
<file path=[Content_Types].xml><?xml version="1.0" encoding="utf-8"?>
<Types xmlns="http://schemas.openxmlformats.org/package/2006/content-types">
  <Default Extension="jpeg" ContentType="image/jpeg"/>
  <Default Extension="JPG" ContentType="image/.jpg"/>
  <Default Extension="png" ContentType="image/png"/>
  <Default Extension="gif" ContentType="image/gif"/>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10.fntdata" ContentType="application/x-fontdata"/>
  <Override PartName="/ppt/fonts/font1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60" r:id="rId3"/>
    <p:sldMasterId id="2147483672" r:id="rId4"/>
  </p:sldMasterIdLst>
  <p:sldIdLst>
    <p:sldId id="256" r:id="rId5"/>
    <p:sldId id="334" r:id="rId6"/>
    <p:sldId id="335" r:id="rId7"/>
    <p:sldId id="258" r:id="rId8"/>
    <p:sldId id="267" r:id="rId9"/>
    <p:sldId id="262" r:id="rId10"/>
    <p:sldId id="304" r:id="rId11"/>
    <p:sldId id="372" r:id="rId12"/>
    <p:sldId id="263" r:id="rId13"/>
    <p:sldId id="313" r:id="rId14"/>
    <p:sldId id="373" r:id="rId15"/>
    <p:sldId id="314" r:id="rId16"/>
    <p:sldId id="315" r:id="rId17"/>
    <p:sldId id="259" r:id="rId18"/>
    <p:sldId id="317" r:id="rId19"/>
    <p:sldId id="318" r:id="rId20"/>
    <p:sldId id="374" r:id="rId21"/>
    <p:sldId id="375" r:id="rId22"/>
    <p:sldId id="376" r:id="rId23"/>
    <p:sldId id="266" r:id="rId24"/>
    <p:sldId id="319" r:id="rId25"/>
    <p:sldId id="320" r:id="rId26"/>
    <p:sldId id="321" r:id="rId27"/>
    <p:sldId id="322" r:id="rId28"/>
    <p:sldId id="260" r:id="rId29"/>
    <p:sldId id="324" r:id="rId30"/>
    <p:sldId id="325" r:id="rId31"/>
    <p:sldId id="326" r:id="rId32"/>
    <p:sldId id="327" r:id="rId33"/>
    <p:sldId id="328" r:id="rId34"/>
    <p:sldId id="377" r:id="rId35"/>
    <p:sldId id="378" r:id="rId36"/>
    <p:sldId id="379" r:id="rId37"/>
    <p:sldId id="380" r:id="rId38"/>
    <p:sldId id="381" r:id="rId39"/>
    <p:sldId id="369" r:id="rId40"/>
    <p:sldId id="382" r:id="rId41"/>
    <p:sldId id="385" r:id="rId42"/>
    <p:sldId id="383" r:id="rId43"/>
    <p:sldId id="384" r:id="rId44"/>
    <p:sldId id="386" r:id="rId45"/>
    <p:sldId id="387" r:id="rId46"/>
    <p:sldId id="388" r:id="rId47"/>
    <p:sldId id="389" r:id="rId48"/>
    <p:sldId id="370" r:id="rId49"/>
    <p:sldId id="390" r:id="rId50"/>
    <p:sldId id="396" r:id="rId51"/>
    <p:sldId id="391" r:id="rId52"/>
    <p:sldId id="392" r:id="rId53"/>
    <p:sldId id="397" r:id="rId54"/>
    <p:sldId id="398" r:id="rId55"/>
    <p:sldId id="371" r:id="rId56"/>
    <p:sldId id="393" r:id="rId57"/>
    <p:sldId id="399" r:id="rId58"/>
    <p:sldId id="400" r:id="rId59"/>
    <p:sldId id="401" r:id="rId60"/>
    <p:sldId id="402" r:id="rId61"/>
    <p:sldId id="394" r:id="rId62"/>
    <p:sldId id="395" r:id="rId63"/>
    <p:sldId id="403" r:id="rId64"/>
    <p:sldId id="278" r:id="rId65"/>
  </p:sldIdLst>
  <p:sldSz cx="12192000" cy="6858000"/>
  <p:notesSz cx="6858000" cy="9144000"/>
  <p:embeddedFontLst>
    <p:embeddedFont>
      <p:font typeface="华文中宋" panose="02010600030101010101" pitchFamily="2" charset="-122"/>
      <p:regular r:id="rId69"/>
    </p:embeddedFont>
    <p:embeddedFont>
      <p:font typeface="方正清刻本悦宋简体" panose="02010600030101010101" pitchFamily="2" charset="-122"/>
      <p:regular r:id="rId70"/>
    </p:embeddedFont>
    <p:embeddedFont>
      <p:font typeface="等线" panose="02010600030101010101" charset="-122"/>
      <p:regular r:id="rId71"/>
    </p:embeddedFont>
    <p:embeddedFont>
      <p:font typeface="微软雅黑" panose="020B0503020204020204" charset="-122"/>
      <p:regular r:id="rId72"/>
    </p:embeddedFont>
    <p:embeddedFont>
      <p:font typeface="等线 Light" panose="02010600030101010101" charset="-122"/>
      <p:regular r:id="rId73"/>
    </p:embeddedFont>
    <p:embeddedFont>
      <p:font typeface="Calibri" panose="020F0502020204030204" charset="0"/>
      <p:regular r:id="rId74"/>
      <p:bold r:id="rId75"/>
      <p:italic r:id="rId76"/>
      <p:boldItalic r:id="rId77"/>
    </p:embeddedFont>
    <p:embeddedFont>
      <p:font typeface="汉仪尚巍手书W" panose="02010600030101010101" pitchFamily="18" charset="-122"/>
      <p:regular r:id="rId78"/>
    </p:embeddedFont>
    <p:embeddedFont>
      <p:font typeface="Calibri Light" panose="02010600030101010101" charset="-122"/>
      <p:regular r:id="rId79"/>
    </p:embeddedFont>
  </p:embeddedFontLst>
  <p:custDataLst>
    <p:tags r:id="rId8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C3C6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014" autoAdjust="0"/>
    <p:restoredTop sz="94660"/>
  </p:normalViewPr>
  <p:slideViewPr>
    <p:cSldViewPr snapToGrid="0" showGuides="1">
      <p:cViewPr>
        <p:scale>
          <a:sx n="75" d="100"/>
          <a:sy n="75" d="100"/>
        </p:scale>
        <p:origin x="2712" y="1920"/>
      </p:cViewPr>
      <p:guideLst>
        <p:guide orient="horz" pos="2091"/>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0" Type="http://schemas.openxmlformats.org/officeDocument/2006/relationships/tags" Target="tags/tag77.xml"/><Relationship Id="rId8" Type="http://schemas.openxmlformats.org/officeDocument/2006/relationships/slide" Target="slides/slide4.xml"/><Relationship Id="rId79" Type="http://schemas.openxmlformats.org/officeDocument/2006/relationships/font" Target="fonts/font11.fntdata"/><Relationship Id="rId78" Type="http://schemas.openxmlformats.org/officeDocument/2006/relationships/font" Target="fonts/font10.fntdata"/><Relationship Id="rId77" Type="http://schemas.openxmlformats.org/officeDocument/2006/relationships/font" Target="fonts/font9.fntdata"/><Relationship Id="rId76" Type="http://schemas.openxmlformats.org/officeDocument/2006/relationships/font" Target="fonts/font8.fntdata"/><Relationship Id="rId75" Type="http://schemas.openxmlformats.org/officeDocument/2006/relationships/font" Target="fonts/font7.fntdata"/><Relationship Id="rId74" Type="http://schemas.openxmlformats.org/officeDocument/2006/relationships/font" Target="fonts/font6.fntdata"/><Relationship Id="rId73" Type="http://schemas.openxmlformats.org/officeDocument/2006/relationships/font" Target="fonts/font5.fntdata"/><Relationship Id="rId72" Type="http://schemas.openxmlformats.org/officeDocument/2006/relationships/font" Target="fonts/font4.fntdata"/><Relationship Id="rId71" Type="http://schemas.openxmlformats.org/officeDocument/2006/relationships/font" Target="fonts/font3.fntdata"/><Relationship Id="rId70" Type="http://schemas.openxmlformats.org/officeDocument/2006/relationships/font" Target="fonts/font2.fntdata"/><Relationship Id="rId7" Type="http://schemas.openxmlformats.org/officeDocument/2006/relationships/slide" Target="slides/slide3.xml"/><Relationship Id="rId69" Type="http://schemas.openxmlformats.org/officeDocument/2006/relationships/font" Target="fonts/font1.fntdata"/><Relationship Id="rId68" Type="http://schemas.openxmlformats.org/officeDocument/2006/relationships/tableStyles" Target="tableStyles.xml"/><Relationship Id="rId67" Type="http://schemas.openxmlformats.org/officeDocument/2006/relationships/viewProps" Target="viewProps.xml"/><Relationship Id="rId66" Type="http://schemas.openxmlformats.org/officeDocument/2006/relationships/presProps" Target="presProps.xml"/><Relationship Id="rId65" Type="http://schemas.openxmlformats.org/officeDocument/2006/relationships/slide" Target="slides/slide61.xml"/><Relationship Id="rId64" Type="http://schemas.openxmlformats.org/officeDocument/2006/relationships/slide" Target="slides/slide60.xml"/><Relationship Id="rId63" Type="http://schemas.openxmlformats.org/officeDocument/2006/relationships/slide" Target="slides/slide59.xml"/><Relationship Id="rId62" Type="http://schemas.openxmlformats.org/officeDocument/2006/relationships/slide" Target="slides/slide58.xml"/><Relationship Id="rId61" Type="http://schemas.openxmlformats.org/officeDocument/2006/relationships/slide" Target="slides/slide57.xml"/><Relationship Id="rId60" Type="http://schemas.openxmlformats.org/officeDocument/2006/relationships/slide" Target="slides/slide56.xml"/><Relationship Id="rId6" Type="http://schemas.openxmlformats.org/officeDocument/2006/relationships/slide" Target="slides/slide2.xml"/><Relationship Id="rId59" Type="http://schemas.openxmlformats.org/officeDocument/2006/relationships/slide" Target="slides/slide55.xml"/><Relationship Id="rId58" Type="http://schemas.openxmlformats.org/officeDocument/2006/relationships/slide" Target="slides/slide54.xml"/><Relationship Id="rId57" Type="http://schemas.openxmlformats.org/officeDocument/2006/relationships/slide" Target="slides/slide53.xml"/><Relationship Id="rId56" Type="http://schemas.openxmlformats.org/officeDocument/2006/relationships/slide" Target="slides/slide52.xml"/><Relationship Id="rId55" Type="http://schemas.openxmlformats.org/officeDocument/2006/relationships/slide" Target="slides/slide51.xml"/><Relationship Id="rId54" Type="http://schemas.openxmlformats.org/officeDocument/2006/relationships/slide" Target="slides/slide50.xml"/><Relationship Id="rId53" Type="http://schemas.openxmlformats.org/officeDocument/2006/relationships/slide" Target="slides/slide49.xml"/><Relationship Id="rId52" Type="http://schemas.openxmlformats.org/officeDocument/2006/relationships/slide" Target="slides/slide48.xml"/><Relationship Id="rId51" Type="http://schemas.openxmlformats.org/officeDocument/2006/relationships/slide" Target="slides/slide47.xml"/><Relationship Id="rId50" Type="http://schemas.openxmlformats.org/officeDocument/2006/relationships/slide" Target="slides/slide46.xml"/><Relationship Id="rId5" Type="http://schemas.openxmlformats.org/officeDocument/2006/relationships/slide" Target="slides/slide1.xml"/><Relationship Id="rId49" Type="http://schemas.openxmlformats.org/officeDocument/2006/relationships/slide" Target="slides/slide45.xml"/><Relationship Id="rId48" Type="http://schemas.openxmlformats.org/officeDocument/2006/relationships/slide" Target="slides/slide44.xml"/><Relationship Id="rId47" Type="http://schemas.openxmlformats.org/officeDocument/2006/relationships/slide" Target="slides/slide43.xml"/><Relationship Id="rId46" Type="http://schemas.openxmlformats.org/officeDocument/2006/relationships/slide" Target="slides/slide42.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Master" Target="slideMasters/slideMaster3.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8A73CAE3-B27F-4534-A3DF-1764C1D42B4C}"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D394089F-6B23-4A87-A954-B7B4E7166EC7}"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1825625"/>
            <a:ext cx="10515600" cy="4351338"/>
          </a:xfrm>
          <a:prstGeom prst="rect">
            <a:avLst/>
          </a:prstGeo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8A73CAE3-B27F-4534-A3DF-1764C1D42B4C}"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D394089F-6B23-4A87-A954-B7B4E7166EC7}"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a:prstGeom prst="rect">
            <a:avLst/>
          </a:prstGeo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8A73CAE3-B27F-4534-A3DF-1764C1D42B4C}"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D394089F-6B23-4A87-A954-B7B4E7166EC7}"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标题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标题和内容">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5B707FE4-FB02-48DA-BC62-3BFE6FE5BA1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9F4BB84-79DB-4260-8D0B-413D19A99A5D}"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B707FE4-FB02-48DA-BC62-3BFE6FE5BA1C}"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9F4BB84-79DB-4260-8D0B-413D19A99A5D}"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B707FE4-FB02-48DA-BC62-3BFE6FE5BA1C}"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29F4BB84-79DB-4260-8D0B-413D19A99A5D}"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B707FE4-FB02-48DA-BC62-3BFE6FE5BA1C}"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9F4BB84-79DB-4260-8D0B-413D19A99A5D}"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B707FE4-FB02-48DA-BC62-3BFE6FE5BA1C}"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9F4BB84-79DB-4260-8D0B-413D19A99A5D}"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5B707FE4-FB02-48DA-BC62-3BFE6FE5BA1C}"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9F4BB84-79DB-4260-8D0B-413D19A99A5D}"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838200" y="1825625"/>
            <a:ext cx="10515600" cy="4351338"/>
          </a:xfrm>
          <a:prstGeom prst="rect">
            <a:avLst/>
          </a:prstGeo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8A73CAE3-B27F-4534-A3DF-1764C1D42B4C}"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D394089F-6B23-4A87-A954-B7B4E7166EC7}"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5B707FE4-FB02-48DA-BC62-3BFE6FE5BA1C}"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9F4BB84-79DB-4260-8D0B-413D19A99A5D}"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B707FE4-FB02-48DA-BC62-3BFE6FE5BA1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9F4BB84-79DB-4260-8D0B-413D19A99A5D}" type="slidenum">
              <a:rPr lang="zh-CN" altLang="en-US" smtClean="0"/>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B707FE4-FB02-48DA-BC62-3BFE6FE5BA1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9F4BB84-79DB-4260-8D0B-413D19A99A5D}" type="slidenum">
              <a:rPr lang="zh-CN" altLang="en-US" smtClean="0"/>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2"/>
            </p:custDataLst>
          </p:nvPr>
        </p:nvSpPr>
        <p:spPr>
          <a:xfrm>
            <a:off x="669882" y="2588281"/>
            <a:ext cx="10852237" cy="899167"/>
          </a:xfrm>
        </p:spPr>
        <p:txBody>
          <a:bodyPr lIns="101600" tIns="38100" rIns="25400" bIns="38100" anchor="t" anchorCtr="0">
            <a:noAutofit/>
          </a:bodyPr>
          <a:lstStyle>
            <a:lvl1pPr algn="ctr">
              <a:defRPr sz="5400" b="0" spc="600">
                <a:effectLst>
                  <a:outerShdw blurRad="38100" dist="38100" dir="2700000" algn="tl">
                    <a:srgbClr val="000000">
                      <a:alpha val="43137"/>
                    </a:srgbClr>
                  </a:outerShdw>
                </a:effectLst>
              </a:defRPr>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3"/>
            </p:custDataLst>
          </p:nvPr>
        </p:nvSpPr>
        <p:spPr>
          <a:xfrm>
            <a:off x="669882" y="3566160"/>
            <a:ext cx="10852237" cy="950984"/>
          </a:xfrm>
        </p:spPr>
        <p:txBody>
          <a:bodyPr lIns="101600" tIns="38100" rIns="76200" bIns="38100">
            <a:noAutofit/>
          </a:bodyPr>
          <a:lstStyle>
            <a:lvl1pPr marL="0" indent="0" algn="ctr" eaLnBrk="1" fontAlgn="auto" latinLnBrk="0" hangingPunct="1">
              <a:lnSpc>
                <a:spcPct val="100000"/>
              </a:lnSpc>
              <a:buNone/>
              <a:defRPr sz="2400" u="none" strike="noStrike" kern="1200" cap="none" spc="200" normalizeH="0" baseline="0">
                <a:solidFill>
                  <a:schemeClr val="tx1"/>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32000"/>
            <a:ext cx="10852237" cy="648000"/>
          </a:xfrm>
        </p:spPr>
        <p:txBody>
          <a:bodyPr vert="horz" lIns="101600" tIns="38100" rIns="76200" bIns="38100" rtlCol="0" anchor="ctr" anchorCtr="0">
            <a:noAutofit/>
          </a:bodyPr>
          <a:lstStyle>
            <a:lvl1pPr marL="0" marR="0" algn="l" defTabSz="914400" rtl="0" eaLnBrk="1" fontAlgn="auto" latinLnBrk="0" hangingPunct="1">
              <a:lnSpc>
                <a:spcPct val="100000"/>
              </a:lnSpc>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3"/>
            </p:custDataLst>
          </p:nvPr>
        </p:nvSpPr>
        <p:spPr>
          <a:xfrm>
            <a:off x="669882" y="1296000"/>
            <a:ext cx="10852237" cy="5041355"/>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930" y="3808730"/>
            <a:ext cx="10852237" cy="624845"/>
          </a:xfrm>
        </p:spPr>
        <p:txBody>
          <a:bodyPr lIns="101600" tIns="38100" rIns="63500" bIns="38100" anchor="t" anchorCtr="0">
            <a:noAutofit/>
          </a:bodyPr>
          <a:lstStyle>
            <a:lvl1pPr>
              <a:defRPr sz="3600" b="0" u="none" strike="noStrike" kern="1200" cap="none" spc="300" normalizeH="0">
                <a:solidFill>
                  <a:schemeClr val="tx1"/>
                </a:solidFill>
                <a:effectLst>
                  <a:outerShdw blurRad="38100" dist="38100" dir="2700000" algn="tl">
                    <a:srgbClr val="000000">
                      <a:alpha val="43137"/>
                    </a:srgbClr>
                  </a:outerShdw>
                </a:effectLst>
                <a:uFillTx/>
              </a:defRPr>
            </a:lvl1pPr>
          </a:lstStyle>
          <a:p>
            <a:r>
              <a:rPr lang="zh-CN" altLang="en-US" dirty="0"/>
              <a:t>单击此处编辑母版标题样式</a:t>
            </a:r>
            <a:endParaRPr lang="zh-CN" altLang="en-US" dirty="0"/>
          </a:p>
        </p:txBody>
      </p:sp>
      <p:sp>
        <p:nvSpPr>
          <p:cNvPr id="3" name="文本占位符 2"/>
          <p:cNvSpPr>
            <a:spLocks noGrp="1"/>
          </p:cNvSpPr>
          <p:nvPr>
            <p:ph type="body" idx="1"/>
            <p:custDataLst>
              <p:tags r:id="rId3"/>
            </p:custDataLst>
          </p:nvPr>
        </p:nvSpPr>
        <p:spPr>
          <a:xfrm>
            <a:off x="669925" y="4511675"/>
            <a:ext cx="10852237" cy="1077985"/>
          </a:xfrm>
        </p:spPr>
        <p:txBody>
          <a:bodyPr lIns="101600" tIns="38100" rIns="76200" bIns="38100">
            <a:noAutofit/>
          </a:bodyPr>
          <a:lstStyle>
            <a:lvl1pPr marL="0" indent="0" eaLnBrk="1" fontAlgn="auto" latinLnBrk="0" hangingPunct="1">
              <a:buNone/>
              <a:defRPr kumimoji="0" lang="zh-CN" altLang="en-US" sz="1600" b="0" i="0" u="none" strike="noStrike" kern="1200" cap="none" spc="150" normalizeH="0" baseline="0" noProof="1">
                <a:solidFill>
                  <a:schemeClr val="tx1"/>
                </a:solidFill>
                <a:uFillTx/>
                <a:latin typeface="+mn-lt"/>
                <a:ea typeface="+mn-ea"/>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32000"/>
            <a:ext cx="10852237" cy="648000"/>
          </a:xfrm>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3"/>
            </p:custDataLst>
          </p:nvPr>
        </p:nvSpPr>
        <p:spPr>
          <a:xfrm>
            <a:off x="669930" y="1296000"/>
            <a:ext cx="5283242" cy="5040000"/>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内容占位符 3"/>
          <p:cNvSpPr>
            <a:spLocks noGrp="1"/>
          </p:cNvSpPr>
          <p:nvPr>
            <p:ph sz="half" idx="2"/>
            <p:custDataLst>
              <p:tags r:id="rId4"/>
            </p:custDataLst>
          </p:nvPr>
        </p:nvSpPr>
        <p:spPr>
          <a:xfrm>
            <a:off x="6238877" y="1296000"/>
            <a:ext cx="5283242" cy="5040000"/>
          </a:xfrm>
        </p:spPr>
        <p:txBody>
          <a:bodyPr>
            <a:noAutofit/>
          </a:bodyPr>
          <a:lstStyle>
            <a:lvl1pPr>
              <a:defRPr sz="1600">
                <a:solidFill>
                  <a:schemeClr val="tx1">
                    <a:lumMod val="75000"/>
                    <a:lumOff val="25000"/>
                  </a:schemeClr>
                </a:solidFill>
              </a:defRPr>
            </a:lvl1pPr>
            <a:lvl2pPr>
              <a:defRPr sz="1600">
                <a:solidFill>
                  <a:schemeClr val="tx1">
                    <a:lumMod val="75000"/>
                    <a:lumOff val="25000"/>
                  </a:schemeClr>
                </a:solidFill>
              </a:defRPr>
            </a:lvl2pPr>
            <a:lvl3pPr>
              <a:defRPr sz="1600">
                <a:solidFill>
                  <a:schemeClr val="tx1">
                    <a:lumMod val="75000"/>
                    <a:lumOff val="25000"/>
                  </a:schemeClr>
                </a:solidFill>
              </a:defRPr>
            </a:lvl3pPr>
            <a:lvl4pPr>
              <a:defRPr sz="1600">
                <a:solidFill>
                  <a:schemeClr val="tx1">
                    <a:lumMod val="75000"/>
                    <a:lumOff val="25000"/>
                  </a:schemeClr>
                </a:solidFill>
              </a:defRPr>
            </a:lvl4pPr>
            <a:lvl5pPr>
              <a:defRPr sz="16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32000"/>
            <a:ext cx="10852237" cy="648000"/>
          </a:xfrm>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669930" y="1296000"/>
            <a:ext cx="5283242" cy="381003"/>
          </a:xfrm>
        </p:spPr>
        <p:txBody>
          <a:bodyPr lIns="101600" tIns="38100" rIns="76200" bIns="38100" anchor="t" anchorCtr="0">
            <a:noAutofit/>
          </a:bodyPr>
          <a:lstStyle>
            <a:lvl1pPr marL="0" indent="0" eaLnBrk="1" fontAlgn="auto" latinLnBrk="0" hangingPunct="1">
              <a:lnSpc>
                <a:spcPct val="100000"/>
              </a:lnSpc>
              <a:spcAft>
                <a:spcPts val="0"/>
              </a:spcAft>
              <a:buNone/>
              <a:defRPr sz="2000" b="1" u="none" strike="noStrike" kern="1200" cap="none" spc="200" normalizeH="0" baseline="0">
                <a:solidFill>
                  <a:schemeClr val="tx1"/>
                </a:solidFill>
                <a:uFillTx/>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69925" y="1789043"/>
            <a:ext cx="5283200" cy="4552234"/>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5"/>
            </p:custDataLst>
          </p:nvPr>
        </p:nvSpPr>
        <p:spPr>
          <a:xfrm>
            <a:off x="6235750" y="1296000"/>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1" i="0" u="none" strike="noStrike" kern="1200" cap="none" spc="200" normalizeH="0" baseline="0" noProof="1" dirty="0">
                <a:solidFill>
                  <a:schemeClr val="tx1"/>
                </a:solidFill>
                <a:uFillTx/>
                <a:latin typeface="+mn-lt"/>
                <a:ea typeface="+mn-ea"/>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6235750" y="1789043"/>
            <a:ext cx="5283242" cy="4552234"/>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a:prstGeom prst="rect">
            <a:avLst/>
          </a:prstGeo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8A73CAE3-B27F-4534-A3DF-1764C1D42B4C}"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D394089F-6B23-4A87-A954-B7B4E7166EC7}" type="slidenum">
              <a:rPr lang="zh-CN" altLang="en-US" smtClean="0"/>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69930" y="1296000"/>
            <a:ext cx="5283242" cy="5040000"/>
          </a:xfrm>
        </p:spPr>
        <p:txBody>
          <a:bodyPr vert="horz" lIns="101600" tIns="0" rIns="82550" bIns="0" rtlCol="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3"/>
            </p:custDataLst>
          </p:nvPr>
        </p:nvSpPr>
        <p:spPr>
          <a:xfrm>
            <a:off x="6238925" y="1296000"/>
            <a:ext cx="5283242" cy="5040000"/>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lstStyle/>
          <a:p>
            <a:r>
              <a:rPr lang="zh-CN" altLang="en-US"/>
              <a:t>单击此处编辑母版标题样式</a:t>
            </a:r>
            <a:endParaRPr lang="zh-CN" alt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custDataLst>
              <p:tags r:id="rId2"/>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mj-lt"/>
                <a:ea typeface="+mj-ea"/>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3"/>
            </p:custDataLst>
          </p:nvPr>
        </p:nvSpPr>
        <p:spPr>
          <a:xfrm>
            <a:off x="669925" y="952500"/>
            <a:ext cx="9828101" cy="5388907"/>
          </a:xfrm>
        </p:spPr>
        <p:txBody>
          <a:bodyPr vert="eaVert"/>
          <a:lstStyle>
            <a:lvl1pPr indent="0" eaLnBrk="1" fontAlgn="auto" latinLnBrk="0" hangingPunct="1">
              <a:defRPr>
                <a:solidFill>
                  <a:schemeClr val="tx1">
                    <a:lumMod val="75000"/>
                    <a:lumOff val="25000"/>
                  </a:schemeClr>
                </a:solidFill>
              </a:defRPr>
            </a:lvl1pPr>
            <a:lvl2pPr indent="0" eaLnBrk="1" fontAlgn="auto" latinLnBrk="0" hangingPunct="1">
              <a:defRPr>
                <a:solidFill>
                  <a:schemeClr val="tx1">
                    <a:lumMod val="75000"/>
                    <a:lumOff val="25000"/>
                  </a:schemeClr>
                </a:solidFill>
              </a:defRPr>
            </a:lvl2pPr>
            <a:lvl3pPr indent="0" eaLnBrk="1" fontAlgn="auto" latinLnBrk="0" hangingPunct="1">
              <a:defRPr>
                <a:solidFill>
                  <a:schemeClr val="tx1">
                    <a:lumMod val="75000"/>
                    <a:lumOff val="25000"/>
                  </a:schemeClr>
                </a:solidFill>
              </a:defRPr>
            </a:lvl3pPr>
            <a:lvl4pPr indent="0" eaLnBrk="1" fontAlgn="auto" latinLnBrk="0" hangingPunct="1">
              <a:defRPr>
                <a:solidFill>
                  <a:schemeClr val="tx1">
                    <a:lumMod val="75000"/>
                    <a:lumOff val="25000"/>
                  </a:schemeClr>
                </a:solidFill>
              </a:defRPr>
            </a:lvl4pPr>
            <a:lvl5pPr indent="0" eaLnBrk="1" fontAlgn="auto" latinLnBrk="0" hangingPunct="1">
              <a:defRPr>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69930" y="952508"/>
            <a:ext cx="10852237" cy="5040000"/>
          </a:xfrm>
        </p:spPr>
        <p:txBody>
          <a:bodyPr/>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669882" y="2588281"/>
            <a:ext cx="10852237" cy="899167"/>
          </a:xfrm>
        </p:spPr>
        <p:txBody>
          <a:bodyPr vert="horz" lIns="101600" tIns="38100" rIns="25400" bIns="38100" rtlCol="0" anchor="t" anchorCtr="0">
            <a:noAutofit/>
          </a:bodyPr>
          <a:lstStyle>
            <a:lvl1pPr marL="0" marR="0" algn="ctr" defTabSz="914400" rtl="0" eaLnBrk="1" fontAlgn="auto" latinLnBrk="0" hangingPunct="1">
              <a:lnSpc>
                <a:spcPct val="100000"/>
              </a:lnSpc>
              <a:buNone/>
              <a:defRPr kumimoji="0" lang="zh-CN" altLang="en-US" sz="5400" b="0" i="0" u="none" strike="noStrike" kern="1200" cap="none" spc="600" normalizeH="0" baseline="0" noProof="1" dirty="0">
                <a:solidFill>
                  <a:schemeClr val="tx1"/>
                </a:solidFill>
                <a:effectLst>
                  <a:outerShdw blurRad="38100" dist="38100" dir="2700000" algn="tl">
                    <a:srgbClr val="000000">
                      <a:alpha val="43137"/>
                    </a:srgbClr>
                  </a:outerShdw>
                </a:effectLst>
                <a:uFillTx/>
                <a:latin typeface="+mj-lt"/>
                <a:ea typeface="+mj-ea"/>
                <a:cs typeface="+mj-cs"/>
                <a:sym typeface="+mn-ea"/>
              </a:defRPr>
            </a:lvl1pPr>
          </a:lstStyle>
          <a:p>
            <a:pPr lvl="0"/>
            <a:r>
              <a:rPr>
                <a:sym typeface="+mn-ea"/>
              </a:rPr>
              <a:t>单击此处编辑标题</a:t>
            </a:r>
            <a:endParaRPr>
              <a:sym typeface="+mn-ea"/>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a:prstGeom prst="rect">
            <a:avLst/>
          </a:prstGeo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a:prstGeom prst="rect">
            <a:avLst/>
          </a:prstGeo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8A73CAE3-B27F-4534-A3DF-1764C1D42B4C}"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D394089F-6B23-4A87-A954-B7B4E7166EC7}"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a:prstGeom prst="rect">
            <a:avLst/>
          </a:prstGeo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a:prstGeom prst="rect">
            <a:avLst/>
          </a:prstGeo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a:xfrm>
            <a:off x="838200" y="6356350"/>
            <a:ext cx="2743200" cy="365125"/>
          </a:xfrm>
          <a:prstGeom prst="rect">
            <a:avLst/>
          </a:prstGeom>
        </p:spPr>
        <p:txBody>
          <a:bodyPr/>
          <a:lstStyle/>
          <a:p>
            <a:fld id="{8A73CAE3-B27F-4534-A3DF-1764C1D42B4C}" type="datetimeFigureOut">
              <a:rPr lang="zh-CN" altLang="en-US" smtClean="0"/>
            </a:fld>
            <a:endParaRPr lang="zh-CN" altLang="en-US"/>
          </a:p>
        </p:txBody>
      </p:sp>
      <p:sp>
        <p:nvSpPr>
          <p:cNvPr id="8" name="页脚占位符 7"/>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9" name="灯片编号占位符 8"/>
          <p:cNvSpPr>
            <a:spLocks noGrp="1"/>
          </p:cNvSpPr>
          <p:nvPr>
            <p:ph type="sldNum" sz="quarter" idx="12"/>
          </p:nvPr>
        </p:nvSpPr>
        <p:spPr>
          <a:xfrm>
            <a:off x="8610600" y="6356350"/>
            <a:ext cx="2743200" cy="365125"/>
          </a:xfrm>
          <a:prstGeom prst="rect">
            <a:avLst/>
          </a:prstGeom>
        </p:spPr>
        <p:txBody>
          <a:bodyPr/>
          <a:lstStyle/>
          <a:p>
            <a:fld id="{D394089F-6B23-4A87-A954-B7B4E7166EC7}"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8A73CAE3-B27F-4534-A3DF-1764C1D42B4C}"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p>
            <a:fld id="{D394089F-6B23-4A87-A954-B7B4E7166EC7}"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8A73CAE3-B27F-4534-A3DF-1764C1D42B4C}"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D394089F-6B23-4A87-A954-B7B4E7166EC7}"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8A73CAE3-B27F-4534-A3DF-1764C1D42B4C}"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D394089F-6B23-4A87-A954-B7B4E7166EC7}"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8A73CAE3-B27F-4534-A3DF-1764C1D42B4C}"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D394089F-6B23-4A87-A954-B7B4E7166EC7}"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pn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2" Type="http://schemas.openxmlformats.org/officeDocument/2006/relationships/theme" Target="../theme/theme2.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1.xml"/><Relationship Id="rId8" Type="http://schemas.openxmlformats.org/officeDocument/2006/relationships/slideLayout" Target="../slideLayouts/slideLayout30.xml"/><Relationship Id="rId7" Type="http://schemas.openxmlformats.org/officeDocument/2006/relationships/slideLayout" Target="../slideLayouts/slideLayout29.xml"/><Relationship Id="rId6" Type="http://schemas.openxmlformats.org/officeDocument/2006/relationships/slideLayout" Target="../slideLayouts/slideLayout28.xml"/><Relationship Id="rId5" Type="http://schemas.openxmlformats.org/officeDocument/2006/relationships/slideLayout" Target="../slideLayouts/slideLayout27.xml"/><Relationship Id="rId4" Type="http://schemas.openxmlformats.org/officeDocument/2006/relationships/slideLayout" Target="../slideLayouts/slideLayout26.xml"/><Relationship Id="rId3" Type="http://schemas.openxmlformats.org/officeDocument/2006/relationships/slideLayout" Target="../slideLayouts/slideLayout25.xml"/><Relationship Id="rId2" Type="http://schemas.openxmlformats.org/officeDocument/2006/relationships/slideLayout" Target="../slideLayouts/slideLayout24.xml"/><Relationship Id="rId18" Type="http://schemas.openxmlformats.org/officeDocument/2006/relationships/theme" Target="../theme/theme3.xml"/><Relationship Id="rId17" Type="http://schemas.openxmlformats.org/officeDocument/2006/relationships/tags" Target="../tags/tag61.xml"/><Relationship Id="rId16" Type="http://schemas.openxmlformats.org/officeDocument/2006/relationships/tags" Target="../tags/tag60.xml"/><Relationship Id="rId15" Type="http://schemas.openxmlformats.org/officeDocument/2006/relationships/tags" Target="../tags/tag59.xml"/><Relationship Id="rId14" Type="http://schemas.openxmlformats.org/officeDocument/2006/relationships/tags" Target="../tags/tag58.xml"/><Relationship Id="rId13" Type="http://schemas.openxmlformats.org/officeDocument/2006/relationships/tags" Target="../tags/tag57.xml"/><Relationship Id="rId12" Type="http://schemas.openxmlformats.org/officeDocument/2006/relationships/tags" Target="../tags/tag56.xml"/><Relationship Id="rId11" Type="http://schemas.openxmlformats.org/officeDocument/2006/relationships/slideLayout" Target="../slideLayouts/slideLayout33.xml"/><Relationship Id="rId10" Type="http://schemas.openxmlformats.org/officeDocument/2006/relationships/slideLayout" Target="../slideLayouts/slideLayout32.xml"/><Relationship Id="rId1" Type="http://schemas.openxmlformats.org/officeDocument/2006/relationships/slideLayout" Target="../slideLayouts/slideLayout2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图片 6" descr="图片包含 墙壁, 户外, 男士&#10;&#10;已生成高可信度的说明"/>
          <p:cNvPicPr>
            <a:picLocks noChangeAspect="1"/>
          </p:cNvPicPr>
          <p:nvPr userDrawn="1"/>
        </p:nvPicPr>
        <p:blipFill rotWithShape="1">
          <a:blip r:embed="rId12">
            <a:extLst>
              <a:ext uri="{28A0092B-C50C-407E-A947-70E740481C1C}">
                <a14:useLocalDpi xmlns:a14="http://schemas.microsoft.com/office/drawing/2010/main" val="0"/>
              </a:ext>
            </a:extLst>
          </a:blip>
          <a:srcRect t="8260" b="8260"/>
          <a:stretch>
            <a:fillRect/>
          </a:stretch>
        </p:blipFill>
        <p:spPr>
          <a:xfrm>
            <a:off x="0" y="0"/>
            <a:ext cx="12192000" cy="6858000"/>
          </a:xfrm>
          <a:prstGeom prst="rect">
            <a:avLst/>
          </a:prstGeom>
        </p:spPr>
      </p:pic>
      <p:sp>
        <p:nvSpPr>
          <p:cNvPr id="8" name="矩形 7"/>
          <p:cNvSpPr/>
          <p:nvPr userDrawn="1"/>
        </p:nvSpPr>
        <p:spPr>
          <a:xfrm>
            <a:off x="0" y="0"/>
            <a:ext cx="12192000" cy="6858000"/>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707FE4-FB02-48DA-BC62-3BFE6FE5BA1C}"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9F4BB84-79DB-4260-8D0B-413D19A99A5D}"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FFFFFF"/>
            </a:gs>
            <a:gs pos="100000">
              <a:srgbClr val="DCDCDC"/>
            </a:gs>
          </a:gsLst>
          <a:lin ang="5400000" scaled="0"/>
        </a:gra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69882" y="432000"/>
            <a:ext cx="10852237" cy="648000"/>
          </a:xfrm>
          <a:prstGeom prst="rect">
            <a:avLst/>
          </a:prstGeom>
        </p:spPr>
        <p:txBody>
          <a:bodyPr vert="horz" lIns="101600" tIns="38100" rIns="76200" bIns="38100" rtlCol="0" anchor="ctr" anchorCtr="0">
            <a:no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69882" y="1296000"/>
            <a:ext cx="10852237" cy="5040000"/>
          </a:xfrm>
          <a:prstGeom prst="rect">
            <a:avLst/>
          </a:prstGeom>
        </p:spPr>
        <p:txBody>
          <a:bodyPr vert="horz" lIns="101600" tIns="0" rIns="8255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dirty="0"/>
          </a:p>
        </p:txBody>
      </p:sp>
      <p:sp>
        <p:nvSpPr>
          <p:cNvPr id="7" name="KSO_TEMPLATE" hidden="1"/>
          <p:cNvSpPr/>
          <p:nvPr>
            <p:custDataLst>
              <p:tags r:id="rId17"/>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fontAlgn="auto" latinLnBrk="0" hangingPunct="1">
        <a:lnSpc>
          <a:spcPct val="100000"/>
        </a:lnSpc>
        <a:spcBef>
          <a:spcPct val="0"/>
        </a:spcBef>
        <a:buNone/>
        <a:defRPr sz="2800" b="1" u="none" strike="noStrike" kern="1200" cap="none" spc="200" normalizeH="0">
          <a:solidFill>
            <a:schemeClr val="tx1"/>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mn-lt"/>
          <a:ea typeface="+mn-ea"/>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5.png"/><Relationship Id="rId1"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7.png"/><Relationship Id="rId1" Type="http://schemas.openxmlformats.org/officeDocument/2006/relationships/image" Target="../media/image16.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8.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9.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0.png"/></Relationships>
</file>

<file path=ppt/slides/_rels/slide14.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microsoft.com/office/2007/relationships/hdphoto" Target="../media/image9.wdp"/><Relationship Id="rId3" Type="http://schemas.openxmlformats.org/officeDocument/2006/relationships/image" Target="../media/image8.png"/><Relationship Id="rId2" Type="http://schemas.microsoft.com/office/2007/relationships/hdphoto" Target="../media/image7.wdp"/><Relationship Id="rId1" Type="http://schemas.openxmlformats.org/officeDocument/2006/relationships/image" Target="../media/image6.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1.png"/></Relationships>
</file>

<file path=ppt/slides/_rels/slide17.xml.rels><?xml version="1.0" encoding="UTF-8" standalone="yes"?>
<Relationships xmlns="http://schemas.openxmlformats.org/package/2006/relationships"><Relationship Id="rId6" Type="http://schemas.openxmlformats.org/officeDocument/2006/relationships/slideLayout" Target="../slideLayouts/slideLayout24.xml"/><Relationship Id="rId5" Type="http://schemas.openxmlformats.org/officeDocument/2006/relationships/tags" Target="../tags/tag63.xml"/><Relationship Id="rId4" Type="http://schemas.openxmlformats.org/officeDocument/2006/relationships/image" Target="../media/image23.jpeg"/><Relationship Id="rId3" Type="http://schemas.openxmlformats.org/officeDocument/2006/relationships/image" Target="../media/image22.jpeg"/><Relationship Id="rId2" Type="http://schemas.openxmlformats.org/officeDocument/2006/relationships/image" Target="../media/image14.png"/><Relationship Id="rId1" Type="http://schemas.openxmlformats.org/officeDocument/2006/relationships/image" Target="../media/image13.pn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4.pn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5.pn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2.jpe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7.jpeg"/><Relationship Id="rId1" Type="http://schemas.openxmlformats.org/officeDocument/2006/relationships/image" Target="../media/image26.jpe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8.pn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9.pn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0.pn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1.png"/></Relationships>
</file>

<file path=ppt/slides/_rels/slide25.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microsoft.com/office/2007/relationships/hdphoto" Target="../media/image9.wdp"/><Relationship Id="rId3" Type="http://schemas.openxmlformats.org/officeDocument/2006/relationships/image" Target="../media/image8.png"/><Relationship Id="rId2" Type="http://schemas.microsoft.com/office/2007/relationships/hdphoto" Target="../media/image7.wdp"/><Relationship Id="rId1" Type="http://schemas.openxmlformats.org/officeDocument/2006/relationships/image" Target="../media/image6.png"/></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2.jpeg"/></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3.jpeg"/></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4.jpeg"/></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5.png"/></Relationships>
</file>

<file path=ppt/slides/_rels/slide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5.png"/><Relationship Id="rId2" Type="http://schemas.microsoft.com/office/2007/relationships/hdphoto" Target="../media/image7.wdp"/><Relationship Id="rId1" Type="http://schemas.openxmlformats.org/officeDocument/2006/relationships/image" Target="../media/image6.png"/></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6.png"/></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7.png"/></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8.png"/></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9.png"/></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0.png"/></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1.jpeg"/></Relationships>
</file>

<file path=ppt/slides/_rels/slide36.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microsoft.com/office/2007/relationships/hdphoto" Target="../media/image9.wdp"/><Relationship Id="rId3" Type="http://schemas.openxmlformats.org/officeDocument/2006/relationships/image" Target="../media/image8.png"/><Relationship Id="rId2" Type="http://schemas.microsoft.com/office/2007/relationships/hdphoto" Target="../media/image7.wdp"/><Relationship Id="rId1" Type="http://schemas.openxmlformats.org/officeDocument/2006/relationships/image" Target="../media/image6.png"/></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2.jpeg"/></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3.jpeg"/></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4.jpeg"/></Relationships>
</file>

<file path=ppt/slides/_rels/slide4.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microsoft.com/office/2007/relationships/hdphoto" Target="../media/image7.wdp"/><Relationship Id="rId3" Type="http://schemas.openxmlformats.org/officeDocument/2006/relationships/image" Target="../media/image6.png"/><Relationship Id="rId2" Type="http://schemas.microsoft.com/office/2007/relationships/hdphoto" Target="../media/image9.wdp"/><Relationship Id="rId1" Type="http://schemas.openxmlformats.org/officeDocument/2006/relationships/image" Target="../media/image8.png"/></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5.png"/></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6.png"/></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7.png"/></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8.png"/></Relationships>
</file>

<file path=ppt/slides/_rels/slide4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9.png"/></Relationships>
</file>

<file path=ppt/slides/_rels/slide45.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microsoft.com/office/2007/relationships/hdphoto" Target="../media/image9.wdp"/><Relationship Id="rId3" Type="http://schemas.openxmlformats.org/officeDocument/2006/relationships/image" Target="../media/image8.png"/><Relationship Id="rId2" Type="http://schemas.microsoft.com/office/2007/relationships/hdphoto" Target="../media/image7.wdp"/><Relationship Id="rId1" Type="http://schemas.openxmlformats.org/officeDocument/2006/relationships/image" Target="../media/image6.png"/></Relationships>
</file>

<file path=ppt/slides/_rels/slide4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0.jpeg"/></Relationships>
</file>

<file path=ppt/slides/_rels/slide47.xml.rels><?xml version="1.0" encoding="UTF-8" standalone="yes"?>
<Relationships xmlns="http://schemas.openxmlformats.org/package/2006/relationships"><Relationship Id="rId9" Type="http://schemas.openxmlformats.org/officeDocument/2006/relationships/tags" Target="../tags/tag72.xml"/><Relationship Id="rId8" Type="http://schemas.openxmlformats.org/officeDocument/2006/relationships/tags" Target="../tags/tag71.xml"/><Relationship Id="rId7" Type="http://schemas.openxmlformats.org/officeDocument/2006/relationships/tags" Target="../tags/tag70.xml"/><Relationship Id="rId6" Type="http://schemas.openxmlformats.org/officeDocument/2006/relationships/tags" Target="../tags/tag69.xml"/><Relationship Id="rId5" Type="http://schemas.openxmlformats.org/officeDocument/2006/relationships/tags" Target="../tags/tag68.xml"/><Relationship Id="rId4" Type="http://schemas.openxmlformats.org/officeDocument/2006/relationships/tags" Target="../tags/tag67.xml"/><Relationship Id="rId3" Type="http://schemas.openxmlformats.org/officeDocument/2006/relationships/tags" Target="../tags/tag66.xml"/><Relationship Id="rId2" Type="http://schemas.openxmlformats.org/officeDocument/2006/relationships/tags" Target="../tags/tag65.xml"/><Relationship Id="rId14" Type="http://schemas.openxmlformats.org/officeDocument/2006/relationships/slideLayout" Target="../slideLayouts/slideLayout2.xml"/><Relationship Id="rId13" Type="http://schemas.openxmlformats.org/officeDocument/2006/relationships/tags" Target="../tags/tag76.xml"/><Relationship Id="rId12" Type="http://schemas.openxmlformats.org/officeDocument/2006/relationships/tags" Target="../tags/tag75.xml"/><Relationship Id="rId11" Type="http://schemas.openxmlformats.org/officeDocument/2006/relationships/tags" Target="../tags/tag74.xml"/><Relationship Id="rId10" Type="http://schemas.openxmlformats.org/officeDocument/2006/relationships/tags" Target="../tags/tag73.xml"/><Relationship Id="rId1" Type="http://schemas.openxmlformats.org/officeDocument/2006/relationships/tags" Target="../tags/tag64.xml"/></Relationships>
</file>

<file path=ppt/slides/_rels/slide4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1.jpeg"/></Relationships>
</file>

<file path=ppt/slides/_rels/slide4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2.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0.jpeg"/></Relationships>
</file>

<file path=ppt/slides/_rels/slide5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3.jpeg"/></Relationships>
</file>

<file path=ppt/slides/_rels/slide5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4.png"/></Relationships>
</file>

<file path=ppt/slides/_rels/slide52.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microsoft.com/office/2007/relationships/hdphoto" Target="../media/image9.wdp"/><Relationship Id="rId3" Type="http://schemas.openxmlformats.org/officeDocument/2006/relationships/image" Target="../media/image8.png"/><Relationship Id="rId2" Type="http://schemas.microsoft.com/office/2007/relationships/hdphoto" Target="../media/image7.wdp"/><Relationship Id="rId1" Type="http://schemas.openxmlformats.org/officeDocument/2006/relationships/image" Target="../media/image6.png"/></Relationships>
</file>

<file path=ppt/slides/_rels/slide5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5.jpeg"/></Relationships>
</file>

<file path=ppt/slides/_rels/slide5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6.jpeg"/></Relationships>
</file>

<file path=ppt/slides/_rels/slide5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7.jpeg"/></Relationships>
</file>

<file path=ppt/slides/_rels/slide5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8.jpeg"/></Relationships>
</file>

<file path=ppt/slides/_rels/slide5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9.jpeg"/></Relationships>
</file>

<file path=ppt/slides/_rels/slide5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0.png"/></Relationships>
</file>

<file path=ppt/slides/_rels/slide5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1.pn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1.GIF"/></Relationships>
</file>

<file path=ppt/slides/_rels/slide6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1.png"/></Relationships>
</file>

<file path=ppt/slides/_rels/slide6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5.png"/><Relationship Id="rId1" Type="http://schemas.openxmlformats.org/officeDocument/2006/relationships/image" Target="../media/image4.pn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2.jpeg"/></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24.xml"/><Relationship Id="rId3" Type="http://schemas.openxmlformats.org/officeDocument/2006/relationships/tags" Target="../tags/tag62.xml"/><Relationship Id="rId2" Type="http://schemas.openxmlformats.org/officeDocument/2006/relationships/image" Target="../media/image14.png"/><Relationship Id="rId1" Type="http://schemas.openxmlformats.org/officeDocument/2006/relationships/image" Target="../media/image13.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5.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descr="图片包含 音乐&#10;&#10;已生成高可信度的说明"/>
          <p:cNvPicPr>
            <a:picLocks noChangeAspect="1"/>
          </p:cNvPicPr>
          <p:nvPr/>
        </p:nvPicPr>
        <p:blipFill rotWithShape="1">
          <a:blip r:embed="rId1">
            <a:extLst>
              <a:ext uri="{28A0092B-C50C-407E-A947-70E740481C1C}">
                <a14:useLocalDpi xmlns:a14="http://schemas.microsoft.com/office/drawing/2010/main" val="0"/>
              </a:ext>
            </a:extLst>
          </a:blip>
          <a:srcRect l="6572"/>
          <a:stretch>
            <a:fillRect/>
          </a:stretch>
        </p:blipFill>
        <p:spPr>
          <a:xfrm>
            <a:off x="0" y="0"/>
            <a:ext cx="12268736" cy="6565900"/>
          </a:xfrm>
          <a:prstGeom prst="rect">
            <a:avLst/>
          </a:prstGeom>
        </p:spPr>
      </p:pic>
      <p:pic>
        <p:nvPicPr>
          <p:cNvPr id="4" name="图片 3"/>
          <p:cNvPicPr>
            <a:picLocks noChangeAspect="1"/>
          </p:cNvPicPr>
          <p:nvPr/>
        </p:nvPicPr>
        <p:blipFill rotWithShape="1">
          <a:blip r:embed="rId2" cstate="print">
            <a:extLst>
              <a:ext uri="{28A0092B-C50C-407E-A947-70E740481C1C}">
                <a14:useLocalDpi xmlns:a14="http://schemas.microsoft.com/office/drawing/2010/main" val="0"/>
              </a:ext>
            </a:extLst>
          </a:blip>
          <a:srcRect t="44868" b="37487"/>
          <a:stretch>
            <a:fillRect/>
          </a:stretch>
        </p:blipFill>
        <p:spPr>
          <a:xfrm>
            <a:off x="-151864" y="4628650"/>
            <a:ext cx="12526004" cy="1944207"/>
          </a:xfrm>
          <a:prstGeom prst="rect">
            <a:avLst/>
          </a:prstGeom>
        </p:spPr>
      </p:pic>
      <p:sp>
        <p:nvSpPr>
          <p:cNvPr id="9" name="矩形 8"/>
          <p:cNvSpPr/>
          <p:nvPr/>
        </p:nvSpPr>
        <p:spPr>
          <a:xfrm>
            <a:off x="0" y="6035148"/>
            <a:ext cx="12192000" cy="822852"/>
          </a:xfrm>
          <a:prstGeom prst="rect">
            <a:avLst/>
          </a:prstGeom>
          <a:pattFill prst="wdUpDiag">
            <a:fgClr>
              <a:srgbClr val="2C3C60"/>
            </a:fgClr>
            <a:bgClr>
              <a:srgbClr val="03153A"/>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0" name="矩形 9"/>
          <p:cNvSpPr/>
          <p:nvPr/>
        </p:nvSpPr>
        <p:spPr>
          <a:xfrm>
            <a:off x="0" y="5998788"/>
            <a:ext cx="12192000" cy="36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1" name="矩形 10"/>
          <p:cNvSpPr/>
          <p:nvPr/>
        </p:nvSpPr>
        <p:spPr>
          <a:xfrm>
            <a:off x="-151864" y="-193676"/>
            <a:ext cx="12495728" cy="4664075"/>
          </a:xfrm>
          <a:prstGeom prst="rect">
            <a:avLst/>
          </a:prstGeom>
        </p:spPr>
        <p:txBody>
          <a:bodyPr vert="eaVert" wrap="square">
            <a:spAutoFit/>
          </a:bodyPr>
          <a:lstStyle/>
          <a:p>
            <a:pPr>
              <a:lnSpc>
                <a:spcPct val="200000"/>
              </a:lnSpc>
            </a:pPr>
            <a:r>
              <a:rPr lang="zh-CN" altLang="en-US" sz="1600" spc="300" dirty="0">
                <a:solidFill>
                  <a:srgbClr val="2C3C60">
                    <a:alpha val="5000"/>
                  </a:srgbClr>
                </a:solidFill>
                <a:latin typeface="草檀斋毛泽东字体" panose="02010601030101010101" pitchFamily="2" charset="-122"/>
                <a:ea typeface="草檀斋毛泽东字体" panose="02010601030101010101" pitchFamily="2" charset="-122"/>
              </a:rPr>
              <a:t>大国工匠大国工匠大国工匠大国工匠大国工匠大国工匠大国工匠大国工匠大国工匠</a:t>
            </a:r>
            <a:endParaRPr lang="en-US" altLang="zh-CN" sz="1600" spc="300" dirty="0">
              <a:solidFill>
                <a:srgbClr val="2C3C60">
                  <a:alpha val="5000"/>
                </a:srgbClr>
              </a:solidFill>
              <a:latin typeface="草檀斋毛泽东字体" panose="02010601030101010101" pitchFamily="2" charset="-122"/>
              <a:ea typeface="草檀斋毛泽东字体" panose="02010601030101010101" pitchFamily="2" charset="-122"/>
            </a:endParaRPr>
          </a:p>
          <a:p>
            <a:pPr>
              <a:lnSpc>
                <a:spcPct val="200000"/>
              </a:lnSpc>
            </a:pPr>
            <a:r>
              <a:rPr lang="zh-CN" altLang="en-US" sz="1600" spc="300" dirty="0">
                <a:solidFill>
                  <a:srgbClr val="2C3C60">
                    <a:alpha val="5000"/>
                  </a:srgbClr>
                </a:solidFill>
                <a:latin typeface="草檀斋毛泽东字体" panose="02010601030101010101" pitchFamily="2" charset="-122"/>
                <a:ea typeface="草檀斋毛泽东字体" panose="02010601030101010101" pitchFamily="2" charset="-122"/>
              </a:rPr>
              <a:t>大国工匠大国工匠大国工匠大国工匠大国工匠大国工匠大国工匠大国工匠大国工匠大国工匠大国工匠大国工匠大国工匠大国工匠大国工匠大国工匠大国工匠</a:t>
            </a:r>
            <a:endParaRPr lang="en-US" altLang="zh-CN" sz="1600" spc="300" dirty="0">
              <a:solidFill>
                <a:srgbClr val="2C3C60">
                  <a:alpha val="5000"/>
                </a:srgbClr>
              </a:solidFill>
              <a:latin typeface="草檀斋毛泽东字体" panose="02010601030101010101" pitchFamily="2" charset="-122"/>
              <a:ea typeface="草檀斋毛泽东字体" panose="02010601030101010101" pitchFamily="2" charset="-122"/>
            </a:endParaRPr>
          </a:p>
          <a:p>
            <a:pPr>
              <a:lnSpc>
                <a:spcPct val="200000"/>
              </a:lnSpc>
            </a:pPr>
            <a:r>
              <a:rPr lang="zh-CN" altLang="en-US" sz="1600" spc="300" dirty="0">
                <a:solidFill>
                  <a:srgbClr val="2C3C60">
                    <a:alpha val="5000"/>
                  </a:srgbClr>
                </a:solidFill>
                <a:latin typeface="草檀斋毛泽东字体" panose="02010601030101010101" pitchFamily="2" charset="-122"/>
                <a:ea typeface="草檀斋毛泽东字体" panose="02010601030101010101" pitchFamily="2" charset="-122"/>
              </a:rPr>
              <a:t>大国工匠大国工匠大国工匠大国工匠大国工匠大国工匠大国工匠大国工匠</a:t>
            </a:r>
            <a:endParaRPr lang="en-US" altLang="zh-CN" sz="1600" spc="300" dirty="0">
              <a:solidFill>
                <a:srgbClr val="2C3C60">
                  <a:alpha val="5000"/>
                </a:srgbClr>
              </a:solidFill>
              <a:latin typeface="草檀斋毛泽东字体" panose="02010601030101010101" pitchFamily="2" charset="-122"/>
              <a:ea typeface="草檀斋毛泽东字体" panose="02010601030101010101" pitchFamily="2" charset="-122"/>
            </a:endParaRPr>
          </a:p>
          <a:p>
            <a:pPr>
              <a:lnSpc>
                <a:spcPct val="200000"/>
              </a:lnSpc>
            </a:pPr>
            <a:r>
              <a:rPr lang="zh-CN" altLang="en-US" sz="1600" spc="300" dirty="0">
                <a:solidFill>
                  <a:srgbClr val="2C3C60">
                    <a:alpha val="5000"/>
                  </a:srgbClr>
                </a:solidFill>
                <a:latin typeface="草檀斋毛泽东字体" panose="02010601030101010101" pitchFamily="2" charset="-122"/>
                <a:ea typeface="草檀斋毛泽东字体" panose="02010601030101010101" pitchFamily="2" charset="-122"/>
              </a:rPr>
              <a:t>大国工匠大国工匠大国工匠大国工匠大国工匠大国工匠大国工匠大国工匠大国工匠大国工匠大国工匠大国工匠大工匠大国工匠大国工匠大国工匠大国工匠大国工匠大国工匠大国工匠</a:t>
            </a:r>
            <a:endParaRPr lang="en-US" altLang="zh-CN" sz="1600" spc="300" dirty="0">
              <a:solidFill>
                <a:srgbClr val="2C3C60">
                  <a:alpha val="5000"/>
                </a:srgbClr>
              </a:solidFill>
              <a:latin typeface="草檀斋毛泽东字体" panose="02010601030101010101" pitchFamily="2" charset="-122"/>
              <a:ea typeface="草檀斋毛泽东字体" panose="02010601030101010101" pitchFamily="2" charset="-122"/>
            </a:endParaRPr>
          </a:p>
          <a:p>
            <a:pPr>
              <a:lnSpc>
                <a:spcPct val="200000"/>
              </a:lnSpc>
            </a:pPr>
            <a:r>
              <a:rPr lang="zh-CN" altLang="en-US" sz="1600" spc="300" dirty="0">
                <a:solidFill>
                  <a:srgbClr val="2C3C60">
                    <a:alpha val="5000"/>
                  </a:srgbClr>
                </a:solidFill>
                <a:latin typeface="草檀斋毛泽东字体" panose="02010601030101010101" pitchFamily="2" charset="-122"/>
                <a:ea typeface="草檀斋毛泽东字体" panose="02010601030101010101" pitchFamily="2" charset="-122"/>
              </a:rPr>
              <a:t>大国工匠大国工匠大国工匠大国工匠大匠大国工匠大国工匠大国工</a:t>
            </a:r>
            <a:endParaRPr lang="en-US" altLang="zh-CN" sz="1600" spc="300" dirty="0">
              <a:solidFill>
                <a:srgbClr val="2C3C60">
                  <a:alpha val="5000"/>
                </a:srgbClr>
              </a:solidFill>
              <a:latin typeface="草檀斋毛泽东字体" panose="02010601030101010101" pitchFamily="2" charset="-122"/>
              <a:ea typeface="草檀斋毛泽东字体" panose="02010601030101010101" pitchFamily="2" charset="-122"/>
            </a:endParaRPr>
          </a:p>
          <a:p>
            <a:pPr>
              <a:lnSpc>
                <a:spcPct val="200000"/>
              </a:lnSpc>
            </a:pPr>
            <a:r>
              <a:rPr lang="zh-CN" altLang="en-US" sz="1600" spc="300" dirty="0">
                <a:solidFill>
                  <a:srgbClr val="2C3C60">
                    <a:alpha val="5000"/>
                  </a:srgbClr>
                </a:solidFill>
                <a:latin typeface="草檀斋毛泽东字体" panose="02010601030101010101" pitchFamily="2" charset="-122"/>
                <a:ea typeface="草檀斋毛泽东字体" panose="02010601030101010101" pitchFamily="2" charset="-122"/>
              </a:rPr>
              <a:t>匠大国工匠大国工匠大国工匠大国工匠大国工匠大国工匠大国工匠大国工匠大国工匠大国工匠大国工匠大国工匠大国工匠大国工匠大国工匠大国工匠大国工匠大国工匠大国</a:t>
            </a:r>
            <a:endParaRPr lang="en-US" altLang="zh-CN" sz="1600" spc="300" dirty="0">
              <a:solidFill>
                <a:srgbClr val="2C3C60">
                  <a:alpha val="5000"/>
                </a:srgbClr>
              </a:solidFill>
              <a:latin typeface="草檀斋毛泽东字体" panose="02010601030101010101" pitchFamily="2" charset="-122"/>
              <a:ea typeface="草檀斋毛泽东字体" panose="02010601030101010101" pitchFamily="2" charset="-122"/>
            </a:endParaRPr>
          </a:p>
          <a:p>
            <a:pPr>
              <a:lnSpc>
                <a:spcPct val="200000"/>
              </a:lnSpc>
            </a:pPr>
            <a:r>
              <a:rPr lang="zh-CN" altLang="en-US" sz="1600" spc="300" dirty="0">
                <a:solidFill>
                  <a:srgbClr val="2C3C60">
                    <a:alpha val="5000"/>
                  </a:srgbClr>
                </a:solidFill>
                <a:latin typeface="草檀斋毛泽东字体" panose="02010601030101010101" pitchFamily="2" charset="-122"/>
                <a:ea typeface="草檀斋毛泽东字体" panose="02010601030101010101" pitchFamily="2" charset="-122"/>
              </a:rPr>
              <a:t>工匠大国工匠大国工匠大国工匠大</a:t>
            </a:r>
            <a:endParaRPr lang="en-US" altLang="zh-CN" sz="1600" spc="300" dirty="0">
              <a:solidFill>
                <a:srgbClr val="2C3C60">
                  <a:alpha val="5000"/>
                </a:srgbClr>
              </a:solidFill>
              <a:latin typeface="草檀斋毛泽东字体" panose="02010601030101010101" pitchFamily="2" charset="-122"/>
              <a:ea typeface="草檀斋毛泽东字体" panose="02010601030101010101" pitchFamily="2" charset="-122"/>
            </a:endParaRPr>
          </a:p>
          <a:p>
            <a:pPr>
              <a:lnSpc>
                <a:spcPct val="200000"/>
              </a:lnSpc>
            </a:pPr>
            <a:r>
              <a:rPr lang="zh-CN" altLang="en-US" sz="1600" spc="300" dirty="0">
                <a:solidFill>
                  <a:srgbClr val="2C3C60">
                    <a:alpha val="5000"/>
                  </a:srgbClr>
                </a:solidFill>
                <a:latin typeface="草檀斋毛泽东字体" panose="02010601030101010101" pitchFamily="2" charset="-122"/>
                <a:ea typeface="草檀斋毛泽东字体" panose="02010601030101010101" pitchFamily="2" charset="-122"/>
              </a:rPr>
              <a:t>国工匠大国工匠大国工匠大国工匠大国</a:t>
            </a:r>
            <a:endParaRPr lang="en-US" altLang="zh-CN" sz="1600" spc="300" dirty="0">
              <a:solidFill>
                <a:srgbClr val="2C3C60">
                  <a:alpha val="5000"/>
                </a:srgbClr>
              </a:solidFill>
              <a:latin typeface="草檀斋毛泽东字体" panose="02010601030101010101" pitchFamily="2" charset="-122"/>
              <a:ea typeface="草檀斋毛泽东字体" panose="02010601030101010101" pitchFamily="2" charset="-122"/>
            </a:endParaRPr>
          </a:p>
          <a:p>
            <a:pPr>
              <a:lnSpc>
                <a:spcPct val="200000"/>
              </a:lnSpc>
            </a:pPr>
            <a:r>
              <a:rPr lang="zh-CN" altLang="en-US" sz="1600" spc="300" dirty="0">
                <a:solidFill>
                  <a:srgbClr val="2C3C60">
                    <a:alpha val="5000"/>
                  </a:srgbClr>
                </a:solidFill>
                <a:latin typeface="草檀斋毛泽东字体" panose="02010601030101010101" pitchFamily="2" charset="-122"/>
                <a:ea typeface="草檀斋毛泽东字体" panose="02010601030101010101" pitchFamily="2" charset="-122"/>
              </a:rPr>
              <a:t>工匠大国工匠大国工匠大国工匠大国工匠大国工匠大国工匠大国工匠大国工匠大国工匠大国工匠大国工匠</a:t>
            </a:r>
            <a:endParaRPr lang="en-US" altLang="zh-CN" sz="1600" spc="300" dirty="0">
              <a:solidFill>
                <a:srgbClr val="2C3C60">
                  <a:alpha val="5000"/>
                </a:srgbClr>
              </a:solidFill>
              <a:latin typeface="草檀斋毛泽东字体" panose="02010601030101010101" pitchFamily="2" charset="-122"/>
              <a:ea typeface="草檀斋毛泽东字体" panose="02010601030101010101" pitchFamily="2" charset="-122"/>
            </a:endParaRPr>
          </a:p>
        </p:txBody>
      </p:sp>
      <p:sp>
        <p:nvSpPr>
          <p:cNvPr id="12" name="矩形 11"/>
          <p:cNvSpPr/>
          <p:nvPr/>
        </p:nvSpPr>
        <p:spPr>
          <a:xfrm>
            <a:off x="2499361" y="1176245"/>
            <a:ext cx="7193280" cy="2214880"/>
          </a:xfrm>
          <a:prstGeom prst="rect">
            <a:avLst/>
          </a:prstGeom>
        </p:spPr>
        <p:txBody>
          <a:bodyPr vert="horz" wrap="none">
            <a:spAutoFit/>
          </a:bodyPr>
          <a:lstStyle/>
          <a:p>
            <a:pPr algn="ctr"/>
            <a:r>
              <a:rPr lang="zh-CN" altLang="en-US" sz="13800" dirty="0">
                <a:solidFill>
                  <a:srgbClr val="2C3C60"/>
                </a:solidFill>
                <a:latin typeface="草檀斋毛泽东字体" panose="02010601030101010101" pitchFamily="2" charset="-122"/>
                <a:ea typeface="草檀斋毛泽东字体" panose="02010601030101010101" pitchFamily="2" charset="-122"/>
              </a:rPr>
              <a:t>工匠精神</a:t>
            </a:r>
            <a:endParaRPr lang="zh-CN" altLang="en-US" sz="13800" dirty="0">
              <a:solidFill>
                <a:srgbClr val="2C3C60"/>
              </a:solidFill>
              <a:latin typeface="草檀斋毛泽东字体" panose="02010601030101010101" pitchFamily="2" charset="-122"/>
              <a:ea typeface="草檀斋毛泽东字体" panose="02010601030101010101" pitchFamily="2" charset="-122"/>
            </a:endParaRPr>
          </a:p>
        </p:txBody>
      </p:sp>
      <p:sp>
        <p:nvSpPr>
          <p:cNvPr id="13" name="矩形 12"/>
          <p:cNvSpPr/>
          <p:nvPr/>
        </p:nvSpPr>
        <p:spPr>
          <a:xfrm>
            <a:off x="3986621" y="3825263"/>
            <a:ext cx="4296229" cy="645160"/>
          </a:xfrm>
          <a:prstGeom prst="rect">
            <a:avLst/>
          </a:prstGeom>
        </p:spPr>
        <p:txBody>
          <a:bodyPr vert="horz" wrap="square">
            <a:spAutoFit/>
          </a:bodyPr>
          <a:lstStyle/>
          <a:p>
            <a:pPr algn="ctr"/>
            <a:r>
              <a:rPr lang="zh-CN" altLang="en-US" sz="3600" b="1" dirty="0">
                <a:solidFill>
                  <a:srgbClr val="2C3C60"/>
                </a:solidFill>
                <a:latin typeface="华文中宋" panose="02010600030101010101" pitchFamily="2" charset="-122"/>
                <a:ea typeface="华文中宋" panose="02010600030101010101" pitchFamily="2" charset="-122"/>
              </a:rPr>
              <a:t>北京出版社</a:t>
            </a:r>
            <a:endParaRPr lang="zh-CN" altLang="en-US" sz="3600" b="1" dirty="0">
              <a:solidFill>
                <a:srgbClr val="2C3C60"/>
              </a:solidFill>
              <a:latin typeface="华文中宋" panose="02010600030101010101" pitchFamily="2" charset="-122"/>
              <a:ea typeface="华文中宋" panose="02010600030101010101" pitchFamily="2"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192"/>
          <p:cNvSpPr>
            <a:spLocks noEditPoints="1"/>
          </p:cNvSpPr>
          <p:nvPr/>
        </p:nvSpPr>
        <p:spPr bwMode="auto">
          <a:xfrm rot="10800000" flipH="1" flipV="1">
            <a:off x="4586232" y="270800"/>
            <a:ext cx="3486633" cy="582290"/>
          </a:xfrm>
          <a:custGeom>
            <a:avLst/>
            <a:gdLst>
              <a:gd name="T0" fmla="*/ 460 w 478"/>
              <a:gd name="T1" fmla="*/ 10 h 77"/>
              <a:gd name="T2" fmla="*/ 130 w 478"/>
              <a:gd name="T3" fmla="*/ 3 h 77"/>
              <a:gd name="T4" fmla="*/ 95 w 478"/>
              <a:gd name="T5" fmla="*/ 2 h 77"/>
              <a:gd name="T6" fmla="*/ 5 w 478"/>
              <a:gd name="T7" fmla="*/ 5 h 77"/>
              <a:gd name="T8" fmla="*/ 0 w 478"/>
              <a:gd name="T9" fmla="*/ 9 h 77"/>
              <a:gd name="T10" fmla="*/ 1 w 478"/>
              <a:gd name="T11" fmla="*/ 17 h 77"/>
              <a:gd name="T12" fmla="*/ 2 w 478"/>
              <a:gd name="T13" fmla="*/ 20 h 77"/>
              <a:gd name="T14" fmla="*/ 2 w 478"/>
              <a:gd name="T15" fmla="*/ 25 h 77"/>
              <a:gd name="T16" fmla="*/ 11 w 478"/>
              <a:gd name="T17" fmla="*/ 26 h 77"/>
              <a:gd name="T18" fmla="*/ 14 w 478"/>
              <a:gd name="T19" fmla="*/ 35 h 77"/>
              <a:gd name="T20" fmla="*/ 12 w 478"/>
              <a:gd name="T21" fmla="*/ 40 h 77"/>
              <a:gd name="T22" fmla="*/ 18 w 478"/>
              <a:gd name="T23" fmla="*/ 41 h 77"/>
              <a:gd name="T24" fmla="*/ 20 w 478"/>
              <a:gd name="T25" fmla="*/ 46 h 77"/>
              <a:gd name="T26" fmla="*/ 16 w 478"/>
              <a:gd name="T27" fmla="*/ 49 h 77"/>
              <a:gd name="T28" fmla="*/ 30 w 478"/>
              <a:gd name="T29" fmla="*/ 59 h 77"/>
              <a:gd name="T30" fmla="*/ 17 w 478"/>
              <a:gd name="T31" fmla="*/ 63 h 77"/>
              <a:gd name="T32" fmla="*/ 161 w 478"/>
              <a:gd name="T33" fmla="*/ 76 h 77"/>
              <a:gd name="T34" fmla="*/ 311 w 478"/>
              <a:gd name="T35" fmla="*/ 74 h 77"/>
              <a:gd name="T36" fmla="*/ 401 w 478"/>
              <a:gd name="T37" fmla="*/ 73 h 77"/>
              <a:gd name="T38" fmla="*/ 368 w 478"/>
              <a:gd name="T39" fmla="*/ 70 h 77"/>
              <a:gd name="T40" fmla="*/ 372 w 478"/>
              <a:gd name="T41" fmla="*/ 68 h 77"/>
              <a:gd name="T42" fmla="*/ 372 w 478"/>
              <a:gd name="T43" fmla="*/ 66 h 77"/>
              <a:gd name="T44" fmla="*/ 412 w 478"/>
              <a:gd name="T45" fmla="*/ 66 h 77"/>
              <a:gd name="T46" fmla="*/ 429 w 478"/>
              <a:gd name="T47" fmla="*/ 66 h 77"/>
              <a:gd name="T48" fmla="*/ 415 w 478"/>
              <a:gd name="T49" fmla="*/ 65 h 77"/>
              <a:gd name="T50" fmla="*/ 393 w 478"/>
              <a:gd name="T51" fmla="*/ 64 h 77"/>
              <a:gd name="T52" fmla="*/ 330 w 478"/>
              <a:gd name="T53" fmla="*/ 63 h 77"/>
              <a:gd name="T54" fmla="*/ 378 w 478"/>
              <a:gd name="T55" fmla="*/ 60 h 77"/>
              <a:gd name="T56" fmla="*/ 406 w 478"/>
              <a:gd name="T57" fmla="*/ 60 h 77"/>
              <a:gd name="T58" fmla="*/ 403 w 478"/>
              <a:gd name="T59" fmla="*/ 59 h 77"/>
              <a:gd name="T60" fmla="*/ 399 w 478"/>
              <a:gd name="T61" fmla="*/ 56 h 77"/>
              <a:gd name="T62" fmla="*/ 381 w 478"/>
              <a:gd name="T63" fmla="*/ 54 h 77"/>
              <a:gd name="T64" fmla="*/ 388 w 478"/>
              <a:gd name="T65" fmla="*/ 54 h 77"/>
              <a:gd name="T66" fmla="*/ 367 w 478"/>
              <a:gd name="T67" fmla="*/ 49 h 77"/>
              <a:gd name="T68" fmla="*/ 383 w 478"/>
              <a:gd name="T69" fmla="*/ 49 h 77"/>
              <a:gd name="T70" fmla="*/ 368 w 478"/>
              <a:gd name="T71" fmla="*/ 46 h 77"/>
              <a:gd name="T72" fmla="*/ 400 w 478"/>
              <a:gd name="T73" fmla="*/ 44 h 77"/>
              <a:gd name="T74" fmla="*/ 408 w 478"/>
              <a:gd name="T75" fmla="*/ 42 h 77"/>
              <a:gd name="T76" fmla="*/ 451 w 478"/>
              <a:gd name="T77" fmla="*/ 42 h 77"/>
              <a:gd name="T78" fmla="*/ 373 w 478"/>
              <a:gd name="T79" fmla="*/ 38 h 77"/>
              <a:gd name="T80" fmla="*/ 435 w 478"/>
              <a:gd name="T81" fmla="*/ 34 h 77"/>
              <a:gd name="T82" fmla="*/ 445 w 478"/>
              <a:gd name="T83" fmla="*/ 31 h 77"/>
              <a:gd name="T84" fmla="*/ 449 w 478"/>
              <a:gd name="T85" fmla="*/ 29 h 77"/>
              <a:gd name="T86" fmla="*/ 464 w 478"/>
              <a:gd name="T87" fmla="*/ 25 h 77"/>
              <a:gd name="T88" fmla="*/ 443 w 478"/>
              <a:gd name="T89" fmla="*/ 20 h 77"/>
              <a:gd name="T90" fmla="*/ 455 w 478"/>
              <a:gd name="T91" fmla="*/ 15 h 77"/>
              <a:gd name="T92" fmla="*/ 22 w 478"/>
              <a:gd name="T93" fmla="*/ 46 h 77"/>
              <a:gd name="T94" fmla="*/ 212 w 478"/>
              <a:gd name="T95" fmla="*/ 74 h 77"/>
              <a:gd name="T96" fmla="*/ 234 w 478"/>
              <a:gd name="T97" fmla="*/ 73 h 77"/>
              <a:gd name="T98" fmla="*/ 367 w 478"/>
              <a:gd name="T99" fmla="*/ 70 h 77"/>
              <a:gd name="T100" fmla="*/ 415 w 478"/>
              <a:gd name="T101" fmla="*/ 11 h 77"/>
              <a:gd name="T102" fmla="*/ 422 w 478"/>
              <a:gd name="T103" fmla="*/ 12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78" h="77">
                <a:moveTo>
                  <a:pt x="478" y="13"/>
                </a:moveTo>
                <a:cubicBezTo>
                  <a:pt x="472" y="13"/>
                  <a:pt x="468" y="13"/>
                  <a:pt x="462" y="12"/>
                </a:cubicBezTo>
                <a:cubicBezTo>
                  <a:pt x="461" y="11"/>
                  <a:pt x="465" y="12"/>
                  <a:pt x="464" y="11"/>
                </a:cubicBezTo>
                <a:cubicBezTo>
                  <a:pt x="434" y="9"/>
                  <a:pt x="403" y="9"/>
                  <a:pt x="373" y="7"/>
                </a:cubicBezTo>
                <a:cubicBezTo>
                  <a:pt x="402" y="6"/>
                  <a:pt x="431" y="10"/>
                  <a:pt x="460" y="10"/>
                </a:cubicBezTo>
                <a:cubicBezTo>
                  <a:pt x="436" y="6"/>
                  <a:pt x="407" y="7"/>
                  <a:pt x="381" y="5"/>
                </a:cubicBezTo>
                <a:cubicBezTo>
                  <a:pt x="288" y="3"/>
                  <a:pt x="288" y="3"/>
                  <a:pt x="288" y="3"/>
                </a:cubicBezTo>
                <a:cubicBezTo>
                  <a:pt x="222" y="3"/>
                  <a:pt x="222" y="3"/>
                  <a:pt x="222" y="3"/>
                </a:cubicBezTo>
                <a:cubicBezTo>
                  <a:pt x="130" y="4"/>
                  <a:pt x="130" y="4"/>
                  <a:pt x="130" y="4"/>
                </a:cubicBezTo>
                <a:cubicBezTo>
                  <a:pt x="130" y="3"/>
                  <a:pt x="130" y="3"/>
                  <a:pt x="130" y="3"/>
                </a:cubicBezTo>
                <a:cubicBezTo>
                  <a:pt x="127" y="2"/>
                  <a:pt x="125" y="3"/>
                  <a:pt x="123" y="3"/>
                </a:cubicBezTo>
                <a:cubicBezTo>
                  <a:pt x="124" y="3"/>
                  <a:pt x="125" y="3"/>
                  <a:pt x="125" y="4"/>
                </a:cubicBezTo>
                <a:cubicBezTo>
                  <a:pt x="122" y="4"/>
                  <a:pt x="118" y="3"/>
                  <a:pt x="115" y="4"/>
                </a:cubicBezTo>
                <a:cubicBezTo>
                  <a:pt x="112" y="3"/>
                  <a:pt x="107" y="4"/>
                  <a:pt x="102" y="3"/>
                </a:cubicBezTo>
                <a:cubicBezTo>
                  <a:pt x="100" y="2"/>
                  <a:pt x="98" y="2"/>
                  <a:pt x="95" y="2"/>
                </a:cubicBezTo>
                <a:cubicBezTo>
                  <a:pt x="70" y="2"/>
                  <a:pt x="50" y="0"/>
                  <a:pt x="24" y="1"/>
                </a:cubicBezTo>
                <a:cubicBezTo>
                  <a:pt x="18" y="2"/>
                  <a:pt x="10" y="1"/>
                  <a:pt x="6" y="4"/>
                </a:cubicBezTo>
                <a:cubicBezTo>
                  <a:pt x="6" y="5"/>
                  <a:pt x="8" y="5"/>
                  <a:pt x="8" y="5"/>
                </a:cubicBezTo>
                <a:cubicBezTo>
                  <a:pt x="7" y="5"/>
                  <a:pt x="6" y="6"/>
                  <a:pt x="5" y="5"/>
                </a:cubicBezTo>
                <a:cubicBezTo>
                  <a:pt x="5" y="5"/>
                  <a:pt x="5" y="5"/>
                  <a:pt x="5" y="5"/>
                </a:cubicBezTo>
                <a:cubicBezTo>
                  <a:pt x="0" y="6"/>
                  <a:pt x="0" y="6"/>
                  <a:pt x="0" y="6"/>
                </a:cubicBezTo>
                <a:cubicBezTo>
                  <a:pt x="2" y="7"/>
                  <a:pt x="2" y="7"/>
                  <a:pt x="2" y="7"/>
                </a:cubicBezTo>
                <a:cubicBezTo>
                  <a:pt x="2" y="7"/>
                  <a:pt x="2" y="7"/>
                  <a:pt x="2" y="7"/>
                </a:cubicBezTo>
                <a:cubicBezTo>
                  <a:pt x="4" y="8"/>
                  <a:pt x="4" y="8"/>
                  <a:pt x="4" y="8"/>
                </a:cubicBezTo>
                <a:cubicBezTo>
                  <a:pt x="3" y="8"/>
                  <a:pt x="1" y="9"/>
                  <a:pt x="0" y="9"/>
                </a:cubicBezTo>
                <a:cubicBezTo>
                  <a:pt x="0" y="11"/>
                  <a:pt x="0" y="13"/>
                  <a:pt x="3" y="13"/>
                </a:cubicBezTo>
                <a:cubicBezTo>
                  <a:pt x="0" y="13"/>
                  <a:pt x="0" y="13"/>
                  <a:pt x="0" y="13"/>
                </a:cubicBezTo>
                <a:cubicBezTo>
                  <a:pt x="0" y="14"/>
                  <a:pt x="0" y="14"/>
                  <a:pt x="0" y="14"/>
                </a:cubicBezTo>
                <a:cubicBezTo>
                  <a:pt x="0" y="15"/>
                  <a:pt x="2" y="15"/>
                  <a:pt x="3" y="15"/>
                </a:cubicBezTo>
                <a:cubicBezTo>
                  <a:pt x="1" y="17"/>
                  <a:pt x="1" y="17"/>
                  <a:pt x="1" y="17"/>
                </a:cubicBezTo>
                <a:cubicBezTo>
                  <a:pt x="2" y="17"/>
                  <a:pt x="2" y="17"/>
                  <a:pt x="2" y="17"/>
                </a:cubicBezTo>
                <a:cubicBezTo>
                  <a:pt x="1" y="18"/>
                  <a:pt x="1" y="18"/>
                  <a:pt x="1" y="18"/>
                </a:cubicBezTo>
                <a:cubicBezTo>
                  <a:pt x="3" y="18"/>
                  <a:pt x="1" y="19"/>
                  <a:pt x="1" y="19"/>
                </a:cubicBezTo>
                <a:cubicBezTo>
                  <a:pt x="4" y="20"/>
                  <a:pt x="4" y="20"/>
                  <a:pt x="4" y="20"/>
                </a:cubicBezTo>
                <a:cubicBezTo>
                  <a:pt x="5" y="21"/>
                  <a:pt x="2" y="20"/>
                  <a:pt x="2" y="20"/>
                </a:cubicBezTo>
                <a:cubicBezTo>
                  <a:pt x="3" y="21"/>
                  <a:pt x="5" y="21"/>
                  <a:pt x="6" y="21"/>
                </a:cubicBezTo>
                <a:cubicBezTo>
                  <a:pt x="5" y="22"/>
                  <a:pt x="3" y="21"/>
                  <a:pt x="1" y="21"/>
                </a:cubicBezTo>
                <a:cubicBezTo>
                  <a:pt x="1" y="22"/>
                  <a:pt x="1" y="22"/>
                  <a:pt x="1" y="22"/>
                </a:cubicBezTo>
                <a:cubicBezTo>
                  <a:pt x="2" y="24"/>
                  <a:pt x="6" y="24"/>
                  <a:pt x="10" y="24"/>
                </a:cubicBezTo>
                <a:cubicBezTo>
                  <a:pt x="7" y="25"/>
                  <a:pt x="5" y="25"/>
                  <a:pt x="2" y="25"/>
                </a:cubicBezTo>
                <a:cubicBezTo>
                  <a:pt x="2" y="26"/>
                  <a:pt x="2" y="26"/>
                  <a:pt x="2" y="26"/>
                </a:cubicBezTo>
                <a:cubicBezTo>
                  <a:pt x="3" y="27"/>
                  <a:pt x="5" y="26"/>
                  <a:pt x="5" y="27"/>
                </a:cubicBezTo>
                <a:cubicBezTo>
                  <a:pt x="10" y="27"/>
                  <a:pt x="10" y="27"/>
                  <a:pt x="10" y="27"/>
                </a:cubicBezTo>
                <a:cubicBezTo>
                  <a:pt x="9" y="27"/>
                  <a:pt x="9" y="27"/>
                  <a:pt x="9" y="27"/>
                </a:cubicBezTo>
                <a:cubicBezTo>
                  <a:pt x="9" y="26"/>
                  <a:pt x="10" y="26"/>
                  <a:pt x="11" y="26"/>
                </a:cubicBezTo>
                <a:cubicBezTo>
                  <a:pt x="15" y="26"/>
                  <a:pt x="12" y="30"/>
                  <a:pt x="14" y="30"/>
                </a:cubicBezTo>
                <a:cubicBezTo>
                  <a:pt x="12" y="32"/>
                  <a:pt x="9" y="30"/>
                  <a:pt x="6" y="31"/>
                </a:cubicBezTo>
                <a:cubicBezTo>
                  <a:pt x="9" y="32"/>
                  <a:pt x="12" y="31"/>
                  <a:pt x="16" y="31"/>
                </a:cubicBezTo>
                <a:cubicBezTo>
                  <a:pt x="17" y="34"/>
                  <a:pt x="17" y="34"/>
                  <a:pt x="17" y="34"/>
                </a:cubicBezTo>
                <a:cubicBezTo>
                  <a:pt x="14" y="35"/>
                  <a:pt x="14" y="35"/>
                  <a:pt x="14" y="35"/>
                </a:cubicBezTo>
                <a:cubicBezTo>
                  <a:pt x="21" y="35"/>
                  <a:pt x="21" y="35"/>
                  <a:pt x="21" y="35"/>
                </a:cubicBezTo>
                <a:cubicBezTo>
                  <a:pt x="22" y="35"/>
                  <a:pt x="23" y="35"/>
                  <a:pt x="23" y="36"/>
                </a:cubicBezTo>
                <a:cubicBezTo>
                  <a:pt x="23" y="37"/>
                  <a:pt x="22" y="37"/>
                  <a:pt x="21" y="37"/>
                </a:cubicBezTo>
                <a:cubicBezTo>
                  <a:pt x="18" y="41"/>
                  <a:pt x="11" y="37"/>
                  <a:pt x="6" y="38"/>
                </a:cubicBezTo>
                <a:cubicBezTo>
                  <a:pt x="7" y="39"/>
                  <a:pt x="10" y="39"/>
                  <a:pt x="12" y="40"/>
                </a:cubicBezTo>
                <a:cubicBezTo>
                  <a:pt x="16" y="39"/>
                  <a:pt x="18" y="38"/>
                  <a:pt x="21" y="39"/>
                </a:cubicBezTo>
                <a:cubicBezTo>
                  <a:pt x="19" y="40"/>
                  <a:pt x="19" y="40"/>
                  <a:pt x="19" y="40"/>
                </a:cubicBezTo>
                <a:cubicBezTo>
                  <a:pt x="20" y="40"/>
                  <a:pt x="20" y="40"/>
                  <a:pt x="20" y="40"/>
                </a:cubicBezTo>
                <a:cubicBezTo>
                  <a:pt x="20" y="40"/>
                  <a:pt x="21" y="40"/>
                  <a:pt x="21" y="41"/>
                </a:cubicBezTo>
                <a:cubicBezTo>
                  <a:pt x="18" y="41"/>
                  <a:pt x="18" y="41"/>
                  <a:pt x="18" y="41"/>
                </a:cubicBezTo>
                <a:cubicBezTo>
                  <a:pt x="19" y="41"/>
                  <a:pt x="19" y="41"/>
                  <a:pt x="19" y="41"/>
                </a:cubicBezTo>
                <a:cubicBezTo>
                  <a:pt x="20" y="41"/>
                  <a:pt x="21" y="42"/>
                  <a:pt x="22" y="41"/>
                </a:cubicBezTo>
                <a:cubicBezTo>
                  <a:pt x="22" y="43"/>
                  <a:pt x="22" y="43"/>
                  <a:pt x="22" y="43"/>
                </a:cubicBezTo>
                <a:cubicBezTo>
                  <a:pt x="20" y="44"/>
                  <a:pt x="22" y="46"/>
                  <a:pt x="19" y="46"/>
                </a:cubicBezTo>
                <a:cubicBezTo>
                  <a:pt x="20" y="46"/>
                  <a:pt x="20" y="46"/>
                  <a:pt x="20" y="46"/>
                </a:cubicBezTo>
                <a:cubicBezTo>
                  <a:pt x="16" y="47"/>
                  <a:pt x="12" y="44"/>
                  <a:pt x="9" y="46"/>
                </a:cubicBezTo>
                <a:cubicBezTo>
                  <a:pt x="13" y="47"/>
                  <a:pt x="19" y="46"/>
                  <a:pt x="23" y="48"/>
                </a:cubicBezTo>
                <a:cubicBezTo>
                  <a:pt x="22" y="49"/>
                  <a:pt x="22" y="49"/>
                  <a:pt x="22" y="49"/>
                </a:cubicBezTo>
                <a:cubicBezTo>
                  <a:pt x="21" y="48"/>
                  <a:pt x="21" y="48"/>
                  <a:pt x="21" y="48"/>
                </a:cubicBezTo>
                <a:cubicBezTo>
                  <a:pt x="19" y="48"/>
                  <a:pt x="17" y="49"/>
                  <a:pt x="16" y="49"/>
                </a:cubicBezTo>
                <a:cubicBezTo>
                  <a:pt x="17" y="49"/>
                  <a:pt x="19" y="49"/>
                  <a:pt x="20" y="49"/>
                </a:cubicBezTo>
                <a:cubicBezTo>
                  <a:pt x="22" y="50"/>
                  <a:pt x="25" y="51"/>
                  <a:pt x="24" y="53"/>
                </a:cubicBezTo>
                <a:cubicBezTo>
                  <a:pt x="19" y="53"/>
                  <a:pt x="19" y="53"/>
                  <a:pt x="19" y="53"/>
                </a:cubicBezTo>
                <a:cubicBezTo>
                  <a:pt x="26" y="55"/>
                  <a:pt x="26" y="55"/>
                  <a:pt x="26" y="55"/>
                </a:cubicBezTo>
                <a:cubicBezTo>
                  <a:pt x="25" y="57"/>
                  <a:pt x="29" y="58"/>
                  <a:pt x="30" y="59"/>
                </a:cubicBezTo>
                <a:cubicBezTo>
                  <a:pt x="29" y="60"/>
                  <a:pt x="27" y="59"/>
                  <a:pt x="26" y="60"/>
                </a:cubicBezTo>
                <a:cubicBezTo>
                  <a:pt x="22" y="61"/>
                  <a:pt x="28" y="62"/>
                  <a:pt x="26" y="64"/>
                </a:cubicBezTo>
                <a:cubicBezTo>
                  <a:pt x="27" y="64"/>
                  <a:pt x="29" y="64"/>
                  <a:pt x="30" y="65"/>
                </a:cubicBezTo>
                <a:cubicBezTo>
                  <a:pt x="30" y="65"/>
                  <a:pt x="29" y="66"/>
                  <a:pt x="29" y="66"/>
                </a:cubicBezTo>
                <a:cubicBezTo>
                  <a:pt x="25" y="64"/>
                  <a:pt x="21" y="63"/>
                  <a:pt x="17" y="63"/>
                </a:cubicBezTo>
                <a:cubicBezTo>
                  <a:pt x="22" y="66"/>
                  <a:pt x="22" y="66"/>
                  <a:pt x="22" y="66"/>
                </a:cubicBezTo>
                <a:cubicBezTo>
                  <a:pt x="30" y="66"/>
                  <a:pt x="36" y="70"/>
                  <a:pt x="44" y="70"/>
                </a:cubicBezTo>
                <a:cubicBezTo>
                  <a:pt x="51" y="73"/>
                  <a:pt x="61" y="73"/>
                  <a:pt x="70" y="75"/>
                </a:cubicBezTo>
                <a:cubicBezTo>
                  <a:pt x="82" y="75"/>
                  <a:pt x="93" y="77"/>
                  <a:pt x="104" y="77"/>
                </a:cubicBezTo>
                <a:cubicBezTo>
                  <a:pt x="123" y="76"/>
                  <a:pt x="142" y="76"/>
                  <a:pt x="161" y="76"/>
                </a:cubicBezTo>
                <a:cubicBezTo>
                  <a:pt x="258" y="76"/>
                  <a:pt x="258" y="76"/>
                  <a:pt x="258" y="76"/>
                </a:cubicBezTo>
                <a:cubicBezTo>
                  <a:pt x="286" y="75"/>
                  <a:pt x="315" y="77"/>
                  <a:pt x="341" y="75"/>
                </a:cubicBezTo>
                <a:cubicBezTo>
                  <a:pt x="336" y="75"/>
                  <a:pt x="331" y="74"/>
                  <a:pt x="326" y="75"/>
                </a:cubicBezTo>
                <a:cubicBezTo>
                  <a:pt x="323" y="75"/>
                  <a:pt x="321" y="74"/>
                  <a:pt x="319" y="75"/>
                </a:cubicBezTo>
                <a:cubicBezTo>
                  <a:pt x="316" y="75"/>
                  <a:pt x="313" y="75"/>
                  <a:pt x="311" y="74"/>
                </a:cubicBezTo>
                <a:cubicBezTo>
                  <a:pt x="280" y="74"/>
                  <a:pt x="280" y="74"/>
                  <a:pt x="280" y="74"/>
                </a:cubicBezTo>
                <a:cubicBezTo>
                  <a:pt x="279" y="74"/>
                  <a:pt x="279" y="74"/>
                  <a:pt x="279" y="74"/>
                </a:cubicBezTo>
                <a:cubicBezTo>
                  <a:pt x="276" y="74"/>
                  <a:pt x="272" y="75"/>
                  <a:pt x="270" y="74"/>
                </a:cubicBezTo>
                <a:cubicBezTo>
                  <a:pt x="271" y="73"/>
                  <a:pt x="271" y="73"/>
                  <a:pt x="271" y="73"/>
                </a:cubicBezTo>
                <a:cubicBezTo>
                  <a:pt x="401" y="73"/>
                  <a:pt x="401" y="73"/>
                  <a:pt x="401" y="73"/>
                </a:cubicBezTo>
                <a:cubicBezTo>
                  <a:pt x="415" y="72"/>
                  <a:pt x="415" y="72"/>
                  <a:pt x="415" y="72"/>
                </a:cubicBezTo>
                <a:cubicBezTo>
                  <a:pt x="384" y="72"/>
                  <a:pt x="352" y="72"/>
                  <a:pt x="320" y="71"/>
                </a:cubicBezTo>
                <a:cubicBezTo>
                  <a:pt x="309" y="71"/>
                  <a:pt x="297" y="72"/>
                  <a:pt x="286" y="70"/>
                </a:cubicBezTo>
                <a:cubicBezTo>
                  <a:pt x="312" y="70"/>
                  <a:pt x="341" y="71"/>
                  <a:pt x="368" y="70"/>
                </a:cubicBezTo>
                <a:cubicBezTo>
                  <a:pt x="368" y="70"/>
                  <a:pt x="368" y="70"/>
                  <a:pt x="368" y="70"/>
                </a:cubicBezTo>
                <a:cubicBezTo>
                  <a:pt x="369" y="69"/>
                  <a:pt x="369" y="69"/>
                  <a:pt x="369" y="69"/>
                </a:cubicBezTo>
                <a:cubicBezTo>
                  <a:pt x="370" y="70"/>
                  <a:pt x="371" y="69"/>
                  <a:pt x="372" y="69"/>
                </a:cubicBezTo>
                <a:cubicBezTo>
                  <a:pt x="376" y="69"/>
                  <a:pt x="383" y="71"/>
                  <a:pt x="387" y="69"/>
                </a:cubicBezTo>
                <a:cubicBezTo>
                  <a:pt x="373" y="68"/>
                  <a:pt x="373" y="68"/>
                  <a:pt x="373" y="68"/>
                </a:cubicBezTo>
                <a:cubicBezTo>
                  <a:pt x="372" y="68"/>
                  <a:pt x="372" y="68"/>
                  <a:pt x="372" y="68"/>
                </a:cubicBezTo>
                <a:cubicBezTo>
                  <a:pt x="374" y="67"/>
                  <a:pt x="374" y="67"/>
                  <a:pt x="374" y="67"/>
                </a:cubicBezTo>
                <a:cubicBezTo>
                  <a:pt x="371" y="67"/>
                  <a:pt x="371" y="67"/>
                  <a:pt x="371" y="67"/>
                </a:cubicBezTo>
                <a:cubicBezTo>
                  <a:pt x="371" y="67"/>
                  <a:pt x="370" y="67"/>
                  <a:pt x="370" y="66"/>
                </a:cubicBezTo>
                <a:cubicBezTo>
                  <a:pt x="371" y="66"/>
                  <a:pt x="373" y="65"/>
                  <a:pt x="374" y="66"/>
                </a:cubicBezTo>
                <a:cubicBezTo>
                  <a:pt x="374" y="66"/>
                  <a:pt x="372" y="66"/>
                  <a:pt x="372" y="66"/>
                </a:cubicBezTo>
                <a:cubicBezTo>
                  <a:pt x="378" y="66"/>
                  <a:pt x="387" y="67"/>
                  <a:pt x="395" y="67"/>
                </a:cubicBezTo>
                <a:cubicBezTo>
                  <a:pt x="394" y="67"/>
                  <a:pt x="394" y="67"/>
                  <a:pt x="394" y="67"/>
                </a:cubicBezTo>
                <a:cubicBezTo>
                  <a:pt x="398" y="68"/>
                  <a:pt x="405" y="68"/>
                  <a:pt x="408" y="67"/>
                </a:cubicBezTo>
                <a:cubicBezTo>
                  <a:pt x="410" y="66"/>
                  <a:pt x="410" y="67"/>
                  <a:pt x="410" y="67"/>
                </a:cubicBezTo>
                <a:cubicBezTo>
                  <a:pt x="412" y="68"/>
                  <a:pt x="411" y="67"/>
                  <a:pt x="412" y="66"/>
                </a:cubicBezTo>
                <a:cubicBezTo>
                  <a:pt x="429" y="66"/>
                  <a:pt x="429" y="66"/>
                  <a:pt x="429" y="66"/>
                </a:cubicBezTo>
                <a:cubicBezTo>
                  <a:pt x="429" y="67"/>
                  <a:pt x="429" y="67"/>
                  <a:pt x="429" y="67"/>
                </a:cubicBezTo>
                <a:cubicBezTo>
                  <a:pt x="424" y="67"/>
                  <a:pt x="419" y="67"/>
                  <a:pt x="414" y="67"/>
                </a:cubicBezTo>
                <a:cubicBezTo>
                  <a:pt x="421" y="68"/>
                  <a:pt x="431" y="68"/>
                  <a:pt x="436" y="67"/>
                </a:cubicBezTo>
                <a:cubicBezTo>
                  <a:pt x="434" y="67"/>
                  <a:pt x="431" y="67"/>
                  <a:pt x="429" y="66"/>
                </a:cubicBezTo>
                <a:cubicBezTo>
                  <a:pt x="440" y="66"/>
                  <a:pt x="453" y="66"/>
                  <a:pt x="465" y="66"/>
                </a:cubicBezTo>
                <a:cubicBezTo>
                  <a:pt x="463" y="65"/>
                  <a:pt x="459" y="66"/>
                  <a:pt x="456" y="65"/>
                </a:cubicBezTo>
                <a:cubicBezTo>
                  <a:pt x="457" y="65"/>
                  <a:pt x="457" y="65"/>
                  <a:pt x="457" y="65"/>
                </a:cubicBezTo>
                <a:cubicBezTo>
                  <a:pt x="455" y="66"/>
                  <a:pt x="453" y="64"/>
                  <a:pt x="451" y="65"/>
                </a:cubicBezTo>
                <a:cubicBezTo>
                  <a:pt x="441" y="65"/>
                  <a:pt x="428" y="65"/>
                  <a:pt x="415" y="65"/>
                </a:cubicBezTo>
                <a:cubicBezTo>
                  <a:pt x="414" y="64"/>
                  <a:pt x="414" y="64"/>
                  <a:pt x="414" y="64"/>
                </a:cubicBezTo>
                <a:cubicBezTo>
                  <a:pt x="413" y="64"/>
                  <a:pt x="413" y="65"/>
                  <a:pt x="411" y="65"/>
                </a:cubicBezTo>
                <a:cubicBezTo>
                  <a:pt x="410" y="63"/>
                  <a:pt x="409" y="66"/>
                  <a:pt x="407" y="64"/>
                </a:cubicBezTo>
                <a:cubicBezTo>
                  <a:pt x="407" y="64"/>
                  <a:pt x="407" y="64"/>
                  <a:pt x="407" y="64"/>
                </a:cubicBezTo>
                <a:cubicBezTo>
                  <a:pt x="403" y="65"/>
                  <a:pt x="397" y="65"/>
                  <a:pt x="393" y="64"/>
                </a:cubicBezTo>
                <a:cubicBezTo>
                  <a:pt x="373" y="64"/>
                  <a:pt x="373" y="64"/>
                  <a:pt x="373" y="64"/>
                </a:cubicBezTo>
                <a:cubicBezTo>
                  <a:pt x="371" y="65"/>
                  <a:pt x="367" y="65"/>
                  <a:pt x="365" y="64"/>
                </a:cubicBezTo>
                <a:cubicBezTo>
                  <a:pt x="367" y="64"/>
                  <a:pt x="367" y="64"/>
                  <a:pt x="367" y="64"/>
                </a:cubicBezTo>
                <a:cubicBezTo>
                  <a:pt x="363" y="64"/>
                  <a:pt x="359" y="63"/>
                  <a:pt x="356" y="64"/>
                </a:cubicBezTo>
                <a:cubicBezTo>
                  <a:pt x="347" y="64"/>
                  <a:pt x="338" y="65"/>
                  <a:pt x="330" y="63"/>
                </a:cubicBezTo>
                <a:cubicBezTo>
                  <a:pt x="344" y="62"/>
                  <a:pt x="354" y="64"/>
                  <a:pt x="368" y="62"/>
                </a:cubicBezTo>
                <a:cubicBezTo>
                  <a:pt x="335" y="62"/>
                  <a:pt x="335" y="62"/>
                  <a:pt x="335" y="62"/>
                </a:cubicBezTo>
                <a:cubicBezTo>
                  <a:pt x="345" y="61"/>
                  <a:pt x="357" y="61"/>
                  <a:pt x="368" y="61"/>
                </a:cubicBezTo>
                <a:cubicBezTo>
                  <a:pt x="369" y="61"/>
                  <a:pt x="369" y="60"/>
                  <a:pt x="370" y="61"/>
                </a:cubicBezTo>
                <a:cubicBezTo>
                  <a:pt x="371" y="59"/>
                  <a:pt x="375" y="60"/>
                  <a:pt x="378" y="60"/>
                </a:cubicBezTo>
                <a:cubicBezTo>
                  <a:pt x="375" y="61"/>
                  <a:pt x="375" y="61"/>
                  <a:pt x="375" y="61"/>
                </a:cubicBezTo>
                <a:cubicBezTo>
                  <a:pt x="382" y="61"/>
                  <a:pt x="391" y="61"/>
                  <a:pt x="399" y="61"/>
                </a:cubicBezTo>
                <a:cubicBezTo>
                  <a:pt x="400" y="60"/>
                  <a:pt x="400" y="60"/>
                  <a:pt x="400" y="60"/>
                </a:cubicBezTo>
                <a:cubicBezTo>
                  <a:pt x="402" y="59"/>
                  <a:pt x="404" y="61"/>
                  <a:pt x="406" y="60"/>
                </a:cubicBezTo>
                <a:cubicBezTo>
                  <a:pt x="406" y="60"/>
                  <a:pt x="406" y="60"/>
                  <a:pt x="406" y="60"/>
                </a:cubicBezTo>
                <a:cubicBezTo>
                  <a:pt x="426" y="61"/>
                  <a:pt x="450" y="60"/>
                  <a:pt x="471" y="60"/>
                </a:cubicBezTo>
                <a:cubicBezTo>
                  <a:pt x="453" y="59"/>
                  <a:pt x="433" y="59"/>
                  <a:pt x="415" y="59"/>
                </a:cubicBezTo>
                <a:cubicBezTo>
                  <a:pt x="415" y="59"/>
                  <a:pt x="415" y="59"/>
                  <a:pt x="415" y="59"/>
                </a:cubicBezTo>
                <a:cubicBezTo>
                  <a:pt x="414" y="59"/>
                  <a:pt x="414" y="59"/>
                  <a:pt x="414" y="59"/>
                </a:cubicBezTo>
                <a:cubicBezTo>
                  <a:pt x="410" y="57"/>
                  <a:pt x="407" y="61"/>
                  <a:pt x="403" y="59"/>
                </a:cubicBezTo>
                <a:cubicBezTo>
                  <a:pt x="396" y="61"/>
                  <a:pt x="390" y="57"/>
                  <a:pt x="383" y="59"/>
                </a:cubicBezTo>
                <a:cubicBezTo>
                  <a:pt x="381" y="58"/>
                  <a:pt x="381" y="58"/>
                  <a:pt x="381" y="58"/>
                </a:cubicBezTo>
                <a:cubicBezTo>
                  <a:pt x="393" y="57"/>
                  <a:pt x="403" y="59"/>
                  <a:pt x="414" y="58"/>
                </a:cubicBezTo>
                <a:cubicBezTo>
                  <a:pt x="404" y="57"/>
                  <a:pt x="404" y="57"/>
                  <a:pt x="404" y="57"/>
                </a:cubicBezTo>
                <a:cubicBezTo>
                  <a:pt x="403" y="57"/>
                  <a:pt x="399" y="58"/>
                  <a:pt x="399" y="56"/>
                </a:cubicBezTo>
                <a:cubicBezTo>
                  <a:pt x="381" y="55"/>
                  <a:pt x="381" y="55"/>
                  <a:pt x="381" y="55"/>
                </a:cubicBezTo>
                <a:cubicBezTo>
                  <a:pt x="380" y="55"/>
                  <a:pt x="379" y="55"/>
                  <a:pt x="379" y="54"/>
                </a:cubicBezTo>
                <a:cubicBezTo>
                  <a:pt x="380" y="54"/>
                  <a:pt x="381" y="54"/>
                  <a:pt x="382" y="54"/>
                </a:cubicBezTo>
                <a:cubicBezTo>
                  <a:pt x="382" y="54"/>
                  <a:pt x="382" y="54"/>
                  <a:pt x="382" y="54"/>
                </a:cubicBezTo>
                <a:cubicBezTo>
                  <a:pt x="382" y="54"/>
                  <a:pt x="381" y="54"/>
                  <a:pt x="381" y="54"/>
                </a:cubicBezTo>
                <a:cubicBezTo>
                  <a:pt x="383" y="54"/>
                  <a:pt x="383" y="54"/>
                  <a:pt x="383" y="54"/>
                </a:cubicBezTo>
                <a:cubicBezTo>
                  <a:pt x="383" y="54"/>
                  <a:pt x="383" y="54"/>
                  <a:pt x="382" y="54"/>
                </a:cubicBezTo>
                <a:cubicBezTo>
                  <a:pt x="383" y="54"/>
                  <a:pt x="383" y="54"/>
                  <a:pt x="383" y="54"/>
                </a:cubicBezTo>
                <a:cubicBezTo>
                  <a:pt x="384" y="54"/>
                  <a:pt x="387" y="53"/>
                  <a:pt x="388" y="54"/>
                </a:cubicBezTo>
                <a:cubicBezTo>
                  <a:pt x="388" y="54"/>
                  <a:pt x="388" y="54"/>
                  <a:pt x="388" y="54"/>
                </a:cubicBezTo>
                <a:cubicBezTo>
                  <a:pt x="426" y="54"/>
                  <a:pt x="426" y="54"/>
                  <a:pt x="426" y="54"/>
                </a:cubicBezTo>
                <a:cubicBezTo>
                  <a:pt x="425" y="53"/>
                  <a:pt x="425" y="53"/>
                  <a:pt x="425" y="53"/>
                </a:cubicBezTo>
                <a:cubicBezTo>
                  <a:pt x="407" y="52"/>
                  <a:pt x="386" y="52"/>
                  <a:pt x="368" y="51"/>
                </a:cubicBezTo>
                <a:cubicBezTo>
                  <a:pt x="366" y="51"/>
                  <a:pt x="360" y="51"/>
                  <a:pt x="362" y="49"/>
                </a:cubicBezTo>
                <a:cubicBezTo>
                  <a:pt x="364" y="50"/>
                  <a:pt x="365" y="48"/>
                  <a:pt x="367" y="49"/>
                </a:cubicBezTo>
                <a:cubicBezTo>
                  <a:pt x="366" y="49"/>
                  <a:pt x="366" y="49"/>
                  <a:pt x="366" y="49"/>
                </a:cubicBezTo>
                <a:cubicBezTo>
                  <a:pt x="367" y="49"/>
                  <a:pt x="367" y="49"/>
                  <a:pt x="367" y="49"/>
                </a:cubicBezTo>
                <a:cubicBezTo>
                  <a:pt x="367" y="49"/>
                  <a:pt x="367" y="49"/>
                  <a:pt x="367" y="49"/>
                </a:cubicBezTo>
                <a:cubicBezTo>
                  <a:pt x="368" y="49"/>
                  <a:pt x="368" y="49"/>
                  <a:pt x="368" y="49"/>
                </a:cubicBezTo>
                <a:cubicBezTo>
                  <a:pt x="383" y="49"/>
                  <a:pt x="383" y="49"/>
                  <a:pt x="383" y="49"/>
                </a:cubicBezTo>
                <a:cubicBezTo>
                  <a:pt x="387" y="48"/>
                  <a:pt x="387" y="48"/>
                  <a:pt x="387" y="48"/>
                </a:cubicBezTo>
                <a:cubicBezTo>
                  <a:pt x="381" y="48"/>
                  <a:pt x="375" y="48"/>
                  <a:pt x="369" y="48"/>
                </a:cubicBezTo>
                <a:cubicBezTo>
                  <a:pt x="368" y="47"/>
                  <a:pt x="368" y="47"/>
                  <a:pt x="368" y="47"/>
                </a:cubicBezTo>
                <a:cubicBezTo>
                  <a:pt x="372" y="46"/>
                  <a:pt x="378" y="47"/>
                  <a:pt x="381" y="46"/>
                </a:cubicBezTo>
                <a:cubicBezTo>
                  <a:pt x="376" y="45"/>
                  <a:pt x="373" y="46"/>
                  <a:pt x="368" y="46"/>
                </a:cubicBezTo>
                <a:cubicBezTo>
                  <a:pt x="368" y="45"/>
                  <a:pt x="368" y="45"/>
                  <a:pt x="368" y="45"/>
                </a:cubicBezTo>
                <a:cubicBezTo>
                  <a:pt x="368" y="45"/>
                  <a:pt x="369" y="45"/>
                  <a:pt x="370" y="45"/>
                </a:cubicBezTo>
                <a:cubicBezTo>
                  <a:pt x="372" y="43"/>
                  <a:pt x="375" y="44"/>
                  <a:pt x="378" y="44"/>
                </a:cubicBezTo>
                <a:cubicBezTo>
                  <a:pt x="382" y="44"/>
                  <a:pt x="385" y="44"/>
                  <a:pt x="388" y="44"/>
                </a:cubicBezTo>
                <a:cubicBezTo>
                  <a:pt x="391" y="43"/>
                  <a:pt x="397" y="44"/>
                  <a:pt x="400" y="44"/>
                </a:cubicBezTo>
                <a:cubicBezTo>
                  <a:pt x="400" y="44"/>
                  <a:pt x="399" y="44"/>
                  <a:pt x="399" y="44"/>
                </a:cubicBezTo>
                <a:cubicBezTo>
                  <a:pt x="400" y="43"/>
                  <a:pt x="400" y="42"/>
                  <a:pt x="402" y="42"/>
                </a:cubicBezTo>
                <a:cubicBezTo>
                  <a:pt x="403" y="42"/>
                  <a:pt x="404" y="42"/>
                  <a:pt x="404" y="43"/>
                </a:cubicBezTo>
                <a:cubicBezTo>
                  <a:pt x="405" y="43"/>
                  <a:pt x="407" y="43"/>
                  <a:pt x="408" y="43"/>
                </a:cubicBezTo>
                <a:cubicBezTo>
                  <a:pt x="408" y="42"/>
                  <a:pt x="408" y="42"/>
                  <a:pt x="408" y="42"/>
                </a:cubicBezTo>
                <a:cubicBezTo>
                  <a:pt x="409" y="43"/>
                  <a:pt x="411" y="42"/>
                  <a:pt x="412" y="43"/>
                </a:cubicBezTo>
                <a:cubicBezTo>
                  <a:pt x="412" y="43"/>
                  <a:pt x="412" y="43"/>
                  <a:pt x="412" y="43"/>
                </a:cubicBezTo>
                <a:cubicBezTo>
                  <a:pt x="419" y="43"/>
                  <a:pt x="428" y="44"/>
                  <a:pt x="435" y="43"/>
                </a:cubicBezTo>
                <a:cubicBezTo>
                  <a:pt x="437" y="43"/>
                  <a:pt x="445" y="43"/>
                  <a:pt x="450" y="43"/>
                </a:cubicBezTo>
                <a:cubicBezTo>
                  <a:pt x="451" y="42"/>
                  <a:pt x="451" y="42"/>
                  <a:pt x="451" y="42"/>
                </a:cubicBezTo>
                <a:cubicBezTo>
                  <a:pt x="435" y="42"/>
                  <a:pt x="435" y="42"/>
                  <a:pt x="435" y="42"/>
                </a:cubicBezTo>
                <a:cubicBezTo>
                  <a:pt x="434" y="42"/>
                  <a:pt x="434" y="42"/>
                  <a:pt x="434" y="42"/>
                </a:cubicBezTo>
                <a:cubicBezTo>
                  <a:pt x="424" y="42"/>
                  <a:pt x="424" y="42"/>
                  <a:pt x="424" y="42"/>
                </a:cubicBezTo>
                <a:cubicBezTo>
                  <a:pt x="414" y="40"/>
                  <a:pt x="402" y="40"/>
                  <a:pt x="391" y="40"/>
                </a:cubicBezTo>
                <a:cubicBezTo>
                  <a:pt x="385" y="39"/>
                  <a:pt x="379" y="39"/>
                  <a:pt x="373" y="38"/>
                </a:cubicBezTo>
                <a:cubicBezTo>
                  <a:pt x="380" y="36"/>
                  <a:pt x="388" y="37"/>
                  <a:pt x="396" y="36"/>
                </a:cubicBezTo>
                <a:cubicBezTo>
                  <a:pt x="390" y="35"/>
                  <a:pt x="382" y="36"/>
                  <a:pt x="376" y="35"/>
                </a:cubicBezTo>
                <a:cubicBezTo>
                  <a:pt x="402" y="35"/>
                  <a:pt x="431" y="37"/>
                  <a:pt x="459" y="36"/>
                </a:cubicBezTo>
                <a:cubicBezTo>
                  <a:pt x="460" y="35"/>
                  <a:pt x="460" y="35"/>
                  <a:pt x="460" y="35"/>
                </a:cubicBezTo>
                <a:cubicBezTo>
                  <a:pt x="452" y="34"/>
                  <a:pt x="443" y="35"/>
                  <a:pt x="435" y="34"/>
                </a:cubicBezTo>
                <a:cubicBezTo>
                  <a:pt x="435" y="33"/>
                  <a:pt x="435" y="33"/>
                  <a:pt x="435" y="33"/>
                </a:cubicBezTo>
                <a:cubicBezTo>
                  <a:pt x="445" y="33"/>
                  <a:pt x="445" y="33"/>
                  <a:pt x="445" y="33"/>
                </a:cubicBezTo>
                <a:cubicBezTo>
                  <a:pt x="429" y="32"/>
                  <a:pt x="414" y="31"/>
                  <a:pt x="397" y="32"/>
                </a:cubicBezTo>
                <a:cubicBezTo>
                  <a:pt x="395" y="31"/>
                  <a:pt x="393" y="31"/>
                  <a:pt x="391" y="30"/>
                </a:cubicBezTo>
                <a:cubicBezTo>
                  <a:pt x="410" y="30"/>
                  <a:pt x="428" y="32"/>
                  <a:pt x="445" y="31"/>
                </a:cubicBezTo>
                <a:cubicBezTo>
                  <a:pt x="439" y="31"/>
                  <a:pt x="434" y="30"/>
                  <a:pt x="428" y="30"/>
                </a:cubicBezTo>
                <a:cubicBezTo>
                  <a:pt x="426" y="30"/>
                  <a:pt x="426" y="30"/>
                  <a:pt x="426" y="30"/>
                </a:cubicBezTo>
                <a:cubicBezTo>
                  <a:pt x="428" y="29"/>
                  <a:pt x="428" y="29"/>
                  <a:pt x="428" y="29"/>
                </a:cubicBezTo>
                <a:cubicBezTo>
                  <a:pt x="449" y="29"/>
                  <a:pt x="449" y="29"/>
                  <a:pt x="449" y="29"/>
                </a:cubicBezTo>
                <a:cubicBezTo>
                  <a:pt x="449" y="29"/>
                  <a:pt x="449" y="29"/>
                  <a:pt x="449" y="29"/>
                </a:cubicBezTo>
                <a:cubicBezTo>
                  <a:pt x="432" y="28"/>
                  <a:pt x="415" y="28"/>
                  <a:pt x="398" y="27"/>
                </a:cubicBezTo>
                <a:cubicBezTo>
                  <a:pt x="399" y="26"/>
                  <a:pt x="399" y="26"/>
                  <a:pt x="399" y="26"/>
                </a:cubicBezTo>
                <a:cubicBezTo>
                  <a:pt x="417" y="24"/>
                  <a:pt x="432" y="30"/>
                  <a:pt x="449" y="27"/>
                </a:cubicBezTo>
                <a:cubicBezTo>
                  <a:pt x="444" y="26"/>
                  <a:pt x="440" y="27"/>
                  <a:pt x="436" y="26"/>
                </a:cubicBezTo>
                <a:cubicBezTo>
                  <a:pt x="445" y="26"/>
                  <a:pt x="455" y="25"/>
                  <a:pt x="464" y="25"/>
                </a:cubicBezTo>
                <a:cubicBezTo>
                  <a:pt x="463" y="23"/>
                  <a:pt x="471" y="25"/>
                  <a:pt x="474" y="23"/>
                </a:cubicBezTo>
                <a:cubicBezTo>
                  <a:pt x="461" y="23"/>
                  <a:pt x="447" y="23"/>
                  <a:pt x="435" y="22"/>
                </a:cubicBezTo>
                <a:cubicBezTo>
                  <a:pt x="438" y="21"/>
                  <a:pt x="441" y="21"/>
                  <a:pt x="444" y="21"/>
                </a:cubicBezTo>
                <a:cubicBezTo>
                  <a:pt x="443" y="21"/>
                  <a:pt x="443" y="21"/>
                  <a:pt x="443" y="20"/>
                </a:cubicBezTo>
                <a:cubicBezTo>
                  <a:pt x="443" y="20"/>
                  <a:pt x="443" y="20"/>
                  <a:pt x="443" y="20"/>
                </a:cubicBezTo>
                <a:cubicBezTo>
                  <a:pt x="452" y="20"/>
                  <a:pt x="460" y="21"/>
                  <a:pt x="468" y="19"/>
                </a:cubicBezTo>
                <a:cubicBezTo>
                  <a:pt x="464" y="19"/>
                  <a:pt x="460" y="19"/>
                  <a:pt x="457" y="18"/>
                </a:cubicBezTo>
                <a:cubicBezTo>
                  <a:pt x="457" y="18"/>
                  <a:pt x="458" y="17"/>
                  <a:pt x="458" y="17"/>
                </a:cubicBezTo>
                <a:cubicBezTo>
                  <a:pt x="457" y="17"/>
                  <a:pt x="455" y="17"/>
                  <a:pt x="454" y="16"/>
                </a:cubicBezTo>
                <a:cubicBezTo>
                  <a:pt x="455" y="15"/>
                  <a:pt x="455" y="15"/>
                  <a:pt x="455" y="15"/>
                </a:cubicBezTo>
                <a:cubicBezTo>
                  <a:pt x="459" y="17"/>
                  <a:pt x="463" y="15"/>
                  <a:pt x="467" y="15"/>
                </a:cubicBezTo>
                <a:cubicBezTo>
                  <a:pt x="446" y="13"/>
                  <a:pt x="446" y="13"/>
                  <a:pt x="446" y="13"/>
                </a:cubicBezTo>
                <a:cubicBezTo>
                  <a:pt x="457" y="13"/>
                  <a:pt x="467" y="13"/>
                  <a:pt x="478" y="13"/>
                </a:cubicBezTo>
                <a:close/>
                <a:moveTo>
                  <a:pt x="20" y="46"/>
                </a:moveTo>
                <a:cubicBezTo>
                  <a:pt x="22" y="46"/>
                  <a:pt x="22" y="46"/>
                  <a:pt x="22" y="46"/>
                </a:cubicBezTo>
                <a:cubicBezTo>
                  <a:pt x="22" y="46"/>
                  <a:pt x="22" y="46"/>
                  <a:pt x="22" y="46"/>
                </a:cubicBezTo>
                <a:lnTo>
                  <a:pt x="20" y="46"/>
                </a:lnTo>
                <a:close/>
                <a:moveTo>
                  <a:pt x="224" y="74"/>
                </a:moveTo>
                <a:cubicBezTo>
                  <a:pt x="214" y="74"/>
                  <a:pt x="214" y="74"/>
                  <a:pt x="214" y="74"/>
                </a:cubicBezTo>
                <a:cubicBezTo>
                  <a:pt x="213" y="74"/>
                  <a:pt x="213" y="74"/>
                  <a:pt x="212" y="74"/>
                </a:cubicBezTo>
                <a:cubicBezTo>
                  <a:pt x="214" y="74"/>
                  <a:pt x="214" y="74"/>
                  <a:pt x="214" y="74"/>
                </a:cubicBezTo>
                <a:cubicBezTo>
                  <a:pt x="216" y="74"/>
                  <a:pt x="217" y="73"/>
                  <a:pt x="218" y="73"/>
                </a:cubicBezTo>
                <a:cubicBezTo>
                  <a:pt x="234" y="73"/>
                  <a:pt x="234" y="73"/>
                  <a:pt x="234" y="73"/>
                </a:cubicBezTo>
                <a:cubicBezTo>
                  <a:pt x="234" y="73"/>
                  <a:pt x="234" y="73"/>
                  <a:pt x="235" y="73"/>
                </a:cubicBezTo>
                <a:cubicBezTo>
                  <a:pt x="234" y="73"/>
                  <a:pt x="234" y="73"/>
                  <a:pt x="234" y="73"/>
                </a:cubicBezTo>
                <a:cubicBezTo>
                  <a:pt x="230" y="73"/>
                  <a:pt x="227" y="73"/>
                  <a:pt x="224" y="74"/>
                </a:cubicBezTo>
                <a:close/>
                <a:moveTo>
                  <a:pt x="380" y="69"/>
                </a:moveTo>
                <a:cubicBezTo>
                  <a:pt x="379" y="69"/>
                  <a:pt x="378" y="69"/>
                  <a:pt x="377" y="69"/>
                </a:cubicBezTo>
                <a:cubicBezTo>
                  <a:pt x="377" y="69"/>
                  <a:pt x="379" y="69"/>
                  <a:pt x="380" y="69"/>
                </a:cubicBezTo>
                <a:close/>
                <a:moveTo>
                  <a:pt x="367" y="70"/>
                </a:moveTo>
                <a:cubicBezTo>
                  <a:pt x="364" y="70"/>
                  <a:pt x="364" y="70"/>
                  <a:pt x="364" y="70"/>
                </a:cubicBezTo>
                <a:cubicBezTo>
                  <a:pt x="364" y="70"/>
                  <a:pt x="364" y="70"/>
                  <a:pt x="364" y="70"/>
                </a:cubicBezTo>
                <a:cubicBezTo>
                  <a:pt x="364" y="70"/>
                  <a:pt x="364" y="70"/>
                  <a:pt x="364" y="70"/>
                </a:cubicBezTo>
                <a:cubicBezTo>
                  <a:pt x="365" y="70"/>
                  <a:pt x="366" y="69"/>
                  <a:pt x="367" y="70"/>
                </a:cubicBezTo>
                <a:close/>
                <a:moveTo>
                  <a:pt x="415" y="11"/>
                </a:moveTo>
                <a:cubicBezTo>
                  <a:pt x="410" y="11"/>
                  <a:pt x="410" y="11"/>
                  <a:pt x="410" y="11"/>
                </a:cubicBezTo>
                <a:cubicBezTo>
                  <a:pt x="411" y="11"/>
                  <a:pt x="413" y="11"/>
                  <a:pt x="415" y="11"/>
                </a:cubicBezTo>
                <a:cubicBezTo>
                  <a:pt x="419" y="11"/>
                  <a:pt x="419" y="11"/>
                  <a:pt x="419" y="11"/>
                </a:cubicBezTo>
                <a:cubicBezTo>
                  <a:pt x="417" y="12"/>
                  <a:pt x="416" y="11"/>
                  <a:pt x="415" y="11"/>
                </a:cubicBezTo>
                <a:close/>
                <a:moveTo>
                  <a:pt x="422" y="12"/>
                </a:moveTo>
                <a:cubicBezTo>
                  <a:pt x="428" y="12"/>
                  <a:pt x="433" y="12"/>
                  <a:pt x="439" y="13"/>
                </a:cubicBezTo>
                <a:cubicBezTo>
                  <a:pt x="433" y="12"/>
                  <a:pt x="428" y="12"/>
                  <a:pt x="422" y="12"/>
                </a:cubicBezTo>
                <a:close/>
              </a:path>
            </a:pathLst>
          </a:custGeom>
          <a:solidFill>
            <a:srgbClr val="2C3C5E"/>
          </a:solidFill>
          <a:ln>
            <a:noFill/>
          </a:ln>
        </p:spPr>
        <p:txBody>
          <a:bodyPr vert="horz" wrap="square" lIns="91440" tIns="45720" rIns="91440" bIns="45720" numCol="1" anchor="t" anchorCtr="0" compatLnSpc="1"/>
          <a:lstStyle/>
          <a:p>
            <a:pPr lvl="0"/>
            <a:endParaRPr lang="zh-CN" altLang="en-US" dirty="0"/>
          </a:p>
        </p:txBody>
      </p:sp>
      <p:sp>
        <p:nvSpPr>
          <p:cNvPr id="8" name="矩形 7"/>
          <p:cNvSpPr/>
          <p:nvPr/>
        </p:nvSpPr>
        <p:spPr>
          <a:xfrm>
            <a:off x="5496481" y="361889"/>
            <a:ext cx="1198880" cy="398780"/>
          </a:xfrm>
          <a:prstGeom prst="rect">
            <a:avLst/>
          </a:prstGeom>
        </p:spPr>
        <p:txBody>
          <a:bodyPr wrap="none">
            <a:spAutoFit/>
          </a:bodyPr>
          <a:lstStyle/>
          <a:p>
            <a:pPr algn="ctr"/>
            <a:r>
              <a:rPr lang="zh-CN" altLang="en-US" sz="2000" dirty="0">
                <a:solidFill>
                  <a:schemeClr val="bg1"/>
                </a:solidFill>
                <a:latin typeface="方正清刻本悦宋简体" panose="02010600030101010101" pitchFamily="2" charset="-122"/>
                <a:ea typeface="方正清刻本悦宋简体" panose="02010600030101010101" pitchFamily="2" charset="-122"/>
              </a:rPr>
              <a:t>工匠修行</a:t>
            </a:r>
            <a:endParaRPr lang="zh-CN" altLang="en-US" sz="2000" dirty="0">
              <a:solidFill>
                <a:schemeClr val="bg1"/>
              </a:solidFill>
              <a:latin typeface="方正清刻本悦宋简体" panose="02010600030101010101" pitchFamily="2" charset="-122"/>
              <a:ea typeface="方正清刻本悦宋简体" panose="02010600030101010101" pitchFamily="2" charset="-122"/>
            </a:endParaRPr>
          </a:p>
        </p:txBody>
      </p:sp>
      <p:sp>
        <p:nvSpPr>
          <p:cNvPr id="9" name="文本框 8"/>
          <p:cNvSpPr txBox="1"/>
          <p:nvPr/>
        </p:nvSpPr>
        <p:spPr>
          <a:xfrm>
            <a:off x="589280" y="1659255"/>
            <a:ext cx="5139055" cy="3415030"/>
          </a:xfrm>
          <a:prstGeom prst="rect">
            <a:avLst/>
          </a:prstGeom>
          <a:noFill/>
        </p:spPr>
        <p:txBody>
          <a:bodyPr wrap="square" rtlCol="0">
            <a:spAutoFit/>
          </a:bodyPr>
          <a:lstStyle/>
          <a:p>
            <a:pPr>
              <a:lnSpc>
                <a:spcPct val="150000"/>
              </a:lnSpc>
            </a:pPr>
            <a:r>
              <a:rPr lang="en-US" altLang="zh-CN" sz="1600" b="1" dirty="0">
                <a:solidFill>
                  <a:schemeClr val="bg2">
                    <a:lumMod val="10000"/>
                  </a:schemeClr>
                </a:solidFill>
                <a:latin typeface="宋体" panose="02010600030101010101" pitchFamily="2" charset="-122"/>
                <a:ea typeface="宋体" panose="02010600030101010101" pitchFamily="2" charset="-122"/>
                <a:sym typeface="+mn-ea"/>
              </a:rPr>
              <a:t>实践内容</a:t>
            </a:r>
            <a:endParaRPr lang="en-US" altLang="zh-CN" sz="1600" b="1" dirty="0">
              <a:solidFill>
                <a:schemeClr val="bg2">
                  <a:lumMod val="10000"/>
                </a:schemeClr>
              </a:solidFill>
              <a:latin typeface="宋体" panose="02010600030101010101" pitchFamily="2" charset="-122"/>
              <a:ea typeface="宋体" panose="02010600030101010101" pitchFamily="2" charset="-122"/>
              <a:sym typeface="+mn-ea"/>
            </a:endParaRPr>
          </a:p>
          <a:p>
            <a:pPr>
              <a:lnSpc>
                <a:spcPct val="150000"/>
              </a:lnSpc>
            </a:pPr>
            <a:r>
              <a:rPr lang="en-US" altLang="zh-CN" sz="1600" dirty="0">
                <a:solidFill>
                  <a:schemeClr val="bg2">
                    <a:lumMod val="10000"/>
                  </a:schemeClr>
                </a:solidFill>
                <a:latin typeface="宋体" panose="02010600030101010101" pitchFamily="2" charset="-122"/>
                <a:ea typeface="宋体" panose="02010600030101010101" pitchFamily="2" charset="-122"/>
                <a:sym typeface="+mn-ea"/>
              </a:rPr>
              <a:t>1. 浸泡 T 恤</a:t>
            </a:r>
            <a:endParaRPr lang="en-US" altLang="zh-CN" sz="1600" dirty="0">
              <a:solidFill>
                <a:schemeClr val="bg2">
                  <a:lumMod val="10000"/>
                </a:schemeClr>
              </a:solidFill>
              <a:latin typeface="宋体" panose="02010600030101010101" pitchFamily="2" charset="-122"/>
              <a:ea typeface="宋体" panose="02010600030101010101" pitchFamily="2" charset="-122"/>
              <a:sym typeface="+mn-ea"/>
            </a:endParaRPr>
          </a:p>
          <a:p>
            <a:pPr>
              <a:lnSpc>
                <a:spcPct val="150000"/>
              </a:lnSpc>
            </a:pPr>
            <a:r>
              <a:rPr lang="en-US" altLang="zh-CN" sz="1600" dirty="0">
                <a:solidFill>
                  <a:schemeClr val="bg2">
                    <a:lumMod val="10000"/>
                  </a:schemeClr>
                </a:solidFill>
                <a:latin typeface="宋体" panose="02010600030101010101" pitchFamily="2" charset="-122"/>
                <a:ea typeface="宋体" panose="02010600030101010101" pitchFamily="2" charset="-122"/>
                <a:sym typeface="+mn-ea"/>
              </a:rPr>
              <a:t>将苏打粉放进一碗水里化开，然后把 T 恤浸泡大约 20 分钟（图 4-3）。</a:t>
            </a:r>
            <a:endParaRPr lang="en-US" altLang="zh-CN" sz="1600" dirty="0">
              <a:solidFill>
                <a:schemeClr val="bg2">
                  <a:lumMod val="10000"/>
                </a:schemeClr>
              </a:solidFill>
              <a:latin typeface="宋体" panose="02010600030101010101" pitchFamily="2" charset="-122"/>
              <a:ea typeface="宋体" panose="02010600030101010101" pitchFamily="2" charset="-122"/>
              <a:sym typeface="+mn-ea"/>
            </a:endParaRPr>
          </a:p>
          <a:p>
            <a:pPr>
              <a:lnSpc>
                <a:spcPct val="150000"/>
              </a:lnSpc>
            </a:pPr>
            <a:r>
              <a:rPr lang="en-US" altLang="zh-CN" sz="1600" dirty="0">
                <a:solidFill>
                  <a:schemeClr val="bg2">
                    <a:lumMod val="10000"/>
                  </a:schemeClr>
                </a:solidFill>
                <a:latin typeface="宋体" panose="02010600030101010101" pitchFamily="2" charset="-122"/>
                <a:ea typeface="宋体" panose="02010600030101010101" pitchFamily="2" charset="-122"/>
                <a:sym typeface="+mn-ea"/>
              </a:rPr>
              <a:t>2. 染 T 恤（图 4-4）</a:t>
            </a:r>
            <a:endParaRPr lang="en-US" altLang="zh-CN" sz="1600" dirty="0">
              <a:solidFill>
                <a:schemeClr val="bg2">
                  <a:lumMod val="10000"/>
                </a:schemeClr>
              </a:solidFill>
              <a:latin typeface="宋体" panose="02010600030101010101" pitchFamily="2" charset="-122"/>
              <a:ea typeface="宋体" panose="02010600030101010101" pitchFamily="2" charset="-122"/>
              <a:sym typeface="+mn-ea"/>
            </a:endParaRPr>
          </a:p>
          <a:p>
            <a:pPr>
              <a:lnSpc>
                <a:spcPct val="150000"/>
              </a:lnSpc>
            </a:pPr>
            <a:r>
              <a:rPr lang="en-US" altLang="zh-CN" sz="1600" dirty="0">
                <a:solidFill>
                  <a:schemeClr val="bg2">
                    <a:lumMod val="10000"/>
                  </a:schemeClr>
                </a:solidFill>
                <a:latin typeface="宋体" panose="02010600030101010101" pitchFamily="2" charset="-122"/>
                <a:ea typeface="宋体" panose="02010600030101010101" pitchFamily="2" charset="-122"/>
                <a:sym typeface="+mn-ea"/>
              </a:rPr>
              <a:t> （1）把不同的染料按照喜好放入有温水的碗里。</a:t>
            </a:r>
            <a:endParaRPr lang="en-US" altLang="zh-CN" sz="1600" dirty="0">
              <a:solidFill>
                <a:schemeClr val="bg2">
                  <a:lumMod val="10000"/>
                </a:schemeClr>
              </a:solidFill>
              <a:latin typeface="宋体" panose="02010600030101010101" pitchFamily="2" charset="-122"/>
              <a:ea typeface="宋体" panose="02010600030101010101" pitchFamily="2" charset="-122"/>
              <a:sym typeface="+mn-ea"/>
            </a:endParaRPr>
          </a:p>
          <a:p>
            <a:pPr>
              <a:lnSpc>
                <a:spcPct val="150000"/>
              </a:lnSpc>
            </a:pPr>
            <a:r>
              <a:rPr lang="en-US" altLang="zh-CN" sz="1600" dirty="0">
                <a:solidFill>
                  <a:schemeClr val="bg2">
                    <a:lumMod val="10000"/>
                  </a:schemeClr>
                </a:solidFill>
                <a:latin typeface="宋体" panose="02010600030101010101" pitchFamily="2" charset="-122"/>
                <a:ea typeface="宋体" panose="02010600030101010101" pitchFamily="2" charset="-122"/>
                <a:sym typeface="+mn-ea"/>
              </a:rPr>
              <a:t>（2）如果要做滴染，就将染料倒入喷壶。用喷壶把染料喷到想要有颜色的地方，可以多喷几层不同的颜色。如果打算染好几层颜色，先上最浅的颜色。</a:t>
            </a:r>
            <a:endParaRPr lang="en-US" altLang="zh-CN" sz="1600" dirty="0">
              <a:solidFill>
                <a:schemeClr val="bg2">
                  <a:lumMod val="10000"/>
                </a:schemeClr>
              </a:solidFill>
              <a:latin typeface="宋体" panose="02010600030101010101" pitchFamily="2" charset="-122"/>
              <a:ea typeface="宋体" panose="02010600030101010101" pitchFamily="2" charset="-122"/>
              <a:sym typeface="+mn-ea"/>
            </a:endParaRPr>
          </a:p>
        </p:txBody>
      </p:sp>
      <p:pic>
        <p:nvPicPr>
          <p:cNvPr id="3" name="图片 2"/>
          <p:cNvPicPr>
            <a:picLocks noChangeAspect="1"/>
          </p:cNvPicPr>
          <p:nvPr/>
        </p:nvPicPr>
        <p:blipFill>
          <a:blip r:embed="rId1"/>
          <a:stretch>
            <a:fillRect/>
          </a:stretch>
        </p:blipFill>
        <p:spPr>
          <a:xfrm>
            <a:off x="6012815" y="1695450"/>
            <a:ext cx="1943100" cy="3343275"/>
          </a:xfrm>
          <a:prstGeom prst="rect">
            <a:avLst/>
          </a:prstGeom>
        </p:spPr>
      </p:pic>
      <p:pic>
        <p:nvPicPr>
          <p:cNvPr id="4" name="图片 3"/>
          <p:cNvPicPr>
            <a:picLocks noChangeAspect="1"/>
          </p:cNvPicPr>
          <p:nvPr/>
        </p:nvPicPr>
        <p:blipFill>
          <a:blip r:embed="rId2"/>
          <a:stretch>
            <a:fillRect/>
          </a:stretch>
        </p:blipFill>
        <p:spPr>
          <a:xfrm>
            <a:off x="8385175" y="1659255"/>
            <a:ext cx="2924175" cy="3415030"/>
          </a:xfrm>
          <a:prstGeom prst="rect">
            <a:avLst/>
          </a:prstGeom>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192"/>
          <p:cNvSpPr>
            <a:spLocks noEditPoints="1"/>
          </p:cNvSpPr>
          <p:nvPr/>
        </p:nvSpPr>
        <p:spPr bwMode="auto">
          <a:xfrm rot="10800000" flipH="1" flipV="1">
            <a:off x="4586232" y="270800"/>
            <a:ext cx="3486633" cy="582290"/>
          </a:xfrm>
          <a:custGeom>
            <a:avLst/>
            <a:gdLst>
              <a:gd name="T0" fmla="*/ 460 w 478"/>
              <a:gd name="T1" fmla="*/ 10 h 77"/>
              <a:gd name="T2" fmla="*/ 130 w 478"/>
              <a:gd name="T3" fmla="*/ 3 h 77"/>
              <a:gd name="T4" fmla="*/ 95 w 478"/>
              <a:gd name="T5" fmla="*/ 2 h 77"/>
              <a:gd name="T6" fmla="*/ 5 w 478"/>
              <a:gd name="T7" fmla="*/ 5 h 77"/>
              <a:gd name="T8" fmla="*/ 0 w 478"/>
              <a:gd name="T9" fmla="*/ 9 h 77"/>
              <a:gd name="T10" fmla="*/ 1 w 478"/>
              <a:gd name="T11" fmla="*/ 17 h 77"/>
              <a:gd name="T12" fmla="*/ 2 w 478"/>
              <a:gd name="T13" fmla="*/ 20 h 77"/>
              <a:gd name="T14" fmla="*/ 2 w 478"/>
              <a:gd name="T15" fmla="*/ 25 h 77"/>
              <a:gd name="T16" fmla="*/ 11 w 478"/>
              <a:gd name="T17" fmla="*/ 26 h 77"/>
              <a:gd name="T18" fmla="*/ 14 w 478"/>
              <a:gd name="T19" fmla="*/ 35 h 77"/>
              <a:gd name="T20" fmla="*/ 12 w 478"/>
              <a:gd name="T21" fmla="*/ 40 h 77"/>
              <a:gd name="T22" fmla="*/ 18 w 478"/>
              <a:gd name="T23" fmla="*/ 41 h 77"/>
              <a:gd name="T24" fmla="*/ 20 w 478"/>
              <a:gd name="T25" fmla="*/ 46 h 77"/>
              <a:gd name="T26" fmla="*/ 16 w 478"/>
              <a:gd name="T27" fmla="*/ 49 h 77"/>
              <a:gd name="T28" fmla="*/ 30 w 478"/>
              <a:gd name="T29" fmla="*/ 59 h 77"/>
              <a:gd name="T30" fmla="*/ 17 w 478"/>
              <a:gd name="T31" fmla="*/ 63 h 77"/>
              <a:gd name="T32" fmla="*/ 161 w 478"/>
              <a:gd name="T33" fmla="*/ 76 h 77"/>
              <a:gd name="T34" fmla="*/ 311 w 478"/>
              <a:gd name="T35" fmla="*/ 74 h 77"/>
              <a:gd name="T36" fmla="*/ 401 w 478"/>
              <a:gd name="T37" fmla="*/ 73 h 77"/>
              <a:gd name="T38" fmla="*/ 368 w 478"/>
              <a:gd name="T39" fmla="*/ 70 h 77"/>
              <a:gd name="T40" fmla="*/ 372 w 478"/>
              <a:gd name="T41" fmla="*/ 68 h 77"/>
              <a:gd name="T42" fmla="*/ 372 w 478"/>
              <a:gd name="T43" fmla="*/ 66 h 77"/>
              <a:gd name="T44" fmla="*/ 412 w 478"/>
              <a:gd name="T45" fmla="*/ 66 h 77"/>
              <a:gd name="T46" fmla="*/ 429 w 478"/>
              <a:gd name="T47" fmla="*/ 66 h 77"/>
              <a:gd name="T48" fmla="*/ 415 w 478"/>
              <a:gd name="T49" fmla="*/ 65 h 77"/>
              <a:gd name="T50" fmla="*/ 393 w 478"/>
              <a:gd name="T51" fmla="*/ 64 h 77"/>
              <a:gd name="T52" fmla="*/ 330 w 478"/>
              <a:gd name="T53" fmla="*/ 63 h 77"/>
              <a:gd name="T54" fmla="*/ 378 w 478"/>
              <a:gd name="T55" fmla="*/ 60 h 77"/>
              <a:gd name="T56" fmla="*/ 406 w 478"/>
              <a:gd name="T57" fmla="*/ 60 h 77"/>
              <a:gd name="T58" fmla="*/ 403 w 478"/>
              <a:gd name="T59" fmla="*/ 59 h 77"/>
              <a:gd name="T60" fmla="*/ 399 w 478"/>
              <a:gd name="T61" fmla="*/ 56 h 77"/>
              <a:gd name="T62" fmla="*/ 381 w 478"/>
              <a:gd name="T63" fmla="*/ 54 h 77"/>
              <a:gd name="T64" fmla="*/ 388 w 478"/>
              <a:gd name="T65" fmla="*/ 54 h 77"/>
              <a:gd name="T66" fmla="*/ 367 w 478"/>
              <a:gd name="T67" fmla="*/ 49 h 77"/>
              <a:gd name="T68" fmla="*/ 383 w 478"/>
              <a:gd name="T69" fmla="*/ 49 h 77"/>
              <a:gd name="T70" fmla="*/ 368 w 478"/>
              <a:gd name="T71" fmla="*/ 46 h 77"/>
              <a:gd name="T72" fmla="*/ 400 w 478"/>
              <a:gd name="T73" fmla="*/ 44 h 77"/>
              <a:gd name="T74" fmla="*/ 408 w 478"/>
              <a:gd name="T75" fmla="*/ 42 h 77"/>
              <a:gd name="T76" fmla="*/ 451 w 478"/>
              <a:gd name="T77" fmla="*/ 42 h 77"/>
              <a:gd name="T78" fmla="*/ 373 w 478"/>
              <a:gd name="T79" fmla="*/ 38 h 77"/>
              <a:gd name="T80" fmla="*/ 435 w 478"/>
              <a:gd name="T81" fmla="*/ 34 h 77"/>
              <a:gd name="T82" fmla="*/ 445 w 478"/>
              <a:gd name="T83" fmla="*/ 31 h 77"/>
              <a:gd name="T84" fmla="*/ 449 w 478"/>
              <a:gd name="T85" fmla="*/ 29 h 77"/>
              <a:gd name="T86" fmla="*/ 464 w 478"/>
              <a:gd name="T87" fmla="*/ 25 h 77"/>
              <a:gd name="T88" fmla="*/ 443 w 478"/>
              <a:gd name="T89" fmla="*/ 20 h 77"/>
              <a:gd name="T90" fmla="*/ 455 w 478"/>
              <a:gd name="T91" fmla="*/ 15 h 77"/>
              <a:gd name="T92" fmla="*/ 22 w 478"/>
              <a:gd name="T93" fmla="*/ 46 h 77"/>
              <a:gd name="T94" fmla="*/ 212 w 478"/>
              <a:gd name="T95" fmla="*/ 74 h 77"/>
              <a:gd name="T96" fmla="*/ 234 w 478"/>
              <a:gd name="T97" fmla="*/ 73 h 77"/>
              <a:gd name="T98" fmla="*/ 367 w 478"/>
              <a:gd name="T99" fmla="*/ 70 h 77"/>
              <a:gd name="T100" fmla="*/ 415 w 478"/>
              <a:gd name="T101" fmla="*/ 11 h 77"/>
              <a:gd name="T102" fmla="*/ 422 w 478"/>
              <a:gd name="T103" fmla="*/ 12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78" h="77">
                <a:moveTo>
                  <a:pt x="478" y="13"/>
                </a:moveTo>
                <a:cubicBezTo>
                  <a:pt x="472" y="13"/>
                  <a:pt x="468" y="13"/>
                  <a:pt x="462" y="12"/>
                </a:cubicBezTo>
                <a:cubicBezTo>
                  <a:pt x="461" y="11"/>
                  <a:pt x="465" y="12"/>
                  <a:pt x="464" y="11"/>
                </a:cubicBezTo>
                <a:cubicBezTo>
                  <a:pt x="434" y="9"/>
                  <a:pt x="403" y="9"/>
                  <a:pt x="373" y="7"/>
                </a:cubicBezTo>
                <a:cubicBezTo>
                  <a:pt x="402" y="6"/>
                  <a:pt x="431" y="10"/>
                  <a:pt x="460" y="10"/>
                </a:cubicBezTo>
                <a:cubicBezTo>
                  <a:pt x="436" y="6"/>
                  <a:pt x="407" y="7"/>
                  <a:pt x="381" y="5"/>
                </a:cubicBezTo>
                <a:cubicBezTo>
                  <a:pt x="288" y="3"/>
                  <a:pt x="288" y="3"/>
                  <a:pt x="288" y="3"/>
                </a:cubicBezTo>
                <a:cubicBezTo>
                  <a:pt x="222" y="3"/>
                  <a:pt x="222" y="3"/>
                  <a:pt x="222" y="3"/>
                </a:cubicBezTo>
                <a:cubicBezTo>
                  <a:pt x="130" y="4"/>
                  <a:pt x="130" y="4"/>
                  <a:pt x="130" y="4"/>
                </a:cubicBezTo>
                <a:cubicBezTo>
                  <a:pt x="130" y="3"/>
                  <a:pt x="130" y="3"/>
                  <a:pt x="130" y="3"/>
                </a:cubicBezTo>
                <a:cubicBezTo>
                  <a:pt x="127" y="2"/>
                  <a:pt x="125" y="3"/>
                  <a:pt x="123" y="3"/>
                </a:cubicBezTo>
                <a:cubicBezTo>
                  <a:pt x="124" y="3"/>
                  <a:pt x="125" y="3"/>
                  <a:pt x="125" y="4"/>
                </a:cubicBezTo>
                <a:cubicBezTo>
                  <a:pt x="122" y="4"/>
                  <a:pt x="118" y="3"/>
                  <a:pt x="115" y="4"/>
                </a:cubicBezTo>
                <a:cubicBezTo>
                  <a:pt x="112" y="3"/>
                  <a:pt x="107" y="4"/>
                  <a:pt x="102" y="3"/>
                </a:cubicBezTo>
                <a:cubicBezTo>
                  <a:pt x="100" y="2"/>
                  <a:pt x="98" y="2"/>
                  <a:pt x="95" y="2"/>
                </a:cubicBezTo>
                <a:cubicBezTo>
                  <a:pt x="70" y="2"/>
                  <a:pt x="50" y="0"/>
                  <a:pt x="24" y="1"/>
                </a:cubicBezTo>
                <a:cubicBezTo>
                  <a:pt x="18" y="2"/>
                  <a:pt x="10" y="1"/>
                  <a:pt x="6" y="4"/>
                </a:cubicBezTo>
                <a:cubicBezTo>
                  <a:pt x="6" y="5"/>
                  <a:pt x="8" y="5"/>
                  <a:pt x="8" y="5"/>
                </a:cubicBezTo>
                <a:cubicBezTo>
                  <a:pt x="7" y="5"/>
                  <a:pt x="6" y="6"/>
                  <a:pt x="5" y="5"/>
                </a:cubicBezTo>
                <a:cubicBezTo>
                  <a:pt x="5" y="5"/>
                  <a:pt x="5" y="5"/>
                  <a:pt x="5" y="5"/>
                </a:cubicBezTo>
                <a:cubicBezTo>
                  <a:pt x="0" y="6"/>
                  <a:pt x="0" y="6"/>
                  <a:pt x="0" y="6"/>
                </a:cubicBezTo>
                <a:cubicBezTo>
                  <a:pt x="2" y="7"/>
                  <a:pt x="2" y="7"/>
                  <a:pt x="2" y="7"/>
                </a:cubicBezTo>
                <a:cubicBezTo>
                  <a:pt x="2" y="7"/>
                  <a:pt x="2" y="7"/>
                  <a:pt x="2" y="7"/>
                </a:cubicBezTo>
                <a:cubicBezTo>
                  <a:pt x="4" y="8"/>
                  <a:pt x="4" y="8"/>
                  <a:pt x="4" y="8"/>
                </a:cubicBezTo>
                <a:cubicBezTo>
                  <a:pt x="3" y="8"/>
                  <a:pt x="1" y="9"/>
                  <a:pt x="0" y="9"/>
                </a:cubicBezTo>
                <a:cubicBezTo>
                  <a:pt x="0" y="11"/>
                  <a:pt x="0" y="13"/>
                  <a:pt x="3" y="13"/>
                </a:cubicBezTo>
                <a:cubicBezTo>
                  <a:pt x="0" y="13"/>
                  <a:pt x="0" y="13"/>
                  <a:pt x="0" y="13"/>
                </a:cubicBezTo>
                <a:cubicBezTo>
                  <a:pt x="0" y="14"/>
                  <a:pt x="0" y="14"/>
                  <a:pt x="0" y="14"/>
                </a:cubicBezTo>
                <a:cubicBezTo>
                  <a:pt x="0" y="15"/>
                  <a:pt x="2" y="15"/>
                  <a:pt x="3" y="15"/>
                </a:cubicBezTo>
                <a:cubicBezTo>
                  <a:pt x="1" y="17"/>
                  <a:pt x="1" y="17"/>
                  <a:pt x="1" y="17"/>
                </a:cubicBezTo>
                <a:cubicBezTo>
                  <a:pt x="2" y="17"/>
                  <a:pt x="2" y="17"/>
                  <a:pt x="2" y="17"/>
                </a:cubicBezTo>
                <a:cubicBezTo>
                  <a:pt x="1" y="18"/>
                  <a:pt x="1" y="18"/>
                  <a:pt x="1" y="18"/>
                </a:cubicBezTo>
                <a:cubicBezTo>
                  <a:pt x="3" y="18"/>
                  <a:pt x="1" y="19"/>
                  <a:pt x="1" y="19"/>
                </a:cubicBezTo>
                <a:cubicBezTo>
                  <a:pt x="4" y="20"/>
                  <a:pt x="4" y="20"/>
                  <a:pt x="4" y="20"/>
                </a:cubicBezTo>
                <a:cubicBezTo>
                  <a:pt x="5" y="21"/>
                  <a:pt x="2" y="20"/>
                  <a:pt x="2" y="20"/>
                </a:cubicBezTo>
                <a:cubicBezTo>
                  <a:pt x="3" y="21"/>
                  <a:pt x="5" y="21"/>
                  <a:pt x="6" y="21"/>
                </a:cubicBezTo>
                <a:cubicBezTo>
                  <a:pt x="5" y="22"/>
                  <a:pt x="3" y="21"/>
                  <a:pt x="1" y="21"/>
                </a:cubicBezTo>
                <a:cubicBezTo>
                  <a:pt x="1" y="22"/>
                  <a:pt x="1" y="22"/>
                  <a:pt x="1" y="22"/>
                </a:cubicBezTo>
                <a:cubicBezTo>
                  <a:pt x="2" y="24"/>
                  <a:pt x="6" y="24"/>
                  <a:pt x="10" y="24"/>
                </a:cubicBezTo>
                <a:cubicBezTo>
                  <a:pt x="7" y="25"/>
                  <a:pt x="5" y="25"/>
                  <a:pt x="2" y="25"/>
                </a:cubicBezTo>
                <a:cubicBezTo>
                  <a:pt x="2" y="26"/>
                  <a:pt x="2" y="26"/>
                  <a:pt x="2" y="26"/>
                </a:cubicBezTo>
                <a:cubicBezTo>
                  <a:pt x="3" y="27"/>
                  <a:pt x="5" y="26"/>
                  <a:pt x="5" y="27"/>
                </a:cubicBezTo>
                <a:cubicBezTo>
                  <a:pt x="10" y="27"/>
                  <a:pt x="10" y="27"/>
                  <a:pt x="10" y="27"/>
                </a:cubicBezTo>
                <a:cubicBezTo>
                  <a:pt x="9" y="27"/>
                  <a:pt x="9" y="27"/>
                  <a:pt x="9" y="27"/>
                </a:cubicBezTo>
                <a:cubicBezTo>
                  <a:pt x="9" y="26"/>
                  <a:pt x="10" y="26"/>
                  <a:pt x="11" y="26"/>
                </a:cubicBezTo>
                <a:cubicBezTo>
                  <a:pt x="15" y="26"/>
                  <a:pt x="12" y="30"/>
                  <a:pt x="14" y="30"/>
                </a:cubicBezTo>
                <a:cubicBezTo>
                  <a:pt x="12" y="32"/>
                  <a:pt x="9" y="30"/>
                  <a:pt x="6" y="31"/>
                </a:cubicBezTo>
                <a:cubicBezTo>
                  <a:pt x="9" y="32"/>
                  <a:pt x="12" y="31"/>
                  <a:pt x="16" y="31"/>
                </a:cubicBezTo>
                <a:cubicBezTo>
                  <a:pt x="17" y="34"/>
                  <a:pt x="17" y="34"/>
                  <a:pt x="17" y="34"/>
                </a:cubicBezTo>
                <a:cubicBezTo>
                  <a:pt x="14" y="35"/>
                  <a:pt x="14" y="35"/>
                  <a:pt x="14" y="35"/>
                </a:cubicBezTo>
                <a:cubicBezTo>
                  <a:pt x="21" y="35"/>
                  <a:pt x="21" y="35"/>
                  <a:pt x="21" y="35"/>
                </a:cubicBezTo>
                <a:cubicBezTo>
                  <a:pt x="22" y="35"/>
                  <a:pt x="23" y="35"/>
                  <a:pt x="23" y="36"/>
                </a:cubicBezTo>
                <a:cubicBezTo>
                  <a:pt x="23" y="37"/>
                  <a:pt x="22" y="37"/>
                  <a:pt x="21" y="37"/>
                </a:cubicBezTo>
                <a:cubicBezTo>
                  <a:pt x="18" y="41"/>
                  <a:pt x="11" y="37"/>
                  <a:pt x="6" y="38"/>
                </a:cubicBezTo>
                <a:cubicBezTo>
                  <a:pt x="7" y="39"/>
                  <a:pt x="10" y="39"/>
                  <a:pt x="12" y="40"/>
                </a:cubicBezTo>
                <a:cubicBezTo>
                  <a:pt x="16" y="39"/>
                  <a:pt x="18" y="38"/>
                  <a:pt x="21" y="39"/>
                </a:cubicBezTo>
                <a:cubicBezTo>
                  <a:pt x="19" y="40"/>
                  <a:pt x="19" y="40"/>
                  <a:pt x="19" y="40"/>
                </a:cubicBezTo>
                <a:cubicBezTo>
                  <a:pt x="20" y="40"/>
                  <a:pt x="20" y="40"/>
                  <a:pt x="20" y="40"/>
                </a:cubicBezTo>
                <a:cubicBezTo>
                  <a:pt x="20" y="40"/>
                  <a:pt x="21" y="40"/>
                  <a:pt x="21" y="41"/>
                </a:cubicBezTo>
                <a:cubicBezTo>
                  <a:pt x="18" y="41"/>
                  <a:pt x="18" y="41"/>
                  <a:pt x="18" y="41"/>
                </a:cubicBezTo>
                <a:cubicBezTo>
                  <a:pt x="19" y="41"/>
                  <a:pt x="19" y="41"/>
                  <a:pt x="19" y="41"/>
                </a:cubicBezTo>
                <a:cubicBezTo>
                  <a:pt x="20" y="41"/>
                  <a:pt x="21" y="42"/>
                  <a:pt x="22" y="41"/>
                </a:cubicBezTo>
                <a:cubicBezTo>
                  <a:pt x="22" y="43"/>
                  <a:pt x="22" y="43"/>
                  <a:pt x="22" y="43"/>
                </a:cubicBezTo>
                <a:cubicBezTo>
                  <a:pt x="20" y="44"/>
                  <a:pt x="22" y="46"/>
                  <a:pt x="19" y="46"/>
                </a:cubicBezTo>
                <a:cubicBezTo>
                  <a:pt x="20" y="46"/>
                  <a:pt x="20" y="46"/>
                  <a:pt x="20" y="46"/>
                </a:cubicBezTo>
                <a:cubicBezTo>
                  <a:pt x="16" y="47"/>
                  <a:pt x="12" y="44"/>
                  <a:pt x="9" y="46"/>
                </a:cubicBezTo>
                <a:cubicBezTo>
                  <a:pt x="13" y="47"/>
                  <a:pt x="19" y="46"/>
                  <a:pt x="23" y="48"/>
                </a:cubicBezTo>
                <a:cubicBezTo>
                  <a:pt x="22" y="49"/>
                  <a:pt x="22" y="49"/>
                  <a:pt x="22" y="49"/>
                </a:cubicBezTo>
                <a:cubicBezTo>
                  <a:pt x="21" y="48"/>
                  <a:pt x="21" y="48"/>
                  <a:pt x="21" y="48"/>
                </a:cubicBezTo>
                <a:cubicBezTo>
                  <a:pt x="19" y="48"/>
                  <a:pt x="17" y="49"/>
                  <a:pt x="16" y="49"/>
                </a:cubicBezTo>
                <a:cubicBezTo>
                  <a:pt x="17" y="49"/>
                  <a:pt x="19" y="49"/>
                  <a:pt x="20" y="49"/>
                </a:cubicBezTo>
                <a:cubicBezTo>
                  <a:pt x="22" y="50"/>
                  <a:pt x="25" y="51"/>
                  <a:pt x="24" y="53"/>
                </a:cubicBezTo>
                <a:cubicBezTo>
                  <a:pt x="19" y="53"/>
                  <a:pt x="19" y="53"/>
                  <a:pt x="19" y="53"/>
                </a:cubicBezTo>
                <a:cubicBezTo>
                  <a:pt x="26" y="55"/>
                  <a:pt x="26" y="55"/>
                  <a:pt x="26" y="55"/>
                </a:cubicBezTo>
                <a:cubicBezTo>
                  <a:pt x="25" y="57"/>
                  <a:pt x="29" y="58"/>
                  <a:pt x="30" y="59"/>
                </a:cubicBezTo>
                <a:cubicBezTo>
                  <a:pt x="29" y="60"/>
                  <a:pt x="27" y="59"/>
                  <a:pt x="26" y="60"/>
                </a:cubicBezTo>
                <a:cubicBezTo>
                  <a:pt x="22" y="61"/>
                  <a:pt x="28" y="62"/>
                  <a:pt x="26" y="64"/>
                </a:cubicBezTo>
                <a:cubicBezTo>
                  <a:pt x="27" y="64"/>
                  <a:pt x="29" y="64"/>
                  <a:pt x="30" y="65"/>
                </a:cubicBezTo>
                <a:cubicBezTo>
                  <a:pt x="30" y="65"/>
                  <a:pt x="29" y="66"/>
                  <a:pt x="29" y="66"/>
                </a:cubicBezTo>
                <a:cubicBezTo>
                  <a:pt x="25" y="64"/>
                  <a:pt x="21" y="63"/>
                  <a:pt x="17" y="63"/>
                </a:cubicBezTo>
                <a:cubicBezTo>
                  <a:pt x="22" y="66"/>
                  <a:pt x="22" y="66"/>
                  <a:pt x="22" y="66"/>
                </a:cubicBezTo>
                <a:cubicBezTo>
                  <a:pt x="30" y="66"/>
                  <a:pt x="36" y="70"/>
                  <a:pt x="44" y="70"/>
                </a:cubicBezTo>
                <a:cubicBezTo>
                  <a:pt x="51" y="73"/>
                  <a:pt x="61" y="73"/>
                  <a:pt x="70" y="75"/>
                </a:cubicBezTo>
                <a:cubicBezTo>
                  <a:pt x="82" y="75"/>
                  <a:pt x="93" y="77"/>
                  <a:pt x="104" y="77"/>
                </a:cubicBezTo>
                <a:cubicBezTo>
                  <a:pt x="123" y="76"/>
                  <a:pt x="142" y="76"/>
                  <a:pt x="161" y="76"/>
                </a:cubicBezTo>
                <a:cubicBezTo>
                  <a:pt x="258" y="76"/>
                  <a:pt x="258" y="76"/>
                  <a:pt x="258" y="76"/>
                </a:cubicBezTo>
                <a:cubicBezTo>
                  <a:pt x="286" y="75"/>
                  <a:pt x="315" y="77"/>
                  <a:pt x="341" y="75"/>
                </a:cubicBezTo>
                <a:cubicBezTo>
                  <a:pt x="336" y="75"/>
                  <a:pt x="331" y="74"/>
                  <a:pt x="326" y="75"/>
                </a:cubicBezTo>
                <a:cubicBezTo>
                  <a:pt x="323" y="75"/>
                  <a:pt x="321" y="74"/>
                  <a:pt x="319" y="75"/>
                </a:cubicBezTo>
                <a:cubicBezTo>
                  <a:pt x="316" y="75"/>
                  <a:pt x="313" y="75"/>
                  <a:pt x="311" y="74"/>
                </a:cubicBezTo>
                <a:cubicBezTo>
                  <a:pt x="280" y="74"/>
                  <a:pt x="280" y="74"/>
                  <a:pt x="280" y="74"/>
                </a:cubicBezTo>
                <a:cubicBezTo>
                  <a:pt x="279" y="74"/>
                  <a:pt x="279" y="74"/>
                  <a:pt x="279" y="74"/>
                </a:cubicBezTo>
                <a:cubicBezTo>
                  <a:pt x="276" y="74"/>
                  <a:pt x="272" y="75"/>
                  <a:pt x="270" y="74"/>
                </a:cubicBezTo>
                <a:cubicBezTo>
                  <a:pt x="271" y="73"/>
                  <a:pt x="271" y="73"/>
                  <a:pt x="271" y="73"/>
                </a:cubicBezTo>
                <a:cubicBezTo>
                  <a:pt x="401" y="73"/>
                  <a:pt x="401" y="73"/>
                  <a:pt x="401" y="73"/>
                </a:cubicBezTo>
                <a:cubicBezTo>
                  <a:pt x="415" y="72"/>
                  <a:pt x="415" y="72"/>
                  <a:pt x="415" y="72"/>
                </a:cubicBezTo>
                <a:cubicBezTo>
                  <a:pt x="384" y="72"/>
                  <a:pt x="352" y="72"/>
                  <a:pt x="320" y="71"/>
                </a:cubicBezTo>
                <a:cubicBezTo>
                  <a:pt x="309" y="71"/>
                  <a:pt x="297" y="72"/>
                  <a:pt x="286" y="70"/>
                </a:cubicBezTo>
                <a:cubicBezTo>
                  <a:pt x="312" y="70"/>
                  <a:pt x="341" y="71"/>
                  <a:pt x="368" y="70"/>
                </a:cubicBezTo>
                <a:cubicBezTo>
                  <a:pt x="368" y="70"/>
                  <a:pt x="368" y="70"/>
                  <a:pt x="368" y="70"/>
                </a:cubicBezTo>
                <a:cubicBezTo>
                  <a:pt x="369" y="69"/>
                  <a:pt x="369" y="69"/>
                  <a:pt x="369" y="69"/>
                </a:cubicBezTo>
                <a:cubicBezTo>
                  <a:pt x="370" y="70"/>
                  <a:pt x="371" y="69"/>
                  <a:pt x="372" y="69"/>
                </a:cubicBezTo>
                <a:cubicBezTo>
                  <a:pt x="376" y="69"/>
                  <a:pt x="383" y="71"/>
                  <a:pt x="387" y="69"/>
                </a:cubicBezTo>
                <a:cubicBezTo>
                  <a:pt x="373" y="68"/>
                  <a:pt x="373" y="68"/>
                  <a:pt x="373" y="68"/>
                </a:cubicBezTo>
                <a:cubicBezTo>
                  <a:pt x="372" y="68"/>
                  <a:pt x="372" y="68"/>
                  <a:pt x="372" y="68"/>
                </a:cubicBezTo>
                <a:cubicBezTo>
                  <a:pt x="374" y="67"/>
                  <a:pt x="374" y="67"/>
                  <a:pt x="374" y="67"/>
                </a:cubicBezTo>
                <a:cubicBezTo>
                  <a:pt x="371" y="67"/>
                  <a:pt x="371" y="67"/>
                  <a:pt x="371" y="67"/>
                </a:cubicBezTo>
                <a:cubicBezTo>
                  <a:pt x="371" y="67"/>
                  <a:pt x="370" y="67"/>
                  <a:pt x="370" y="66"/>
                </a:cubicBezTo>
                <a:cubicBezTo>
                  <a:pt x="371" y="66"/>
                  <a:pt x="373" y="65"/>
                  <a:pt x="374" y="66"/>
                </a:cubicBezTo>
                <a:cubicBezTo>
                  <a:pt x="374" y="66"/>
                  <a:pt x="372" y="66"/>
                  <a:pt x="372" y="66"/>
                </a:cubicBezTo>
                <a:cubicBezTo>
                  <a:pt x="378" y="66"/>
                  <a:pt x="387" y="67"/>
                  <a:pt x="395" y="67"/>
                </a:cubicBezTo>
                <a:cubicBezTo>
                  <a:pt x="394" y="67"/>
                  <a:pt x="394" y="67"/>
                  <a:pt x="394" y="67"/>
                </a:cubicBezTo>
                <a:cubicBezTo>
                  <a:pt x="398" y="68"/>
                  <a:pt x="405" y="68"/>
                  <a:pt x="408" y="67"/>
                </a:cubicBezTo>
                <a:cubicBezTo>
                  <a:pt x="410" y="66"/>
                  <a:pt x="410" y="67"/>
                  <a:pt x="410" y="67"/>
                </a:cubicBezTo>
                <a:cubicBezTo>
                  <a:pt x="412" y="68"/>
                  <a:pt x="411" y="67"/>
                  <a:pt x="412" y="66"/>
                </a:cubicBezTo>
                <a:cubicBezTo>
                  <a:pt x="429" y="66"/>
                  <a:pt x="429" y="66"/>
                  <a:pt x="429" y="66"/>
                </a:cubicBezTo>
                <a:cubicBezTo>
                  <a:pt x="429" y="67"/>
                  <a:pt x="429" y="67"/>
                  <a:pt x="429" y="67"/>
                </a:cubicBezTo>
                <a:cubicBezTo>
                  <a:pt x="424" y="67"/>
                  <a:pt x="419" y="67"/>
                  <a:pt x="414" y="67"/>
                </a:cubicBezTo>
                <a:cubicBezTo>
                  <a:pt x="421" y="68"/>
                  <a:pt x="431" y="68"/>
                  <a:pt x="436" y="67"/>
                </a:cubicBezTo>
                <a:cubicBezTo>
                  <a:pt x="434" y="67"/>
                  <a:pt x="431" y="67"/>
                  <a:pt x="429" y="66"/>
                </a:cubicBezTo>
                <a:cubicBezTo>
                  <a:pt x="440" y="66"/>
                  <a:pt x="453" y="66"/>
                  <a:pt x="465" y="66"/>
                </a:cubicBezTo>
                <a:cubicBezTo>
                  <a:pt x="463" y="65"/>
                  <a:pt x="459" y="66"/>
                  <a:pt x="456" y="65"/>
                </a:cubicBezTo>
                <a:cubicBezTo>
                  <a:pt x="457" y="65"/>
                  <a:pt x="457" y="65"/>
                  <a:pt x="457" y="65"/>
                </a:cubicBezTo>
                <a:cubicBezTo>
                  <a:pt x="455" y="66"/>
                  <a:pt x="453" y="64"/>
                  <a:pt x="451" y="65"/>
                </a:cubicBezTo>
                <a:cubicBezTo>
                  <a:pt x="441" y="65"/>
                  <a:pt x="428" y="65"/>
                  <a:pt x="415" y="65"/>
                </a:cubicBezTo>
                <a:cubicBezTo>
                  <a:pt x="414" y="64"/>
                  <a:pt x="414" y="64"/>
                  <a:pt x="414" y="64"/>
                </a:cubicBezTo>
                <a:cubicBezTo>
                  <a:pt x="413" y="64"/>
                  <a:pt x="413" y="65"/>
                  <a:pt x="411" y="65"/>
                </a:cubicBezTo>
                <a:cubicBezTo>
                  <a:pt x="410" y="63"/>
                  <a:pt x="409" y="66"/>
                  <a:pt x="407" y="64"/>
                </a:cubicBezTo>
                <a:cubicBezTo>
                  <a:pt x="407" y="64"/>
                  <a:pt x="407" y="64"/>
                  <a:pt x="407" y="64"/>
                </a:cubicBezTo>
                <a:cubicBezTo>
                  <a:pt x="403" y="65"/>
                  <a:pt x="397" y="65"/>
                  <a:pt x="393" y="64"/>
                </a:cubicBezTo>
                <a:cubicBezTo>
                  <a:pt x="373" y="64"/>
                  <a:pt x="373" y="64"/>
                  <a:pt x="373" y="64"/>
                </a:cubicBezTo>
                <a:cubicBezTo>
                  <a:pt x="371" y="65"/>
                  <a:pt x="367" y="65"/>
                  <a:pt x="365" y="64"/>
                </a:cubicBezTo>
                <a:cubicBezTo>
                  <a:pt x="367" y="64"/>
                  <a:pt x="367" y="64"/>
                  <a:pt x="367" y="64"/>
                </a:cubicBezTo>
                <a:cubicBezTo>
                  <a:pt x="363" y="64"/>
                  <a:pt x="359" y="63"/>
                  <a:pt x="356" y="64"/>
                </a:cubicBezTo>
                <a:cubicBezTo>
                  <a:pt x="347" y="64"/>
                  <a:pt x="338" y="65"/>
                  <a:pt x="330" y="63"/>
                </a:cubicBezTo>
                <a:cubicBezTo>
                  <a:pt x="344" y="62"/>
                  <a:pt x="354" y="64"/>
                  <a:pt x="368" y="62"/>
                </a:cubicBezTo>
                <a:cubicBezTo>
                  <a:pt x="335" y="62"/>
                  <a:pt x="335" y="62"/>
                  <a:pt x="335" y="62"/>
                </a:cubicBezTo>
                <a:cubicBezTo>
                  <a:pt x="345" y="61"/>
                  <a:pt x="357" y="61"/>
                  <a:pt x="368" y="61"/>
                </a:cubicBezTo>
                <a:cubicBezTo>
                  <a:pt x="369" y="61"/>
                  <a:pt x="369" y="60"/>
                  <a:pt x="370" y="61"/>
                </a:cubicBezTo>
                <a:cubicBezTo>
                  <a:pt x="371" y="59"/>
                  <a:pt x="375" y="60"/>
                  <a:pt x="378" y="60"/>
                </a:cubicBezTo>
                <a:cubicBezTo>
                  <a:pt x="375" y="61"/>
                  <a:pt x="375" y="61"/>
                  <a:pt x="375" y="61"/>
                </a:cubicBezTo>
                <a:cubicBezTo>
                  <a:pt x="382" y="61"/>
                  <a:pt x="391" y="61"/>
                  <a:pt x="399" y="61"/>
                </a:cubicBezTo>
                <a:cubicBezTo>
                  <a:pt x="400" y="60"/>
                  <a:pt x="400" y="60"/>
                  <a:pt x="400" y="60"/>
                </a:cubicBezTo>
                <a:cubicBezTo>
                  <a:pt x="402" y="59"/>
                  <a:pt x="404" y="61"/>
                  <a:pt x="406" y="60"/>
                </a:cubicBezTo>
                <a:cubicBezTo>
                  <a:pt x="406" y="60"/>
                  <a:pt x="406" y="60"/>
                  <a:pt x="406" y="60"/>
                </a:cubicBezTo>
                <a:cubicBezTo>
                  <a:pt x="426" y="61"/>
                  <a:pt x="450" y="60"/>
                  <a:pt x="471" y="60"/>
                </a:cubicBezTo>
                <a:cubicBezTo>
                  <a:pt x="453" y="59"/>
                  <a:pt x="433" y="59"/>
                  <a:pt x="415" y="59"/>
                </a:cubicBezTo>
                <a:cubicBezTo>
                  <a:pt x="415" y="59"/>
                  <a:pt x="415" y="59"/>
                  <a:pt x="415" y="59"/>
                </a:cubicBezTo>
                <a:cubicBezTo>
                  <a:pt x="414" y="59"/>
                  <a:pt x="414" y="59"/>
                  <a:pt x="414" y="59"/>
                </a:cubicBezTo>
                <a:cubicBezTo>
                  <a:pt x="410" y="57"/>
                  <a:pt x="407" y="61"/>
                  <a:pt x="403" y="59"/>
                </a:cubicBezTo>
                <a:cubicBezTo>
                  <a:pt x="396" y="61"/>
                  <a:pt x="390" y="57"/>
                  <a:pt x="383" y="59"/>
                </a:cubicBezTo>
                <a:cubicBezTo>
                  <a:pt x="381" y="58"/>
                  <a:pt x="381" y="58"/>
                  <a:pt x="381" y="58"/>
                </a:cubicBezTo>
                <a:cubicBezTo>
                  <a:pt x="393" y="57"/>
                  <a:pt x="403" y="59"/>
                  <a:pt x="414" y="58"/>
                </a:cubicBezTo>
                <a:cubicBezTo>
                  <a:pt x="404" y="57"/>
                  <a:pt x="404" y="57"/>
                  <a:pt x="404" y="57"/>
                </a:cubicBezTo>
                <a:cubicBezTo>
                  <a:pt x="403" y="57"/>
                  <a:pt x="399" y="58"/>
                  <a:pt x="399" y="56"/>
                </a:cubicBezTo>
                <a:cubicBezTo>
                  <a:pt x="381" y="55"/>
                  <a:pt x="381" y="55"/>
                  <a:pt x="381" y="55"/>
                </a:cubicBezTo>
                <a:cubicBezTo>
                  <a:pt x="380" y="55"/>
                  <a:pt x="379" y="55"/>
                  <a:pt x="379" y="54"/>
                </a:cubicBezTo>
                <a:cubicBezTo>
                  <a:pt x="380" y="54"/>
                  <a:pt x="381" y="54"/>
                  <a:pt x="382" y="54"/>
                </a:cubicBezTo>
                <a:cubicBezTo>
                  <a:pt x="382" y="54"/>
                  <a:pt x="382" y="54"/>
                  <a:pt x="382" y="54"/>
                </a:cubicBezTo>
                <a:cubicBezTo>
                  <a:pt x="382" y="54"/>
                  <a:pt x="381" y="54"/>
                  <a:pt x="381" y="54"/>
                </a:cubicBezTo>
                <a:cubicBezTo>
                  <a:pt x="383" y="54"/>
                  <a:pt x="383" y="54"/>
                  <a:pt x="383" y="54"/>
                </a:cubicBezTo>
                <a:cubicBezTo>
                  <a:pt x="383" y="54"/>
                  <a:pt x="383" y="54"/>
                  <a:pt x="382" y="54"/>
                </a:cubicBezTo>
                <a:cubicBezTo>
                  <a:pt x="383" y="54"/>
                  <a:pt x="383" y="54"/>
                  <a:pt x="383" y="54"/>
                </a:cubicBezTo>
                <a:cubicBezTo>
                  <a:pt x="384" y="54"/>
                  <a:pt x="387" y="53"/>
                  <a:pt x="388" y="54"/>
                </a:cubicBezTo>
                <a:cubicBezTo>
                  <a:pt x="388" y="54"/>
                  <a:pt x="388" y="54"/>
                  <a:pt x="388" y="54"/>
                </a:cubicBezTo>
                <a:cubicBezTo>
                  <a:pt x="426" y="54"/>
                  <a:pt x="426" y="54"/>
                  <a:pt x="426" y="54"/>
                </a:cubicBezTo>
                <a:cubicBezTo>
                  <a:pt x="425" y="53"/>
                  <a:pt x="425" y="53"/>
                  <a:pt x="425" y="53"/>
                </a:cubicBezTo>
                <a:cubicBezTo>
                  <a:pt x="407" y="52"/>
                  <a:pt x="386" y="52"/>
                  <a:pt x="368" y="51"/>
                </a:cubicBezTo>
                <a:cubicBezTo>
                  <a:pt x="366" y="51"/>
                  <a:pt x="360" y="51"/>
                  <a:pt x="362" y="49"/>
                </a:cubicBezTo>
                <a:cubicBezTo>
                  <a:pt x="364" y="50"/>
                  <a:pt x="365" y="48"/>
                  <a:pt x="367" y="49"/>
                </a:cubicBezTo>
                <a:cubicBezTo>
                  <a:pt x="366" y="49"/>
                  <a:pt x="366" y="49"/>
                  <a:pt x="366" y="49"/>
                </a:cubicBezTo>
                <a:cubicBezTo>
                  <a:pt x="367" y="49"/>
                  <a:pt x="367" y="49"/>
                  <a:pt x="367" y="49"/>
                </a:cubicBezTo>
                <a:cubicBezTo>
                  <a:pt x="367" y="49"/>
                  <a:pt x="367" y="49"/>
                  <a:pt x="367" y="49"/>
                </a:cubicBezTo>
                <a:cubicBezTo>
                  <a:pt x="368" y="49"/>
                  <a:pt x="368" y="49"/>
                  <a:pt x="368" y="49"/>
                </a:cubicBezTo>
                <a:cubicBezTo>
                  <a:pt x="383" y="49"/>
                  <a:pt x="383" y="49"/>
                  <a:pt x="383" y="49"/>
                </a:cubicBezTo>
                <a:cubicBezTo>
                  <a:pt x="387" y="48"/>
                  <a:pt x="387" y="48"/>
                  <a:pt x="387" y="48"/>
                </a:cubicBezTo>
                <a:cubicBezTo>
                  <a:pt x="381" y="48"/>
                  <a:pt x="375" y="48"/>
                  <a:pt x="369" y="48"/>
                </a:cubicBezTo>
                <a:cubicBezTo>
                  <a:pt x="368" y="47"/>
                  <a:pt x="368" y="47"/>
                  <a:pt x="368" y="47"/>
                </a:cubicBezTo>
                <a:cubicBezTo>
                  <a:pt x="372" y="46"/>
                  <a:pt x="378" y="47"/>
                  <a:pt x="381" y="46"/>
                </a:cubicBezTo>
                <a:cubicBezTo>
                  <a:pt x="376" y="45"/>
                  <a:pt x="373" y="46"/>
                  <a:pt x="368" y="46"/>
                </a:cubicBezTo>
                <a:cubicBezTo>
                  <a:pt x="368" y="45"/>
                  <a:pt x="368" y="45"/>
                  <a:pt x="368" y="45"/>
                </a:cubicBezTo>
                <a:cubicBezTo>
                  <a:pt x="368" y="45"/>
                  <a:pt x="369" y="45"/>
                  <a:pt x="370" y="45"/>
                </a:cubicBezTo>
                <a:cubicBezTo>
                  <a:pt x="372" y="43"/>
                  <a:pt x="375" y="44"/>
                  <a:pt x="378" y="44"/>
                </a:cubicBezTo>
                <a:cubicBezTo>
                  <a:pt x="382" y="44"/>
                  <a:pt x="385" y="44"/>
                  <a:pt x="388" y="44"/>
                </a:cubicBezTo>
                <a:cubicBezTo>
                  <a:pt x="391" y="43"/>
                  <a:pt x="397" y="44"/>
                  <a:pt x="400" y="44"/>
                </a:cubicBezTo>
                <a:cubicBezTo>
                  <a:pt x="400" y="44"/>
                  <a:pt x="399" y="44"/>
                  <a:pt x="399" y="44"/>
                </a:cubicBezTo>
                <a:cubicBezTo>
                  <a:pt x="400" y="43"/>
                  <a:pt x="400" y="42"/>
                  <a:pt x="402" y="42"/>
                </a:cubicBezTo>
                <a:cubicBezTo>
                  <a:pt x="403" y="42"/>
                  <a:pt x="404" y="42"/>
                  <a:pt x="404" y="43"/>
                </a:cubicBezTo>
                <a:cubicBezTo>
                  <a:pt x="405" y="43"/>
                  <a:pt x="407" y="43"/>
                  <a:pt x="408" y="43"/>
                </a:cubicBezTo>
                <a:cubicBezTo>
                  <a:pt x="408" y="42"/>
                  <a:pt x="408" y="42"/>
                  <a:pt x="408" y="42"/>
                </a:cubicBezTo>
                <a:cubicBezTo>
                  <a:pt x="409" y="43"/>
                  <a:pt x="411" y="42"/>
                  <a:pt x="412" y="43"/>
                </a:cubicBezTo>
                <a:cubicBezTo>
                  <a:pt x="412" y="43"/>
                  <a:pt x="412" y="43"/>
                  <a:pt x="412" y="43"/>
                </a:cubicBezTo>
                <a:cubicBezTo>
                  <a:pt x="419" y="43"/>
                  <a:pt x="428" y="44"/>
                  <a:pt x="435" y="43"/>
                </a:cubicBezTo>
                <a:cubicBezTo>
                  <a:pt x="437" y="43"/>
                  <a:pt x="445" y="43"/>
                  <a:pt x="450" y="43"/>
                </a:cubicBezTo>
                <a:cubicBezTo>
                  <a:pt x="451" y="42"/>
                  <a:pt x="451" y="42"/>
                  <a:pt x="451" y="42"/>
                </a:cubicBezTo>
                <a:cubicBezTo>
                  <a:pt x="435" y="42"/>
                  <a:pt x="435" y="42"/>
                  <a:pt x="435" y="42"/>
                </a:cubicBezTo>
                <a:cubicBezTo>
                  <a:pt x="434" y="42"/>
                  <a:pt x="434" y="42"/>
                  <a:pt x="434" y="42"/>
                </a:cubicBezTo>
                <a:cubicBezTo>
                  <a:pt x="424" y="42"/>
                  <a:pt x="424" y="42"/>
                  <a:pt x="424" y="42"/>
                </a:cubicBezTo>
                <a:cubicBezTo>
                  <a:pt x="414" y="40"/>
                  <a:pt x="402" y="40"/>
                  <a:pt x="391" y="40"/>
                </a:cubicBezTo>
                <a:cubicBezTo>
                  <a:pt x="385" y="39"/>
                  <a:pt x="379" y="39"/>
                  <a:pt x="373" y="38"/>
                </a:cubicBezTo>
                <a:cubicBezTo>
                  <a:pt x="380" y="36"/>
                  <a:pt x="388" y="37"/>
                  <a:pt x="396" y="36"/>
                </a:cubicBezTo>
                <a:cubicBezTo>
                  <a:pt x="390" y="35"/>
                  <a:pt x="382" y="36"/>
                  <a:pt x="376" y="35"/>
                </a:cubicBezTo>
                <a:cubicBezTo>
                  <a:pt x="402" y="35"/>
                  <a:pt x="431" y="37"/>
                  <a:pt x="459" y="36"/>
                </a:cubicBezTo>
                <a:cubicBezTo>
                  <a:pt x="460" y="35"/>
                  <a:pt x="460" y="35"/>
                  <a:pt x="460" y="35"/>
                </a:cubicBezTo>
                <a:cubicBezTo>
                  <a:pt x="452" y="34"/>
                  <a:pt x="443" y="35"/>
                  <a:pt x="435" y="34"/>
                </a:cubicBezTo>
                <a:cubicBezTo>
                  <a:pt x="435" y="33"/>
                  <a:pt x="435" y="33"/>
                  <a:pt x="435" y="33"/>
                </a:cubicBezTo>
                <a:cubicBezTo>
                  <a:pt x="445" y="33"/>
                  <a:pt x="445" y="33"/>
                  <a:pt x="445" y="33"/>
                </a:cubicBezTo>
                <a:cubicBezTo>
                  <a:pt x="429" y="32"/>
                  <a:pt x="414" y="31"/>
                  <a:pt x="397" y="32"/>
                </a:cubicBezTo>
                <a:cubicBezTo>
                  <a:pt x="395" y="31"/>
                  <a:pt x="393" y="31"/>
                  <a:pt x="391" y="30"/>
                </a:cubicBezTo>
                <a:cubicBezTo>
                  <a:pt x="410" y="30"/>
                  <a:pt x="428" y="32"/>
                  <a:pt x="445" y="31"/>
                </a:cubicBezTo>
                <a:cubicBezTo>
                  <a:pt x="439" y="31"/>
                  <a:pt x="434" y="30"/>
                  <a:pt x="428" y="30"/>
                </a:cubicBezTo>
                <a:cubicBezTo>
                  <a:pt x="426" y="30"/>
                  <a:pt x="426" y="30"/>
                  <a:pt x="426" y="30"/>
                </a:cubicBezTo>
                <a:cubicBezTo>
                  <a:pt x="428" y="29"/>
                  <a:pt x="428" y="29"/>
                  <a:pt x="428" y="29"/>
                </a:cubicBezTo>
                <a:cubicBezTo>
                  <a:pt x="449" y="29"/>
                  <a:pt x="449" y="29"/>
                  <a:pt x="449" y="29"/>
                </a:cubicBezTo>
                <a:cubicBezTo>
                  <a:pt x="449" y="29"/>
                  <a:pt x="449" y="29"/>
                  <a:pt x="449" y="29"/>
                </a:cubicBezTo>
                <a:cubicBezTo>
                  <a:pt x="432" y="28"/>
                  <a:pt x="415" y="28"/>
                  <a:pt x="398" y="27"/>
                </a:cubicBezTo>
                <a:cubicBezTo>
                  <a:pt x="399" y="26"/>
                  <a:pt x="399" y="26"/>
                  <a:pt x="399" y="26"/>
                </a:cubicBezTo>
                <a:cubicBezTo>
                  <a:pt x="417" y="24"/>
                  <a:pt x="432" y="30"/>
                  <a:pt x="449" y="27"/>
                </a:cubicBezTo>
                <a:cubicBezTo>
                  <a:pt x="444" y="26"/>
                  <a:pt x="440" y="27"/>
                  <a:pt x="436" y="26"/>
                </a:cubicBezTo>
                <a:cubicBezTo>
                  <a:pt x="445" y="26"/>
                  <a:pt x="455" y="25"/>
                  <a:pt x="464" y="25"/>
                </a:cubicBezTo>
                <a:cubicBezTo>
                  <a:pt x="463" y="23"/>
                  <a:pt x="471" y="25"/>
                  <a:pt x="474" y="23"/>
                </a:cubicBezTo>
                <a:cubicBezTo>
                  <a:pt x="461" y="23"/>
                  <a:pt x="447" y="23"/>
                  <a:pt x="435" y="22"/>
                </a:cubicBezTo>
                <a:cubicBezTo>
                  <a:pt x="438" y="21"/>
                  <a:pt x="441" y="21"/>
                  <a:pt x="444" y="21"/>
                </a:cubicBezTo>
                <a:cubicBezTo>
                  <a:pt x="443" y="21"/>
                  <a:pt x="443" y="21"/>
                  <a:pt x="443" y="20"/>
                </a:cubicBezTo>
                <a:cubicBezTo>
                  <a:pt x="443" y="20"/>
                  <a:pt x="443" y="20"/>
                  <a:pt x="443" y="20"/>
                </a:cubicBezTo>
                <a:cubicBezTo>
                  <a:pt x="452" y="20"/>
                  <a:pt x="460" y="21"/>
                  <a:pt x="468" y="19"/>
                </a:cubicBezTo>
                <a:cubicBezTo>
                  <a:pt x="464" y="19"/>
                  <a:pt x="460" y="19"/>
                  <a:pt x="457" y="18"/>
                </a:cubicBezTo>
                <a:cubicBezTo>
                  <a:pt x="457" y="18"/>
                  <a:pt x="458" y="17"/>
                  <a:pt x="458" y="17"/>
                </a:cubicBezTo>
                <a:cubicBezTo>
                  <a:pt x="457" y="17"/>
                  <a:pt x="455" y="17"/>
                  <a:pt x="454" y="16"/>
                </a:cubicBezTo>
                <a:cubicBezTo>
                  <a:pt x="455" y="15"/>
                  <a:pt x="455" y="15"/>
                  <a:pt x="455" y="15"/>
                </a:cubicBezTo>
                <a:cubicBezTo>
                  <a:pt x="459" y="17"/>
                  <a:pt x="463" y="15"/>
                  <a:pt x="467" y="15"/>
                </a:cubicBezTo>
                <a:cubicBezTo>
                  <a:pt x="446" y="13"/>
                  <a:pt x="446" y="13"/>
                  <a:pt x="446" y="13"/>
                </a:cubicBezTo>
                <a:cubicBezTo>
                  <a:pt x="457" y="13"/>
                  <a:pt x="467" y="13"/>
                  <a:pt x="478" y="13"/>
                </a:cubicBezTo>
                <a:close/>
                <a:moveTo>
                  <a:pt x="20" y="46"/>
                </a:moveTo>
                <a:cubicBezTo>
                  <a:pt x="22" y="46"/>
                  <a:pt x="22" y="46"/>
                  <a:pt x="22" y="46"/>
                </a:cubicBezTo>
                <a:cubicBezTo>
                  <a:pt x="22" y="46"/>
                  <a:pt x="22" y="46"/>
                  <a:pt x="22" y="46"/>
                </a:cubicBezTo>
                <a:lnTo>
                  <a:pt x="20" y="46"/>
                </a:lnTo>
                <a:close/>
                <a:moveTo>
                  <a:pt x="224" y="74"/>
                </a:moveTo>
                <a:cubicBezTo>
                  <a:pt x="214" y="74"/>
                  <a:pt x="214" y="74"/>
                  <a:pt x="214" y="74"/>
                </a:cubicBezTo>
                <a:cubicBezTo>
                  <a:pt x="213" y="74"/>
                  <a:pt x="213" y="74"/>
                  <a:pt x="212" y="74"/>
                </a:cubicBezTo>
                <a:cubicBezTo>
                  <a:pt x="214" y="74"/>
                  <a:pt x="214" y="74"/>
                  <a:pt x="214" y="74"/>
                </a:cubicBezTo>
                <a:cubicBezTo>
                  <a:pt x="216" y="74"/>
                  <a:pt x="217" y="73"/>
                  <a:pt x="218" y="73"/>
                </a:cubicBezTo>
                <a:cubicBezTo>
                  <a:pt x="234" y="73"/>
                  <a:pt x="234" y="73"/>
                  <a:pt x="234" y="73"/>
                </a:cubicBezTo>
                <a:cubicBezTo>
                  <a:pt x="234" y="73"/>
                  <a:pt x="234" y="73"/>
                  <a:pt x="235" y="73"/>
                </a:cubicBezTo>
                <a:cubicBezTo>
                  <a:pt x="234" y="73"/>
                  <a:pt x="234" y="73"/>
                  <a:pt x="234" y="73"/>
                </a:cubicBezTo>
                <a:cubicBezTo>
                  <a:pt x="230" y="73"/>
                  <a:pt x="227" y="73"/>
                  <a:pt x="224" y="74"/>
                </a:cubicBezTo>
                <a:close/>
                <a:moveTo>
                  <a:pt x="380" y="69"/>
                </a:moveTo>
                <a:cubicBezTo>
                  <a:pt x="379" y="69"/>
                  <a:pt x="378" y="69"/>
                  <a:pt x="377" y="69"/>
                </a:cubicBezTo>
                <a:cubicBezTo>
                  <a:pt x="377" y="69"/>
                  <a:pt x="379" y="69"/>
                  <a:pt x="380" y="69"/>
                </a:cubicBezTo>
                <a:close/>
                <a:moveTo>
                  <a:pt x="367" y="70"/>
                </a:moveTo>
                <a:cubicBezTo>
                  <a:pt x="364" y="70"/>
                  <a:pt x="364" y="70"/>
                  <a:pt x="364" y="70"/>
                </a:cubicBezTo>
                <a:cubicBezTo>
                  <a:pt x="364" y="70"/>
                  <a:pt x="364" y="70"/>
                  <a:pt x="364" y="70"/>
                </a:cubicBezTo>
                <a:cubicBezTo>
                  <a:pt x="364" y="70"/>
                  <a:pt x="364" y="70"/>
                  <a:pt x="364" y="70"/>
                </a:cubicBezTo>
                <a:cubicBezTo>
                  <a:pt x="365" y="70"/>
                  <a:pt x="366" y="69"/>
                  <a:pt x="367" y="70"/>
                </a:cubicBezTo>
                <a:close/>
                <a:moveTo>
                  <a:pt x="415" y="11"/>
                </a:moveTo>
                <a:cubicBezTo>
                  <a:pt x="410" y="11"/>
                  <a:pt x="410" y="11"/>
                  <a:pt x="410" y="11"/>
                </a:cubicBezTo>
                <a:cubicBezTo>
                  <a:pt x="411" y="11"/>
                  <a:pt x="413" y="11"/>
                  <a:pt x="415" y="11"/>
                </a:cubicBezTo>
                <a:cubicBezTo>
                  <a:pt x="419" y="11"/>
                  <a:pt x="419" y="11"/>
                  <a:pt x="419" y="11"/>
                </a:cubicBezTo>
                <a:cubicBezTo>
                  <a:pt x="417" y="12"/>
                  <a:pt x="416" y="11"/>
                  <a:pt x="415" y="11"/>
                </a:cubicBezTo>
                <a:close/>
                <a:moveTo>
                  <a:pt x="422" y="12"/>
                </a:moveTo>
                <a:cubicBezTo>
                  <a:pt x="428" y="12"/>
                  <a:pt x="433" y="12"/>
                  <a:pt x="439" y="13"/>
                </a:cubicBezTo>
                <a:cubicBezTo>
                  <a:pt x="433" y="12"/>
                  <a:pt x="428" y="12"/>
                  <a:pt x="422" y="12"/>
                </a:cubicBezTo>
                <a:close/>
              </a:path>
            </a:pathLst>
          </a:custGeom>
          <a:solidFill>
            <a:srgbClr val="2C3C5E"/>
          </a:solidFill>
          <a:ln>
            <a:noFill/>
          </a:ln>
        </p:spPr>
        <p:txBody>
          <a:bodyPr vert="horz" wrap="square" lIns="91440" tIns="45720" rIns="91440" bIns="45720" numCol="1" anchor="t" anchorCtr="0" compatLnSpc="1"/>
          <a:lstStyle/>
          <a:p>
            <a:pPr lvl="0"/>
            <a:endParaRPr lang="zh-CN" altLang="en-US" dirty="0"/>
          </a:p>
        </p:txBody>
      </p:sp>
      <p:sp>
        <p:nvSpPr>
          <p:cNvPr id="8" name="矩形 7"/>
          <p:cNvSpPr/>
          <p:nvPr/>
        </p:nvSpPr>
        <p:spPr>
          <a:xfrm>
            <a:off x="5496481" y="361889"/>
            <a:ext cx="1198880" cy="398780"/>
          </a:xfrm>
          <a:prstGeom prst="rect">
            <a:avLst/>
          </a:prstGeom>
        </p:spPr>
        <p:txBody>
          <a:bodyPr wrap="none">
            <a:spAutoFit/>
          </a:bodyPr>
          <a:lstStyle/>
          <a:p>
            <a:pPr algn="ctr"/>
            <a:r>
              <a:rPr lang="zh-CN" altLang="en-US" sz="2000" dirty="0">
                <a:solidFill>
                  <a:schemeClr val="bg1"/>
                </a:solidFill>
                <a:latin typeface="方正清刻本悦宋简体" panose="02010600030101010101" pitchFamily="2" charset="-122"/>
                <a:ea typeface="方正清刻本悦宋简体" panose="02010600030101010101" pitchFamily="2" charset="-122"/>
              </a:rPr>
              <a:t>工匠修行</a:t>
            </a:r>
            <a:endParaRPr lang="zh-CN" altLang="en-US" sz="2000" dirty="0">
              <a:solidFill>
                <a:schemeClr val="bg1"/>
              </a:solidFill>
              <a:latin typeface="方正清刻本悦宋简体" panose="02010600030101010101" pitchFamily="2" charset="-122"/>
              <a:ea typeface="方正清刻本悦宋简体" panose="02010600030101010101" pitchFamily="2" charset="-122"/>
            </a:endParaRPr>
          </a:p>
        </p:txBody>
      </p:sp>
      <p:sp>
        <p:nvSpPr>
          <p:cNvPr id="9" name="文本框 8"/>
          <p:cNvSpPr txBox="1"/>
          <p:nvPr/>
        </p:nvSpPr>
        <p:spPr>
          <a:xfrm>
            <a:off x="589280" y="2129155"/>
            <a:ext cx="3996690" cy="2306955"/>
          </a:xfrm>
          <a:prstGeom prst="rect">
            <a:avLst/>
          </a:prstGeom>
          <a:noFill/>
        </p:spPr>
        <p:txBody>
          <a:bodyPr wrap="square" rtlCol="0">
            <a:spAutoFit/>
          </a:bodyPr>
          <a:lstStyle/>
          <a:p>
            <a:pPr>
              <a:lnSpc>
                <a:spcPct val="150000"/>
              </a:lnSpc>
            </a:pPr>
            <a:r>
              <a:rPr lang="en-US" altLang="zh-CN" sz="1600" b="1" dirty="0">
                <a:solidFill>
                  <a:schemeClr val="bg2">
                    <a:lumMod val="10000"/>
                  </a:schemeClr>
                </a:solidFill>
                <a:latin typeface="宋体" panose="02010600030101010101" pitchFamily="2" charset="-122"/>
                <a:ea typeface="宋体" panose="02010600030101010101" pitchFamily="2" charset="-122"/>
                <a:sym typeface="+mn-ea"/>
              </a:rPr>
              <a:t>实践内容</a:t>
            </a:r>
            <a:endParaRPr lang="en-US" altLang="zh-CN" sz="1600" b="1" dirty="0">
              <a:solidFill>
                <a:schemeClr val="bg2">
                  <a:lumMod val="10000"/>
                </a:schemeClr>
              </a:solidFill>
              <a:latin typeface="宋体" panose="02010600030101010101" pitchFamily="2" charset="-122"/>
              <a:ea typeface="宋体" panose="02010600030101010101" pitchFamily="2" charset="-122"/>
              <a:sym typeface="+mn-ea"/>
            </a:endParaRPr>
          </a:p>
          <a:p>
            <a:pPr>
              <a:lnSpc>
                <a:spcPct val="150000"/>
              </a:lnSpc>
            </a:pPr>
            <a:r>
              <a:rPr lang="en-US" altLang="zh-CN" sz="1600" dirty="0">
                <a:solidFill>
                  <a:schemeClr val="bg2">
                    <a:lumMod val="10000"/>
                  </a:schemeClr>
                </a:solidFill>
                <a:latin typeface="宋体" panose="02010600030101010101" pitchFamily="2" charset="-122"/>
                <a:ea typeface="宋体" panose="02010600030101010101" pitchFamily="2" charset="-122"/>
                <a:sym typeface="+mn-ea"/>
              </a:rPr>
              <a:t>（3）用塑料袋或者保鲜膜将 T 恤裹起来保持湿度，然后在温暖的环境中放置 4 至 6 个小时，让染料有足够的时间接触布料（图 4-5）。将 T 恤放在温暖的环境，有助于染料更好地吸收。</a:t>
            </a:r>
            <a:endParaRPr lang="en-US" altLang="zh-CN" sz="1600" dirty="0">
              <a:solidFill>
                <a:schemeClr val="bg2">
                  <a:lumMod val="10000"/>
                </a:schemeClr>
              </a:solidFill>
              <a:latin typeface="宋体" panose="02010600030101010101" pitchFamily="2" charset="-122"/>
              <a:ea typeface="宋体" panose="02010600030101010101" pitchFamily="2" charset="-122"/>
              <a:sym typeface="+mn-ea"/>
            </a:endParaRPr>
          </a:p>
        </p:txBody>
      </p:sp>
      <p:pic>
        <p:nvPicPr>
          <p:cNvPr id="2" name="图片 1"/>
          <p:cNvPicPr>
            <a:picLocks noChangeAspect="1"/>
          </p:cNvPicPr>
          <p:nvPr/>
        </p:nvPicPr>
        <p:blipFill>
          <a:blip r:embed="rId1"/>
          <a:stretch>
            <a:fillRect/>
          </a:stretch>
        </p:blipFill>
        <p:spPr>
          <a:xfrm>
            <a:off x="5297170" y="1811020"/>
            <a:ext cx="4932045" cy="3235325"/>
          </a:xfrm>
          <a:prstGeom prst="rect">
            <a:avLst/>
          </a:prstGeom>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192"/>
          <p:cNvSpPr>
            <a:spLocks noEditPoints="1"/>
          </p:cNvSpPr>
          <p:nvPr/>
        </p:nvSpPr>
        <p:spPr bwMode="auto">
          <a:xfrm rot="10800000" flipH="1" flipV="1">
            <a:off x="4586232" y="270800"/>
            <a:ext cx="3486633" cy="582290"/>
          </a:xfrm>
          <a:custGeom>
            <a:avLst/>
            <a:gdLst>
              <a:gd name="T0" fmla="*/ 460 w 478"/>
              <a:gd name="T1" fmla="*/ 10 h 77"/>
              <a:gd name="T2" fmla="*/ 130 w 478"/>
              <a:gd name="T3" fmla="*/ 3 h 77"/>
              <a:gd name="T4" fmla="*/ 95 w 478"/>
              <a:gd name="T5" fmla="*/ 2 h 77"/>
              <a:gd name="T6" fmla="*/ 5 w 478"/>
              <a:gd name="T7" fmla="*/ 5 h 77"/>
              <a:gd name="T8" fmla="*/ 0 w 478"/>
              <a:gd name="T9" fmla="*/ 9 h 77"/>
              <a:gd name="T10" fmla="*/ 1 w 478"/>
              <a:gd name="T11" fmla="*/ 17 h 77"/>
              <a:gd name="T12" fmla="*/ 2 w 478"/>
              <a:gd name="T13" fmla="*/ 20 h 77"/>
              <a:gd name="T14" fmla="*/ 2 w 478"/>
              <a:gd name="T15" fmla="*/ 25 h 77"/>
              <a:gd name="T16" fmla="*/ 11 w 478"/>
              <a:gd name="T17" fmla="*/ 26 h 77"/>
              <a:gd name="T18" fmla="*/ 14 w 478"/>
              <a:gd name="T19" fmla="*/ 35 h 77"/>
              <a:gd name="T20" fmla="*/ 12 w 478"/>
              <a:gd name="T21" fmla="*/ 40 h 77"/>
              <a:gd name="T22" fmla="*/ 18 w 478"/>
              <a:gd name="T23" fmla="*/ 41 h 77"/>
              <a:gd name="T24" fmla="*/ 20 w 478"/>
              <a:gd name="T25" fmla="*/ 46 h 77"/>
              <a:gd name="T26" fmla="*/ 16 w 478"/>
              <a:gd name="T27" fmla="*/ 49 h 77"/>
              <a:gd name="T28" fmla="*/ 30 w 478"/>
              <a:gd name="T29" fmla="*/ 59 h 77"/>
              <a:gd name="T30" fmla="*/ 17 w 478"/>
              <a:gd name="T31" fmla="*/ 63 h 77"/>
              <a:gd name="T32" fmla="*/ 161 w 478"/>
              <a:gd name="T33" fmla="*/ 76 h 77"/>
              <a:gd name="T34" fmla="*/ 311 w 478"/>
              <a:gd name="T35" fmla="*/ 74 h 77"/>
              <a:gd name="T36" fmla="*/ 401 w 478"/>
              <a:gd name="T37" fmla="*/ 73 h 77"/>
              <a:gd name="T38" fmla="*/ 368 w 478"/>
              <a:gd name="T39" fmla="*/ 70 h 77"/>
              <a:gd name="T40" fmla="*/ 372 w 478"/>
              <a:gd name="T41" fmla="*/ 68 h 77"/>
              <a:gd name="T42" fmla="*/ 372 w 478"/>
              <a:gd name="T43" fmla="*/ 66 h 77"/>
              <a:gd name="T44" fmla="*/ 412 w 478"/>
              <a:gd name="T45" fmla="*/ 66 h 77"/>
              <a:gd name="T46" fmla="*/ 429 w 478"/>
              <a:gd name="T47" fmla="*/ 66 h 77"/>
              <a:gd name="T48" fmla="*/ 415 w 478"/>
              <a:gd name="T49" fmla="*/ 65 h 77"/>
              <a:gd name="T50" fmla="*/ 393 w 478"/>
              <a:gd name="T51" fmla="*/ 64 h 77"/>
              <a:gd name="T52" fmla="*/ 330 w 478"/>
              <a:gd name="T53" fmla="*/ 63 h 77"/>
              <a:gd name="T54" fmla="*/ 378 w 478"/>
              <a:gd name="T55" fmla="*/ 60 h 77"/>
              <a:gd name="T56" fmla="*/ 406 w 478"/>
              <a:gd name="T57" fmla="*/ 60 h 77"/>
              <a:gd name="T58" fmla="*/ 403 w 478"/>
              <a:gd name="T59" fmla="*/ 59 h 77"/>
              <a:gd name="T60" fmla="*/ 399 w 478"/>
              <a:gd name="T61" fmla="*/ 56 h 77"/>
              <a:gd name="T62" fmla="*/ 381 w 478"/>
              <a:gd name="T63" fmla="*/ 54 h 77"/>
              <a:gd name="T64" fmla="*/ 388 w 478"/>
              <a:gd name="T65" fmla="*/ 54 h 77"/>
              <a:gd name="T66" fmla="*/ 367 w 478"/>
              <a:gd name="T67" fmla="*/ 49 h 77"/>
              <a:gd name="T68" fmla="*/ 383 w 478"/>
              <a:gd name="T69" fmla="*/ 49 h 77"/>
              <a:gd name="T70" fmla="*/ 368 w 478"/>
              <a:gd name="T71" fmla="*/ 46 h 77"/>
              <a:gd name="T72" fmla="*/ 400 w 478"/>
              <a:gd name="T73" fmla="*/ 44 h 77"/>
              <a:gd name="T74" fmla="*/ 408 w 478"/>
              <a:gd name="T75" fmla="*/ 42 h 77"/>
              <a:gd name="T76" fmla="*/ 451 w 478"/>
              <a:gd name="T77" fmla="*/ 42 h 77"/>
              <a:gd name="T78" fmla="*/ 373 w 478"/>
              <a:gd name="T79" fmla="*/ 38 h 77"/>
              <a:gd name="T80" fmla="*/ 435 w 478"/>
              <a:gd name="T81" fmla="*/ 34 h 77"/>
              <a:gd name="T82" fmla="*/ 445 w 478"/>
              <a:gd name="T83" fmla="*/ 31 h 77"/>
              <a:gd name="T84" fmla="*/ 449 w 478"/>
              <a:gd name="T85" fmla="*/ 29 h 77"/>
              <a:gd name="T86" fmla="*/ 464 w 478"/>
              <a:gd name="T87" fmla="*/ 25 h 77"/>
              <a:gd name="T88" fmla="*/ 443 w 478"/>
              <a:gd name="T89" fmla="*/ 20 h 77"/>
              <a:gd name="T90" fmla="*/ 455 w 478"/>
              <a:gd name="T91" fmla="*/ 15 h 77"/>
              <a:gd name="T92" fmla="*/ 22 w 478"/>
              <a:gd name="T93" fmla="*/ 46 h 77"/>
              <a:gd name="T94" fmla="*/ 212 w 478"/>
              <a:gd name="T95" fmla="*/ 74 h 77"/>
              <a:gd name="T96" fmla="*/ 234 w 478"/>
              <a:gd name="T97" fmla="*/ 73 h 77"/>
              <a:gd name="T98" fmla="*/ 367 w 478"/>
              <a:gd name="T99" fmla="*/ 70 h 77"/>
              <a:gd name="T100" fmla="*/ 415 w 478"/>
              <a:gd name="T101" fmla="*/ 11 h 77"/>
              <a:gd name="T102" fmla="*/ 422 w 478"/>
              <a:gd name="T103" fmla="*/ 12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78" h="77">
                <a:moveTo>
                  <a:pt x="478" y="13"/>
                </a:moveTo>
                <a:cubicBezTo>
                  <a:pt x="472" y="13"/>
                  <a:pt x="468" y="13"/>
                  <a:pt x="462" y="12"/>
                </a:cubicBezTo>
                <a:cubicBezTo>
                  <a:pt x="461" y="11"/>
                  <a:pt x="465" y="12"/>
                  <a:pt x="464" y="11"/>
                </a:cubicBezTo>
                <a:cubicBezTo>
                  <a:pt x="434" y="9"/>
                  <a:pt x="403" y="9"/>
                  <a:pt x="373" y="7"/>
                </a:cubicBezTo>
                <a:cubicBezTo>
                  <a:pt x="402" y="6"/>
                  <a:pt x="431" y="10"/>
                  <a:pt x="460" y="10"/>
                </a:cubicBezTo>
                <a:cubicBezTo>
                  <a:pt x="436" y="6"/>
                  <a:pt x="407" y="7"/>
                  <a:pt x="381" y="5"/>
                </a:cubicBezTo>
                <a:cubicBezTo>
                  <a:pt x="288" y="3"/>
                  <a:pt x="288" y="3"/>
                  <a:pt x="288" y="3"/>
                </a:cubicBezTo>
                <a:cubicBezTo>
                  <a:pt x="222" y="3"/>
                  <a:pt x="222" y="3"/>
                  <a:pt x="222" y="3"/>
                </a:cubicBezTo>
                <a:cubicBezTo>
                  <a:pt x="130" y="4"/>
                  <a:pt x="130" y="4"/>
                  <a:pt x="130" y="4"/>
                </a:cubicBezTo>
                <a:cubicBezTo>
                  <a:pt x="130" y="3"/>
                  <a:pt x="130" y="3"/>
                  <a:pt x="130" y="3"/>
                </a:cubicBezTo>
                <a:cubicBezTo>
                  <a:pt x="127" y="2"/>
                  <a:pt x="125" y="3"/>
                  <a:pt x="123" y="3"/>
                </a:cubicBezTo>
                <a:cubicBezTo>
                  <a:pt x="124" y="3"/>
                  <a:pt x="125" y="3"/>
                  <a:pt x="125" y="4"/>
                </a:cubicBezTo>
                <a:cubicBezTo>
                  <a:pt x="122" y="4"/>
                  <a:pt x="118" y="3"/>
                  <a:pt x="115" y="4"/>
                </a:cubicBezTo>
                <a:cubicBezTo>
                  <a:pt x="112" y="3"/>
                  <a:pt x="107" y="4"/>
                  <a:pt x="102" y="3"/>
                </a:cubicBezTo>
                <a:cubicBezTo>
                  <a:pt x="100" y="2"/>
                  <a:pt x="98" y="2"/>
                  <a:pt x="95" y="2"/>
                </a:cubicBezTo>
                <a:cubicBezTo>
                  <a:pt x="70" y="2"/>
                  <a:pt x="50" y="0"/>
                  <a:pt x="24" y="1"/>
                </a:cubicBezTo>
                <a:cubicBezTo>
                  <a:pt x="18" y="2"/>
                  <a:pt x="10" y="1"/>
                  <a:pt x="6" y="4"/>
                </a:cubicBezTo>
                <a:cubicBezTo>
                  <a:pt x="6" y="5"/>
                  <a:pt x="8" y="5"/>
                  <a:pt x="8" y="5"/>
                </a:cubicBezTo>
                <a:cubicBezTo>
                  <a:pt x="7" y="5"/>
                  <a:pt x="6" y="6"/>
                  <a:pt x="5" y="5"/>
                </a:cubicBezTo>
                <a:cubicBezTo>
                  <a:pt x="5" y="5"/>
                  <a:pt x="5" y="5"/>
                  <a:pt x="5" y="5"/>
                </a:cubicBezTo>
                <a:cubicBezTo>
                  <a:pt x="0" y="6"/>
                  <a:pt x="0" y="6"/>
                  <a:pt x="0" y="6"/>
                </a:cubicBezTo>
                <a:cubicBezTo>
                  <a:pt x="2" y="7"/>
                  <a:pt x="2" y="7"/>
                  <a:pt x="2" y="7"/>
                </a:cubicBezTo>
                <a:cubicBezTo>
                  <a:pt x="2" y="7"/>
                  <a:pt x="2" y="7"/>
                  <a:pt x="2" y="7"/>
                </a:cubicBezTo>
                <a:cubicBezTo>
                  <a:pt x="4" y="8"/>
                  <a:pt x="4" y="8"/>
                  <a:pt x="4" y="8"/>
                </a:cubicBezTo>
                <a:cubicBezTo>
                  <a:pt x="3" y="8"/>
                  <a:pt x="1" y="9"/>
                  <a:pt x="0" y="9"/>
                </a:cubicBezTo>
                <a:cubicBezTo>
                  <a:pt x="0" y="11"/>
                  <a:pt x="0" y="13"/>
                  <a:pt x="3" y="13"/>
                </a:cubicBezTo>
                <a:cubicBezTo>
                  <a:pt x="0" y="13"/>
                  <a:pt x="0" y="13"/>
                  <a:pt x="0" y="13"/>
                </a:cubicBezTo>
                <a:cubicBezTo>
                  <a:pt x="0" y="14"/>
                  <a:pt x="0" y="14"/>
                  <a:pt x="0" y="14"/>
                </a:cubicBezTo>
                <a:cubicBezTo>
                  <a:pt x="0" y="15"/>
                  <a:pt x="2" y="15"/>
                  <a:pt x="3" y="15"/>
                </a:cubicBezTo>
                <a:cubicBezTo>
                  <a:pt x="1" y="17"/>
                  <a:pt x="1" y="17"/>
                  <a:pt x="1" y="17"/>
                </a:cubicBezTo>
                <a:cubicBezTo>
                  <a:pt x="2" y="17"/>
                  <a:pt x="2" y="17"/>
                  <a:pt x="2" y="17"/>
                </a:cubicBezTo>
                <a:cubicBezTo>
                  <a:pt x="1" y="18"/>
                  <a:pt x="1" y="18"/>
                  <a:pt x="1" y="18"/>
                </a:cubicBezTo>
                <a:cubicBezTo>
                  <a:pt x="3" y="18"/>
                  <a:pt x="1" y="19"/>
                  <a:pt x="1" y="19"/>
                </a:cubicBezTo>
                <a:cubicBezTo>
                  <a:pt x="4" y="20"/>
                  <a:pt x="4" y="20"/>
                  <a:pt x="4" y="20"/>
                </a:cubicBezTo>
                <a:cubicBezTo>
                  <a:pt x="5" y="21"/>
                  <a:pt x="2" y="20"/>
                  <a:pt x="2" y="20"/>
                </a:cubicBezTo>
                <a:cubicBezTo>
                  <a:pt x="3" y="21"/>
                  <a:pt x="5" y="21"/>
                  <a:pt x="6" y="21"/>
                </a:cubicBezTo>
                <a:cubicBezTo>
                  <a:pt x="5" y="22"/>
                  <a:pt x="3" y="21"/>
                  <a:pt x="1" y="21"/>
                </a:cubicBezTo>
                <a:cubicBezTo>
                  <a:pt x="1" y="22"/>
                  <a:pt x="1" y="22"/>
                  <a:pt x="1" y="22"/>
                </a:cubicBezTo>
                <a:cubicBezTo>
                  <a:pt x="2" y="24"/>
                  <a:pt x="6" y="24"/>
                  <a:pt x="10" y="24"/>
                </a:cubicBezTo>
                <a:cubicBezTo>
                  <a:pt x="7" y="25"/>
                  <a:pt x="5" y="25"/>
                  <a:pt x="2" y="25"/>
                </a:cubicBezTo>
                <a:cubicBezTo>
                  <a:pt x="2" y="26"/>
                  <a:pt x="2" y="26"/>
                  <a:pt x="2" y="26"/>
                </a:cubicBezTo>
                <a:cubicBezTo>
                  <a:pt x="3" y="27"/>
                  <a:pt x="5" y="26"/>
                  <a:pt x="5" y="27"/>
                </a:cubicBezTo>
                <a:cubicBezTo>
                  <a:pt x="10" y="27"/>
                  <a:pt x="10" y="27"/>
                  <a:pt x="10" y="27"/>
                </a:cubicBezTo>
                <a:cubicBezTo>
                  <a:pt x="9" y="27"/>
                  <a:pt x="9" y="27"/>
                  <a:pt x="9" y="27"/>
                </a:cubicBezTo>
                <a:cubicBezTo>
                  <a:pt x="9" y="26"/>
                  <a:pt x="10" y="26"/>
                  <a:pt x="11" y="26"/>
                </a:cubicBezTo>
                <a:cubicBezTo>
                  <a:pt x="15" y="26"/>
                  <a:pt x="12" y="30"/>
                  <a:pt x="14" y="30"/>
                </a:cubicBezTo>
                <a:cubicBezTo>
                  <a:pt x="12" y="32"/>
                  <a:pt x="9" y="30"/>
                  <a:pt x="6" y="31"/>
                </a:cubicBezTo>
                <a:cubicBezTo>
                  <a:pt x="9" y="32"/>
                  <a:pt x="12" y="31"/>
                  <a:pt x="16" y="31"/>
                </a:cubicBezTo>
                <a:cubicBezTo>
                  <a:pt x="17" y="34"/>
                  <a:pt x="17" y="34"/>
                  <a:pt x="17" y="34"/>
                </a:cubicBezTo>
                <a:cubicBezTo>
                  <a:pt x="14" y="35"/>
                  <a:pt x="14" y="35"/>
                  <a:pt x="14" y="35"/>
                </a:cubicBezTo>
                <a:cubicBezTo>
                  <a:pt x="21" y="35"/>
                  <a:pt x="21" y="35"/>
                  <a:pt x="21" y="35"/>
                </a:cubicBezTo>
                <a:cubicBezTo>
                  <a:pt x="22" y="35"/>
                  <a:pt x="23" y="35"/>
                  <a:pt x="23" y="36"/>
                </a:cubicBezTo>
                <a:cubicBezTo>
                  <a:pt x="23" y="37"/>
                  <a:pt x="22" y="37"/>
                  <a:pt x="21" y="37"/>
                </a:cubicBezTo>
                <a:cubicBezTo>
                  <a:pt x="18" y="41"/>
                  <a:pt x="11" y="37"/>
                  <a:pt x="6" y="38"/>
                </a:cubicBezTo>
                <a:cubicBezTo>
                  <a:pt x="7" y="39"/>
                  <a:pt x="10" y="39"/>
                  <a:pt x="12" y="40"/>
                </a:cubicBezTo>
                <a:cubicBezTo>
                  <a:pt x="16" y="39"/>
                  <a:pt x="18" y="38"/>
                  <a:pt x="21" y="39"/>
                </a:cubicBezTo>
                <a:cubicBezTo>
                  <a:pt x="19" y="40"/>
                  <a:pt x="19" y="40"/>
                  <a:pt x="19" y="40"/>
                </a:cubicBezTo>
                <a:cubicBezTo>
                  <a:pt x="20" y="40"/>
                  <a:pt x="20" y="40"/>
                  <a:pt x="20" y="40"/>
                </a:cubicBezTo>
                <a:cubicBezTo>
                  <a:pt x="20" y="40"/>
                  <a:pt x="21" y="40"/>
                  <a:pt x="21" y="41"/>
                </a:cubicBezTo>
                <a:cubicBezTo>
                  <a:pt x="18" y="41"/>
                  <a:pt x="18" y="41"/>
                  <a:pt x="18" y="41"/>
                </a:cubicBezTo>
                <a:cubicBezTo>
                  <a:pt x="19" y="41"/>
                  <a:pt x="19" y="41"/>
                  <a:pt x="19" y="41"/>
                </a:cubicBezTo>
                <a:cubicBezTo>
                  <a:pt x="20" y="41"/>
                  <a:pt x="21" y="42"/>
                  <a:pt x="22" y="41"/>
                </a:cubicBezTo>
                <a:cubicBezTo>
                  <a:pt x="22" y="43"/>
                  <a:pt x="22" y="43"/>
                  <a:pt x="22" y="43"/>
                </a:cubicBezTo>
                <a:cubicBezTo>
                  <a:pt x="20" y="44"/>
                  <a:pt x="22" y="46"/>
                  <a:pt x="19" y="46"/>
                </a:cubicBezTo>
                <a:cubicBezTo>
                  <a:pt x="20" y="46"/>
                  <a:pt x="20" y="46"/>
                  <a:pt x="20" y="46"/>
                </a:cubicBezTo>
                <a:cubicBezTo>
                  <a:pt x="16" y="47"/>
                  <a:pt x="12" y="44"/>
                  <a:pt x="9" y="46"/>
                </a:cubicBezTo>
                <a:cubicBezTo>
                  <a:pt x="13" y="47"/>
                  <a:pt x="19" y="46"/>
                  <a:pt x="23" y="48"/>
                </a:cubicBezTo>
                <a:cubicBezTo>
                  <a:pt x="22" y="49"/>
                  <a:pt x="22" y="49"/>
                  <a:pt x="22" y="49"/>
                </a:cubicBezTo>
                <a:cubicBezTo>
                  <a:pt x="21" y="48"/>
                  <a:pt x="21" y="48"/>
                  <a:pt x="21" y="48"/>
                </a:cubicBezTo>
                <a:cubicBezTo>
                  <a:pt x="19" y="48"/>
                  <a:pt x="17" y="49"/>
                  <a:pt x="16" y="49"/>
                </a:cubicBezTo>
                <a:cubicBezTo>
                  <a:pt x="17" y="49"/>
                  <a:pt x="19" y="49"/>
                  <a:pt x="20" y="49"/>
                </a:cubicBezTo>
                <a:cubicBezTo>
                  <a:pt x="22" y="50"/>
                  <a:pt x="25" y="51"/>
                  <a:pt x="24" y="53"/>
                </a:cubicBezTo>
                <a:cubicBezTo>
                  <a:pt x="19" y="53"/>
                  <a:pt x="19" y="53"/>
                  <a:pt x="19" y="53"/>
                </a:cubicBezTo>
                <a:cubicBezTo>
                  <a:pt x="26" y="55"/>
                  <a:pt x="26" y="55"/>
                  <a:pt x="26" y="55"/>
                </a:cubicBezTo>
                <a:cubicBezTo>
                  <a:pt x="25" y="57"/>
                  <a:pt x="29" y="58"/>
                  <a:pt x="30" y="59"/>
                </a:cubicBezTo>
                <a:cubicBezTo>
                  <a:pt x="29" y="60"/>
                  <a:pt x="27" y="59"/>
                  <a:pt x="26" y="60"/>
                </a:cubicBezTo>
                <a:cubicBezTo>
                  <a:pt x="22" y="61"/>
                  <a:pt x="28" y="62"/>
                  <a:pt x="26" y="64"/>
                </a:cubicBezTo>
                <a:cubicBezTo>
                  <a:pt x="27" y="64"/>
                  <a:pt x="29" y="64"/>
                  <a:pt x="30" y="65"/>
                </a:cubicBezTo>
                <a:cubicBezTo>
                  <a:pt x="30" y="65"/>
                  <a:pt x="29" y="66"/>
                  <a:pt x="29" y="66"/>
                </a:cubicBezTo>
                <a:cubicBezTo>
                  <a:pt x="25" y="64"/>
                  <a:pt x="21" y="63"/>
                  <a:pt x="17" y="63"/>
                </a:cubicBezTo>
                <a:cubicBezTo>
                  <a:pt x="22" y="66"/>
                  <a:pt x="22" y="66"/>
                  <a:pt x="22" y="66"/>
                </a:cubicBezTo>
                <a:cubicBezTo>
                  <a:pt x="30" y="66"/>
                  <a:pt x="36" y="70"/>
                  <a:pt x="44" y="70"/>
                </a:cubicBezTo>
                <a:cubicBezTo>
                  <a:pt x="51" y="73"/>
                  <a:pt x="61" y="73"/>
                  <a:pt x="70" y="75"/>
                </a:cubicBezTo>
                <a:cubicBezTo>
                  <a:pt x="82" y="75"/>
                  <a:pt x="93" y="77"/>
                  <a:pt x="104" y="77"/>
                </a:cubicBezTo>
                <a:cubicBezTo>
                  <a:pt x="123" y="76"/>
                  <a:pt x="142" y="76"/>
                  <a:pt x="161" y="76"/>
                </a:cubicBezTo>
                <a:cubicBezTo>
                  <a:pt x="258" y="76"/>
                  <a:pt x="258" y="76"/>
                  <a:pt x="258" y="76"/>
                </a:cubicBezTo>
                <a:cubicBezTo>
                  <a:pt x="286" y="75"/>
                  <a:pt x="315" y="77"/>
                  <a:pt x="341" y="75"/>
                </a:cubicBezTo>
                <a:cubicBezTo>
                  <a:pt x="336" y="75"/>
                  <a:pt x="331" y="74"/>
                  <a:pt x="326" y="75"/>
                </a:cubicBezTo>
                <a:cubicBezTo>
                  <a:pt x="323" y="75"/>
                  <a:pt x="321" y="74"/>
                  <a:pt x="319" y="75"/>
                </a:cubicBezTo>
                <a:cubicBezTo>
                  <a:pt x="316" y="75"/>
                  <a:pt x="313" y="75"/>
                  <a:pt x="311" y="74"/>
                </a:cubicBezTo>
                <a:cubicBezTo>
                  <a:pt x="280" y="74"/>
                  <a:pt x="280" y="74"/>
                  <a:pt x="280" y="74"/>
                </a:cubicBezTo>
                <a:cubicBezTo>
                  <a:pt x="279" y="74"/>
                  <a:pt x="279" y="74"/>
                  <a:pt x="279" y="74"/>
                </a:cubicBezTo>
                <a:cubicBezTo>
                  <a:pt x="276" y="74"/>
                  <a:pt x="272" y="75"/>
                  <a:pt x="270" y="74"/>
                </a:cubicBezTo>
                <a:cubicBezTo>
                  <a:pt x="271" y="73"/>
                  <a:pt x="271" y="73"/>
                  <a:pt x="271" y="73"/>
                </a:cubicBezTo>
                <a:cubicBezTo>
                  <a:pt x="401" y="73"/>
                  <a:pt x="401" y="73"/>
                  <a:pt x="401" y="73"/>
                </a:cubicBezTo>
                <a:cubicBezTo>
                  <a:pt x="415" y="72"/>
                  <a:pt x="415" y="72"/>
                  <a:pt x="415" y="72"/>
                </a:cubicBezTo>
                <a:cubicBezTo>
                  <a:pt x="384" y="72"/>
                  <a:pt x="352" y="72"/>
                  <a:pt x="320" y="71"/>
                </a:cubicBezTo>
                <a:cubicBezTo>
                  <a:pt x="309" y="71"/>
                  <a:pt x="297" y="72"/>
                  <a:pt x="286" y="70"/>
                </a:cubicBezTo>
                <a:cubicBezTo>
                  <a:pt x="312" y="70"/>
                  <a:pt x="341" y="71"/>
                  <a:pt x="368" y="70"/>
                </a:cubicBezTo>
                <a:cubicBezTo>
                  <a:pt x="368" y="70"/>
                  <a:pt x="368" y="70"/>
                  <a:pt x="368" y="70"/>
                </a:cubicBezTo>
                <a:cubicBezTo>
                  <a:pt x="369" y="69"/>
                  <a:pt x="369" y="69"/>
                  <a:pt x="369" y="69"/>
                </a:cubicBezTo>
                <a:cubicBezTo>
                  <a:pt x="370" y="70"/>
                  <a:pt x="371" y="69"/>
                  <a:pt x="372" y="69"/>
                </a:cubicBezTo>
                <a:cubicBezTo>
                  <a:pt x="376" y="69"/>
                  <a:pt x="383" y="71"/>
                  <a:pt x="387" y="69"/>
                </a:cubicBezTo>
                <a:cubicBezTo>
                  <a:pt x="373" y="68"/>
                  <a:pt x="373" y="68"/>
                  <a:pt x="373" y="68"/>
                </a:cubicBezTo>
                <a:cubicBezTo>
                  <a:pt x="372" y="68"/>
                  <a:pt x="372" y="68"/>
                  <a:pt x="372" y="68"/>
                </a:cubicBezTo>
                <a:cubicBezTo>
                  <a:pt x="374" y="67"/>
                  <a:pt x="374" y="67"/>
                  <a:pt x="374" y="67"/>
                </a:cubicBezTo>
                <a:cubicBezTo>
                  <a:pt x="371" y="67"/>
                  <a:pt x="371" y="67"/>
                  <a:pt x="371" y="67"/>
                </a:cubicBezTo>
                <a:cubicBezTo>
                  <a:pt x="371" y="67"/>
                  <a:pt x="370" y="67"/>
                  <a:pt x="370" y="66"/>
                </a:cubicBezTo>
                <a:cubicBezTo>
                  <a:pt x="371" y="66"/>
                  <a:pt x="373" y="65"/>
                  <a:pt x="374" y="66"/>
                </a:cubicBezTo>
                <a:cubicBezTo>
                  <a:pt x="374" y="66"/>
                  <a:pt x="372" y="66"/>
                  <a:pt x="372" y="66"/>
                </a:cubicBezTo>
                <a:cubicBezTo>
                  <a:pt x="378" y="66"/>
                  <a:pt x="387" y="67"/>
                  <a:pt x="395" y="67"/>
                </a:cubicBezTo>
                <a:cubicBezTo>
                  <a:pt x="394" y="67"/>
                  <a:pt x="394" y="67"/>
                  <a:pt x="394" y="67"/>
                </a:cubicBezTo>
                <a:cubicBezTo>
                  <a:pt x="398" y="68"/>
                  <a:pt x="405" y="68"/>
                  <a:pt x="408" y="67"/>
                </a:cubicBezTo>
                <a:cubicBezTo>
                  <a:pt x="410" y="66"/>
                  <a:pt x="410" y="67"/>
                  <a:pt x="410" y="67"/>
                </a:cubicBezTo>
                <a:cubicBezTo>
                  <a:pt x="412" y="68"/>
                  <a:pt x="411" y="67"/>
                  <a:pt x="412" y="66"/>
                </a:cubicBezTo>
                <a:cubicBezTo>
                  <a:pt x="429" y="66"/>
                  <a:pt x="429" y="66"/>
                  <a:pt x="429" y="66"/>
                </a:cubicBezTo>
                <a:cubicBezTo>
                  <a:pt x="429" y="67"/>
                  <a:pt x="429" y="67"/>
                  <a:pt x="429" y="67"/>
                </a:cubicBezTo>
                <a:cubicBezTo>
                  <a:pt x="424" y="67"/>
                  <a:pt x="419" y="67"/>
                  <a:pt x="414" y="67"/>
                </a:cubicBezTo>
                <a:cubicBezTo>
                  <a:pt x="421" y="68"/>
                  <a:pt x="431" y="68"/>
                  <a:pt x="436" y="67"/>
                </a:cubicBezTo>
                <a:cubicBezTo>
                  <a:pt x="434" y="67"/>
                  <a:pt x="431" y="67"/>
                  <a:pt x="429" y="66"/>
                </a:cubicBezTo>
                <a:cubicBezTo>
                  <a:pt x="440" y="66"/>
                  <a:pt x="453" y="66"/>
                  <a:pt x="465" y="66"/>
                </a:cubicBezTo>
                <a:cubicBezTo>
                  <a:pt x="463" y="65"/>
                  <a:pt x="459" y="66"/>
                  <a:pt x="456" y="65"/>
                </a:cubicBezTo>
                <a:cubicBezTo>
                  <a:pt x="457" y="65"/>
                  <a:pt x="457" y="65"/>
                  <a:pt x="457" y="65"/>
                </a:cubicBezTo>
                <a:cubicBezTo>
                  <a:pt x="455" y="66"/>
                  <a:pt x="453" y="64"/>
                  <a:pt x="451" y="65"/>
                </a:cubicBezTo>
                <a:cubicBezTo>
                  <a:pt x="441" y="65"/>
                  <a:pt x="428" y="65"/>
                  <a:pt x="415" y="65"/>
                </a:cubicBezTo>
                <a:cubicBezTo>
                  <a:pt x="414" y="64"/>
                  <a:pt x="414" y="64"/>
                  <a:pt x="414" y="64"/>
                </a:cubicBezTo>
                <a:cubicBezTo>
                  <a:pt x="413" y="64"/>
                  <a:pt x="413" y="65"/>
                  <a:pt x="411" y="65"/>
                </a:cubicBezTo>
                <a:cubicBezTo>
                  <a:pt x="410" y="63"/>
                  <a:pt x="409" y="66"/>
                  <a:pt x="407" y="64"/>
                </a:cubicBezTo>
                <a:cubicBezTo>
                  <a:pt x="407" y="64"/>
                  <a:pt x="407" y="64"/>
                  <a:pt x="407" y="64"/>
                </a:cubicBezTo>
                <a:cubicBezTo>
                  <a:pt x="403" y="65"/>
                  <a:pt x="397" y="65"/>
                  <a:pt x="393" y="64"/>
                </a:cubicBezTo>
                <a:cubicBezTo>
                  <a:pt x="373" y="64"/>
                  <a:pt x="373" y="64"/>
                  <a:pt x="373" y="64"/>
                </a:cubicBezTo>
                <a:cubicBezTo>
                  <a:pt x="371" y="65"/>
                  <a:pt x="367" y="65"/>
                  <a:pt x="365" y="64"/>
                </a:cubicBezTo>
                <a:cubicBezTo>
                  <a:pt x="367" y="64"/>
                  <a:pt x="367" y="64"/>
                  <a:pt x="367" y="64"/>
                </a:cubicBezTo>
                <a:cubicBezTo>
                  <a:pt x="363" y="64"/>
                  <a:pt x="359" y="63"/>
                  <a:pt x="356" y="64"/>
                </a:cubicBezTo>
                <a:cubicBezTo>
                  <a:pt x="347" y="64"/>
                  <a:pt x="338" y="65"/>
                  <a:pt x="330" y="63"/>
                </a:cubicBezTo>
                <a:cubicBezTo>
                  <a:pt x="344" y="62"/>
                  <a:pt x="354" y="64"/>
                  <a:pt x="368" y="62"/>
                </a:cubicBezTo>
                <a:cubicBezTo>
                  <a:pt x="335" y="62"/>
                  <a:pt x="335" y="62"/>
                  <a:pt x="335" y="62"/>
                </a:cubicBezTo>
                <a:cubicBezTo>
                  <a:pt x="345" y="61"/>
                  <a:pt x="357" y="61"/>
                  <a:pt x="368" y="61"/>
                </a:cubicBezTo>
                <a:cubicBezTo>
                  <a:pt x="369" y="61"/>
                  <a:pt x="369" y="60"/>
                  <a:pt x="370" y="61"/>
                </a:cubicBezTo>
                <a:cubicBezTo>
                  <a:pt x="371" y="59"/>
                  <a:pt x="375" y="60"/>
                  <a:pt x="378" y="60"/>
                </a:cubicBezTo>
                <a:cubicBezTo>
                  <a:pt x="375" y="61"/>
                  <a:pt x="375" y="61"/>
                  <a:pt x="375" y="61"/>
                </a:cubicBezTo>
                <a:cubicBezTo>
                  <a:pt x="382" y="61"/>
                  <a:pt x="391" y="61"/>
                  <a:pt x="399" y="61"/>
                </a:cubicBezTo>
                <a:cubicBezTo>
                  <a:pt x="400" y="60"/>
                  <a:pt x="400" y="60"/>
                  <a:pt x="400" y="60"/>
                </a:cubicBezTo>
                <a:cubicBezTo>
                  <a:pt x="402" y="59"/>
                  <a:pt x="404" y="61"/>
                  <a:pt x="406" y="60"/>
                </a:cubicBezTo>
                <a:cubicBezTo>
                  <a:pt x="406" y="60"/>
                  <a:pt x="406" y="60"/>
                  <a:pt x="406" y="60"/>
                </a:cubicBezTo>
                <a:cubicBezTo>
                  <a:pt x="426" y="61"/>
                  <a:pt x="450" y="60"/>
                  <a:pt x="471" y="60"/>
                </a:cubicBezTo>
                <a:cubicBezTo>
                  <a:pt x="453" y="59"/>
                  <a:pt x="433" y="59"/>
                  <a:pt x="415" y="59"/>
                </a:cubicBezTo>
                <a:cubicBezTo>
                  <a:pt x="415" y="59"/>
                  <a:pt x="415" y="59"/>
                  <a:pt x="415" y="59"/>
                </a:cubicBezTo>
                <a:cubicBezTo>
                  <a:pt x="414" y="59"/>
                  <a:pt x="414" y="59"/>
                  <a:pt x="414" y="59"/>
                </a:cubicBezTo>
                <a:cubicBezTo>
                  <a:pt x="410" y="57"/>
                  <a:pt x="407" y="61"/>
                  <a:pt x="403" y="59"/>
                </a:cubicBezTo>
                <a:cubicBezTo>
                  <a:pt x="396" y="61"/>
                  <a:pt x="390" y="57"/>
                  <a:pt x="383" y="59"/>
                </a:cubicBezTo>
                <a:cubicBezTo>
                  <a:pt x="381" y="58"/>
                  <a:pt x="381" y="58"/>
                  <a:pt x="381" y="58"/>
                </a:cubicBezTo>
                <a:cubicBezTo>
                  <a:pt x="393" y="57"/>
                  <a:pt x="403" y="59"/>
                  <a:pt x="414" y="58"/>
                </a:cubicBezTo>
                <a:cubicBezTo>
                  <a:pt x="404" y="57"/>
                  <a:pt x="404" y="57"/>
                  <a:pt x="404" y="57"/>
                </a:cubicBezTo>
                <a:cubicBezTo>
                  <a:pt x="403" y="57"/>
                  <a:pt x="399" y="58"/>
                  <a:pt x="399" y="56"/>
                </a:cubicBezTo>
                <a:cubicBezTo>
                  <a:pt x="381" y="55"/>
                  <a:pt x="381" y="55"/>
                  <a:pt x="381" y="55"/>
                </a:cubicBezTo>
                <a:cubicBezTo>
                  <a:pt x="380" y="55"/>
                  <a:pt x="379" y="55"/>
                  <a:pt x="379" y="54"/>
                </a:cubicBezTo>
                <a:cubicBezTo>
                  <a:pt x="380" y="54"/>
                  <a:pt x="381" y="54"/>
                  <a:pt x="382" y="54"/>
                </a:cubicBezTo>
                <a:cubicBezTo>
                  <a:pt x="382" y="54"/>
                  <a:pt x="382" y="54"/>
                  <a:pt x="382" y="54"/>
                </a:cubicBezTo>
                <a:cubicBezTo>
                  <a:pt x="382" y="54"/>
                  <a:pt x="381" y="54"/>
                  <a:pt x="381" y="54"/>
                </a:cubicBezTo>
                <a:cubicBezTo>
                  <a:pt x="383" y="54"/>
                  <a:pt x="383" y="54"/>
                  <a:pt x="383" y="54"/>
                </a:cubicBezTo>
                <a:cubicBezTo>
                  <a:pt x="383" y="54"/>
                  <a:pt x="383" y="54"/>
                  <a:pt x="382" y="54"/>
                </a:cubicBezTo>
                <a:cubicBezTo>
                  <a:pt x="383" y="54"/>
                  <a:pt x="383" y="54"/>
                  <a:pt x="383" y="54"/>
                </a:cubicBezTo>
                <a:cubicBezTo>
                  <a:pt x="384" y="54"/>
                  <a:pt x="387" y="53"/>
                  <a:pt x="388" y="54"/>
                </a:cubicBezTo>
                <a:cubicBezTo>
                  <a:pt x="388" y="54"/>
                  <a:pt x="388" y="54"/>
                  <a:pt x="388" y="54"/>
                </a:cubicBezTo>
                <a:cubicBezTo>
                  <a:pt x="426" y="54"/>
                  <a:pt x="426" y="54"/>
                  <a:pt x="426" y="54"/>
                </a:cubicBezTo>
                <a:cubicBezTo>
                  <a:pt x="425" y="53"/>
                  <a:pt x="425" y="53"/>
                  <a:pt x="425" y="53"/>
                </a:cubicBezTo>
                <a:cubicBezTo>
                  <a:pt x="407" y="52"/>
                  <a:pt x="386" y="52"/>
                  <a:pt x="368" y="51"/>
                </a:cubicBezTo>
                <a:cubicBezTo>
                  <a:pt x="366" y="51"/>
                  <a:pt x="360" y="51"/>
                  <a:pt x="362" y="49"/>
                </a:cubicBezTo>
                <a:cubicBezTo>
                  <a:pt x="364" y="50"/>
                  <a:pt x="365" y="48"/>
                  <a:pt x="367" y="49"/>
                </a:cubicBezTo>
                <a:cubicBezTo>
                  <a:pt x="366" y="49"/>
                  <a:pt x="366" y="49"/>
                  <a:pt x="366" y="49"/>
                </a:cubicBezTo>
                <a:cubicBezTo>
                  <a:pt x="367" y="49"/>
                  <a:pt x="367" y="49"/>
                  <a:pt x="367" y="49"/>
                </a:cubicBezTo>
                <a:cubicBezTo>
                  <a:pt x="367" y="49"/>
                  <a:pt x="367" y="49"/>
                  <a:pt x="367" y="49"/>
                </a:cubicBezTo>
                <a:cubicBezTo>
                  <a:pt x="368" y="49"/>
                  <a:pt x="368" y="49"/>
                  <a:pt x="368" y="49"/>
                </a:cubicBezTo>
                <a:cubicBezTo>
                  <a:pt x="383" y="49"/>
                  <a:pt x="383" y="49"/>
                  <a:pt x="383" y="49"/>
                </a:cubicBezTo>
                <a:cubicBezTo>
                  <a:pt x="387" y="48"/>
                  <a:pt x="387" y="48"/>
                  <a:pt x="387" y="48"/>
                </a:cubicBezTo>
                <a:cubicBezTo>
                  <a:pt x="381" y="48"/>
                  <a:pt x="375" y="48"/>
                  <a:pt x="369" y="48"/>
                </a:cubicBezTo>
                <a:cubicBezTo>
                  <a:pt x="368" y="47"/>
                  <a:pt x="368" y="47"/>
                  <a:pt x="368" y="47"/>
                </a:cubicBezTo>
                <a:cubicBezTo>
                  <a:pt x="372" y="46"/>
                  <a:pt x="378" y="47"/>
                  <a:pt x="381" y="46"/>
                </a:cubicBezTo>
                <a:cubicBezTo>
                  <a:pt x="376" y="45"/>
                  <a:pt x="373" y="46"/>
                  <a:pt x="368" y="46"/>
                </a:cubicBezTo>
                <a:cubicBezTo>
                  <a:pt x="368" y="45"/>
                  <a:pt x="368" y="45"/>
                  <a:pt x="368" y="45"/>
                </a:cubicBezTo>
                <a:cubicBezTo>
                  <a:pt x="368" y="45"/>
                  <a:pt x="369" y="45"/>
                  <a:pt x="370" y="45"/>
                </a:cubicBezTo>
                <a:cubicBezTo>
                  <a:pt x="372" y="43"/>
                  <a:pt x="375" y="44"/>
                  <a:pt x="378" y="44"/>
                </a:cubicBezTo>
                <a:cubicBezTo>
                  <a:pt x="382" y="44"/>
                  <a:pt x="385" y="44"/>
                  <a:pt x="388" y="44"/>
                </a:cubicBezTo>
                <a:cubicBezTo>
                  <a:pt x="391" y="43"/>
                  <a:pt x="397" y="44"/>
                  <a:pt x="400" y="44"/>
                </a:cubicBezTo>
                <a:cubicBezTo>
                  <a:pt x="400" y="44"/>
                  <a:pt x="399" y="44"/>
                  <a:pt x="399" y="44"/>
                </a:cubicBezTo>
                <a:cubicBezTo>
                  <a:pt x="400" y="43"/>
                  <a:pt x="400" y="42"/>
                  <a:pt x="402" y="42"/>
                </a:cubicBezTo>
                <a:cubicBezTo>
                  <a:pt x="403" y="42"/>
                  <a:pt x="404" y="42"/>
                  <a:pt x="404" y="43"/>
                </a:cubicBezTo>
                <a:cubicBezTo>
                  <a:pt x="405" y="43"/>
                  <a:pt x="407" y="43"/>
                  <a:pt x="408" y="43"/>
                </a:cubicBezTo>
                <a:cubicBezTo>
                  <a:pt x="408" y="42"/>
                  <a:pt x="408" y="42"/>
                  <a:pt x="408" y="42"/>
                </a:cubicBezTo>
                <a:cubicBezTo>
                  <a:pt x="409" y="43"/>
                  <a:pt x="411" y="42"/>
                  <a:pt x="412" y="43"/>
                </a:cubicBezTo>
                <a:cubicBezTo>
                  <a:pt x="412" y="43"/>
                  <a:pt x="412" y="43"/>
                  <a:pt x="412" y="43"/>
                </a:cubicBezTo>
                <a:cubicBezTo>
                  <a:pt x="419" y="43"/>
                  <a:pt x="428" y="44"/>
                  <a:pt x="435" y="43"/>
                </a:cubicBezTo>
                <a:cubicBezTo>
                  <a:pt x="437" y="43"/>
                  <a:pt x="445" y="43"/>
                  <a:pt x="450" y="43"/>
                </a:cubicBezTo>
                <a:cubicBezTo>
                  <a:pt x="451" y="42"/>
                  <a:pt x="451" y="42"/>
                  <a:pt x="451" y="42"/>
                </a:cubicBezTo>
                <a:cubicBezTo>
                  <a:pt x="435" y="42"/>
                  <a:pt x="435" y="42"/>
                  <a:pt x="435" y="42"/>
                </a:cubicBezTo>
                <a:cubicBezTo>
                  <a:pt x="434" y="42"/>
                  <a:pt x="434" y="42"/>
                  <a:pt x="434" y="42"/>
                </a:cubicBezTo>
                <a:cubicBezTo>
                  <a:pt x="424" y="42"/>
                  <a:pt x="424" y="42"/>
                  <a:pt x="424" y="42"/>
                </a:cubicBezTo>
                <a:cubicBezTo>
                  <a:pt x="414" y="40"/>
                  <a:pt x="402" y="40"/>
                  <a:pt x="391" y="40"/>
                </a:cubicBezTo>
                <a:cubicBezTo>
                  <a:pt x="385" y="39"/>
                  <a:pt x="379" y="39"/>
                  <a:pt x="373" y="38"/>
                </a:cubicBezTo>
                <a:cubicBezTo>
                  <a:pt x="380" y="36"/>
                  <a:pt x="388" y="37"/>
                  <a:pt x="396" y="36"/>
                </a:cubicBezTo>
                <a:cubicBezTo>
                  <a:pt x="390" y="35"/>
                  <a:pt x="382" y="36"/>
                  <a:pt x="376" y="35"/>
                </a:cubicBezTo>
                <a:cubicBezTo>
                  <a:pt x="402" y="35"/>
                  <a:pt x="431" y="37"/>
                  <a:pt x="459" y="36"/>
                </a:cubicBezTo>
                <a:cubicBezTo>
                  <a:pt x="460" y="35"/>
                  <a:pt x="460" y="35"/>
                  <a:pt x="460" y="35"/>
                </a:cubicBezTo>
                <a:cubicBezTo>
                  <a:pt x="452" y="34"/>
                  <a:pt x="443" y="35"/>
                  <a:pt x="435" y="34"/>
                </a:cubicBezTo>
                <a:cubicBezTo>
                  <a:pt x="435" y="33"/>
                  <a:pt x="435" y="33"/>
                  <a:pt x="435" y="33"/>
                </a:cubicBezTo>
                <a:cubicBezTo>
                  <a:pt x="445" y="33"/>
                  <a:pt x="445" y="33"/>
                  <a:pt x="445" y="33"/>
                </a:cubicBezTo>
                <a:cubicBezTo>
                  <a:pt x="429" y="32"/>
                  <a:pt x="414" y="31"/>
                  <a:pt x="397" y="32"/>
                </a:cubicBezTo>
                <a:cubicBezTo>
                  <a:pt x="395" y="31"/>
                  <a:pt x="393" y="31"/>
                  <a:pt x="391" y="30"/>
                </a:cubicBezTo>
                <a:cubicBezTo>
                  <a:pt x="410" y="30"/>
                  <a:pt x="428" y="32"/>
                  <a:pt x="445" y="31"/>
                </a:cubicBezTo>
                <a:cubicBezTo>
                  <a:pt x="439" y="31"/>
                  <a:pt x="434" y="30"/>
                  <a:pt x="428" y="30"/>
                </a:cubicBezTo>
                <a:cubicBezTo>
                  <a:pt x="426" y="30"/>
                  <a:pt x="426" y="30"/>
                  <a:pt x="426" y="30"/>
                </a:cubicBezTo>
                <a:cubicBezTo>
                  <a:pt x="428" y="29"/>
                  <a:pt x="428" y="29"/>
                  <a:pt x="428" y="29"/>
                </a:cubicBezTo>
                <a:cubicBezTo>
                  <a:pt x="449" y="29"/>
                  <a:pt x="449" y="29"/>
                  <a:pt x="449" y="29"/>
                </a:cubicBezTo>
                <a:cubicBezTo>
                  <a:pt x="449" y="29"/>
                  <a:pt x="449" y="29"/>
                  <a:pt x="449" y="29"/>
                </a:cubicBezTo>
                <a:cubicBezTo>
                  <a:pt x="432" y="28"/>
                  <a:pt x="415" y="28"/>
                  <a:pt x="398" y="27"/>
                </a:cubicBezTo>
                <a:cubicBezTo>
                  <a:pt x="399" y="26"/>
                  <a:pt x="399" y="26"/>
                  <a:pt x="399" y="26"/>
                </a:cubicBezTo>
                <a:cubicBezTo>
                  <a:pt x="417" y="24"/>
                  <a:pt x="432" y="30"/>
                  <a:pt x="449" y="27"/>
                </a:cubicBezTo>
                <a:cubicBezTo>
                  <a:pt x="444" y="26"/>
                  <a:pt x="440" y="27"/>
                  <a:pt x="436" y="26"/>
                </a:cubicBezTo>
                <a:cubicBezTo>
                  <a:pt x="445" y="26"/>
                  <a:pt x="455" y="25"/>
                  <a:pt x="464" y="25"/>
                </a:cubicBezTo>
                <a:cubicBezTo>
                  <a:pt x="463" y="23"/>
                  <a:pt x="471" y="25"/>
                  <a:pt x="474" y="23"/>
                </a:cubicBezTo>
                <a:cubicBezTo>
                  <a:pt x="461" y="23"/>
                  <a:pt x="447" y="23"/>
                  <a:pt x="435" y="22"/>
                </a:cubicBezTo>
                <a:cubicBezTo>
                  <a:pt x="438" y="21"/>
                  <a:pt x="441" y="21"/>
                  <a:pt x="444" y="21"/>
                </a:cubicBezTo>
                <a:cubicBezTo>
                  <a:pt x="443" y="21"/>
                  <a:pt x="443" y="21"/>
                  <a:pt x="443" y="20"/>
                </a:cubicBezTo>
                <a:cubicBezTo>
                  <a:pt x="443" y="20"/>
                  <a:pt x="443" y="20"/>
                  <a:pt x="443" y="20"/>
                </a:cubicBezTo>
                <a:cubicBezTo>
                  <a:pt x="452" y="20"/>
                  <a:pt x="460" y="21"/>
                  <a:pt x="468" y="19"/>
                </a:cubicBezTo>
                <a:cubicBezTo>
                  <a:pt x="464" y="19"/>
                  <a:pt x="460" y="19"/>
                  <a:pt x="457" y="18"/>
                </a:cubicBezTo>
                <a:cubicBezTo>
                  <a:pt x="457" y="18"/>
                  <a:pt x="458" y="17"/>
                  <a:pt x="458" y="17"/>
                </a:cubicBezTo>
                <a:cubicBezTo>
                  <a:pt x="457" y="17"/>
                  <a:pt x="455" y="17"/>
                  <a:pt x="454" y="16"/>
                </a:cubicBezTo>
                <a:cubicBezTo>
                  <a:pt x="455" y="15"/>
                  <a:pt x="455" y="15"/>
                  <a:pt x="455" y="15"/>
                </a:cubicBezTo>
                <a:cubicBezTo>
                  <a:pt x="459" y="17"/>
                  <a:pt x="463" y="15"/>
                  <a:pt x="467" y="15"/>
                </a:cubicBezTo>
                <a:cubicBezTo>
                  <a:pt x="446" y="13"/>
                  <a:pt x="446" y="13"/>
                  <a:pt x="446" y="13"/>
                </a:cubicBezTo>
                <a:cubicBezTo>
                  <a:pt x="457" y="13"/>
                  <a:pt x="467" y="13"/>
                  <a:pt x="478" y="13"/>
                </a:cubicBezTo>
                <a:close/>
                <a:moveTo>
                  <a:pt x="20" y="46"/>
                </a:moveTo>
                <a:cubicBezTo>
                  <a:pt x="22" y="46"/>
                  <a:pt x="22" y="46"/>
                  <a:pt x="22" y="46"/>
                </a:cubicBezTo>
                <a:cubicBezTo>
                  <a:pt x="22" y="46"/>
                  <a:pt x="22" y="46"/>
                  <a:pt x="22" y="46"/>
                </a:cubicBezTo>
                <a:lnTo>
                  <a:pt x="20" y="46"/>
                </a:lnTo>
                <a:close/>
                <a:moveTo>
                  <a:pt x="224" y="74"/>
                </a:moveTo>
                <a:cubicBezTo>
                  <a:pt x="214" y="74"/>
                  <a:pt x="214" y="74"/>
                  <a:pt x="214" y="74"/>
                </a:cubicBezTo>
                <a:cubicBezTo>
                  <a:pt x="213" y="74"/>
                  <a:pt x="213" y="74"/>
                  <a:pt x="212" y="74"/>
                </a:cubicBezTo>
                <a:cubicBezTo>
                  <a:pt x="214" y="74"/>
                  <a:pt x="214" y="74"/>
                  <a:pt x="214" y="74"/>
                </a:cubicBezTo>
                <a:cubicBezTo>
                  <a:pt x="216" y="74"/>
                  <a:pt x="217" y="73"/>
                  <a:pt x="218" y="73"/>
                </a:cubicBezTo>
                <a:cubicBezTo>
                  <a:pt x="234" y="73"/>
                  <a:pt x="234" y="73"/>
                  <a:pt x="234" y="73"/>
                </a:cubicBezTo>
                <a:cubicBezTo>
                  <a:pt x="234" y="73"/>
                  <a:pt x="234" y="73"/>
                  <a:pt x="235" y="73"/>
                </a:cubicBezTo>
                <a:cubicBezTo>
                  <a:pt x="234" y="73"/>
                  <a:pt x="234" y="73"/>
                  <a:pt x="234" y="73"/>
                </a:cubicBezTo>
                <a:cubicBezTo>
                  <a:pt x="230" y="73"/>
                  <a:pt x="227" y="73"/>
                  <a:pt x="224" y="74"/>
                </a:cubicBezTo>
                <a:close/>
                <a:moveTo>
                  <a:pt x="380" y="69"/>
                </a:moveTo>
                <a:cubicBezTo>
                  <a:pt x="379" y="69"/>
                  <a:pt x="378" y="69"/>
                  <a:pt x="377" y="69"/>
                </a:cubicBezTo>
                <a:cubicBezTo>
                  <a:pt x="377" y="69"/>
                  <a:pt x="379" y="69"/>
                  <a:pt x="380" y="69"/>
                </a:cubicBezTo>
                <a:close/>
                <a:moveTo>
                  <a:pt x="367" y="70"/>
                </a:moveTo>
                <a:cubicBezTo>
                  <a:pt x="364" y="70"/>
                  <a:pt x="364" y="70"/>
                  <a:pt x="364" y="70"/>
                </a:cubicBezTo>
                <a:cubicBezTo>
                  <a:pt x="364" y="70"/>
                  <a:pt x="364" y="70"/>
                  <a:pt x="364" y="70"/>
                </a:cubicBezTo>
                <a:cubicBezTo>
                  <a:pt x="364" y="70"/>
                  <a:pt x="364" y="70"/>
                  <a:pt x="364" y="70"/>
                </a:cubicBezTo>
                <a:cubicBezTo>
                  <a:pt x="365" y="70"/>
                  <a:pt x="366" y="69"/>
                  <a:pt x="367" y="70"/>
                </a:cubicBezTo>
                <a:close/>
                <a:moveTo>
                  <a:pt x="415" y="11"/>
                </a:moveTo>
                <a:cubicBezTo>
                  <a:pt x="410" y="11"/>
                  <a:pt x="410" y="11"/>
                  <a:pt x="410" y="11"/>
                </a:cubicBezTo>
                <a:cubicBezTo>
                  <a:pt x="411" y="11"/>
                  <a:pt x="413" y="11"/>
                  <a:pt x="415" y="11"/>
                </a:cubicBezTo>
                <a:cubicBezTo>
                  <a:pt x="419" y="11"/>
                  <a:pt x="419" y="11"/>
                  <a:pt x="419" y="11"/>
                </a:cubicBezTo>
                <a:cubicBezTo>
                  <a:pt x="417" y="12"/>
                  <a:pt x="416" y="11"/>
                  <a:pt x="415" y="11"/>
                </a:cubicBezTo>
                <a:close/>
                <a:moveTo>
                  <a:pt x="422" y="12"/>
                </a:moveTo>
                <a:cubicBezTo>
                  <a:pt x="428" y="12"/>
                  <a:pt x="433" y="12"/>
                  <a:pt x="439" y="13"/>
                </a:cubicBezTo>
                <a:cubicBezTo>
                  <a:pt x="433" y="12"/>
                  <a:pt x="428" y="12"/>
                  <a:pt x="422" y="12"/>
                </a:cubicBezTo>
                <a:close/>
              </a:path>
            </a:pathLst>
          </a:custGeom>
          <a:solidFill>
            <a:srgbClr val="2C3C5E"/>
          </a:solidFill>
          <a:ln>
            <a:noFill/>
          </a:ln>
        </p:spPr>
        <p:txBody>
          <a:bodyPr vert="horz" wrap="square" lIns="91440" tIns="45720" rIns="91440" bIns="45720" numCol="1" anchor="t" anchorCtr="0" compatLnSpc="1"/>
          <a:lstStyle/>
          <a:p>
            <a:pPr lvl="0"/>
            <a:endParaRPr lang="zh-CN" altLang="en-US" dirty="0"/>
          </a:p>
        </p:txBody>
      </p:sp>
      <p:sp>
        <p:nvSpPr>
          <p:cNvPr id="8" name="矩形 7"/>
          <p:cNvSpPr/>
          <p:nvPr/>
        </p:nvSpPr>
        <p:spPr>
          <a:xfrm>
            <a:off x="5496481" y="361889"/>
            <a:ext cx="1198880" cy="398780"/>
          </a:xfrm>
          <a:prstGeom prst="rect">
            <a:avLst/>
          </a:prstGeom>
        </p:spPr>
        <p:txBody>
          <a:bodyPr wrap="none">
            <a:spAutoFit/>
          </a:bodyPr>
          <a:lstStyle/>
          <a:p>
            <a:pPr algn="ctr"/>
            <a:r>
              <a:rPr lang="zh-CN" altLang="en-US" sz="2000" dirty="0">
                <a:solidFill>
                  <a:schemeClr val="bg1"/>
                </a:solidFill>
                <a:latin typeface="方正清刻本悦宋简体" panose="02010600030101010101" pitchFamily="2" charset="-122"/>
                <a:ea typeface="方正清刻本悦宋简体" panose="02010600030101010101" pitchFamily="2" charset="-122"/>
              </a:rPr>
              <a:t>工匠修行</a:t>
            </a:r>
            <a:endParaRPr lang="zh-CN" altLang="en-US" sz="2000" dirty="0">
              <a:solidFill>
                <a:schemeClr val="bg1"/>
              </a:solidFill>
              <a:latin typeface="方正清刻本悦宋简体" panose="02010600030101010101" pitchFamily="2" charset="-122"/>
              <a:ea typeface="方正清刻本悦宋简体" panose="02010600030101010101" pitchFamily="2" charset="-122"/>
            </a:endParaRPr>
          </a:p>
        </p:txBody>
      </p:sp>
      <p:sp>
        <p:nvSpPr>
          <p:cNvPr id="9" name="文本框 8"/>
          <p:cNvSpPr txBox="1"/>
          <p:nvPr/>
        </p:nvSpPr>
        <p:spPr>
          <a:xfrm>
            <a:off x="589280" y="852805"/>
            <a:ext cx="10417175" cy="1568450"/>
          </a:xfrm>
          <a:prstGeom prst="rect">
            <a:avLst/>
          </a:prstGeom>
          <a:noFill/>
        </p:spPr>
        <p:txBody>
          <a:bodyPr wrap="square" rtlCol="0">
            <a:spAutoFit/>
          </a:bodyPr>
          <a:lstStyle/>
          <a:p>
            <a:pPr>
              <a:lnSpc>
                <a:spcPct val="150000"/>
              </a:lnSpc>
            </a:pPr>
            <a:r>
              <a:rPr lang="en-US" altLang="zh-CN" sz="1600" b="1" dirty="0">
                <a:solidFill>
                  <a:schemeClr val="bg2">
                    <a:lumMod val="10000"/>
                  </a:schemeClr>
                </a:solidFill>
                <a:latin typeface="宋体" panose="02010600030101010101" pitchFamily="2" charset="-122"/>
                <a:ea typeface="宋体" panose="02010600030101010101" pitchFamily="2" charset="-122"/>
                <a:sym typeface="+mn-ea"/>
              </a:rPr>
              <a:t>实践内容</a:t>
            </a:r>
            <a:endParaRPr lang="en-US" altLang="zh-CN" sz="1600" b="1" dirty="0">
              <a:solidFill>
                <a:schemeClr val="bg2">
                  <a:lumMod val="10000"/>
                </a:schemeClr>
              </a:solidFill>
              <a:latin typeface="宋体" panose="02010600030101010101" pitchFamily="2" charset="-122"/>
              <a:ea typeface="宋体" panose="02010600030101010101" pitchFamily="2" charset="-122"/>
              <a:sym typeface="+mn-ea"/>
            </a:endParaRPr>
          </a:p>
          <a:p>
            <a:pPr>
              <a:lnSpc>
                <a:spcPct val="150000"/>
              </a:lnSpc>
            </a:pPr>
            <a:r>
              <a:rPr lang="en-US" altLang="zh-CN" sz="1600" dirty="0">
                <a:solidFill>
                  <a:schemeClr val="bg2">
                    <a:lumMod val="10000"/>
                  </a:schemeClr>
                </a:solidFill>
                <a:latin typeface="宋体" panose="02010600030101010101" pitchFamily="2" charset="-122"/>
                <a:ea typeface="宋体" panose="02010600030101010101" pitchFamily="2" charset="-122"/>
                <a:sym typeface="+mn-ea"/>
              </a:rPr>
              <a:t>3. 清洗染料</a:t>
            </a:r>
            <a:endParaRPr lang="en-US" altLang="zh-CN" sz="1600" dirty="0">
              <a:solidFill>
                <a:schemeClr val="bg2">
                  <a:lumMod val="10000"/>
                </a:schemeClr>
              </a:solidFill>
              <a:latin typeface="宋体" panose="02010600030101010101" pitchFamily="2" charset="-122"/>
              <a:ea typeface="宋体" panose="02010600030101010101" pitchFamily="2" charset="-122"/>
              <a:sym typeface="+mn-ea"/>
            </a:endParaRPr>
          </a:p>
          <a:p>
            <a:pPr>
              <a:lnSpc>
                <a:spcPct val="150000"/>
              </a:lnSpc>
            </a:pPr>
            <a:r>
              <a:rPr lang="en-US" altLang="zh-CN" sz="1600" dirty="0">
                <a:solidFill>
                  <a:schemeClr val="bg2">
                    <a:lumMod val="10000"/>
                  </a:schemeClr>
                </a:solidFill>
                <a:latin typeface="宋体" panose="02010600030101010101" pitchFamily="2" charset="-122"/>
                <a:ea typeface="宋体" panose="02010600030101010101" pitchFamily="2" charset="-122"/>
                <a:sym typeface="+mn-ea"/>
              </a:rPr>
              <a:t>（1）带上橡胶手套，将 T 恤从塑料袋里拿出来，打开扎染用的皮筋或线绳。</a:t>
            </a:r>
            <a:endParaRPr lang="en-US" altLang="zh-CN" sz="1600" dirty="0">
              <a:solidFill>
                <a:schemeClr val="bg2">
                  <a:lumMod val="10000"/>
                </a:schemeClr>
              </a:solidFill>
              <a:latin typeface="宋体" panose="02010600030101010101" pitchFamily="2" charset="-122"/>
              <a:ea typeface="宋体" panose="02010600030101010101" pitchFamily="2" charset="-122"/>
              <a:sym typeface="+mn-ea"/>
            </a:endParaRPr>
          </a:p>
          <a:p>
            <a:pPr>
              <a:lnSpc>
                <a:spcPct val="150000"/>
              </a:lnSpc>
            </a:pPr>
            <a:r>
              <a:rPr lang="en-US" altLang="zh-CN" sz="1600" dirty="0">
                <a:solidFill>
                  <a:schemeClr val="bg2">
                    <a:lumMod val="10000"/>
                  </a:schemeClr>
                </a:solidFill>
                <a:latin typeface="宋体" panose="02010600030101010101" pitchFamily="2" charset="-122"/>
                <a:ea typeface="宋体" panose="02010600030101010101" pitchFamily="2" charset="-122"/>
                <a:sym typeface="+mn-ea"/>
              </a:rPr>
              <a:t>（2）用冷水将 T 恤浸泡在洗手池里，去掉多余的染料（图 4-6）</a:t>
            </a:r>
            <a:endParaRPr lang="en-US" altLang="zh-CN" sz="1600" dirty="0">
              <a:solidFill>
                <a:schemeClr val="bg2">
                  <a:lumMod val="10000"/>
                </a:schemeClr>
              </a:solidFill>
              <a:latin typeface="宋体" panose="02010600030101010101" pitchFamily="2" charset="-122"/>
              <a:ea typeface="宋体" panose="02010600030101010101" pitchFamily="2" charset="-122"/>
              <a:sym typeface="+mn-ea"/>
            </a:endParaRPr>
          </a:p>
        </p:txBody>
      </p:sp>
      <p:pic>
        <p:nvPicPr>
          <p:cNvPr id="2" name="图片 1"/>
          <p:cNvPicPr>
            <a:picLocks noChangeAspect="1"/>
          </p:cNvPicPr>
          <p:nvPr/>
        </p:nvPicPr>
        <p:blipFill>
          <a:blip r:embed="rId1"/>
          <a:stretch>
            <a:fillRect/>
          </a:stretch>
        </p:blipFill>
        <p:spPr>
          <a:xfrm>
            <a:off x="712470" y="2513330"/>
            <a:ext cx="6755130" cy="3957955"/>
          </a:xfrm>
          <a:prstGeom prst="rect">
            <a:avLst/>
          </a:prstGeom>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7" name="Freeform 192"/>
          <p:cNvSpPr>
            <a:spLocks noEditPoints="1"/>
          </p:cNvSpPr>
          <p:nvPr/>
        </p:nvSpPr>
        <p:spPr bwMode="auto">
          <a:xfrm rot="10800000" flipH="1" flipV="1">
            <a:off x="4586232" y="270800"/>
            <a:ext cx="3486633" cy="582290"/>
          </a:xfrm>
          <a:custGeom>
            <a:avLst/>
            <a:gdLst>
              <a:gd name="T0" fmla="*/ 460 w 478"/>
              <a:gd name="T1" fmla="*/ 10 h 77"/>
              <a:gd name="T2" fmla="*/ 130 w 478"/>
              <a:gd name="T3" fmla="*/ 3 h 77"/>
              <a:gd name="T4" fmla="*/ 95 w 478"/>
              <a:gd name="T5" fmla="*/ 2 h 77"/>
              <a:gd name="T6" fmla="*/ 5 w 478"/>
              <a:gd name="T7" fmla="*/ 5 h 77"/>
              <a:gd name="T8" fmla="*/ 0 w 478"/>
              <a:gd name="T9" fmla="*/ 9 h 77"/>
              <a:gd name="T10" fmla="*/ 1 w 478"/>
              <a:gd name="T11" fmla="*/ 17 h 77"/>
              <a:gd name="T12" fmla="*/ 2 w 478"/>
              <a:gd name="T13" fmla="*/ 20 h 77"/>
              <a:gd name="T14" fmla="*/ 2 w 478"/>
              <a:gd name="T15" fmla="*/ 25 h 77"/>
              <a:gd name="T16" fmla="*/ 11 w 478"/>
              <a:gd name="T17" fmla="*/ 26 h 77"/>
              <a:gd name="T18" fmla="*/ 14 w 478"/>
              <a:gd name="T19" fmla="*/ 35 h 77"/>
              <a:gd name="T20" fmla="*/ 12 w 478"/>
              <a:gd name="T21" fmla="*/ 40 h 77"/>
              <a:gd name="T22" fmla="*/ 18 w 478"/>
              <a:gd name="T23" fmla="*/ 41 h 77"/>
              <a:gd name="T24" fmla="*/ 20 w 478"/>
              <a:gd name="T25" fmla="*/ 46 h 77"/>
              <a:gd name="T26" fmla="*/ 16 w 478"/>
              <a:gd name="T27" fmla="*/ 49 h 77"/>
              <a:gd name="T28" fmla="*/ 30 w 478"/>
              <a:gd name="T29" fmla="*/ 59 h 77"/>
              <a:gd name="T30" fmla="*/ 17 w 478"/>
              <a:gd name="T31" fmla="*/ 63 h 77"/>
              <a:gd name="T32" fmla="*/ 161 w 478"/>
              <a:gd name="T33" fmla="*/ 76 h 77"/>
              <a:gd name="T34" fmla="*/ 311 w 478"/>
              <a:gd name="T35" fmla="*/ 74 h 77"/>
              <a:gd name="T36" fmla="*/ 401 w 478"/>
              <a:gd name="T37" fmla="*/ 73 h 77"/>
              <a:gd name="T38" fmla="*/ 368 w 478"/>
              <a:gd name="T39" fmla="*/ 70 h 77"/>
              <a:gd name="T40" fmla="*/ 372 w 478"/>
              <a:gd name="T41" fmla="*/ 68 h 77"/>
              <a:gd name="T42" fmla="*/ 372 w 478"/>
              <a:gd name="T43" fmla="*/ 66 h 77"/>
              <a:gd name="T44" fmla="*/ 412 w 478"/>
              <a:gd name="T45" fmla="*/ 66 h 77"/>
              <a:gd name="T46" fmla="*/ 429 w 478"/>
              <a:gd name="T47" fmla="*/ 66 h 77"/>
              <a:gd name="T48" fmla="*/ 415 w 478"/>
              <a:gd name="T49" fmla="*/ 65 h 77"/>
              <a:gd name="T50" fmla="*/ 393 w 478"/>
              <a:gd name="T51" fmla="*/ 64 h 77"/>
              <a:gd name="T52" fmla="*/ 330 w 478"/>
              <a:gd name="T53" fmla="*/ 63 h 77"/>
              <a:gd name="T54" fmla="*/ 378 w 478"/>
              <a:gd name="T55" fmla="*/ 60 h 77"/>
              <a:gd name="T56" fmla="*/ 406 w 478"/>
              <a:gd name="T57" fmla="*/ 60 h 77"/>
              <a:gd name="T58" fmla="*/ 403 w 478"/>
              <a:gd name="T59" fmla="*/ 59 h 77"/>
              <a:gd name="T60" fmla="*/ 399 w 478"/>
              <a:gd name="T61" fmla="*/ 56 h 77"/>
              <a:gd name="T62" fmla="*/ 381 w 478"/>
              <a:gd name="T63" fmla="*/ 54 h 77"/>
              <a:gd name="T64" fmla="*/ 388 w 478"/>
              <a:gd name="T65" fmla="*/ 54 h 77"/>
              <a:gd name="T66" fmla="*/ 367 w 478"/>
              <a:gd name="T67" fmla="*/ 49 h 77"/>
              <a:gd name="T68" fmla="*/ 383 w 478"/>
              <a:gd name="T69" fmla="*/ 49 h 77"/>
              <a:gd name="T70" fmla="*/ 368 w 478"/>
              <a:gd name="T71" fmla="*/ 46 h 77"/>
              <a:gd name="T72" fmla="*/ 400 w 478"/>
              <a:gd name="T73" fmla="*/ 44 h 77"/>
              <a:gd name="T74" fmla="*/ 408 w 478"/>
              <a:gd name="T75" fmla="*/ 42 h 77"/>
              <a:gd name="T76" fmla="*/ 451 w 478"/>
              <a:gd name="T77" fmla="*/ 42 h 77"/>
              <a:gd name="T78" fmla="*/ 373 w 478"/>
              <a:gd name="T79" fmla="*/ 38 h 77"/>
              <a:gd name="T80" fmla="*/ 435 w 478"/>
              <a:gd name="T81" fmla="*/ 34 h 77"/>
              <a:gd name="T82" fmla="*/ 445 w 478"/>
              <a:gd name="T83" fmla="*/ 31 h 77"/>
              <a:gd name="T84" fmla="*/ 449 w 478"/>
              <a:gd name="T85" fmla="*/ 29 h 77"/>
              <a:gd name="T86" fmla="*/ 464 w 478"/>
              <a:gd name="T87" fmla="*/ 25 h 77"/>
              <a:gd name="T88" fmla="*/ 443 w 478"/>
              <a:gd name="T89" fmla="*/ 20 h 77"/>
              <a:gd name="T90" fmla="*/ 455 w 478"/>
              <a:gd name="T91" fmla="*/ 15 h 77"/>
              <a:gd name="T92" fmla="*/ 22 w 478"/>
              <a:gd name="T93" fmla="*/ 46 h 77"/>
              <a:gd name="T94" fmla="*/ 212 w 478"/>
              <a:gd name="T95" fmla="*/ 74 h 77"/>
              <a:gd name="T96" fmla="*/ 234 w 478"/>
              <a:gd name="T97" fmla="*/ 73 h 77"/>
              <a:gd name="T98" fmla="*/ 367 w 478"/>
              <a:gd name="T99" fmla="*/ 70 h 77"/>
              <a:gd name="T100" fmla="*/ 415 w 478"/>
              <a:gd name="T101" fmla="*/ 11 h 77"/>
              <a:gd name="T102" fmla="*/ 422 w 478"/>
              <a:gd name="T103" fmla="*/ 12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78" h="77">
                <a:moveTo>
                  <a:pt x="478" y="13"/>
                </a:moveTo>
                <a:cubicBezTo>
                  <a:pt x="472" y="13"/>
                  <a:pt x="468" y="13"/>
                  <a:pt x="462" y="12"/>
                </a:cubicBezTo>
                <a:cubicBezTo>
                  <a:pt x="461" y="11"/>
                  <a:pt x="465" y="12"/>
                  <a:pt x="464" y="11"/>
                </a:cubicBezTo>
                <a:cubicBezTo>
                  <a:pt x="434" y="9"/>
                  <a:pt x="403" y="9"/>
                  <a:pt x="373" y="7"/>
                </a:cubicBezTo>
                <a:cubicBezTo>
                  <a:pt x="402" y="6"/>
                  <a:pt x="431" y="10"/>
                  <a:pt x="460" y="10"/>
                </a:cubicBezTo>
                <a:cubicBezTo>
                  <a:pt x="436" y="6"/>
                  <a:pt x="407" y="7"/>
                  <a:pt x="381" y="5"/>
                </a:cubicBezTo>
                <a:cubicBezTo>
                  <a:pt x="288" y="3"/>
                  <a:pt x="288" y="3"/>
                  <a:pt x="288" y="3"/>
                </a:cubicBezTo>
                <a:cubicBezTo>
                  <a:pt x="222" y="3"/>
                  <a:pt x="222" y="3"/>
                  <a:pt x="222" y="3"/>
                </a:cubicBezTo>
                <a:cubicBezTo>
                  <a:pt x="130" y="4"/>
                  <a:pt x="130" y="4"/>
                  <a:pt x="130" y="4"/>
                </a:cubicBezTo>
                <a:cubicBezTo>
                  <a:pt x="130" y="3"/>
                  <a:pt x="130" y="3"/>
                  <a:pt x="130" y="3"/>
                </a:cubicBezTo>
                <a:cubicBezTo>
                  <a:pt x="127" y="2"/>
                  <a:pt x="125" y="3"/>
                  <a:pt x="123" y="3"/>
                </a:cubicBezTo>
                <a:cubicBezTo>
                  <a:pt x="124" y="3"/>
                  <a:pt x="125" y="3"/>
                  <a:pt x="125" y="4"/>
                </a:cubicBezTo>
                <a:cubicBezTo>
                  <a:pt x="122" y="4"/>
                  <a:pt x="118" y="3"/>
                  <a:pt x="115" y="4"/>
                </a:cubicBezTo>
                <a:cubicBezTo>
                  <a:pt x="112" y="3"/>
                  <a:pt x="107" y="4"/>
                  <a:pt x="102" y="3"/>
                </a:cubicBezTo>
                <a:cubicBezTo>
                  <a:pt x="100" y="2"/>
                  <a:pt x="98" y="2"/>
                  <a:pt x="95" y="2"/>
                </a:cubicBezTo>
                <a:cubicBezTo>
                  <a:pt x="70" y="2"/>
                  <a:pt x="50" y="0"/>
                  <a:pt x="24" y="1"/>
                </a:cubicBezTo>
                <a:cubicBezTo>
                  <a:pt x="18" y="2"/>
                  <a:pt x="10" y="1"/>
                  <a:pt x="6" y="4"/>
                </a:cubicBezTo>
                <a:cubicBezTo>
                  <a:pt x="6" y="5"/>
                  <a:pt x="8" y="5"/>
                  <a:pt x="8" y="5"/>
                </a:cubicBezTo>
                <a:cubicBezTo>
                  <a:pt x="7" y="5"/>
                  <a:pt x="6" y="6"/>
                  <a:pt x="5" y="5"/>
                </a:cubicBezTo>
                <a:cubicBezTo>
                  <a:pt x="5" y="5"/>
                  <a:pt x="5" y="5"/>
                  <a:pt x="5" y="5"/>
                </a:cubicBezTo>
                <a:cubicBezTo>
                  <a:pt x="0" y="6"/>
                  <a:pt x="0" y="6"/>
                  <a:pt x="0" y="6"/>
                </a:cubicBezTo>
                <a:cubicBezTo>
                  <a:pt x="2" y="7"/>
                  <a:pt x="2" y="7"/>
                  <a:pt x="2" y="7"/>
                </a:cubicBezTo>
                <a:cubicBezTo>
                  <a:pt x="2" y="7"/>
                  <a:pt x="2" y="7"/>
                  <a:pt x="2" y="7"/>
                </a:cubicBezTo>
                <a:cubicBezTo>
                  <a:pt x="4" y="8"/>
                  <a:pt x="4" y="8"/>
                  <a:pt x="4" y="8"/>
                </a:cubicBezTo>
                <a:cubicBezTo>
                  <a:pt x="3" y="8"/>
                  <a:pt x="1" y="9"/>
                  <a:pt x="0" y="9"/>
                </a:cubicBezTo>
                <a:cubicBezTo>
                  <a:pt x="0" y="11"/>
                  <a:pt x="0" y="13"/>
                  <a:pt x="3" y="13"/>
                </a:cubicBezTo>
                <a:cubicBezTo>
                  <a:pt x="0" y="13"/>
                  <a:pt x="0" y="13"/>
                  <a:pt x="0" y="13"/>
                </a:cubicBezTo>
                <a:cubicBezTo>
                  <a:pt x="0" y="14"/>
                  <a:pt x="0" y="14"/>
                  <a:pt x="0" y="14"/>
                </a:cubicBezTo>
                <a:cubicBezTo>
                  <a:pt x="0" y="15"/>
                  <a:pt x="2" y="15"/>
                  <a:pt x="3" y="15"/>
                </a:cubicBezTo>
                <a:cubicBezTo>
                  <a:pt x="1" y="17"/>
                  <a:pt x="1" y="17"/>
                  <a:pt x="1" y="17"/>
                </a:cubicBezTo>
                <a:cubicBezTo>
                  <a:pt x="2" y="17"/>
                  <a:pt x="2" y="17"/>
                  <a:pt x="2" y="17"/>
                </a:cubicBezTo>
                <a:cubicBezTo>
                  <a:pt x="1" y="18"/>
                  <a:pt x="1" y="18"/>
                  <a:pt x="1" y="18"/>
                </a:cubicBezTo>
                <a:cubicBezTo>
                  <a:pt x="3" y="18"/>
                  <a:pt x="1" y="19"/>
                  <a:pt x="1" y="19"/>
                </a:cubicBezTo>
                <a:cubicBezTo>
                  <a:pt x="4" y="20"/>
                  <a:pt x="4" y="20"/>
                  <a:pt x="4" y="20"/>
                </a:cubicBezTo>
                <a:cubicBezTo>
                  <a:pt x="5" y="21"/>
                  <a:pt x="2" y="20"/>
                  <a:pt x="2" y="20"/>
                </a:cubicBezTo>
                <a:cubicBezTo>
                  <a:pt x="3" y="21"/>
                  <a:pt x="5" y="21"/>
                  <a:pt x="6" y="21"/>
                </a:cubicBezTo>
                <a:cubicBezTo>
                  <a:pt x="5" y="22"/>
                  <a:pt x="3" y="21"/>
                  <a:pt x="1" y="21"/>
                </a:cubicBezTo>
                <a:cubicBezTo>
                  <a:pt x="1" y="22"/>
                  <a:pt x="1" y="22"/>
                  <a:pt x="1" y="22"/>
                </a:cubicBezTo>
                <a:cubicBezTo>
                  <a:pt x="2" y="24"/>
                  <a:pt x="6" y="24"/>
                  <a:pt x="10" y="24"/>
                </a:cubicBezTo>
                <a:cubicBezTo>
                  <a:pt x="7" y="25"/>
                  <a:pt x="5" y="25"/>
                  <a:pt x="2" y="25"/>
                </a:cubicBezTo>
                <a:cubicBezTo>
                  <a:pt x="2" y="26"/>
                  <a:pt x="2" y="26"/>
                  <a:pt x="2" y="26"/>
                </a:cubicBezTo>
                <a:cubicBezTo>
                  <a:pt x="3" y="27"/>
                  <a:pt x="5" y="26"/>
                  <a:pt x="5" y="27"/>
                </a:cubicBezTo>
                <a:cubicBezTo>
                  <a:pt x="10" y="27"/>
                  <a:pt x="10" y="27"/>
                  <a:pt x="10" y="27"/>
                </a:cubicBezTo>
                <a:cubicBezTo>
                  <a:pt x="9" y="27"/>
                  <a:pt x="9" y="27"/>
                  <a:pt x="9" y="27"/>
                </a:cubicBezTo>
                <a:cubicBezTo>
                  <a:pt x="9" y="26"/>
                  <a:pt x="10" y="26"/>
                  <a:pt x="11" y="26"/>
                </a:cubicBezTo>
                <a:cubicBezTo>
                  <a:pt x="15" y="26"/>
                  <a:pt x="12" y="30"/>
                  <a:pt x="14" y="30"/>
                </a:cubicBezTo>
                <a:cubicBezTo>
                  <a:pt x="12" y="32"/>
                  <a:pt x="9" y="30"/>
                  <a:pt x="6" y="31"/>
                </a:cubicBezTo>
                <a:cubicBezTo>
                  <a:pt x="9" y="32"/>
                  <a:pt x="12" y="31"/>
                  <a:pt x="16" y="31"/>
                </a:cubicBezTo>
                <a:cubicBezTo>
                  <a:pt x="17" y="34"/>
                  <a:pt x="17" y="34"/>
                  <a:pt x="17" y="34"/>
                </a:cubicBezTo>
                <a:cubicBezTo>
                  <a:pt x="14" y="35"/>
                  <a:pt x="14" y="35"/>
                  <a:pt x="14" y="35"/>
                </a:cubicBezTo>
                <a:cubicBezTo>
                  <a:pt x="21" y="35"/>
                  <a:pt x="21" y="35"/>
                  <a:pt x="21" y="35"/>
                </a:cubicBezTo>
                <a:cubicBezTo>
                  <a:pt x="22" y="35"/>
                  <a:pt x="23" y="35"/>
                  <a:pt x="23" y="36"/>
                </a:cubicBezTo>
                <a:cubicBezTo>
                  <a:pt x="23" y="37"/>
                  <a:pt x="22" y="37"/>
                  <a:pt x="21" y="37"/>
                </a:cubicBezTo>
                <a:cubicBezTo>
                  <a:pt x="18" y="41"/>
                  <a:pt x="11" y="37"/>
                  <a:pt x="6" y="38"/>
                </a:cubicBezTo>
                <a:cubicBezTo>
                  <a:pt x="7" y="39"/>
                  <a:pt x="10" y="39"/>
                  <a:pt x="12" y="40"/>
                </a:cubicBezTo>
                <a:cubicBezTo>
                  <a:pt x="16" y="39"/>
                  <a:pt x="18" y="38"/>
                  <a:pt x="21" y="39"/>
                </a:cubicBezTo>
                <a:cubicBezTo>
                  <a:pt x="19" y="40"/>
                  <a:pt x="19" y="40"/>
                  <a:pt x="19" y="40"/>
                </a:cubicBezTo>
                <a:cubicBezTo>
                  <a:pt x="20" y="40"/>
                  <a:pt x="20" y="40"/>
                  <a:pt x="20" y="40"/>
                </a:cubicBezTo>
                <a:cubicBezTo>
                  <a:pt x="20" y="40"/>
                  <a:pt x="21" y="40"/>
                  <a:pt x="21" y="41"/>
                </a:cubicBezTo>
                <a:cubicBezTo>
                  <a:pt x="18" y="41"/>
                  <a:pt x="18" y="41"/>
                  <a:pt x="18" y="41"/>
                </a:cubicBezTo>
                <a:cubicBezTo>
                  <a:pt x="19" y="41"/>
                  <a:pt x="19" y="41"/>
                  <a:pt x="19" y="41"/>
                </a:cubicBezTo>
                <a:cubicBezTo>
                  <a:pt x="20" y="41"/>
                  <a:pt x="21" y="42"/>
                  <a:pt x="22" y="41"/>
                </a:cubicBezTo>
                <a:cubicBezTo>
                  <a:pt x="22" y="43"/>
                  <a:pt x="22" y="43"/>
                  <a:pt x="22" y="43"/>
                </a:cubicBezTo>
                <a:cubicBezTo>
                  <a:pt x="20" y="44"/>
                  <a:pt x="22" y="46"/>
                  <a:pt x="19" y="46"/>
                </a:cubicBezTo>
                <a:cubicBezTo>
                  <a:pt x="20" y="46"/>
                  <a:pt x="20" y="46"/>
                  <a:pt x="20" y="46"/>
                </a:cubicBezTo>
                <a:cubicBezTo>
                  <a:pt x="16" y="47"/>
                  <a:pt x="12" y="44"/>
                  <a:pt x="9" y="46"/>
                </a:cubicBezTo>
                <a:cubicBezTo>
                  <a:pt x="13" y="47"/>
                  <a:pt x="19" y="46"/>
                  <a:pt x="23" y="48"/>
                </a:cubicBezTo>
                <a:cubicBezTo>
                  <a:pt x="22" y="49"/>
                  <a:pt x="22" y="49"/>
                  <a:pt x="22" y="49"/>
                </a:cubicBezTo>
                <a:cubicBezTo>
                  <a:pt x="21" y="48"/>
                  <a:pt x="21" y="48"/>
                  <a:pt x="21" y="48"/>
                </a:cubicBezTo>
                <a:cubicBezTo>
                  <a:pt x="19" y="48"/>
                  <a:pt x="17" y="49"/>
                  <a:pt x="16" y="49"/>
                </a:cubicBezTo>
                <a:cubicBezTo>
                  <a:pt x="17" y="49"/>
                  <a:pt x="19" y="49"/>
                  <a:pt x="20" y="49"/>
                </a:cubicBezTo>
                <a:cubicBezTo>
                  <a:pt x="22" y="50"/>
                  <a:pt x="25" y="51"/>
                  <a:pt x="24" y="53"/>
                </a:cubicBezTo>
                <a:cubicBezTo>
                  <a:pt x="19" y="53"/>
                  <a:pt x="19" y="53"/>
                  <a:pt x="19" y="53"/>
                </a:cubicBezTo>
                <a:cubicBezTo>
                  <a:pt x="26" y="55"/>
                  <a:pt x="26" y="55"/>
                  <a:pt x="26" y="55"/>
                </a:cubicBezTo>
                <a:cubicBezTo>
                  <a:pt x="25" y="57"/>
                  <a:pt x="29" y="58"/>
                  <a:pt x="30" y="59"/>
                </a:cubicBezTo>
                <a:cubicBezTo>
                  <a:pt x="29" y="60"/>
                  <a:pt x="27" y="59"/>
                  <a:pt x="26" y="60"/>
                </a:cubicBezTo>
                <a:cubicBezTo>
                  <a:pt x="22" y="61"/>
                  <a:pt x="28" y="62"/>
                  <a:pt x="26" y="64"/>
                </a:cubicBezTo>
                <a:cubicBezTo>
                  <a:pt x="27" y="64"/>
                  <a:pt x="29" y="64"/>
                  <a:pt x="30" y="65"/>
                </a:cubicBezTo>
                <a:cubicBezTo>
                  <a:pt x="30" y="65"/>
                  <a:pt x="29" y="66"/>
                  <a:pt x="29" y="66"/>
                </a:cubicBezTo>
                <a:cubicBezTo>
                  <a:pt x="25" y="64"/>
                  <a:pt x="21" y="63"/>
                  <a:pt x="17" y="63"/>
                </a:cubicBezTo>
                <a:cubicBezTo>
                  <a:pt x="22" y="66"/>
                  <a:pt x="22" y="66"/>
                  <a:pt x="22" y="66"/>
                </a:cubicBezTo>
                <a:cubicBezTo>
                  <a:pt x="30" y="66"/>
                  <a:pt x="36" y="70"/>
                  <a:pt x="44" y="70"/>
                </a:cubicBezTo>
                <a:cubicBezTo>
                  <a:pt x="51" y="73"/>
                  <a:pt x="61" y="73"/>
                  <a:pt x="70" y="75"/>
                </a:cubicBezTo>
                <a:cubicBezTo>
                  <a:pt x="82" y="75"/>
                  <a:pt x="93" y="77"/>
                  <a:pt x="104" y="77"/>
                </a:cubicBezTo>
                <a:cubicBezTo>
                  <a:pt x="123" y="76"/>
                  <a:pt x="142" y="76"/>
                  <a:pt x="161" y="76"/>
                </a:cubicBezTo>
                <a:cubicBezTo>
                  <a:pt x="258" y="76"/>
                  <a:pt x="258" y="76"/>
                  <a:pt x="258" y="76"/>
                </a:cubicBezTo>
                <a:cubicBezTo>
                  <a:pt x="286" y="75"/>
                  <a:pt x="315" y="77"/>
                  <a:pt x="341" y="75"/>
                </a:cubicBezTo>
                <a:cubicBezTo>
                  <a:pt x="336" y="75"/>
                  <a:pt x="331" y="74"/>
                  <a:pt x="326" y="75"/>
                </a:cubicBezTo>
                <a:cubicBezTo>
                  <a:pt x="323" y="75"/>
                  <a:pt x="321" y="74"/>
                  <a:pt x="319" y="75"/>
                </a:cubicBezTo>
                <a:cubicBezTo>
                  <a:pt x="316" y="75"/>
                  <a:pt x="313" y="75"/>
                  <a:pt x="311" y="74"/>
                </a:cubicBezTo>
                <a:cubicBezTo>
                  <a:pt x="280" y="74"/>
                  <a:pt x="280" y="74"/>
                  <a:pt x="280" y="74"/>
                </a:cubicBezTo>
                <a:cubicBezTo>
                  <a:pt x="279" y="74"/>
                  <a:pt x="279" y="74"/>
                  <a:pt x="279" y="74"/>
                </a:cubicBezTo>
                <a:cubicBezTo>
                  <a:pt x="276" y="74"/>
                  <a:pt x="272" y="75"/>
                  <a:pt x="270" y="74"/>
                </a:cubicBezTo>
                <a:cubicBezTo>
                  <a:pt x="271" y="73"/>
                  <a:pt x="271" y="73"/>
                  <a:pt x="271" y="73"/>
                </a:cubicBezTo>
                <a:cubicBezTo>
                  <a:pt x="401" y="73"/>
                  <a:pt x="401" y="73"/>
                  <a:pt x="401" y="73"/>
                </a:cubicBezTo>
                <a:cubicBezTo>
                  <a:pt x="415" y="72"/>
                  <a:pt x="415" y="72"/>
                  <a:pt x="415" y="72"/>
                </a:cubicBezTo>
                <a:cubicBezTo>
                  <a:pt x="384" y="72"/>
                  <a:pt x="352" y="72"/>
                  <a:pt x="320" y="71"/>
                </a:cubicBezTo>
                <a:cubicBezTo>
                  <a:pt x="309" y="71"/>
                  <a:pt x="297" y="72"/>
                  <a:pt x="286" y="70"/>
                </a:cubicBezTo>
                <a:cubicBezTo>
                  <a:pt x="312" y="70"/>
                  <a:pt x="341" y="71"/>
                  <a:pt x="368" y="70"/>
                </a:cubicBezTo>
                <a:cubicBezTo>
                  <a:pt x="368" y="70"/>
                  <a:pt x="368" y="70"/>
                  <a:pt x="368" y="70"/>
                </a:cubicBezTo>
                <a:cubicBezTo>
                  <a:pt x="369" y="69"/>
                  <a:pt x="369" y="69"/>
                  <a:pt x="369" y="69"/>
                </a:cubicBezTo>
                <a:cubicBezTo>
                  <a:pt x="370" y="70"/>
                  <a:pt x="371" y="69"/>
                  <a:pt x="372" y="69"/>
                </a:cubicBezTo>
                <a:cubicBezTo>
                  <a:pt x="376" y="69"/>
                  <a:pt x="383" y="71"/>
                  <a:pt x="387" y="69"/>
                </a:cubicBezTo>
                <a:cubicBezTo>
                  <a:pt x="373" y="68"/>
                  <a:pt x="373" y="68"/>
                  <a:pt x="373" y="68"/>
                </a:cubicBezTo>
                <a:cubicBezTo>
                  <a:pt x="372" y="68"/>
                  <a:pt x="372" y="68"/>
                  <a:pt x="372" y="68"/>
                </a:cubicBezTo>
                <a:cubicBezTo>
                  <a:pt x="374" y="67"/>
                  <a:pt x="374" y="67"/>
                  <a:pt x="374" y="67"/>
                </a:cubicBezTo>
                <a:cubicBezTo>
                  <a:pt x="371" y="67"/>
                  <a:pt x="371" y="67"/>
                  <a:pt x="371" y="67"/>
                </a:cubicBezTo>
                <a:cubicBezTo>
                  <a:pt x="371" y="67"/>
                  <a:pt x="370" y="67"/>
                  <a:pt x="370" y="66"/>
                </a:cubicBezTo>
                <a:cubicBezTo>
                  <a:pt x="371" y="66"/>
                  <a:pt x="373" y="65"/>
                  <a:pt x="374" y="66"/>
                </a:cubicBezTo>
                <a:cubicBezTo>
                  <a:pt x="374" y="66"/>
                  <a:pt x="372" y="66"/>
                  <a:pt x="372" y="66"/>
                </a:cubicBezTo>
                <a:cubicBezTo>
                  <a:pt x="378" y="66"/>
                  <a:pt x="387" y="67"/>
                  <a:pt x="395" y="67"/>
                </a:cubicBezTo>
                <a:cubicBezTo>
                  <a:pt x="394" y="67"/>
                  <a:pt x="394" y="67"/>
                  <a:pt x="394" y="67"/>
                </a:cubicBezTo>
                <a:cubicBezTo>
                  <a:pt x="398" y="68"/>
                  <a:pt x="405" y="68"/>
                  <a:pt x="408" y="67"/>
                </a:cubicBezTo>
                <a:cubicBezTo>
                  <a:pt x="410" y="66"/>
                  <a:pt x="410" y="67"/>
                  <a:pt x="410" y="67"/>
                </a:cubicBezTo>
                <a:cubicBezTo>
                  <a:pt x="412" y="68"/>
                  <a:pt x="411" y="67"/>
                  <a:pt x="412" y="66"/>
                </a:cubicBezTo>
                <a:cubicBezTo>
                  <a:pt x="429" y="66"/>
                  <a:pt x="429" y="66"/>
                  <a:pt x="429" y="66"/>
                </a:cubicBezTo>
                <a:cubicBezTo>
                  <a:pt x="429" y="67"/>
                  <a:pt x="429" y="67"/>
                  <a:pt x="429" y="67"/>
                </a:cubicBezTo>
                <a:cubicBezTo>
                  <a:pt x="424" y="67"/>
                  <a:pt x="419" y="67"/>
                  <a:pt x="414" y="67"/>
                </a:cubicBezTo>
                <a:cubicBezTo>
                  <a:pt x="421" y="68"/>
                  <a:pt x="431" y="68"/>
                  <a:pt x="436" y="67"/>
                </a:cubicBezTo>
                <a:cubicBezTo>
                  <a:pt x="434" y="67"/>
                  <a:pt x="431" y="67"/>
                  <a:pt x="429" y="66"/>
                </a:cubicBezTo>
                <a:cubicBezTo>
                  <a:pt x="440" y="66"/>
                  <a:pt x="453" y="66"/>
                  <a:pt x="465" y="66"/>
                </a:cubicBezTo>
                <a:cubicBezTo>
                  <a:pt x="463" y="65"/>
                  <a:pt x="459" y="66"/>
                  <a:pt x="456" y="65"/>
                </a:cubicBezTo>
                <a:cubicBezTo>
                  <a:pt x="457" y="65"/>
                  <a:pt x="457" y="65"/>
                  <a:pt x="457" y="65"/>
                </a:cubicBezTo>
                <a:cubicBezTo>
                  <a:pt x="455" y="66"/>
                  <a:pt x="453" y="64"/>
                  <a:pt x="451" y="65"/>
                </a:cubicBezTo>
                <a:cubicBezTo>
                  <a:pt x="441" y="65"/>
                  <a:pt x="428" y="65"/>
                  <a:pt x="415" y="65"/>
                </a:cubicBezTo>
                <a:cubicBezTo>
                  <a:pt x="414" y="64"/>
                  <a:pt x="414" y="64"/>
                  <a:pt x="414" y="64"/>
                </a:cubicBezTo>
                <a:cubicBezTo>
                  <a:pt x="413" y="64"/>
                  <a:pt x="413" y="65"/>
                  <a:pt x="411" y="65"/>
                </a:cubicBezTo>
                <a:cubicBezTo>
                  <a:pt x="410" y="63"/>
                  <a:pt x="409" y="66"/>
                  <a:pt x="407" y="64"/>
                </a:cubicBezTo>
                <a:cubicBezTo>
                  <a:pt x="407" y="64"/>
                  <a:pt x="407" y="64"/>
                  <a:pt x="407" y="64"/>
                </a:cubicBezTo>
                <a:cubicBezTo>
                  <a:pt x="403" y="65"/>
                  <a:pt x="397" y="65"/>
                  <a:pt x="393" y="64"/>
                </a:cubicBezTo>
                <a:cubicBezTo>
                  <a:pt x="373" y="64"/>
                  <a:pt x="373" y="64"/>
                  <a:pt x="373" y="64"/>
                </a:cubicBezTo>
                <a:cubicBezTo>
                  <a:pt x="371" y="65"/>
                  <a:pt x="367" y="65"/>
                  <a:pt x="365" y="64"/>
                </a:cubicBezTo>
                <a:cubicBezTo>
                  <a:pt x="367" y="64"/>
                  <a:pt x="367" y="64"/>
                  <a:pt x="367" y="64"/>
                </a:cubicBezTo>
                <a:cubicBezTo>
                  <a:pt x="363" y="64"/>
                  <a:pt x="359" y="63"/>
                  <a:pt x="356" y="64"/>
                </a:cubicBezTo>
                <a:cubicBezTo>
                  <a:pt x="347" y="64"/>
                  <a:pt x="338" y="65"/>
                  <a:pt x="330" y="63"/>
                </a:cubicBezTo>
                <a:cubicBezTo>
                  <a:pt x="344" y="62"/>
                  <a:pt x="354" y="64"/>
                  <a:pt x="368" y="62"/>
                </a:cubicBezTo>
                <a:cubicBezTo>
                  <a:pt x="335" y="62"/>
                  <a:pt x="335" y="62"/>
                  <a:pt x="335" y="62"/>
                </a:cubicBezTo>
                <a:cubicBezTo>
                  <a:pt x="345" y="61"/>
                  <a:pt x="357" y="61"/>
                  <a:pt x="368" y="61"/>
                </a:cubicBezTo>
                <a:cubicBezTo>
                  <a:pt x="369" y="61"/>
                  <a:pt x="369" y="60"/>
                  <a:pt x="370" y="61"/>
                </a:cubicBezTo>
                <a:cubicBezTo>
                  <a:pt x="371" y="59"/>
                  <a:pt x="375" y="60"/>
                  <a:pt x="378" y="60"/>
                </a:cubicBezTo>
                <a:cubicBezTo>
                  <a:pt x="375" y="61"/>
                  <a:pt x="375" y="61"/>
                  <a:pt x="375" y="61"/>
                </a:cubicBezTo>
                <a:cubicBezTo>
                  <a:pt x="382" y="61"/>
                  <a:pt x="391" y="61"/>
                  <a:pt x="399" y="61"/>
                </a:cubicBezTo>
                <a:cubicBezTo>
                  <a:pt x="400" y="60"/>
                  <a:pt x="400" y="60"/>
                  <a:pt x="400" y="60"/>
                </a:cubicBezTo>
                <a:cubicBezTo>
                  <a:pt x="402" y="59"/>
                  <a:pt x="404" y="61"/>
                  <a:pt x="406" y="60"/>
                </a:cubicBezTo>
                <a:cubicBezTo>
                  <a:pt x="406" y="60"/>
                  <a:pt x="406" y="60"/>
                  <a:pt x="406" y="60"/>
                </a:cubicBezTo>
                <a:cubicBezTo>
                  <a:pt x="426" y="61"/>
                  <a:pt x="450" y="60"/>
                  <a:pt x="471" y="60"/>
                </a:cubicBezTo>
                <a:cubicBezTo>
                  <a:pt x="453" y="59"/>
                  <a:pt x="433" y="59"/>
                  <a:pt x="415" y="59"/>
                </a:cubicBezTo>
                <a:cubicBezTo>
                  <a:pt x="415" y="59"/>
                  <a:pt x="415" y="59"/>
                  <a:pt x="415" y="59"/>
                </a:cubicBezTo>
                <a:cubicBezTo>
                  <a:pt x="414" y="59"/>
                  <a:pt x="414" y="59"/>
                  <a:pt x="414" y="59"/>
                </a:cubicBezTo>
                <a:cubicBezTo>
                  <a:pt x="410" y="57"/>
                  <a:pt x="407" y="61"/>
                  <a:pt x="403" y="59"/>
                </a:cubicBezTo>
                <a:cubicBezTo>
                  <a:pt x="396" y="61"/>
                  <a:pt x="390" y="57"/>
                  <a:pt x="383" y="59"/>
                </a:cubicBezTo>
                <a:cubicBezTo>
                  <a:pt x="381" y="58"/>
                  <a:pt x="381" y="58"/>
                  <a:pt x="381" y="58"/>
                </a:cubicBezTo>
                <a:cubicBezTo>
                  <a:pt x="393" y="57"/>
                  <a:pt x="403" y="59"/>
                  <a:pt x="414" y="58"/>
                </a:cubicBezTo>
                <a:cubicBezTo>
                  <a:pt x="404" y="57"/>
                  <a:pt x="404" y="57"/>
                  <a:pt x="404" y="57"/>
                </a:cubicBezTo>
                <a:cubicBezTo>
                  <a:pt x="403" y="57"/>
                  <a:pt x="399" y="58"/>
                  <a:pt x="399" y="56"/>
                </a:cubicBezTo>
                <a:cubicBezTo>
                  <a:pt x="381" y="55"/>
                  <a:pt x="381" y="55"/>
                  <a:pt x="381" y="55"/>
                </a:cubicBezTo>
                <a:cubicBezTo>
                  <a:pt x="380" y="55"/>
                  <a:pt x="379" y="55"/>
                  <a:pt x="379" y="54"/>
                </a:cubicBezTo>
                <a:cubicBezTo>
                  <a:pt x="380" y="54"/>
                  <a:pt x="381" y="54"/>
                  <a:pt x="382" y="54"/>
                </a:cubicBezTo>
                <a:cubicBezTo>
                  <a:pt x="382" y="54"/>
                  <a:pt x="382" y="54"/>
                  <a:pt x="382" y="54"/>
                </a:cubicBezTo>
                <a:cubicBezTo>
                  <a:pt x="382" y="54"/>
                  <a:pt x="381" y="54"/>
                  <a:pt x="381" y="54"/>
                </a:cubicBezTo>
                <a:cubicBezTo>
                  <a:pt x="383" y="54"/>
                  <a:pt x="383" y="54"/>
                  <a:pt x="383" y="54"/>
                </a:cubicBezTo>
                <a:cubicBezTo>
                  <a:pt x="383" y="54"/>
                  <a:pt x="383" y="54"/>
                  <a:pt x="382" y="54"/>
                </a:cubicBezTo>
                <a:cubicBezTo>
                  <a:pt x="383" y="54"/>
                  <a:pt x="383" y="54"/>
                  <a:pt x="383" y="54"/>
                </a:cubicBezTo>
                <a:cubicBezTo>
                  <a:pt x="384" y="54"/>
                  <a:pt x="387" y="53"/>
                  <a:pt x="388" y="54"/>
                </a:cubicBezTo>
                <a:cubicBezTo>
                  <a:pt x="388" y="54"/>
                  <a:pt x="388" y="54"/>
                  <a:pt x="388" y="54"/>
                </a:cubicBezTo>
                <a:cubicBezTo>
                  <a:pt x="426" y="54"/>
                  <a:pt x="426" y="54"/>
                  <a:pt x="426" y="54"/>
                </a:cubicBezTo>
                <a:cubicBezTo>
                  <a:pt x="425" y="53"/>
                  <a:pt x="425" y="53"/>
                  <a:pt x="425" y="53"/>
                </a:cubicBezTo>
                <a:cubicBezTo>
                  <a:pt x="407" y="52"/>
                  <a:pt x="386" y="52"/>
                  <a:pt x="368" y="51"/>
                </a:cubicBezTo>
                <a:cubicBezTo>
                  <a:pt x="366" y="51"/>
                  <a:pt x="360" y="51"/>
                  <a:pt x="362" y="49"/>
                </a:cubicBezTo>
                <a:cubicBezTo>
                  <a:pt x="364" y="50"/>
                  <a:pt x="365" y="48"/>
                  <a:pt x="367" y="49"/>
                </a:cubicBezTo>
                <a:cubicBezTo>
                  <a:pt x="366" y="49"/>
                  <a:pt x="366" y="49"/>
                  <a:pt x="366" y="49"/>
                </a:cubicBezTo>
                <a:cubicBezTo>
                  <a:pt x="367" y="49"/>
                  <a:pt x="367" y="49"/>
                  <a:pt x="367" y="49"/>
                </a:cubicBezTo>
                <a:cubicBezTo>
                  <a:pt x="367" y="49"/>
                  <a:pt x="367" y="49"/>
                  <a:pt x="367" y="49"/>
                </a:cubicBezTo>
                <a:cubicBezTo>
                  <a:pt x="368" y="49"/>
                  <a:pt x="368" y="49"/>
                  <a:pt x="368" y="49"/>
                </a:cubicBezTo>
                <a:cubicBezTo>
                  <a:pt x="383" y="49"/>
                  <a:pt x="383" y="49"/>
                  <a:pt x="383" y="49"/>
                </a:cubicBezTo>
                <a:cubicBezTo>
                  <a:pt x="387" y="48"/>
                  <a:pt x="387" y="48"/>
                  <a:pt x="387" y="48"/>
                </a:cubicBezTo>
                <a:cubicBezTo>
                  <a:pt x="381" y="48"/>
                  <a:pt x="375" y="48"/>
                  <a:pt x="369" y="48"/>
                </a:cubicBezTo>
                <a:cubicBezTo>
                  <a:pt x="368" y="47"/>
                  <a:pt x="368" y="47"/>
                  <a:pt x="368" y="47"/>
                </a:cubicBezTo>
                <a:cubicBezTo>
                  <a:pt x="372" y="46"/>
                  <a:pt x="378" y="47"/>
                  <a:pt x="381" y="46"/>
                </a:cubicBezTo>
                <a:cubicBezTo>
                  <a:pt x="376" y="45"/>
                  <a:pt x="373" y="46"/>
                  <a:pt x="368" y="46"/>
                </a:cubicBezTo>
                <a:cubicBezTo>
                  <a:pt x="368" y="45"/>
                  <a:pt x="368" y="45"/>
                  <a:pt x="368" y="45"/>
                </a:cubicBezTo>
                <a:cubicBezTo>
                  <a:pt x="368" y="45"/>
                  <a:pt x="369" y="45"/>
                  <a:pt x="370" y="45"/>
                </a:cubicBezTo>
                <a:cubicBezTo>
                  <a:pt x="372" y="43"/>
                  <a:pt x="375" y="44"/>
                  <a:pt x="378" y="44"/>
                </a:cubicBezTo>
                <a:cubicBezTo>
                  <a:pt x="382" y="44"/>
                  <a:pt x="385" y="44"/>
                  <a:pt x="388" y="44"/>
                </a:cubicBezTo>
                <a:cubicBezTo>
                  <a:pt x="391" y="43"/>
                  <a:pt x="397" y="44"/>
                  <a:pt x="400" y="44"/>
                </a:cubicBezTo>
                <a:cubicBezTo>
                  <a:pt x="400" y="44"/>
                  <a:pt x="399" y="44"/>
                  <a:pt x="399" y="44"/>
                </a:cubicBezTo>
                <a:cubicBezTo>
                  <a:pt x="400" y="43"/>
                  <a:pt x="400" y="42"/>
                  <a:pt x="402" y="42"/>
                </a:cubicBezTo>
                <a:cubicBezTo>
                  <a:pt x="403" y="42"/>
                  <a:pt x="404" y="42"/>
                  <a:pt x="404" y="43"/>
                </a:cubicBezTo>
                <a:cubicBezTo>
                  <a:pt x="405" y="43"/>
                  <a:pt x="407" y="43"/>
                  <a:pt x="408" y="43"/>
                </a:cubicBezTo>
                <a:cubicBezTo>
                  <a:pt x="408" y="42"/>
                  <a:pt x="408" y="42"/>
                  <a:pt x="408" y="42"/>
                </a:cubicBezTo>
                <a:cubicBezTo>
                  <a:pt x="409" y="43"/>
                  <a:pt x="411" y="42"/>
                  <a:pt x="412" y="43"/>
                </a:cubicBezTo>
                <a:cubicBezTo>
                  <a:pt x="412" y="43"/>
                  <a:pt x="412" y="43"/>
                  <a:pt x="412" y="43"/>
                </a:cubicBezTo>
                <a:cubicBezTo>
                  <a:pt x="419" y="43"/>
                  <a:pt x="428" y="44"/>
                  <a:pt x="435" y="43"/>
                </a:cubicBezTo>
                <a:cubicBezTo>
                  <a:pt x="437" y="43"/>
                  <a:pt x="445" y="43"/>
                  <a:pt x="450" y="43"/>
                </a:cubicBezTo>
                <a:cubicBezTo>
                  <a:pt x="451" y="42"/>
                  <a:pt x="451" y="42"/>
                  <a:pt x="451" y="42"/>
                </a:cubicBezTo>
                <a:cubicBezTo>
                  <a:pt x="435" y="42"/>
                  <a:pt x="435" y="42"/>
                  <a:pt x="435" y="42"/>
                </a:cubicBezTo>
                <a:cubicBezTo>
                  <a:pt x="434" y="42"/>
                  <a:pt x="434" y="42"/>
                  <a:pt x="434" y="42"/>
                </a:cubicBezTo>
                <a:cubicBezTo>
                  <a:pt x="424" y="42"/>
                  <a:pt x="424" y="42"/>
                  <a:pt x="424" y="42"/>
                </a:cubicBezTo>
                <a:cubicBezTo>
                  <a:pt x="414" y="40"/>
                  <a:pt x="402" y="40"/>
                  <a:pt x="391" y="40"/>
                </a:cubicBezTo>
                <a:cubicBezTo>
                  <a:pt x="385" y="39"/>
                  <a:pt x="379" y="39"/>
                  <a:pt x="373" y="38"/>
                </a:cubicBezTo>
                <a:cubicBezTo>
                  <a:pt x="380" y="36"/>
                  <a:pt x="388" y="37"/>
                  <a:pt x="396" y="36"/>
                </a:cubicBezTo>
                <a:cubicBezTo>
                  <a:pt x="390" y="35"/>
                  <a:pt x="382" y="36"/>
                  <a:pt x="376" y="35"/>
                </a:cubicBezTo>
                <a:cubicBezTo>
                  <a:pt x="402" y="35"/>
                  <a:pt x="431" y="37"/>
                  <a:pt x="459" y="36"/>
                </a:cubicBezTo>
                <a:cubicBezTo>
                  <a:pt x="460" y="35"/>
                  <a:pt x="460" y="35"/>
                  <a:pt x="460" y="35"/>
                </a:cubicBezTo>
                <a:cubicBezTo>
                  <a:pt x="452" y="34"/>
                  <a:pt x="443" y="35"/>
                  <a:pt x="435" y="34"/>
                </a:cubicBezTo>
                <a:cubicBezTo>
                  <a:pt x="435" y="33"/>
                  <a:pt x="435" y="33"/>
                  <a:pt x="435" y="33"/>
                </a:cubicBezTo>
                <a:cubicBezTo>
                  <a:pt x="445" y="33"/>
                  <a:pt x="445" y="33"/>
                  <a:pt x="445" y="33"/>
                </a:cubicBezTo>
                <a:cubicBezTo>
                  <a:pt x="429" y="32"/>
                  <a:pt x="414" y="31"/>
                  <a:pt x="397" y="32"/>
                </a:cubicBezTo>
                <a:cubicBezTo>
                  <a:pt x="395" y="31"/>
                  <a:pt x="393" y="31"/>
                  <a:pt x="391" y="30"/>
                </a:cubicBezTo>
                <a:cubicBezTo>
                  <a:pt x="410" y="30"/>
                  <a:pt x="428" y="32"/>
                  <a:pt x="445" y="31"/>
                </a:cubicBezTo>
                <a:cubicBezTo>
                  <a:pt x="439" y="31"/>
                  <a:pt x="434" y="30"/>
                  <a:pt x="428" y="30"/>
                </a:cubicBezTo>
                <a:cubicBezTo>
                  <a:pt x="426" y="30"/>
                  <a:pt x="426" y="30"/>
                  <a:pt x="426" y="30"/>
                </a:cubicBezTo>
                <a:cubicBezTo>
                  <a:pt x="428" y="29"/>
                  <a:pt x="428" y="29"/>
                  <a:pt x="428" y="29"/>
                </a:cubicBezTo>
                <a:cubicBezTo>
                  <a:pt x="449" y="29"/>
                  <a:pt x="449" y="29"/>
                  <a:pt x="449" y="29"/>
                </a:cubicBezTo>
                <a:cubicBezTo>
                  <a:pt x="449" y="29"/>
                  <a:pt x="449" y="29"/>
                  <a:pt x="449" y="29"/>
                </a:cubicBezTo>
                <a:cubicBezTo>
                  <a:pt x="432" y="28"/>
                  <a:pt x="415" y="28"/>
                  <a:pt x="398" y="27"/>
                </a:cubicBezTo>
                <a:cubicBezTo>
                  <a:pt x="399" y="26"/>
                  <a:pt x="399" y="26"/>
                  <a:pt x="399" y="26"/>
                </a:cubicBezTo>
                <a:cubicBezTo>
                  <a:pt x="417" y="24"/>
                  <a:pt x="432" y="30"/>
                  <a:pt x="449" y="27"/>
                </a:cubicBezTo>
                <a:cubicBezTo>
                  <a:pt x="444" y="26"/>
                  <a:pt x="440" y="27"/>
                  <a:pt x="436" y="26"/>
                </a:cubicBezTo>
                <a:cubicBezTo>
                  <a:pt x="445" y="26"/>
                  <a:pt x="455" y="25"/>
                  <a:pt x="464" y="25"/>
                </a:cubicBezTo>
                <a:cubicBezTo>
                  <a:pt x="463" y="23"/>
                  <a:pt x="471" y="25"/>
                  <a:pt x="474" y="23"/>
                </a:cubicBezTo>
                <a:cubicBezTo>
                  <a:pt x="461" y="23"/>
                  <a:pt x="447" y="23"/>
                  <a:pt x="435" y="22"/>
                </a:cubicBezTo>
                <a:cubicBezTo>
                  <a:pt x="438" y="21"/>
                  <a:pt x="441" y="21"/>
                  <a:pt x="444" y="21"/>
                </a:cubicBezTo>
                <a:cubicBezTo>
                  <a:pt x="443" y="21"/>
                  <a:pt x="443" y="21"/>
                  <a:pt x="443" y="20"/>
                </a:cubicBezTo>
                <a:cubicBezTo>
                  <a:pt x="443" y="20"/>
                  <a:pt x="443" y="20"/>
                  <a:pt x="443" y="20"/>
                </a:cubicBezTo>
                <a:cubicBezTo>
                  <a:pt x="452" y="20"/>
                  <a:pt x="460" y="21"/>
                  <a:pt x="468" y="19"/>
                </a:cubicBezTo>
                <a:cubicBezTo>
                  <a:pt x="464" y="19"/>
                  <a:pt x="460" y="19"/>
                  <a:pt x="457" y="18"/>
                </a:cubicBezTo>
                <a:cubicBezTo>
                  <a:pt x="457" y="18"/>
                  <a:pt x="458" y="17"/>
                  <a:pt x="458" y="17"/>
                </a:cubicBezTo>
                <a:cubicBezTo>
                  <a:pt x="457" y="17"/>
                  <a:pt x="455" y="17"/>
                  <a:pt x="454" y="16"/>
                </a:cubicBezTo>
                <a:cubicBezTo>
                  <a:pt x="455" y="15"/>
                  <a:pt x="455" y="15"/>
                  <a:pt x="455" y="15"/>
                </a:cubicBezTo>
                <a:cubicBezTo>
                  <a:pt x="459" y="17"/>
                  <a:pt x="463" y="15"/>
                  <a:pt x="467" y="15"/>
                </a:cubicBezTo>
                <a:cubicBezTo>
                  <a:pt x="446" y="13"/>
                  <a:pt x="446" y="13"/>
                  <a:pt x="446" y="13"/>
                </a:cubicBezTo>
                <a:cubicBezTo>
                  <a:pt x="457" y="13"/>
                  <a:pt x="467" y="13"/>
                  <a:pt x="478" y="13"/>
                </a:cubicBezTo>
                <a:close/>
                <a:moveTo>
                  <a:pt x="20" y="46"/>
                </a:moveTo>
                <a:cubicBezTo>
                  <a:pt x="22" y="46"/>
                  <a:pt x="22" y="46"/>
                  <a:pt x="22" y="46"/>
                </a:cubicBezTo>
                <a:cubicBezTo>
                  <a:pt x="22" y="46"/>
                  <a:pt x="22" y="46"/>
                  <a:pt x="22" y="46"/>
                </a:cubicBezTo>
                <a:lnTo>
                  <a:pt x="20" y="46"/>
                </a:lnTo>
                <a:close/>
                <a:moveTo>
                  <a:pt x="224" y="74"/>
                </a:moveTo>
                <a:cubicBezTo>
                  <a:pt x="214" y="74"/>
                  <a:pt x="214" y="74"/>
                  <a:pt x="214" y="74"/>
                </a:cubicBezTo>
                <a:cubicBezTo>
                  <a:pt x="213" y="74"/>
                  <a:pt x="213" y="74"/>
                  <a:pt x="212" y="74"/>
                </a:cubicBezTo>
                <a:cubicBezTo>
                  <a:pt x="214" y="74"/>
                  <a:pt x="214" y="74"/>
                  <a:pt x="214" y="74"/>
                </a:cubicBezTo>
                <a:cubicBezTo>
                  <a:pt x="216" y="74"/>
                  <a:pt x="217" y="73"/>
                  <a:pt x="218" y="73"/>
                </a:cubicBezTo>
                <a:cubicBezTo>
                  <a:pt x="234" y="73"/>
                  <a:pt x="234" y="73"/>
                  <a:pt x="234" y="73"/>
                </a:cubicBezTo>
                <a:cubicBezTo>
                  <a:pt x="234" y="73"/>
                  <a:pt x="234" y="73"/>
                  <a:pt x="235" y="73"/>
                </a:cubicBezTo>
                <a:cubicBezTo>
                  <a:pt x="234" y="73"/>
                  <a:pt x="234" y="73"/>
                  <a:pt x="234" y="73"/>
                </a:cubicBezTo>
                <a:cubicBezTo>
                  <a:pt x="230" y="73"/>
                  <a:pt x="227" y="73"/>
                  <a:pt x="224" y="74"/>
                </a:cubicBezTo>
                <a:close/>
                <a:moveTo>
                  <a:pt x="380" y="69"/>
                </a:moveTo>
                <a:cubicBezTo>
                  <a:pt x="379" y="69"/>
                  <a:pt x="378" y="69"/>
                  <a:pt x="377" y="69"/>
                </a:cubicBezTo>
                <a:cubicBezTo>
                  <a:pt x="377" y="69"/>
                  <a:pt x="379" y="69"/>
                  <a:pt x="380" y="69"/>
                </a:cubicBezTo>
                <a:close/>
                <a:moveTo>
                  <a:pt x="367" y="70"/>
                </a:moveTo>
                <a:cubicBezTo>
                  <a:pt x="364" y="70"/>
                  <a:pt x="364" y="70"/>
                  <a:pt x="364" y="70"/>
                </a:cubicBezTo>
                <a:cubicBezTo>
                  <a:pt x="364" y="70"/>
                  <a:pt x="364" y="70"/>
                  <a:pt x="364" y="70"/>
                </a:cubicBezTo>
                <a:cubicBezTo>
                  <a:pt x="364" y="70"/>
                  <a:pt x="364" y="70"/>
                  <a:pt x="364" y="70"/>
                </a:cubicBezTo>
                <a:cubicBezTo>
                  <a:pt x="365" y="70"/>
                  <a:pt x="366" y="69"/>
                  <a:pt x="367" y="70"/>
                </a:cubicBezTo>
                <a:close/>
                <a:moveTo>
                  <a:pt x="415" y="11"/>
                </a:moveTo>
                <a:cubicBezTo>
                  <a:pt x="410" y="11"/>
                  <a:pt x="410" y="11"/>
                  <a:pt x="410" y="11"/>
                </a:cubicBezTo>
                <a:cubicBezTo>
                  <a:pt x="411" y="11"/>
                  <a:pt x="413" y="11"/>
                  <a:pt x="415" y="11"/>
                </a:cubicBezTo>
                <a:cubicBezTo>
                  <a:pt x="419" y="11"/>
                  <a:pt x="419" y="11"/>
                  <a:pt x="419" y="11"/>
                </a:cubicBezTo>
                <a:cubicBezTo>
                  <a:pt x="417" y="12"/>
                  <a:pt x="416" y="11"/>
                  <a:pt x="415" y="11"/>
                </a:cubicBezTo>
                <a:close/>
                <a:moveTo>
                  <a:pt x="422" y="12"/>
                </a:moveTo>
                <a:cubicBezTo>
                  <a:pt x="428" y="12"/>
                  <a:pt x="433" y="12"/>
                  <a:pt x="439" y="13"/>
                </a:cubicBezTo>
                <a:cubicBezTo>
                  <a:pt x="433" y="12"/>
                  <a:pt x="428" y="12"/>
                  <a:pt x="422" y="12"/>
                </a:cubicBezTo>
                <a:close/>
              </a:path>
            </a:pathLst>
          </a:custGeom>
          <a:solidFill>
            <a:srgbClr val="2C3C5E"/>
          </a:solidFill>
          <a:ln>
            <a:noFill/>
          </a:ln>
        </p:spPr>
        <p:txBody>
          <a:bodyPr vert="horz" wrap="square" lIns="91440" tIns="45720" rIns="91440" bIns="45720" numCol="1" anchor="t" anchorCtr="0" compatLnSpc="1"/>
          <a:lstStyle/>
          <a:p>
            <a:pPr lvl="0"/>
            <a:endParaRPr lang="zh-CN" altLang="en-US" dirty="0"/>
          </a:p>
        </p:txBody>
      </p:sp>
      <p:sp>
        <p:nvSpPr>
          <p:cNvPr id="8" name="矩形 7"/>
          <p:cNvSpPr/>
          <p:nvPr/>
        </p:nvSpPr>
        <p:spPr>
          <a:xfrm>
            <a:off x="5496481" y="361889"/>
            <a:ext cx="1198880" cy="398780"/>
          </a:xfrm>
          <a:prstGeom prst="rect">
            <a:avLst/>
          </a:prstGeom>
        </p:spPr>
        <p:txBody>
          <a:bodyPr wrap="none">
            <a:spAutoFit/>
          </a:bodyPr>
          <a:lstStyle/>
          <a:p>
            <a:pPr algn="ctr"/>
            <a:r>
              <a:rPr lang="zh-CN" altLang="en-US" sz="2000" dirty="0">
                <a:solidFill>
                  <a:schemeClr val="bg1"/>
                </a:solidFill>
                <a:latin typeface="方正清刻本悦宋简体" panose="02010600030101010101" pitchFamily="2" charset="-122"/>
                <a:ea typeface="方正清刻本悦宋简体" panose="02010600030101010101" pitchFamily="2" charset="-122"/>
              </a:rPr>
              <a:t>工匠修行</a:t>
            </a:r>
            <a:endParaRPr lang="zh-CN" altLang="en-US" sz="2000" dirty="0">
              <a:solidFill>
                <a:schemeClr val="bg1"/>
              </a:solidFill>
              <a:latin typeface="方正清刻本悦宋简体" panose="02010600030101010101" pitchFamily="2" charset="-122"/>
              <a:ea typeface="方正清刻本悦宋简体" panose="02010600030101010101" pitchFamily="2" charset="-122"/>
            </a:endParaRPr>
          </a:p>
        </p:txBody>
      </p:sp>
      <p:sp>
        <p:nvSpPr>
          <p:cNvPr id="9" name="文本框 8"/>
          <p:cNvSpPr txBox="1"/>
          <p:nvPr/>
        </p:nvSpPr>
        <p:spPr>
          <a:xfrm>
            <a:off x="589280" y="976630"/>
            <a:ext cx="10121900" cy="1198880"/>
          </a:xfrm>
          <a:prstGeom prst="rect">
            <a:avLst/>
          </a:prstGeom>
          <a:noFill/>
        </p:spPr>
        <p:txBody>
          <a:bodyPr wrap="square" rtlCol="0">
            <a:spAutoFit/>
          </a:bodyPr>
          <a:lstStyle/>
          <a:p>
            <a:pPr>
              <a:lnSpc>
                <a:spcPct val="150000"/>
              </a:lnSpc>
            </a:pPr>
            <a:r>
              <a:rPr lang="en-US" altLang="zh-CN" sz="1600" b="1" dirty="0">
                <a:solidFill>
                  <a:schemeClr val="bg2">
                    <a:lumMod val="10000"/>
                  </a:schemeClr>
                </a:solidFill>
                <a:latin typeface="宋体" panose="02010600030101010101" pitchFamily="2" charset="-122"/>
                <a:ea typeface="宋体" panose="02010600030101010101" pitchFamily="2" charset="-122"/>
                <a:sym typeface="+mn-ea"/>
              </a:rPr>
              <a:t>实践内容</a:t>
            </a:r>
            <a:endParaRPr lang="en-US" altLang="zh-CN" sz="1600" b="1" dirty="0">
              <a:solidFill>
                <a:schemeClr val="bg2">
                  <a:lumMod val="10000"/>
                </a:schemeClr>
              </a:solidFill>
              <a:latin typeface="宋体" panose="02010600030101010101" pitchFamily="2" charset="-122"/>
              <a:ea typeface="宋体" panose="02010600030101010101" pitchFamily="2" charset="-122"/>
              <a:sym typeface="+mn-ea"/>
            </a:endParaRPr>
          </a:p>
          <a:p>
            <a:pPr>
              <a:lnSpc>
                <a:spcPct val="150000"/>
              </a:lnSpc>
            </a:pPr>
            <a:r>
              <a:rPr lang="en-US" altLang="zh-CN" sz="1600" dirty="0">
                <a:solidFill>
                  <a:schemeClr val="bg2">
                    <a:lumMod val="10000"/>
                  </a:schemeClr>
                </a:solidFill>
                <a:latin typeface="宋体" panose="02010600030101010101" pitchFamily="2" charset="-122"/>
                <a:ea typeface="宋体" panose="02010600030101010101" pitchFamily="2" charset="-122"/>
                <a:sym typeface="+mn-ea"/>
              </a:rPr>
              <a:t>（4）洗干净 T 恤。把 T 恤单独放到洗衣机里，冷水清洗。</a:t>
            </a:r>
            <a:endParaRPr lang="en-US" altLang="zh-CN" sz="1600" dirty="0">
              <a:solidFill>
                <a:schemeClr val="bg2">
                  <a:lumMod val="10000"/>
                </a:schemeClr>
              </a:solidFill>
              <a:latin typeface="宋体" panose="02010600030101010101" pitchFamily="2" charset="-122"/>
              <a:ea typeface="宋体" panose="02010600030101010101" pitchFamily="2" charset="-122"/>
              <a:sym typeface="+mn-ea"/>
            </a:endParaRPr>
          </a:p>
          <a:p>
            <a:pPr>
              <a:lnSpc>
                <a:spcPct val="150000"/>
              </a:lnSpc>
            </a:pPr>
            <a:r>
              <a:rPr lang="en-US" altLang="zh-CN" sz="1600" dirty="0">
                <a:solidFill>
                  <a:schemeClr val="bg2">
                    <a:lumMod val="10000"/>
                  </a:schemeClr>
                </a:solidFill>
                <a:latin typeface="宋体" panose="02010600030101010101" pitchFamily="2" charset="-122"/>
                <a:ea typeface="宋体" panose="02010600030101010101" pitchFamily="2" charset="-122"/>
                <a:sym typeface="+mn-ea"/>
              </a:rPr>
              <a:t>（5）把 T 恤单独放到烘干机里温度设定到最低烘干或者让 T 恤自然晾干（图 4-7）。</a:t>
            </a:r>
            <a:endParaRPr lang="en-US" altLang="zh-CN" sz="1600" dirty="0">
              <a:solidFill>
                <a:schemeClr val="bg2">
                  <a:lumMod val="10000"/>
                </a:schemeClr>
              </a:solidFill>
              <a:latin typeface="宋体" panose="02010600030101010101" pitchFamily="2" charset="-122"/>
              <a:ea typeface="宋体" panose="02010600030101010101" pitchFamily="2" charset="-122"/>
              <a:sym typeface="+mn-ea"/>
            </a:endParaRPr>
          </a:p>
        </p:txBody>
      </p:sp>
      <p:pic>
        <p:nvPicPr>
          <p:cNvPr id="3" name="图片 2"/>
          <p:cNvPicPr>
            <a:picLocks noChangeAspect="1"/>
          </p:cNvPicPr>
          <p:nvPr/>
        </p:nvPicPr>
        <p:blipFill>
          <a:blip r:embed="rId1"/>
          <a:stretch>
            <a:fillRect/>
          </a:stretch>
        </p:blipFill>
        <p:spPr>
          <a:xfrm>
            <a:off x="951865" y="2299335"/>
            <a:ext cx="6901815" cy="4200525"/>
          </a:xfrm>
          <a:prstGeom prst="rect">
            <a:avLst/>
          </a:prstGeom>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print">
            <a:duotone>
              <a:schemeClr val="accent1">
                <a:shade val="45000"/>
                <a:satMod val="135000"/>
              </a:schemeClr>
              <a:prstClr val="white"/>
            </a:duotone>
            <a:extLst>
              <a:ext uri="{BEBA8EAE-BF5A-486C-A8C5-ECC9F3942E4B}">
                <a14:imgProps xmlns:a14="http://schemas.microsoft.com/office/drawing/2010/main">
                  <a14:imgLayer r:embed="rId2">
                    <a14:imgEffect>
                      <a14:backgroundRemoval t="3416" b="98587" l="699" r="97203">
                        <a14:foregroundMark x1="26474" y1="76207" x2="43257" y2="93404"/>
                        <a14:foregroundMark x1="97203" y1="45347" x2="84715" y2="81508"/>
                        <a14:foregroundMark x1="90909" y1="14134" x2="94605" y2="57008"/>
                        <a14:foregroundMark x1="8492" y1="76207" x2="4196" y2="69965"/>
                        <a14:foregroundMark x1="91908" y1="8716" x2="88811" y2="3416"/>
                        <a14:foregroundMark x1="7892" y1="17903" x2="7493" y2="20377"/>
                        <a14:foregroundMark x1="3197" y1="66549" x2="699" y2="59717"/>
                        <a14:foregroundMark x1="8292" y1="22850" x2="7493" y2="26031"/>
                        <a14:backgroundMark x1="43257" y1="5771" x2="44156" y2="78210"/>
                        <a14:backgroundMark x1="78721" y1="43227" x2="79520" y2="62426"/>
                        <a14:backgroundMark x1="89411" y1="46879" x2="88412" y2="53121"/>
                        <a14:backgroundMark x1="87812" y1="54181" x2="86913" y2="58304"/>
                        <a14:backgroundMark x1="86314" y1="59717" x2="84116" y2="63840"/>
                        <a14:backgroundMark x1="4396" y1="52886" x2="5395" y2="56537"/>
                        <a14:backgroundMark x1="6494" y1="54888" x2="6893" y2="57715"/>
                        <a14:backgroundMark x1="4595" y1="61720" x2="5994" y2="63840"/>
                        <a14:backgroundMark x1="6893" y1="62662" x2="8492" y2="66078"/>
                        <a14:backgroundMark x1="14885" y1="83039" x2="12887" y2="80565"/>
                        <a14:backgroundMark x1="10589" y1="18728" x2="9990" y2="20848"/>
                      </a14:backgroundRemoval>
                    </a14:imgEffect>
                  </a14:imgLayer>
                </a14:imgProps>
              </a:ext>
              <a:ext uri="{28A0092B-C50C-407E-A947-70E740481C1C}">
                <a14:useLocalDpi xmlns:a14="http://schemas.microsoft.com/office/drawing/2010/main" val="0"/>
              </a:ext>
            </a:extLst>
          </a:blip>
          <a:stretch>
            <a:fillRect/>
          </a:stretch>
        </p:blipFill>
        <p:spPr>
          <a:xfrm rot="11227628" flipH="1">
            <a:off x="7629778" y="1525181"/>
            <a:ext cx="1975985" cy="1675934"/>
          </a:xfrm>
          <a:prstGeom prst="rect">
            <a:avLst/>
          </a:prstGeom>
        </p:spPr>
      </p:pic>
      <p:sp>
        <p:nvSpPr>
          <p:cNvPr id="4" name="Freeform 9"/>
          <p:cNvSpPr>
            <a:spLocks noEditPoints="1"/>
          </p:cNvSpPr>
          <p:nvPr/>
        </p:nvSpPr>
        <p:spPr bwMode="auto">
          <a:xfrm>
            <a:off x="812535" y="1917422"/>
            <a:ext cx="5240312" cy="3233784"/>
          </a:xfrm>
          <a:custGeom>
            <a:avLst/>
            <a:gdLst>
              <a:gd name="T0" fmla="*/ 604 w 1329"/>
              <a:gd name="T1" fmla="*/ 170 h 1194"/>
              <a:gd name="T2" fmla="*/ 1162 w 1329"/>
              <a:gd name="T3" fmla="*/ 327 h 1194"/>
              <a:gd name="T4" fmla="*/ 1149 w 1329"/>
              <a:gd name="T5" fmla="*/ 421 h 1194"/>
              <a:gd name="T6" fmla="*/ 1156 w 1329"/>
              <a:gd name="T7" fmla="*/ 484 h 1194"/>
              <a:gd name="T8" fmla="*/ 229 w 1329"/>
              <a:gd name="T9" fmla="*/ 618 h 1194"/>
              <a:gd name="T10" fmla="*/ 176 w 1329"/>
              <a:gd name="T11" fmla="*/ 780 h 1194"/>
              <a:gd name="T12" fmla="*/ 970 w 1329"/>
              <a:gd name="T13" fmla="*/ 857 h 1194"/>
              <a:gd name="T14" fmla="*/ 1161 w 1329"/>
              <a:gd name="T15" fmla="*/ 921 h 1194"/>
              <a:gd name="T16" fmla="*/ 1072 w 1329"/>
              <a:gd name="T17" fmla="*/ 944 h 1194"/>
              <a:gd name="T18" fmla="*/ 1190 w 1329"/>
              <a:gd name="T19" fmla="*/ 976 h 1194"/>
              <a:gd name="T20" fmla="*/ 825 w 1329"/>
              <a:gd name="T21" fmla="*/ 1024 h 1194"/>
              <a:gd name="T22" fmla="*/ 718 w 1329"/>
              <a:gd name="T23" fmla="*/ 1059 h 1194"/>
              <a:gd name="T24" fmla="*/ 697 w 1329"/>
              <a:gd name="T25" fmla="*/ 1113 h 1194"/>
              <a:gd name="T26" fmla="*/ 569 w 1329"/>
              <a:gd name="T27" fmla="*/ 1181 h 1194"/>
              <a:gd name="T28" fmla="*/ 1207 w 1329"/>
              <a:gd name="T29" fmla="*/ 61 h 1194"/>
              <a:gd name="T30" fmla="*/ 1238 w 1329"/>
              <a:gd name="T31" fmla="*/ 471 h 1194"/>
              <a:gd name="T32" fmla="*/ 1086 w 1329"/>
              <a:gd name="T33" fmla="*/ 508 h 1194"/>
              <a:gd name="T34" fmla="*/ 1092 w 1329"/>
              <a:gd name="T35" fmla="*/ 407 h 1194"/>
              <a:gd name="T36" fmla="*/ 1102 w 1329"/>
              <a:gd name="T37" fmla="*/ 321 h 1194"/>
              <a:gd name="T38" fmla="*/ 1004 w 1329"/>
              <a:gd name="T39" fmla="*/ 192 h 1194"/>
              <a:gd name="T40" fmla="*/ 814 w 1329"/>
              <a:gd name="T41" fmla="*/ 113 h 1194"/>
              <a:gd name="T42" fmla="*/ 270 w 1329"/>
              <a:gd name="T43" fmla="*/ 179 h 1194"/>
              <a:gd name="T44" fmla="*/ 181 w 1329"/>
              <a:gd name="T45" fmla="*/ 539 h 1194"/>
              <a:gd name="T46" fmla="*/ 191 w 1329"/>
              <a:gd name="T47" fmla="*/ 774 h 1194"/>
              <a:gd name="T48" fmla="*/ 174 w 1329"/>
              <a:gd name="T49" fmla="*/ 943 h 1194"/>
              <a:gd name="T50" fmla="*/ 234 w 1329"/>
              <a:gd name="T51" fmla="*/ 1036 h 1194"/>
              <a:gd name="T52" fmla="*/ 531 w 1329"/>
              <a:gd name="T53" fmla="*/ 1101 h 1194"/>
              <a:gd name="T54" fmla="*/ 736 w 1329"/>
              <a:gd name="T55" fmla="*/ 1035 h 1194"/>
              <a:gd name="T56" fmla="*/ 1027 w 1329"/>
              <a:gd name="T57" fmla="*/ 896 h 1194"/>
              <a:gd name="T58" fmla="*/ 1140 w 1329"/>
              <a:gd name="T59" fmla="*/ 840 h 1194"/>
              <a:gd name="T60" fmla="*/ 1222 w 1329"/>
              <a:gd name="T61" fmla="*/ 812 h 1194"/>
              <a:gd name="T62" fmla="*/ 1200 w 1329"/>
              <a:gd name="T63" fmla="*/ 772 h 1194"/>
              <a:gd name="T64" fmla="*/ 1135 w 1329"/>
              <a:gd name="T65" fmla="*/ 676 h 1194"/>
              <a:gd name="T66" fmla="*/ 1181 w 1329"/>
              <a:gd name="T67" fmla="*/ 550 h 1194"/>
              <a:gd name="T68" fmla="*/ 168 w 1329"/>
              <a:gd name="T69" fmla="*/ 817 h 1194"/>
              <a:gd name="T70" fmla="*/ 270 w 1329"/>
              <a:gd name="T71" fmla="*/ 942 h 1194"/>
              <a:gd name="T72" fmla="*/ 583 w 1329"/>
              <a:gd name="T73" fmla="*/ 198 h 1194"/>
              <a:gd name="T74" fmla="*/ 736 w 1329"/>
              <a:gd name="T75" fmla="*/ 965 h 1194"/>
              <a:gd name="T76" fmla="*/ 1192 w 1329"/>
              <a:gd name="T77" fmla="*/ 759 h 1194"/>
              <a:gd name="T78" fmla="*/ 1000 w 1329"/>
              <a:gd name="T79" fmla="*/ 751 h 1194"/>
              <a:gd name="T80" fmla="*/ 949 w 1329"/>
              <a:gd name="T81" fmla="*/ 732 h 1194"/>
              <a:gd name="T82" fmla="*/ 915 w 1329"/>
              <a:gd name="T83" fmla="*/ 739 h 1194"/>
              <a:gd name="T84" fmla="*/ 868 w 1329"/>
              <a:gd name="T85" fmla="*/ 781 h 1194"/>
              <a:gd name="T86" fmla="*/ 1033 w 1329"/>
              <a:gd name="T87" fmla="*/ 827 h 1194"/>
              <a:gd name="T88" fmla="*/ 968 w 1329"/>
              <a:gd name="T89" fmla="*/ 836 h 1194"/>
              <a:gd name="T90" fmla="*/ 1026 w 1329"/>
              <a:gd name="T91" fmla="*/ 784 h 1194"/>
              <a:gd name="T92" fmla="*/ 1111 w 1329"/>
              <a:gd name="T93" fmla="*/ 821 h 1194"/>
              <a:gd name="T94" fmla="*/ 1113 w 1329"/>
              <a:gd name="T95" fmla="*/ 772 h 1194"/>
              <a:gd name="T96" fmla="*/ 1031 w 1329"/>
              <a:gd name="T97" fmla="*/ 716 h 1194"/>
              <a:gd name="T98" fmla="*/ 1175 w 1329"/>
              <a:gd name="T99" fmla="*/ 552 h 1194"/>
              <a:gd name="T100" fmla="*/ 1255 w 1329"/>
              <a:gd name="T101" fmla="*/ 404 h 1194"/>
              <a:gd name="T102" fmla="*/ 1125 w 1329"/>
              <a:gd name="T103" fmla="*/ 462 h 1194"/>
              <a:gd name="T104" fmla="*/ 1117 w 1329"/>
              <a:gd name="T105" fmla="*/ 846 h 1194"/>
              <a:gd name="T106" fmla="*/ 1097 w 1329"/>
              <a:gd name="T107" fmla="*/ 857 h 1194"/>
              <a:gd name="T108" fmla="*/ 1108 w 1329"/>
              <a:gd name="T109" fmla="*/ 916 h 1194"/>
              <a:gd name="T110" fmla="*/ 900 w 1329"/>
              <a:gd name="T111" fmla="*/ 1028 h 1194"/>
              <a:gd name="T112" fmla="*/ 885 w 1329"/>
              <a:gd name="T113" fmla="*/ 1008 h 1194"/>
              <a:gd name="T114" fmla="*/ 736 w 1329"/>
              <a:gd name="T115" fmla="*/ 1122 h 1194"/>
              <a:gd name="T116" fmla="*/ 837 w 1329"/>
              <a:gd name="T117" fmla="*/ 1067 h 1194"/>
              <a:gd name="T118" fmla="*/ 1076 w 1329"/>
              <a:gd name="T119" fmla="*/ 959 h 1194"/>
              <a:gd name="T120" fmla="*/ 940 w 1329"/>
              <a:gd name="T121" fmla="*/ 1053 h 1194"/>
              <a:gd name="T122" fmla="*/ 812 w 1329"/>
              <a:gd name="T123" fmla="*/ 1117 h 1194"/>
              <a:gd name="T124" fmla="*/ 813 w 1329"/>
              <a:gd name="T125" fmla="*/ 1168 h 1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29" h="1194">
                <a:moveTo>
                  <a:pt x="1270" y="436"/>
                </a:moveTo>
                <a:cubicBezTo>
                  <a:pt x="1273" y="435"/>
                  <a:pt x="1279" y="433"/>
                  <a:pt x="1278" y="430"/>
                </a:cubicBezTo>
                <a:cubicBezTo>
                  <a:pt x="1275" y="432"/>
                  <a:pt x="1271" y="433"/>
                  <a:pt x="1270" y="436"/>
                </a:cubicBezTo>
                <a:close/>
                <a:moveTo>
                  <a:pt x="1304" y="441"/>
                </a:moveTo>
                <a:cubicBezTo>
                  <a:pt x="1304" y="439"/>
                  <a:pt x="1303" y="438"/>
                  <a:pt x="1302" y="438"/>
                </a:cubicBezTo>
                <a:cubicBezTo>
                  <a:pt x="1302" y="439"/>
                  <a:pt x="1300" y="440"/>
                  <a:pt x="1299" y="440"/>
                </a:cubicBezTo>
                <a:cubicBezTo>
                  <a:pt x="1298" y="444"/>
                  <a:pt x="1302" y="442"/>
                  <a:pt x="1304" y="441"/>
                </a:cubicBezTo>
                <a:close/>
                <a:moveTo>
                  <a:pt x="1283" y="495"/>
                </a:moveTo>
                <a:cubicBezTo>
                  <a:pt x="1283" y="498"/>
                  <a:pt x="1276" y="498"/>
                  <a:pt x="1279" y="501"/>
                </a:cubicBezTo>
                <a:cubicBezTo>
                  <a:pt x="1280" y="499"/>
                  <a:pt x="1286" y="498"/>
                  <a:pt x="1283" y="495"/>
                </a:cubicBezTo>
                <a:close/>
                <a:moveTo>
                  <a:pt x="1286" y="505"/>
                </a:moveTo>
                <a:cubicBezTo>
                  <a:pt x="1291" y="500"/>
                  <a:pt x="1293" y="502"/>
                  <a:pt x="1301" y="503"/>
                </a:cubicBezTo>
                <a:cubicBezTo>
                  <a:pt x="1302" y="501"/>
                  <a:pt x="1305" y="501"/>
                  <a:pt x="1304" y="498"/>
                </a:cubicBezTo>
                <a:cubicBezTo>
                  <a:pt x="1296" y="495"/>
                  <a:pt x="1288" y="498"/>
                  <a:pt x="1286" y="505"/>
                </a:cubicBezTo>
                <a:close/>
                <a:moveTo>
                  <a:pt x="1327" y="419"/>
                </a:moveTo>
                <a:cubicBezTo>
                  <a:pt x="1326" y="420"/>
                  <a:pt x="1322" y="423"/>
                  <a:pt x="1325" y="425"/>
                </a:cubicBezTo>
                <a:cubicBezTo>
                  <a:pt x="1325" y="423"/>
                  <a:pt x="1329" y="420"/>
                  <a:pt x="1327" y="419"/>
                </a:cubicBezTo>
                <a:close/>
                <a:moveTo>
                  <a:pt x="1216" y="25"/>
                </a:moveTo>
                <a:cubicBezTo>
                  <a:pt x="1211" y="25"/>
                  <a:pt x="1209" y="27"/>
                  <a:pt x="1208" y="30"/>
                </a:cubicBezTo>
                <a:cubicBezTo>
                  <a:pt x="1212" y="30"/>
                  <a:pt x="1217" y="30"/>
                  <a:pt x="1216" y="25"/>
                </a:cubicBezTo>
                <a:close/>
                <a:moveTo>
                  <a:pt x="982" y="81"/>
                </a:moveTo>
                <a:cubicBezTo>
                  <a:pt x="976" y="80"/>
                  <a:pt x="972" y="85"/>
                  <a:pt x="973" y="89"/>
                </a:cubicBezTo>
                <a:cubicBezTo>
                  <a:pt x="976" y="86"/>
                  <a:pt x="980" y="84"/>
                  <a:pt x="982" y="81"/>
                </a:cubicBezTo>
                <a:close/>
                <a:moveTo>
                  <a:pt x="731" y="93"/>
                </a:moveTo>
                <a:cubicBezTo>
                  <a:pt x="728" y="93"/>
                  <a:pt x="726" y="93"/>
                  <a:pt x="726" y="95"/>
                </a:cubicBezTo>
                <a:cubicBezTo>
                  <a:pt x="727" y="97"/>
                  <a:pt x="731" y="96"/>
                  <a:pt x="731" y="93"/>
                </a:cubicBezTo>
                <a:close/>
                <a:moveTo>
                  <a:pt x="827" y="111"/>
                </a:moveTo>
                <a:cubicBezTo>
                  <a:pt x="826" y="112"/>
                  <a:pt x="823" y="112"/>
                  <a:pt x="823" y="114"/>
                </a:cubicBezTo>
                <a:cubicBezTo>
                  <a:pt x="827" y="113"/>
                  <a:pt x="829" y="110"/>
                  <a:pt x="830" y="107"/>
                </a:cubicBezTo>
                <a:cubicBezTo>
                  <a:pt x="827" y="108"/>
                  <a:pt x="821" y="107"/>
                  <a:pt x="820" y="111"/>
                </a:cubicBezTo>
                <a:cubicBezTo>
                  <a:pt x="822" y="111"/>
                  <a:pt x="826" y="108"/>
                  <a:pt x="827" y="111"/>
                </a:cubicBezTo>
                <a:close/>
                <a:moveTo>
                  <a:pt x="1020" y="108"/>
                </a:moveTo>
                <a:cubicBezTo>
                  <a:pt x="1017" y="108"/>
                  <a:pt x="1017" y="110"/>
                  <a:pt x="1016" y="112"/>
                </a:cubicBezTo>
                <a:cubicBezTo>
                  <a:pt x="1019" y="113"/>
                  <a:pt x="1019" y="110"/>
                  <a:pt x="1020" y="108"/>
                </a:cubicBezTo>
                <a:close/>
                <a:moveTo>
                  <a:pt x="552" y="137"/>
                </a:moveTo>
                <a:cubicBezTo>
                  <a:pt x="553" y="133"/>
                  <a:pt x="559" y="133"/>
                  <a:pt x="558" y="127"/>
                </a:cubicBezTo>
                <a:cubicBezTo>
                  <a:pt x="553" y="122"/>
                  <a:pt x="545" y="134"/>
                  <a:pt x="552" y="137"/>
                </a:cubicBezTo>
                <a:close/>
                <a:moveTo>
                  <a:pt x="343" y="134"/>
                </a:moveTo>
                <a:cubicBezTo>
                  <a:pt x="338" y="134"/>
                  <a:pt x="336" y="136"/>
                  <a:pt x="335" y="139"/>
                </a:cubicBezTo>
                <a:cubicBezTo>
                  <a:pt x="340" y="140"/>
                  <a:pt x="342" y="137"/>
                  <a:pt x="343" y="134"/>
                </a:cubicBezTo>
                <a:close/>
                <a:moveTo>
                  <a:pt x="1239" y="143"/>
                </a:moveTo>
                <a:cubicBezTo>
                  <a:pt x="1235" y="146"/>
                  <a:pt x="1230" y="147"/>
                  <a:pt x="1227" y="151"/>
                </a:cubicBezTo>
                <a:cubicBezTo>
                  <a:pt x="1233" y="150"/>
                  <a:pt x="1232" y="148"/>
                  <a:pt x="1238" y="147"/>
                </a:cubicBezTo>
                <a:cubicBezTo>
                  <a:pt x="1238" y="145"/>
                  <a:pt x="1239" y="145"/>
                  <a:pt x="1239" y="143"/>
                </a:cubicBezTo>
                <a:close/>
                <a:moveTo>
                  <a:pt x="1168" y="160"/>
                </a:moveTo>
                <a:cubicBezTo>
                  <a:pt x="1165" y="157"/>
                  <a:pt x="1158" y="159"/>
                  <a:pt x="1158" y="163"/>
                </a:cubicBezTo>
                <a:cubicBezTo>
                  <a:pt x="1160" y="166"/>
                  <a:pt x="1166" y="163"/>
                  <a:pt x="1168" y="160"/>
                </a:cubicBezTo>
                <a:close/>
                <a:moveTo>
                  <a:pt x="1005" y="166"/>
                </a:moveTo>
                <a:cubicBezTo>
                  <a:pt x="1009" y="167"/>
                  <a:pt x="1012" y="164"/>
                  <a:pt x="1014" y="162"/>
                </a:cubicBezTo>
                <a:cubicBezTo>
                  <a:pt x="1011" y="160"/>
                  <a:pt x="1006" y="162"/>
                  <a:pt x="1005" y="166"/>
                </a:cubicBezTo>
                <a:close/>
                <a:moveTo>
                  <a:pt x="611" y="163"/>
                </a:moveTo>
                <a:cubicBezTo>
                  <a:pt x="608" y="164"/>
                  <a:pt x="605" y="163"/>
                  <a:pt x="603" y="165"/>
                </a:cubicBezTo>
                <a:cubicBezTo>
                  <a:pt x="603" y="167"/>
                  <a:pt x="603" y="169"/>
                  <a:pt x="604" y="170"/>
                </a:cubicBezTo>
                <a:cubicBezTo>
                  <a:pt x="607" y="169"/>
                  <a:pt x="610" y="167"/>
                  <a:pt x="611" y="163"/>
                </a:cubicBezTo>
                <a:close/>
                <a:moveTo>
                  <a:pt x="1165" y="179"/>
                </a:moveTo>
                <a:cubicBezTo>
                  <a:pt x="1168" y="177"/>
                  <a:pt x="1168" y="173"/>
                  <a:pt x="1171" y="171"/>
                </a:cubicBezTo>
                <a:cubicBezTo>
                  <a:pt x="1165" y="170"/>
                  <a:pt x="1171" y="167"/>
                  <a:pt x="1170" y="163"/>
                </a:cubicBezTo>
                <a:cubicBezTo>
                  <a:pt x="1163" y="165"/>
                  <a:pt x="1159" y="170"/>
                  <a:pt x="1157" y="177"/>
                </a:cubicBezTo>
                <a:cubicBezTo>
                  <a:pt x="1160" y="176"/>
                  <a:pt x="1160" y="180"/>
                  <a:pt x="1165" y="179"/>
                </a:cubicBezTo>
                <a:close/>
                <a:moveTo>
                  <a:pt x="1070" y="192"/>
                </a:moveTo>
                <a:cubicBezTo>
                  <a:pt x="1075" y="192"/>
                  <a:pt x="1078" y="189"/>
                  <a:pt x="1085" y="188"/>
                </a:cubicBezTo>
                <a:cubicBezTo>
                  <a:pt x="1086" y="186"/>
                  <a:pt x="1088" y="185"/>
                  <a:pt x="1087" y="181"/>
                </a:cubicBezTo>
                <a:cubicBezTo>
                  <a:pt x="1083" y="181"/>
                  <a:pt x="1080" y="184"/>
                  <a:pt x="1079" y="181"/>
                </a:cubicBezTo>
                <a:cubicBezTo>
                  <a:pt x="1079" y="179"/>
                  <a:pt x="1080" y="178"/>
                  <a:pt x="1081" y="177"/>
                </a:cubicBezTo>
                <a:cubicBezTo>
                  <a:pt x="1072" y="167"/>
                  <a:pt x="1059" y="185"/>
                  <a:pt x="1070" y="192"/>
                </a:cubicBezTo>
                <a:close/>
                <a:moveTo>
                  <a:pt x="262" y="175"/>
                </a:moveTo>
                <a:cubicBezTo>
                  <a:pt x="259" y="175"/>
                  <a:pt x="259" y="179"/>
                  <a:pt x="257" y="181"/>
                </a:cubicBezTo>
                <a:cubicBezTo>
                  <a:pt x="260" y="180"/>
                  <a:pt x="263" y="179"/>
                  <a:pt x="262" y="175"/>
                </a:cubicBezTo>
                <a:close/>
                <a:moveTo>
                  <a:pt x="1056" y="194"/>
                </a:moveTo>
                <a:cubicBezTo>
                  <a:pt x="1056" y="191"/>
                  <a:pt x="1054" y="191"/>
                  <a:pt x="1053" y="190"/>
                </a:cubicBezTo>
                <a:cubicBezTo>
                  <a:pt x="1051" y="193"/>
                  <a:pt x="1044" y="192"/>
                  <a:pt x="1043" y="196"/>
                </a:cubicBezTo>
                <a:cubicBezTo>
                  <a:pt x="1049" y="197"/>
                  <a:pt x="1051" y="194"/>
                  <a:pt x="1056" y="194"/>
                </a:cubicBezTo>
                <a:close/>
                <a:moveTo>
                  <a:pt x="1041" y="196"/>
                </a:moveTo>
                <a:cubicBezTo>
                  <a:pt x="1036" y="197"/>
                  <a:pt x="1038" y="200"/>
                  <a:pt x="1037" y="203"/>
                </a:cubicBezTo>
                <a:cubicBezTo>
                  <a:pt x="1041" y="202"/>
                  <a:pt x="1040" y="199"/>
                  <a:pt x="1041" y="196"/>
                </a:cubicBezTo>
                <a:close/>
                <a:moveTo>
                  <a:pt x="1106" y="201"/>
                </a:moveTo>
                <a:cubicBezTo>
                  <a:pt x="1106" y="204"/>
                  <a:pt x="1106" y="206"/>
                  <a:pt x="1109" y="206"/>
                </a:cubicBezTo>
                <a:cubicBezTo>
                  <a:pt x="1109" y="203"/>
                  <a:pt x="1113" y="201"/>
                  <a:pt x="1109" y="200"/>
                </a:cubicBezTo>
                <a:cubicBezTo>
                  <a:pt x="1109" y="201"/>
                  <a:pt x="1108" y="201"/>
                  <a:pt x="1106" y="201"/>
                </a:cubicBezTo>
                <a:close/>
                <a:moveTo>
                  <a:pt x="1023" y="204"/>
                </a:moveTo>
                <a:cubicBezTo>
                  <a:pt x="1021" y="206"/>
                  <a:pt x="1018" y="206"/>
                  <a:pt x="1018" y="209"/>
                </a:cubicBezTo>
                <a:cubicBezTo>
                  <a:pt x="1020" y="209"/>
                  <a:pt x="1020" y="210"/>
                  <a:pt x="1021" y="210"/>
                </a:cubicBezTo>
                <a:cubicBezTo>
                  <a:pt x="1020" y="207"/>
                  <a:pt x="1026" y="207"/>
                  <a:pt x="1023" y="204"/>
                </a:cubicBezTo>
                <a:close/>
                <a:moveTo>
                  <a:pt x="1001" y="222"/>
                </a:moveTo>
                <a:cubicBezTo>
                  <a:pt x="1004" y="223"/>
                  <a:pt x="1011" y="220"/>
                  <a:pt x="1013" y="216"/>
                </a:cubicBezTo>
                <a:cubicBezTo>
                  <a:pt x="1008" y="217"/>
                  <a:pt x="1002" y="217"/>
                  <a:pt x="1001" y="222"/>
                </a:cubicBezTo>
                <a:close/>
                <a:moveTo>
                  <a:pt x="985" y="221"/>
                </a:moveTo>
                <a:cubicBezTo>
                  <a:pt x="981" y="221"/>
                  <a:pt x="979" y="223"/>
                  <a:pt x="977" y="225"/>
                </a:cubicBezTo>
                <a:cubicBezTo>
                  <a:pt x="980" y="224"/>
                  <a:pt x="985" y="226"/>
                  <a:pt x="985" y="221"/>
                </a:cubicBezTo>
                <a:close/>
                <a:moveTo>
                  <a:pt x="1122" y="240"/>
                </a:moveTo>
                <a:cubicBezTo>
                  <a:pt x="1124" y="240"/>
                  <a:pt x="1124" y="243"/>
                  <a:pt x="1126" y="244"/>
                </a:cubicBezTo>
                <a:cubicBezTo>
                  <a:pt x="1127" y="243"/>
                  <a:pt x="1128" y="243"/>
                  <a:pt x="1129" y="243"/>
                </a:cubicBezTo>
                <a:cubicBezTo>
                  <a:pt x="1129" y="241"/>
                  <a:pt x="1129" y="239"/>
                  <a:pt x="1128" y="239"/>
                </a:cubicBezTo>
                <a:cubicBezTo>
                  <a:pt x="1128" y="241"/>
                  <a:pt x="1126" y="237"/>
                  <a:pt x="1126" y="236"/>
                </a:cubicBezTo>
                <a:cubicBezTo>
                  <a:pt x="1128" y="237"/>
                  <a:pt x="1129" y="235"/>
                  <a:pt x="1127" y="234"/>
                </a:cubicBezTo>
                <a:cubicBezTo>
                  <a:pt x="1126" y="236"/>
                  <a:pt x="1124" y="236"/>
                  <a:pt x="1124" y="238"/>
                </a:cubicBezTo>
                <a:cubicBezTo>
                  <a:pt x="1127" y="241"/>
                  <a:pt x="1122" y="238"/>
                  <a:pt x="1122" y="240"/>
                </a:cubicBezTo>
                <a:close/>
                <a:moveTo>
                  <a:pt x="1145" y="258"/>
                </a:moveTo>
                <a:cubicBezTo>
                  <a:pt x="1141" y="259"/>
                  <a:pt x="1141" y="256"/>
                  <a:pt x="1138" y="256"/>
                </a:cubicBezTo>
                <a:cubicBezTo>
                  <a:pt x="1138" y="257"/>
                  <a:pt x="1138" y="259"/>
                  <a:pt x="1137" y="259"/>
                </a:cubicBezTo>
                <a:cubicBezTo>
                  <a:pt x="1141" y="260"/>
                  <a:pt x="1143" y="259"/>
                  <a:pt x="1145" y="258"/>
                </a:cubicBezTo>
                <a:close/>
                <a:moveTo>
                  <a:pt x="1140" y="326"/>
                </a:moveTo>
                <a:cubicBezTo>
                  <a:pt x="1136" y="328"/>
                  <a:pt x="1140" y="321"/>
                  <a:pt x="1136" y="323"/>
                </a:cubicBezTo>
                <a:cubicBezTo>
                  <a:pt x="1136" y="326"/>
                  <a:pt x="1139" y="330"/>
                  <a:pt x="1140" y="326"/>
                </a:cubicBezTo>
                <a:close/>
                <a:moveTo>
                  <a:pt x="1151" y="341"/>
                </a:moveTo>
                <a:cubicBezTo>
                  <a:pt x="1158" y="341"/>
                  <a:pt x="1164" y="334"/>
                  <a:pt x="1162" y="327"/>
                </a:cubicBezTo>
                <a:cubicBezTo>
                  <a:pt x="1153" y="326"/>
                  <a:pt x="1148" y="336"/>
                  <a:pt x="1151" y="341"/>
                </a:cubicBezTo>
                <a:close/>
                <a:moveTo>
                  <a:pt x="119" y="329"/>
                </a:moveTo>
                <a:cubicBezTo>
                  <a:pt x="115" y="329"/>
                  <a:pt x="113" y="330"/>
                  <a:pt x="111" y="333"/>
                </a:cubicBezTo>
                <a:cubicBezTo>
                  <a:pt x="116" y="334"/>
                  <a:pt x="116" y="331"/>
                  <a:pt x="119" y="329"/>
                </a:cubicBezTo>
                <a:close/>
                <a:moveTo>
                  <a:pt x="1131" y="342"/>
                </a:moveTo>
                <a:cubicBezTo>
                  <a:pt x="1132" y="338"/>
                  <a:pt x="1134" y="336"/>
                  <a:pt x="1136" y="334"/>
                </a:cubicBezTo>
                <a:cubicBezTo>
                  <a:pt x="1131" y="335"/>
                  <a:pt x="1129" y="335"/>
                  <a:pt x="1127" y="337"/>
                </a:cubicBezTo>
                <a:cubicBezTo>
                  <a:pt x="1131" y="336"/>
                  <a:pt x="1126" y="342"/>
                  <a:pt x="1131" y="342"/>
                </a:cubicBezTo>
                <a:close/>
                <a:moveTo>
                  <a:pt x="1136" y="343"/>
                </a:moveTo>
                <a:cubicBezTo>
                  <a:pt x="1132" y="343"/>
                  <a:pt x="1128" y="341"/>
                  <a:pt x="1128" y="347"/>
                </a:cubicBezTo>
                <a:cubicBezTo>
                  <a:pt x="1131" y="349"/>
                  <a:pt x="1136" y="346"/>
                  <a:pt x="1136" y="343"/>
                </a:cubicBezTo>
                <a:close/>
                <a:moveTo>
                  <a:pt x="1208" y="347"/>
                </a:moveTo>
                <a:cubicBezTo>
                  <a:pt x="1208" y="345"/>
                  <a:pt x="1208" y="344"/>
                  <a:pt x="1209" y="343"/>
                </a:cubicBezTo>
                <a:cubicBezTo>
                  <a:pt x="1202" y="345"/>
                  <a:pt x="1195" y="346"/>
                  <a:pt x="1192" y="351"/>
                </a:cubicBezTo>
                <a:cubicBezTo>
                  <a:pt x="1199" y="351"/>
                  <a:pt x="1202" y="345"/>
                  <a:pt x="1208" y="347"/>
                </a:cubicBezTo>
                <a:close/>
                <a:moveTo>
                  <a:pt x="1191" y="376"/>
                </a:moveTo>
                <a:cubicBezTo>
                  <a:pt x="1204" y="374"/>
                  <a:pt x="1208" y="366"/>
                  <a:pt x="1215" y="359"/>
                </a:cubicBezTo>
                <a:cubicBezTo>
                  <a:pt x="1204" y="358"/>
                  <a:pt x="1200" y="365"/>
                  <a:pt x="1191" y="367"/>
                </a:cubicBezTo>
                <a:cubicBezTo>
                  <a:pt x="1192" y="371"/>
                  <a:pt x="1193" y="374"/>
                  <a:pt x="1191" y="376"/>
                </a:cubicBezTo>
                <a:close/>
                <a:moveTo>
                  <a:pt x="1212" y="393"/>
                </a:moveTo>
                <a:cubicBezTo>
                  <a:pt x="1211" y="399"/>
                  <a:pt x="1207" y="394"/>
                  <a:pt x="1203" y="400"/>
                </a:cubicBezTo>
                <a:cubicBezTo>
                  <a:pt x="1208" y="400"/>
                  <a:pt x="1209" y="398"/>
                  <a:pt x="1212" y="398"/>
                </a:cubicBezTo>
                <a:cubicBezTo>
                  <a:pt x="1213" y="399"/>
                  <a:pt x="1212" y="400"/>
                  <a:pt x="1212" y="401"/>
                </a:cubicBezTo>
                <a:cubicBezTo>
                  <a:pt x="1218" y="401"/>
                  <a:pt x="1216" y="395"/>
                  <a:pt x="1212" y="393"/>
                </a:cubicBezTo>
                <a:close/>
                <a:moveTo>
                  <a:pt x="1108" y="408"/>
                </a:moveTo>
                <a:cubicBezTo>
                  <a:pt x="1110" y="408"/>
                  <a:pt x="1110" y="408"/>
                  <a:pt x="1110" y="408"/>
                </a:cubicBezTo>
                <a:cubicBezTo>
                  <a:pt x="1110" y="409"/>
                  <a:pt x="1109" y="413"/>
                  <a:pt x="1111" y="413"/>
                </a:cubicBezTo>
                <a:cubicBezTo>
                  <a:pt x="1113" y="411"/>
                  <a:pt x="1110" y="410"/>
                  <a:pt x="1111" y="407"/>
                </a:cubicBezTo>
                <a:cubicBezTo>
                  <a:pt x="1110" y="407"/>
                  <a:pt x="1108" y="407"/>
                  <a:pt x="1108" y="408"/>
                </a:cubicBezTo>
                <a:close/>
                <a:moveTo>
                  <a:pt x="1147" y="417"/>
                </a:moveTo>
                <a:cubicBezTo>
                  <a:pt x="1150" y="416"/>
                  <a:pt x="1152" y="414"/>
                  <a:pt x="1155" y="414"/>
                </a:cubicBezTo>
                <a:cubicBezTo>
                  <a:pt x="1156" y="410"/>
                  <a:pt x="1152" y="413"/>
                  <a:pt x="1152" y="411"/>
                </a:cubicBezTo>
                <a:cubicBezTo>
                  <a:pt x="1153" y="411"/>
                  <a:pt x="1154" y="411"/>
                  <a:pt x="1154" y="410"/>
                </a:cubicBezTo>
                <a:cubicBezTo>
                  <a:pt x="1150" y="409"/>
                  <a:pt x="1149" y="411"/>
                  <a:pt x="1147" y="412"/>
                </a:cubicBezTo>
                <a:cubicBezTo>
                  <a:pt x="1147" y="413"/>
                  <a:pt x="1145" y="417"/>
                  <a:pt x="1147" y="417"/>
                </a:cubicBezTo>
                <a:close/>
                <a:moveTo>
                  <a:pt x="1179" y="431"/>
                </a:moveTo>
                <a:cubicBezTo>
                  <a:pt x="1183" y="429"/>
                  <a:pt x="1188" y="427"/>
                  <a:pt x="1193" y="425"/>
                </a:cubicBezTo>
                <a:cubicBezTo>
                  <a:pt x="1195" y="426"/>
                  <a:pt x="1192" y="428"/>
                  <a:pt x="1194" y="429"/>
                </a:cubicBezTo>
                <a:cubicBezTo>
                  <a:pt x="1200" y="429"/>
                  <a:pt x="1200" y="429"/>
                  <a:pt x="1200" y="429"/>
                </a:cubicBezTo>
                <a:cubicBezTo>
                  <a:pt x="1202" y="426"/>
                  <a:pt x="1204" y="421"/>
                  <a:pt x="1209" y="419"/>
                </a:cubicBezTo>
                <a:cubicBezTo>
                  <a:pt x="1210" y="418"/>
                  <a:pt x="1206" y="416"/>
                  <a:pt x="1209" y="416"/>
                </a:cubicBezTo>
                <a:cubicBezTo>
                  <a:pt x="1210" y="411"/>
                  <a:pt x="1197" y="413"/>
                  <a:pt x="1191" y="416"/>
                </a:cubicBezTo>
                <a:cubicBezTo>
                  <a:pt x="1191" y="421"/>
                  <a:pt x="1179" y="427"/>
                  <a:pt x="1179" y="431"/>
                </a:cubicBezTo>
                <a:close/>
                <a:moveTo>
                  <a:pt x="1073" y="425"/>
                </a:moveTo>
                <a:cubicBezTo>
                  <a:pt x="1075" y="425"/>
                  <a:pt x="1075" y="426"/>
                  <a:pt x="1077" y="426"/>
                </a:cubicBezTo>
                <a:cubicBezTo>
                  <a:pt x="1076" y="420"/>
                  <a:pt x="1083" y="422"/>
                  <a:pt x="1082" y="416"/>
                </a:cubicBezTo>
                <a:cubicBezTo>
                  <a:pt x="1079" y="416"/>
                  <a:pt x="1079" y="416"/>
                  <a:pt x="1079" y="416"/>
                </a:cubicBezTo>
                <a:cubicBezTo>
                  <a:pt x="1080" y="420"/>
                  <a:pt x="1075" y="418"/>
                  <a:pt x="1074" y="420"/>
                </a:cubicBezTo>
                <a:cubicBezTo>
                  <a:pt x="1077" y="422"/>
                  <a:pt x="1072" y="422"/>
                  <a:pt x="1073" y="425"/>
                </a:cubicBezTo>
                <a:close/>
                <a:moveTo>
                  <a:pt x="1152" y="425"/>
                </a:moveTo>
                <a:cubicBezTo>
                  <a:pt x="1154" y="425"/>
                  <a:pt x="1157" y="425"/>
                  <a:pt x="1158" y="424"/>
                </a:cubicBezTo>
                <a:cubicBezTo>
                  <a:pt x="1160" y="417"/>
                  <a:pt x="1152" y="422"/>
                  <a:pt x="1157" y="417"/>
                </a:cubicBezTo>
                <a:cubicBezTo>
                  <a:pt x="1154" y="418"/>
                  <a:pt x="1150" y="418"/>
                  <a:pt x="1149" y="421"/>
                </a:cubicBezTo>
                <a:cubicBezTo>
                  <a:pt x="1152" y="422"/>
                  <a:pt x="1154" y="419"/>
                  <a:pt x="1154" y="421"/>
                </a:cubicBezTo>
                <a:cubicBezTo>
                  <a:pt x="1152" y="421"/>
                  <a:pt x="1152" y="423"/>
                  <a:pt x="1152" y="425"/>
                </a:cubicBezTo>
                <a:close/>
                <a:moveTo>
                  <a:pt x="1104" y="424"/>
                </a:moveTo>
                <a:cubicBezTo>
                  <a:pt x="1107" y="423"/>
                  <a:pt x="1110" y="420"/>
                  <a:pt x="1109" y="418"/>
                </a:cubicBezTo>
                <a:cubicBezTo>
                  <a:pt x="1108" y="420"/>
                  <a:pt x="1104" y="420"/>
                  <a:pt x="1104" y="424"/>
                </a:cubicBezTo>
                <a:close/>
                <a:moveTo>
                  <a:pt x="68" y="432"/>
                </a:moveTo>
                <a:cubicBezTo>
                  <a:pt x="68" y="429"/>
                  <a:pt x="68" y="429"/>
                  <a:pt x="68" y="429"/>
                </a:cubicBezTo>
                <a:cubicBezTo>
                  <a:pt x="67" y="429"/>
                  <a:pt x="65" y="428"/>
                  <a:pt x="65" y="429"/>
                </a:cubicBezTo>
                <a:cubicBezTo>
                  <a:pt x="66" y="430"/>
                  <a:pt x="65" y="433"/>
                  <a:pt x="68" y="432"/>
                </a:cubicBezTo>
                <a:close/>
                <a:moveTo>
                  <a:pt x="1185" y="436"/>
                </a:moveTo>
                <a:cubicBezTo>
                  <a:pt x="1190" y="436"/>
                  <a:pt x="1193" y="434"/>
                  <a:pt x="1195" y="431"/>
                </a:cubicBezTo>
                <a:cubicBezTo>
                  <a:pt x="1192" y="430"/>
                  <a:pt x="1187" y="434"/>
                  <a:pt x="1185" y="436"/>
                </a:cubicBezTo>
                <a:close/>
                <a:moveTo>
                  <a:pt x="1159" y="432"/>
                </a:moveTo>
                <a:cubicBezTo>
                  <a:pt x="1158" y="436"/>
                  <a:pt x="1154" y="437"/>
                  <a:pt x="1153" y="441"/>
                </a:cubicBezTo>
                <a:cubicBezTo>
                  <a:pt x="1158" y="440"/>
                  <a:pt x="1161" y="438"/>
                  <a:pt x="1164" y="435"/>
                </a:cubicBezTo>
                <a:cubicBezTo>
                  <a:pt x="1161" y="435"/>
                  <a:pt x="1162" y="432"/>
                  <a:pt x="1159" y="432"/>
                </a:cubicBezTo>
                <a:close/>
                <a:moveTo>
                  <a:pt x="1201" y="437"/>
                </a:moveTo>
                <a:cubicBezTo>
                  <a:pt x="1199" y="437"/>
                  <a:pt x="1199" y="437"/>
                  <a:pt x="1199" y="437"/>
                </a:cubicBezTo>
                <a:cubicBezTo>
                  <a:pt x="1198" y="442"/>
                  <a:pt x="1192" y="441"/>
                  <a:pt x="1191" y="445"/>
                </a:cubicBezTo>
                <a:cubicBezTo>
                  <a:pt x="1194" y="442"/>
                  <a:pt x="1201" y="443"/>
                  <a:pt x="1201" y="437"/>
                </a:cubicBezTo>
                <a:close/>
                <a:moveTo>
                  <a:pt x="1240" y="443"/>
                </a:moveTo>
                <a:cubicBezTo>
                  <a:pt x="1239" y="440"/>
                  <a:pt x="1241" y="439"/>
                  <a:pt x="1241" y="437"/>
                </a:cubicBezTo>
                <a:cubicBezTo>
                  <a:pt x="1234" y="438"/>
                  <a:pt x="1228" y="441"/>
                  <a:pt x="1226" y="447"/>
                </a:cubicBezTo>
                <a:cubicBezTo>
                  <a:pt x="1233" y="448"/>
                  <a:pt x="1234" y="443"/>
                  <a:pt x="1240" y="443"/>
                </a:cubicBezTo>
                <a:close/>
                <a:moveTo>
                  <a:pt x="1059" y="439"/>
                </a:moveTo>
                <a:cubicBezTo>
                  <a:pt x="1051" y="438"/>
                  <a:pt x="1048" y="443"/>
                  <a:pt x="1048" y="450"/>
                </a:cubicBezTo>
                <a:cubicBezTo>
                  <a:pt x="1043" y="453"/>
                  <a:pt x="1037" y="456"/>
                  <a:pt x="1032" y="459"/>
                </a:cubicBezTo>
                <a:cubicBezTo>
                  <a:pt x="1031" y="463"/>
                  <a:pt x="1033" y="464"/>
                  <a:pt x="1035" y="466"/>
                </a:cubicBezTo>
                <a:cubicBezTo>
                  <a:pt x="1039" y="464"/>
                  <a:pt x="1042" y="461"/>
                  <a:pt x="1048" y="461"/>
                </a:cubicBezTo>
                <a:cubicBezTo>
                  <a:pt x="1049" y="458"/>
                  <a:pt x="1045" y="460"/>
                  <a:pt x="1046" y="457"/>
                </a:cubicBezTo>
                <a:cubicBezTo>
                  <a:pt x="1051" y="456"/>
                  <a:pt x="1055" y="454"/>
                  <a:pt x="1058" y="451"/>
                </a:cubicBezTo>
                <a:cubicBezTo>
                  <a:pt x="1055" y="450"/>
                  <a:pt x="1054" y="452"/>
                  <a:pt x="1052" y="452"/>
                </a:cubicBezTo>
                <a:cubicBezTo>
                  <a:pt x="1055" y="449"/>
                  <a:pt x="1050" y="450"/>
                  <a:pt x="1050" y="449"/>
                </a:cubicBezTo>
                <a:cubicBezTo>
                  <a:pt x="1051" y="444"/>
                  <a:pt x="1057" y="444"/>
                  <a:pt x="1059" y="439"/>
                </a:cubicBezTo>
                <a:close/>
                <a:moveTo>
                  <a:pt x="1030" y="451"/>
                </a:moveTo>
                <a:cubicBezTo>
                  <a:pt x="1032" y="453"/>
                  <a:pt x="1034" y="451"/>
                  <a:pt x="1037" y="451"/>
                </a:cubicBezTo>
                <a:cubicBezTo>
                  <a:pt x="1037" y="448"/>
                  <a:pt x="1035" y="448"/>
                  <a:pt x="1036" y="446"/>
                </a:cubicBezTo>
                <a:cubicBezTo>
                  <a:pt x="1032" y="446"/>
                  <a:pt x="1031" y="448"/>
                  <a:pt x="1030" y="451"/>
                </a:cubicBezTo>
                <a:close/>
                <a:moveTo>
                  <a:pt x="1194" y="448"/>
                </a:moveTo>
                <a:cubicBezTo>
                  <a:pt x="1193" y="449"/>
                  <a:pt x="1193" y="451"/>
                  <a:pt x="1193" y="453"/>
                </a:cubicBezTo>
                <a:cubicBezTo>
                  <a:pt x="1196" y="452"/>
                  <a:pt x="1198" y="451"/>
                  <a:pt x="1199" y="449"/>
                </a:cubicBezTo>
                <a:cubicBezTo>
                  <a:pt x="1197" y="449"/>
                  <a:pt x="1197" y="447"/>
                  <a:pt x="1194" y="448"/>
                </a:cubicBezTo>
                <a:close/>
                <a:moveTo>
                  <a:pt x="1245" y="449"/>
                </a:moveTo>
                <a:cubicBezTo>
                  <a:pt x="1243" y="449"/>
                  <a:pt x="1243" y="450"/>
                  <a:pt x="1241" y="450"/>
                </a:cubicBezTo>
                <a:cubicBezTo>
                  <a:pt x="1241" y="449"/>
                  <a:pt x="1240" y="448"/>
                  <a:pt x="1239" y="448"/>
                </a:cubicBezTo>
                <a:cubicBezTo>
                  <a:pt x="1239" y="450"/>
                  <a:pt x="1237" y="452"/>
                  <a:pt x="1238" y="455"/>
                </a:cubicBezTo>
                <a:cubicBezTo>
                  <a:pt x="1241" y="454"/>
                  <a:pt x="1242" y="451"/>
                  <a:pt x="1245" y="449"/>
                </a:cubicBezTo>
                <a:close/>
                <a:moveTo>
                  <a:pt x="1212" y="456"/>
                </a:moveTo>
                <a:cubicBezTo>
                  <a:pt x="1213" y="457"/>
                  <a:pt x="1211" y="452"/>
                  <a:pt x="1209" y="452"/>
                </a:cubicBezTo>
                <a:cubicBezTo>
                  <a:pt x="1207" y="455"/>
                  <a:pt x="1205" y="452"/>
                  <a:pt x="1203" y="453"/>
                </a:cubicBezTo>
                <a:cubicBezTo>
                  <a:pt x="1195" y="454"/>
                  <a:pt x="1192" y="462"/>
                  <a:pt x="1185" y="466"/>
                </a:cubicBezTo>
                <a:cubicBezTo>
                  <a:pt x="1177" y="470"/>
                  <a:pt x="1168" y="473"/>
                  <a:pt x="1159" y="477"/>
                </a:cubicBezTo>
                <a:cubicBezTo>
                  <a:pt x="1159" y="480"/>
                  <a:pt x="1156" y="481"/>
                  <a:pt x="1156" y="484"/>
                </a:cubicBezTo>
                <a:cubicBezTo>
                  <a:pt x="1168" y="484"/>
                  <a:pt x="1178" y="470"/>
                  <a:pt x="1195" y="468"/>
                </a:cubicBezTo>
                <a:cubicBezTo>
                  <a:pt x="1200" y="463"/>
                  <a:pt x="1207" y="460"/>
                  <a:pt x="1212" y="456"/>
                </a:cubicBezTo>
                <a:close/>
                <a:moveTo>
                  <a:pt x="1055" y="455"/>
                </a:moveTo>
                <a:cubicBezTo>
                  <a:pt x="1055" y="457"/>
                  <a:pt x="1051" y="456"/>
                  <a:pt x="1051" y="458"/>
                </a:cubicBezTo>
                <a:cubicBezTo>
                  <a:pt x="1053" y="458"/>
                  <a:pt x="1052" y="461"/>
                  <a:pt x="1054" y="461"/>
                </a:cubicBezTo>
                <a:cubicBezTo>
                  <a:pt x="1053" y="459"/>
                  <a:pt x="1058" y="457"/>
                  <a:pt x="1055" y="455"/>
                </a:cubicBezTo>
                <a:close/>
                <a:moveTo>
                  <a:pt x="128" y="500"/>
                </a:moveTo>
                <a:cubicBezTo>
                  <a:pt x="131" y="500"/>
                  <a:pt x="133" y="499"/>
                  <a:pt x="134" y="497"/>
                </a:cubicBezTo>
                <a:cubicBezTo>
                  <a:pt x="132" y="495"/>
                  <a:pt x="129" y="498"/>
                  <a:pt x="128" y="500"/>
                </a:cubicBezTo>
                <a:close/>
                <a:moveTo>
                  <a:pt x="123" y="531"/>
                </a:moveTo>
                <a:cubicBezTo>
                  <a:pt x="127" y="529"/>
                  <a:pt x="131" y="527"/>
                  <a:pt x="137" y="528"/>
                </a:cubicBezTo>
                <a:cubicBezTo>
                  <a:pt x="141" y="524"/>
                  <a:pt x="139" y="514"/>
                  <a:pt x="144" y="511"/>
                </a:cubicBezTo>
                <a:cubicBezTo>
                  <a:pt x="141" y="507"/>
                  <a:pt x="134" y="509"/>
                  <a:pt x="130" y="512"/>
                </a:cubicBezTo>
                <a:cubicBezTo>
                  <a:pt x="134" y="516"/>
                  <a:pt x="131" y="519"/>
                  <a:pt x="133" y="521"/>
                </a:cubicBezTo>
                <a:cubicBezTo>
                  <a:pt x="131" y="526"/>
                  <a:pt x="126" y="527"/>
                  <a:pt x="123" y="531"/>
                </a:cubicBezTo>
                <a:close/>
                <a:moveTo>
                  <a:pt x="1252" y="521"/>
                </a:moveTo>
                <a:cubicBezTo>
                  <a:pt x="1255" y="520"/>
                  <a:pt x="1259" y="520"/>
                  <a:pt x="1260" y="517"/>
                </a:cubicBezTo>
                <a:cubicBezTo>
                  <a:pt x="1256" y="517"/>
                  <a:pt x="1253" y="518"/>
                  <a:pt x="1252" y="521"/>
                </a:cubicBezTo>
                <a:close/>
                <a:moveTo>
                  <a:pt x="163" y="524"/>
                </a:moveTo>
                <a:cubicBezTo>
                  <a:pt x="162" y="528"/>
                  <a:pt x="157" y="529"/>
                  <a:pt x="154" y="533"/>
                </a:cubicBezTo>
                <a:cubicBezTo>
                  <a:pt x="160" y="533"/>
                  <a:pt x="160" y="533"/>
                  <a:pt x="160" y="533"/>
                </a:cubicBezTo>
                <a:cubicBezTo>
                  <a:pt x="160" y="530"/>
                  <a:pt x="166" y="527"/>
                  <a:pt x="163" y="524"/>
                </a:cubicBezTo>
                <a:close/>
                <a:moveTo>
                  <a:pt x="143" y="551"/>
                </a:moveTo>
                <a:cubicBezTo>
                  <a:pt x="142" y="551"/>
                  <a:pt x="143" y="548"/>
                  <a:pt x="141" y="548"/>
                </a:cubicBezTo>
                <a:cubicBezTo>
                  <a:pt x="140" y="549"/>
                  <a:pt x="139" y="549"/>
                  <a:pt x="138" y="549"/>
                </a:cubicBezTo>
                <a:cubicBezTo>
                  <a:pt x="136" y="554"/>
                  <a:pt x="143" y="554"/>
                  <a:pt x="143" y="551"/>
                </a:cubicBezTo>
                <a:close/>
                <a:moveTo>
                  <a:pt x="133" y="576"/>
                </a:moveTo>
                <a:cubicBezTo>
                  <a:pt x="130" y="576"/>
                  <a:pt x="126" y="580"/>
                  <a:pt x="128" y="582"/>
                </a:cubicBezTo>
                <a:cubicBezTo>
                  <a:pt x="129" y="580"/>
                  <a:pt x="132" y="579"/>
                  <a:pt x="133" y="576"/>
                </a:cubicBezTo>
                <a:close/>
                <a:moveTo>
                  <a:pt x="139" y="587"/>
                </a:moveTo>
                <a:cubicBezTo>
                  <a:pt x="145" y="585"/>
                  <a:pt x="152" y="583"/>
                  <a:pt x="153" y="576"/>
                </a:cubicBezTo>
                <a:cubicBezTo>
                  <a:pt x="145" y="576"/>
                  <a:pt x="145" y="585"/>
                  <a:pt x="139" y="587"/>
                </a:cubicBezTo>
                <a:close/>
                <a:moveTo>
                  <a:pt x="129" y="597"/>
                </a:moveTo>
                <a:cubicBezTo>
                  <a:pt x="128" y="600"/>
                  <a:pt x="135" y="597"/>
                  <a:pt x="136" y="597"/>
                </a:cubicBezTo>
                <a:cubicBezTo>
                  <a:pt x="134" y="595"/>
                  <a:pt x="131" y="596"/>
                  <a:pt x="129" y="597"/>
                </a:cubicBezTo>
                <a:close/>
                <a:moveTo>
                  <a:pt x="1159" y="601"/>
                </a:moveTo>
                <a:cubicBezTo>
                  <a:pt x="1154" y="604"/>
                  <a:pt x="1147" y="604"/>
                  <a:pt x="1147" y="611"/>
                </a:cubicBezTo>
                <a:cubicBezTo>
                  <a:pt x="1152" y="610"/>
                  <a:pt x="1163" y="605"/>
                  <a:pt x="1159" y="601"/>
                </a:cubicBezTo>
                <a:close/>
                <a:moveTo>
                  <a:pt x="95" y="617"/>
                </a:moveTo>
                <a:cubicBezTo>
                  <a:pt x="100" y="616"/>
                  <a:pt x="103" y="611"/>
                  <a:pt x="105" y="607"/>
                </a:cubicBezTo>
                <a:cubicBezTo>
                  <a:pt x="99" y="607"/>
                  <a:pt x="96" y="612"/>
                  <a:pt x="95" y="617"/>
                </a:cubicBezTo>
                <a:close/>
                <a:moveTo>
                  <a:pt x="1184" y="609"/>
                </a:moveTo>
                <a:cubicBezTo>
                  <a:pt x="1182" y="610"/>
                  <a:pt x="1179" y="611"/>
                  <a:pt x="1177" y="612"/>
                </a:cubicBezTo>
                <a:cubicBezTo>
                  <a:pt x="1176" y="614"/>
                  <a:pt x="1177" y="617"/>
                  <a:pt x="1179" y="619"/>
                </a:cubicBezTo>
                <a:cubicBezTo>
                  <a:pt x="1181" y="616"/>
                  <a:pt x="1184" y="613"/>
                  <a:pt x="1184" y="609"/>
                </a:cubicBezTo>
                <a:close/>
                <a:moveTo>
                  <a:pt x="1170" y="621"/>
                </a:moveTo>
                <a:cubicBezTo>
                  <a:pt x="1172" y="623"/>
                  <a:pt x="1173" y="620"/>
                  <a:pt x="1175" y="620"/>
                </a:cubicBezTo>
                <a:cubicBezTo>
                  <a:pt x="1175" y="618"/>
                  <a:pt x="1175" y="616"/>
                  <a:pt x="1172" y="616"/>
                </a:cubicBezTo>
                <a:cubicBezTo>
                  <a:pt x="1172" y="618"/>
                  <a:pt x="1171" y="619"/>
                  <a:pt x="1170" y="621"/>
                </a:cubicBezTo>
                <a:close/>
                <a:moveTo>
                  <a:pt x="229" y="618"/>
                </a:moveTo>
                <a:cubicBezTo>
                  <a:pt x="222" y="620"/>
                  <a:pt x="218" y="616"/>
                  <a:pt x="208" y="617"/>
                </a:cubicBezTo>
                <a:cubicBezTo>
                  <a:pt x="209" y="621"/>
                  <a:pt x="212" y="624"/>
                  <a:pt x="215" y="626"/>
                </a:cubicBezTo>
                <a:cubicBezTo>
                  <a:pt x="223" y="627"/>
                  <a:pt x="227" y="623"/>
                  <a:pt x="229" y="618"/>
                </a:cubicBezTo>
                <a:close/>
                <a:moveTo>
                  <a:pt x="131" y="618"/>
                </a:moveTo>
                <a:cubicBezTo>
                  <a:pt x="131" y="620"/>
                  <a:pt x="129" y="620"/>
                  <a:pt x="129" y="622"/>
                </a:cubicBezTo>
                <a:cubicBezTo>
                  <a:pt x="131" y="622"/>
                  <a:pt x="135" y="623"/>
                  <a:pt x="135" y="620"/>
                </a:cubicBezTo>
                <a:cubicBezTo>
                  <a:pt x="132" y="621"/>
                  <a:pt x="134" y="617"/>
                  <a:pt x="131" y="618"/>
                </a:cubicBezTo>
                <a:close/>
                <a:moveTo>
                  <a:pt x="119" y="637"/>
                </a:moveTo>
                <a:cubicBezTo>
                  <a:pt x="114" y="634"/>
                  <a:pt x="123" y="630"/>
                  <a:pt x="118" y="626"/>
                </a:cubicBezTo>
                <a:cubicBezTo>
                  <a:pt x="116" y="630"/>
                  <a:pt x="113" y="622"/>
                  <a:pt x="111" y="625"/>
                </a:cubicBezTo>
                <a:cubicBezTo>
                  <a:pt x="113" y="626"/>
                  <a:pt x="114" y="627"/>
                  <a:pt x="114" y="629"/>
                </a:cubicBezTo>
                <a:cubicBezTo>
                  <a:pt x="113" y="631"/>
                  <a:pt x="109" y="630"/>
                  <a:pt x="109" y="633"/>
                </a:cubicBezTo>
                <a:cubicBezTo>
                  <a:pt x="110" y="636"/>
                  <a:pt x="106" y="641"/>
                  <a:pt x="105" y="645"/>
                </a:cubicBezTo>
                <a:cubicBezTo>
                  <a:pt x="109" y="642"/>
                  <a:pt x="116" y="641"/>
                  <a:pt x="119" y="637"/>
                </a:cubicBezTo>
                <a:close/>
                <a:moveTo>
                  <a:pt x="126" y="633"/>
                </a:moveTo>
                <a:cubicBezTo>
                  <a:pt x="127" y="632"/>
                  <a:pt x="128" y="631"/>
                  <a:pt x="128" y="629"/>
                </a:cubicBezTo>
                <a:cubicBezTo>
                  <a:pt x="125" y="628"/>
                  <a:pt x="123" y="628"/>
                  <a:pt x="121" y="630"/>
                </a:cubicBezTo>
                <a:cubicBezTo>
                  <a:pt x="124" y="630"/>
                  <a:pt x="123" y="633"/>
                  <a:pt x="126" y="633"/>
                </a:cubicBezTo>
                <a:close/>
                <a:moveTo>
                  <a:pt x="85" y="656"/>
                </a:moveTo>
                <a:cubicBezTo>
                  <a:pt x="90" y="653"/>
                  <a:pt x="99" y="656"/>
                  <a:pt x="101" y="646"/>
                </a:cubicBezTo>
                <a:cubicBezTo>
                  <a:pt x="98" y="647"/>
                  <a:pt x="96" y="645"/>
                  <a:pt x="95" y="644"/>
                </a:cubicBezTo>
                <a:cubicBezTo>
                  <a:pt x="94" y="646"/>
                  <a:pt x="92" y="648"/>
                  <a:pt x="93" y="651"/>
                </a:cubicBezTo>
                <a:cubicBezTo>
                  <a:pt x="90" y="653"/>
                  <a:pt x="86" y="653"/>
                  <a:pt x="85" y="656"/>
                </a:cubicBezTo>
                <a:close/>
                <a:moveTo>
                  <a:pt x="1150" y="651"/>
                </a:moveTo>
                <a:cubicBezTo>
                  <a:pt x="1149" y="649"/>
                  <a:pt x="1145" y="650"/>
                  <a:pt x="1145" y="651"/>
                </a:cubicBezTo>
                <a:cubicBezTo>
                  <a:pt x="1146" y="652"/>
                  <a:pt x="1145" y="655"/>
                  <a:pt x="1148" y="654"/>
                </a:cubicBezTo>
                <a:cubicBezTo>
                  <a:pt x="1148" y="652"/>
                  <a:pt x="1150" y="652"/>
                  <a:pt x="1150" y="651"/>
                </a:cubicBezTo>
                <a:close/>
                <a:moveTo>
                  <a:pt x="1164" y="657"/>
                </a:moveTo>
                <a:cubicBezTo>
                  <a:pt x="1165" y="654"/>
                  <a:pt x="1165" y="652"/>
                  <a:pt x="1162" y="651"/>
                </a:cubicBezTo>
                <a:cubicBezTo>
                  <a:pt x="1160" y="653"/>
                  <a:pt x="1162" y="656"/>
                  <a:pt x="1164" y="657"/>
                </a:cubicBezTo>
                <a:close/>
                <a:moveTo>
                  <a:pt x="1195" y="662"/>
                </a:moveTo>
                <a:cubicBezTo>
                  <a:pt x="1195" y="659"/>
                  <a:pt x="1193" y="658"/>
                  <a:pt x="1192" y="657"/>
                </a:cubicBezTo>
                <a:cubicBezTo>
                  <a:pt x="1191" y="659"/>
                  <a:pt x="1189" y="660"/>
                  <a:pt x="1187" y="661"/>
                </a:cubicBezTo>
                <a:cubicBezTo>
                  <a:pt x="1186" y="664"/>
                  <a:pt x="1188" y="665"/>
                  <a:pt x="1188" y="668"/>
                </a:cubicBezTo>
                <a:cubicBezTo>
                  <a:pt x="1193" y="669"/>
                  <a:pt x="1190" y="661"/>
                  <a:pt x="1195" y="662"/>
                </a:cubicBezTo>
                <a:close/>
                <a:moveTo>
                  <a:pt x="1196" y="671"/>
                </a:moveTo>
                <a:cubicBezTo>
                  <a:pt x="1196" y="672"/>
                  <a:pt x="1195" y="672"/>
                  <a:pt x="1194" y="671"/>
                </a:cubicBezTo>
                <a:cubicBezTo>
                  <a:pt x="1194" y="674"/>
                  <a:pt x="1191" y="675"/>
                  <a:pt x="1188" y="675"/>
                </a:cubicBezTo>
                <a:cubicBezTo>
                  <a:pt x="1188" y="676"/>
                  <a:pt x="1187" y="677"/>
                  <a:pt x="1187" y="678"/>
                </a:cubicBezTo>
                <a:cubicBezTo>
                  <a:pt x="1192" y="680"/>
                  <a:pt x="1192" y="675"/>
                  <a:pt x="1196" y="676"/>
                </a:cubicBezTo>
                <a:cubicBezTo>
                  <a:pt x="1195" y="673"/>
                  <a:pt x="1199" y="672"/>
                  <a:pt x="1196" y="671"/>
                </a:cubicBezTo>
                <a:close/>
                <a:moveTo>
                  <a:pt x="1161" y="690"/>
                </a:moveTo>
                <a:cubicBezTo>
                  <a:pt x="1171" y="690"/>
                  <a:pt x="1166" y="685"/>
                  <a:pt x="1161" y="690"/>
                </a:cubicBezTo>
                <a:close/>
                <a:moveTo>
                  <a:pt x="1213" y="728"/>
                </a:moveTo>
                <a:cubicBezTo>
                  <a:pt x="1210" y="728"/>
                  <a:pt x="1208" y="730"/>
                  <a:pt x="1207" y="733"/>
                </a:cubicBezTo>
                <a:cubicBezTo>
                  <a:pt x="1208" y="735"/>
                  <a:pt x="1209" y="736"/>
                  <a:pt x="1211" y="737"/>
                </a:cubicBezTo>
                <a:cubicBezTo>
                  <a:pt x="1210" y="735"/>
                  <a:pt x="1213" y="736"/>
                  <a:pt x="1213" y="734"/>
                </a:cubicBezTo>
                <a:cubicBezTo>
                  <a:pt x="1211" y="733"/>
                  <a:pt x="1214" y="730"/>
                  <a:pt x="1213" y="728"/>
                </a:cubicBezTo>
                <a:close/>
                <a:moveTo>
                  <a:pt x="1152" y="730"/>
                </a:moveTo>
                <a:cubicBezTo>
                  <a:pt x="1149" y="731"/>
                  <a:pt x="1145" y="734"/>
                  <a:pt x="1149" y="735"/>
                </a:cubicBezTo>
                <a:cubicBezTo>
                  <a:pt x="1149" y="732"/>
                  <a:pt x="1152" y="733"/>
                  <a:pt x="1152" y="730"/>
                </a:cubicBezTo>
                <a:close/>
                <a:moveTo>
                  <a:pt x="1090" y="772"/>
                </a:moveTo>
                <a:cubicBezTo>
                  <a:pt x="1090" y="770"/>
                  <a:pt x="1094" y="771"/>
                  <a:pt x="1093" y="768"/>
                </a:cubicBezTo>
                <a:cubicBezTo>
                  <a:pt x="1092" y="768"/>
                  <a:pt x="1092" y="766"/>
                  <a:pt x="1091" y="767"/>
                </a:cubicBezTo>
                <a:cubicBezTo>
                  <a:pt x="1090" y="768"/>
                  <a:pt x="1087" y="771"/>
                  <a:pt x="1090" y="772"/>
                </a:cubicBezTo>
                <a:close/>
                <a:moveTo>
                  <a:pt x="176" y="780"/>
                </a:moveTo>
                <a:cubicBezTo>
                  <a:pt x="173" y="779"/>
                  <a:pt x="167" y="778"/>
                  <a:pt x="165" y="782"/>
                </a:cubicBezTo>
                <a:cubicBezTo>
                  <a:pt x="170" y="783"/>
                  <a:pt x="175" y="783"/>
                  <a:pt x="176" y="780"/>
                </a:cubicBezTo>
                <a:close/>
                <a:moveTo>
                  <a:pt x="1020" y="798"/>
                </a:moveTo>
                <a:cubicBezTo>
                  <a:pt x="1020" y="795"/>
                  <a:pt x="1022" y="794"/>
                  <a:pt x="1023" y="792"/>
                </a:cubicBezTo>
                <a:cubicBezTo>
                  <a:pt x="1021" y="792"/>
                  <a:pt x="1022" y="789"/>
                  <a:pt x="1019" y="790"/>
                </a:cubicBezTo>
                <a:cubicBezTo>
                  <a:pt x="1022" y="794"/>
                  <a:pt x="1016" y="796"/>
                  <a:pt x="1020" y="798"/>
                </a:cubicBezTo>
                <a:close/>
                <a:moveTo>
                  <a:pt x="1191" y="812"/>
                </a:moveTo>
                <a:cubicBezTo>
                  <a:pt x="1191" y="811"/>
                  <a:pt x="1191" y="810"/>
                  <a:pt x="1191" y="810"/>
                </a:cubicBezTo>
                <a:cubicBezTo>
                  <a:pt x="1191" y="814"/>
                  <a:pt x="1190" y="815"/>
                  <a:pt x="1192" y="817"/>
                </a:cubicBezTo>
                <a:cubicBezTo>
                  <a:pt x="1193" y="815"/>
                  <a:pt x="1198" y="811"/>
                  <a:pt x="1200" y="813"/>
                </a:cubicBezTo>
                <a:cubicBezTo>
                  <a:pt x="1200" y="817"/>
                  <a:pt x="1197" y="812"/>
                  <a:pt x="1198" y="816"/>
                </a:cubicBezTo>
                <a:cubicBezTo>
                  <a:pt x="1199" y="816"/>
                  <a:pt x="1200" y="816"/>
                  <a:pt x="1201" y="817"/>
                </a:cubicBezTo>
                <a:cubicBezTo>
                  <a:pt x="1201" y="813"/>
                  <a:pt x="1205" y="811"/>
                  <a:pt x="1204" y="809"/>
                </a:cubicBezTo>
                <a:cubicBezTo>
                  <a:pt x="1207" y="809"/>
                  <a:pt x="1207" y="812"/>
                  <a:pt x="1208" y="813"/>
                </a:cubicBezTo>
                <a:cubicBezTo>
                  <a:pt x="1212" y="812"/>
                  <a:pt x="1213" y="808"/>
                  <a:pt x="1218" y="808"/>
                </a:cubicBezTo>
                <a:cubicBezTo>
                  <a:pt x="1217" y="803"/>
                  <a:pt x="1218" y="802"/>
                  <a:pt x="1220" y="798"/>
                </a:cubicBezTo>
                <a:cubicBezTo>
                  <a:pt x="1208" y="801"/>
                  <a:pt x="1205" y="811"/>
                  <a:pt x="1191" y="812"/>
                </a:cubicBezTo>
                <a:close/>
                <a:moveTo>
                  <a:pt x="1157" y="815"/>
                </a:moveTo>
                <a:cubicBezTo>
                  <a:pt x="1158" y="815"/>
                  <a:pt x="1159" y="816"/>
                  <a:pt x="1160" y="816"/>
                </a:cubicBezTo>
                <a:cubicBezTo>
                  <a:pt x="1161" y="813"/>
                  <a:pt x="1164" y="813"/>
                  <a:pt x="1164" y="810"/>
                </a:cubicBezTo>
                <a:cubicBezTo>
                  <a:pt x="1163" y="810"/>
                  <a:pt x="1162" y="810"/>
                  <a:pt x="1161" y="809"/>
                </a:cubicBezTo>
                <a:cubicBezTo>
                  <a:pt x="1160" y="812"/>
                  <a:pt x="1157" y="812"/>
                  <a:pt x="1157" y="815"/>
                </a:cubicBezTo>
                <a:close/>
                <a:moveTo>
                  <a:pt x="963" y="823"/>
                </a:moveTo>
                <a:cubicBezTo>
                  <a:pt x="963" y="825"/>
                  <a:pt x="961" y="824"/>
                  <a:pt x="961" y="825"/>
                </a:cubicBezTo>
                <a:cubicBezTo>
                  <a:pt x="961" y="827"/>
                  <a:pt x="961" y="830"/>
                  <a:pt x="962" y="831"/>
                </a:cubicBezTo>
                <a:cubicBezTo>
                  <a:pt x="963" y="829"/>
                  <a:pt x="966" y="829"/>
                  <a:pt x="967" y="828"/>
                </a:cubicBezTo>
                <a:cubicBezTo>
                  <a:pt x="966" y="826"/>
                  <a:pt x="966" y="824"/>
                  <a:pt x="963" y="823"/>
                </a:cubicBezTo>
                <a:close/>
                <a:moveTo>
                  <a:pt x="928" y="831"/>
                </a:moveTo>
                <a:cubicBezTo>
                  <a:pt x="928" y="834"/>
                  <a:pt x="922" y="838"/>
                  <a:pt x="927" y="840"/>
                </a:cubicBezTo>
                <a:cubicBezTo>
                  <a:pt x="927" y="838"/>
                  <a:pt x="931" y="833"/>
                  <a:pt x="928" y="831"/>
                </a:cubicBezTo>
                <a:close/>
                <a:moveTo>
                  <a:pt x="991" y="831"/>
                </a:moveTo>
                <a:cubicBezTo>
                  <a:pt x="991" y="833"/>
                  <a:pt x="988" y="832"/>
                  <a:pt x="989" y="834"/>
                </a:cubicBezTo>
                <a:cubicBezTo>
                  <a:pt x="991" y="834"/>
                  <a:pt x="991" y="836"/>
                  <a:pt x="992" y="836"/>
                </a:cubicBezTo>
                <a:cubicBezTo>
                  <a:pt x="991" y="835"/>
                  <a:pt x="993" y="831"/>
                  <a:pt x="991" y="831"/>
                </a:cubicBezTo>
                <a:close/>
                <a:moveTo>
                  <a:pt x="1016" y="833"/>
                </a:moveTo>
                <a:cubicBezTo>
                  <a:pt x="1013" y="830"/>
                  <a:pt x="1010" y="834"/>
                  <a:pt x="1010" y="837"/>
                </a:cubicBezTo>
                <a:cubicBezTo>
                  <a:pt x="1013" y="837"/>
                  <a:pt x="1016" y="837"/>
                  <a:pt x="1016" y="833"/>
                </a:cubicBezTo>
                <a:close/>
                <a:moveTo>
                  <a:pt x="1096" y="833"/>
                </a:moveTo>
                <a:cubicBezTo>
                  <a:pt x="1096" y="834"/>
                  <a:pt x="1096" y="834"/>
                  <a:pt x="1096" y="834"/>
                </a:cubicBezTo>
                <a:cubicBezTo>
                  <a:pt x="1095" y="835"/>
                  <a:pt x="1093" y="834"/>
                  <a:pt x="1092" y="835"/>
                </a:cubicBezTo>
                <a:cubicBezTo>
                  <a:pt x="1094" y="836"/>
                  <a:pt x="1094" y="837"/>
                  <a:pt x="1096" y="836"/>
                </a:cubicBezTo>
                <a:cubicBezTo>
                  <a:pt x="1096" y="836"/>
                  <a:pt x="1098" y="833"/>
                  <a:pt x="1096" y="833"/>
                </a:cubicBezTo>
                <a:close/>
                <a:moveTo>
                  <a:pt x="1012" y="845"/>
                </a:moveTo>
                <a:cubicBezTo>
                  <a:pt x="1012" y="840"/>
                  <a:pt x="1017" y="846"/>
                  <a:pt x="1019" y="840"/>
                </a:cubicBezTo>
                <a:cubicBezTo>
                  <a:pt x="1015" y="841"/>
                  <a:pt x="1019" y="838"/>
                  <a:pt x="1019" y="836"/>
                </a:cubicBezTo>
                <a:cubicBezTo>
                  <a:pt x="1016" y="838"/>
                  <a:pt x="1009" y="840"/>
                  <a:pt x="1012" y="845"/>
                </a:cubicBezTo>
                <a:close/>
                <a:moveTo>
                  <a:pt x="111" y="855"/>
                </a:moveTo>
                <a:cubicBezTo>
                  <a:pt x="108" y="856"/>
                  <a:pt x="107" y="858"/>
                  <a:pt x="105" y="860"/>
                </a:cubicBezTo>
                <a:cubicBezTo>
                  <a:pt x="108" y="861"/>
                  <a:pt x="113" y="857"/>
                  <a:pt x="111" y="855"/>
                </a:cubicBezTo>
                <a:close/>
                <a:moveTo>
                  <a:pt x="967" y="855"/>
                </a:moveTo>
                <a:cubicBezTo>
                  <a:pt x="968" y="860"/>
                  <a:pt x="965" y="856"/>
                  <a:pt x="962" y="857"/>
                </a:cubicBezTo>
                <a:cubicBezTo>
                  <a:pt x="962" y="859"/>
                  <a:pt x="963" y="861"/>
                  <a:pt x="964" y="861"/>
                </a:cubicBezTo>
                <a:cubicBezTo>
                  <a:pt x="965" y="859"/>
                  <a:pt x="969" y="860"/>
                  <a:pt x="970" y="857"/>
                </a:cubicBezTo>
                <a:cubicBezTo>
                  <a:pt x="968" y="857"/>
                  <a:pt x="969" y="854"/>
                  <a:pt x="967" y="855"/>
                </a:cubicBezTo>
                <a:close/>
                <a:moveTo>
                  <a:pt x="100" y="870"/>
                </a:moveTo>
                <a:cubicBezTo>
                  <a:pt x="102" y="869"/>
                  <a:pt x="105" y="869"/>
                  <a:pt x="105" y="866"/>
                </a:cubicBezTo>
                <a:cubicBezTo>
                  <a:pt x="102" y="866"/>
                  <a:pt x="102" y="866"/>
                  <a:pt x="102" y="866"/>
                </a:cubicBezTo>
                <a:cubicBezTo>
                  <a:pt x="103" y="869"/>
                  <a:pt x="100" y="868"/>
                  <a:pt x="100" y="870"/>
                </a:cubicBezTo>
                <a:close/>
                <a:moveTo>
                  <a:pt x="177" y="879"/>
                </a:moveTo>
                <a:cubicBezTo>
                  <a:pt x="172" y="873"/>
                  <a:pt x="164" y="880"/>
                  <a:pt x="161" y="885"/>
                </a:cubicBezTo>
                <a:cubicBezTo>
                  <a:pt x="166" y="888"/>
                  <a:pt x="174" y="884"/>
                  <a:pt x="177" y="879"/>
                </a:cubicBezTo>
                <a:close/>
                <a:moveTo>
                  <a:pt x="1111" y="885"/>
                </a:moveTo>
                <a:cubicBezTo>
                  <a:pt x="1109" y="888"/>
                  <a:pt x="1105" y="888"/>
                  <a:pt x="1104" y="892"/>
                </a:cubicBezTo>
                <a:cubicBezTo>
                  <a:pt x="1112" y="898"/>
                  <a:pt x="1111" y="900"/>
                  <a:pt x="1112" y="909"/>
                </a:cubicBezTo>
                <a:cubicBezTo>
                  <a:pt x="1116" y="907"/>
                  <a:pt x="1118" y="904"/>
                  <a:pt x="1120" y="899"/>
                </a:cubicBezTo>
                <a:cubicBezTo>
                  <a:pt x="1114" y="899"/>
                  <a:pt x="1113" y="889"/>
                  <a:pt x="1111" y="885"/>
                </a:cubicBezTo>
                <a:close/>
                <a:moveTo>
                  <a:pt x="146" y="887"/>
                </a:moveTo>
                <a:cubicBezTo>
                  <a:pt x="139" y="888"/>
                  <a:pt x="134" y="892"/>
                  <a:pt x="132" y="898"/>
                </a:cubicBezTo>
                <a:cubicBezTo>
                  <a:pt x="137" y="895"/>
                  <a:pt x="152" y="890"/>
                  <a:pt x="145" y="887"/>
                </a:cubicBezTo>
                <a:cubicBezTo>
                  <a:pt x="146" y="887"/>
                  <a:pt x="146" y="887"/>
                  <a:pt x="146" y="887"/>
                </a:cubicBezTo>
                <a:close/>
                <a:moveTo>
                  <a:pt x="152" y="894"/>
                </a:moveTo>
                <a:cubicBezTo>
                  <a:pt x="155" y="894"/>
                  <a:pt x="155" y="894"/>
                  <a:pt x="155" y="894"/>
                </a:cubicBezTo>
                <a:cubicBezTo>
                  <a:pt x="156" y="891"/>
                  <a:pt x="154" y="891"/>
                  <a:pt x="152" y="890"/>
                </a:cubicBezTo>
                <a:cubicBezTo>
                  <a:pt x="152" y="891"/>
                  <a:pt x="151" y="892"/>
                  <a:pt x="152" y="894"/>
                </a:cubicBezTo>
                <a:close/>
                <a:moveTo>
                  <a:pt x="1199" y="891"/>
                </a:moveTo>
                <a:cubicBezTo>
                  <a:pt x="1195" y="894"/>
                  <a:pt x="1193" y="894"/>
                  <a:pt x="1192" y="900"/>
                </a:cubicBezTo>
                <a:cubicBezTo>
                  <a:pt x="1195" y="898"/>
                  <a:pt x="1199" y="899"/>
                  <a:pt x="1201" y="896"/>
                </a:cubicBezTo>
                <a:cubicBezTo>
                  <a:pt x="1198" y="895"/>
                  <a:pt x="1203" y="891"/>
                  <a:pt x="1199" y="891"/>
                </a:cubicBezTo>
                <a:close/>
                <a:moveTo>
                  <a:pt x="1133" y="913"/>
                </a:moveTo>
                <a:cubicBezTo>
                  <a:pt x="1134" y="916"/>
                  <a:pt x="1142" y="909"/>
                  <a:pt x="1141" y="915"/>
                </a:cubicBezTo>
                <a:cubicBezTo>
                  <a:pt x="1149" y="915"/>
                  <a:pt x="1144" y="910"/>
                  <a:pt x="1147" y="906"/>
                </a:cubicBezTo>
                <a:cubicBezTo>
                  <a:pt x="1141" y="905"/>
                  <a:pt x="1136" y="909"/>
                  <a:pt x="1133" y="913"/>
                </a:cubicBezTo>
                <a:close/>
                <a:moveTo>
                  <a:pt x="118" y="907"/>
                </a:moveTo>
                <a:cubicBezTo>
                  <a:pt x="117" y="911"/>
                  <a:pt x="113" y="910"/>
                  <a:pt x="111" y="913"/>
                </a:cubicBezTo>
                <a:cubicBezTo>
                  <a:pt x="116" y="915"/>
                  <a:pt x="116" y="912"/>
                  <a:pt x="120" y="913"/>
                </a:cubicBezTo>
                <a:cubicBezTo>
                  <a:pt x="120" y="910"/>
                  <a:pt x="121" y="906"/>
                  <a:pt x="118" y="907"/>
                </a:cubicBezTo>
                <a:close/>
                <a:moveTo>
                  <a:pt x="1122" y="910"/>
                </a:moveTo>
                <a:cubicBezTo>
                  <a:pt x="1121" y="910"/>
                  <a:pt x="1121" y="908"/>
                  <a:pt x="1121" y="907"/>
                </a:cubicBezTo>
                <a:cubicBezTo>
                  <a:pt x="1118" y="907"/>
                  <a:pt x="1118" y="907"/>
                  <a:pt x="1118" y="907"/>
                </a:cubicBezTo>
                <a:cubicBezTo>
                  <a:pt x="1118" y="909"/>
                  <a:pt x="1117" y="909"/>
                  <a:pt x="1117" y="911"/>
                </a:cubicBezTo>
                <a:cubicBezTo>
                  <a:pt x="1119" y="910"/>
                  <a:pt x="1122" y="912"/>
                  <a:pt x="1122" y="910"/>
                </a:cubicBezTo>
                <a:close/>
                <a:moveTo>
                  <a:pt x="47" y="910"/>
                </a:moveTo>
                <a:cubicBezTo>
                  <a:pt x="44" y="907"/>
                  <a:pt x="38" y="912"/>
                  <a:pt x="41" y="914"/>
                </a:cubicBezTo>
                <a:cubicBezTo>
                  <a:pt x="42" y="912"/>
                  <a:pt x="46" y="913"/>
                  <a:pt x="47" y="910"/>
                </a:cubicBezTo>
                <a:close/>
                <a:moveTo>
                  <a:pt x="1167" y="913"/>
                </a:moveTo>
                <a:cubicBezTo>
                  <a:pt x="1168" y="914"/>
                  <a:pt x="1168" y="915"/>
                  <a:pt x="1170" y="914"/>
                </a:cubicBezTo>
                <a:cubicBezTo>
                  <a:pt x="1170" y="912"/>
                  <a:pt x="1171" y="911"/>
                  <a:pt x="1171" y="909"/>
                </a:cubicBezTo>
                <a:cubicBezTo>
                  <a:pt x="1169" y="909"/>
                  <a:pt x="1167" y="911"/>
                  <a:pt x="1167" y="913"/>
                </a:cubicBezTo>
                <a:close/>
                <a:moveTo>
                  <a:pt x="1158" y="911"/>
                </a:moveTo>
                <a:cubicBezTo>
                  <a:pt x="1157" y="914"/>
                  <a:pt x="1153" y="913"/>
                  <a:pt x="1151" y="913"/>
                </a:cubicBezTo>
                <a:cubicBezTo>
                  <a:pt x="1151" y="915"/>
                  <a:pt x="1148" y="916"/>
                  <a:pt x="1146" y="917"/>
                </a:cubicBezTo>
                <a:cubicBezTo>
                  <a:pt x="1145" y="922"/>
                  <a:pt x="1145" y="922"/>
                  <a:pt x="1146" y="926"/>
                </a:cubicBezTo>
                <a:cubicBezTo>
                  <a:pt x="1149" y="926"/>
                  <a:pt x="1152" y="923"/>
                  <a:pt x="1155" y="925"/>
                </a:cubicBezTo>
                <a:cubicBezTo>
                  <a:pt x="1154" y="926"/>
                  <a:pt x="1153" y="927"/>
                  <a:pt x="1153" y="928"/>
                </a:cubicBezTo>
                <a:cubicBezTo>
                  <a:pt x="1157" y="926"/>
                  <a:pt x="1161" y="925"/>
                  <a:pt x="1158" y="921"/>
                </a:cubicBezTo>
                <a:cubicBezTo>
                  <a:pt x="1161" y="921"/>
                  <a:pt x="1161" y="921"/>
                  <a:pt x="1161" y="921"/>
                </a:cubicBezTo>
                <a:cubicBezTo>
                  <a:pt x="1161" y="923"/>
                  <a:pt x="1160" y="924"/>
                  <a:pt x="1162" y="926"/>
                </a:cubicBezTo>
                <a:cubicBezTo>
                  <a:pt x="1163" y="921"/>
                  <a:pt x="1166" y="919"/>
                  <a:pt x="1165" y="914"/>
                </a:cubicBezTo>
                <a:cubicBezTo>
                  <a:pt x="1159" y="916"/>
                  <a:pt x="1160" y="911"/>
                  <a:pt x="1158" y="911"/>
                </a:cubicBezTo>
                <a:close/>
                <a:moveTo>
                  <a:pt x="1147" y="923"/>
                </a:moveTo>
                <a:cubicBezTo>
                  <a:pt x="1146" y="920"/>
                  <a:pt x="1149" y="921"/>
                  <a:pt x="1148" y="917"/>
                </a:cubicBezTo>
                <a:cubicBezTo>
                  <a:pt x="1149" y="918"/>
                  <a:pt x="1150" y="918"/>
                  <a:pt x="1151" y="918"/>
                </a:cubicBezTo>
                <a:cubicBezTo>
                  <a:pt x="1151" y="921"/>
                  <a:pt x="1150" y="923"/>
                  <a:pt x="1147" y="923"/>
                </a:cubicBezTo>
                <a:close/>
                <a:moveTo>
                  <a:pt x="88" y="926"/>
                </a:moveTo>
                <a:cubicBezTo>
                  <a:pt x="92" y="922"/>
                  <a:pt x="97" y="920"/>
                  <a:pt x="101" y="916"/>
                </a:cubicBezTo>
                <a:cubicBezTo>
                  <a:pt x="95" y="911"/>
                  <a:pt x="91" y="920"/>
                  <a:pt x="87" y="923"/>
                </a:cubicBezTo>
                <a:cubicBezTo>
                  <a:pt x="88" y="923"/>
                  <a:pt x="87" y="925"/>
                  <a:pt x="88" y="926"/>
                </a:cubicBezTo>
                <a:close/>
                <a:moveTo>
                  <a:pt x="994" y="937"/>
                </a:moveTo>
                <a:cubicBezTo>
                  <a:pt x="1001" y="937"/>
                  <a:pt x="1006" y="930"/>
                  <a:pt x="1012" y="931"/>
                </a:cubicBezTo>
                <a:cubicBezTo>
                  <a:pt x="1013" y="927"/>
                  <a:pt x="1012" y="927"/>
                  <a:pt x="1012" y="922"/>
                </a:cubicBezTo>
                <a:cubicBezTo>
                  <a:pt x="1002" y="920"/>
                  <a:pt x="1004" y="933"/>
                  <a:pt x="996" y="931"/>
                </a:cubicBezTo>
                <a:cubicBezTo>
                  <a:pt x="998" y="927"/>
                  <a:pt x="1001" y="926"/>
                  <a:pt x="1005" y="924"/>
                </a:cubicBezTo>
                <a:cubicBezTo>
                  <a:pt x="1001" y="923"/>
                  <a:pt x="997" y="922"/>
                  <a:pt x="994" y="925"/>
                </a:cubicBezTo>
                <a:cubicBezTo>
                  <a:pt x="997" y="930"/>
                  <a:pt x="993" y="931"/>
                  <a:pt x="994" y="937"/>
                </a:cubicBezTo>
                <a:close/>
                <a:moveTo>
                  <a:pt x="178" y="931"/>
                </a:moveTo>
                <a:cubicBezTo>
                  <a:pt x="175" y="931"/>
                  <a:pt x="176" y="933"/>
                  <a:pt x="174" y="935"/>
                </a:cubicBezTo>
                <a:cubicBezTo>
                  <a:pt x="178" y="935"/>
                  <a:pt x="178" y="933"/>
                  <a:pt x="178" y="931"/>
                </a:cubicBezTo>
                <a:close/>
                <a:moveTo>
                  <a:pt x="1184" y="948"/>
                </a:moveTo>
                <a:cubicBezTo>
                  <a:pt x="1186" y="945"/>
                  <a:pt x="1188" y="942"/>
                  <a:pt x="1189" y="939"/>
                </a:cubicBezTo>
                <a:cubicBezTo>
                  <a:pt x="1184" y="941"/>
                  <a:pt x="1188" y="934"/>
                  <a:pt x="1184" y="935"/>
                </a:cubicBezTo>
                <a:cubicBezTo>
                  <a:pt x="1177" y="945"/>
                  <a:pt x="1160" y="942"/>
                  <a:pt x="1160" y="956"/>
                </a:cubicBezTo>
                <a:cubicBezTo>
                  <a:pt x="1159" y="954"/>
                  <a:pt x="1158" y="957"/>
                  <a:pt x="1158" y="955"/>
                </a:cubicBezTo>
                <a:cubicBezTo>
                  <a:pt x="1158" y="954"/>
                  <a:pt x="1159" y="953"/>
                  <a:pt x="1158" y="952"/>
                </a:cubicBezTo>
                <a:cubicBezTo>
                  <a:pt x="1156" y="954"/>
                  <a:pt x="1155" y="956"/>
                  <a:pt x="1154" y="958"/>
                </a:cubicBezTo>
                <a:cubicBezTo>
                  <a:pt x="1149" y="959"/>
                  <a:pt x="1153" y="956"/>
                  <a:pt x="1149" y="955"/>
                </a:cubicBezTo>
                <a:cubicBezTo>
                  <a:pt x="1150" y="963"/>
                  <a:pt x="1143" y="964"/>
                  <a:pt x="1135" y="964"/>
                </a:cubicBezTo>
                <a:cubicBezTo>
                  <a:pt x="1132" y="973"/>
                  <a:pt x="1125" y="977"/>
                  <a:pt x="1117" y="980"/>
                </a:cubicBezTo>
                <a:cubicBezTo>
                  <a:pt x="1114" y="975"/>
                  <a:pt x="1120" y="972"/>
                  <a:pt x="1122" y="969"/>
                </a:cubicBezTo>
                <a:cubicBezTo>
                  <a:pt x="1117" y="969"/>
                  <a:pt x="1126" y="967"/>
                  <a:pt x="1122" y="965"/>
                </a:cubicBezTo>
                <a:cubicBezTo>
                  <a:pt x="1121" y="968"/>
                  <a:pt x="1119" y="965"/>
                  <a:pt x="1118" y="965"/>
                </a:cubicBezTo>
                <a:cubicBezTo>
                  <a:pt x="1116" y="966"/>
                  <a:pt x="1115" y="969"/>
                  <a:pt x="1114" y="972"/>
                </a:cubicBezTo>
                <a:cubicBezTo>
                  <a:pt x="1109" y="971"/>
                  <a:pt x="1108" y="974"/>
                  <a:pt x="1106" y="977"/>
                </a:cubicBezTo>
                <a:cubicBezTo>
                  <a:pt x="1110" y="976"/>
                  <a:pt x="1110" y="973"/>
                  <a:pt x="1114" y="974"/>
                </a:cubicBezTo>
                <a:cubicBezTo>
                  <a:pt x="1118" y="982"/>
                  <a:pt x="1110" y="982"/>
                  <a:pt x="1107" y="987"/>
                </a:cubicBezTo>
                <a:cubicBezTo>
                  <a:pt x="1115" y="986"/>
                  <a:pt x="1119" y="980"/>
                  <a:pt x="1127" y="978"/>
                </a:cubicBezTo>
                <a:cubicBezTo>
                  <a:pt x="1128" y="981"/>
                  <a:pt x="1129" y="983"/>
                  <a:pt x="1130" y="984"/>
                </a:cubicBezTo>
                <a:cubicBezTo>
                  <a:pt x="1134" y="981"/>
                  <a:pt x="1140" y="978"/>
                  <a:pt x="1143" y="973"/>
                </a:cubicBezTo>
                <a:cubicBezTo>
                  <a:pt x="1153" y="977"/>
                  <a:pt x="1151" y="960"/>
                  <a:pt x="1158" y="958"/>
                </a:cubicBezTo>
                <a:cubicBezTo>
                  <a:pt x="1161" y="958"/>
                  <a:pt x="1161" y="961"/>
                  <a:pt x="1164" y="960"/>
                </a:cubicBezTo>
                <a:cubicBezTo>
                  <a:pt x="1171" y="957"/>
                  <a:pt x="1174" y="946"/>
                  <a:pt x="1184" y="948"/>
                </a:cubicBezTo>
                <a:close/>
                <a:moveTo>
                  <a:pt x="215" y="940"/>
                </a:moveTo>
                <a:cubicBezTo>
                  <a:pt x="216" y="940"/>
                  <a:pt x="218" y="940"/>
                  <a:pt x="218" y="942"/>
                </a:cubicBezTo>
                <a:cubicBezTo>
                  <a:pt x="219" y="942"/>
                  <a:pt x="221" y="942"/>
                  <a:pt x="221" y="940"/>
                </a:cubicBezTo>
                <a:cubicBezTo>
                  <a:pt x="220" y="940"/>
                  <a:pt x="220" y="940"/>
                  <a:pt x="220" y="939"/>
                </a:cubicBezTo>
                <a:cubicBezTo>
                  <a:pt x="218" y="939"/>
                  <a:pt x="215" y="938"/>
                  <a:pt x="215" y="940"/>
                </a:cubicBezTo>
                <a:close/>
                <a:moveTo>
                  <a:pt x="1064" y="943"/>
                </a:moveTo>
                <a:cubicBezTo>
                  <a:pt x="1065" y="946"/>
                  <a:pt x="1063" y="946"/>
                  <a:pt x="1062" y="948"/>
                </a:cubicBezTo>
                <a:cubicBezTo>
                  <a:pt x="1066" y="947"/>
                  <a:pt x="1065" y="950"/>
                  <a:pt x="1068" y="950"/>
                </a:cubicBezTo>
                <a:cubicBezTo>
                  <a:pt x="1069" y="948"/>
                  <a:pt x="1073" y="948"/>
                  <a:pt x="1072" y="944"/>
                </a:cubicBezTo>
                <a:cubicBezTo>
                  <a:pt x="1070" y="943"/>
                  <a:pt x="1069" y="948"/>
                  <a:pt x="1069" y="945"/>
                </a:cubicBezTo>
                <a:cubicBezTo>
                  <a:pt x="1069" y="944"/>
                  <a:pt x="1070" y="943"/>
                  <a:pt x="1070" y="942"/>
                </a:cubicBezTo>
                <a:cubicBezTo>
                  <a:pt x="1068" y="942"/>
                  <a:pt x="1067" y="940"/>
                  <a:pt x="1064" y="939"/>
                </a:cubicBezTo>
                <a:cubicBezTo>
                  <a:pt x="1063" y="944"/>
                  <a:pt x="1057" y="942"/>
                  <a:pt x="1058" y="948"/>
                </a:cubicBezTo>
                <a:cubicBezTo>
                  <a:pt x="1063" y="949"/>
                  <a:pt x="1061" y="944"/>
                  <a:pt x="1064" y="943"/>
                </a:cubicBezTo>
                <a:close/>
                <a:moveTo>
                  <a:pt x="942" y="948"/>
                </a:moveTo>
                <a:cubicBezTo>
                  <a:pt x="942" y="944"/>
                  <a:pt x="942" y="944"/>
                  <a:pt x="942" y="944"/>
                </a:cubicBezTo>
                <a:cubicBezTo>
                  <a:pt x="939" y="943"/>
                  <a:pt x="939" y="949"/>
                  <a:pt x="942" y="948"/>
                </a:cubicBezTo>
                <a:close/>
                <a:moveTo>
                  <a:pt x="1171" y="961"/>
                </a:moveTo>
                <a:cubicBezTo>
                  <a:pt x="1171" y="966"/>
                  <a:pt x="1164" y="965"/>
                  <a:pt x="1164" y="970"/>
                </a:cubicBezTo>
                <a:cubicBezTo>
                  <a:pt x="1176" y="963"/>
                  <a:pt x="1186" y="960"/>
                  <a:pt x="1195" y="950"/>
                </a:cubicBezTo>
                <a:cubicBezTo>
                  <a:pt x="1185" y="945"/>
                  <a:pt x="1181" y="960"/>
                  <a:pt x="1171" y="961"/>
                </a:cubicBezTo>
                <a:close/>
                <a:moveTo>
                  <a:pt x="199" y="950"/>
                </a:moveTo>
                <a:cubicBezTo>
                  <a:pt x="197" y="950"/>
                  <a:pt x="194" y="950"/>
                  <a:pt x="195" y="952"/>
                </a:cubicBezTo>
                <a:cubicBezTo>
                  <a:pt x="197" y="952"/>
                  <a:pt x="199" y="952"/>
                  <a:pt x="199" y="950"/>
                </a:cubicBezTo>
                <a:close/>
                <a:moveTo>
                  <a:pt x="72" y="952"/>
                </a:moveTo>
                <a:cubicBezTo>
                  <a:pt x="70" y="949"/>
                  <a:pt x="65" y="951"/>
                  <a:pt x="64" y="954"/>
                </a:cubicBezTo>
                <a:cubicBezTo>
                  <a:pt x="67" y="954"/>
                  <a:pt x="71" y="955"/>
                  <a:pt x="72" y="952"/>
                </a:cubicBezTo>
                <a:close/>
                <a:moveTo>
                  <a:pt x="1136" y="954"/>
                </a:moveTo>
                <a:cubicBezTo>
                  <a:pt x="1139" y="955"/>
                  <a:pt x="1141" y="954"/>
                  <a:pt x="1140" y="951"/>
                </a:cubicBezTo>
                <a:cubicBezTo>
                  <a:pt x="1137" y="951"/>
                  <a:pt x="1137" y="951"/>
                  <a:pt x="1137" y="951"/>
                </a:cubicBezTo>
                <a:cubicBezTo>
                  <a:pt x="1138" y="952"/>
                  <a:pt x="1136" y="953"/>
                  <a:pt x="1136" y="954"/>
                </a:cubicBezTo>
                <a:close/>
                <a:moveTo>
                  <a:pt x="90" y="958"/>
                </a:moveTo>
                <a:cubicBezTo>
                  <a:pt x="89" y="960"/>
                  <a:pt x="87" y="960"/>
                  <a:pt x="87" y="962"/>
                </a:cubicBezTo>
                <a:cubicBezTo>
                  <a:pt x="91" y="962"/>
                  <a:pt x="91" y="962"/>
                  <a:pt x="91" y="962"/>
                </a:cubicBezTo>
                <a:cubicBezTo>
                  <a:pt x="91" y="960"/>
                  <a:pt x="91" y="958"/>
                  <a:pt x="90" y="958"/>
                </a:cubicBezTo>
                <a:close/>
                <a:moveTo>
                  <a:pt x="130" y="964"/>
                </a:moveTo>
                <a:cubicBezTo>
                  <a:pt x="134" y="965"/>
                  <a:pt x="135" y="959"/>
                  <a:pt x="133" y="958"/>
                </a:cubicBezTo>
                <a:cubicBezTo>
                  <a:pt x="132" y="959"/>
                  <a:pt x="128" y="961"/>
                  <a:pt x="130" y="964"/>
                </a:cubicBezTo>
                <a:close/>
                <a:moveTo>
                  <a:pt x="236" y="965"/>
                </a:moveTo>
                <a:cubicBezTo>
                  <a:pt x="236" y="967"/>
                  <a:pt x="236" y="968"/>
                  <a:pt x="237" y="969"/>
                </a:cubicBezTo>
                <a:cubicBezTo>
                  <a:pt x="243" y="967"/>
                  <a:pt x="247" y="971"/>
                  <a:pt x="248" y="975"/>
                </a:cubicBezTo>
                <a:cubicBezTo>
                  <a:pt x="248" y="967"/>
                  <a:pt x="247" y="967"/>
                  <a:pt x="247" y="960"/>
                </a:cubicBezTo>
                <a:cubicBezTo>
                  <a:pt x="242" y="960"/>
                  <a:pt x="240" y="963"/>
                  <a:pt x="236" y="965"/>
                </a:cubicBezTo>
                <a:close/>
                <a:moveTo>
                  <a:pt x="171" y="965"/>
                </a:moveTo>
                <a:cubicBezTo>
                  <a:pt x="167" y="965"/>
                  <a:pt x="167" y="968"/>
                  <a:pt x="164" y="969"/>
                </a:cubicBezTo>
                <a:cubicBezTo>
                  <a:pt x="168" y="969"/>
                  <a:pt x="170" y="968"/>
                  <a:pt x="171" y="965"/>
                </a:cubicBezTo>
                <a:close/>
                <a:moveTo>
                  <a:pt x="1060" y="970"/>
                </a:moveTo>
                <a:cubicBezTo>
                  <a:pt x="1064" y="970"/>
                  <a:pt x="1066" y="969"/>
                  <a:pt x="1067" y="966"/>
                </a:cubicBezTo>
                <a:cubicBezTo>
                  <a:pt x="1064" y="967"/>
                  <a:pt x="1061" y="967"/>
                  <a:pt x="1060" y="970"/>
                </a:cubicBezTo>
                <a:close/>
                <a:moveTo>
                  <a:pt x="187" y="977"/>
                </a:moveTo>
                <a:cubicBezTo>
                  <a:pt x="187" y="978"/>
                  <a:pt x="188" y="981"/>
                  <a:pt x="186" y="981"/>
                </a:cubicBezTo>
                <a:cubicBezTo>
                  <a:pt x="182" y="981"/>
                  <a:pt x="178" y="982"/>
                  <a:pt x="176" y="985"/>
                </a:cubicBezTo>
                <a:cubicBezTo>
                  <a:pt x="173" y="986"/>
                  <a:pt x="175" y="982"/>
                  <a:pt x="172" y="983"/>
                </a:cubicBezTo>
                <a:cubicBezTo>
                  <a:pt x="166" y="985"/>
                  <a:pt x="164" y="989"/>
                  <a:pt x="161" y="992"/>
                </a:cubicBezTo>
                <a:cubicBezTo>
                  <a:pt x="156" y="997"/>
                  <a:pt x="149" y="999"/>
                  <a:pt x="145" y="1001"/>
                </a:cubicBezTo>
                <a:cubicBezTo>
                  <a:pt x="159" y="1005"/>
                  <a:pt x="173" y="992"/>
                  <a:pt x="179" y="985"/>
                </a:cubicBezTo>
                <a:cubicBezTo>
                  <a:pt x="191" y="984"/>
                  <a:pt x="196" y="977"/>
                  <a:pt x="204" y="972"/>
                </a:cubicBezTo>
                <a:cubicBezTo>
                  <a:pt x="196" y="971"/>
                  <a:pt x="193" y="975"/>
                  <a:pt x="187" y="977"/>
                </a:cubicBezTo>
                <a:close/>
                <a:moveTo>
                  <a:pt x="1174" y="972"/>
                </a:moveTo>
                <a:cubicBezTo>
                  <a:pt x="1175" y="975"/>
                  <a:pt x="1171" y="974"/>
                  <a:pt x="1172" y="977"/>
                </a:cubicBezTo>
                <a:cubicBezTo>
                  <a:pt x="1175" y="977"/>
                  <a:pt x="1177" y="973"/>
                  <a:pt x="1174" y="972"/>
                </a:cubicBezTo>
                <a:close/>
                <a:moveTo>
                  <a:pt x="1190" y="976"/>
                </a:moveTo>
                <a:cubicBezTo>
                  <a:pt x="1185" y="977"/>
                  <a:pt x="1178" y="975"/>
                  <a:pt x="1177" y="980"/>
                </a:cubicBezTo>
                <a:cubicBezTo>
                  <a:pt x="1183" y="977"/>
                  <a:pt x="1187" y="984"/>
                  <a:pt x="1190" y="980"/>
                </a:cubicBezTo>
                <a:cubicBezTo>
                  <a:pt x="1185" y="980"/>
                  <a:pt x="1188" y="977"/>
                  <a:pt x="1190" y="976"/>
                </a:cubicBezTo>
                <a:close/>
                <a:moveTo>
                  <a:pt x="989" y="985"/>
                </a:moveTo>
                <a:cubicBezTo>
                  <a:pt x="991" y="985"/>
                  <a:pt x="991" y="986"/>
                  <a:pt x="991" y="988"/>
                </a:cubicBezTo>
                <a:cubicBezTo>
                  <a:pt x="995" y="986"/>
                  <a:pt x="997" y="983"/>
                  <a:pt x="999" y="979"/>
                </a:cubicBezTo>
                <a:cubicBezTo>
                  <a:pt x="994" y="980"/>
                  <a:pt x="991" y="982"/>
                  <a:pt x="989" y="985"/>
                </a:cubicBezTo>
                <a:close/>
                <a:moveTo>
                  <a:pt x="207" y="982"/>
                </a:moveTo>
                <a:cubicBezTo>
                  <a:pt x="210" y="985"/>
                  <a:pt x="216" y="983"/>
                  <a:pt x="219" y="982"/>
                </a:cubicBezTo>
                <a:cubicBezTo>
                  <a:pt x="217" y="981"/>
                  <a:pt x="211" y="979"/>
                  <a:pt x="207" y="982"/>
                </a:cubicBezTo>
                <a:close/>
                <a:moveTo>
                  <a:pt x="4" y="982"/>
                </a:moveTo>
                <a:cubicBezTo>
                  <a:pt x="2" y="983"/>
                  <a:pt x="1" y="985"/>
                  <a:pt x="0" y="988"/>
                </a:cubicBezTo>
                <a:cubicBezTo>
                  <a:pt x="4" y="987"/>
                  <a:pt x="6" y="990"/>
                  <a:pt x="9" y="991"/>
                </a:cubicBezTo>
                <a:cubicBezTo>
                  <a:pt x="9" y="987"/>
                  <a:pt x="15" y="989"/>
                  <a:pt x="14" y="985"/>
                </a:cubicBezTo>
                <a:cubicBezTo>
                  <a:pt x="9" y="987"/>
                  <a:pt x="8" y="984"/>
                  <a:pt x="4" y="982"/>
                </a:cubicBezTo>
                <a:close/>
                <a:moveTo>
                  <a:pt x="1088" y="991"/>
                </a:moveTo>
                <a:cubicBezTo>
                  <a:pt x="1090" y="987"/>
                  <a:pt x="1095" y="986"/>
                  <a:pt x="1099" y="986"/>
                </a:cubicBezTo>
                <a:cubicBezTo>
                  <a:pt x="1098" y="977"/>
                  <a:pt x="1086" y="988"/>
                  <a:pt x="1088" y="991"/>
                </a:cubicBezTo>
                <a:close/>
                <a:moveTo>
                  <a:pt x="1136" y="986"/>
                </a:moveTo>
                <a:cubicBezTo>
                  <a:pt x="1138" y="986"/>
                  <a:pt x="1138" y="987"/>
                  <a:pt x="1139" y="988"/>
                </a:cubicBezTo>
                <a:cubicBezTo>
                  <a:pt x="1138" y="985"/>
                  <a:pt x="1142" y="987"/>
                  <a:pt x="1141" y="984"/>
                </a:cubicBezTo>
                <a:cubicBezTo>
                  <a:pt x="1139" y="984"/>
                  <a:pt x="1137" y="985"/>
                  <a:pt x="1136" y="986"/>
                </a:cubicBezTo>
                <a:close/>
                <a:moveTo>
                  <a:pt x="1151" y="990"/>
                </a:moveTo>
                <a:cubicBezTo>
                  <a:pt x="1152" y="990"/>
                  <a:pt x="1153" y="991"/>
                  <a:pt x="1154" y="991"/>
                </a:cubicBezTo>
                <a:cubicBezTo>
                  <a:pt x="1153" y="998"/>
                  <a:pt x="1147" y="992"/>
                  <a:pt x="1146" y="995"/>
                </a:cubicBezTo>
                <a:cubicBezTo>
                  <a:pt x="1150" y="996"/>
                  <a:pt x="1151" y="999"/>
                  <a:pt x="1154" y="1000"/>
                </a:cubicBezTo>
                <a:cubicBezTo>
                  <a:pt x="1152" y="997"/>
                  <a:pt x="1153" y="993"/>
                  <a:pt x="1157" y="992"/>
                </a:cubicBezTo>
                <a:cubicBezTo>
                  <a:pt x="1156" y="991"/>
                  <a:pt x="1156" y="989"/>
                  <a:pt x="1155" y="988"/>
                </a:cubicBezTo>
                <a:cubicBezTo>
                  <a:pt x="1155" y="990"/>
                  <a:pt x="1150" y="987"/>
                  <a:pt x="1151" y="990"/>
                </a:cubicBezTo>
                <a:close/>
                <a:moveTo>
                  <a:pt x="845" y="991"/>
                </a:moveTo>
                <a:cubicBezTo>
                  <a:pt x="842" y="993"/>
                  <a:pt x="834" y="994"/>
                  <a:pt x="836" y="998"/>
                </a:cubicBezTo>
                <a:cubicBezTo>
                  <a:pt x="839" y="996"/>
                  <a:pt x="843" y="995"/>
                  <a:pt x="845" y="991"/>
                </a:cubicBezTo>
                <a:close/>
                <a:moveTo>
                  <a:pt x="996" y="992"/>
                </a:moveTo>
                <a:cubicBezTo>
                  <a:pt x="994" y="993"/>
                  <a:pt x="992" y="994"/>
                  <a:pt x="991" y="995"/>
                </a:cubicBezTo>
                <a:cubicBezTo>
                  <a:pt x="994" y="995"/>
                  <a:pt x="996" y="995"/>
                  <a:pt x="996" y="992"/>
                </a:cubicBezTo>
                <a:close/>
                <a:moveTo>
                  <a:pt x="1031" y="997"/>
                </a:moveTo>
                <a:cubicBezTo>
                  <a:pt x="1031" y="995"/>
                  <a:pt x="1034" y="996"/>
                  <a:pt x="1035" y="994"/>
                </a:cubicBezTo>
                <a:cubicBezTo>
                  <a:pt x="1033" y="992"/>
                  <a:pt x="1028" y="996"/>
                  <a:pt x="1031" y="997"/>
                </a:cubicBezTo>
                <a:close/>
                <a:moveTo>
                  <a:pt x="856" y="1002"/>
                </a:moveTo>
                <a:cubicBezTo>
                  <a:pt x="861" y="1004"/>
                  <a:pt x="865" y="997"/>
                  <a:pt x="869" y="995"/>
                </a:cubicBezTo>
                <a:cubicBezTo>
                  <a:pt x="865" y="998"/>
                  <a:pt x="858" y="994"/>
                  <a:pt x="854" y="1000"/>
                </a:cubicBezTo>
                <a:cubicBezTo>
                  <a:pt x="856" y="1001"/>
                  <a:pt x="858" y="997"/>
                  <a:pt x="859" y="999"/>
                </a:cubicBezTo>
                <a:cubicBezTo>
                  <a:pt x="858" y="999"/>
                  <a:pt x="857" y="1000"/>
                  <a:pt x="856" y="1002"/>
                </a:cubicBezTo>
                <a:close/>
                <a:moveTo>
                  <a:pt x="882" y="994"/>
                </a:moveTo>
                <a:cubicBezTo>
                  <a:pt x="880" y="996"/>
                  <a:pt x="873" y="997"/>
                  <a:pt x="876" y="1001"/>
                </a:cubicBezTo>
                <a:cubicBezTo>
                  <a:pt x="880" y="1001"/>
                  <a:pt x="884" y="997"/>
                  <a:pt x="882" y="994"/>
                </a:cubicBezTo>
                <a:close/>
                <a:moveTo>
                  <a:pt x="327" y="1005"/>
                </a:moveTo>
                <a:cubicBezTo>
                  <a:pt x="328" y="1004"/>
                  <a:pt x="332" y="1005"/>
                  <a:pt x="331" y="1002"/>
                </a:cubicBezTo>
                <a:cubicBezTo>
                  <a:pt x="329" y="1002"/>
                  <a:pt x="325" y="1004"/>
                  <a:pt x="327" y="1005"/>
                </a:cubicBezTo>
                <a:close/>
                <a:moveTo>
                  <a:pt x="126" y="1017"/>
                </a:moveTo>
                <a:cubicBezTo>
                  <a:pt x="133" y="1015"/>
                  <a:pt x="141" y="1013"/>
                  <a:pt x="143" y="1006"/>
                </a:cubicBezTo>
                <a:cubicBezTo>
                  <a:pt x="136" y="1000"/>
                  <a:pt x="127" y="1008"/>
                  <a:pt x="126" y="1017"/>
                </a:cubicBezTo>
                <a:close/>
                <a:moveTo>
                  <a:pt x="825" y="1024"/>
                </a:moveTo>
                <a:cubicBezTo>
                  <a:pt x="837" y="1021"/>
                  <a:pt x="845" y="1013"/>
                  <a:pt x="852" y="1005"/>
                </a:cubicBezTo>
                <a:cubicBezTo>
                  <a:pt x="840" y="1006"/>
                  <a:pt x="834" y="1017"/>
                  <a:pt x="825" y="1018"/>
                </a:cubicBezTo>
                <a:cubicBezTo>
                  <a:pt x="827" y="1021"/>
                  <a:pt x="822" y="1022"/>
                  <a:pt x="825" y="1024"/>
                </a:cubicBezTo>
                <a:close/>
                <a:moveTo>
                  <a:pt x="834" y="1010"/>
                </a:moveTo>
                <a:cubicBezTo>
                  <a:pt x="836" y="1007"/>
                  <a:pt x="840" y="1009"/>
                  <a:pt x="840" y="1006"/>
                </a:cubicBezTo>
                <a:cubicBezTo>
                  <a:pt x="838" y="1004"/>
                  <a:pt x="830" y="1007"/>
                  <a:pt x="834" y="1010"/>
                </a:cubicBezTo>
                <a:close/>
                <a:moveTo>
                  <a:pt x="828" y="1006"/>
                </a:moveTo>
                <a:cubicBezTo>
                  <a:pt x="828" y="1009"/>
                  <a:pt x="824" y="1008"/>
                  <a:pt x="824" y="1011"/>
                </a:cubicBezTo>
                <a:cubicBezTo>
                  <a:pt x="827" y="1012"/>
                  <a:pt x="830" y="1012"/>
                  <a:pt x="832" y="1011"/>
                </a:cubicBezTo>
                <a:cubicBezTo>
                  <a:pt x="831" y="1009"/>
                  <a:pt x="830" y="1007"/>
                  <a:pt x="828" y="1006"/>
                </a:cubicBezTo>
                <a:close/>
                <a:moveTo>
                  <a:pt x="985" y="1009"/>
                </a:moveTo>
                <a:cubicBezTo>
                  <a:pt x="977" y="1010"/>
                  <a:pt x="972" y="1015"/>
                  <a:pt x="967" y="1019"/>
                </a:cubicBezTo>
                <a:cubicBezTo>
                  <a:pt x="976" y="1019"/>
                  <a:pt x="982" y="1015"/>
                  <a:pt x="985" y="1009"/>
                </a:cubicBezTo>
                <a:close/>
                <a:moveTo>
                  <a:pt x="1131" y="1012"/>
                </a:moveTo>
                <a:cubicBezTo>
                  <a:pt x="1133" y="1012"/>
                  <a:pt x="1135" y="1011"/>
                  <a:pt x="1136" y="1009"/>
                </a:cubicBezTo>
                <a:cubicBezTo>
                  <a:pt x="1133" y="1009"/>
                  <a:pt x="1131" y="1009"/>
                  <a:pt x="1131" y="1012"/>
                </a:cubicBezTo>
                <a:close/>
                <a:moveTo>
                  <a:pt x="816" y="1013"/>
                </a:moveTo>
                <a:cubicBezTo>
                  <a:pt x="813" y="1013"/>
                  <a:pt x="810" y="1014"/>
                  <a:pt x="808" y="1016"/>
                </a:cubicBezTo>
                <a:cubicBezTo>
                  <a:pt x="811" y="1015"/>
                  <a:pt x="815" y="1015"/>
                  <a:pt x="816" y="1013"/>
                </a:cubicBezTo>
                <a:close/>
                <a:moveTo>
                  <a:pt x="937" y="1026"/>
                </a:moveTo>
                <a:cubicBezTo>
                  <a:pt x="942" y="1026"/>
                  <a:pt x="945" y="1024"/>
                  <a:pt x="948" y="1021"/>
                </a:cubicBezTo>
                <a:cubicBezTo>
                  <a:pt x="947" y="1020"/>
                  <a:pt x="947" y="1017"/>
                  <a:pt x="946" y="1017"/>
                </a:cubicBezTo>
                <a:cubicBezTo>
                  <a:pt x="945" y="1018"/>
                  <a:pt x="942" y="1019"/>
                  <a:pt x="943" y="1016"/>
                </a:cubicBezTo>
                <a:cubicBezTo>
                  <a:pt x="938" y="1018"/>
                  <a:pt x="940" y="1022"/>
                  <a:pt x="937" y="1026"/>
                </a:cubicBezTo>
                <a:close/>
                <a:moveTo>
                  <a:pt x="239" y="1024"/>
                </a:moveTo>
                <a:cubicBezTo>
                  <a:pt x="239" y="1023"/>
                  <a:pt x="244" y="1021"/>
                  <a:pt x="241" y="1019"/>
                </a:cubicBezTo>
                <a:cubicBezTo>
                  <a:pt x="241" y="1021"/>
                  <a:pt x="235" y="1022"/>
                  <a:pt x="239" y="1024"/>
                </a:cubicBezTo>
                <a:close/>
                <a:moveTo>
                  <a:pt x="976" y="1035"/>
                </a:moveTo>
                <a:cubicBezTo>
                  <a:pt x="977" y="1036"/>
                  <a:pt x="983" y="1034"/>
                  <a:pt x="983" y="1030"/>
                </a:cubicBezTo>
                <a:cubicBezTo>
                  <a:pt x="976" y="1034"/>
                  <a:pt x="962" y="1038"/>
                  <a:pt x="956" y="1044"/>
                </a:cubicBezTo>
                <a:cubicBezTo>
                  <a:pt x="965" y="1044"/>
                  <a:pt x="970" y="1039"/>
                  <a:pt x="976" y="1035"/>
                </a:cubicBezTo>
                <a:close/>
                <a:moveTo>
                  <a:pt x="978" y="1043"/>
                </a:moveTo>
                <a:cubicBezTo>
                  <a:pt x="975" y="1043"/>
                  <a:pt x="973" y="1045"/>
                  <a:pt x="972" y="1046"/>
                </a:cubicBezTo>
                <a:cubicBezTo>
                  <a:pt x="974" y="1046"/>
                  <a:pt x="978" y="1046"/>
                  <a:pt x="978" y="1043"/>
                </a:cubicBezTo>
                <a:close/>
                <a:moveTo>
                  <a:pt x="245" y="1049"/>
                </a:moveTo>
                <a:cubicBezTo>
                  <a:pt x="243" y="1053"/>
                  <a:pt x="242" y="1059"/>
                  <a:pt x="240" y="1062"/>
                </a:cubicBezTo>
                <a:cubicBezTo>
                  <a:pt x="248" y="1060"/>
                  <a:pt x="255" y="1056"/>
                  <a:pt x="258" y="1048"/>
                </a:cubicBezTo>
                <a:cubicBezTo>
                  <a:pt x="254" y="1051"/>
                  <a:pt x="250" y="1050"/>
                  <a:pt x="245" y="1049"/>
                </a:cubicBezTo>
                <a:close/>
                <a:moveTo>
                  <a:pt x="921" y="1054"/>
                </a:moveTo>
                <a:cubicBezTo>
                  <a:pt x="923" y="1053"/>
                  <a:pt x="932" y="1052"/>
                  <a:pt x="933" y="1048"/>
                </a:cubicBezTo>
                <a:cubicBezTo>
                  <a:pt x="930" y="1050"/>
                  <a:pt x="923" y="1050"/>
                  <a:pt x="921" y="1054"/>
                </a:cubicBezTo>
                <a:close/>
                <a:moveTo>
                  <a:pt x="926" y="1062"/>
                </a:moveTo>
                <a:cubicBezTo>
                  <a:pt x="928" y="1057"/>
                  <a:pt x="934" y="1057"/>
                  <a:pt x="938" y="1054"/>
                </a:cubicBezTo>
                <a:cubicBezTo>
                  <a:pt x="931" y="1054"/>
                  <a:pt x="925" y="1057"/>
                  <a:pt x="921" y="1060"/>
                </a:cubicBezTo>
                <a:cubicBezTo>
                  <a:pt x="922" y="1061"/>
                  <a:pt x="925" y="1061"/>
                  <a:pt x="926" y="1062"/>
                </a:cubicBezTo>
                <a:close/>
                <a:moveTo>
                  <a:pt x="768" y="1057"/>
                </a:moveTo>
                <a:cubicBezTo>
                  <a:pt x="762" y="1054"/>
                  <a:pt x="760" y="1062"/>
                  <a:pt x="755" y="1060"/>
                </a:cubicBezTo>
                <a:cubicBezTo>
                  <a:pt x="755" y="1063"/>
                  <a:pt x="757" y="1063"/>
                  <a:pt x="758" y="1064"/>
                </a:cubicBezTo>
                <a:cubicBezTo>
                  <a:pt x="761" y="1060"/>
                  <a:pt x="766" y="1061"/>
                  <a:pt x="768" y="1057"/>
                </a:cubicBezTo>
                <a:close/>
                <a:moveTo>
                  <a:pt x="718" y="1059"/>
                </a:moveTo>
                <a:cubicBezTo>
                  <a:pt x="715" y="1059"/>
                  <a:pt x="713" y="1060"/>
                  <a:pt x="712" y="1062"/>
                </a:cubicBezTo>
                <a:cubicBezTo>
                  <a:pt x="713" y="1062"/>
                  <a:pt x="713" y="1063"/>
                  <a:pt x="712" y="1064"/>
                </a:cubicBezTo>
                <a:cubicBezTo>
                  <a:pt x="715" y="1063"/>
                  <a:pt x="718" y="1062"/>
                  <a:pt x="718" y="1059"/>
                </a:cubicBezTo>
                <a:close/>
                <a:moveTo>
                  <a:pt x="906" y="1070"/>
                </a:moveTo>
                <a:cubicBezTo>
                  <a:pt x="911" y="1069"/>
                  <a:pt x="915" y="1067"/>
                  <a:pt x="919" y="1064"/>
                </a:cubicBezTo>
                <a:cubicBezTo>
                  <a:pt x="919" y="1064"/>
                  <a:pt x="918" y="1063"/>
                  <a:pt x="918" y="1062"/>
                </a:cubicBezTo>
                <a:cubicBezTo>
                  <a:pt x="914" y="1065"/>
                  <a:pt x="906" y="1064"/>
                  <a:pt x="906" y="1070"/>
                </a:cubicBezTo>
                <a:close/>
                <a:moveTo>
                  <a:pt x="524" y="1069"/>
                </a:moveTo>
                <a:cubicBezTo>
                  <a:pt x="524" y="1066"/>
                  <a:pt x="526" y="1066"/>
                  <a:pt x="526" y="1063"/>
                </a:cubicBezTo>
                <a:cubicBezTo>
                  <a:pt x="523" y="1062"/>
                  <a:pt x="523" y="1065"/>
                  <a:pt x="522" y="1063"/>
                </a:cubicBezTo>
                <a:cubicBezTo>
                  <a:pt x="522" y="1069"/>
                  <a:pt x="515" y="1064"/>
                  <a:pt x="515" y="1068"/>
                </a:cubicBezTo>
                <a:cubicBezTo>
                  <a:pt x="516" y="1070"/>
                  <a:pt x="521" y="1068"/>
                  <a:pt x="524" y="1069"/>
                </a:cubicBezTo>
                <a:close/>
                <a:moveTo>
                  <a:pt x="678" y="1074"/>
                </a:moveTo>
                <a:cubicBezTo>
                  <a:pt x="691" y="1077"/>
                  <a:pt x="702" y="1069"/>
                  <a:pt x="710" y="1063"/>
                </a:cubicBezTo>
                <a:cubicBezTo>
                  <a:pt x="699" y="1065"/>
                  <a:pt x="688" y="1067"/>
                  <a:pt x="682" y="1073"/>
                </a:cubicBezTo>
                <a:cubicBezTo>
                  <a:pt x="682" y="1072"/>
                  <a:pt x="682" y="1071"/>
                  <a:pt x="681" y="1070"/>
                </a:cubicBezTo>
                <a:cubicBezTo>
                  <a:pt x="682" y="1074"/>
                  <a:pt x="677" y="1071"/>
                  <a:pt x="678" y="1074"/>
                </a:cubicBezTo>
                <a:close/>
                <a:moveTo>
                  <a:pt x="747" y="1066"/>
                </a:moveTo>
                <a:cubicBezTo>
                  <a:pt x="736" y="1067"/>
                  <a:pt x="724" y="1073"/>
                  <a:pt x="716" y="1078"/>
                </a:cubicBezTo>
                <a:cubicBezTo>
                  <a:pt x="727" y="1080"/>
                  <a:pt x="733" y="1070"/>
                  <a:pt x="744" y="1070"/>
                </a:cubicBezTo>
                <a:cubicBezTo>
                  <a:pt x="743" y="1067"/>
                  <a:pt x="746" y="1067"/>
                  <a:pt x="747" y="1066"/>
                </a:cubicBezTo>
                <a:close/>
                <a:moveTo>
                  <a:pt x="1029" y="1088"/>
                </a:moveTo>
                <a:cubicBezTo>
                  <a:pt x="1035" y="1088"/>
                  <a:pt x="1051" y="1081"/>
                  <a:pt x="1048" y="1075"/>
                </a:cubicBezTo>
                <a:cubicBezTo>
                  <a:pt x="1043" y="1080"/>
                  <a:pt x="1034" y="1083"/>
                  <a:pt x="1029" y="1088"/>
                </a:cubicBezTo>
                <a:close/>
                <a:moveTo>
                  <a:pt x="402" y="1084"/>
                </a:moveTo>
                <a:cubicBezTo>
                  <a:pt x="402" y="1086"/>
                  <a:pt x="399" y="1085"/>
                  <a:pt x="399" y="1086"/>
                </a:cubicBezTo>
                <a:cubicBezTo>
                  <a:pt x="402" y="1085"/>
                  <a:pt x="399" y="1089"/>
                  <a:pt x="402" y="1089"/>
                </a:cubicBezTo>
                <a:cubicBezTo>
                  <a:pt x="403" y="1088"/>
                  <a:pt x="405" y="1085"/>
                  <a:pt x="402" y="1084"/>
                </a:cubicBezTo>
                <a:close/>
                <a:moveTo>
                  <a:pt x="710" y="1088"/>
                </a:moveTo>
                <a:cubicBezTo>
                  <a:pt x="708" y="1090"/>
                  <a:pt x="702" y="1089"/>
                  <a:pt x="702" y="1093"/>
                </a:cubicBezTo>
                <a:cubicBezTo>
                  <a:pt x="704" y="1094"/>
                  <a:pt x="707" y="1094"/>
                  <a:pt x="711" y="1094"/>
                </a:cubicBezTo>
                <a:cubicBezTo>
                  <a:pt x="712" y="1092"/>
                  <a:pt x="713" y="1089"/>
                  <a:pt x="710" y="1088"/>
                </a:cubicBezTo>
                <a:close/>
                <a:moveTo>
                  <a:pt x="710" y="1097"/>
                </a:moveTo>
                <a:cubicBezTo>
                  <a:pt x="712" y="1098"/>
                  <a:pt x="715" y="1096"/>
                  <a:pt x="714" y="1099"/>
                </a:cubicBezTo>
                <a:cubicBezTo>
                  <a:pt x="709" y="1100"/>
                  <a:pt x="709" y="1101"/>
                  <a:pt x="709" y="1105"/>
                </a:cubicBezTo>
                <a:cubicBezTo>
                  <a:pt x="711" y="1105"/>
                  <a:pt x="713" y="1105"/>
                  <a:pt x="714" y="1107"/>
                </a:cubicBezTo>
                <a:cubicBezTo>
                  <a:pt x="711" y="1108"/>
                  <a:pt x="710" y="1107"/>
                  <a:pt x="710" y="1109"/>
                </a:cubicBezTo>
                <a:cubicBezTo>
                  <a:pt x="715" y="1109"/>
                  <a:pt x="718" y="1106"/>
                  <a:pt x="721" y="1104"/>
                </a:cubicBezTo>
                <a:cubicBezTo>
                  <a:pt x="718" y="1103"/>
                  <a:pt x="716" y="1107"/>
                  <a:pt x="714" y="1104"/>
                </a:cubicBezTo>
                <a:cubicBezTo>
                  <a:pt x="717" y="1103"/>
                  <a:pt x="722" y="1099"/>
                  <a:pt x="725" y="1101"/>
                </a:cubicBezTo>
                <a:cubicBezTo>
                  <a:pt x="725" y="1103"/>
                  <a:pt x="722" y="1102"/>
                  <a:pt x="722" y="1104"/>
                </a:cubicBezTo>
                <a:cubicBezTo>
                  <a:pt x="725" y="1106"/>
                  <a:pt x="729" y="1104"/>
                  <a:pt x="731" y="1102"/>
                </a:cubicBezTo>
                <a:cubicBezTo>
                  <a:pt x="728" y="1102"/>
                  <a:pt x="726" y="1099"/>
                  <a:pt x="728" y="1097"/>
                </a:cubicBezTo>
                <a:cubicBezTo>
                  <a:pt x="726" y="1097"/>
                  <a:pt x="724" y="1098"/>
                  <a:pt x="724" y="1096"/>
                </a:cubicBezTo>
                <a:cubicBezTo>
                  <a:pt x="724" y="1094"/>
                  <a:pt x="727" y="1095"/>
                  <a:pt x="727" y="1094"/>
                </a:cubicBezTo>
                <a:cubicBezTo>
                  <a:pt x="725" y="1092"/>
                  <a:pt x="723" y="1090"/>
                  <a:pt x="721" y="1089"/>
                </a:cubicBezTo>
                <a:cubicBezTo>
                  <a:pt x="720" y="1095"/>
                  <a:pt x="712" y="1092"/>
                  <a:pt x="710" y="1097"/>
                </a:cubicBezTo>
                <a:close/>
                <a:moveTo>
                  <a:pt x="939" y="1102"/>
                </a:moveTo>
                <a:cubicBezTo>
                  <a:pt x="932" y="1106"/>
                  <a:pt x="924" y="1109"/>
                  <a:pt x="917" y="1113"/>
                </a:cubicBezTo>
                <a:cubicBezTo>
                  <a:pt x="928" y="1113"/>
                  <a:pt x="933" y="1105"/>
                  <a:pt x="940" y="1105"/>
                </a:cubicBezTo>
                <a:cubicBezTo>
                  <a:pt x="940" y="1104"/>
                  <a:pt x="941" y="1102"/>
                  <a:pt x="939" y="1102"/>
                </a:cubicBezTo>
                <a:close/>
                <a:moveTo>
                  <a:pt x="625" y="1108"/>
                </a:moveTo>
                <a:cubicBezTo>
                  <a:pt x="629" y="1107"/>
                  <a:pt x="634" y="1107"/>
                  <a:pt x="635" y="1104"/>
                </a:cubicBezTo>
                <a:cubicBezTo>
                  <a:pt x="631" y="1105"/>
                  <a:pt x="628" y="1105"/>
                  <a:pt x="625" y="1108"/>
                </a:cubicBezTo>
                <a:close/>
                <a:moveTo>
                  <a:pt x="682" y="1117"/>
                </a:moveTo>
                <a:cubicBezTo>
                  <a:pt x="685" y="1117"/>
                  <a:pt x="695" y="1117"/>
                  <a:pt x="697" y="1113"/>
                </a:cubicBezTo>
                <a:cubicBezTo>
                  <a:pt x="693" y="1112"/>
                  <a:pt x="692" y="1113"/>
                  <a:pt x="688" y="1113"/>
                </a:cubicBezTo>
                <a:cubicBezTo>
                  <a:pt x="684" y="1110"/>
                  <a:pt x="689" y="1110"/>
                  <a:pt x="689" y="1108"/>
                </a:cubicBezTo>
                <a:cubicBezTo>
                  <a:pt x="682" y="1108"/>
                  <a:pt x="687" y="1111"/>
                  <a:pt x="682" y="1113"/>
                </a:cubicBezTo>
                <a:cubicBezTo>
                  <a:pt x="686" y="1115"/>
                  <a:pt x="683" y="1115"/>
                  <a:pt x="682" y="1117"/>
                </a:cubicBezTo>
                <a:close/>
                <a:moveTo>
                  <a:pt x="561" y="1110"/>
                </a:moveTo>
                <a:cubicBezTo>
                  <a:pt x="558" y="1112"/>
                  <a:pt x="550" y="1108"/>
                  <a:pt x="547" y="1112"/>
                </a:cubicBezTo>
                <a:cubicBezTo>
                  <a:pt x="551" y="1114"/>
                  <a:pt x="560" y="1114"/>
                  <a:pt x="561" y="1110"/>
                </a:cubicBezTo>
                <a:close/>
                <a:moveTo>
                  <a:pt x="870" y="1113"/>
                </a:moveTo>
                <a:cubicBezTo>
                  <a:pt x="867" y="1113"/>
                  <a:pt x="866" y="1115"/>
                  <a:pt x="863" y="1115"/>
                </a:cubicBezTo>
                <a:cubicBezTo>
                  <a:pt x="865" y="1119"/>
                  <a:pt x="863" y="1120"/>
                  <a:pt x="862" y="1122"/>
                </a:cubicBezTo>
                <a:cubicBezTo>
                  <a:pt x="871" y="1122"/>
                  <a:pt x="869" y="1120"/>
                  <a:pt x="870" y="1113"/>
                </a:cubicBezTo>
                <a:close/>
                <a:moveTo>
                  <a:pt x="809" y="1121"/>
                </a:moveTo>
                <a:cubicBezTo>
                  <a:pt x="806" y="1121"/>
                  <a:pt x="802" y="1120"/>
                  <a:pt x="801" y="1123"/>
                </a:cubicBezTo>
                <a:cubicBezTo>
                  <a:pt x="804" y="1123"/>
                  <a:pt x="807" y="1122"/>
                  <a:pt x="809" y="1121"/>
                </a:cubicBezTo>
                <a:close/>
                <a:moveTo>
                  <a:pt x="742" y="1145"/>
                </a:moveTo>
                <a:cubicBezTo>
                  <a:pt x="746" y="1144"/>
                  <a:pt x="748" y="1141"/>
                  <a:pt x="749" y="1137"/>
                </a:cubicBezTo>
                <a:cubicBezTo>
                  <a:pt x="745" y="1140"/>
                  <a:pt x="743" y="1140"/>
                  <a:pt x="742" y="1145"/>
                </a:cubicBezTo>
                <a:close/>
                <a:moveTo>
                  <a:pt x="571" y="1138"/>
                </a:moveTo>
                <a:cubicBezTo>
                  <a:pt x="568" y="1141"/>
                  <a:pt x="562" y="1142"/>
                  <a:pt x="559" y="1145"/>
                </a:cubicBezTo>
                <a:cubicBezTo>
                  <a:pt x="564" y="1147"/>
                  <a:pt x="569" y="1142"/>
                  <a:pt x="571" y="1138"/>
                </a:cubicBezTo>
                <a:close/>
                <a:moveTo>
                  <a:pt x="611" y="1147"/>
                </a:moveTo>
                <a:cubicBezTo>
                  <a:pt x="609" y="1143"/>
                  <a:pt x="603" y="1146"/>
                  <a:pt x="602" y="1148"/>
                </a:cubicBezTo>
                <a:cubicBezTo>
                  <a:pt x="606" y="1148"/>
                  <a:pt x="610" y="1149"/>
                  <a:pt x="611" y="1147"/>
                </a:cubicBezTo>
                <a:close/>
                <a:moveTo>
                  <a:pt x="634" y="1152"/>
                </a:moveTo>
                <a:cubicBezTo>
                  <a:pt x="638" y="1153"/>
                  <a:pt x="644" y="1149"/>
                  <a:pt x="649" y="1148"/>
                </a:cubicBezTo>
                <a:cubicBezTo>
                  <a:pt x="644" y="1148"/>
                  <a:pt x="637" y="1148"/>
                  <a:pt x="634" y="1152"/>
                </a:cubicBezTo>
                <a:close/>
                <a:moveTo>
                  <a:pt x="695" y="1156"/>
                </a:moveTo>
                <a:cubicBezTo>
                  <a:pt x="689" y="1154"/>
                  <a:pt x="686" y="1160"/>
                  <a:pt x="681" y="1161"/>
                </a:cubicBezTo>
                <a:cubicBezTo>
                  <a:pt x="681" y="1161"/>
                  <a:pt x="680" y="1159"/>
                  <a:pt x="678" y="1160"/>
                </a:cubicBezTo>
                <a:cubicBezTo>
                  <a:pt x="674" y="1160"/>
                  <a:pt x="669" y="1166"/>
                  <a:pt x="662" y="1165"/>
                </a:cubicBezTo>
                <a:cubicBezTo>
                  <a:pt x="667" y="1171"/>
                  <a:pt x="677" y="1165"/>
                  <a:pt x="686" y="1162"/>
                </a:cubicBezTo>
                <a:cubicBezTo>
                  <a:pt x="693" y="1160"/>
                  <a:pt x="701" y="1159"/>
                  <a:pt x="708" y="1157"/>
                </a:cubicBezTo>
                <a:cubicBezTo>
                  <a:pt x="706" y="1151"/>
                  <a:pt x="697" y="1151"/>
                  <a:pt x="695" y="1156"/>
                </a:cubicBezTo>
                <a:close/>
                <a:moveTo>
                  <a:pt x="557" y="1166"/>
                </a:moveTo>
                <a:cubicBezTo>
                  <a:pt x="557" y="1170"/>
                  <a:pt x="558" y="1171"/>
                  <a:pt x="559" y="1174"/>
                </a:cubicBezTo>
                <a:cubicBezTo>
                  <a:pt x="571" y="1173"/>
                  <a:pt x="577" y="1170"/>
                  <a:pt x="582" y="1160"/>
                </a:cubicBezTo>
                <a:cubicBezTo>
                  <a:pt x="572" y="1156"/>
                  <a:pt x="566" y="1165"/>
                  <a:pt x="557" y="1166"/>
                </a:cubicBezTo>
                <a:close/>
                <a:moveTo>
                  <a:pt x="605" y="1161"/>
                </a:moveTo>
                <a:cubicBezTo>
                  <a:pt x="607" y="1163"/>
                  <a:pt x="614" y="1162"/>
                  <a:pt x="615" y="1160"/>
                </a:cubicBezTo>
                <a:cubicBezTo>
                  <a:pt x="612" y="1161"/>
                  <a:pt x="605" y="1158"/>
                  <a:pt x="605" y="1161"/>
                </a:cubicBezTo>
                <a:close/>
                <a:moveTo>
                  <a:pt x="606" y="1170"/>
                </a:moveTo>
                <a:cubicBezTo>
                  <a:pt x="606" y="1168"/>
                  <a:pt x="604" y="1167"/>
                  <a:pt x="605" y="1164"/>
                </a:cubicBezTo>
                <a:cubicBezTo>
                  <a:pt x="601" y="1165"/>
                  <a:pt x="602" y="1162"/>
                  <a:pt x="599" y="1162"/>
                </a:cubicBezTo>
                <a:cubicBezTo>
                  <a:pt x="599" y="1164"/>
                  <a:pt x="599" y="1164"/>
                  <a:pt x="599" y="1164"/>
                </a:cubicBezTo>
                <a:cubicBezTo>
                  <a:pt x="598" y="1164"/>
                  <a:pt x="598" y="1164"/>
                  <a:pt x="598" y="1165"/>
                </a:cubicBezTo>
                <a:cubicBezTo>
                  <a:pt x="601" y="1165"/>
                  <a:pt x="604" y="1165"/>
                  <a:pt x="604" y="1168"/>
                </a:cubicBezTo>
                <a:cubicBezTo>
                  <a:pt x="601" y="1168"/>
                  <a:pt x="598" y="1169"/>
                  <a:pt x="595" y="1171"/>
                </a:cubicBezTo>
                <a:cubicBezTo>
                  <a:pt x="599" y="1174"/>
                  <a:pt x="602" y="1170"/>
                  <a:pt x="606" y="1170"/>
                </a:cubicBezTo>
                <a:close/>
                <a:moveTo>
                  <a:pt x="811" y="1194"/>
                </a:moveTo>
                <a:cubicBezTo>
                  <a:pt x="821" y="1191"/>
                  <a:pt x="837" y="1185"/>
                  <a:pt x="847" y="1179"/>
                </a:cubicBezTo>
                <a:cubicBezTo>
                  <a:pt x="838" y="1180"/>
                  <a:pt x="830" y="1185"/>
                  <a:pt x="822" y="1188"/>
                </a:cubicBezTo>
                <a:cubicBezTo>
                  <a:pt x="819" y="1189"/>
                  <a:pt x="811" y="1188"/>
                  <a:pt x="811" y="1194"/>
                </a:cubicBezTo>
                <a:close/>
                <a:moveTo>
                  <a:pt x="569" y="1181"/>
                </a:moveTo>
                <a:cubicBezTo>
                  <a:pt x="567" y="1182"/>
                  <a:pt x="563" y="1182"/>
                  <a:pt x="563" y="1185"/>
                </a:cubicBezTo>
                <a:cubicBezTo>
                  <a:pt x="566" y="1184"/>
                  <a:pt x="574" y="1187"/>
                  <a:pt x="577" y="1184"/>
                </a:cubicBezTo>
                <a:cubicBezTo>
                  <a:pt x="574" y="1183"/>
                  <a:pt x="568" y="1186"/>
                  <a:pt x="569" y="1181"/>
                </a:cubicBezTo>
                <a:close/>
                <a:moveTo>
                  <a:pt x="596" y="1188"/>
                </a:moveTo>
                <a:cubicBezTo>
                  <a:pt x="598" y="1188"/>
                  <a:pt x="599" y="1189"/>
                  <a:pt x="599" y="1191"/>
                </a:cubicBezTo>
                <a:cubicBezTo>
                  <a:pt x="604" y="1191"/>
                  <a:pt x="609" y="1191"/>
                  <a:pt x="612" y="1188"/>
                </a:cubicBezTo>
                <a:cubicBezTo>
                  <a:pt x="606" y="1188"/>
                  <a:pt x="602" y="1187"/>
                  <a:pt x="596" y="1188"/>
                </a:cubicBezTo>
                <a:close/>
                <a:moveTo>
                  <a:pt x="1057" y="131"/>
                </a:moveTo>
                <a:cubicBezTo>
                  <a:pt x="1067" y="127"/>
                  <a:pt x="1072" y="123"/>
                  <a:pt x="1082" y="118"/>
                </a:cubicBezTo>
                <a:cubicBezTo>
                  <a:pt x="1083" y="123"/>
                  <a:pt x="1077" y="128"/>
                  <a:pt x="1081" y="129"/>
                </a:cubicBezTo>
                <a:cubicBezTo>
                  <a:pt x="1086" y="124"/>
                  <a:pt x="1095" y="123"/>
                  <a:pt x="1102" y="116"/>
                </a:cubicBezTo>
                <a:cubicBezTo>
                  <a:pt x="1102" y="118"/>
                  <a:pt x="1103" y="117"/>
                  <a:pt x="1103" y="118"/>
                </a:cubicBezTo>
                <a:cubicBezTo>
                  <a:pt x="1104" y="130"/>
                  <a:pt x="1088" y="126"/>
                  <a:pt x="1085" y="135"/>
                </a:cubicBezTo>
                <a:cubicBezTo>
                  <a:pt x="1086" y="136"/>
                  <a:pt x="1089" y="136"/>
                  <a:pt x="1089" y="139"/>
                </a:cubicBezTo>
                <a:cubicBezTo>
                  <a:pt x="1103" y="136"/>
                  <a:pt x="1112" y="135"/>
                  <a:pt x="1125" y="131"/>
                </a:cubicBezTo>
                <a:cubicBezTo>
                  <a:pt x="1135" y="149"/>
                  <a:pt x="1100" y="141"/>
                  <a:pt x="1105" y="156"/>
                </a:cubicBezTo>
                <a:cubicBezTo>
                  <a:pt x="1108" y="158"/>
                  <a:pt x="1109" y="155"/>
                  <a:pt x="1111" y="157"/>
                </a:cubicBezTo>
                <a:cubicBezTo>
                  <a:pt x="1106" y="157"/>
                  <a:pt x="1109" y="161"/>
                  <a:pt x="1111" y="162"/>
                </a:cubicBezTo>
                <a:cubicBezTo>
                  <a:pt x="1108" y="165"/>
                  <a:pt x="1099" y="166"/>
                  <a:pt x="1100" y="169"/>
                </a:cubicBezTo>
                <a:cubicBezTo>
                  <a:pt x="1104" y="167"/>
                  <a:pt x="1110" y="164"/>
                  <a:pt x="1115" y="165"/>
                </a:cubicBezTo>
                <a:cubicBezTo>
                  <a:pt x="1115" y="161"/>
                  <a:pt x="1118" y="161"/>
                  <a:pt x="1118" y="158"/>
                </a:cubicBezTo>
                <a:cubicBezTo>
                  <a:pt x="1116" y="158"/>
                  <a:pt x="1115" y="157"/>
                  <a:pt x="1115" y="154"/>
                </a:cubicBezTo>
                <a:cubicBezTo>
                  <a:pt x="1118" y="152"/>
                  <a:pt x="1119" y="148"/>
                  <a:pt x="1123" y="146"/>
                </a:cubicBezTo>
                <a:cubicBezTo>
                  <a:pt x="1127" y="146"/>
                  <a:pt x="1129" y="150"/>
                  <a:pt x="1129" y="154"/>
                </a:cubicBezTo>
                <a:cubicBezTo>
                  <a:pt x="1143" y="157"/>
                  <a:pt x="1173" y="157"/>
                  <a:pt x="1180" y="143"/>
                </a:cubicBezTo>
                <a:cubicBezTo>
                  <a:pt x="1182" y="144"/>
                  <a:pt x="1184" y="144"/>
                  <a:pt x="1184" y="146"/>
                </a:cubicBezTo>
                <a:cubicBezTo>
                  <a:pt x="1184" y="154"/>
                  <a:pt x="1178" y="159"/>
                  <a:pt x="1185" y="163"/>
                </a:cubicBezTo>
                <a:cubicBezTo>
                  <a:pt x="1184" y="166"/>
                  <a:pt x="1181" y="166"/>
                  <a:pt x="1179" y="167"/>
                </a:cubicBezTo>
                <a:cubicBezTo>
                  <a:pt x="1189" y="181"/>
                  <a:pt x="1172" y="189"/>
                  <a:pt x="1167" y="197"/>
                </a:cubicBezTo>
                <a:cubicBezTo>
                  <a:pt x="1178" y="197"/>
                  <a:pt x="1189" y="194"/>
                  <a:pt x="1195" y="190"/>
                </a:cubicBezTo>
                <a:cubicBezTo>
                  <a:pt x="1191" y="185"/>
                  <a:pt x="1196" y="177"/>
                  <a:pt x="1201" y="176"/>
                </a:cubicBezTo>
                <a:cubicBezTo>
                  <a:pt x="1201" y="177"/>
                  <a:pt x="1202" y="178"/>
                  <a:pt x="1201" y="180"/>
                </a:cubicBezTo>
                <a:cubicBezTo>
                  <a:pt x="1205" y="178"/>
                  <a:pt x="1208" y="175"/>
                  <a:pt x="1213" y="175"/>
                </a:cubicBezTo>
                <a:cubicBezTo>
                  <a:pt x="1213" y="173"/>
                  <a:pt x="1212" y="172"/>
                  <a:pt x="1214" y="170"/>
                </a:cubicBezTo>
                <a:cubicBezTo>
                  <a:pt x="1217" y="170"/>
                  <a:pt x="1214" y="175"/>
                  <a:pt x="1216" y="174"/>
                </a:cubicBezTo>
                <a:cubicBezTo>
                  <a:pt x="1218" y="172"/>
                  <a:pt x="1221" y="172"/>
                  <a:pt x="1221" y="168"/>
                </a:cubicBezTo>
                <a:cubicBezTo>
                  <a:pt x="1216" y="171"/>
                  <a:pt x="1214" y="167"/>
                  <a:pt x="1212" y="164"/>
                </a:cubicBezTo>
                <a:cubicBezTo>
                  <a:pt x="1214" y="162"/>
                  <a:pt x="1218" y="163"/>
                  <a:pt x="1220" y="161"/>
                </a:cubicBezTo>
                <a:cubicBezTo>
                  <a:pt x="1217" y="153"/>
                  <a:pt x="1223" y="145"/>
                  <a:pt x="1223" y="138"/>
                </a:cubicBezTo>
                <a:cubicBezTo>
                  <a:pt x="1229" y="135"/>
                  <a:pt x="1233" y="128"/>
                  <a:pt x="1236" y="122"/>
                </a:cubicBezTo>
                <a:cubicBezTo>
                  <a:pt x="1228" y="125"/>
                  <a:pt x="1216" y="140"/>
                  <a:pt x="1208" y="128"/>
                </a:cubicBezTo>
                <a:cubicBezTo>
                  <a:pt x="1211" y="116"/>
                  <a:pt x="1226" y="108"/>
                  <a:pt x="1230" y="97"/>
                </a:cubicBezTo>
                <a:cubicBezTo>
                  <a:pt x="1225" y="99"/>
                  <a:pt x="1221" y="103"/>
                  <a:pt x="1214" y="102"/>
                </a:cubicBezTo>
                <a:cubicBezTo>
                  <a:pt x="1215" y="98"/>
                  <a:pt x="1211" y="94"/>
                  <a:pt x="1210" y="89"/>
                </a:cubicBezTo>
                <a:cubicBezTo>
                  <a:pt x="1211" y="84"/>
                  <a:pt x="1215" y="81"/>
                  <a:pt x="1219" y="78"/>
                </a:cubicBezTo>
                <a:cubicBezTo>
                  <a:pt x="1206" y="82"/>
                  <a:pt x="1196" y="91"/>
                  <a:pt x="1182" y="89"/>
                </a:cubicBezTo>
                <a:cubicBezTo>
                  <a:pt x="1182" y="86"/>
                  <a:pt x="1184" y="85"/>
                  <a:pt x="1186" y="85"/>
                </a:cubicBezTo>
                <a:cubicBezTo>
                  <a:pt x="1187" y="85"/>
                  <a:pt x="1187" y="88"/>
                  <a:pt x="1190" y="87"/>
                </a:cubicBezTo>
                <a:cubicBezTo>
                  <a:pt x="1192" y="86"/>
                  <a:pt x="1191" y="83"/>
                  <a:pt x="1193" y="82"/>
                </a:cubicBezTo>
                <a:cubicBezTo>
                  <a:pt x="1197" y="82"/>
                  <a:pt x="1199" y="79"/>
                  <a:pt x="1202" y="76"/>
                </a:cubicBezTo>
                <a:cubicBezTo>
                  <a:pt x="1208" y="74"/>
                  <a:pt x="1214" y="73"/>
                  <a:pt x="1213" y="65"/>
                </a:cubicBezTo>
                <a:cubicBezTo>
                  <a:pt x="1211" y="63"/>
                  <a:pt x="1211" y="66"/>
                  <a:pt x="1208" y="65"/>
                </a:cubicBezTo>
                <a:cubicBezTo>
                  <a:pt x="1209" y="63"/>
                  <a:pt x="1207" y="63"/>
                  <a:pt x="1207" y="61"/>
                </a:cubicBezTo>
                <a:cubicBezTo>
                  <a:pt x="1211" y="57"/>
                  <a:pt x="1216" y="53"/>
                  <a:pt x="1220" y="49"/>
                </a:cubicBezTo>
                <a:cubicBezTo>
                  <a:pt x="1211" y="49"/>
                  <a:pt x="1207" y="54"/>
                  <a:pt x="1197" y="53"/>
                </a:cubicBezTo>
                <a:cubicBezTo>
                  <a:pt x="1201" y="47"/>
                  <a:pt x="1207" y="43"/>
                  <a:pt x="1211" y="37"/>
                </a:cubicBezTo>
                <a:cubicBezTo>
                  <a:pt x="1204" y="37"/>
                  <a:pt x="1197" y="45"/>
                  <a:pt x="1191" y="40"/>
                </a:cubicBezTo>
                <a:cubicBezTo>
                  <a:pt x="1187" y="33"/>
                  <a:pt x="1196" y="30"/>
                  <a:pt x="1195" y="27"/>
                </a:cubicBezTo>
                <a:cubicBezTo>
                  <a:pt x="1195" y="29"/>
                  <a:pt x="1190" y="29"/>
                  <a:pt x="1191" y="27"/>
                </a:cubicBezTo>
                <a:cubicBezTo>
                  <a:pt x="1191" y="24"/>
                  <a:pt x="1191" y="24"/>
                  <a:pt x="1193" y="21"/>
                </a:cubicBezTo>
                <a:cubicBezTo>
                  <a:pt x="1188" y="22"/>
                  <a:pt x="1187" y="19"/>
                  <a:pt x="1185" y="17"/>
                </a:cubicBezTo>
                <a:cubicBezTo>
                  <a:pt x="1186" y="13"/>
                  <a:pt x="1192" y="14"/>
                  <a:pt x="1191" y="9"/>
                </a:cubicBezTo>
                <a:cubicBezTo>
                  <a:pt x="1169" y="0"/>
                  <a:pt x="1158" y="26"/>
                  <a:pt x="1138" y="26"/>
                </a:cubicBezTo>
                <a:cubicBezTo>
                  <a:pt x="1138" y="30"/>
                  <a:pt x="1137" y="33"/>
                  <a:pt x="1135" y="37"/>
                </a:cubicBezTo>
                <a:cubicBezTo>
                  <a:pt x="1139" y="37"/>
                  <a:pt x="1144" y="31"/>
                  <a:pt x="1146" y="36"/>
                </a:cubicBezTo>
                <a:cubicBezTo>
                  <a:pt x="1134" y="51"/>
                  <a:pt x="1109" y="51"/>
                  <a:pt x="1093" y="63"/>
                </a:cubicBezTo>
                <a:cubicBezTo>
                  <a:pt x="1096" y="62"/>
                  <a:pt x="1095" y="64"/>
                  <a:pt x="1094" y="65"/>
                </a:cubicBezTo>
                <a:cubicBezTo>
                  <a:pt x="1098" y="66"/>
                  <a:pt x="1101" y="68"/>
                  <a:pt x="1103" y="70"/>
                </a:cubicBezTo>
                <a:cubicBezTo>
                  <a:pt x="1104" y="74"/>
                  <a:pt x="1100" y="74"/>
                  <a:pt x="1101" y="78"/>
                </a:cubicBezTo>
                <a:cubicBezTo>
                  <a:pt x="1108" y="90"/>
                  <a:pt x="1107" y="106"/>
                  <a:pt x="1094" y="112"/>
                </a:cubicBezTo>
                <a:cubicBezTo>
                  <a:pt x="1090" y="108"/>
                  <a:pt x="1082" y="112"/>
                  <a:pt x="1079" y="109"/>
                </a:cubicBezTo>
                <a:cubicBezTo>
                  <a:pt x="1080" y="106"/>
                  <a:pt x="1082" y="105"/>
                  <a:pt x="1084" y="104"/>
                </a:cubicBezTo>
                <a:cubicBezTo>
                  <a:pt x="1085" y="106"/>
                  <a:pt x="1086" y="106"/>
                  <a:pt x="1085" y="108"/>
                </a:cubicBezTo>
                <a:cubicBezTo>
                  <a:pt x="1094" y="106"/>
                  <a:pt x="1099" y="95"/>
                  <a:pt x="1098" y="86"/>
                </a:cubicBezTo>
                <a:cubicBezTo>
                  <a:pt x="1096" y="85"/>
                  <a:pt x="1094" y="88"/>
                  <a:pt x="1093" y="86"/>
                </a:cubicBezTo>
                <a:cubicBezTo>
                  <a:pt x="1095" y="83"/>
                  <a:pt x="1094" y="83"/>
                  <a:pt x="1093" y="79"/>
                </a:cubicBezTo>
                <a:cubicBezTo>
                  <a:pt x="1083" y="79"/>
                  <a:pt x="1080" y="86"/>
                  <a:pt x="1074" y="90"/>
                </a:cubicBezTo>
                <a:cubicBezTo>
                  <a:pt x="1076" y="96"/>
                  <a:pt x="1078" y="103"/>
                  <a:pt x="1074" y="108"/>
                </a:cubicBezTo>
                <a:cubicBezTo>
                  <a:pt x="1065" y="111"/>
                  <a:pt x="1061" y="120"/>
                  <a:pt x="1055" y="127"/>
                </a:cubicBezTo>
                <a:cubicBezTo>
                  <a:pt x="1057" y="127"/>
                  <a:pt x="1055" y="131"/>
                  <a:pt x="1057" y="131"/>
                </a:cubicBezTo>
                <a:close/>
                <a:moveTo>
                  <a:pt x="1218" y="20"/>
                </a:moveTo>
                <a:cubicBezTo>
                  <a:pt x="1212" y="21"/>
                  <a:pt x="1203" y="24"/>
                  <a:pt x="1201" y="26"/>
                </a:cubicBezTo>
                <a:cubicBezTo>
                  <a:pt x="1208" y="25"/>
                  <a:pt x="1214" y="25"/>
                  <a:pt x="1218" y="20"/>
                </a:cubicBezTo>
                <a:close/>
                <a:moveTo>
                  <a:pt x="1239" y="43"/>
                </a:moveTo>
                <a:cubicBezTo>
                  <a:pt x="1239" y="44"/>
                  <a:pt x="1237" y="44"/>
                  <a:pt x="1236" y="43"/>
                </a:cubicBezTo>
                <a:cubicBezTo>
                  <a:pt x="1236" y="41"/>
                  <a:pt x="1239" y="42"/>
                  <a:pt x="1239" y="40"/>
                </a:cubicBezTo>
                <a:cubicBezTo>
                  <a:pt x="1237" y="41"/>
                  <a:pt x="1237" y="38"/>
                  <a:pt x="1236" y="37"/>
                </a:cubicBezTo>
                <a:cubicBezTo>
                  <a:pt x="1238" y="36"/>
                  <a:pt x="1238" y="33"/>
                  <a:pt x="1240" y="32"/>
                </a:cubicBezTo>
                <a:cubicBezTo>
                  <a:pt x="1237" y="32"/>
                  <a:pt x="1236" y="35"/>
                  <a:pt x="1234" y="37"/>
                </a:cubicBezTo>
                <a:cubicBezTo>
                  <a:pt x="1238" y="42"/>
                  <a:pt x="1223" y="44"/>
                  <a:pt x="1221" y="50"/>
                </a:cubicBezTo>
                <a:cubicBezTo>
                  <a:pt x="1228" y="50"/>
                  <a:pt x="1239" y="48"/>
                  <a:pt x="1239" y="43"/>
                </a:cubicBezTo>
                <a:close/>
                <a:moveTo>
                  <a:pt x="1204" y="47"/>
                </a:moveTo>
                <a:cubicBezTo>
                  <a:pt x="1210" y="48"/>
                  <a:pt x="1212" y="45"/>
                  <a:pt x="1214" y="43"/>
                </a:cubicBezTo>
                <a:cubicBezTo>
                  <a:pt x="1211" y="45"/>
                  <a:pt x="1206" y="42"/>
                  <a:pt x="1204" y="47"/>
                </a:cubicBezTo>
                <a:close/>
                <a:moveTo>
                  <a:pt x="1117" y="481"/>
                </a:moveTo>
                <a:cubicBezTo>
                  <a:pt x="1118" y="481"/>
                  <a:pt x="1118" y="481"/>
                  <a:pt x="1119" y="481"/>
                </a:cubicBezTo>
                <a:cubicBezTo>
                  <a:pt x="1118" y="481"/>
                  <a:pt x="1118" y="481"/>
                  <a:pt x="1117" y="481"/>
                </a:cubicBezTo>
                <a:close/>
                <a:moveTo>
                  <a:pt x="1284" y="478"/>
                </a:moveTo>
                <a:cubicBezTo>
                  <a:pt x="1280" y="478"/>
                  <a:pt x="1276" y="483"/>
                  <a:pt x="1274" y="481"/>
                </a:cubicBezTo>
                <a:cubicBezTo>
                  <a:pt x="1274" y="479"/>
                  <a:pt x="1277" y="479"/>
                  <a:pt x="1277" y="476"/>
                </a:cubicBezTo>
                <a:cubicBezTo>
                  <a:pt x="1263" y="476"/>
                  <a:pt x="1257" y="490"/>
                  <a:pt x="1237" y="485"/>
                </a:cubicBezTo>
                <a:cubicBezTo>
                  <a:pt x="1236" y="486"/>
                  <a:pt x="1232" y="490"/>
                  <a:pt x="1229" y="487"/>
                </a:cubicBezTo>
                <a:cubicBezTo>
                  <a:pt x="1233" y="485"/>
                  <a:pt x="1236" y="483"/>
                  <a:pt x="1239" y="480"/>
                </a:cubicBezTo>
                <a:cubicBezTo>
                  <a:pt x="1236" y="480"/>
                  <a:pt x="1232" y="485"/>
                  <a:pt x="1230" y="483"/>
                </a:cubicBezTo>
                <a:cubicBezTo>
                  <a:pt x="1233" y="480"/>
                  <a:pt x="1237" y="479"/>
                  <a:pt x="1240" y="475"/>
                </a:cubicBezTo>
                <a:cubicBezTo>
                  <a:pt x="1239" y="474"/>
                  <a:pt x="1238" y="473"/>
                  <a:pt x="1238" y="471"/>
                </a:cubicBezTo>
                <a:cubicBezTo>
                  <a:pt x="1239" y="471"/>
                  <a:pt x="1240" y="470"/>
                  <a:pt x="1242" y="469"/>
                </a:cubicBezTo>
                <a:cubicBezTo>
                  <a:pt x="1250" y="479"/>
                  <a:pt x="1256" y="465"/>
                  <a:pt x="1266" y="463"/>
                </a:cubicBezTo>
                <a:cubicBezTo>
                  <a:pt x="1266" y="467"/>
                  <a:pt x="1266" y="467"/>
                  <a:pt x="1266" y="467"/>
                </a:cubicBezTo>
                <a:cubicBezTo>
                  <a:pt x="1269" y="468"/>
                  <a:pt x="1272" y="463"/>
                  <a:pt x="1270" y="462"/>
                </a:cubicBezTo>
                <a:cubicBezTo>
                  <a:pt x="1270" y="463"/>
                  <a:pt x="1268" y="463"/>
                  <a:pt x="1267" y="462"/>
                </a:cubicBezTo>
                <a:cubicBezTo>
                  <a:pt x="1270" y="457"/>
                  <a:pt x="1282" y="456"/>
                  <a:pt x="1281" y="451"/>
                </a:cubicBezTo>
                <a:cubicBezTo>
                  <a:pt x="1277" y="456"/>
                  <a:pt x="1269" y="456"/>
                  <a:pt x="1263" y="457"/>
                </a:cubicBezTo>
                <a:cubicBezTo>
                  <a:pt x="1265" y="462"/>
                  <a:pt x="1259" y="464"/>
                  <a:pt x="1256" y="465"/>
                </a:cubicBezTo>
                <a:cubicBezTo>
                  <a:pt x="1253" y="461"/>
                  <a:pt x="1247" y="466"/>
                  <a:pt x="1244" y="465"/>
                </a:cubicBezTo>
                <a:cubicBezTo>
                  <a:pt x="1244" y="467"/>
                  <a:pt x="1243" y="468"/>
                  <a:pt x="1242" y="468"/>
                </a:cubicBezTo>
                <a:cubicBezTo>
                  <a:pt x="1230" y="469"/>
                  <a:pt x="1219" y="479"/>
                  <a:pt x="1209" y="485"/>
                </a:cubicBezTo>
                <a:cubicBezTo>
                  <a:pt x="1212" y="487"/>
                  <a:pt x="1210" y="494"/>
                  <a:pt x="1208" y="496"/>
                </a:cubicBezTo>
                <a:cubicBezTo>
                  <a:pt x="1205" y="497"/>
                  <a:pt x="1202" y="498"/>
                  <a:pt x="1200" y="499"/>
                </a:cubicBezTo>
                <a:cubicBezTo>
                  <a:pt x="1200" y="504"/>
                  <a:pt x="1204" y="505"/>
                  <a:pt x="1203" y="510"/>
                </a:cubicBezTo>
                <a:cubicBezTo>
                  <a:pt x="1199" y="511"/>
                  <a:pt x="1195" y="513"/>
                  <a:pt x="1192" y="508"/>
                </a:cubicBezTo>
                <a:cubicBezTo>
                  <a:pt x="1188" y="507"/>
                  <a:pt x="1188" y="510"/>
                  <a:pt x="1184" y="510"/>
                </a:cubicBezTo>
                <a:cubicBezTo>
                  <a:pt x="1184" y="504"/>
                  <a:pt x="1184" y="504"/>
                  <a:pt x="1184" y="504"/>
                </a:cubicBezTo>
                <a:cubicBezTo>
                  <a:pt x="1192" y="501"/>
                  <a:pt x="1199" y="497"/>
                  <a:pt x="1204" y="491"/>
                </a:cubicBezTo>
                <a:cubicBezTo>
                  <a:pt x="1200" y="491"/>
                  <a:pt x="1199" y="495"/>
                  <a:pt x="1194" y="494"/>
                </a:cubicBezTo>
                <a:cubicBezTo>
                  <a:pt x="1194" y="493"/>
                  <a:pt x="1194" y="492"/>
                  <a:pt x="1193" y="492"/>
                </a:cubicBezTo>
                <a:cubicBezTo>
                  <a:pt x="1191" y="493"/>
                  <a:pt x="1189" y="495"/>
                  <a:pt x="1186" y="495"/>
                </a:cubicBezTo>
                <a:cubicBezTo>
                  <a:pt x="1184" y="494"/>
                  <a:pt x="1185" y="491"/>
                  <a:pt x="1182" y="490"/>
                </a:cubicBezTo>
                <a:cubicBezTo>
                  <a:pt x="1181" y="492"/>
                  <a:pt x="1181" y="496"/>
                  <a:pt x="1178" y="496"/>
                </a:cubicBezTo>
                <a:cubicBezTo>
                  <a:pt x="1180" y="496"/>
                  <a:pt x="1180" y="499"/>
                  <a:pt x="1179" y="501"/>
                </a:cubicBezTo>
                <a:cubicBezTo>
                  <a:pt x="1179" y="504"/>
                  <a:pt x="1172" y="505"/>
                  <a:pt x="1173" y="508"/>
                </a:cubicBezTo>
                <a:cubicBezTo>
                  <a:pt x="1177" y="507"/>
                  <a:pt x="1179" y="501"/>
                  <a:pt x="1183" y="504"/>
                </a:cubicBezTo>
                <a:cubicBezTo>
                  <a:pt x="1179" y="506"/>
                  <a:pt x="1175" y="509"/>
                  <a:pt x="1173" y="514"/>
                </a:cubicBezTo>
                <a:cubicBezTo>
                  <a:pt x="1170" y="513"/>
                  <a:pt x="1170" y="516"/>
                  <a:pt x="1168" y="516"/>
                </a:cubicBezTo>
                <a:cubicBezTo>
                  <a:pt x="1166" y="512"/>
                  <a:pt x="1166" y="512"/>
                  <a:pt x="1167" y="508"/>
                </a:cubicBezTo>
                <a:cubicBezTo>
                  <a:pt x="1159" y="508"/>
                  <a:pt x="1160" y="498"/>
                  <a:pt x="1156" y="494"/>
                </a:cubicBezTo>
                <a:cubicBezTo>
                  <a:pt x="1152" y="493"/>
                  <a:pt x="1153" y="496"/>
                  <a:pt x="1150" y="495"/>
                </a:cubicBezTo>
                <a:cubicBezTo>
                  <a:pt x="1150" y="493"/>
                  <a:pt x="1147" y="493"/>
                  <a:pt x="1147" y="492"/>
                </a:cubicBezTo>
                <a:cubicBezTo>
                  <a:pt x="1147" y="490"/>
                  <a:pt x="1149" y="486"/>
                  <a:pt x="1147" y="485"/>
                </a:cubicBezTo>
                <a:cubicBezTo>
                  <a:pt x="1146" y="487"/>
                  <a:pt x="1141" y="485"/>
                  <a:pt x="1140" y="484"/>
                </a:cubicBezTo>
                <a:cubicBezTo>
                  <a:pt x="1140" y="481"/>
                  <a:pt x="1140" y="478"/>
                  <a:pt x="1144" y="476"/>
                </a:cubicBezTo>
                <a:cubicBezTo>
                  <a:pt x="1139" y="475"/>
                  <a:pt x="1138" y="476"/>
                  <a:pt x="1134" y="477"/>
                </a:cubicBezTo>
                <a:cubicBezTo>
                  <a:pt x="1133" y="470"/>
                  <a:pt x="1145" y="471"/>
                  <a:pt x="1145" y="467"/>
                </a:cubicBezTo>
                <a:cubicBezTo>
                  <a:pt x="1135" y="466"/>
                  <a:pt x="1132" y="477"/>
                  <a:pt x="1127" y="481"/>
                </a:cubicBezTo>
                <a:cubicBezTo>
                  <a:pt x="1127" y="477"/>
                  <a:pt x="1127" y="477"/>
                  <a:pt x="1127" y="477"/>
                </a:cubicBezTo>
                <a:cubicBezTo>
                  <a:pt x="1123" y="478"/>
                  <a:pt x="1122" y="480"/>
                  <a:pt x="1119" y="481"/>
                </a:cubicBezTo>
                <a:cubicBezTo>
                  <a:pt x="1120" y="481"/>
                  <a:pt x="1118" y="482"/>
                  <a:pt x="1118" y="483"/>
                </a:cubicBezTo>
                <a:cubicBezTo>
                  <a:pt x="1120" y="484"/>
                  <a:pt x="1121" y="479"/>
                  <a:pt x="1123" y="482"/>
                </a:cubicBezTo>
                <a:cubicBezTo>
                  <a:pt x="1122" y="483"/>
                  <a:pt x="1121" y="485"/>
                  <a:pt x="1122" y="487"/>
                </a:cubicBezTo>
                <a:cubicBezTo>
                  <a:pt x="1123" y="489"/>
                  <a:pt x="1126" y="488"/>
                  <a:pt x="1127" y="490"/>
                </a:cubicBezTo>
                <a:cubicBezTo>
                  <a:pt x="1126" y="492"/>
                  <a:pt x="1125" y="494"/>
                  <a:pt x="1122" y="494"/>
                </a:cubicBezTo>
                <a:cubicBezTo>
                  <a:pt x="1122" y="493"/>
                  <a:pt x="1123" y="492"/>
                  <a:pt x="1122" y="492"/>
                </a:cubicBezTo>
                <a:cubicBezTo>
                  <a:pt x="1121" y="496"/>
                  <a:pt x="1117" y="492"/>
                  <a:pt x="1114" y="495"/>
                </a:cubicBezTo>
                <a:cubicBezTo>
                  <a:pt x="1115" y="494"/>
                  <a:pt x="1116" y="493"/>
                  <a:pt x="1116" y="492"/>
                </a:cubicBezTo>
                <a:cubicBezTo>
                  <a:pt x="1113" y="491"/>
                  <a:pt x="1112" y="493"/>
                  <a:pt x="1108" y="493"/>
                </a:cubicBezTo>
                <a:cubicBezTo>
                  <a:pt x="1107" y="497"/>
                  <a:pt x="1110" y="498"/>
                  <a:pt x="1112" y="499"/>
                </a:cubicBezTo>
                <a:cubicBezTo>
                  <a:pt x="1106" y="505"/>
                  <a:pt x="1101" y="501"/>
                  <a:pt x="1094" y="505"/>
                </a:cubicBezTo>
                <a:cubicBezTo>
                  <a:pt x="1094" y="504"/>
                  <a:pt x="1094" y="502"/>
                  <a:pt x="1093" y="502"/>
                </a:cubicBezTo>
                <a:cubicBezTo>
                  <a:pt x="1092" y="505"/>
                  <a:pt x="1090" y="508"/>
                  <a:pt x="1086" y="508"/>
                </a:cubicBezTo>
                <a:cubicBezTo>
                  <a:pt x="1086" y="508"/>
                  <a:pt x="1085" y="507"/>
                  <a:pt x="1085" y="507"/>
                </a:cubicBezTo>
                <a:cubicBezTo>
                  <a:pt x="1089" y="500"/>
                  <a:pt x="1096" y="497"/>
                  <a:pt x="1104" y="494"/>
                </a:cubicBezTo>
                <a:cubicBezTo>
                  <a:pt x="1104" y="490"/>
                  <a:pt x="1109" y="491"/>
                  <a:pt x="1111" y="488"/>
                </a:cubicBezTo>
                <a:cubicBezTo>
                  <a:pt x="1100" y="492"/>
                  <a:pt x="1093" y="498"/>
                  <a:pt x="1083" y="499"/>
                </a:cubicBezTo>
                <a:cubicBezTo>
                  <a:pt x="1083" y="498"/>
                  <a:pt x="1082" y="496"/>
                  <a:pt x="1080" y="496"/>
                </a:cubicBezTo>
                <a:cubicBezTo>
                  <a:pt x="1080" y="500"/>
                  <a:pt x="1077" y="501"/>
                  <a:pt x="1075" y="498"/>
                </a:cubicBezTo>
                <a:cubicBezTo>
                  <a:pt x="1075" y="502"/>
                  <a:pt x="1070" y="500"/>
                  <a:pt x="1070" y="504"/>
                </a:cubicBezTo>
                <a:cubicBezTo>
                  <a:pt x="1071" y="504"/>
                  <a:pt x="1072" y="505"/>
                  <a:pt x="1072" y="506"/>
                </a:cubicBezTo>
                <a:cubicBezTo>
                  <a:pt x="1068" y="506"/>
                  <a:pt x="1068" y="510"/>
                  <a:pt x="1066" y="511"/>
                </a:cubicBezTo>
                <a:cubicBezTo>
                  <a:pt x="1054" y="509"/>
                  <a:pt x="1047" y="530"/>
                  <a:pt x="1036" y="521"/>
                </a:cubicBezTo>
                <a:cubicBezTo>
                  <a:pt x="1048" y="505"/>
                  <a:pt x="1064" y="499"/>
                  <a:pt x="1084" y="493"/>
                </a:cubicBezTo>
                <a:cubicBezTo>
                  <a:pt x="1088" y="495"/>
                  <a:pt x="1101" y="492"/>
                  <a:pt x="1103" y="487"/>
                </a:cubicBezTo>
                <a:cubicBezTo>
                  <a:pt x="1101" y="484"/>
                  <a:pt x="1097" y="487"/>
                  <a:pt x="1095" y="485"/>
                </a:cubicBezTo>
                <a:cubicBezTo>
                  <a:pt x="1098" y="482"/>
                  <a:pt x="1097" y="480"/>
                  <a:pt x="1096" y="477"/>
                </a:cubicBezTo>
                <a:cubicBezTo>
                  <a:pt x="1096" y="479"/>
                  <a:pt x="1090" y="480"/>
                  <a:pt x="1089" y="479"/>
                </a:cubicBezTo>
                <a:cubicBezTo>
                  <a:pt x="1093" y="475"/>
                  <a:pt x="1099" y="467"/>
                  <a:pt x="1101" y="463"/>
                </a:cubicBezTo>
                <a:cubicBezTo>
                  <a:pt x="1094" y="466"/>
                  <a:pt x="1087" y="474"/>
                  <a:pt x="1081" y="469"/>
                </a:cubicBezTo>
                <a:cubicBezTo>
                  <a:pt x="1082" y="477"/>
                  <a:pt x="1084" y="475"/>
                  <a:pt x="1083" y="483"/>
                </a:cubicBezTo>
                <a:cubicBezTo>
                  <a:pt x="1078" y="485"/>
                  <a:pt x="1073" y="492"/>
                  <a:pt x="1066" y="489"/>
                </a:cubicBezTo>
                <a:cubicBezTo>
                  <a:pt x="1074" y="487"/>
                  <a:pt x="1061" y="482"/>
                  <a:pt x="1067" y="480"/>
                </a:cubicBezTo>
                <a:cubicBezTo>
                  <a:pt x="1058" y="477"/>
                  <a:pt x="1056" y="487"/>
                  <a:pt x="1049" y="489"/>
                </a:cubicBezTo>
                <a:cubicBezTo>
                  <a:pt x="1044" y="477"/>
                  <a:pt x="1060" y="474"/>
                  <a:pt x="1067" y="467"/>
                </a:cubicBezTo>
                <a:cubicBezTo>
                  <a:pt x="1061" y="466"/>
                  <a:pt x="1059" y="471"/>
                  <a:pt x="1053" y="471"/>
                </a:cubicBezTo>
                <a:cubicBezTo>
                  <a:pt x="1053" y="469"/>
                  <a:pt x="1059" y="468"/>
                  <a:pt x="1057" y="467"/>
                </a:cubicBezTo>
                <a:cubicBezTo>
                  <a:pt x="1053" y="469"/>
                  <a:pt x="1047" y="472"/>
                  <a:pt x="1042" y="471"/>
                </a:cubicBezTo>
                <a:cubicBezTo>
                  <a:pt x="1040" y="468"/>
                  <a:pt x="1047" y="468"/>
                  <a:pt x="1044" y="466"/>
                </a:cubicBezTo>
                <a:cubicBezTo>
                  <a:pt x="1042" y="469"/>
                  <a:pt x="1039" y="470"/>
                  <a:pt x="1036" y="471"/>
                </a:cubicBezTo>
                <a:cubicBezTo>
                  <a:pt x="1035" y="474"/>
                  <a:pt x="1036" y="473"/>
                  <a:pt x="1036" y="477"/>
                </a:cubicBezTo>
                <a:cubicBezTo>
                  <a:pt x="1031" y="479"/>
                  <a:pt x="1028" y="483"/>
                  <a:pt x="1022" y="483"/>
                </a:cubicBezTo>
                <a:cubicBezTo>
                  <a:pt x="1012" y="476"/>
                  <a:pt x="1004" y="492"/>
                  <a:pt x="995" y="493"/>
                </a:cubicBezTo>
                <a:cubicBezTo>
                  <a:pt x="995" y="493"/>
                  <a:pt x="995" y="494"/>
                  <a:pt x="993" y="493"/>
                </a:cubicBezTo>
                <a:cubicBezTo>
                  <a:pt x="993" y="493"/>
                  <a:pt x="994" y="493"/>
                  <a:pt x="995" y="493"/>
                </a:cubicBezTo>
                <a:cubicBezTo>
                  <a:pt x="994" y="492"/>
                  <a:pt x="993" y="490"/>
                  <a:pt x="994" y="490"/>
                </a:cubicBezTo>
                <a:cubicBezTo>
                  <a:pt x="996" y="486"/>
                  <a:pt x="1004" y="483"/>
                  <a:pt x="999" y="478"/>
                </a:cubicBezTo>
                <a:cubicBezTo>
                  <a:pt x="995" y="481"/>
                  <a:pt x="990" y="480"/>
                  <a:pt x="986" y="483"/>
                </a:cubicBezTo>
                <a:cubicBezTo>
                  <a:pt x="986" y="490"/>
                  <a:pt x="982" y="493"/>
                  <a:pt x="977" y="494"/>
                </a:cubicBezTo>
                <a:cubicBezTo>
                  <a:pt x="977" y="498"/>
                  <a:pt x="980" y="498"/>
                  <a:pt x="980" y="502"/>
                </a:cubicBezTo>
                <a:cubicBezTo>
                  <a:pt x="977" y="504"/>
                  <a:pt x="971" y="509"/>
                  <a:pt x="968" y="505"/>
                </a:cubicBezTo>
                <a:cubicBezTo>
                  <a:pt x="975" y="501"/>
                  <a:pt x="976" y="488"/>
                  <a:pt x="979" y="482"/>
                </a:cubicBezTo>
                <a:cubicBezTo>
                  <a:pt x="980" y="482"/>
                  <a:pt x="981" y="483"/>
                  <a:pt x="982" y="483"/>
                </a:cubicBezTo>
                <a:cubicBezTo>
                  <a:pt x="987" y="475"/>
                  <a:pt x="1000" y="476"/>
                  <a:pt x="1005" y="467"/>
                </a:cubicBezTo>
                <a:cubicBezTo>
                  <a:pt x="1000" y="465"/>
                  <a:pt x="999" y="471"/>
                  <a:pt x="996" y="468"/>
                </a:cubicBezTo>
                <a:cubicBezTo>
                  <a:pt x="998" y="466"/>
                  <a:pt x="998" y="464"/>
                  <a:pt x="997" y="463"/>
                </a:cubicBezTo>
                <a:cubicBezTo>
                  <a:pt x="993" y="468"/>
                  <a:pt x="992" y="476"/>
                  <a:pt x="985" y="476"/>
                </a:cubicBezTo>
                <a:cubicBezTo>
                  <a:pt x="982" y="476"/>
                  <a:pt x="983" y="472"/>
                  <a:pt x="980" y="474"/>
                </a:cubicBezTo>
                <a:cubicBezTo>
                  <a:pt x="980" y="470"/>
                  <a:pt x="980" y="470"/>
                  <a:pt x="980" y="470"/>
                </a:cubicBezTo>
                <a:cubicBezTo>
                  <a:pt x="978" y="470"/>
                  <a:pt x="976" y="473"/>
                  <a:pt x="975" y="470"/>
                </a:cubicBezTo>
                <a:cubicBezTo>
                  <a:pt x="980" y="468"/>
                  <a:pt x="982" y="453"/>
                  <a:pt x="988" y="457"/>
                </a:cubicBezTo>
                <a:cubicBezTo>
                  <a:pt x="988" y="455"/>
                  <a:pt x="990" y="453"/>
                  <a:pt x="993" y="451"/>
                </a:cubicBezTo>
                <a:cubicBezTo>
                  <a:pt x="1007" y="446"/>
                  <a:pt x="1018" y="439"/>
                  <a:pt x="1033" y="433"/>
                </a:cubicBezTo>
                <a:cubicBezTo>
                  <a:pt x="1035" y="435"/>
                  <a:pt x="1033" y="435"/>
                  <a:pt x="1032" y="437"/>
                </a:cubicBezTo>
                <a:cubicBezTo>
                  <a:pt x="1043" y="428"/>
                  <a:pt x="1057" y="419"/>
                  <a:pt x="1073" y="417"/>
                </a:cubicBezTo>
                <a:cubicBezTo>
                  <a:pt x="1079" y="415"/>
                  <a:pt x="1084" y="406"/>
                  <a:pt x="1092" y="407"/>
                </a:cubicBezTo>
                <a:cubicBezTo>
                  <a:pt x="1094" y="401"/>
                  <a:pt x="1100" y="400"/>
                  <a:pt x="1106" y="398"/>
                </a:cubicBezTo>
                <a:cubicBezTo>
                  <a:pt x="1105" y="404"/>
                  <a:pt x="1099" y="401"/>
                  <a:pt x="1095" y="406"/>
                </a:cubicBezTo>
                <a:cubicBezTo>
                  <a:pt x="1097" y="407"/>
                  <a:pt x="1096" y="410"/>
                  <a:pt x="1098" y="411"/>
                </a:cubicBezTo>
                <a:cubicBezTo>
                  <a:pt x="1103" y="409"/>
                  <a:pt x="1105" y="404"/>
                  <a:pt x="1109" y="402"/>
                </a:cubicBezTo>
                <a:cubicBezTo>
                  <a:pt x="1110" y="403"/>
                  <a:pt x="1111" y="404"/>
                  <a:pt x="1110" y="405"/>
                </a:cubicBezTo>
                <a:cubicBezTo>
                  <a:pt x="1113" y="405"/>
                  <a:pt x="1114" y="404"/>
                  <a:pt x="1118" y="404"/>
                </a:cubicBezTo>
                <a:cubicBezTo>
                  <a:pt x="1117" y="397"/>
                  <a:pt x="1121" y="395"/>
                  <a:pt x="1125" y="392"/>
                </a:cubicBezTo>
                <a:cubicBezTo>
                  <a:pt x="1122" y="392"/>
                  <a:pt x="1120" y="394"/>
                  <a:pt x="1117" y="394"/>
                </a:cubicBezTo>
                <a:cubicBezTo>
                  <a:pt x="1117" y="393"/>
                  <a:pt x="1116" y="393"/>
                  <a:pt x="1116" y="392"/>
                </a:cubicBezTo>
                <a:cubicBezTo>
                  <a:pt x="1121" y="387"/>
                  <a:pt x="1128" y="383"/>
                  <a:pt x="1136" y="382"/>
                </a:cubicBezTo>
                <a:cubicBezTo>
                  <a:pt x="1134" y="384"/>
                  <a:pt x="1142" y="385"/>
                  <a:pt x="1137" y="389"/>
                </a:cubicBezTo>
                <a:cubicBezTo>
                  <a:pt x="1138" y="386"/>
                  <a:pt x="1134" y="386"/>
                  <a:pt x="1136" y="389"/>
                </a:cubicBezTo>
                <a:cubicBezTo>
                  <a:pt x="1133" y="390"/>
                  <a:pt x="1138" y="387"/>
                  <a:pt x="1137" y="390"/>
                </a:cubicBezTo>
                <a:cubicBezTo>
                  <a:pt x="1136" y="394"/>
                  <a:pt x="1131" y="397"/>
                  <a:pt x="1132" y="400"/>
                </a:cubicBezTo>
                <a:cubicBezTo>
                  <a:pt x="1132" y="397"/>
                  <a:pt x="1135" y="398"/>
                  <a:pt x="1136" y="400"/>
                </a:cubicBezTo>
                <a:cubicBezTo>
                  <a:pt x="1135" y="402"/>
                  <a:pt x="1131" y="402"/>
                  <a:pt x="1132" y="405"/>
                </a:cubicBezTo>
                <a:cubicBezTo>
                  <a:pt x="1135" y="407"/>
                  <a:pt x="1136" y="402"/>
                  <a:pt x="1136" y="404"/>
                </a:cubicBezTo>
                <a:cubicBezTo>
                  <a:pt x="1137" y="407"/>
                  <a:pt x="1134" y="407"/>
                  <a:pt x="1135" y="410"/>
                </a:cubicBezTo>
                <a:cubicBezTo>
                  <a:pt x="1138" y="411"/>
                  <a:pt x="1143" y="405"/>
                  <a:pt x="1146" y="403"/>
                </a:cubicBezTo>
                <a:cubicBezTo>
                  <a:pt x="1144" y="400"/>
                  <a:pt x="1139" y="405"/>
                  <a:pt x="1137" y="403"/>
                </a:cubicBezTo>
                <a:cubicBezTo>
                  <a:pt x="1147" y="401"/>
                  <a:pt x="1150" y="392"/>
                  <a:pt x="1158" y="387"/>
                </a:cubicBezTo>
                <a:cubicBezTo>
                  <a:pt x="1156" y="387"/>
                  <a:pt x="1154" y="387"/>
                  <a:pt x="1154" y="386"/>
                </a:cubicBezTo>
                <a:cubicBezTo>
                  <a:pt x="1160" y="382"/>
                  <a:pt x="1155" y="378"/>
                  <a:pt x="1162" y="374"/>
                </a:cubicBezTo>
                <a:cubicBezTo>
                  <a:pt x="1159" y="373"/>
                  <a:pt x="1157" y="376"/>
                  <a:pt x="1157" y="373"/>
                </a:cubicBezTo>
                <a:cubicBezTo>
                  <a:pt x="1159" y="370"/>
                  <a:pt x="1166" y="366"/>
                  <a:pt x="1165" y="364"/>
                </a:cubicBezTo>
                <a:cubicBezTo>
                  <a:pt x="1164" y="363"/>
                  <a:pt x="1155" y="366"/>
                  <a:pt x="1153" y="370"/>
                </a:cubicBezTo>
                <a:cubicBezTo>
                  <a:pt x="1152" y="370"/>
                  <a:pt x="1151" y="369"/>
                  <a:pt x="1149" y="368"/>
                </a:cubicBezTo>
                <a:cubicBezTo>
                  <a:pt x="1146" y="370"/>
                  <a:pt x="1145" y="373"/>
                  <a:pt x="1140" y="373"/>
                </a:cubicBezTo>
                <a:cubicBezTo>
                  <a:pt x="1140" y="371"/>
                  <a:pt x="1141" y="367"/>
                  <a:pt x="1139" y="366"/>
                </a:cubicBezTo>
                <a:cubicBezTo>
                  <a:pt x="1129" y="369"/>
                  <a:pt x="1120" y="381"/>
                  <a:pt x="1111" y="377"/>
                </a:cubicBezTo>
                <a:cubicBezTo>
                  <a:pt x="1104" y="387"/>
                  <a:pt x="1093" y="386"/>
                  <a:pt x="1083" y="390"/>
                </a:cubicBezTo>
                <a:cubicBezTo>
                  <a:pt x="1083" y="400"/>
                  <a:pt x="1069" y="397"/>
                  <a:pt x="1063" y="403"/>
                </a:cubicBezTo>
                <a:cubicBezTo>
                  <a:pt x="1061" y="400"/>
                  <a:pt x="1065" y="398"/>
                  <a:pt x="1061" y="397"/>
                </a:cubicBezTo>
                <a:cubicBezTo>
                  <a:pt x="1069" y="390"/>
                  <a:pt x="1076" y="376"/>
                  <a:pt x="1091" y="383"/>
                </a:cubicBezTo>
                <a:cubicBezTo>
                  <a:pt x="1093" y="381"/>
                  <a:pt x="1094" y="379"/>
                  <a:pt x="1098" y="378"/>
                </a:cubicBezTo>
                <a:cubicBezTo>
                  <a:pt x="1099" y="375"/>
                  <a:pt x="1097" y="376"/>
                  <a:pt x="1096" y="375"/>
                </a:cubicBezTo>
                <a:cubicBezTo>
                  <a:pt x="1099" y="373"/>
                  <a:pt x="1099" y="373"/>
                  <a:pt x="1098" y="370"/>
                </a:cubicBezTo>
                <a:cubicBezTo>
                  <a:pt x="1102" y="369"/>
                  <a:pt x="1104" y="366"/>
                  <a:pt x="1109" y="365"/>
                </a:cubicBezTo>
                <a:cubicBezTo>
                  <a:pt x="1112" y="365"/>
                  <a:pt x="1111" y="369"/>
                  <a:pt x="1114" y="369"/>
                </a:cubicBezTo>
                <a:cubicBezTo>
                  <a:pt x="1120" y="367"/>
                  <a:pt x="1124" y="363"/>
                  <a:pt x="1126" y="357"/>
                </a:cubicBezTo>
                <a:cubicBezTo>
                  <a:pt x="1121" y="356"/>
                  <a:pt x="1122" y="353"/>
                  <a:pt x="1122" y="350"/>
                </a:cubicBezTo>
                <a:cubicBezTo>
                  <a:pt x="1117" y="349"/>
                  <a:pt x="1117" y="344"/>
                  <a:pt x="1111" y="345"/>
                </a:cubicBezTo>
                <a:cubicBezTo>
                  <a:pt x="1111" y="342"/>
                  <a:pt x="1109" y="342"/>
                  <a:pt x="1110" y="339"/>
                </a:cubicBezTo>
                <a:cubicBezTo>
                  <a:pt x="1115" y="336"/>
                  <a:pt x="1120" y="333"/>
                  <a:pt x="1126" y="330"/>
                </a:cubicBezTo>
                <a:cubicBezTo>
                  <a:pt x="1125" y="323"/>
                  <a:pt x="1139" y="315"/>
                  <a:pt x="1144" y="318"/>
                </a:cubicBezTo>
                <a:cubicBezTo>
                  <a:pt x="1143" y="320"/>
                  <a:pt x="1139" y="320"/>
                  <a:pt x="1138" y="322"/>
                </a:cubicBezTo>
                <a:cubicBezTo>
                  <a:pt x="1147" y="322"/>
                  <a:pt x="1152" y="319"/>
                  <a:pt x="1158" y="315"/>
                </a:cubicBezTo>
                <a:cubicBezTo>
                  <a:pt x="1156" y="304"/>
                  <a:pt x="1167" y="311"/>
                  <a:pt x="1167" y="304"/>
                </a:cubicBezTo>
                <a:cubicBezTo>
                  <a:pt x="1159" y="307"/>
                  <a:pt x="1154" y="304"/>
                  <a:pt x="1147" y="308"/>
                </a:cubicBezTo>
                <a:cubicBezTo>
                  <a:pt x="1144" y="309"/>
                  <a:pt x="1142" y="315"/>
                  <a:pt x="1139" y="316"/>
                </a:cubicBezTo>
                <a:cubicBezTo>
                  <a:pt x="1139" y="316"/>
                  <a:pt x="1118" y="311"/>
                  <a:pt x="1116" y="311"/>
                </a:cubicBezTo>
                <a:cubicBezTo>
                  <a:pt x="1115" y="312"/>
                  <a:pt x="1112" y="316"/>
                  <a:pt x="1110" y="316"/>
                </a:cubicBezTo>
                <a:cubicBezTo>
                  <a:pt x="1107" y="317"/>
                  <a:pt x="1104" y="317"/>
                  <a:pt x="1102" y="321"/>
                </a:cubicBezTo>
                <a:cubicBezTo>
                  <a:pt x="1095" y="314"/>
                  <a:pt x="1088" y="326"/>
                  <a:pt x="1081" y="327"/>
                </a:cubicBezTo>
                <a:cubicBezTo>
                  <a:pt x="1076" y="326"/>
                  <a:pt x="1073" y="326"/>
                  <a:pt x="1070" y="324"/>
                </a:cubicBezTo>
                <a:cubicBezTo>
                  <a:pt x="1073" y="318"/>
                  <a:pt x="1078" y="314"/>
                  <a:pt x="1085" y="311"/>
                </a:cubicBezTo>
                <a:cubicBezTo>
                  <a:pt x="1087" y="312"/>
                  <a:pt x="1087" y="314"/>
                  <a:pt x="1089" y="315"/>
                </a:cubicBezTo>
                <a:cubicBezTo>
                  <a:pt x="1089" y="311"/>
                  <a:pt x="1089" y="312"/>
                  <a:pt x="1090" y="309"/>
                </a:cubicBezTo>
                <a:cubicBezTo>
                  <a:pt x="1098" y="307"/>
                  <a:pt x="1102" y="300"/>
                  <a:pt x="1108" y="295"/>
                </a:cubicBezTo>
                <a:cubicBezTo>
                  <a:pt x="1104" y="295"/>
                  <a:pt x="1104" y="297"/>
                  <a:pt x="1102" y="295"/>
                </a:cubicBezTo>
                <a:cubicBezTo>
                  <a:pt x="1107" y="291"/>
                  <a:pt x="1113" y="287"/>
                  <a:pt x="1121" y="285"/>
                </a:cubicBezTo>
                <a:cubicBezTo>
                  <a:pt x="1121" y="289"/>
                  <a:pt x="1124" y="288"/>
                  <a:pt x="1126" y="287"/>
                </a:cubicBezTo>
                <a:cubicBezTo>
                  <a:pt x="1126" y="286"/>
                  <a:pt x="1126" y="283"/>
                  <a:pt x="1125" y="282"/>
                </a:cubicBezTo>
                <a:cubicBezTo>
                  <a:pt x="1125" y="283"/>
                  <a:pt x="1120" y="283"/>
                  <a:pt x="1121" y="282"/>
                </a:cubicBezTo>
                <a:cubicBezTo>
                  <a:pt x="1121" y="281"/>
                  <a:pt x="1120" y="281"/>
                  <a:pt x="1120" y="280"/>
                </a:cubicBezTo>
                <a:cubicBezTo>
                  <a:pt x="1126" y="276"/>
                  <a:pt x="1130" y="273"/>
                  <a:pt x="1130" y="267"/>
                </a:cubicBezTo>
                <a:cubicBezTo>
                  <a:pt x="1126" y="267"/>
                  <a:pt x="1126" y="262"/>
                  <a:pt x="1122" y="262"/>
                </a:cubicBezTo>
                <a:cubicBezTo>
                  <a:pt x="1125" y="256"/>
                  <a:pt x="1132" y="253"/>
                  <a:pt x="1135" y="246"/>
                </a:cubicBezTo>
                <a:cubicBezTo>
                  <a:pt x="1123" y="249"/>
                  <a:pt x="1107" y="239"/>
                  <a:pt x="1098" y="249"/>
                </a:cubicBezTo>
                <a:cubicBezTo>
                  <a:pt x="1100" y="249"/>
                  <a:pt x="1099" y="253"/>
                  <a:pt x="1101" y="254"/>
                </a:cubicBezTo>
                <a:cubicBezTo>
                  <a:pt x="1096" y="256"/>
                  <a:pt x="1087" y="262"/>
                  <a:pt x="1082" y="259"/>
                </a:cubicBezTo>
                <a:cubicBezTo>
                  <a:pt x="1082" y="253"/>
                  <a:pt x="1083" y="249"/>
                  <a:pt x="1088" y="248"/>
                </a:cubicBezTo>
                <a:cubicBezTo>
                  <a:pt x="1093" y="241"/>
                  <a:pt x="1097" y="232"/>
                  <a:pt x="1099" y="224"/>
                </a:cubicBezTo>
                <a:cubicBezTo>
                  <a:pt x="1094" y="223"/>
                  <a:pt x="1092" y="222"/>
                  <a:pt x="1086" y="223"/>
                </a:cubicBezTo>
                <a:cubicBezTo>
                  <a:pt x="1085" y="221"/>
                  <a:pt x="1084" y="219"/>
                  <a:pt x="1083" y="216"/>
                </a:cubicBezTo>
                <a:cubicBezTo>
                  <a:pt x="1085" y="215"/>
                  <a:pt x="1087" y="214"/>
                  <a:pt x="1088" y="212"/>
                </a:cubicBezTo>
                <a:cubicBezTo>
                  <a:pt x="1077" y="213"/>
                  <a:pt x="1065" y="213"/>
                  <a:pt x="1061" y="223"/>
                </a:cubicBezTo>
                <a:cubicBezTo>
                  <a:pt x="1063" y="227"/>
                  <a:pt x="1066" y="228"/>
                  <a:pt x="1067" y="233"/>
                </a:cubicBezTo>
                <a:cubicBezTo>
                  <a:pt x="1062" y="235"/>
                  <a:pt x="1053" y="238"/>
                  <a:pt x="1047" y="235"/>
                </a:cubicBezTo>
                <a:cubicBezTo>
                  <a:pt x="1048" y="233"/>
                  <a:pt x="1050" y="230"/>
                  <a:pt x="1052" y="228"/>
                </a:cubicBezTo>
                <a:cubicBezTo>
                  <a:pt x="1049" y="228"/>
                  <a:pt x="1049" y="232"/>
                  <a:pt x="1046" y="233"/>
                </a:cubicBezTo>
                <a:cubicBezTo>
                  <a:pt x="1046" y="230"/>
                  <a:pt x="1043" y="230"/>
                  <a:pt x="1042" y="229"/>
                </a:cubicBezTo>
                <a:cubicBezTo>
                  <a:pt x="1047" y="219"/>
                  <a:pt x="1049" y="222"/>
                  <a:pt x="1051" y="211"/>
                </a:cubicBezTo>
                <a:cubicBezTo>
                  <a:pt x="1047" y="209"/>
                  <a:pt x="1038" y="216"/>
                  <a:pt x="1035" y="211"/>
                </a:cubicBezTo>
                <a:cubicBezTo>
                  <a:pt x="1035" y="210"/>
                  <a:pt x="1036" y="210"/>
                  <a:pt x="1037" y="208"/>
                </a:cubicBezTo>
                <a:cubicBezTo>
                  <a:pt x="1027" y="209"/>
                  <a:pt x="1025" y="218"/>
                  <a:pt x="1019" y="222"/>
                </a:cubicBezTo>
                <a:cubicBezTo>
                  <a:pt x="1014" y="227"/>
                  <a:pt x="1006" y="228"/>
                  <a:pt x="997" y="229"/>
                </a:cubicBezTo>
                <a:cubicBezTo>
                  <a:pt x="997" y="227"/>
                  <a:pt x="999" y="226"/>
                  <a:pt x="997" y="224"/>
                </a:cubicBezTo>
                <a:cubicBezTo>
                  <a:pt x="988" y="224"/>
                  <a:pt x="984" y="232"/>
                  <a:pt x="973" y="233"/>
                </a:cubicBezTo>
                <a:cubicBezTo>
                  <a:pt x="973" y="229"/>
                  <a:pt x="975" y="229"/>
                  <a:pt x="973" y="226"/>
                </a:cubicBezTo>
                <a:cubicBezTo>
                  <a:pt x="969" y="225"/>
                  <a:pt x="970" y="230"/>
                  <a:pt x="965" y="229"/>
                </a:cubicBezTo>
                <a:cubicBezTo>
                  <a:pt x="965" y="228"/>
                  <a:pt x="964" y="228"/>
                  <a:pt x="964" y="227"/>
                </a:cubicBezTo>
                <a:cubicBezTo>
                  <a:pt x="967" y="224"/>
                  <a:pt x="968" y="220"/>
                  <a:pt x="972" y="220"/>
                </a:cubicBezTo>
                <a:cubicBezTo>
                  <a:pt x="972" y="217"/>
                  <a:pt x="971" y="215"/>
                  <a:pt x="970" y="214"/>
                </a:cubicBezTo>
                <a:cubicBezTo>
                  <a:pt x="972" y="210"/>
                  <a:pt x="976" y="208"/>
                  <a:pt x="981" y="210"/>
                </a:cubicBezTo>
                <a:cubicBezTo>
                  <a:pt x="982" y="203"/>
                  <a:pt x="991" y="205"/>
                  <a:pt x="994" y="200"/>
                </a:cubicBezTo>
                <a:cubicBezTo>
                  <a:pt x="996" y="202"/>
                  <a:pt x="993" y="203"/>
                  <a:pt x="995" y="205"/>
                </a:cubicBezTo>
                <a:cubicBezTo>
                  <a:pt x="1000" y="205"/>
                  <a:pt x="1003" y="198"/>
                  <a:pt x="1007" y="202"/>
                </a:cubicBezTo>
                <a:cubicBezTo>
                  <a:pt x="1006" y="203"/>
                  <a:pt x="1007" y="206"/>
                  <a:pt x="1005" y="207"/>
                </a:cubicBezTo>
                <a:cubicBezTo>
                  <a:pt x="1008" y="208"/>
                  <a:pt x="1008" y="211"/>
                  <a:pt x="1012" y="210"/>
                </a:cubicBezTo>
                <a:cubicBezTo>
                  <a:pt x="1012" y="207"/>
                  <a:pt x="1012" y="207"/>
                  <a:pt x="1012" y="207"/>
                </a:cubicBezTo>
                <a:cubicBezTo>
                  <a:pt x="1012" y="205"/>
                  <a:pt x="1009" y="206"/>
                  <a:pt x="1009" y="205"/>
                </a:cubicBezTo>
                <a:cubicBezTo>
                  <a:pt x="1010" y="202"/>
                  <a:pt x="1011" y="203"/>
                  <a:pt x="1010" y="200"/>
                </a:cubicBezTo>
                <a:cubicBezTo>
                  <a:pt x="1022" y="195"/>
                  <a:pt x="1030" y="186"/>
                  <a:pt x="1037" y="176"/>
                </a:cubicBezTo>
                <a:cubicBezTo>
                  <a:pt x="1021" y="180"/>
                  <a:pt x="1012" y="194"/>
                  <a:pt x="998" y="197"/>
                </a:cubicBezTo>
                <a:cubicBezTo>
                  <a:pt x="1000" y="195"/>
                  <a:pt x="1002" y="194"/>
                  <a:pt x="1004" y="192"/>
                </a:cubicBezTo>
                <a:cubicBezTo>
                  <a:pt x="992" y="198"/>
                  <a:pt x="975" y="200"/>
                  <a:pt x="965" y="209"/>
                </a:cubicBezTo>
                <a:cubicBezTo>
                  <a:pt x="959" y="208"/>
                  <a:pt x="956" y="205"/>
                  <a:pt x="954" y="200"/>
                </a:cubicBezTo>
                <a:cubicBezTo>
                  <a:pt x="956" y="192"/>
                  <a:pt x="966" y="192"/>
                  <a:pt x="969" y="185"/>
                </a:cubicBezTo>
                <a:cubicBezTo>
                  <a:pt x="961" y="190"/>
                  <a:pt x="951" y="197"/>
                  <a:pt x="940" y="196"/>
                </a:cubicBezTo>
                <a:cubicBezTo>
                  <a:pt x="940" y="190"/>
                  <a:pt x="946" y="191"/>
                  <a:pt x="949" y="188"/>
                </a:cubicBezTo>
                <a:cubicBezTo>
                  <a:pt x="945" y="187"/>
                  <a:pt x="941" y="190"/>
                  <a:pt x="939" y="188"/>
                </a:cubicBezTo>
                <a:cubicBezTo>
                  <a:pt x="955" y="185"/>
                  <a:pt x="955" y="167"/>
                  <a:pt x="972" y="168"/>
                </a:cubicBezTo>
                <a:cubicBezTo>
                  <a:pt x="973" y="161"/>
                  <a:pt x="983" y="156"/>
                  <a:pt x="990" y="162"/>
                </a:cubicBezTo>
                <a:cubicBezTo>
                  <a:pt x="1000" y="158"/>
                  <a:pt x="993" y="135"/>
                  <a:pt x="1009" y="139"/>
                </a:cubicBezTo>
                <a:cubicBezTo>
                  <a:pt x="1006" y="143"/>
                  <a:pt x="1004" y="147"/>
                  <a:pt x="1002" y="152"/>
                </a:cubicBezTo>
                <a:cubicBezTo>
                  <a:pt x="1002" y="155"/>
                  <a:pt x="1007" y="157"/>
                  <a:pt x="1004" y="160"/>
                </a:cubicBezTo>
                <a:cubicBezTo>
                  <a:pt x="1010" y="160"/>
                  <a:pt x="1014" y="152"/>
                  <a:pt x="1021" y="155"/>
                </a:cubicBezTo>
                <a:cubicBezTo>
                  <a:pt x="1021" y="158"/>
                  <a:pt x="1018" y="156"/>
                  <a:pt x="1017" y="158"/>
                </a:cubicBezTo>
                <a:cubicBezTo>
                  <a:pt x="1029" y="158"/>
                  <a:pt x="1033" y="150"/>
                  <a:pt x="1038" y="143"/>
                </a:cubicBezTo>
                <a:cubicBezTo>
                  <a:pt x="1034" y="137"/>
                  <a:pt x="1039" y="133"/>
                  <a:pt x="1041" y="130"/>
                </a:cubicBezTo>
                <a:cubicBezTo>
                  <a:pt x="1034" y="132"/>
                  <a:pt x="1025" y="134"/>
                  <a:pt x="1022" y="128"/>
                </a:cubicBezTo>
                <a:cubicBezTo>
                  <a:pt x="1024" y="126"/>
                  <a:pt x="1025" y="125"/>
                  <a:pt x="1027" y="124"/>
                </a:cubicBezTo>
                <a:cubicBezTo>
                  <a:pt x="1024" y="123"/>
                  <a:pt x="1021" y="121"/>
                  <a:pt x="1016" y="122"/>
                </a:cubicBezTo>
                <a:cubicBezTo>
                  <a:pt x="1016" y="121"/>
                  <a:pt x="1017" y="120"/>
                  <a:pt x="1017" y="119"/>
                </a:cubicBezTo>
                <a:cubicBezTo>
                  <a:pt x="1014" y="118"/>
                  <a:pt x="1010" y="119"/>
                  <a:pt x="1007" y="121"/>
                </a:cubicBezTo>
                <a:cubicBezTo>
                  <a:pt x="1011" y="128"/>
                  <a:pt x="1002" y="129"/>
                  <a:pt x="997" y="131"/>
                </a:cubicBezTo>
                <a:cubicBezTo>
                  <a:pt x="997" y="128"/>
                  <a:pt x="1000" y="129"/>
                  <a:pt x="1000" y="127"/>
                </a:cubicBezTo>
                <a:cubicBezTo>
                  <a:pt x="997" y="126"/>
                  <a:pt x="993" y="128"/>
                  <a:pt x="992" y="126"/>
                </a:cubicBezTo>
                <a:cubicBezTo>
                  <a:pt x="990" y="124"/>
                  <a:pt x="993" y="121"/>
                  <a:pt x="991" y="119"/>
                </a:cubicBezTo>
                <a:cubicBezTo>
                  <a:pt x="979" y="119"/>
                  <a:pt x="971" y="128"/>
                  <a:pt x="960" y="125"/>
                </a:cubicBezTo>
                <a:cubicBezTo>
                  <a:pt x="962" y="117"/>
                  <a:pt x="978" y="122"/>
                  <a:pt x="980" y="113"/>
                </a:cubicBezTo>
                <a:cubicBezTo>
                  <a:pt x="976" y="111"/>
                  <a:pt x="976" y="112"/>
                  <a:pt x="978" y="109"/>
                </a:cubicBezTo>
                <a:cubicBezTo>
                  <a:pt x="976" y="107"/>
                  <a:pt x="967" y="113"/>
                  <a:pt x="964" y="108"/>
                </a:cubicBezTo>
                <a:cubicBezTo>
                  <a:pt x="966" y="107"/>
                  <a:pt x="973" y="102"/>
                  <a:pt x="971" y="103"/>
                </a:cubicBezTo>
                <a:cubicBezTo>
                  <a:pt x="963" y="105"/>
                  <a:pt x="956" y="107"/>
                  <a:pt x="949" y="108"/>
                </a:cubicBezTo>
                <a:cubicBezTo>
                  <a:pt x="946" y="106"/>
                  <a:pt x="944" y="104"/>
                  <a:pt x="942" y="101"/>
                </a:cubicBezTo>
                <a:cubicBezTo>
                  <a:pt x="943" y="98"/>
                  <a:pt x="946" y="97"/>
                  <a:pt x="950" y="97"/>
                </a:cubicBezTo>
                <a:cubicBezTo>
                  <a:pt x="949" y="98"/>
                  <a:pt x="948" y="98"/>
                  <a:pt x="949" y="100"/>
                </a:cubicBezTo>
                <a:cubicBezTo>
                  <a:pt x="951" y="99"/>
                  <a:pt x="954" y="99"/>
                  <a:pt x="954" y="97"/>
                </a:cubicBezTo>
                <a:cubicBezTo>
                  <a:pt x="952" y="95"/>
                  <a:pt x="949" y="93"/>
                  <a:pt x="947" y="91"/>
                </a:cubicBezTo>
                <a:cubicBezTo>
                  <a:pt x="937" y="94"/>
                  <a:pt x="931" y="100"/>
                  <a:pt x="928" y="109"/>
                </a:cubicBezTo>
                <a:cubicBezTo>
                  <a:pt x="925" y="108"/>
                  <a:pt x="923" y="106"/>
                  <a:pt x="920" y="105"/>
                </a:cubicBezTo>
                <a:cubicBezTo>
                  <a:pt x="924" y="104"/>
                  <a:pt x="923" y="98"/>
                  <a:pt x="922" y="96"/>
                </a:cubicBezTo>
                <a:cubicBezTo>
                  <a:pt x="921" y="97"/>
                  <a:pt x="922" y="100"/>
                  <a:pt x="920" y="100"/>
                </a:cubicBezTo>
                <a:cubicBezTo>
                  <a:pt x="919" y="100"/>
                  <a:pt x="917" y="100"/>
                  <a:pt x="917" y="101"/>
                </a:cubicBezTo>
                <a:cubicBezTo>
                  <a:pt x="919" y="98"/>
                  <a:pt x="914" y="97"/>
                  <a:pt x="913" y="95"/>
                </a:cubicBezTo>
                <a:cubicBezTo>
                  <a:pt x="902" y="97"/>
                  <a:pt x="897" y="105"/>
                  <a:pt x="885" y="103"/>
                </a:cubicBezTo>
                <a:cubicBezTo>
                  <a:pt x="883" y="100"/>
                  <a:pt x="889" y="98"/>
                  <a:pt x="889" y="95"/>
                </a:cubicBezTo>
                <a:cubicBezTo>
                  <a:pt x="886" y="94"/>
                  <a:pt x="885" y="89"/>
                  <a:pt x="882" y="88"/>
                </a:cubicBezTo>
                <a:cubicBezTo>
                  <a:pt x="882" y="87"/>
                  <a:pt x="888" y="86"/>
                  <a:pt x="885" y="85"/>
                </a:cubicBezTo>
                <a:cubicBezTo>
                  <a:pt x="881" y="88"/>
                  <a:pt x="880" y="82"/>
                  <a:pt x="876" y="85"/>
                </a:cubicBezTo>
                <a:cubicBezTo>
                  <a:pt x="864" y="96"/>
                  <a:pt x="859" y="114"/>
                  <a:pt x="848" y="126"/>
                </a:cubicBezTo>
                <a:cubicBezTo>
                  <a:pt x="848" y="132"/>
                  <a:pt x="848" y="132"/>
                  <a:pt x="848" y="132"/>
                </a:cubicBezTo>
                <a:cubicBezTo>
                  <a:pt x="843" y="134"/>
                  <a:pt x="831" y="140"/>
                  <a:pt x="830" y="129"/>
                </a:cubicBezTo>
                <a:cubicBezTo>
                  <a:pt x="827" y="131"/>
                  <a:pt x="824" y="128"/>
                  <a:pt x="819" y="128"/>
                </a:cubicBezTo>
                <a:cubicBezTo>
                  <a:pt x="817" y="127"/>
                  <a:pt x="820" y="124"/>
                  <a:pt x="819" y="123"/>
                </a:cubicBezTo>
                <a:cubicBezTo>
                  <a:pt x="816" y="123"/>
                  <a:pt x="815" y="125"/>
                  <a:pt x="814" y="122"/>
                </a:cubicBezTo>
                <a:cubicBezTo>
                  <a:pt x="816" y="117"/>
                  <a:pt x="813" y="115"/>
                  <a:pt x="814" y="113"/>
                </a:cubicBezTo>
                <a:cubicBezTo>
                  <a:pt x="803" y="117"/>
                  <a:pt x="788" y="117"/>
                  <a:pt x="783" y="128"/>
                </a:cubicBezTo>
                <a:cubicBezTo>
                  <a:pt x="780" y="127"/>
                  <a:pt x="776" y="129"/>
                  <a:pt x="778" y="130"/>
                </a:cubicBezTo>
                <a:cubicBezTo>
                  <a:pt x="787" y="126"/>
                  <a:pt x="797" y="127"/>
                  <a:pt x="805" y="121"/>
                </a:cubicBezTo>
                <a:cubicBezTo>
                  <a:pt x="806" y="122"/>
                  <a:pt x="809" y="123"/>
                  <a:pt x="809" y="125"/>
                </a:cubicBezTo>
                <a:cubicBezTo>
                  <a:pt x="807" y="125"/>
                  <a:pt x="806" y="127"/>
                  <a:pt x="806" y="128"/>
                </a:cubicBezTo>
                <a:cubicBezTo>
                  <a:pt x="808" y="130"/>
                  <a:pt x="811" y="127"/>
                  <a:pt x="811" y="128"/>
                </a:cubicBezTo>
                <a:cubicBezTo>
                  <a:pt x="808" y="130"/>
                  <a:pt x="807" y="133"/>
                  <a:pt x="808" y="137"/>
                </a:cubicBezTo>
                <a:cubicBezTo>
                  <a:pt x="804" y="138"/>
                  <a:pt x="798" y="138"/>
                  <a:pt x="794" y="137"/>
                </a:cubicBezTo>
                <a:cubicBezTo>
                  <a:pt x="792" y="137"/>
                  <a:pt x="794" y="141"/>
                  <a:pt x="792" y="141"/>
                </a:cubicBezTo>
                <a:cubicBezTo>
                  <a:pt x="781" y="142"/>
                  <a:pt x="775" y="147"/>
                  <a:pt x="769" y="153"/>
                </a:cubicBezTo>
                <a:cubicBezTo>
                  <a:pt x="761" y="150"/>
                  <a:pt x="756" y="155"/>
                  <a:pt x="750" y="157"/>
                </a:cubicBezTo>
                <a:cubicBezTo>
                  <a:pt x="750" y="161"/>
                  <a:pt x="753" y="161"/>
                  <a:pt x="753" y="165"/>
                </a:cubicBezTo>
                <a:cubicBezTo>
                  <a:pt x="757" y="164"/>
                  <a:pt x="759" y="160"/>
                  <a:pt x="762" y="158"/>
                </a:cubicBezTo>
                <a:cubicBezTo>
                  <a:pt x="764" y="160"/>
                  <a:pt x="768" y="160"/>
                  <a:pt x="770" y="162"/>
                </a:cubicBezTo>
                <a:cubicBezTo>
                  <a:pt x="759" y="170"/>
                  <a:pt x="749" y="184"/>
                  <a:pt x="731" y="179"/>
                </a:cubicBezTo>
                <a:cubicBezTo>
                  <a:pt x="727" y="172"/>
                  <a:pt x="723" y="166"/>
                  <a:pt x="722" y="156"/>
                </a:cubicBezTo>
                <a:cubicBezTo>
                  <a:pt x="714" y="156"/>
                  <a:pt x="714" y="142"/>
                  <a:pt x="716" y="138"/>
                </a:cubicBezTo>
                <a:cubicBezTo>
                  <a:pt x="719" y="129"/>
                  <a:pt x="741" y="128"/>
                  <a:pt x="735" y="115"/>
                </a:cubicBezTo>
                <a:cubicBezTo>
                  <a:pt x="734" y="114"/>
                  <a:pt x="731" y="115"/>
                  <a:pt x="729" y="115"/>
                </a:cubicBezTo>
                <a:cubicBezTo>
                  <a:pt x="723" y="109"/>
                  <a:pt x="723" y="96"/>
                  <a:pt x="715" y="94"/>
                </a:cubicBezTo>
                <a:cubicBezTo>
                  <a:pt x="712" y="93"/>
                  <a:pt x="709" y="98"/>
                  <a:pt x="707" y="93"/>
                </a:cubicBezTo>
                <a:cubicBezTo>
                  <a:pt x="714" y="88"/>
                  <a:pt x="716" y="77"/>
                  <a:pt x="721" y="70"/>
                </a:cubicBezTo>
                <a:cubicBezTo>
                  <a:pt x="708" y="72"/>
                  <a:pt x="691" y="71"/>
                  <a:pt x="678" y="76"/>
                </a:cubicBezTo>
                <a:cubicBezTo>
                  <a:pt x="679" y="74"/>
                  <a:pt x="682" y="74"/>
                  <a:pt x="682" y="72"/>
                </a:cubicBezTo>
                <a:cubicBezTo>
                  <a:pt x="678" y="74"/>
                  <a:pt x="676" y="74"/>
                  <a:pt x="672" y="75"/>
                </a:cubicBezTo>
                <a:cubicBezTo>
                  <a:pt x="672" y="77"/>
                  <a:pt x="672" y="79"/>
                  <a:pt x="673" y="80"/>
                </a:cubicBezTo>
                <a:cubicBezTo>
                  <a:pt x="668" y="83"/>
                  <a:pt x="661" y="91"/>
                  <a:pt x="655" y="87"/>
                </a:cubicBezTo>
                <a:cubicBezTo>
                  <a:pt x="648" y="89"/>
                  <a:pt x="648" y="97"/>
                  <a:pt x="640" y="98"/>
                </a:cubicBezTo>
                <a:cubicBezTo>
                  <a:pt x="638" y="96"/>
                  <a:pt x="641" y="96"/>
                  <a:pt x="639" y="95"/>
                </a:cubicBezTo>
                <a:cubicBezTo>
                  <a:pt x="634" y="108"/>
                  <a:pt x="620" y="113"/>
                  <a:pt x="611" y="123"/>
                </a:cubicBezTo>
                <a:cubicBezTo>
                  <a:pt x="615" y="123"/>
                  <a:pt x="609" y="127"/>
                  <a:pt x="612" y="128"/>
                </a:cubicBezTo>
                <a:cubicBezTo>
                  <a:pt x="613" y="125"/>
                  <a:pt x="616" y="127"/>
                  <a:pt x="616" y="128"/>
                </a:cubicBezTo>
                <a:cubicBezTo>
                  <a:pt x="612" y="133"/>
                  <a:pt x="604" y="133"/>
                  <a:pt x="598" y="136"/>
                </a:cubicBezTo>
                <a:cubicBezTo>
                  <a:pt x="591" y="128"/>
                  <a:pt x="572" y="131"/>
                  <a:pt x="566" y="137"/>
                </a:cubicBezTo>
                <a:cubicBezTo>
                  <a:pt x="537" y="144"/>
                  <a:pt x="518" y="160"/>
                  <a:pt x="491" y="170"/>
                </a:cubicBezTo>
                <a:cubicBezTo>
                  <a:pt x="489" y="168"/>
                  <a:pt x="486" y="167"/>
                  <a:pt x="484" y="166"/>
                </a:cubicBezTo>
                <a:cubicBezTo>
                  <a:pt x="486" y="164"/>
                  <a:pt x="486" y="158"/>
                  <a:pt x="484" y="156"/>
                </a:cubicBezTo>
                <a:cubicBezTo>
                  <a:pt x="480" y="156"/>
                  <a:pt x="480" y="159"/>
                  <a:pt x="477" y="159"/>
                </a:cubicBezTo>
                <a:cubicBezTo>
                  <a:pt x="477" y="155"/>
                  <a:pt x="480" y="153"/>
                  <a:pt x="480" y="150"/>
                </a:cubicBezTo>
                <a:cubicBezTo>
                  <a:pt x="454" y="144"/>
                  <a:pt x="433" y="163"/>
                  <a:pt x="415" y="167"/>
                </a:cubicBezTo>
                <a:cubicBezTo>
                  <a:pt x="424" y="161"/>
                  <a:pt x="430" y="153"/>
                  <a:pt x="438" y="148"/>
                </a:cubicBezTo>
                <a:cubicBezTo>
                  <a:pt x="439" y="145"/>
                  <a:pt x="437" y="146"/>
                  <a:pt x="437" y="143"/>
                </a:cubicBezTo>
                <a:cubicBezTo>
                  <a:pt x="438" y="143"/>
                  <a:pt x="440" y="142"/>
                  <a:pt x="442" y="142"/>
                </a:cubicBezTo>
                <a:cubicBezTo>
                  <a:pt x="442" y="130"/>
                  <a:pt x="459" y="133"/>
                  <a:pt x="461" y="123"/>
                </a:cubicBezTo>
                <a:cubicBezTo>
                  <a:pt x="461" y="120"/>
                  <a:pt x="456" y="121"/>
                  <a:pt x="455" y="118"/>
                </a:cubicBezTo>
                <a:cubicBezTo>
                  <a:pt x="454" y="114"/>
                  <a:pt x="456" y="112"/>
                  <a:pt x="456" y="108"/>
                </a:cubicBezTo>
                <a:cubicBezTo>
                  <a:pt x="451" y="103"/>
                  <a:pt x="446" y="105"/>
                  <a:pt x="441" y="106"/>
                </a:cubicBezTo>
                <a:cubicBezTo>
                  <a:pt x="426" y="109"/>
                  <a:pt x="417" y="110"/>
                  <a:pt x="406" y="115"/>
                </a:cubicBezTo>
                <a:cubicBezTo>
                  <a:pt x="401" y="117"/>
                  <a:pt x="397" y="121"/>
                  <a:pt x="391" y="123"/>
                </a:cubicBezTo>
                <a:cubicBezTo>
                  <a:pt x="387" y="124"/>
                  <a:pt x="383" y="124"/>
                  <a:pt x="380" y="125"/>
                </a:cubicBezTo>
                <a:cubicBezTo>
                  <a:pt x="340" y="136"/>
                  <a:pt x="304" y="163"/>
                  <a:pt x="273" y="177"/>
                </a:cubicBezTo>
                <a:cubicBezTo>
                  <a:pt x="273" y="176"/>
                  <a:pt x="273" y="175"/>
                  <a:pt x="272" y="175"/>
                </a:cubicBezTo>
                <a:cubicBezTo>
                  <a:pt x="271" y="177"/>
                  <a:pt x="271" y="178"/>
                  <a:pt x="270" y="179"/>
                </a:cubicBezTo>
                <a:cubicBezTo>
                  <a:pt x="252" y="188"/>
                  <a:pt x="234" y="197"/>
                  <a:pt x="220" y="210"/>
                </a:cubicBezTo>
                <a:cubicBezTo>
                  <a:pt x="225" y="224"/>
                  <a:pt x="199" y="227"/>
                  <a:pt x="196" y="237"/>
                </a:cubicBezTo>
                <a:cubicBezTo>
                  <a:pt x="198" y="237"/>
                  <a:pt x="201" y="236"/>
                  <a:pt x="203" y="237"/>
                </a:cubicBezTo>
                <a:cubicBezTo>
                  <a:pt x="197" y="239"/>
                  <a:pt x="194" y="243"/>
                  <a:pt x="190" y="246"/>
                </a:cubicBezTo>
                <a:cubicBezTo>
                  <a:pt x="202" y="242"/>
                  <a:pt x="216" y="236"/>
                  <a:pt x="226" y="241"/>
                </a:cubicBezTo>
                <a:cubicBezTo>
                  <a:pt x="224" y="244"/>
                  <a:pt x="219" y="244"/>
                  <a:pt x="219" y="249"/>
                </a:cubicBezTo>
                <a:cubicBezTo>
                  <a:pt x="227" y="247"/>
                  <a:pt x="229" y="247"/>
                  <a:pt x="238" y="246"/>
                </a:cubicBezTo>
                <a:cubicBezTo>
                  <a:pt x="238" y="244"/>
                  <a:pt x="237" y="242"/>
                  <a:pt x="239" y="242"/>
                </a:cubicBezTo>
                <a:cubicBezTo>
                  <a:pt x="247" y="246"/>
                  <a:pt x="251" y="236"/>
                  <a:pt x="258" y="235"/>
                </a:cubicBezTo>
                <a:cubicBezTo>
                  <a:pt x="261" y="240"/>
                  <a:pt x="269" y="242"/>
                  <a:pt x="267" y="249"/>
                </a:cubicBezTo>
                <a:cubicBezTo>
                  <a:pt x="272" y="253"/>
                  <a:pt x="282" y="242"/>
                  <a:pt x="282" y="252"/>
                </a:cubicBezTo>
                <a:cubicBezTo>
                  <a:pt x="289" y="251"/>
                  <a:pt x="293" y="255"/>
                  <a:pt x="298" y="257"/>
                </a:cubicBezTo>
                <a:cubicBezTo>
                  <a:pt x="298" y="258"/>
                  <a:pt x="297" y="259"/>
                  <a:pt x="297" y="260"/>
                </a:cubicBezTo>
                <a:cubicBezTo>
                  <a:pt x="300" y="260"/>
                  <a:pt x="308" y="256"/>
                  <a:pt x="308" y="261"/>
                </a:cubicBezTo>
                <a:cubicBezTo>
                  <a:pt x="278" y="290"/>
                  <a:pt x="235" y="307"/>
                  <a:pt x="198" y="329"/>
                </a:cubicBezTo>
                <a:cubicBezTo>
                  <a:pt x="198" y="326"/>
                  <a:pt x="195" y="328"/>
                  <a:pt x="193" y="328"/>
                </a:cubicBezTo>
                <a:cubicBezTo>
                  <a:pt x="193" y="333"/>
                  <a:pt x="193" y="333"/>
                  <a:pt x="193" y="333"/>
                </a:cubicBezTo>
                <a:cubicBezTo>
                  <a:pt x="183" y="339"/>
                  <a:pt x="172" y="344"/>
                  <a:pt x="160" y="343"/>
                </a:cubicBezTo>
                <a:cubicBezTo>
                  <a:pt x="159" y="346"/>
                  <a:pt x="160" y="345"/>
                  <a:pt x="160" y="349"/>
                </a:cubicBezTo>
                <a:cubicBezTo>
                  <a:pt x="157" y="350"/>
                  <a:pt x="155" y="353"/>
                  <a:pt x="152" y="354"/>
                </a:cubicBezTo>
                <a:cubicBezTo>
                  <a:pt x="143" y="348"/>
                  <a:pt x="138" y="361"/>
                  <a:pt x="130" y="358"/>
                </a:cubicBezTo>
                <a:cubicBezTo>
                  <a:pt x="127" y="373"/>
                  <a:pt x="112" y="371"/>
                  <a:pt x="104" y="380"/>
                </a:cubicBezTo>
                <a:cubicBezTo>
                  <a:pt x="100" y="377"/>
                  <a:pt x="95" y="382"/>
                  <a:pt x="97" y="388"/>
                </a:cubicBezTo>
                <a:cubicBezTo>
                  <a:pt x="90" y="391"/>
                  <a:pt x="86" y="391"/>
                  <a:pt x="79" y="389"/>
                </a:cubicBezTo>
                <a:cubicBezTo>
                  <a:pt x="76" y="393"/>
                  <a:pt x="72" y="396"/>
                  <a:pt x="65" y="394"/>
                </a:cubicBezTo>
                <a:cubicBezTo>
                  <a:pt x="64" y="397"/>
                  <a:pt x="61" y="400"/>
                  <a:pt x="63" y="404"/>
                </a:cubicBezTo>
                <a:cubicBezTo>
                  <a:pt x="62" y="402"/>
                  <a:pt x="64" y="401"/>
                  <a:pt x="66" y="402"/>
                </a:cubicBezTo>
                <a:cubicBezTo>
                  <a:pt x="63" y="411"/>
                  <a:pt x="51" y="417"/>
                  <a:pt x="48" y="424"/>
                </a:cubicBezTo>
                <a:cubicBezTo>
                  <a:pt x="52" y="424"/>
                  <a:pt x="57" y="420"/>
                  <a:pt x="60" y="422"/>
                </a:cubicBezTo>
                <a:cubicBezTo>
                  <a:pt x="60" y="425"/>
                  <a:pt x="56" y="424"/>
                  <a:pt x="56" y="427"/>
                </a:cubicBezTo>
                <a:cubicBezTo>
                  <a:pt x="62" y="428"/>
                  <a:pt x="74" y="422"/>
                  <a:pt x="78" y="429"/>
                </a:cubicBezTo>
                <a:cubicBezTo>
                  <a:pt x="77" y="430"/>
                  <a:pt x="76" y="432"/>
                  <a:pt x="76" y="435"/>
                </a:cubicBezTo>
                <a:cubicBezTo>
                  <a:pt x="81" y="441"/>
                  <a:pt x="92" y="436"/>
                  <a:pt x="97" y="434"/>
                </a:cubicBezTo>
                <a:cubicBezTo>
                  <a:pt x="97" y="435"/>
                  <a:pt x="97" y="435"/>
                  <a:pt x="98" y="436"/>
                </a:cubicBezTo>
                <a:cubicBezTo>
                  <a:pt x="99" y="440"/>
                  <a:pt x="96" y="440"/>
                  <a:pt x="96" y="442"/>
                </a:cubicBezTo>
                <a:cubicBezTo>
                  <a:pt x="104" y="446"/>
                  <a:pt x="118" y="444"/>
                  <a:pt x="118" y="456"/>
                </a:cubicBezTo>
                <a:cubicBezTo>
                  <a:pt x="141" y="448"/>
                  <a:pt x="161" y="432"/>
                  <a:pt x="185" y="422"/>
                </a:cubicBezTo>
                <a:cubicBezTo>
                  <a:pt x="185" y="430"/>
                  <a:pt x="181" y="436"/>
                  <a:pt x="176" y="440"/>
                </a:cubicBezTo>
                <a:cubicBezTo>
                  <a:pt x="178" y="440"/>
                  <a:pt x="181" y="439"/>
                  <a:pt x="181" y="441"/>
                </a:cubicBezTo>
                <a:cubicBezTo>
                  <a:pt x="178" y="445"/>
                  <a:pt x="175" y="449"/>
                  <a:pt x="170" y="451"/>
                </a:cubicBezTo>
                <a:cubicBezTo>
                  <a:pt x="169" y="456"/>
                  <a:pt x="164" y="461"/>
                  <a:pt x="159" y="459"/>
                </a:cubicBezTo>
                <a:cubicBezTo>
                  <a:pt x="153" y="466"/>
                  <a:pt x="156" y="482"/>
                  <a:pt x="146" y="488"/>
                </a:cubicBezTo>
                <a:cubicBezTo>
                  <a:pt x="143" y="486"/>
                  <a:pt x="143" y="491"/>
                  <a:pt x="141" y="492"/>
                </a:cubicBezTo>
                <a:cubicBezTo>
                  <a:pt x="145" y="493"/>
                  <a:pt x="153" y="487"/>
                  <a:pt x="156" y="494"/>
                </a:cubicBezTo>
                <a:cubicBezTo>
                  <a:pt x="157" y="498"/>
                  <a:pt x="152" y="496"/>
                  <a:pt x="152" y="500"/>
                </a:cubicBezTo>
                <a:cubicBezTo>
                  <a:pt x="158" y="500"/>
                  <a:pt x="166" y="497"/>
                  <a:pt x="167" y="503"/>
                </a:cubicBezTo>
                <a:cubicBezTo>
                  <a:pt x="163" y="508"/>
                  <a:pt x="154" y="509"/>
                  <a:pt x="150" y="514"/>
                </a:cubicBezTo>
                <a:cubicBezTo>
                  <a:pt x="158" y="511"/>
                  <a:pt x="180" y="494"/>
                  <a:pt x="177" y="515"/>
                </a:cubicBezTo>
                <a:cubicBezTo>
                  <a:pt x="184" y="519"/>
                  <a:pt x="191" y="507"/>
                  <a:pt x="196" y="512"/>
                </a:cubicBezTo>
                <a:cubicBezTo>
                  <a:pt x="196" y="514"/>
                  <a:pt x="194" y="513"/>
                  <a:pt x="195" y="516"/>
                </a:cubicBezTo>
                <a:cubicBezTo>
                  <a:pt x="197" y="516"/>
                  <a:pt x="198" y="518"/>
                  <a:pt x="199" y="519"/>
                </a:cubicBezTo>
                <a:cubicBezTo>
                  <a:pt x="202" y="531"/>
                  <a:pt x="200" y="545"/>
                  <a:pt x="185" y="547"/>
                </a:cubicBezTo>
                <a:cubicBezTo>
                  <a:pt x="183" y="545"/>
                  <a:pt x="180" y="544"/>
                  <a:pt x="181" y="539"/>
                </a:cubicBezTo>
                <a:cubicBezTo>
                  <a:pt x="180" y="539"/>
                  <a:pt x="176" y="540"/>
                  <a:pt x="176" y="538"/>
                </a:cubicBezTo>
                <a:cubicBezTo>
                  <a:pt x="174" y="534"/>
                  <a:pt x="179" y="533"/>
                  <a:pt x="183" y="534"/>
                </a:cubicBezTo>
                <a:cubicBezTo>
                  <a:pt x="182" y="531"/>
                  <a:pt x="183" y="530"/>
                  <a:pt x="184" y="528"/>
                </a:cubicBezTo>
                <a:cubicBezTo>
                  <a:pt x="170" y="529"/>
                  <a:pt x="162" y="535"/>
                  <a:pt x="152" y="540"/>
                </a:cubicBezTo>
                <a:cubicBezTo>
                  <a:pt x="157" y="544"/>
                  <a:pt x="155" y="556"/>
                  <a:pt x="154" y="561"/>
                </a:cubicBezTo>
                <a:cubicBezTo>
                  <a:pt x="159" y="559"/>
                  <a:pt x="166" y="561"/>
                  <a:pt x="173" y="560"/>
                </a:cubicBezTo>
                <a:cubicBezTo>
                  <a:pt x="172" y="564"/>
                  <a:pt x="168" y="564"/>
                  <a:pt x="168" y="569"/>
                </a:cubicBezTo>
                <a:cubicBezTo>
                  <a:pt x="173" y="570"/>
                  <a:pt x="183" y="570"/>
                  <a:pt x="184" y="563"/>
                </a:cubicBezTo>
                <a:cubicBezTo>
                  <a:pt x="181" y="563"/>
                  <a:pt x="175" y="566"/>
                  <a:pt x="174" y="562"/>
                </a:cubicBezTo>
                <a:cubicBezTo>
                  <a:pt x="178" y="558"/>
                  <a:pt x="181" y="560"/>
                  <a:pt x="187" y="559"/>
                </a:cubicBezTo>
                <a:cubicBezTo>
                  <a:pt x="188" y="546"/>
                  <a:pt x="202" y="543"/>
                  <a:pt x="209" y="540"/>
                </a:cubicBezTo>
                <a:cubicBezTo>
                  <a:pt x="209" y="542"/>
                  <a:pt x="207" y="542"/>
                  <a:pt x="207" y="544"/>
                </a:cubicBezTo>
                <a:cubicBezTo>
                  <a:pt x="208" y="544"/>
                  <a:pt x="209" y="544"/>
                  <a:pt x="209" y="546"/>
                </a:cubicBezTo>
                <a:cubicBezTo>
                  <a:pt x="208" y="547"/>
                  <a:pt x="207" y="549"/>
                  <a:pt x="206" y="550"/>
                </a:cubicBezTo>
                <a:cubicBezTo>
                  <a:pt x="212" y="550"/>
                  <a:pt x="215" y="547"/>
                  <a:pt x="219" y="545"/>
                </a:cubicBezTo>
                <a:cubicBezTo>
                  <a:pt x="221" y="547"/>
                  <a:pt x="223" y="545"/>
                  <a:pt x="225" y="547"/>
                </a:cubicBezTo>
                <a:cubicBezTo>
                  <a:pt x="226" y="540"/>
                  <a:pt x="228" y="536"/>
                  <a:pt x="235" y="535"/>
                </a:cubicBezTo>
                <a:cubicBezTo>
                  <a:pt x="235" y="532"/>
                  <a:pt x="238" y="530"/>
                  <a:pt x="243" y="529"/>
                </a:cubicBezTo>
                <a:cubicBezTo>
                  <a:pt x="243" y="530"/>
                  <a:pt x="242" y="531"/>
                  <a:pt x="243" y="532"/>
                </a:cubicBezTo>
                <a:cubicBezTo>
                  <a:pt x="247" y="532"/>
                  <a:pt x="257" y="528"/>
                  <a:pt x="262" y="533"/>
                </a:cubicBezTo>
                <a:cubicBezTo>
                  <a:pt x="263" y="537"/>
                  <a:pt x="261" y="539"/>
                  <a:pt x="259" y="542"/>
                </a:cubicBezTo>
                <a:cubicBezTo>
                  <a:pt x="262" y="541"/>
                  <a:pt x="262" y="545"/>
                  <a:pt x="262" y="547"/>
                </a:cubicBezTo>
                <a:cubicBezTo>
                  <a:pt x="261" y="549"/>
                  <a:pt x="260" y="552"/>
                  <a:pt x="258" y="553"/>
                </a:cubicBezTo>
                <a:cubicBezTo>
                  <a:pt x="244" y="550"/>
                  <a:pt x="243" y="562"/>
                  <a:pt x="237" y="566"/>
                </a:cubicBezTo>
                <a:cubicBezTo>
                  <a:pt x="233" y="568"/>
                  <a:pt x="230" y="568"/>
                  <a:pt x="229" y="573"/>
                </a:cubicBezTo>
                <a:cubicBezTo>
                  <a:pt x="230" y="573"/>
                  <a:pt x="232" y="572"/>
                  <a:pt x="231" y="574"/>
                </a:cubicBezTo>
                <a:cubicBezTo>
                  <a:pt x="227" y="580"/>
                  <a:pt x="221" y="583"/>
                  <a:pt x="221" y="592"/>
                </a:cubicBezTo>
                <a:cubicBezTo>
                  <a:pt x="225" y="596"/>
                  <a:pt x="220" y="604"/>
                  <a:pt x="215" y="603"/>
                </a:cubicBezTo>
                <a:cubicBezTo>
                  <a:pt x="217" y="607"/>
                  <a:pt x="215" y="608"/>
                  <a:pt x="214" y="611"/>
                </a:cubicBezTo>
                <a:cubicBezTo>
                  <a:pt x="221" y="612"/>
                  <a:pt x="227" y="616"/>
                  <a:pt x="233" y="617"/>
                </a:cubicBezTo>
                <a:cubicBezTo>
                  <a:pt x="241" y="619"/>
                  <a:pt x="252" y="615"/>
                  <a:pt x="259" y="615"/>
                </a:cubicBezTo>
                <a:cubicBezTo>
                  <a:pt x="265" y="615"/>
                  <a:pt x="273" y="622"/>
                  <a:pt x="281" y="619"/>
                </a:cubicBezTo>
                <a:cubicBezTo>
                  <a:pt x="269" y="621"/>
                  <a:pt x="263" y="628"/>
                  <a:pt x="255" y="634"/>
                </a:cubicBezTo>
                <a:cubicBezTo>
                  <a:pt x="232" y="636"/>
                  <a:pt x="212" y="624"/>
                  <a:pt x="196" y="630"/>
                </a:cubicBezTo>
                <a:cubicBezTo>
                  <a:pt x="192" y="641"/>
                  <a:pt x="209" y="638"/>
                  <a:pt x="204" y="645"/>
                </a:cubicBezTo>
                <a:cubicBezTo>
                  <a:pt x="208" y="642"/>
                  <a:pt x="217" y="644"/>
                  <a:pt x="218" y="650"/>
                </a:cubicBezTo>
                <a:cubicBezTo>
                  <a:pt x="210" y="649"/>
                  <a:pt x="209" y="655"/>
                  <a:pt x="206" y="658"/>
                </a:cubicBezTo>
                <a:cubicBezTo>
                  <a:pt x="211" y="655"/>
                  <a:pt x="218" y="655"/>
                  <a:pt x="219" y="648"/>
                </a:cubicBezTo>
                <a:cubicBezTo>
                  <a:pt x="223" y="649"/>
                  <a:pt x="221" y="651"/>
                  <a:pt x="222" y="652"/>
                </a:cubicBezTo>
                <a:cubicBezTo>
                  <a:pt x="222" y="651"/>
                  <a:pt x="224" y="651"/>
                  <a:pt x="225" y="651"/>
                </a:cubicBezTo>
                <a:cubicBezTo>
                  <a:pt x="234" y="657"/>
                  <a:pt x="249" y="651"/>
                  <a:pt x="256" y="658"/>
                </a:cubicBezTo>
                <a:cubicBezTo>
                  <a:pt x="252" y="671"/>
                  <a:pt x="237" y="674"/>
                  <a:pt x="234" y="689"/>
                </a:cubicBezTo>
                <a:cubicBezTo>
                  <a:pt x="231" y="688"/>
                  <a:pt x="231" y="690"/>
                  <a:pt x="229" y="691"/>
                </a:cubicBezTo>
                <a:cubicBezTo>
                  <a:pt x="230" y="694"/>
                  <a:pt x="231" y="697"/>
                  <a:pt x="230" y="701"/>
                </a:cubicBezTo>
                <a:cubicBezTo>
                  <a:pt x="218" y="704"/>
                  <a:pt x="215" y="717"/>
                  <a:pt x="201" y="719"/>
                </a:cubicBezTo>
                <a:cubicBezTo>
                  <a:pt x="198" y="725"/>
                  <a:pt x="196" y="728"/>
                  <a:pt x="196" y="735"/>
                </a:cubicBezTo>
                <a:cubicBezTo>
                  <a:pt x="186" y="742"/>
                  <a:pt x="177" y="752"/>
                  <a:pt x="177" y="765"/>
                </a:cubicBezTo>
                <a:cubicBezTo>
                  <a:pt x="178" y="767"/>
                  <a:pt x="183" y="764"/>
                  <a:pt x="183" y="766"/>
                </a:cubicBezTo>
                <a:cubicBezTo>
                  <a:pt x="181" y="766"/>
                  <a:pt x="182" y="768"/>
                  <a:pt x="183" y="769"/>
                </a:cubicBezTo>
                <a:cubicBezTo>
                  <a:pt x="180" y="769"/>
                  <a:pt x="179" y="770"/>
                  <a:pt x="177" y="771"/>
                </a:cubicBezTo>
                <a:cubicBezTo>
                  <a:pt x="180" y="773"/>
                  <a:pt x="184" y="772"/>
                  <a:pt x="186" y="774"/>
                </a:cubicBezTo>
                <a:cubicBezTo>
                  <a:pt x="185" y="776"/>
                  <a:pt x="180" y="776"/>
                  <a:pt x="179" y="779"/>
                </a:cubicBezTo>
                <a:cubicBezTo>
                  <a:pt x="185" y="779"/>
                  <a:pt x="190" y="779"/>
                  <a:pt x="191" y="774"/>
                </a:cubicBezTo>
                <a:cubicBezTo>
                  <a:pt x="194" y="775"/>
                  <a:pt x="195" y="776"/>
                  <a:pt x="197" y="778"/>
                </a:cubicBezTo>
                <a:cubicBezTo>
                  <a:pt x="197" y="780"/>
                  <a:pt x="195" y="781"/>
                  <a:pt x="194" y="783"/>
                </a:cubicBezTo>
                <a:cubicBezTo>
                  <a:pt x="199" y="780"/>
                  <a:pt x="205" y="777"/>
                  <a:pt x="210" y="781"/>
                </a:cubicBezTo>
                <a:cubicBezTo>
                  <a:pt x="203" y="785"/>
                  <a:pt x="199" y="793"/>
                  <a:pt x="192" y="798"/>
                </a:cubicBezTo>
                <a:cubicBezTo>
                  <a:pt x="188" y="797"/>
                  <a:pt x="187" y="800"/>
                  <a:pt x="184" y="800"/>
                </a:cubicBezTo>
                <a:cubicBezTo>
                  <a:pt x="178" y="811"/>
                  <a:pt x="164" y="813"/>
                  <a:pt x="157" y="821"/>
                </a:cubicBezTo>
                <a:cubicBezTo>
                  <a:pt x="159" y="822"/>
                  <a:pt x="161" y="819"/>
                  <a:pt x="162" y="821"/>
                </a:cubicBezTo>
                <a:cubicBezTo>
                  <a:pt x="162" y="824"/>
                  <a:pt x="161" y="825"/>
                  <a:pt x="161" y="827"/>
                </a:cubicBezTo>
                <a:cubicBezTo>
                  <a:pt x="163" y="827"/>
                  <a:pt x="165" y="828"/>
                  <a:pt x="166" y="829"/>
                </a:cubicBezTo>
                <a:cubicBezTo>
                  <a:pt x="166" y="831"/>
                  <a:pt x="165" y="834"/>
                  <a:pt x="164" y="835"/>
                </a:cubicBezTo>
                <a:cubicBezTo>
                  <a:pt x="167" y="836"/>
                  <a:pt x="167" y="834"/>
                  <a:pt x="170" y="834"/>
                </a:cubicBezTo>
                <a:cubicBezTo>
                  <a:pt x="173" y="836"/>
                  <a:pt x="168" y="839"/>
                  <a:pt x="171" y="840"/>
                </a:cubicBezTo>
                <a:cubicBezTo>
                  <a:pt x="172" y="839"/>
                  <a:pt x="174" y="837"/>
                  <a:pt x="177" y="837"/>
                </a:cubicBezTo>
                <a:cubicBezTo>
                  <a:pt x="174" y="843"/>
                  <a:pt x="166" y="842"/>
                  <a:pt x="165" y="849"/>
                </a:cubicBezTo>
                <a:cubicBezTo>
                  <a:pt x="171" y="853"/>
                  <a:pt x="177" y="848"/>
                  <a:pt x="181" y="844"/>
                </a:cubicBezTo>
                <a:cubicBezTo>
                  <a:pt x="188" y="844"/>
                  <a:pt x="190" y="839"/>
                  <a:pt x="195" y="836"/>
                </a:cubicBezTo>
                <a:cubicBezTo>
                  <a:pt x="194" y="834"/>
                  <a:pt x="192" y="829"/>
                  <a:pt x="195" y="828"/>
                </a:cubicBezTo>
                <a:cubicBezTo>
                  <a:pt x="198" y="829"/>
                  <a:pt x="198" y="828"/>
                  <a:pt x="201" y="828"/>
                </a:cubicBezTo>
                <a:cubicBezTo>
                  <a:pt x="201" y="829"/>
                  <a:pt x="201" y="831"/>
                  <a:pt x="202" y="832"/>
                </a:cubicBezTo>
                <a:cubicBezTo>
                  <a:pt x="204" y="829"/>
                  <a:pt x="209" y="829"/>
                  <a:pt x="212" y="827"/>
                </a:cubicBezTo>
                <a:cubicBezTo>
                  <a:pt x="212" y="828"/>
                  <a:pt x="214" y="828"/>
                  <a:pt x="214" y="829"/>
                </a:cubicBezTo>
                <a:cubicBezTo>
                  <a:pt x="214" y="834"/>
                  <a:pt x="214" y="834"/>
                  <a:pt x="214" y="834"/>
                </a:cubicBezTo>
                <a:cubicBezTo>
                  <a:pt x="207" y="834"/>
                  <a:pt x="206" y="841"/>
                  <a:pt x="201" y="844"/>
                </a:cubicBezTo>
                <a:cubicBezTo>
                  <a:pt x="207" y="841"/>
                  <a:pt x="209" y="842"/>
                  <a:pt x="217" y="843"/>
                </a:cubicBezTo>
                <a:cubicBezTo>
                  <a:pt x="216" y="845"/>
                  <a:pt x="214" y="845"/>
                  <a:pt x="214" y="847"/>
                </a:cubicBezTo>
                <a:cubicBezTo>
                  <a:pt x="215" y="848"/>
                  <a:pt x="217" y="848"/>
                  <a:pt x="218" y="849"/>
                </a:cubicBezTo>
                <a:cubicBezTo>
                  <a:pt x="216" y="853"/>
                  <a:pt x="213" y="860"/>
                  <a:pt x="208" y="860"/>
                </a:cubicBezTo>
                <a:cubicBezTo>
                  <a:pt x="208" y="863"/>
                  <a:pt x="211" y="862"/>
                  <a:pt x="210" y="865"/>
                </a:cubicBezTo>
                <a:cubicBezTo>
                  <a:pt x="197" y="876"/>
                  <a:pt x="185" y="889"/>
                  <a:pt x="169" y="898"/>
                </a:cubicBezTo>
                <a:cubicBezTo>
                  <a:pt x="169" y="897"/>
                  <a:pt x="168" y="897"/>
                  <a:pt x="168" y="896"/>
                </a:cubicBezTo>
                <a:cubicBezTo>
                  <a:pt x="167" y="892"/>
                  <a:pt x="173" y="890"/>
                  <a:pt x="172" y="888"/>
                </a:cubicBezTo>
                <a:cubicBezTo>
                  <a:pt x="165" y="891"/>
                  <a:pt x="162" y="898"/>
                  <a:pt x="154" y="900"/>
                </a:cubicBezTo>
                <a:cubicBezTo>
                  <a:pt x="153" y="903"/>
                  <a:pt x="156" y="906"/>
                  <a:pt x="152" y="908"/>
                </a:cubicBezTo>
                <a:cubicBezTo>
                  <a:pt x="149" y="908"/>
                  <a:pt x="147" y="908"/>
                  <a:pt x="144" y="909"/>
                </a:cubicBezTo>
                <a:cubicBezTo>
                  <a:pt x="141" y="921"/>
                  <a:pt x="124" y="923"/>
                  <a:pt x="119" y="931"/>
                </a:cubicBezTo>
                <a:cubicBezTo>
                  <a:pt x="117" y="931"/>
                  <a:pt x="107" y="936"/>
                  <a:pt x="108" y="939"/>
                </a:cubicBezTo>
                <a:cubicBezTo>
                  <a:pt x="114" y="935"/>
                  <a:pt x="117" y="932"/>
                  <a:pt x="125" y="930"/>
                </a:cubicBezTo>
                <a:cubicBezTo>
                  <a:pt x="124" y="930"/>
                  <a:pt x="123" y="929"/>
                  <a:pt x="123" y="927"/>
                </a:cubicBezTo>
                <a:cubicBezTo>
                  <a:pt x="139" y="919"/>
                  <a:pt x="157" y="910"/>
                  <a:pt x="170" y="901"/>
                </a:cubicBezTo>
                <a:cubicBezTo>
                  <a:pt x="170" y="903"/>
                  <a:pt x="170" y="904"/>
                  <a:pt x="172" y="903"/>
                </a:cubicBezTo>
                <a:cubicBezTo>
                  <a:pt x="174" y="897"/>
                  <a:pt x="179" y="894"/>
                  <a:pt x="185" y="892"/>
                </a:cubicBezTo>
                <a:cubicBezTo>
                  <a:pt x="187" y="891"/>
                  <a:pt x="184" y="888"/>
                  <a:pt x="187" y="887"/>
                </a:cubicBezTo>
                <a:cubicBezTo>
                  <a:pt x="189" y="890"/>
                  <a:pt x="192" y="886"/>
                  <a:pt x="193" y="888"/>
                </a:cubicBezTo>
                <a:cubicBezTo>
                  <a:pt x="193" y="892"/>
                  <a:pt x="190" y="895"/>
                  <a:pt x="187" y="893"/>
                </a:cubicBezTo>
                <a:cubicBezTo>
                  <a:pt x="183" y="898"/>
                  <a:pt x="180" y="903"/>
                  <a:pt x="176" y="908"/>
                </a:cubicBezTo>
                <a:cubicBezTo>
                  <a:pt x="178" y="908"/>
                  <a:pt x="181" y="905"/>
                  <a:pt x="182" y="907"/>
                </a:cubicBezTo>
                <a:cubicBezTo>
                  <a:pt x="183" y="919"/>
                  <a:pt x="166" y="918"/>
                  <a:pt x="164" y="925"/>
                </a:cubicBezTo>
                <a:cubicBezTo>
                  <a:pt x="175" y="921"/>
                  <a:pt x="188" y="915"/>
                  <a:pt x="199" y="914"/>
                </a:cubicBezTo>
                <a:cubicBezTo>
                  <a:pt x="200" y="912"/>
                  <a:pt x="201" y="911"/>
                  <a:pt x="204" y="911"/>
                </a:cubicBezTo>
                <a:cubicBezTo>
                  <a:pt x="204" y="914"/>
                  <a:pt x="201" y="914"/>
                  <a:pt x="199" y="915"/>
                </a:cubicBezTo>
                <a:cubicBezTo>
                  <a:pt x="202" y="915"/>
                  <a:pt x="203" y="916"/>
                  <a:pt x="203" y="918"/>
                </a:cubicBezTo>
                <a:cubicBezTo>
                  <a:pt x="196" y="933"/>
                  <a:pt x="176" y="935"/>
                  <a:pt x="165" y="947"/>
                </a:cubicBezTo>
                <a:cubicBezTo>
                  <a:pt x="170" y="948"/>
                  <a:pt x="172" y="945"/>
                  <a:pt x="174" y="943"/>
                </a:cubicBezTo>
                <a:cubicBezTo>
                  <a:pt x="185" y="944"/>
                  <a:pt x="191" y="934"/>
                  <a:pt x="199" y="929"/>
                </a:cubicBezTo>
                <a:cubicBezTo>
                  <a:pt x="209" y="924"/>
                  <a:pt x="222" y="921"/>
                  <a:pt x="231" y="915"/>
                </a:cubicBezTo>
                <a:cubicBezTo>
                  <a:pt x="232" y="917"/>
                  <a:pt x="234" y="917"/>
                  <a:pt x="236" y="917"/>
                </a:cubicBezTo>
                <a:cubicBezTo>
                  <a:pt x="238" y="916"/>
                  <a:pt x="239" y="915"/>
                  <a:pt x="242" y="915"/>
                </a:cubicBezTo>
                <a:cubicBezTo>
                  <a:pt x="242" y="918"/>
                  <a:pt x="238" y="918"/>
                  <a:pt x="238" y="920"/>
                </a:cubicBezTo>
                <a:cubicBezTo>
                  <a:pt x="240" y="923"/>
                  <a:pt x="245" y="920"/>
                  <a:pt x="247" y="921"/>
                </a:cubicBezTo>
                <a:cubicBezTo>
                  <a:pt x="241" y="923"/>
                  <a:pt x="242" y="927"/>
                  <a:pt x="238" y="930"/>
                </a:cubicBezTo>
                <a:cubicBezTo>
                  <a:pt x="237" y="928"/>
                  <a:pt x="234" y="928"/>
                  <a:pt x="232" y="927"/>
                </a:cubicBezTo>
                <a:cubicBezTo>
                  <a:pt x="231" y="930"/>
                  <a:pt x="228" y="931"/>
                  <a:pt x="225" y="932"/>
                </a:cubicBezTo>
                <a:cubicBezTo>
                  <a:pt x="225" y="934"/>
                  <a:pt x="224" y="938"/>
                  <a:pt x="226" y="939"/>
                </a:cubicBezTo>
                <a:cubicBezTo>
                  <a:pt x="233" y="932"/>
                  <a:pt x="239" y="930"/>
                  <a:pt x="251" y="929"/>
                </a:cubicBezTo>
                <a:cubicBezTo>
                  <a:pt x="250" y="932"/>
                  <a:pt x="252" y="933"/>
                  <a:pt x="251" y="936"/>
                </a:cubicBezTo>
                <a:cubicBezTo>
                  <a:pt x="251" y="936"/>
                  <a:pt x="250" y="937"/>
                  <a:pt x="250" y="937"/>
                </a:cubicBezTo>
                <a:cubicBezTo>
                  <a:pt x="247" y="936"/>
                  <a:pt x="243" y="936"/>
                  <a:pt x="240" y="936"/>
                </a:cubicBezTo>
                <a:cubicBezTo>
                  <a:pt x="234" y="943"/>
                  <a:pt x="227" y="949"/>
                  <a:pt x="221" y="956"/>
                </a:cubicBezTo>
                <a:cubicBezTo>
                  <a:pt x="214" y="957"/>
                  <a:pt x="211" y="962"/>
                  <a:pt x="207" y="966"/>
                </a:cubicBezTo>
                <a:cubicBezTo>
                  <a:pt x="206" y="966"/>
                  <a:pt x="202" y="967"/>
                  <a:pt x="205" y="967"/>
                </a:cubicBezTo>
                <a:cubicBezTo>
                  <a:pt x="212" y="968"/>
                  <a:pt x="212" y="961"/>
                  <a:pt x="220" y="964"/>
                </a:cubicBezTo>
                <a:cubicBezTo>
                  <a:pt x="221" y="958"/>
                  <a:pt x="229" y="960"/>
                  <a:pt x="231" y="956"/>
                </a:cubicBezTo>
                <a:cubicBezTo>
                  <a:pt x="234" y="958"/>
                  <a:pt x="233" y="959"/>
                  <a:pt x="234" y="961"/>
                </a:cubicBezTo>
                <a:cubicBezTo>
                  <a:pt x="234" y="958"/>
                  <a:pt x="238" y="963"/>
                  <a:pt x="237" y="959"/>
                </a:cubicBezTo>
                <a:cubicBezTo>
                  <a:pt x="236" y="958"/>
                  <a:pt x="233" y="960"/>
                  <a:pt x="234" y="955"/>
                </a:cubicBezTo>
                <a:cubicBezTo>
                  <a:pt x="236" y="954"/>
                  <a:pt x="238" y="950"/>
                  <a:pt x="240" y="952"/>
                </a:cubicBezTo>
                <a:cubicBezTo>
                  <a:pt x="241" y="956"/>
                  <a:pt x="235" y="954"/>
                  <a:pt x="238" y="957"/>
                </a:cubicBezTo>
                <a:cubicBezTo>
                  <a:pt x="240" y="956"/>
                  <a:pt x="243" y="956"/>
                  <a:pt x="246" y="955"/>
                </a:cubicBezTo>
                <a:cubicBezTo>
                  <a:pt x="242" y="950"/>
                  <a:pt x="251" y="954"/>
                  <a:pt x="252" y="952"/>
                </a:cubicBezTo>
                <a:cubicBezTo>
                  <a:pt x="248" y="950"/>
                  <a:pt x="253" y="948"/>
                  <a:pt x="253" y="946"/>
                </a:cubicBezTo>
                <a:cubicBezTo>
                  <a:pt x="249" y="944"/>
                  <a:pt x="250" y="949"/>
                  <a:pt x="248" y="947"/>
                </a:cubicBezTo>
                <a:cubicBezTo>
                  <a:pt x="248" y="946"/>
                  <a:pt x="249" y="945"/>
                  <a:pt x="251" y="944"/>
                </a:cubicBezTo>
                <a:cubicBezTo>
                  <a:pt x="258" y="946"/>
                  <a:pt x="261" y="934"/>
                  <a:pt x="266" y="936"/>
                </a:cubicBezTo>
                <a:cubicBezTo>
                  <a:pt x="263" y="938"/>
                  <a:pt x="265" y="939"/>
                  <a:pt x="264" y="942"/>
                </a:cubicBezTo>
                <a:cubicBezTo>
                  <a:pt x="261" y="940"/>
                  <a:pt x="260" y="947"/>
                  <a:pt x="256" y="948"/>
                </a:cubicBezTo>
                <a:cubicBezTo>
                  <a:pt x="258" y="949"/>
                  <a:pt x="257" y="955"/>
                  <a:pt x="254" y="957"/>
                </a:cubicBezTo>
                <a:cubicBezTo>
                  <a:pt x="262" y="956"/>
                  <a:pt x="271" y="953"/>
                  <a:pt x="272" y="963"/>
                </a:cubicBezTo>
                <a:cubicBezTo>
                  <a:pt x="269" y="966"/>
                  <a:pt x="259" y="967"/>
                  <a:pt x="262" y="972"/>
                </a:cubicBezTo>
                <a:cubicBezTo>
                  <a:pt x="266" y="967"/>
                  <a:pt x="273" y="964"/>
                  <a:pt x="278" y="960"/>
                </a:cubicBezTo>
                <a:cubicBezTo>
                  <a:pt x="277" y="959"/>
                  <a:pt x="273" y="961"/>
                  <a:pt x="273" y="959"/>
                </a:cubicBezTo>
                <a:cubicBezTo>
                  <a:pt x="276" y="959"/>
                  <a:pt x="278" y="957"/>
                  <a:pt x="276" y="955"/>
                </a:cubicBezTo>
                <a:cubicBezTo>
                  <a:pt x="276" y="953"/>
                  <a:pt x="272" y="955"/>
                  <a:pt x="272" y="952"/>
                </a:cubicBezTo>
                <a:cubicBezTo>
                  <a:pt x="277" y="948"/>
                  <a:pt x="283" y="945"/>
                  <a:pt x="289" y="941"/>
                </a:cubicBezTo>
                <a:cubicBezTo>
                  <a:pt x="292" y="944"/>
                  <a:pt x="286" y="947"/>
                  <a:pt x="290" y="949"/>
                </a:cubicBezTo>
                <a:cubicBezTo>
                  <a:pt x="287" y="953"/>
                  <a:pt x="283" y="956"/>
                  <a:pt x="280" y="960"/>
                </a:cubicBezTo>
                <a:cubicBezTo>
                  <a:pt x="283" y="959"/>
                  <a:pt x="281" y="963"/>
                  <a:pt x="282" y="965"/>
                </a:cubicBezTo>
                <a:cubicBezTo>
                  <a:pt x="275" y="968"/>
                  <a:pt x="273" y="977"/>
                  <a:pt x="263" y="978"/>
                </a:cubicBezTo>
                <a:cubicBezTo>
                  <a:pt x="266" y="983"/>
                  <a:pt x="257" y="979"/>
                  <a:pt x="257" y="983"/>
                </a:cubicBezTo>
                <a:cubicBezTo>
                  <a:pt x="271" y="983"/>
                  <a:pt x="278" y="967"/>
                  <a:pt x="296" y="968"/>
                </a:cubicBezTo>
                <a:cubicBezTo>
                  <a:pt x="298" y="973"/>
                  <a:pt x="297" y="975"/>
                  <a:pt x="300" y="978"/>
                </a:cubicBezTo>
                <a:cubicBezTo>
                  <a:pt x="297" y="992"/>
                  <a:pt x="280" y="991"/>
                  <a:pt x="273" y="1001"/>
                </a:cubicBezTo>
                <a:cubicBezTo>
                  <a:pt x="276" y="1001"/>
                  <a:pt x="278" y="998"/>
                  <a:pt x="279" y="1002"/>
                </a:cubicBezTo>
                <a:cubicBezTo>
                  <a:pt x="279" y="1006"/>
                  <a:pt x="275" y="1007"/>
                  <a:pt x="274" y="1011"/>
                </a:cubicBezTo>
                <a:cubicBezTo>
                  <a:pt x="277" y="1011"/>
                  <a:pt x="280" y="1010"/>
                  <a:pt x="280" y="1013"/>
                </a:cubicBezTo>
                <a:cubicBezTo>
                  <a:pt x="278" y="1017"/>
                  <a:pt x="269" y="1020"/>
                  <a:pt x="265" y="1015"/>
                </a:cubicBezTo>
                <a:cubicBezTo>
                  <a:pt x="256" y="1023"/>
                  <a:pt x="242" y="1026"/>
                  <a:pt x="234" y="1036"/>
                </a:cubicBezTo>
                <a:cubicBezTo>
                  <a:pt x="240" y="1036"/>
                  <a:pt x="237" y="1041"/>
                  <a:pt x="240" y="1043"/>
                </a:cubicBezTo>
                <a:cubicBezTo>
                  <a:pt x="243" y="1041"/>
                  <a:pt x="246" y="1040"/>
                  <a:pt x="251" y="1039"/>
                </a:cubicBezTo>
                <a:cubicBezTo>
                  <a:pt x="251" y="1042"/>
                  <a:pt x="247" y="1041"/>
                  <a:pt x="248" y="1044"/>
                </a:cubicBezTo>
                <a:cubicBezTo>
                  <a:pt x="258" y="1041"/>
                  <a:pt x="273" y="1045"/>
                  <a:pt x="280" y="1034"/>
                </a:cubicBezTo>
                <a:cubicBezTo>
                  <a:pt x="277" y="1034"/>
                  <a:pt x="276" y="1034"/>
                  <a:pt x="276" y="1031"/>
                </a:cubicBezTo>
                <a:cubicBezTo>
                  <a:pt x="278" y="1023"/>
                  <a:pt x="285" y="1020"/>
                  <a:pt x="290" y="1015"/>
                </a:cubicBezTo>
                <a:cubicBezTo>
                  <a:pt x="296" y="1015"/>
                  <a:pt x="304" y="1015"/>
                  <a:pt x="311" y="1015"/>
                </a:cubicBezTo>
                <a:cubicBezTo>
                  <a:pt x="314" y="1006"/>
                  <a:pt x="323" y="1003"/>
                  <a:pt x="327" y="995"/>
                </a:cubicBezTo>
                <a:cubicBezTo>
                  <a:pt x="326" y="991"/>
                  <a:pt x="327" y="989"/>
                  <a:pt x="328" y="986"/>
                </a:cubicBezTo>
                <a:cubicBezTo>
                  <a:pt x="326" y="985"/>
                  <a:pt x="326" y="982"/>
                  <a:pt x="325" y="980"/>
                </a:cubicBezTo>
                <a:cubicBezTo>
                  <a:pt x="328" y="973"/>
                  <a:pt x="341" y="971"/>
                  <a:pt x="338" y="985"/>
                </a:cubicBezTo>
                <a:cubicBezTo>
                  <a:pt x="342" y="986"/>
                  <a:pt x="345" y="990"/>
                  <a:pt x="349" y="992"/>
                </a:cubicBezTo>
                <a:cubicBezTo>
                  <a:pt x="350" y="996"/>
                  <a:pt x="347" y="996"/>
                  <a:pt x="347" y="999"/>
                </a:cubicBezTo>
                <a:cubicBezTo>
                  <a:pt x="349" y="999"/>
                  <a:pt x="351" y="1003"/>
                  <a:pt x="349" y="1005"/>
                </a:cubicBezTo>
                <a:cubicBezTo>
                  <a:pt x="356" y="1006"/>
                  <a:pt x="363" y="1007"/>
                  <a:pt x="364" y="1011"/>
                </a:cubicBezTo>
                <a:cubicBezTo>
                  <a:pt x="369" y="1008"/>
                  <a:pt x="375" y="1011"/>
                  <a:pt x="378" y="1015"/>
                </a:cubicBezTo>
                <a:cubicBezTo>
                  <a:pt x="378" y="1017"/>
                  <a:pt x="375" y="1016"/>
                  <a:pt x="376" y="1018"/>
                </a:cubicBezTo>
                <a:cubicBezTo>
                  <a:pt x="379" y="1019"/>
                  <a:pt x="380" y="1016"/>
                  <a:pt x="381" y="1019"/>
                </a:cubicBezTo>
                <a:cubicBezTo>
                  <a:pt x="381" y="1021"/>
                  <a:pt x="378" y="1020"/>
                  <a:pt x="378" y="1022"/>
                </a:cubicBezTo>
                <a:cubicBezTo>
                  <a:pt x="382" y="1022"/>
                  <a:pt x="383" y="1020"/>
                  <a:pt x="387" y="1020"/>
                </a:cubicBezTo>
                <a:cubicBezTo>
                  <a:pt x="389" y="1023"/>
                  <a:pt x="388" y="1024"/>
                  <a:pt x="390" y="1027"/>
                </a:cubicBezTo>
                <a:cubicBezTo>
                  <a:pt x="394" y="1025"/>
                  <a:pt x="396" y="1030"/>
                  <a:pt x="398" y="1033"/>
                </a:cubicBezTo>
                <a:cubicBezTo>
                  <a:pt x="385" y="1041"/>
                  <a:pt x="383" y="1053"/>
                  <a:pt x="378" y="1067"/>
                </a:cubicBezTo>
                <a:cubicBezTo>
                  <a:pt x="387" y="1070"/>
                  <a:pt x="401" y="1068"/>
                  <a:pt x="402" y="1080"/>
                </a:cubicBezTo>
                <a:cubicBezTo>
                  <a:pt x="407" y="1084"/>
                  <a:pt x="411" y="1089"/>
                  <a:pt x="417" y="1092"/>
                </a:cubicBezTo>
                <a:cubicBezTo>
                  <a:pt x="415" y="1096"/>
                  <a:pt x="418" y="1100"/>
                  <a:pt x="416" y="1103"/>
                </a:cubicBezTo>
                <a:cubicBezTo>
                  <a:pt x="420" y="1104"/>
                  <a:pt x="424" y="1105"/>
                  <a:pt x="428" y="1106"/>
                </a:cubicBezTo>
                <a:cubicBezTo>
                  <a:pt x="433" y="1104"/>
                  <a:pt x="435" y="1099"/>
                  <a:pt x="440" y="1096"/>
                </a:cubicBezTo>
                <a:cubicBezTo>
                  <a:pt x="451" y="1082"/>
                  <a:pt x="471" y="1076"/>
                  <a:pt x="486" y="1066"/>
                </a:cubicBezTo>
                <a:cubicBezTo>
                  <a:pt x="493" y="1070"/>
                  <a:pt x="499" y="1058"/>
                  <a:pt x="504" y="1054"/>
                </a:cubicBezTo>
                <a:cubicBezTo>
                  <a:pt x="507" y="1054"/>
                  <a:pt x="508" y="1057"/>
                  <a:pt x="512" y="1056"/>
                </a:cubicBezTo>
                <a:cubicBezTo>
                  <a:pt x="512" y="1049"/>
                  <a:pt x="522" y="1050"/>
                  <a:pt x="524" y="1051"/>
                </a:cubicBezTo>
                <a:cubicBezTo>
                  <a:pt x="520" y="1049"/>
                  <a:pt x="527" y="1043"/>
                  <a:pt x="530" y="1042"/>
                </a:cubicBezTo>
                <a:cubicBezTo>
                  <a:pt x="530" y="1048"/>
                  <a:pt x="540" y="1051"/>
                  <a:pt x="541" y="1059"/>
                </a:cubicBezTo>
                <a:cubicBezTo>
                  <a:pt x="538" y="1058"/>
                  <a:pt x="537" y="1062"/>
                  <a:pt x="533" y="1059"/>
                </a:cubicBezTo>
                <a:cubicBezTo>
                  <a:pt x="532" y="1065"/>
                  <a:pt x="533" y="1067"/>
                  <a:pt x="533" y="1073"/>
                </a:cubicBezTo>
                <a:cubicBezTo>
                  <a:pt x="537" y="1073"/>
                  <a:pt x="537" y="1078"/>
                  <a:pt x="541" y="1078"/>
                </a:cubicBezTo>
                <a:cubicBezTo>
                  <a:pt x="542" y="1074"/>
                  <a:pt x="540" y="1072"/>
                  <a:pt x="545" y="1072"/>
                </a:cubicBezTo>
                <a:cubicBezTo>
                  <a:pt x="545" y="1075"/>
                  <a:pt x="540" y="1077"/>
                  <a:pt x="545" y="1077"/>
                </a:cubicBezTo>
                <a:cubicBezTo>
                  <a:pt x="547" y="1078"/>
                  <a:pt x="544" y="1073"/>
                  <a:pt x="546" y="1073"/>
                </a:cubicBezTo>
                <a:cubicBezTo>
                  <a:pt x="549" y="1074"/>
                  <a:pt x="553" y="1074"/>
                  <a:pt x="553" y="1078"/>
                </a:cubicBezTo>
                <a:cubicBezTo>
                  <a:pt x="551" y="1078"/>
                  <a:pt x="551" y="1076"/>
                  <a:pt x="548" y="1077"/>
                </a:cubicBezTo>
                <a:cubicBezTo>
                  <a:pt x="548" y="1081"/>
                  <a:pt x="548" y="1085"/>
                  <a:pt x="545" y="1085"/>
                </a:cubicBezTo>
                <a:cubicBezTo>
                  <a:pt x="546" y="1080"/>
                  <a:pt x="541" y="1086"/>
                  <a:pt x="541" y="1082"/>
                </a:cubicBezTo>
                <a:cubicBezTo>
                  <a:pt x="542" y="1080"/>
                  <a:pt x="544" y="1079"/>
                  <a:pt x="541" y="1078"/>
                </a:cubicBezTo>
                <a:cubicBezTo>
                  <a:pt x="539" y="1079"/>
                  <a:pt x="541" y="1082"/>
                  <a:pt x="538" y="1082"/>
                </a:cubicBezTo>
                <a:cubicBezTo>
                  <a:pt x="541" y="1079"/>
                  <a:pt x="533" y="1082"/>
                  <a:pt x="532" y="1078"/>
                </a:cubicBezTo>
                <a:cubicBezTo>
                  <a:pt x="531" y="1080"/>
                  <a:pt x="530" y="1082"/>
                  <a:pt x="529" y="1085"/>
                </a:cubicBezTo>
                <a:cubicBezTo>
                  <a:pt x="533" y="1085"/>
                  <a:pt x="536" y="1088"/>
                  <a:pt x="533" y="1090"/>
                </a:cubicBezTo>
                <a:cubicBezTo>
                  <a:pt x="534" y="1091"/>
                  <a:pt x="538" y="1089"/>
                  <a:pt x="538" y="1091"/>
                </a:cubicBezTo>
                <a:cubicBezTo>
                  <a:pt x="529" y="1095"/>
                  <a:pt x="513" y="1093"/>
                  <a:pt x="508" y="1101"/>
                </a:cubicBezTo>
                <a:cubicBezTo>
                  <a:pt x="518" y="1101"/>
                  <a:pt x="530" y="1093"/>
                  <a:pt x="539" y="1097"/>
                </a:cubicBezTo>
                <a:cubicBezTo>
                  <a:pt x="538" y="1103"/>
                  <a:pt x="532" y="1097"/>
                  <a:pt x="531" y="1101"/>
                </a:cubicBezTo>
                <a:cubicBezTo>
                  <a:pt x="533" y="1104"/>
                  <a:pt x="541" y="1101"/>
                  <a:pt x="541" y="1106"/>
                </a:cubicBezTo>
                <a:cubicBezTo>
                  <a:pt x="541" y="1108"/>
                  <a:pt x="537" y="1107"/>
                  <a:pt x="537" y="1110"/>
                </a:cubicBezTo>
                <a:cubicBezTo>
                  <a:pt x="544" y="1109"/>
                  <a:pt x="552" y="1104"/>
                  <a:pt x="552" y="1098"/>
                </a:cubicBezTo>
                <a:cubicBezTo>
                  <a:pt x="570" y="1092"/>
                  <a:pt x="580" y="1083"/>
                  <a:pt x="601" y="1083"/>
                </a:cubicBezTo>
                <a:cubicBezTo>
                  <a:pt x="608" y="1079"/>
                  <a:pt x="621" y="1083"/>
                  <a:pt x="627" y="1088"/>
                </a:cubicBezTo>
                <a:cubicBezTo>
                  <a:pt x="639" y="1088"/>
                  <a:pt x="638" y="1074"/>
                  <a:pt x="651" y="1074"/>
                </a:cubicBezTo>
                <a:cubicBezTo>
                  <a:pt x="652" y="1077"/>
                  <a:pt x="650" y="1077"/>
                  <a:pt x="650" y="1079"/>
                </a:cubicBezTo>
                <a:cubicBezTo>
                  <a:pt x="665" y="1076"/>
                  <a:pt x="677" y="1070"/>
                  <a:pt x="688" y="1064"/>
                </a:cubicBezTo>
                <a:cubicBezTo>
                  <a:pt x="694" y="1064"/>
                  <a:pt x="699" y="1063"/>
                  <a:pt x="701" y="1059"/>
                </a:cubicBezTo>
                <a:cubicBezTo>
                  <a:pt x="693" y="1057"/>
                  <a:pt x="682" y="1067"/>
                  <a:pt x="672" y="1060"/>
                </a:cubicBezTo>
                <a:cubicBezTo>
                  <a:pt x="683" y="1053"/>
                  <a:pt x="695" y="1048"/>
                  <a:pt x="710" y="1044"/>
                </a:cubicBezTo>
                <a:cubicBezTo>
                  <a:pt x="712" y="1042"/>
                  <a:pt x="712" y="1039"/>
                  <a:pt x="714" y="1038"/>
                </a:cubicBezTo>
                <a:cubicBezTo>
                  <a:pt x="722" y="1040"/>
                  <a:pt x="729" y="1035"/>
                  <a:pt x="735" y="1031"/>
                </a:cubicBezTo>
                <a:cubicBezTo>
                  <a:pt x="736" y="1035"/>
                  <a:pt x="733" y="1036"/>
                  <a:pt x="735" y="1038"/>
                </a:cubicBezTo>
                <a:cubicBezTo>
                  <a:pt x="737" y="1040"/>
                  <a:pt x="739" y="1038"/>
                  <a:pt x="742" y="1038"/>
                </a:cubicBezTo>
                <a:cubicBezTo>
                  <a:pt x="742" y="1040"/>
                  <a:pt x="740" y="1040"/>
                  <a:pt x="742" y="1041"/>
                </a:cubicBezTo>
                <a:cubicBezTo>
                  <a:pt x="755" y="1034"/>
                  <a:pt x="772" y="1031"/>
                  <a:pt x="783" y="1021"/>
                </a:cubicBezTo>
                <a:cubicBezTo>
                  <a:pt x="788" y="1020"/>
                  <a:pt x="793" y="1023"/>
                  <a:pt x="797" y="1020"/>
                </a:cubicBezTo>
                <a:cubicBezTo>
                  <a:pt x="796" y="1024"/>
                  <a:pt x="800" y="1023"/>
                  <a:pt x="800" y="1025"/>
                </a:cubicBezTo>
                <a:cubicBezTo>
                  <a:pt x="793" y="1032"/>
                  <a:pt x="780" y="1028"/>
                  <a:pt x="777" y="1040"/>
                </a:cubicBezTo>
                <a:cubicBezTo>
                  <a:pt x="753" y="1052"/>
                  <a:pt x="724" y="1060"/>
                  <a:pt x="702" y="1074"/>
                </a:cubicBezTo>
                <a:cubicBezTo>
                  <a:pt x="700" y="1074"/>
                  <a:pt x="700" y="1073"/>
                  <a:pt x="699" y="1073"/>
                </a:cubicBezTo>
                <a:cubicBezTo>
                  <a:pt x="680" y="1080"/>
                  <a:pt x="661" y="1085"/>
                  <a:pt x="645" y="1094"/>
                </a:cubicBezTo>
                <a:cubicBezTo>
                  <a:pt x="656" y="1092"/>
                  <a:pt x="665" y="1087"/>
                  <a:pt x="673" y="1087"/>
                </a:cubicBezTo>
                <a:cubicBezTo>
                  <a:pt x="671" y="1094"/>
                  <a:pt x="663" y="1097"/>
                  <a:pt x="657" y="1095"/>
                </a:cubicBezTo>
                <a:cubicBezTo>
                  <a:pt x="657" y="1096"/>
                  <a:pt x="659" y="1096"/>
                  <a:pt x="659" y="1097"/>
                </a:cubicBezTo>
                <a:cubicBezTo>
                  <a:pt x="653" y="1100"/>
                  <a:pt x="646" y="1101"/>
                  <a:pt x="641" y="1104"/>
                </a:cubicBezTo>
                <a:cubicBezTo>
                  <a:pt x="659" y="1107"/>
                  <a:pt x="666" y="1090"/>
                  <a:pt x="680" y="1097"/>
                </a:cubicBezTo>
                <a:cubicBezTo>
                  <a:pt x="680" y="1098"/>
                  <a:pt x="678" y="1101"/>
                  <a:pt x="680" y="1101"/>
                </a:cubicBezTo>
                <a:cubicBezTo>
                  <a:pt x="681" y="1099"/>
                  <a:pt x="684" y="1101"/>
                  <a:pt x="686" y="1101"/>
                </a:cubicBezTo>
                <a:cubicBezTo>
                  <a:pt x="687" y="1099"/>
                  <a:pt x="688" y="1097"/>
                  <a:pt x="688" y="1094"/>
                </a:cubicBezTo>
                <a:cubicBezTo>
                  <a:pt x="694" y="1094"/>
                  <a:pt x="695" y="1086"/>
                  <a:pt x="701" y="1088"/>
                </a:cubicBezTo>
                <a:cubicBezTo>
                  <a:pt x="701" y="1087"/>
                  <a:pt x="701" y="1086"/>
                  <a:pt x="702" y="1086"/>
                </a:cubicBezTo>
                <a:cubicBezTo>
                  <a:pt x="702" y="1086"/>
                  <a:pt x="701" y="1086"/>
                  <a:pt x="701" y="1086"/>
                </a:cubicBezTo>
                <a:cubicBezTo>
                  <a:pt x="699" y="1086"/>
                  <a:pt x="698" y="1085"/>
                  <a:pt x="698" y="1083"/>
                </a:cubicBezTo>
                <a:cubicBezTo>
                  <a:pt x="701" y="1079"/>
                  <a:pt x="706" y="1077"/>
                  <a:pt x="709" y="1072"/>
                </a:cubicBezTo>
                <a:cubicBezTo>
                  <a:pt x="736" y="1068"/>
                  <a:pt x="755" y="1051"/>
                  <a:pt x="781" y="1048"/>
                </a:cubicBezTo>
                <a:cubicBezTo>
                  <a:pt x="779" y="1054"/>
                  <a:pt x="778" y="1059"/>
                  <a:pt x="779" y="1063"/>
                </a:cubicBezTo>
                <a:cubicBezTo>
                  <a:pt x="783" y="1064"/>
                  <a:pt x="785" y="1063"/>
                  <a:pt x="788" y="1062"/>
                </a:cubicBezTo>
                <a:cubicBezTo>
                  <a:pt x="792" y="1053"/>
                  <a:pt x="802" y="1054"/>
                  <a:pt x="808" y="1050"/>
                </a:cubicBezTo>
                <a:cubicBezTo>
                  <a:pt x="806" y="1040"/>
                  <a:pt x="812" y="1048"/>
                  <a:pt x="819" y="1045"/>
                </a:cubicBezTo>
                <a:cubicBezTo>
                  <a:pt x="817" y="1036"/>
                  <a:pt x="806" y="1046"/>
                  <a:pt x="802" y="1043"/>
                </a:cubicBezTo>
                <a:cubicBezTo>
                  <a:pt x="803" y="1040"/>
                  <a:pt x="805" y="1037"/>
                  <a:pt x="802" y="1036"/>
                </a:cubicBezTo>
                <a:cubicBezTo>
                  <a:pt x="807" y="1034"/>
                  <a:pt x="811" y="1031"/>
                  <a:pt x="814" y="1027"/>
                </a:cubicBezTo>
                <a:cubicBezTo>
                  <a:pt x="813" y="1026"/>
                  <a:pt x="812" y="1026"/>
                  <a:pt x="812" y="1024"/>
                </a:cubicBezTo>
                <a:cubicBezTo>
                  <a:pt x="808" y="1025"/>
                  <a:pt x="804" y="1026"/>
                  <a:pt x="802" y="1029"/>
                </a:cubicBezTo>
                <a:cubicBezTo>
                  <a:pt x="802" y="1022"/>
                  <a:pt x="798" y="1020"/>
                  <a:pt x="797" y="1015"/>
                </a:cubicBezTo>
                <a:cubicBezTo>
                  <a:pt x="807" y="1013"/>
                  <a:pt x="818" y="1011"/>
                  <a:pt x="821" y="1002"/>
                </a:cubicBezTo>
                <a:cubicBezTo>
                  <a:pt x="815" y="1004"/>
                  <a:pt x="810" y="1007"/>
                  <a:pt x="804" y="1010"/>
                </a:cubicBezTo>
                <a:cubicBezTo>
                  <a:pt x="803" y="1010"/>
                  <a:pt x="802" y="1009"/>
                  <a:pt x="800" y="1008"/>
                </a:cubicBezTo>
                <a:cubicBezTo>
                  <a:pt x="782" y="1016"/>
                  <a:pt x="765" y="1024"/>
                  <a:pt x="748" y="1032"/>
                </a:cubicBezTo>
                <a:cubicBezTo>
                  <a:pt x="746" y="1032"/>
                  <a:pt x="745" y="1031"/>
                  <a:pt x="742" y="1030"/>
                </a:cubicBezTo>
                <a:cubicBezTo>
                  <a:pt x="743" y="1034"/>
                  <a:pt x="740" y="1035"/>
                  <a:pt x="736" y="1035"/>
                </a:cubicBezTo>
                <a:cubicBezTo>
                  <a:pt x="736" y="1031"/>
                  <a:pt x="736" y="1031"/>
                  <a:pt x="736" y="1031"/>
                </a:cubicBezTo>
                <a:cubicBezTo>
                  <a:pt x="744" y="1030"/>
                  <a:pt x="749" y="1025"/>
                  <a:pt x="756" y="1022"/>
                </a:cubicBezTo>
                <a:cubicBezTo>
                  <a:pt x="754" y="1022"/>
                  <a:pt x="757" y="1021"/>
                  <a:pt x="756" y="1018"/>
                </a:cubicBezTo>
                <a:cubicBezTo>
                  <a:pt x="752" y="1020"/>
                  <a:pt x="745" y="1022"/>
                  <a:pt x="745" y="1025"/>
                </a:cubicBezTo>
                <a:cubicBezTo>
                  <a:pt x="743" y="1019"/>
                  <a:pt x="738" y="1027"/>
                  <a:pt x="735" y="1022"/>
                </a:cubicBezTo>
                <a:cubicBezTo>
                  <a:pt x="744" y="1019"/>
                  <a:pt x="752" y="1013"/>
                  <a:pt x="762" y="1010"/>
                </a:cubicBezTo>
                <a:cubicBezTo>
                  <a:pt x="763" y="1016"/>
                  <a:pt x="773" y="1011"/>
                  <a:pt x="775" y="1015"/>
                </a:cubicBezTo>
                <a:cubicBezTo>
                  <a:pt x="780" y="1012"/>
                  <a:pt x="780" y="1006"/>
                  <a:pt x="786" y="1005"/>
                </a:cubicBezTo>
                <a:cubicBezTo>
                  <a:pt x="787" y="1007"/>
                  <a:pt x="782" y="1009"/>
                  <a:pt x="785" y="1010"/>
                </a:cubicBezTo>
                <a:cubicBezTo>
                  <a:pt x="789" y="1005"/>
                  <a:pt x="793" y="1000"/>
                  <a:pt x="801" y="999"/>
                </a:cubicBezTo>
                <a:cubicBezTo>
                  <a:pt x="800" y="1005"/>
                  <a:pt x="809" y="1000"/>
                  <a:pt x="804" y="1005"/>
                </a:cubicBezTo>
                <a:cubicBezTo>
                  <a:pt x="812" y="1004"/>
                  <a:pt x="819" y="1002"/>
                  <a:pt x="820" y="998"/>
                </a:cubicBezTo>
                <a:cubicBezTo>
                  <a:pt x="817" y="999"/>
                  <a:pt x="814" y="1000"/>
                  <a:pt x="811" y="1002"/>
                </a:cubicBezTo>
                <a:cubicBezTo>
                  <a:pt x="811" y="999"/>
                  <a:pt x="811" y="995"/>
                  <a:pt x="812" y="993"/>
                </a:cubicBezTo>
                <a:cubicBezTo>
                  <a:pt x="821" y="995"/>
                  <a:pt x="837" y="988"/>
                  <a:pt x="841" y="979"/>
                </a:cubicBezTo>
                <a:cubicBezTo>
                  <a:pt x="843" y="979"/>
                  <a:pt x="844" y="978"/>
                  <a:pt x="846" y="978"/>
                </a:cubicBezTo>
                <a:cubicBezTo>
                  <a:pt x="844" y="973"/>
                  <a:pt x="852" y="974"/>
                  <a:pt x="859" y="974"/>
                </a:cubicBezTo>
                <a:cubicBezTo>
                  <a:pt x="859" y="969"/>
                  <a:pt x="865" y="967"/>
                  <a:pt x="868" y="968"/>
                </a:cubicBezTo>
                <a:cubicBezTo>
                  <a:pt x="868" y="972"/>
                  <a:pt x="865" y="967"/>
                  <a:pt x="865" y="971"/>
                </a:cubicBezTo>
                <a:cubicBezTo>
                  <a:pt x="872" y="971"/>
                  <a:pt x="886" y="969"/>
                  <a:pt x="886" y="961"/>
                </a:cubicBezTo>
                <a:cubicBezTo>
                  <a:pt x="889" y="960"/>
                  <a:pt x="889" y="963"/>
                  <a:pt x="889" y="965"/>
                </a:cubicBezTo>
                <a:cubicBezTo>
                  <a:pt x="895" y="963"/>
                  <a:pt x="897" y="957"/>
                  <a:pt x="905" y="956"/>
                </a:cubicBezTo>
                <a:cubicBezTo>
                  <a:pt x="906" y="954"/>
                  <a:pt x="902" y="953"/>
                  <a:pt x="905" y="952"/>
                </a:cubicBezTo>
                <a:cubicBezTo>
                  <a:pt x="907" y="950"/>
                  <a:pt x="909" y="954"/>
                  <a:pt x="911" y="954"/>
                </a:cubicBezTo>
                <a:cubicBezTo>
                  <a:pt x="910" y="955"/>
                  <a:pt x="906" y="956"/>
                  <a:pt x="909" y="957"/>
                </a:cubicBezTo>
                <a:cubicBezTo>
                  <a:pt x="909" y="956"/>
                  <a:pt x="911" y="956"/>
                  <a:pt x="912" y="956"/>
                </a:cubicBezTo>
                <a:cubicBezTo>
                  <a:pt x="912" y="952"/>
                  <a:pt x="912" y="948"/>
                  <a:pt x="915" y="947"/>
                </a:cubicBezTo>
                <a:cubicBezTo>
                  <a:pt x="918" y="946"/>
                  <a:pt x="918" y="948"/>
                  <a:pt x="919" y="950"/>
                </a:cubicBezTo>
                <a:cubicBezTo>
                  <a:pt x="919" y="952"/>
                  <a:pt x="917" y="951"/>
                  <a:pt x="917" y="953"/>
                </a:cubicBezTo>
                <a:cubicBezTo>
                  <a:pt x="923" y="956"/>
                  <a:pt x="925" y="949"/>
                  <a:pt x="928" y="946"/>
                </a:cubicBezTo>
                <a:cubicBezTo>
                  <a:pt x="935" y="945"/>
                  <a:pt x="939" y="939"/>
                  <a:pt x="944" y="935"/>
                </a:cubicBezTo>
                <a:cubicBezTo>
                  <a:pt x="949" y="936"/>
                  <a:pt x="952" y="933"/>
                  <a:pt x="957" y="937"/>
                </a:cubicBezTo>
                <a:cubicBezTo>
                  <a:pt x="958" y="934"/>
                  <a:pt x="955" y="934"/>
                  <a:pt x="956" y="931"/>
                </a:cubicBezTo>
                <a:cubicBezTo>
                  <a:pt x="960" y="930"/>
                  <a:pt x="961" y="927"/>
                  <a:pt x="965" y="926"/>
                </a:cubicBezTo>
                <a:cubicBezTo>
                  <a:pt x="968" y="925"/>
                  <a:pt x="969" y="931"/>
                  <a:pt x="972" y="927"/>
                </a:cubicBezTo>
                <a:cubicBezTo>
                  <a:pt x="967" y="917"/>
                  <a:pt x="982" y="912"/>
                  <a:pt x="983" y="902"/>
                </a:cubicBezTo>
                <a:cubicBezTo>
                  <a:pt x="987" y="901"/>
                  <a:pt x="988" y="905"/>
                  <a:pt x="990" y="906"/>
                </a:cubicBezTo>
                <a:cubicBezTo>
                  <a:pt x="990" y="907"/>
                  <a:pt x="988" y="908"/>
                  <a:pt x="988" y="909"/>
                </a:cubicBezTo>
                <a:cubicBezTo>
                  <a:pt x="992" y="911"/>
                  <a:pt x="996" y="911"/>
                  <a:pt x="1000" y="909"/>
                </a:cubicBezTo>
                <a:cubicBezTo>
                  <a:pt x="1000" y="911"/>
                  <a:pt x="997" y="910"/>
                  <a:pt x="996" y="912"/>
                </a:cubicBezTo>
                <a:cubicBezTo>
                  <a:pt x="998" y="912"/>
                  <a:pt x="1000" y="912"/>
                  <a:pt x="1001" y="913"/>
                </a:cubicBezTo>
                <a:cubicBezTo>
                  <a:pt x="1001" y="917"/>
                  <a:pt x="997" y="918"/>
                  <a:pt x="999" y="920"/>
                </a:cubicBezTo>
                <a:cubicBezTo>
                  <a:pt x="1005" y="919"/>
                  <a:pt x="1009" y="915"/>
                  <a:pt x="1008" y="910"/>
                </a:cubicBezTo>
                <a:cubicBezTo>
                  <a:pt x="1004" y="911"/>
                  <a:pt x="1001" y="910"/>
                  <a:pt x="1000" y="906"/>
                </a:cubicBezTo>
                <a:cubicBezTo>
                  <a:pt x="1004" y="905"/>
                  <a:pt x="1004" y="900"/>
                  <a:pt x="1010" y="900"/>
                </a:cubicBezTo>
                <a:cubicBezTo>
                  <a:pt x="1009" y="897"/>
                  <a:pt x="1012" y="897"/>
                  <a:pt x="1012" y="894"/>
                </a:cubicBezTo>
                <a:cubicBezTo>
                  <a:pt x="1009" y="892"/>
                  <a:pt x="1010" y="888"/>
                  <a:pt x="1010" y="884"/>
                </a:cubicBezTo>
                <a:cubicBezTo>
                  <a:pt x="1019" y="883"/>
                  <a:pt x="1022" y="866"/>
                  <a:pt x="1034" y="868"/>
                </a:cubicBezTo>
                <a:cubicBezTo>
                  <a:pt x="1035" y="874"/>
                  <a:pt x="1029" y="874"/>
                  <a:pt x="1027" y="877"/>
                </a:cubicBezTo>
                <a:cubicBezTo>
                  <a:pt x="1027" y="881"/>
                  <a:pt x="1031" y="881"/>
                  <a:pt x="1030" y="885"/>
                </a:cubicBezTo>
                <a:cubicBezTo>
                  <a:pt x="1029" y="885"/>
                  <a:pt x="1026" y="884"/>
                  <a:pt x="1027" y="887"/>
                </a:cubicBezTo>
                <a:cubicBezTo>
                  <a:pt x="1031" y="887"/>
                  <a:pt x="1028" y="890"/>
                  <a:pt x="1031" y="893"/>
                </a:cubicBezTo>
                <a:cubicBezTo>
                  <a:pt x="1028" y="892"/>
                  <a:pt x="1027" y="894"/>
                  <a:pt x="1027" y="896"/>
                </a:cubicBezTo>
                <a:cubicBezTo>
                  <a:pt x="1032" y="895"/>
                  <a:pt x="1034" y="900"/>
                  <a:pt x="1034" y="901"/>
                </a:cubicBezTo>
                <a:cubicBezTo>
                  <a:pt x="1034" y="899"/>
                  <a:pt x="1037" y="899"/>
                  <a:pt x="1039" y="899"/>
                </a:cubicBezTo>
                <a:cubicBezTo>
                  <a:pt x="1040" y="902"/>
                  <a:pt x="1037" y="904"/>
                  <a:pt x="1039" y="906"/>
                </a:cubicBezTo>
                <a:cubicBezTo>
                  <a:pt x="1040" y="904"/>
                  <a:pt x="1040" y="902"/>
                  <a:pt x="1041" y="901"/>
                </a:cubicBezTo>
                <a:cubicBezTo>
                  <a:pt x="1041" y="903"/>
                  <a:pt x="1044" y="902"/>
                  <a:pt x="1044" y="903"/>
                </a:cubicBezTo>
                <a:cubicBezTo>
                  <a:pt x="1042" y="908"/>
                  <a:pt x="1042" y="904"/>
                  <a:pt x="1041" y="909"/>
                </a:cubicBezTo>
                <a:cubicBezTo>
                  <a:pt x="1044" y="909"/>
                  <a:pt x="1047" y="912"/>
                  <a:pt x="1050" y="910"/>
                </a:cubicBezTo>
                <a:cubicBezTo>
                  <a:pt x="1049" y="909"/>
                  <a:pt x="1049" y="908"/>
                  <a:pt x="1048" y="906"/>
                </a:cubicBezTo>
                <a:cubicBezTo>
                  <a:pt x="1051" y="903"/>
                  <a:pt x="1052" y="903"/>
                  <a:pt x="1056" y="905"/>
                </a:cubicBezTo>
                <a:cubicBezTo>
                  <a:pt x="1056" y="903"/>
                  <a:pt x="1054" y="902"/>
                  <a:pt x="1055" y="900"/>
                </a:cubicBezTo>
                <a:cubicBezTo>
                  <a:pt x="1050" y="897"/>
                  <a:pt x="1049" y="903"/>
                  <a:pt x="1046" y="904"/>
                </a:cubicBezTo>
                <a:cubicBezTo>
                  <a:pt x="1045" y="900"/>
                  <a:pt x="1044" y="897"/>
                  <a:pt x="1044" y="894"/>
                </a:cubicBezTo>
                <a:cubicBezTo>
                  <a:pt x="1044" y="896"/>
                  <a:pt x="1040" y="895"/>
                  <a:pt x="1040" y="893"/>
                </a:cubicBezTo>
                <a:cubicBezTo>
                  <a:pt x="1046" y="891"/>
                  <a:pt x="1047" y="887"/>
                  <a:pt x="1047" y="881"/>
                </a:cubicBezTo>
                <a:cubicBezTo>
                  <a:pt x="1041" y="883"/>
                  <a:pt x="1042" y="892"/>
                  <a:pt x="1035" y="893"/>
                </a:cubicBezTo>
                <a:cubicBezTo>
                  <a:pt x="1033" y="887"/>
                  <a:pt x="1030" y="884"/>
                  <a:pt x="1034" y="880"/>
                </a:cubicBezTo>
                <a:cubicBezTo>
                  <a:pt x="1035" y="880"/>
                  <a:pt x="1036" y="880"/>
                  <a:pt x="1037" y="879"/>
                </a:cubicBezTo>
                <a:cubicBezTo>
                  <a:pt x="1037" y="881"/>
                  <a:pt x="1037" y="883"/>
                  <a:pt x="1038" y="884"/>
                </a:cubicBezTo>
                <a:cubicBezTo>
                  <a:pt x="1039" y="881"/>
                  <a:pt x="1039" y="879"/>
                  <a:pt x="1038" y="876"/>
                </a:cubicBezTo>
                <a:cubicBezTo>
                  <a:pt x="1041" y="879"/>
                  <a:pt x="1042" y="872"/>
                  <a:pt x="1047" y="873"/>
                </a:cubicBezTo>
                <a:cubicBezTo>
                  <a:pt x="1047" y="871"/>
                  <a:pt x="1046" y="871"/>
                  <a:pt x="1046" y="869"/>
                </a:cubicBezTo>
                <a:cubicBezTo>
                  <a:pt x="1055" y="861"/>
                  <a:pt x="1064" y="856"/>
                  <a:pt x="1076" y="855"/>
                </a:cubicBezTo>
                <a:cubicBezTo>
                  <a:pt x="1072" y="852"/>
                  <a:pt x="1078" y="849"/>
                  <a:pt x="1077" y="848"/>
                </a:cubicBezTo>
                <a:cubicBezTo>
                  <a:pt x="1076" y="851"/>
                  <a:pt x="1071" y="846"/>
                  <a:pt x="1071" y="848"/>
                </a:cubicBezTo>
                <a:cubicBezTo>
                  <a:pt x="1074" y="851"/>
                  <a:pt x="1067" y="856"/>
                  <a:pt x="1065" y="855"/>
                </a:cubicBezTo>
                <a:cubicBezTo>
                  <a:pt x="1066" y="849"/>
                  <a:pt x="1073" y="845"/>
                  <a:pt x="1072" y="841"/>
                </a:cubicBezTo>
                <a:cubicBezTo>
                  <a:pt x="1071" y="840"/>
                  <a:pt x="1067" y="842"/>
                  <a:pt x="1066" y="838"/>
                </a:cubicBezTo>
                <a:cubicBezTo>
                  <a:pt x="1065" y="840"/>
                  <a:pt x="1065" y="842"/>
                  <a:pt x="1062" y="842"/>
                </a:cubicBezTo>
                <a:cubicBezTo>
                  <a:pt x="1062" y="839"/>
                  <a:pt x="1060" y="838"/>
                  <a:pt x="1059" y="835"/>
                </a:cubicBezTo>
                <a:cubicBezTo>
                  <a:pt x="1064" y="833"/>
                  <a:pt x="1074" y="826"/>
                  <a:pt x="1077" y="832"/>
                </a:cubicBezTo>
                <a:cubicBezTo>
                  <a:pt x="1077" y="834"/>
                  <a:pt x="1073" y="837"/>
                  <a:pt x="1076" y="839"/>
                </a:cubicBezTo>
                <a:cubicBezTo>
                  <a:pt x="1076" y="838"/>
                  <a:pt x="1077" y="837"/>
                  <a:pt x="1078" y="836"/>
                </a:cubicBezTo>
                <a:cubicBezTo>
                  <a:pt x="1081" y="838"/>
                  <a:pt x="1076" y="840"/>
                  <a:pt x="1078" y="841"/>
                </a:cubicBezTo>
                <a:cubicBezTo>
                  <a:pt x="1081" y="839"/>
                  <a:pt x="1081" y="833"/>
                  <a:pt x="1085" y="832"/>
                </a:cubicBezTo>
                <a:cubicBezTo>
                  <a:pt x="1083" y="827"/>
                  <a:pt x="1086" y="824"/>
                  <a:pt x="1091" y="824"/>
                </a:cubicBezTo>
                <a:cubicBezTo>
                  <a:pt x="1091" y="825"/>
                  <a:pt x="1091" y="825"/>
                  <a:pt x="1092" y="826"/>
                </a:cubicBezTo>
                <a:cubicBezTo>
                  <a:pt x="1092" y="829"/>
                  <a:pt x="1089" y="828"/>
                  <a:pt x="1090" y="831"/>
                </a:cubicBezTo>
                <a:cubicBezTo>
                  <a:pt x="1092" y="832"/>
                  <a:pt x="1092" y="830"/>
                  <a:pt x="1093" y="833"/>
                </a:cubicBezTo>
                <a:cubicBezTo>
                  <a:pt x="1097" y="831"/>
                  <a:pt x="1092" y="828"/>
                  <a:pt x="1096" y="827"/>
                </a:cubicBezTo>
                <a:cubicBezTo>
                  <a:pt x="1097" y="830"/>
                  <a:pt x="1101" y="832"/>
                  <a:pt x="1103" y="835"/>
                </a:cubicBezTo>
                <a:cubicBezTo>
                  <a:pt x="1106" y="830"/>
                  <a:pt x="1118" y="829"/>
                  <a:pt x="1116" y="823"/>
                </a:cubicBezTo>
                <a:cubicBezTo>
                  <a:pt x="1113" y="826"/>
                  <a:pt x="1111" y="819"/>
                  <a:pt x="1108" y="818"/>
                </a:cubicBezTo>
                <a:cubicBezTo>
                  <a:pt x="1111" y="815"/>
                  <a:pt x="1112" y="820"/>
                  <a:pt x="1114" y="821"/>
                </a:cubicBezTo>
                <a:cubicBezTo>
                  <a:pt x="1116" y="816"/>
                  <a:pt x="1119" y="811"/>
                  <a:pt x="1126" y="809"/>
                </a:cubicBezTo>
                <a:cubicBezTo>
                  <a:pt x="1128" y="815"/>
                  <a:pt x="1129" y="817"/>
                  <a:pt x="1133" y="816"/>
                </a:cubicBezTo>
                <a:cubicBezTo>
                  <a:pt x="1132" y="818"/>
                  <a:pt x="1128" y="820"/>
                  <a:pt x="1130" y="822"/>
                </a:cubicBezTo>
                <a:cubicBezTo>
                  <a:pt x="1134" y="820"/>
                  <a:pt x="1137" y="818"/>
                  <a:pt x="1142" y="820"/>
                </a:cubicBezTo>
                <a:cubicBezTo>
                  <a:pt x="1142" y="821"/>
                  <a:pt x="1140" y="822"/>
                  <a:pt x="1140" y="824"/>
                </a:cubicBezTo>
                <a:cubicBezTo>
                  <a:pt x="1144" y="824"/>
                  <a:pt x="1145" y="821"/>
                  <a:pt x="1148" y="821"/>
                </a:cubicBezTo>
                <a:cubicBezTo>
                  <a:pt x="1149" y="825"/>
                  <a:pt x="1145" y="824"/>
                  <a:pt x="1146" y="828"/>
                </a:cubicBezTo>
                <a:cubicBezTo>
                  <a:pt x="1147" y="831"/>
                  <a:pt x="1150" y="831"/>
                  <a:pt x="1150" y="835"/>
                </a:cubicBezTo>
                <a:cubicBezTo>
                  <a:pt x="1146" y="835"/>
                  <a:pt x="1148" y="837"/>
                  <a:pt x="1147" y="840"/>
                </a:cubicBezTo>
                <a:cubicBezTo>
                  <a:pt x="1145" y="836"/>
                  <a:pt x="1143" y="843"/>
                  <a:pt x="1140" y="840"/>
                </a:cubicBezTo>
                <a:cubicBezTo>
                  <a:pt x="1140" y="844"/>
                  <a:pt x="1139" y="847"/>
                  <a:pt x="1136" y="848"/>
                </a:cubicBezTo>
                <a:cubicBezTo>
                  <a:pt x="1137" y="843"/>
                  <a:pt x="1132" y="849"/>
                  <a:pt x="1135" y="847"/>
                </a:cubicBezTo>
                <a:cubicBezTo>
                  <a:pt x="1138" y="851"/>
                  <a:pt x="1128" y="850"/>
                  <a:pt x="1127" y="850"/>
                </a:cubicBezTo>
                <a:cubicBezTo>
                  <a:pt x="1128" y="853"/>
                  <a:pt x="1133" y="853"/>
                  <a:pt x="1134" y="853"/>
                </a:cubicBezTo>
                <a:cubicBezTo>
                  <a:pt x="1136" y="859"/>
                  <a:pt x="1129" y="859"/>
                  <a:pt x="1130" y="860"/>
                </a:cubicBezTo>
                <a:cubicBezTo>
                  <a:pt x="1133" y="860"/>
                  <a:pt x="1134" y="859"/>
                  <a:pt x="1135" y="858"/>
                </a:cubicBezTo>
                <a:cubicBezTo>
                  <a:pt x="1135" y="859"/>
                  <a:pt x="1137" y="863"/>
                  <a:pt x="1137" y="860"/>
                </a:cubicBezTo>
                <a:cubicBezTo>
                  <a:pt x="1140" y="856"/>
                  <a:pt x="1147" y="849"/>
                  <a:pt x="1154" y="846"/>
                </a:cubicBezTo>
                <a:cubicBezTo>
                  <a:pt x="1154" y="851"/>
                  <a:pt x="1154" y="851"/>
                  <a:pt x="1154" y="851"/>
                </a:cubicBezTo>
                <a:cubicBezTo>
                  <a:pt x="1150" y="851"/>
                  <a:pt x="1151" y="855"/>
                  <a:pt x="1148" y="856"/>
                </a:cubicBezTo>
                <a:cubicBezTo>
                  <a:pt x="1149" y="859"/>
                  <a:pt x="1152" y="859"/>
                  <a:pt x="1151" y="864"/>
                </a:cubicBezTo>
                <a:cubicBezTo>
                  <a:pt x="1149" y="864"/>
                  <a:pt x="1149" y="866"/>
                  <a:pt x="1147" y="865"/>
                </a:cubicBezTo>
                <a:cubicBezTo>
                  <a:pt x="1147" y="863"/>
                  <a:pt x="1146" y="862"/>
                  <a:pt x="1145" y="861"/>
                </a:cubicBezTo>
                <a:cubicBezTo>
                  <a:pt x="1143" y="866"/>
                  <a:pt x="1145" y="867"/>
                  <a:pt x="1145" y="872"/>
                </a:cubicBezTo>
                <a:cubicBezTo>
                  <a:pt x="1139" y="876"/>
                  <a:pt x="1131" y="878"/>
                  <a:pt x="1127" y="885"/>
                </a:cubicBezTo>
                <a:cubicBezTo>
                  <a:pt x="1129" y="885"/>
                  <a:pt x="1133" y="884"/>
                  <a:pt x="1134" y="888"/>
                </a:cubicBezTo>
                <a:cubicBezTo>
                  <a:pt x="1132" y="891"/>
                  <a:pt x="1128" y="892"/>
                  <a:pt x="1130" y="896"/>
                </a:cubicBezTo>
                <a:cubicBezTo>
                  <a:pt x="1135" y="892"/>
                  <a:pt x="1143" y="891"/>
                  <a:pt x="1139" y="881"/>
                </a:cubicBezTo>
                <a:cubicBezTo>
                  <a:pt x="1142" y="876"/>
                  <a:pt x="1151" y="870"/>
                  <a:pt x="1155" y="875"/>
                </a:cubicBezTo>
                <a:cubicBezTo>
                  <a:pt x="1153" y="877"/>
                  <a:pt x="1149" y="877"/>
                  <a:pt x="1149" y="881"/>
                </a:cubicBezTo>
                <a:cubicBezTo>
                  <a:pt x="1153" y="881"/>
                  <a:pt x="1155" y="878"/>
                  <a:pt x="1158" y="880"/>
                </a:cubicBezTo>
                <a:cubicBezTo>
                  <a:pt x="1161" y="874"/>
                  <a:pt x="1169" y="873"/>
                  <a:pt x="1172" y="868"/>
                </a:cubicBezTo>
                <a:cubicBezTo>
                  <a:pt x="1175" y="869"/>
                  <a:pt x="1176" y="867"/>
                  <a:pt x="1178" y="867"/>
                </a:cubicBezTo>
                <a:cubicBezTo>
                  <a:pt x="1177" y="862"/>
                  <a:pt x="1182" y="863"/>
                  <a:pt x="1185" y="862"/>
                </a:cubicBezTo>
                <a:cubicBezTo>
                  <a:pt x="1185" y="864"/>
                  <a:pt x="1185" y="865"/>
                  <a:pt x="1186" y="866"/>
                </a:cubicBezTo>
                <a:cubicBezTo>
                  <a:pt x="1192" y="864"/>
                  <a:pt x="1192" y="856"/>
                  <a:pt x="1199" y="854"/>
                </a:cubicBezTo>
                <a:cubicBezTo>
                  <a:pt x="1201" y="855"/>
                  <a:pt x="1198" y="857"/>
                  <a:pt x="1200" y="858"/>
                </a:cubicBezTo>
                <a:cubicBezTo>
                  <a:pt x="1200" y="856"/>
                  <a:pt x="1201" y="856"/>
                  <a:pt x="1203" y="856"/>
                </a:cubicBezTo>
                <a:cubicBezTo>
                  <a:pt x="1204" y="859"/>
                  <a:pt x="1203" y="860"/>
                  <a:pt x="1202" y="862"/>
                </a:cubicBezTo>
                <a:cubicBezTo>
                  <a:pt x="1203" y="864"/>
                  <a:pt x="1208" y="862"/>
                  <a:pt x="1209" y="864"/>
                </a:cubicBezTo>
                <a:cubicBezTo>
                  <a:pt x="1204" y="874"/>
                  <a:pt x="1195" y="881"/>
                  <a:pt x="1190" y="890"/>
                </a:cubicBezTo>
                <a:cubicBezTo>
                  <a:pt x="1198" y="890"/>
                  <a:pt x="1205" y="877"/>
                  <a:pt x="1211" y="884"/>
                </a:cubicBezTo>
                <a:cubicBezTo>
                  <a:pt x="1211" y="880"/>
                  <a:pt x="1214" y="882"/>
                  <a:pt x="1215" y="881"/>
                </a:cubicBezTo>
                <a:cubicBezTo>
                  <a:pt x="1221" y="876"/>
                  <a:pt x="1223" y="865"/>
                  <a:pt x="1234" y="865"/>
                </a:cubicBezTo>
                <a:cubicBezTo>
                  <a:pt x="1234" y="868"/>
                  <a:pt x="1234" y="868"/>
                  <a:pt x="1234" y="868"/>
                </a:cubicBezTo>
                <a:cubicBezTo>
                  <a:pt x="1238" y="867"/>
                  <a:pt x="1242" y="860"/>
                  <a:pt x="1240" y="857"/>
                </a:cubicBezTo>
                <a:cubicBezTo>
                  <a:pt x="1230" y="856"/>
                  <a:pt x="1225" y="861"/>
                  <a:pt x="1218" y="865"/>
                </a:cubicBezTo>
                <a:cubicBezTo>
                  <a:pt x="1216" y="865"/>
                  <a:pt x="1217" y="862"/>
                  <a:pt x="1215" y="862"/>
                </a:cubicBezTo>
                <a:cubicBezTo>
                  <a:pt x="1214" y="865"/>
                  <a:pt x="1212" y="864"/>
                  <a:pt x="1210" y="863"/>
                </a:cubicBezTo>
                <a:cubicBezTo>
                  <a:pt x="1212" y="856"/>
                  <a:pt x="1224" y="854"/>
                  <a:pt x="1225" y="848"/>
                </a:cubicBezTo>
                <a:cubicBezTo>
                  <a:pt x="1220" y="851"/>
                  <a:pt x="1211" y="853"/>
                  <a:pt x="1204" y="857"/>
                </a:cubicBezTo>
                <a:cubicBezTo>
                  <a:pt x="1204" y="851"/>
                  <a:pt x="1209" y="850"/>
                  <a:pt x="1210" y="846"/>
                </a:cubicBezTo>
                <a:cubicBezTo>
                  <a:pt x="1207" y="845"/>
                  <a:pt x="1206" y="847"/>
                  <a:pt x="1204" y="847"/>
                </a:cubicBezTo>
                <a:cubicBezTo>
                  <a:pt x="1208" y="841"/>
                  <a:pt x="1215" y="842"/>
                  <a:pt x="1220" y="836"/>
                </a:cubicBezTo>
                <a:cubicBezTo>
                  <a:pt x="1217" y="833"/>
                  <a:pt x="1223" y="831"/>
                  <a:pt x="1224" y="829"/>
                </a:cubicBezTo>
                <a:cubicBezTo>
                  <a:pt x="1225" y="826"/>
                  <a:pt x="1223" y="825"/>
                  <a:pt x="1223" y="823"/>
                </a:cubicBezTo>
                <a:cubicBezTo>
                  <a:pt x="1225" y="822"/>
                  <a:pt x="1228" y="820"/>
                  <a:pt x="1231" y="819"/>
                </a:cubicBezTo>
                <a:cubicBezTo>
                  <a:pt x="1231" y="816"/>
                  <a:pt x="1230" y="812"/>
                  <a:pt x="1233" y="812"/>
                </a:cubicBezTo>
                <a:cubicBezTo>
                  <a:pt x="1235" y="812"/>
                  <a:pt x="1235" y="814"/>
                  <a:pt x="1238" y="813"/>
                </a:cubicBezTo>
                <a:cubicBezTo>
                  <a:pt x="1238" y="809"/>
                  <a:pt x="1245" y="808"/>
                  <a:pt x="1244" y="806"/>
                </a:cubicBezTo>
                <a:cubicBezTo>
                  <a:pt x="1241" y="808"/>
                  <a:pt x="1236" y="805"/>
                  <a:pt x="1240" y="803"/>
                </a:cubicBezTo>
                <a:cubicBezTo>
                  <a:pt x="1232" y="805"/>
                  <a:pt x="1232" y="816"/>
                  <a:pt x="1221" y="815"/>
                </a:cubicBezTo>
                <a:cubicBezTo>
                  <a:pt x="1221" y="814"/>
                  <a:pt x="1222" y="814"/>
                  <a:pt x="1222" y="812"/>
                </a:cubicBezTo>
                <a:cubicBezTo>
                  <a:pt x="1217" y="815"/>
                  <a:pt x="1211" y="816"/>
                  <a:pt x="1206" y="816"/>
                </a:cubicBezTo>
                <a:cubicBezTo>
                  <a:pt x="1205" y="819"/>
                  <a:pt x="1207" y="819"/>
                  <a:pt x="1208" y="821"/>
                </a:cubicBezTo>
                <a:cubicBezTo>
                  <a:pt x="1204" y="820"/>
                  <a:pt x="1204" y="824"/>
                  <a:pt x="1201" y="824"/>
                </a:cubicBezTo>
                <a:cubicBezTo>
                  <a:pt x="1201" y="827"/>
                  <a:pt x="1201" y="830"/>
                  <a:pt x="1200" y="831"/>
                </a:cubicBezTo>
                <a:cubicBezTo>
                  <a:pt x="1201" y="831"/>
                  <a:pt x="1202" y="829"/>
                  <a:pt x="1202" y="831"/>
                </a:cubicBezTo>
                <a:cubicBezTo>
                  <a:pt x="1202" y="832"/>
                  <a:pt x="1201" y="833"/>
                  <a:pt x="1201" y="834"/>
                </a:cubicBezTo>
                <a:cubicBezTo>
                  <a:pt x="1202" y="836"/>
                  <a:pt x="1205" y="836"/>
                  <a:pt x="1204" y="839"/>
                </a:cubicBezTo>
                <a:cubicBezTo>
                  <a:pt x="1189" y="842"/>
                  <a:pt x="1183" y="854"/>
                  <a:pt x="1172" y="860"/>
                </a:cubicBezTo>
                <a:cubicBezTo>
                  <a:pt x="1169" y="858"/>
                  <a:pt x="1170" y="856"/>
                  <a:pt x="1167" y="855"/>
                </a:cubicBezTo>
                <a:cubicBezTo>
                  <a:pt x="1167" y="853"/>
                  <a:pt x="1168" y="851"/>
                  <a:pt x="1170" y="851"/>
                </a:cubicBezTo>
                <a:cubicBezTo>
                  <a:pt x="1173" y="850"/>
                  <a:pt x="1173" y="853"/>
                  <a:pt x="1175" y="853"/>
                </a:cubicBezTo>
                <a:cubicBezTo>
                  <a:pt x="1177" y="850"/>
                  <a:pt x="1185" y="848"/>
                  <a:pt x="1182" y="844"/>
                </a:cubicBezTo>
                <a:cubicBezTo>
                  <a:pt x="1182" y="846"/>
                  <a:pt x="1178" y="849"/>
                  <a:pt x="1177" y="848"/>
                </a:cubicBezTo>
                <a:cubicBezTo>
                  <a:pt x="1180" y="843"/>
                  <a:pt x="1185" y="835"/>
                  <a:pt x="1191" y="836"/>
                </a:cubicBezTo>
                <a:cubicBezTo>
                  <a:pt x="1187" y="838"/>
                  <a:pt x="1185" y="840"/>
                  <a:pt x="1184" y="845"/>
                </a:cubicBezTo>
                <a:cubicBezTo>
                  <a:pt x="1190" y="844"/>
                  <a:pt x="1192" y="841"/>
                  <a:pt x="1196" y="838"/>
                </a:cubicBezTo>
                <a:cubicBezTo>
                  <a:pt x="1193" y="837"/>
                  <a:pt x="1192" y="839"/>
                  <a:pt x="1191" y="837"/>
                </a:cubicBezTo>
                <a:cubicBezTo>
                  <a:pt x="1193" y="837"/>
                  <a:pt x="1191" y="833"/>
                  <a:pt x="1191" y="832"/>
                </a:cubicBezTo>
                <a:cubicBezTo>
                  <a:pt x="1183" y="831"/>
                  <a:pt x="1181" y="840"/>
                  <a:pt x="1175" y="835"/>
                </a:cubicBezTo>
                <a:cubicBezTo>
                  <a:pt x="1172" y="844"/>
                  <a:pt x="1163" y="841"/>
                  <a:pt x="1159" y="846"/>
                </a:cubicBezTo>
                <a:cubicBezTo>
                  <a:pt x="1158" y="844"/>
                  <a:pt x="1157" y="842"/>
                  <a:pt x="1155" y="841"/>
                </a:cubicBezTo>
                <a:cubicBezTo>
                  <a:pt x="1157" y="841"/>
                  <a:pt x="1157" y="840"/>
                  <a:pt x="1158" y="839"/>
                </a:cubicBezTo>
                <a:cubicBezTo>
                  <a:pt x="1159" y="839"/>
                  <a:pt x="1159" y="842"/>
                  <a:pt x="1161" y="841"/>
                </a:cubicBezTo>
                <a:cubicBezTo>
                  <a:pt x="1161" y="837"/>
                  <a:pt x="1164" y="837"/>
                  <a:pt x="1167" y="835"/>
                </a:cubicBezTo>
                <a:cubicBezTo>
                  <a:pt x="1166" y="832"/>
                  <a:pt x="1168" y="832"/>
                  <a:pt x="1167" y="829"/>
                </a:cubicBezTo>
                <a:cubicBezTo>
                  <a:pt x="1169" y="826"/>
                  <a:pt x="1173" y="826"/>
                  <a:pt x="1175" y="823"/>
                </a:cubicBezTo>
                <a:cubicBezTo>
                  <a:pt x="1171" y="823"/>
                  <a:pt x="1166" y="831"/>
                  <a:pt x="1158" y="830"/>
                </a:cubicBezTo>
                <a:cubicBezTo>
                  <a:pt x="1160" y="824"/>
                  <a:pt x="1158" y="828"/>
                  <a:pt x="1156" y="826"/>
                </a:cubicBezTo>
                <a:cubicBezTo>
                  <a:pt x="1157" y="824"/>
                  <a:pt x="1156" y="824"/>
                  <a:pt x="1157" y="821"/>
                </a:cubicBezTo>
                <a:cubicBezTo>
                  <a:pt x="1154" y="822"/>
                  <a:pt x="1152" y="822"/>
                  <a:pt x="1152" y="820"/>
                </a:cubicBezTo>
                <a:cubicBezTo>
                  <a:pt x="1154" y="819"/>
                  <a:pt x="1154" y="817"/>
                  <a:pt x="1154" y="815"/>
                </a:cubicBezTo>
                <a:cubicBezTo>
                  <a:pt x="1151" y="816"/>
                  <a:pt x="1148" y="818"/>
                  <a:pt x="1145" y="820"/>
                </a:cubicBezTo>
                <a:cubicBezTo>
                  <a:pt x="1142" y="817"/>
                  <a:pt x="1137" y="816"/>
                  <a:pt x="1141" y="812"/>
                </a:cubicBezTo>
                <a:cubicBezTo>
                  <a:pt x="1143" y="812"/>
                  <a:pt x="1142" y="815"/>
                  <a:pt x="1144" y="815"/>
                </a:cubicBezTo>
                <a:cubicBezTo>
                  <a:pt x="1144" y="812"/>
                  <a:pt x="1145" y="810"/>
                  <a:pt x="1147" y="809"/>
                </a:cubicBezTo>
                <a:cubicBezTo>
                  <a:pt x="1149" y="809"/>
                  <a:pt x="1148" y="812"/>
                  <a:pt x="1151" y="811"/>
                </a:cubicBezTo>
                <a:cubicBezTo>
                  <a:pt x="1152" y="805"/>
                  <a:pt x="1159" y="806"/>
                  <a:pt x="1164" y="805"/>
                </a:cubicBezTo>
                <a:cubicBezTo>
                  <a:pt x="1157" y="799"/>
                  <a:pt x="1167" y="796"/>
                  <a:pt x="1170" y="792"/>
                </a:cubicBezTo>
                <a:cubicBezTo>
                  <a:pt x="1168" y="792"/>
                  <a:pt x="1168" y="790"/>
                  <a:pt x="1168" y="788"/>
                </a:cubicBezTo>
                <a:cubicBezTo>
                  <a:pt x="1173" y="786"/>
                  <a:pt x="1171" y="785"/>
                  <a:pt x="1171" y="781"/>
                </a:cubicBezTo>
                <a:cubicBezTo>
                  <a:pt x="1174" y="781"/>
                  <a:pt x="1174" y="779"/>
                  <a:pt x="1176" y="779"/>
                </a:cubicBezTo>
                <a:cubicBezTo>
                  <a:pt x="1177" y="780"/>
                  <a:pt x="1177" y="783"/>
                  <a:pt x="1179" y="783"/>
                </a:cubicBezTo>
                <a:cubicBezTo>
                  <a:pt x="1178" y="785"/>
                  <a:pt x="1176" y="786"/>
                  <a:pt x="1176" y="788"/>
                </a:cubicBezTo>
                <a:cubicBezTo>
                  <a:pt x="1179" y="788"/>
                  <a:pt x="1179" y="790"/>
                  <a:pt x="1181" y="793"/>
                </a:cubicBezTo>
                <a:cubicBezTo>
                  <a:pt x="1193" y="792"/>
                  <a:pt x="1199" y="782"/>
                  <a:pt x="1208" y="776"/>
                </a:cubicBezTo>
                <a:cubicBezTo>
                  <a:pt x="1214" y="772"/>
                  <a:pt x="1225" y="772"/>
                  <a:pt x="1227" y="764"/>
                </a:cubicBezTo>
                <a:cubicBezTo>
                  <a:pt x="1224" y="767"/>
                  <a:pt x="1217" y="768"/>
                  <a:pt x="1213" y="769"/>
                </a:cubicBezTo>
                <a:cubicBezTo>
                  <a:pt x="1214" y="767"/>
                  <a:pt x="1217" y="767"/>
                  <a:pt x="1218" y="766"/>
                </a:cubicBezTo>
                <a:cubicBezTo>
                  <a:pt x="1217" y="763"/>
                  <a:pt x="1218" y="763"/>
                  <a:pt x="1217" y="761"/>
                </a:cubicBezTo>
                <a:cubicBezTo>
                  <a:pt x="1221" y="759"/>
                  <a:pt x="1224" y="757"/>
                  <a:pt x="1225" y="754"/>
                </a:cubicBezTo>
                <a:cubicBezTo>
                  <a:pt x="1218" y="753"/>
                  <a:pt x="1220" y="764"/>
                  <a:pt x="1212" y="760"/>
                </a:cubicBezTo>
                <a:cubicBezTo>
                  <a:pt x="1212" y="761"/>
                  <a:pt x="1211" y="763"/>
                  <a:pt x="1210" y="764"/>
                </a:cubicBezTo>
                <a:cubicBezTo>
                  <a:pt x="1214" y="771"/>
                  <a:pt x="1209" y="776"/>
                  <a:pt x="1200" y="772"/>
                </a:cubicBezTo>
                <a:cubicBezTo>
                  <a:pt x="1203" y="769"/>
                  <a:pt x="1199" y="769"/>
                  <a:pt x="1197" y="767"/>
                </a:cubicBezTo>
                <a:cubicBezTo>
                  <a:pt x="1201" y="765"/>
                  <a:pt x="1202" y="758"/>
                  <a:pt x="1208" y="761"/>
                </a:cubicBezTo>
                <a:cubicBezTo>
                  <a:pt x="1211" y="760"/>
                  <a:pt x="1209" y="754"/>
                  <a:pt x="1211" y="753"/>
                </a:cubicBezTo>
                <a:cubicBezTo>
                  <a:pt x="1215" y="752"/>
                  <a:pt x="1215" y="756"/>
                  <a:pt x="1219" y="756"/>
                </a:cubicBezTo>
                <a:cubicBezTo>
                  <a:pt x="1220" y="752"/>
                  <a:pt x="1220" y="751"/>
                  <a:pt x="1221" y="747"/>
                </a:cubicBezTo>
                <a:cubicBezTo>
                  <a:pt x="1211" y="750"/>
                  <a:pt x="1202" y="755"/>
                  <a:pt x="1193" y="759"/>
                </a:cubicBezTo>
                <a:cubicBezTo>
                  <a:pt x="1196" y="756"/>
                  <a:pt x="1198" y="752"/>
                  <a:pt x="1204" y="752"/>
                </a:cubicBezTo>
                <a:cubicBezTo>
                  <a:pt x="1210" y="742"/>
                  <a:pt x="1224" y="739"/>
                  <a:pt x="1232" y="731"/>
                </a:cubicBezTo>
                <a:cubicBezTo>
                  <a:pt x="1220" y="735"/>
                  <a:pt x="1209" y="743"/>
                  <a:pt x="1197" y="748"/>
                </a:cubicBezTo>
                <a:cubicBezTo>
                  <a:pt x="1197" y="746"/>
                  <a:pt x="1194" y="747"/>
                  <a:pt x="1194" y="745"/>
                </a:cubicBezTo>
                <a:cubicBezTo>
                  <a:pt x="1195" y="744"/>
                  <a:pt x="1195" y="742"/>
                  <a:pt x="1196" y="741"/>
                </a:cubicBezTo>
                <a:cubicBezTo>
                  <a:pt x="1191" y="741"/>
                  <a:pt x="1190" y="746"/>
                  <a:pt x="1185" y="743"/>
                </a:cubicBezTo>
                <a:cubicBezTo>
                  <a:pt x="1187" y="738"/>
                  <a:pt x="1181" y="741"/>
                  <a:pt x="1180" y="740"/>
                </a:cubicBezTo>
                <a:cubicBezTo>
                  <a:pt x="1181" y="735"/>
                  <a:pt x="1187" y="737"/>
                  <a:pt x="1187" y="731"/>
                </a:cubicBezTo>
                <a:cubicBezTo>
                  <a:pt x="1184" y="732"/>
                  <a:pt x="1181" y="734"/>
                  <a:pt x="1179" y="732"/>
                </a:cubicBezTo>
                <a:cubicBezTo>
                  <a:pt x="1180" y="731"/>
                  <a:pt x="1180" y="729"/>
                  <a:pt x="1181" y="728"/>
                </a:cubicBezTo>
                <a:cubicBezTo>
                  <a:pt x="1179" y="728"/>
                  <a:pt x="1178" y="727"/>
                  <a:pt x="1178" y="726"/>
                </a:cubicBezTo>
                <a:cubicBezTo>
                  <a:pt x="1180" y="723"/>
                  <a:pt x="1181" y="718"/>
                  <a:pt x="1182" y="714"/>
                </a:cubicBezTo>
                <a:cubicBezTo>
                  <a:pt x="1179" y="714"/>
                  <a:pt x="1177" y="716"/>
                  <a:pt x="1177" y="712"/>
                </a:cubicBezTo>
                <a:cubicBezTo>
                  <a:pt x="1180" y="709"/>
                  <a:pt x="1182" y="706"/>
                  <a:pt x="1183" y="702"/>
                </a:cubicBezTo>
                <a:cubicBezTo>
                  <a:pt x="1178" y="704"/>
                  <a:pt x="1170" y="708"/>
                  <a:pt x="1174" y="714"/>
                </a:cubicBezTo>
                <a:cubicBezTo>
                  <a:pt x="1172" y="716"/>
                  <a:pt x="1171" y="713"/>
                  <a:pt x="1169" y="715"/>
                </a:cubicBezTo>
                <a:cubicBezTo>
                  <a:pt x="1171" y="719"/>
                  <a:pt x="1169" y="727"/>
                  <a:pt x="1169" y="731"/>
                </a:cubicBezTo>
                <a:cubicBezTo>
                  <a:pt x="1172" y="730"/>
                  <a:pt x="1175" y="729"/>
                  <a:pt x="1179" y="729"/>
                </a:cubicBezTo>
                <a:cubicBezTo>
                  <a:pt x="1177" y="738"/>
                  <a:pt x="1168" y="743"/>
                  <a:pt x="1160" y="743"/>
                </a:cubicBezTo>
                <a:cubicBezTo>
                  <a:pt x="1159" y="749"/>
                  <a:pt x="1147" y="754"/>
                  <a:pt x="1147" y="747"/>
                </a:cubicBezTo>
                <a:cubicBezTo>
                  <a:pt x="1147" y="748"/>
                  <a:pt x="1144" y="750"/>
                  <a:pt x="1144" y="748"/>
                </a:cubicBezTo>
                <a:cubicBezTo>
                  <a:pt x="1151" y="738"/>
                  <a:pt x="1144" y="748"/>
                  <a:pt x="1139" y="744"/>
                </a:cubicBezTo>
                <a:cubicBezTo>
                  <a:pt x="1139" y="744"/>
                  <a:pt x="1138" y="739"/>
                  <a:pt x="1138" y="738"/>
                </a:cubicBezTo>
                <a:cubicBezTo>
                  <a:pt x="1139" y="737"/>
                  <a:pt x="1143" y="739"/>
                  <a:pt x="1142" y="736"/>
                </a:cubicBezTo>
                <a:cubicBezTo>
                  <a:pt x="1138" y="735"/>
                  <a:pt x="1138" y="738"/>
                  <a:pt x="1136" y="738"/>
                </a:cubicBezTo>
                <a:cubicBezTo>
                  <a:pt x="1136" y="733"/>
                  <a:pt x="1135" y="731"/>
                  <a:pt x="1133" y="731"/>
                </a:cubicBezTo>
                <a:cubicBezTo>
                  <a:pt x="1133" y="719"/>
                  <a:pt x="1153" y="722"/>
                  <a:pt x="1152" y="711"/>
                </a:cubicBezTo>
                <a:cubicBezTo>
                  <a:pt x="1143" y="717"/>
                  <a:pt x="1134" y="723"/>
                  <a:pt x="1124" y="727"/>
                </a:cubicBezTo>
                <a:cubicBezTo>
                  <a:pt x="1123" y="725"/>
                  <a:pt x="1122" y="725"/>
                  <a:pt x="1122" y="724"/>
                </a:cubicBezTo>
                <a:cubicBezTo>
                  <a:pt x="1125" y="718"/>
                  <a:pt x="1134" y="716"/>
                  <a:pt x="1140" y="713"/>
                </a:cubicBezTo>
                <a:cubicBezTo>
                  <a:pt x="1138" y="705"/>
                  <a:pt x="1143" y="704"/>
                  <a:pt x="1147" y="704"/>
                </a:cubicBezTo>
                <a:cubicBezTo>
                  <a:pt x="1149" y="700"/>
                  <a:pt x="1145" y="701"/>
                  <a:pt x="1146" y="698"/>
                </a:cubicBezTo>
                <a:cubicBezTo>
                  <a:pt x="1150" y="691"/>
                  <a:pt x="1156" y="684"/>
                  <a:pt x="1161" y="681"/>
                </a:cubicBezTo>
                <a:cubicBezTo>
                  <a:pt x="1159" y="678"/>
                  <a:pt x="1161" y="673"/>
                  <a:pt x="1156" y="672"/>
                </a:cubicBezTo>
                <a:cubicBezTo>
                  <a:pt x="1156" y="668"/>
                  <a:pt x="1158" y="666"/>
                  <a:pt x="1162" y="666"/>
                </a:cubicBezTo>
                <a:cubicBezTo>
                  <a:pt x="1162" y="656"/>
                  <a:pt x="1183" y="664"/>
                  <a:pt x="1176" y="652"/>
                </a:cubicBezTo>
                <a:cubicBezTo>
                  <a:pt x="1169" y="655"/>
                  <a:pt x="1164" y="660"/>
                  <a:pt x="1159" y="664"/>
                </a:cubicBezTo>
                <a:cubicBezTo>
                  <a:pt x="1156" y="664"/>
                  <a:pt x="1157" y="660"/>
                  <a:pt x="1155" y="658"/>
                </a:cubicBezTo>
                <a:cubicBezTo>
                  <a:pt x="1152" y="662"/>
                  <a:pt x="1155" y="664"/>
                  <a:pt x="1156" y="667"/>
                </a:cubicBezTo>
                <a:cubicBezTo>
                  <a:pt x="1150" y="672"/>
                  <a:pt x="1147" y="665"/>
                  <a:pt x="1145" y="661"/>
                </a:cubicBezTo>
                <a:cubicBezTo>
                  <a:pt x="1145" y="660"/>
                  <a:pt x="1149" y="657"/>
                  <a:pt x="1147" y="656"/>
                </a:cubicBezTo>
                <a:cubicBezTo>
                  <a:pt x="1146" y="659"/>
                  <a:pt x="1144" y="661"/>
                  <a:pt x="1142" y="662"/>
                </a:cubicBezTo>
                <a:cubicBezTo>
                  <a:pt x="1141" y="659"/>
                  <a:pt x="1144" y="660"/>
                  <a:pt x="1144" y="657"/>
                </a:cubicBezTo>
                <a:cubicBezTo>
                  <a:pt x="1140" y="658"/>
                  <a:pt x="1139" y="662"/>
                  <a:pt x="1136" y="664"/>
                </a:cubicBezTo>
                <a:cubicBezTo>
                  <a:pt x="1138" y="667"/>
                  <a:pt x="1140" y="660"/>
                  <a:pt x="1141" y="663"/>
                </a:cubicBezTo>
                <a:cubicBezTo>
                  <a:pt x="1138" y="669"/>
                  <a:pt x="1130" y="671"/>
                  <a:pt x="1128" y="678"/>
                </a:cubicBezTo>
                <a:cubicBezTo>
                  <a:pt x="1131" y="678"/>
                  <a:pt x="1131" y="676"/>
                  <a:pt x="1135" y="676"/>
                </a:cubicBezTo>
                <a:cubicBezTo>
                  <a:pt x="1135" y="677"/>
                  <a:pt x="1136" y="677"/>
                  <a:pt x="1136" y="678"/>
                </a:cubicBezTo>
                <a:cubicBezTo>
                  <a:pt x="1133" y="680"/>
                  <a:pt x="1132" y="682"/>
                  <a:pt x="1129" y="680"/>
                </a:cubicBezTo>
                <a:cubicBezTo>
                  <a:pt x="1127" y="685"/>
                  <a:pt x="1118" y="690"/>
                  <a:pt x="1112" y="690"/>
                </a:cubicBezTo>
                <a:cubicBezTo>
                  <a:pt x="1114" y="687"/>
                  <a:pt x="1116" y="684"/>
                  <a:pt x="1118" y="681"/>
                </a:cubicBezTo>
                <a:cubicBezTo>
                  <a:pt x="1116" y="677"/>
                  <a:pt x="1114" y="673"/>
                  <a:pt x="1115" y="670"/>
                </a:cubicBezTo>
                <a:cubicBezTo>
                  <a:pt x="1114" y="676"/>
                  <a:pt x="1110" y="669"/>
                  <a:pt x="1108" y="673"/>
                </a:cubicBezTo>
                <a:cubicBezTo>
                  <a:pt x="1107" y="676"/>
                  <a:pt x="1109" y="676"/>
                  <a:pt x="1110" y="678"/>
                </a:cubicBezTo>
                <a:cubicBezTo>
                  <a:pt x="1106" y="679"/>
                  <a:pt x="1106" y="681"/>
                  <a:pt x="1107" y="686"/>
                </a:cubicBezTo>
                <a:cubicBezTo>
                  <a:pt x="1100" y="689"/>
                  <a:pt x="1098" y="686"/>
                  <a:pt x="1092" y="688"/>
                </a:cubicBezTo>
                <a:cubicBezTo>
                  <a:pt x="1104" y="698"/>
                  <a:pt x="1091" y="712"/>
                  <a:pt x="1080" y="715"/>
                </a:cubicBezTo>
                <a:cubicBezTo>
                  <a:pt x="1081" y="712"/>
                  <a:pt x="1077" y="714"/>
                  <a:pt x="1078" y="711"/>
                </a:cubicBezTo>
                <a:cubicBezTo>
                  <a:pt x="1080" y="710"/>
                  <a:pt x="1082" y="709"/>
                  <a:pt x="1083" y="712"/>
                </a:cubicBezTo>
                <a:cubicBezTo>
                  <a:pt x="1084" y="708"/>
                  <a:pt x="1088" y="708"/>
                  <a:pt x="1088" y="704"/>
                </a:cubicBezTo>
                <a:cubicBezTo>
                  <a:pt x="1079" y="699"/>
                  <a:pt x="1075" y="720"/>
                  <a:pt x="1067" y="710"/>
                </a:cubicBezTo>
                <a:cubicBezTo>
                  <a:pt x="1069" y="707"/>
                  <a:pt x="1072" y="703"/>
                  <a:pt x="1072" y="698"/>
                </a:cubicBezTo>
                <a:cubicBezTo>
                  <a:pt x="1068" y="699"/>
                  <a:pt x="1068" y="705"/>
                  <a:pt x="1063" y="705"/>
                </a:cubicBezTo>
                <a:cubicBezTo>
                  <a:pt x="1062" y="702"/>
                  <a:pt x="1066" y="704"/>
                  <a:pt x="1065" y="701"/>
                </a:cubicBezTo>
                <a:cubicBezTo>
                  <a:pt x="1060" y="705"/>
                  <a:pt x="1057" y="703"/>
                  <a:pt x="1051" y="704"/>
                </a:cubicBezTo>
                <a:cubicBezTo>
                  <a:pt x="1053" y="701"/>
                  <a:pt x="1055" y="699"/>
                  <a:pt x="1057" y="697"/>
                </a:cubicBezTo>
                <a:cubicBezTo>
                  <a:pt x="1055" y="694"/>
                  <a:pt x="1053" y="699"/>
                  <a:pt x="1052" y="697"/>
                </a:cubicBezTo>
                <a:cubicBezTo>
                  <a:pt x="1054" y="693"/>
                  <a:pt x="1053" y="688"/>
                  <a:pt x="1059" y="688"/>
                </a:cubicBezTo>
                <a:cubicBezTo>
                  <a:pt x="1061" y="689"/>
                  <a:pt x="1060" y="693"/>
                  <a:pt x="1063" y="692"/>
                </a:cubicBezTo>
                <a:cubicBezTo>
                  <a:pt x="1066" y="689"/>
                  <a:pt x="1068" y="687"/>
                  <a:pt x="1072" y="688"/>
                </a:cubicBezTo>
                <a:cubicBezTo>
                  <a:pt x="1072" y="682"/>
                  <a:pt x="1078" y="682"/>
                  <a:pt x="1079" y="678"/>
                </a:cubicBezTo>
                <a:cubicBezTo>
                  <a:pt x="1076" y="677"/>
                  <a:pt x="1077" y="680"/>
                  <a:pt x="1074" y="679"/>
                </a:cubicBezTo>
                <a:cubicBezTo>
                  <a:pt x="1074" y="677"/>
                  <a:pt x="1072" y="675"/>
                  <a:pt x="1071" y="673"/>
                </a:cubicBezTo>
                <a:cubicBezTo>
                  <a:pt x="1076" y="670"/>
                  <a:pt x="1076" y="665"/>
                  <a:pt x="1083" y="663"/>
                </a:cubicBezTo>
                <a:cubicBezTo>
                  <a:pt x="1083" y="668"/>
                  <a:pt x="1083" y="674"/>
                  <a:pt x="1087" y="676"/>
                </a:cubicBezTo>
                <a:cubicBezTo>
                  <a:pt x="1087" y="673"/>
                  <a:pt x="1091" y="675"/>
                  <a:pt x="1092" y="676"/>
                </a:cubicBezTo>
                <a:cubicBezTo>
                  <a:pt x="1093" y="673"/>
                  <a:pt x="1095" y="670"/>
                  <a:pt x="1096" y="667"/>
                </a:cubicBezTo>
                <a:cubicBezTo>
                  <a:pt x="1103" y="667"/>
                  <a:pt x="1105" y="663"/>
                  <a:pt x="1107" y="661"/>
                </a:cubicBezTo>
                <a:cubicBezTo>
                  <a:pt x="1102" y="659"/>
                  <a:pt x="1109" y="658"/>
                  <a:pt x="1110" y="653"/>
                </a:cubicBezTo>
                <a:cubicBezTo>
                  <a:pt x="1108" y="652"/>
                  <a:pt x="1106" y="655"/>
                  <a:pt x="1105" y="651"/>
                </a:cubicBezTo>
                <a:cubicBezTo>
                  <a:pt x="1106" y="647"/>
                  <a:pt x="1109" y="645"/>
                  <a:pt x="1114" y="644"/>
                </a:cubicBezTo>
                <a:cubicBezTo>
                  <a:pt x="1115" y="643"/>
                  <a:pt x="1112" y="640"/>
                  <a:pt x="1114" y="638"/>
                </a:cubicBezTo>
                <a:cubicBezTo>
                  <a:pt x="1117" y="640"/>
                  <a:pt x="1125" y="639"/>
                  <a:pt x="1122" y="645"/>
                </a:cubicBezTo>
                <a:cubicBezTo>
                  <a:pt x="1131" y="641"/>
                  <a:pt x="1137" y="634"/>
                  <a:pt x="1145" y="629"/>
                </a:cubicBezTo>
                <a:cubicBezTo>
                  <a:pt x="1144" y="625"/>
                  <a:pt x="1144" y="624"/>
                  <a:pt x="1145" y="620"/>
                </a:cubicBezTo>
                <a:cubicBezTo>
                  <a:pt x="1141" y="620"/>
                  <a:pt x="1140" y="624"/>
                  <a:pt x="1136" y="624"/>
                </a:cubicBezTo>
                <a:cubicBezTo>
                  <a:pt x="1135" y="622"/>
                  <a:pt x="1134" y="622"/>
                  <a:pt x="1135" y="621"/>
                </a:cubicBezTo>
                <a:cubicBezTo>
                  <a:pt x="1135" y="618"/>
                  <a:pt x="1142" y="618"/>
                  <a:pt x="1139" y="615"/>
                </a:cubicBezTo>
                <a:cubicBezTo>
                  <a:pt x="1139" y="619"/>
                  <a:pt x="1133" y="616"/>
                  <a:pt x="1132" y="615"/>
                </a:cubicBezTo>
                <a:cubicBezTo>
                  <a:pt x="1130" y="612"/>
                  <a:pt x="1135" y="610"/>
                  <a:pt x="1134" y="604"/>
                </a:cubicBezTo>
                <a:cubicBezTo>
                  <a:pt x="1136" y="602"/>
                  <a:pt x="1137" y="605"/>
                  <a:pt x="1138" y="603"/>
                </a:cubicBezTo>
                <a:cubicBezTo>
                  <a:pt x="1140" y="599"/>
                  <a:pt x="1142" y="591"/>
                  <a:pt x="1148" y="594"/>
                </a:cubicBezTo>
                <a:cubicBezTo>
                  <a:pt x="1150" y="589"/>
                  <a:pt x="1157" y="584"/>
                  <a:pt x="1162" y="583"/>
                </a:cubicBezTo>
                <a:cubicBezTo>
                  <a:pt x="1172" y="580"/>
                  <a:pt x="1182" y="571"/>
                  <a:pt x="1183" y="576"/>
                </a:cubicBezTo>
                <a:cubicBezTo>
                  <a:pt x="1187" y="569"/>
                  <a:pt x="1196" y="567"/>
                  <a:pt x="1201" y="560"/>
                </a:cubicBezTo>
                <a:cubicBezTo>
                  <a:pt x="1194" y="559"/>
                  <a:pt x="1196" y="565"/>
                  <a:pt x="1190" y="564"/>
                </a:cubicBezTo>
                <a:cubicBezTo>
                  <a:pt x="1188" y="560"/>
                  <a:pt x="1192" y="561"/>
                  <a:pt x="1191" y="559"/>
                </a:cubicBezTo>
                <a:cubicBezTo>
                  <a:pt x="1189" y="560"/>
                  <a:pt x="1186" y="557"/>
                  <a:pt x="1183" y="554"/>
                </a:cubicBezTo>
                <a:cubicBezTo>
                  <a:pt x="1184" y="551"/>
                  <a:pt x="1188" y="551"/>
                  <a:pt x="1188" y="547"/>
                </a:cubicBezTo>
                <a:cubicBezTo>
                  <a:pt x="1185" y="547"/>
                  <a:pt x="1185" y="550"/>
                  <a:pt x="1181" y="550"/>
                </a:cubicBezTo>
                <a:cubicBezTo>
                  <a:pt x="1182" y="546"/>
                  <a:pt x="1177" y="549"/>
                  <a:pt x="1176" y="547"/>
                </a:cubicBezTo>
                <a:cubicBezTo>
                  <a:pt x="1176" y="542"/>
                  <a:pt x="1179" y="538"/>
                  <a:pt x="1175" y="534"/>
                </a:cubicBezTo>
                <a:cubicBezTo>
                  <a:pt x="1176" y="527"/>
                  <a:pt x="1192" y="533"/>
                  <a:pt x="1191" y="535"/>
                </a:cubicBezTo>
                <a:cubicBezTo>
                  <a:pt x="1200" y="534"/>
                  <a:pt x="1201" y="524"/>
                  <a:pt x="1210" y="521"/>
                </a:cubicBezTo>
                <a:cubicBezTo>
                  <a:pt x="1211" y="525"/>
                  <a:pt x="1213" y="521"/>
                  <a:pt x="1215" y="521"/>
                </a:cubicBezTo>
                <a:cubicBezTo>
                  <a:pt x="1214" y="514"/>
                  <a:pt x="1226" y="510"/>
                  <a:pt x="1233" y="511"/>
                </a:cubicBezTo>
                <a:cubicBezTo>
                  <a:pt x="1233" y="508"/>
                  <a:pt x="1234" y="507"/>
                  <a:pt x="1237" y="508"/>
                </a:cubicBezTo>
                <a:cubicBezTo>
                  <a:pt x="1244" y="502"/>
                  <a:pt x="1253" y="494"/>
                  <a:pt x="1264" y="495"/>
                </a:cubicBezTo>
                <a:cubicBezTo>
                  <a:pt x="1266" y="494"/>
                  <a:pt x="1266" y="491"/>
                  <a:pt x="1270" y="492"/>
                </a:cubicBezTo>
                <a:cubicBezTo>
                  <a:pt x="1270" y="482"/>
                  <a:pt x="1282" y="485"/>
                  <a:pt x="1284" y="478"/>
                </a:cubicBezTo>
                <a:close/>
                <a:moveTo>
                  <a:pt x="1047" y="497"/>
                </a:moveTo>
                <a:cubicBezTo>
                  <a:pt x="1049" y="495"/>
                  <a:pt x="1050" y="498"/>
                  <a:pt x="1053" y="497"/>
                </a:cubicBezTo>
                <a:cubicBezTo>
                  <a:pt x="1053" y="500"/>
                  <a:pt x="1051" y="500"/>
                  <a:pt x="1048" y="501"/>
                </a:cubicBezTo>
                <a:cubicBezTo>
                  <a:pt x="1048" y="499"/>
                  <a:pt x="1046" y="500"/>
                  <a:pt x="1047" y="497"/>
                </a:cubicBezTo>
                <a:close/>
                <a:moveTo>
                  <a:pt x="1147" y="374"/>
                </a:moveTo>
                <a:cubicBezTo>
                  <a:pt x="1147" y="376"/>
                  <a:pt x="1146" y="378"/>
                  <a:pt x="1143" y="377"/>
                </a:cubicBezTo>
                <a:cubicBezTo>
                  <a:pt x="1143" y="375"/>
                  <a:pt x="1144" y="373"/>
                  <a:pt x="1147" y="374"/>
                </a:cubicBezTo>
                <a:close/>
                <a:moveTo>
                  <a:pt x="1067" y="324"/>
                </a:moveTo>
                <a:cubicBezTo>
                  <a:pt x="1070" y="326"/>
                  <a:pt x="1066" y="329"/>
                  <a:pt x="1064" y="328"/>
                </a:cubicBezTo>
                <a:cubicBezTo>
                  <a:pt x="1063" y="325"/>
                  <a:pt x="1066" y="326"/>
                  <a:pt x="1067" y="324"/>
                </a:cubicBezTo>
                <a:close/>
                <a:moveTo>
                  <a:pt x="1061" y="238"/>
                </a:moveTo>
                <a:cubicBezTo>
                  <a:pt x="1065" y="239"/>
                  <a:pt x="1062" y="244"/>
                  <a:pt x="1059" y="241"/>
                </a:cubicBezTo>
                <a:cubicBezTo>
                  <a:pt x="1060" y="240"/>
                  <a:pt x="1061" y="239"/>
                  <a:pt x="1061" y="238"/>
                </a:cubicBezTo>
                <a:close/>
                <a:moveTo>
                  <a:pt x="1054" y="394"/>
                </a:moveTo>
                <a:cubicBezTo>
                  <a:pt x="1054" y="398"/>
                  <a:pt x="1048" y="399"/>
                  <a:pt x="1048" y="395"/>
                </a:cubicBezTo>
                <a:cubicBezTo>
                  <a:pt x="1051" y="396"/>
                  <a:pt x="1051" y="394"/>
                  <a:pt x="1054" y="394"/>
                </a:cubicBezTo>
                <a:close/>
                <a:moveTo>
                  <a:pt x="1029" y="341"/>
                </a:moveTo>
                <a:cubicBezTo>
                  <a:pt x="1026" y="347"/>
                  <a:pt x="1019" y="344"/>
                  <a:pt x="1013" y="347"/>
                </a:cubicBezTo>
                <a:cubicBezTo>
                  <a:pt x="1014" y="341"/>
                  <a:pt x="1023" y="337"/>
                  <a:pt x="1029" y="341"/>
                </a:cubicBezTo>
                <a:close/>
                <a:moveTo>
                  <a:pt x="205" y="236"/>
                </a:moveTo>
                <a:cubicBezTo>
                  <a:pt x="204" y="235"/>
                  <a:pt x="209" y="232"/>
                  <a:pt x="212" y="231"/>
                </a:cubicBezTo>
                <a:cubicBezTo>
                  <a:pt x="211" y="234"/>
                  <a:pt x="207" y="234"/>
                  <a:pt x="205" y="236"/>
                </a:cubicBezTo>
                <a:close/>
                <a:moveTo>
                  <a:pt x="155" y="482"/>
                </a:moveTo>
                <a:cubicBezTo>
                  <a:pt x="154" y="473"/>
                  <a:pt x="158" y="470"/>
                  <a:pt x="159" y="462"/>
                </a:cubicBezTo>
                <a:cubicBezTo>
                  <a:pt x="162" y="460"/>
                  <a:pt x="162" y="463"/>
                  <a:pt x="166" y="463"/>
                </a:cubicBezTo>
                <a:cubicBezTo>
                  <a:pt x="165" y="471"/>
                  <a:pt x="161" y="478"/>
                  <a:pt x="155" y="482"/>
                </a:cubicBezTo>
                <a:close/>
                <a:moveTo>
                  <a:pt x="230" y="515"/>
                </a:moveTo>
                <a:cubicBezTo>
                  <a:pt x="227" y="515"/>
                  <a:pt x="227" y="512"/>
                  <a:pt x="224" y="511"/>
                </a:cubicBezTo>
                <a:cubicBezTo>
                  <a:pt x="221" y="498"/>
                  <a:pt x="230" y="496"/>
                  <a:pt x="241" y="494"/>
                </a:cubicBezTo>
                <a:cubicBezTo>
                  <a:pt x="242" y="502"/>
                  <a:pt x="238" y="513"/>
                  <a:pt x="230" y="515"/>
                </a:cubicBezTo>
                <a:close/>
                <a:moveTo>
                  <a:pt x="241" y="525"/>
                </a:moveTo>
                <a:cubicBezTo>
                  <a:pt x="241" y="523"/>
                  <a:pt x="243" y="522"/>
                  <a:pt x="245" y="522"/>
                </a:cubicBezTo>
                <a:cubicBezTo>
                  <a:pt x="245" y="525"/>
                  <a:pt x="244" y="525"/>
                  <a:pt x="241" y="525"/>
                </a:cubicBezTo>
                <a:close/>
                <a:moveTo>
                  <a:pt x="247" y="520"/>
                </a:moveTo>
                <a:cubicBezTo>
                  <a:pt x="247" y="518"/>
                  <a:pt x="246" y="518"/>
                  <a:pt x="246" y="516"/>
                </a:cubicBezTo>
                <a:cubicBezTo>
                  <a:pt x="249" y="517"/>
                  <a:pt x="249" y="515"/>
                  <a:pt x="251" y="515"/>
                </a:cubicBezTo>
                <a:cubicBezTo>
                  <a:pt x="252" y="518"/>
                  <a:pt x="249" y="519"/>
                  <a:pt x="247" y="520"/>
                </a:cubicBezTo>
                <a:close/>
                <a:moveTo>
                  <a:pt x="190" y="767"/>
                </a:moveTo>
                <a:cubicBezTo>
                  <a:pt x="190" y="763"/>
                  <a:pt x="193" y="763"/>
                  <a:pt x="196" y="762"/>
                </a:cubicBezTo>
                <a:cubicBezTo>
                  <a:pt x="196" y="766"/>
                  <a:pt x="193" y="766"/>
                  <a:pt x="190" y="767"/>
                </a:cubicBezTo>
                <a:close/>
                <a:moveTo>
                  <a:pt x="171" y="813"/>
                </a:moveTo>
                <a:cubicBezTo>
                  <a:pt x="173" y="813"/>
                  <a:pt x="171" y="817"/>
                  <a:pt x="171" y="818"/>
                </a:cubicBezTo>
                <a:cubicBezTo>
                  <a:pt x="169" y="818"/>
                  <a:pt x="169" y="817"/>
                  <a:pt x="168" y="817"/>
                </a:cubicBezTo>
                <a:cubicBezTo>
                  <a:pt x="168" y="815"/>
                  <a:pt x="170" y="814"/>
                  <a:pt x="171" y="813"/>
                </a:cubicBezTo>
                <a:close/>
                <a:moveTo>
                  <a:pt x="169" y="827"/>
                </a:moveTo>
                <a:cubicBezTo>
                  <a:pt x="168" y="825"/>
                  <a:pt x="170" y="824"/>
                  <a:pt x="168" y="821"/>
                </a:cubicBezTo>
                <a:cubicBezTo>
                  <a:pt x="173" y="817"/>
                  <a:pt x="180" y="812"/>
                  <a:pt x="188" y="815"/>
                </a:cubicBezTo>
                <a:cubicBezTo>
                  <a:pt x="181" y="818"/>
                  <a:pt x="174" y="821"/>
                  <a:pt x="169" y="827"/>
                </a:cubicBezTo>
                <a:close/>
                <a:moveTo>
                  <a:pt x="196" y="826"/>
                </a:moveTo>
                <a:cubicBezTo>
                  <a:pt x="195" y="824"/>
                  <a:pt x="192" y="825"/>
                  <a:pt x="193" y="821"/>
                </a:cubicBezTo>
                <a:cubicBezTo>
                  <a:pt x="191" y="821"/>
                  <a:pt x="191" y="821"/>
                  <a:pt x="191" y="821"/>
                </a:cubicBezTo>
                <a:cubicBezTo>
                  <a:pt x="195" y="814"/>
                  <a:pt x="196" y="826"/>
                  <a:pt x="200" y="822"/>
                </a:cubicBezTo>
                <a:cubicBezTo>
                  <a:pt x="199" y="824"/>
                  <a:pt x="198" y="826"/>
                  <a:pt x="196" y="826"/>
                </a:cubicBezTo>
                <a:close/>
                <a:moveTo>
                  <a:pt x="242" y="829"/>
                </a:moveTo>
                <a:cubicBezTo>
                  <a:pt x="241" y="836"/>
                  <a:pt x="235" y="844"/>
                  <a:pt x="229" y="841"/>
                </a:cubicBezTo>
                <a:cubicBezTo>
                  <a:pt x="236" y="840"/>
                  <a:pt x="236" y="831"/>
                  <a:pt x="242" y="829"/>
                </a:cubicBezTo>
                <a:close/>
                <a:moveTo>
                  <a:pt x="192" y="885"/>
                </a:moveTo>
                <a:cubicBezTo>
                  <a:pt x="190" y="883"/>
                  <a:pt x="195" y="880"/>
                  <a:pt x="197" y="879"/>
                </a:cubicBezTo>
                <a:cubicBezTo>
                  <a:pt x="196" y="882"/>
                  <a:pt x="194" y="883"/>
                  <a:pt x="192" y="885"/>
                </a:cubicBezTo>
                <a:close/>
                <a:moveTo>
                  <a:pt x="191" y="900"/>
                </a:moveTo>
                <a:cubicBezTo>
                  <a:pt x="191" y="897"/>
                  <a:pt x="195" y="898"/>
                  <a:pt x="197" y="897"/>
                </a:cubicBezTo>
                <a:cubicBezTo>
                  <a:pt x="197" y="900"/>
                  <a:pt x="194" y="900"/>
                  <a:pt x="191" y="900"/>
                </a:cubicBezTo>
                <a:close/>
                <a:moveTo>
                  <a:pt x="197" y="887"/>
                </a:moveTo>
                <a:cubicBezTo>
                  <a:pt x="196" y="887"/>
                  <a:pt x="197" y="886"/>
                  <a:pt x="196" y="886"/>
                </a:cubicBezTo>
                <a:cubicBezTo>
                  <a:pt x="200" y="883"/>
                  <a:pt x="203" y="881"/>
                  <a:pt x="208" y="878"/>
                </a:cubicBezTo>
                <a:cubicBezTo>
                  <a:pt x="206" y="883"/>
                  <a:pt x="201" y="884"/>
                  <a:pt x="197" y="887"/>
                </a:cubicBezTo>
                <a:close/>
                <a:moveTo>
                  <a:pt x="209" y="913"/>
                </a:moveTo>
                <a:cubicBezTo>
                  <a:pt x="209" y="911"/>
                  <a:pt x="212" y="910"/>
                  <a:pt x="214" y="910"/>
                </a:cubicBezTo>
                <a:cubicBezTo>
                  <a:pt x="214" y="912"/>
                  <a:pt x="212" y="914"/>
                  <a:pt x="209" y="913"/>
                </a:cubicBezTo>
                <a:close/>
                <a:moveTo>
                  <a:pt x="201" y="899"/>
                </a:moveTo>
                <a:cubicBezTo>
                  <a:pt x="200" y="898"/>
                  <a:pt x="200" y="896"/>
                  <a:pt x="199" y="896"/>
                </a:cubicBezTo>
                <a:cubicBezTo>
                  <a:pt x="201" y="891"/>
                  <a:pt x="206" y="889"/>
                  <a:pt x="210" y="887"/>
                </a:cubicBezTo>
                <a:cubicBezTo>
                  <a:pt x="204" y="887"/>
                  <a:pt x="216" y="881"/>
                  <a:pt x="219" y="883"/>
                </a:cubicBezTo>
                <a:cubicBezTo>
                  <a:pt x="213" y="888"/>
                  <a:pt x="211" y="897"/>
                  <a:pt x="201" y="899"/>
                </a:cubicBezTo>
                <a:close/>
                <a:moveTo>
                  <a:pt x="215" y="874"/>
                </a:moveTo>
                <a:cubicBezTo>
                  <a:pt x="215" y="877"/>
                  <a:pt x="214" y="878"/>
                  <a:pt x="211" y="878"/>
                </a:cubicBezTo>
                <a:cubicBezTo>
                  <a:pt x="209" y="876"/>
                  <a:pt x="212" y="873"/>
                  <a:pt x="215" y="874"/>
                </a:cubicBezTo>
                <a:close/>
                <a:moveTo>
                  <a:pt x="201" y="876"/>
                </a:moveTo>
                <a:cubicBezTo>
                  <a:pt x="207" y="872"/>
                  <a:pt x="210" y="864"/>
                  <a:pt x="219" y="862"/>
                </a:cubicBezTo>
                <a:cubicBezTo>
                  <a:pt x="216" y="869"/>
                  <a:pt x="208" y="872"/>
                  <a:pt x="201" y="876"/>
                </a:cubicBezTo>
                <a:close/>
                <a:moveTo>
                  <a:pt x="223" y="831"/>
                </a:moveTo>
                <a:cubicBezTo>
                  <a:pt x="227" y="828"/>
                  <a:pt x="234" y="825"/>
                  <a:pt x="239" y="827"/>
                </a:cubicBezTo>
                <a:cubicBezTo>
                  <a:pt x="240" y="831"/>
                  <a:pt x="230" y="833"/>
                  <a:pt x="226" y="834"/>
                </a:cubicBezTo>
                <a:cubicBezTo>
                  <a:pt x="226" y="832"/>
                  <a:pt x="222" y="834"/>
                  <a:pt x="223" y="831"/>
                </a:cubicBezTo>
                <a:close/>
                <a:moveTo>
                  <a:pt x="238" y="852"/>
                </a:moveTo>
                <a:cubicBezTo>
                  <a:pt x="235" y="853"/>
                  <a:pt x="231" y="856"/>
                  <a:pt x="228" y="853"/>
                </a:cubicBezTo>
                <a:cubicBezTo>
                  <a:pt x="232" y="848"/>
                  <a:pt x="234" y="842"/>
                  <a:pt x="244" y="843"/>
                </a:cubicBezTo>
                <a:cubicBezTo>
                  <a:pt x="242" y="846"/>
                  <a:pt x="237" y="847"/>
                  <a:pt x="238" y="852"/>
                </a:cubicBezTo>
                <a:close/>
                <a:moveTo>
                  <a:pt x="243" y="950"/>
                </a:moveTo>
                <a:cubicBezTo>
                  <a:pt x="244" y="948"/>
                  <a:pt x="245" y="948"/>
                  <a:pt x="245" y="947"/>
                </a:cubicBezTo>
                <a:cubicBezTo>
                  <a:pt x="247" y="947"/>
                  <a:pt x="247" y="949"/>
                  <a:pt x="248" y="951"/>
                </a:cubicBezTo>
                <a:cubicBezTo>
                  <a:pt x="245" y="951"/>
                  <a:pt x="245" y="949"/>
                  <a:pt x="243" y="950"/>
                </a:cubicBezTo>
                <a:close/>
                <a:moveTo>
                  <a:pt x="270" y="942"/>
                </a:moveTo>
                <a:cubicBezTo>
                  <a:pt x="270" y="941"/>
                  <a:pt x="269" y="940"/>
                  <a:pt x="268" y="939"/>
                </a:cubicBezTo>
                <a:cubicBezTo>
                  <a:pt x="269" y="939"/>
                  <a:pt x="272" y="939"/>
                  <a:pt x="274" y="939"/>
                </a:cubicBezTo>
                <a:cubicBezTo>
                  <a:pt x="275" y="942"/>
                  <a:pt x="272" y="941"/>
                  <a:pt x="270" y="942"/>
                </a:cubicBezTo>
                <a:close/>
                <a:moveTo>
                  <a:pt x="286" y="932"/>
                </a:moveTo>
                <a:cubicBezTo>
                  <a:pt x="285" y="935"/>
                  <a:pt x="283" y="932"/>
                  <a:pt x="283" y="929"/>
                </a:cubicBezTo>
                <a:cubicBezTo>
                  <a:pt x="285" y="929"/>
                  <a:pt x="285" y="930"/>
                  <a:pt x="287" y="930"/>
                </a:cubicBezTo>
                <a:cubicBezTo>
                  <a:pt x="287" y="931"/>
                  <a:pt x="285" y="932"/>
                  <a:pt x="286" y="932"/>
                </a:cubicBezTo>
                <a:close/>
                <a:moveTo>
                  <a:pt x="259" y="1031"/>
                </a:moveTo>
                <a:cubicBezTo>
                  <a:pt x="258" y="1031"/>
                  <a:pt x="258" y="1029"/>
                  <a:pt x="257" y="1029"/>
                </a:cubicBezTo>
                <a:cubicBezTo>
                  <a:pt x="258" y="1027"/>
                  <a:pt x="260" y="1025"/>
                  <a:pt x="262" y="1025"/>
                </a:cubicBezTo>
                <a:cubicBezTo>
                  <a:pt x="264" y="1028"/>
                  <a:pt x="263" y="1031"/>
                  <a:pt x="259" y="1031"/>
                </a:cubicBezTo>
                <a:close/>
                <a:moveTo>
                  <a:pt x="328" y="904"/>
                </a:moveTo>
                <a:cubicBezTo>
                  <a:pt x="327" y="906"/>
                  <a:pt x="323" y="906"/>
                  <a:pt x="322" y="908"/>
                </a:cubicBezTo>
                <a:cubicBezTo>
                  <a:pt x="320" y="908"/>
                  <a:pt x="321" y="905"/>
                  <a:pt x="319" y="905"/>
                </a:cubicBezTo>
                <a:cubicBezTo>
                  <a:pt x="321" y="904"/>
                  <a:pt x="326" y="902"/>
                  <a:pt x="328" y="904"/>
                </a:cubicBezTo>
                <a:close/>
                <a:moveTo>
                  <a:pt x="296" y="923"/>
                </a:moveTo>
                <a:cubicBezTo>
                  <a:pt x="293" y="923"/>
                  <a:pt x="296" y="925"/>
                  <a:pt x="294" y="927"/>
                </a:cubicBezTo>
                <a:cubicBezTo>
                  <a:pt x="291" y="927"/>
                  <a:pt x="291" y="927"/>
                  <a:pt x="289" y="926"/>
                </a:cubicBezTo>
                <a:cubicBezTo>
                  <a:pt x="289" y="922"/>
                  <a:pt x="294" y="920"/>
                  <a:pt x="297" y="923"/>
                </a:cubicBezTo>
                <a:cubicBezTo>
                  <a:pt x="297" y="924"/>
                  <a:pt x="296" y="923"/>
                  <a:pt x="296" y="923"/>
                </a:cubicBezTo>
                <a:close/>
                <a:moveTo>
                  <a:pt x="305" y="921"/>
                </a:moveTo>
                <a:cubicBezTo>
                  <a:pt x="301" y="921"/>
                  <a:pt x="301" y="921"/>
                  <a:pt x="301" y="921"/>
                </a:cubicBezTo>
                <a:cubicBezTo>
                  <a:pt x="302" y="915"/>
                  <a:pt x="297" y="917"/>
                  <a:pt x="296" y="913"/>
                </a:cubicBezTo>
                <a:cubicBezTo>
                  <a:pt x="298" y="914"/>
                  <a:pt x="301" y="915"/>
                  <a:pt x="301" y="912"/>
                </a:cubicBezTo>
                <a:cubicBezTo>
                  <a:pt x="302" y="911"/>
                  <a:pt x="302" y="912"/>
                  <a:pt x="302" y="913"/>
                </a:cubicBezTo>
                <a:cubicBezTo>
                  <a:pt x="302" y="915"/>
                  <a:pt x="307" y="912"/>
                  <a:pt x="308" y="914"/>
                </a:cubicBezTo>
                <a:cubicBezTo>
                  <a:pt x="308" y="918"/>
                  <a:pt x="306" y="918"/>
                  <a:pt x="305" y="921"/>
                </a:cubicBezTo>
                <a:close/>
                <a:moveTo>
                  <a:pt x="309" y="908"/>
                </a:moveTo>
                <a:cubicBezTo>
                  <a:pt x="308" y="908"/>
                  <a:pt x="308" y="909"/>
                  <a:pt x="308" y="910"/>
                </a:cubicBezTo>
                <a:cubicBezTo>
                  <a:pt x="307" y="909"/>
                  <a:pt x="308" y="908"/>
                  <a:pt x="308" y="907"/>
                </a:cubicBezTo>
                <a:cubicBezTo>
                  <a:pt x="312" y="907"/>
                  <a:pt x="314" y="910"/>
                  <a:pt x="316" y="913"/>
                </a:cubicBezTo>
                <a:cubicBezTo>
                  <a:pt x="315" y="914"/>
                  <a:pt x="313" y="912"/>
                  <a:pt x="312" y="915"/>
                </a:cubicBezTo>
                <a:cubicBezTo>
                  <a:pt x="312" y="912"/>
                  <a:pt x="309" y="912"/>
                  <a:pt x="309" y="908"/>
                </a:cubicBezTo>
                <a:close/>
                <a:moveTo>
                  <a:pt x="317" y="967"/>
                </a:moveTo>
                <a:cubicBezTo>
                  <a:pt x="315" y="967"/>
                  <a:pt x="318" y="964"/>
                  <a:pt x="317" y="963"/>
                </a:cubicBezTo>
                <a:cubicBezTo>
                  <a:pt x="317" y="961"/>
                  <a:pt x="314" y="964"/>
                  <a:pt x="313" y="962"/>
                </a:cubicBezTo>
                <a:cubicBezTo>
                  <a:pt x="311" y="951"/>
                  <a:pt x="326" y="950"/>
                  <a:pt x="325" y="959"/>
                </a:cubicBezTo>
                <a:cubicBezTo>
                  <a:pt x="329" y="959"/>
                  <a:pt x="329" y="959"/>
                  <a:pt x="329" y="959"/>
                </a:cubicBezTo>
                <a:cubicBezTo>
                  <a:pt x="330" y="961"/>
                  <a:pt x="327" y="962"/>
                  <a:pt x="330" y="962"/>
                </a:cubicBezTo>
                <a:cubicBezTo>
                  <a:pt x="327" y="965"/>
                  <a:pt x="322" y="967"/>
                  <a:pt x="317" y="967"/>
                </a:cubicBezTo>
                <a:close/>
                <a:moveTo>
                  <a:pt x="478" y="165"/>
                </a:moveTo>
                <a:cubicBezTo>
                  <a:pt x="476" y="165"/>
                  <a:pt x="474" y="165"/>
                  <a:pt x="473" y="164"/>
                </a:cubicBezTo>
                <a:cubicBezTo>
                  <a:pt x="473" y="159"/>
                  <a:pt x="479" y="159"/>
                  <a:pt x="478" y="165"/>
                </a:cubicBezTo>
                <a:close/>
                <a:moveTo>
                  <a:pt x="470" y="1060"/>
                </a:moveTo>
                <a:cubicBezTo>
                  <a:pt x="482" y="1051"/>
                  <a:pt x="496" y="1045"/>
                  <a:pt x="508" y="1036"/>
                </a:cubicBezTo>
                <a:cubicBezTo>
                  <a:pt x="509" y="1036"/>
                  <a:pt x="510" y="1037"/>
                  <a:pt x="511" y="1037"/>
                </a:cubicBezTo>
                <a:cubicBezTo>
                  <a:pt x="500" y="1048"/>
                  <a:pt x="486" y="1053"/>
                  <a:pt x="470" y="1060"/>
                </a:cubicBezTo>
                <a:close/>
                <a:moveTo>
                  <a:pt x="513" y="981"/>
                </a:moveTo>
                <a:cubicBezTo>
                  <a:pt x="513" y="978"/>
                  <a:pt x="513" y="978"/>
                  <a:pt x="513" y="978"/>
                </a:cubicBezTo>
                <a:cubicBezTo>
                  <a:pt x="515" y="977"/>
                  <a:pt x="518" y="978"/>
                  <a:pt x="519" y="979"/>
                </a:cubicBezTo>
                <a:cubicBezTo>
                  <a:pt x="519" y="984"/>
                  <a:pt x="516" y="981"/>
                  <a:pt x="513" y="981"/>
                </a:cubicBezTo>
                <a:close/>
                <a:moveTo>
                  <a:pt x="539" y="208"/>
                </a:moveTo>
                <a:cubicBezTo>
                  <a:pt x="547" y="189"/>
                  <a:pt x="577" y="181"/>
                  <a:pt x="594" y="167"/>
                </a:cubicBezTo>
                <a:cubicBezTo>
                  <a:pt x="602" y="161"/>
                  <a:pt x="606" y="151"/>
                  <a:pt x="618" y="156"/>
                </a:cubicBezTo>
                <a:cubicBezTo>
                  <a:pt x="618" y="159"/>
                  <a:pt x="619" y="161"/>
                  <a:pt x="622" y="162"/>
                </a:cubicBezTo>
                <a:cubicBezTo>
                  <a:pt x="610" y="176"/>
                  <a:pt x="599" y="190"/>
                  <a:pt x="583" y="198"/>
                </a:cubicBezTo>
                <a:cubicBezTo>
                  <a:pt x="569" y="203"/>
                  <a:pt x="553" y="206"/>
                  <a:pt x="539" y="208"/>
                </a:cubicBezTo>
                <a:close/>
                <a:moveTo>
                  <a:pt x="557" y="1047"/>
                </a:moveTo>
                <a:cubicBezTo>
                  <a:pt x="556" y="1044"/>
                  <a:pt x="563" y="1041"/>
                  <a:pt x="563" y="1046"/>
                </a:cubicBezTo>
                <a:cubicBezTo>
                  <a:pt x="561" y="1047"/>
                  <a:pt x="558" y="1049"/>
                  <a:pt x="557" y="1047"/>
                </a:cubicBezTo>
                <a:close/>
                <a:moveTo>
                  <a:pt x="666" y="996"/>
                </a:moveTo>
                <a:cubicBezTo>
                  <a:pt x="667" y="998"/>
                  <a:pt x="668" y="999"/>
                  <a:pt x="666" y="1001"/>
                </a:cubicBezTo>
                <a:cubicBezTo>
                  <a:pt x="653" y="1002"/>
                  <a:pt x="645" y="1000"/>
                  <a:pt x="637" y="1009"/>
                </a:cubicBezTo>
                <a:cubicBezTo>
                  <a:pt x="638" y="1005"/>
                  <a:pt x="634" y="1007"/>
                  <a:pt x="634" y="1005"/>
                </a:cubicBezTo>
                <a:cubicBezTo>
                  <a:pt x="629" y="1007"/>
                  <a:pt x="624" y="1009"/>
                  <a:pt x="617" y="1010"/>
                </a:cubicBezTo>
                <a:cubicBezTo>
                  <a:pt x="620" y="1014"/>
                  <a:pt x="617" y="1012"/>
                  <a:pt x="615" y="1016"/>
                </a:cubicBezTo>
                <a:cubicBezTo>
                  <a:pt x="618" y="1016"/>
                  <a:pt x="618" y="1014"/>
                  <a:pt x="621" y="1015"/>
                </a:cubicBezTo>
                <a:cubicBezTo>
                  <a:pt x="621" y="1017"/>
                  <a:pt x="618" y="1016"/>
                  <a:pt x="618" y="1017"/>
                </a:cubicBezTo>
                <a:cubicBezTo>
                  <a:pt x="623" y="1020"/>
                  <a:pt x="634" y="1014"/>
                  <a:pt x="642" y="1013"/>
                </a:cubicBezTo>
                <a:cubicBezTo>
                  <a:pt x="642" y="1015"/>
                  <a:pt x="641" y="1015"/>
                  <a:pt x="641" y="1017"/>
                </a:cubicBezTo>
                <a:cubicBezTo>
                  <a:pt x="634" y="1014"/>
                  <a:pt x="625" y="1022"/>
                  <a:pt x="617" y="1025"/>
                </a:cubicBezTo>
                <a:cubicBezTo>
                  <a:pt x="605" y="1019"/>
                  <a:pt x="593" y="1032"/>
                  <a:pt x="582" y="1029"/>
                </a:cubicBezTo>
                <a:cubicBezTo>
                  <a:pt x="582" y="1030"/>
                  <a:pt x="584" y="1029"/>
                  <a:pt x="586" y="1030"/>
                </a:cubicBezTo>
                <a:cubicBezTo>
                  <a:pt x="583" y="1036"/>
                  <a:pt x="570" y="1033"/>
                  <a:pt x="568" y="1038"/>
                </a:cubicBezTo>
                <a:cubicBezTo>
                  <a:pt x="567" y="1033"/>
                  <a:pt x="570" y="1031"/>
                  <a:pt x="573" y="1029"/>
                </a:cubicBezTo>
                <a:cubicBezTo>
                  <a:pt x="572" y="1027"/>
                  <a:pt x="570" y="1027"/>
                  <a:pt x="568" y="1027"/>
                </a:cubicBezTo>
                <a:cubicBezTo>
                  <a:pt x="572" y="1022"/>
                  <a:pt x="579" y="1022"/>
                  <a:pt x="589" y="1023"/>
                </a:cubicBezTo>
                <a:cubicBezTo>
                  <a:pt x="593" y="1018"/>
                  <a:pt x="606" y="1018"/>
                  <a:pt x="611" y="1017"/>
                </a:cubicBezTo>
                <a:cubicBezTo>
                  <a:pt x="610" y="1016"/>
                  <a:pt x="609" y="1015"/>
                  <a:pt x="610" y="1013"/>
                </a:cubicBezTo>
                <a:cubicBezTo>
                  <a:pt x="599" y="1016"/>
                  <a:pt x="590" y="1019"/>
                  <a:pt x="580" y="1020"/>
                </a:cubicBezTo>
                <a:cubicBezTo>
                  <a:pt x="591" y="1013"/>
                  <a:pt x="603" y="1008"/>
                  <a:pt x="621" y="1007"/>
                </a:cubicBezTo>
                <a:cubicBezTo>
                  <a:pt x="620" y="1006"/>
                  <a:pt x="619" y="1006"/>
                  <a:pt x="619" y="1005"/>
                </a:cubicBezTo>
                <a:cubicBezTo>
                  <a:pt x="615" y="1004"/>
                  <a:pt x="614" y="1007"/>
                  <a:pt x="611" y="1007"/>
                </a:cubicBezTo>
                <a:cubicBezTo>
                  <a:pt x="627" y="999"/>
                  <a:pt x="642" y="992"/>
                  <a:pt x="657" y="984"/>
                </a:cubicBezTo>
                <a:cubicBezTo>
                  <a:pt x="667" y="989"/>
                  <a:pt x="678" y="977"/>
                  <a:pt x="687" y="978"/>
                </a:cubicBezTo>
                <a:cubicBezTo>
                  <a:pt x="688" y="973"/>
                  <a:pt x="691" y="970"/>
                  <a:pt x="698" y="970"/>
                </a:cubicBezTo>
                <a:cubicBezTo>
                  <a:pt x="696" y="975"/>
                  <a:pt x="698" y="978"/>
                  <a:pt x="694" y="979"/>
                </a:cubicBezTo>
                <a:cubicBezTo>
                  <a:pt x="698" y="983"/>
                  <a:pt x="706" y="976"/>
                  <a:pt x="713" y="977"/>
                </a:cubicBezTo>
                <a:cubicBezTo>
                  <a:pt x="698" y="988"/>
                  <a:pt x="679" y="991"/>
                  <a:pt x="666" y="996"/>
                </a:cubicBezTo>
                <a:close/>
                <a:moveTo>
                  <a:pt x="683" y="1085"/>
                </a:moveTo>
                <a:cubicBezTo>
                  <a:pt x="682" y="1084"/>
                  <a:pt x="687" y="1080"/>
                  <a:pt x="691" y="1082"/>
                </a:cubicBezTo>
                <a:cubicBezTo>
                  <a:pt x="690" y="1087"/>
                  <a:pt x="685" y="1085"/>
                  <a:pt x="683" y="1085"/>
                </a:cubicBezTo>
                <a:close/>
                <a:moveTo>
                  <a:pt x="725" y="940"/>
                </a:moveTo>
                <a:cubicBezTo>
                  <a:pt x="728" y="940"/>
                  <a:pt x="729" y="939"/>
                  <a:pt x="732" y="940"/>
                </a:cubicBezTo>
                <a:cubicBezTo>
                  <a:pt x="732" y="944"/>
                  <a:pt x="732" y="944"/>
                  <a:pt x="732" y="944"/>
                </a:cubicBezTo>
                <a:cubicBezTo>
                  <a:pt x="730" y="947"/>
                  <a:pt x="726" y="942"/>
                  <a:pt x="726" y="947"/>
                </a:cubicBezTo>
                <a:cubicBezTo>
                  <a:pt x="724" y="947"/>
                  <a:pt x="726" y="942"/>
                  <a:pt x="725" y="940"/>
                </a:cubicBezTo>
                <a:close/>
                <a:moveTo>
                  <a:pt x="736" y="947"/>
                </a:moveTo>
                <a:cubicBezTo>
                  <a:pt x="737" y="952"/>
                  <a:pt x="730" y="950"/>
                  <a:pt x="727" y="952"/>
                </a:cubicBezTo>
                <a:cubicBezTo>
                  <a:pt x="728" y="949"/>
                  <a:pt x="731" y="947"/>
                  <a:pt x="736" y="947"/>
                </a:cubicBezTo>
                <a:close/>
                <a:moveTo>
                  <a:pt x="727" y="1030"/>
                </a:moveTo>
                <a:cubicBezTo>
                  <a:pt x="724" y="1027"/>
                  <a:pt x="724" y="1032"/>
                  <a:pt x="720" y="1031"/>
                </a:cubicBezTo>
                <a:cubicBezTo>
                  <a:pt x="722" y="1029"/>
                  <a:pt x="724" y="1027"/>
                  <a:pt x="728" y="1027"/>
                </a:cubicBezTo>
                <a:cubicBezTo>
                  <a:pt x="727" y="1028"/>
                  <a:pt x="727" y="1028"/>
                  <a:pt x="727" y="1030"/>
                </a:cubicBezTo>
                <a:close/>
                <a:moveTo>
                  <a:pt x="759" y="955"/>
                </a:moveTo>
                <a:cubicBezTo>
                  <a:pt x="756" y="955"/>
                  <a:pt x="756" y="957"/>
                  <a:pt x="754" y="955"/>
                </a:cubicBezTo>
                <a:cubicBezTo>
                  <a:pt x="753" y="957"/>
                  <a:pt x="755" y="957"/>
                  <a:pt x="754" y="960"/>
                </a:cubicBezTo>
                <a:cubicBezTo>
                  <a:pt x="747" y="960"/>
                  <a:pt x="739" y="965"/>
                  <a:pt x="737" y="960"/>
                </a:cubicBezTo>
                <a:cubicBezTo>
                  <a:pt x="734" y="961"/>
                  <a:pt x="737" y="962"/>
                  <a:pt x="736" y="965"/>
                </a:cubicBezTo>
                <a:cubicBezTo>
                  <a:pt x="730" y="971"/>
                  <a:pt x="724" y="967"/>
                  <a:pt x="719" y="965"/>
                </a:cubicBezTo>
                <a:cubicBezTo>
                  <a:pt x="720" y="961"/>
                  <a:pt x="727" y="962"/>
                  <a:pt x="726" y="956"/>
                </a:cubicBezTo>
                <a:cubicBezTo>
                  <a:pt x="729" y="956"/>
                  <a:pt x="731" y="954"/>
                  <a:pt x="734" y="953"/>
                </a:cubicBezTo>
                <a:cubicBezTo>
                  <a:pt x="732" y="957"/>
                  <a:pt x="736" y="955"/>
                  <a:pt x="736" y="958"/>
                </a:cubicBezTo>
                <a:cubicBezTo>
                  <a:pt x="743" y="954"/>
                  <a:pt x="749" y="950"/>
                  <a:pt x="761" y="951"/>
                </a:cubicBezTo>
                <a:cubicBezTo>
                  <a:pt x="760" y="952"/>
                  <a:pt x="758" y="952"/>
                  <a:pt x="759" y="955"/>
                </a:cubicBezTo>
                <a:close/>
                <a:moveTo>
                  <a:pt x="764" y="952"/>
                </a:moveTo>
                <a:cubicBezTo>
                  <a:pt x="765" y="950"/>
                  <a:pt x="765" y="947"/>
                  <a:pt x="769" y="948"/>
                </a:cubicBezTo>
                <a:cubicBezTo>
                  <a:pt x="769" y="951"/>
                  <a:pt x="767" y="952"/>
                  <a:pt x="764" y="952"/>
                </a:cubicBezTo>
                <a:close/>
                <a:moveTo>
                  <a:pt x="770" y="948"/>
                </a:moveTo>
                <a:cubicBezTo>
                  <a:pt x="770" y="942"/>
                  <a:pt x="779" y="947"/>
                  <a:pt x="778" y="943"/>
                </a:cubicBezTo>
                <a:cubicBezTo>
                  <a:pt x="782" y="945"/>
                  <a:pt x="774" y="948"/>
                  <a:pt x="770" y="948"/>
                </a:cubicBezTo>
                <a:close/>
                <a:moveTo>
                  <a:pt x="792" y="158"/>
                </a:moveTo>
                <a:cubicBezTo>
                  <a:pt x="787" y="161"/>
                  <a:pt x="782" y="156"/>
                  <a:pt x="777" y="158"/>
                </a:cubicBezTo>
                <a:cubicBezTo>
                  <a:pt x="781" y="157"/>
                  <a:pt x="784" y="147"/>
                  <a:pt x="792" y="147"/>
                </a:cubicBezTo>
                <a:cubicBezTo>
                  <a:pt x="795" y="149"/>
                  <a:pt x="793" y="155"/>
                  <a:pt x="792" y="158"/>
                </a:cubicBezTo>
                <a:close/>
                <a:moveTo>
                  <a:pt x="807" y="821"/>
                </a:moveTo>
                <a:cubicBezTo>
                  <a:pt x="803" y="821"/>
                  <a:pt x="802" y="820"/>
                  <a:pt x="800" y="819"/>
                </a:cubicBezTo>
                <a:cubicBezTo>
                  <a:pt x="800" y="818"/>
                  <a:pt x="801" y="818"/>
                  <a:pt x="801" y="819"/>
                </a:cubicBezTo>
                <a:cubicBezTo>
                  <a:pt x="804" y="819"/>
                  <a:pt x="803" y="816"/>
                  <a:pt x="806" y="816"/>
                </a:cubicBezTo>
                <a:cubicBezTo>
                  <a:pt x="806" y="813"/>
                  <a:pt x="805" y="813"/>
                  <a:pt x="805" y="810"/>
                </a:cubicBezTo>
                <a:cubicBezTo>
                  <a:pt x="808" y="809"/>
                  <a:pt x="811" y="808"/>
                  <a:pt x="809" y="804"/>
                </a:cubicBezTo>
                <a:cubicBezTo>
                  <a:pt x="812" y="802"/>
                  <a:pt x="815" y="802"/>
                  <a:pt x="817" y="800"/>
                </a:cubicBezTo>
                <a:cubicBezTo>
                  <a:pt x="816" y="799"/>
                  <a:pt x="815" y="798"/>
                  <a:pt x="816" y="795"/>
                </a:cubicBezTo>
                <a:cubicBezTo>
                  <a:pt x="818" y="795"/>
                  <a:pt x="819" y="796"/>
                  <a:pt x="819" y="798"/>
                </a:cubicBezTo>
                <a:cubicBezTo>
                  <a:pt x="820" y="798"/>
                  <a:pt x="820" y="796"/>
                  <a:pt x="822" y="796"/>
                </a:cubicBezTo>
                <a:cubicBezTo>
                  <a:pt x="821" y="794"/>
                  <a:pt x="820" y="792"/>
                  <a:pt x="821" y="789"/>
                </a:cubicBezTo>
                <a:cubicBezTo>
                  <a:pt x="827" y="789"/>
                  <a:pt x="828" y="788"/>
                  <a:pt x="831" y="791"/>
                </a:cubicBezTo>
                <a:cubicBezTo>
                  <a:pt x="830" y="795"/>
                  <a:pt x="827" y="797"/>
                  <a:pt x="825" y="800"/>
                </a:cubicBezTo>
                <a:cubicBezTo>
                  <a:pt x="825" y="802"/>
                  <a:pt x="828" y="801"/>
                  <a:pt x="827" y="804"/>
                </a:cubicBezTo>
                <a:cubicBezTo>
                  <a:pt x="830" y="803"/>
                  <a:pt x="830" y="798"/>
                  <a:pt x="834" y="798"/>
                </a:cubicBezTo>
                <a:cubicBezTo>
                  <a:pt x="828" y="809"/>
                  <a:pt x="815" y="812"/>
                  <a:pt x="807" y="821"/>
                </a:cubicBezTo>
                <a:close/>
                <a:moveTo>
                  <a:pt x="833" y="931"/>
                </a:moveTo>
                <a:cubicBezTo>
                  <a:pt x="834" y="930"/>
                  <a:pt x="836" y="929"/>
                  <a:pt x="836" y="927"/>
                </a:cubicBezTo>
                <a:cubicBezTo>
                  <a:pt x="837" y="927"/>
                  <a:pt x="838" y="928"/>
                  <a:pt x="839" y="928"/>
                </a:cubicBezTo>
                <a:cubicBezTo>
                  <a:pt x="839" y="931"/>
                  <a:pt x="835" y="933"/>
                  <a:pt x="833" y="931"/>
                </a:cubicBezTo>
                <a:close/>
                <a:moveTo>
                  <a:pt x="825" y="917"/>
                </a:moveTo>
                <a:cubicBezTo>
                  <a:pt x="827" y="913"/>
                  <a:pt x="831" y="911"/>
                  <a:pt x="839" y="912"/>
                </a:cubicBezTo>
                <a:cubicBezTo>
                  <a:pt x="837" y="918"/>
                  <a:pt x="830" y="918"/>
                  <a:pt x="825" y="917"/>
                </a:cubicBezTo>
                <a:close/>
                <a:moveTo>
                  <a:pt x="842" y="927"/>
                </a:moveTo>
                <a:cubicBezTo>
                  <a:pt x="842" y="925"/>
                  <a:pt x="843" y="924"/>
                  <a:pt x="843" y="923"/>
                </a:cubicBezTo>
                <a:cubicBezTo>
                  <a:pt x="847" y="923"/>
                  <a:pt x="846" y="928"/>
                  <a:pt x="842" y="927"/>
                </a:cubicBezTo>
                <a:close/>
                <a:moveTo>
                  <a:pt x="1212" y="837"/>
                </a:moveTo>
                <a:cubicBezTo>
                  <a:pt x="1209" y="840"/>
                  <a:pt x="1207" y="844"/>
                  <a:pt x="1202" y="844"/>
                </a:cubicBezTo>
                <a:cubicBezTo>
                  <a:pt x="1206" y="842"/>
                  <a:pt x="1207" y="838"/>
                  <a:pt x="1212" y="837"/>
                </a:cubicBezTo>
                <a:close/>
                <a:moveTo>
                  <a:pt x="1168" y="859"/>
                </a:moveTo>
                <a:cubicBezTo>
                  <a:pt x="1168" y="863"/>
                  <a:pt x="1163" y="862"/>
                  <a:pt x="1160" y="863"/>
                </a:cubicBezTo>
                <a:cubicBezTo>
                  <a:pt x="1162" y="861"/>
                  <a:pt x="1164" y="859"/>
                  <a:pt x="1168" y="859"/>
                </a:cubicBezTo>
                <a:close/>
                <a:moveTo>
                  <a:pt x="1156" y="828"/>
                </a:moveTo>
                <a:cubicBezTo>
                  <a:pt x="1158" y="828"/>
                  <a:pt x="1158" y="831"/>
                  <a:pt x="1157" y="833"/>
                </a:cubicBezTo>
                <a:cubicBezTo>
                  <a:pt x="1154" y="833"/>
                  <a:pt x="1154" y="829"/>
                  <a:pt x="1156" y="828"/>
                </a:cubicBezTo>
                <a:close/>
                <a:moveTo>
                  <a:pt x="1189" y="759"/>
                </a:moveTo>
                <a:cubicBezTo>
                  <a:pt x="1192" y="759"/>
                  <a:pt x="1192" y="759"/>
                  <a:pt x="1192" y="759"/>
                </a:cubicBezTo>
                <a:cubicBezTo>
                  <a:pt x="1193" y="764"/>
                  <a:pt x="1187" y="764"/>
                  <a:pt x="1189" y="759"/>
                </a:cubicBezTo>
                <a:close/>
                <a:moveTo>
                  <a:pt x="1193" y="775"/>
                </a:moveTo>
                <a:cubicBezTo>
                  <a:pt x="1193" y="776"/>
                  <a:pt x="1192" y="777"/>
                  <a:pt x="1192" y="779"/>
                </a:cubicBezTo>
                <a:cubicBezTo>
                  <a:pt x="1189" y="778"/>
                  <a:pt x="1189" y="781"/>
                  <a:pt x="1187" y="779"/>
                </a:cubicBezTo>
                <a:cubicBezTo>
                  <a:pt x="1186" y="775"/>
                  <a:pt x="1191" y="776"/>
                  <a:pt x="1193" y="775"/>
                </a:cubicBezTo>
                <a:close/>
                <a:moveTo>
                  <a:pt x="1155" y="784"/>
                </a:moveTo>
                <a:cubicBezTo>
                  <a:pt x="1153" y="780"/>
                  <a:pt x="1156" y="773"/>
                  <a:pt x="1162" y="773"/>
                </a:cubicBezTo>
                <a:cubicBezTo>
                  <a:pt x="1159" y="777"/>
                  <a:pt x="1159" y="783"/>
                  <a:pt x="1155" y="784"/>
                </a:cubicBezTo>
                <a:close/>
                <a:moveTo>
                  <a:pt x="1165" y="754"/>
                </a:moveTo>
                <a:cubicBezTo>
                  <a:pt x="1167" y="752"/>
                  <a:pt x="1171" y="750"/>
                  <a:pt x="1175" y="750"/>
                </a:cubicBezTo>
                <a:cubicBezTo>
                  <a:pt x="1175" y="751"/>
                  <a:pt x="1175" y="753"/>
                  <a:pt x="1176" y="753"/>
                </a:cubicBezTo>
                <a:cubicBezTo>
                  <a:pt x="1172" y="757"/>
                  <a:pt x="1167" y="760"/>
                  <a:pt x="1161" y="762"/>
                </a:cubicBezTo>
                <a:cubicBezTo>
                  <a:pt x="1161" y="764"/>
                  <a:pt x="1162" y="764"/>
                  <a:pt x="1162" y="766"/>
                </a:cubicBezTo>
                <a:cubicBezTo>
                  <a:pt x="1158" y="768"/>
                  <a:pt x="1154" y="772"/>
                  <a:pt x="1147" y="772"/>
                </a:cubicBezTo>
                <a:cubicBezTo>
                  <a:pt x="1146" y="767"/>
                  <a:pt x="1146" y="765"/>
                  <a:pt x="1145" y="761"/>
                </a:cubicBezTo>
                <a:cubicBezTo>
                  <a:pt x="1148" y="756"/>
                  <a:pt x="1160" y="741"/>
                  <a:pt x="1165" y="754"/>
                </a:cubicBezTo>
                <a:close/>
                <a:moveTo>
                  <a:pt x="1145" y="668"/>
                </a:moveTo>
                <a:cubicBezTo>
                  <a:pt x="1145" y="669"/>
                  <a:pt x="1144" y="676"/>
                  <a:pt x="1140" y="677"/>
                </a:cubicBezTo>
                <a:cubicBezTo>
                  <a:pt x="1141" y="674"/>
                  <a:pt x="1139" y="672"/>
                  <a:pt x="1139" y="670"/>
                </a:cubicBezTo>
                <a:cubicBezTo>
                  <a:pt x="1141" y="668"/>
                  <a:pt x="1143" y="670"/>
                  <a:pt x="1145" y="668"/>
                </a:cubicBezTo>
                <a:close/>
                <a:moveTo>
                  <a:pt x="1036" y="490"/>
                </a:moveTo>
                <a:cubicBezTo>
                  <a:pt x="1038" y="489"/>
                  <a:pt x="1037" y="493"/>
                  <a:pt x="1040" y="492"/>
                </a:cubicBezTo>
                <a:cubicBezTo>
                  <a:pt x="1040" y="495"/>
                  <a:pt x="1038" y="495"/>
                  <a:pt x="1035" y="495"/>
                </a:cubicBezTo>
                <a:cubicBezTo>
                  <a:pt x="1035" y="493"/>
                  <a:pt x="1035" y="491"/>
                  <a:pt x="1036" y="490"/>
                </a:cubicBezTo>
                <a:close/>
                <a:moveTo>
                  <a:pt x="1022" y="489"/>
                </a:moveTo>
                <a:cubicBezTo>
                  <a:pt x="1026" y="489"/>
                  <a:pt x="1027" y="493"/>
                  <a:pt x="1031" y="493"/>
                </a:cubicBezTo>
                <a:cubicBezTo>
                  <a:pt x="1028" y="497"/>
                  <a:pt x="1032" y="497"/>
                  <a:pt x="1029" y="501"/>
                </a:cubicBezTo>
                <a:cubicBezTo>
                  <a:pt x="1026" y="501"/>
                  <a:pt x="1022" y="502"/>
                  <a:pt x="1022" y="499"/>
                </a:cubicBezTo>
                <a:cubicBezTo>
                  <a:pt x="1022" y="501"/>
                  <a:pt x="1018" y="504"/>
                  <a:pt x="1015" y="505"/>
                </a:cubicBezTo>
                <a:cubicBezTo>
                  <a:pt x="1015" y="503"/>
                  <a:pt x="1017" y="501"/>
                  <a:pt x="1014" y="500"/>
                </a:cubicBezTo>
                <a:cubicBezTo>
                  <a:pt x="1015" y="495"/>
                  <a:pt x="1021" y="495"/>
                  <a:pt x="1022" y="489"/>
                </a:cubicBezTo>
                <a:close/>
                <a:moveTo>
                  <a:pt x="1019" y="562"/>
                </a:moveTo>
                <a:cubicBezTo>
                  <a:pt x="1020" y="566"/>
                  <a:pt x="1011" y="565"/>
                  <a:pt x="1014" y="567"/>
                </a:cubicBezTo>
                <a:cubicBezTo>
                  <a:pt x="1013" y="568"/>
                  <a:pt x="1010" y="568"/>
                  <a:pt x="1008" y="569"/>
                </a:cubicBezTo>
                <a:cubicBezTo>
                  <a:pt x="1010" y="564"/>
                  <a:pt x="1016" y="565"/>
                  <a:pt x="1019" y="562"/>
                </a:cubicBezTo>
                <a:close/>
                <a:moveTo>
                  <a:pt x="1011" y="730"/>
                </a:moveTo>
                <a:cubicBezTo>
                  <a:pt x="1017" y="732"/>
                  <a:pt x="1019" y="728"/>
                  <a:pt x="1023" y="728"/>
                </a:cubicBezTo>
                <a:cubicBezTo>
                  <a:pt x="1023" y="733"/>
                  <a:pt x="1023" y="733"/>
                  <a:pt x="1023" y="733"/>
                </a:cubicBezTo>
                <a:cubicBezTo>
                  <a:pt x="1019" y="736"/>
                  <a:pt x="1016" y="738"/>
                  <a:pt x="1012" y="740"/>
                </a:cubicBezTo>
                <a:cubicBezTo>
                  <a:pt x="1010" y="739"/>
                  <a:pt x="1012" y="739"/>
                  <a:pt x="1014" y="739"/>
                </a:cubicBezTo>
                <a:cubicBezTo>
                  <a:pt x="1011" y="736"/>
                  <a:pt x="1011" y="735"/>
                  <a:pt x="1011" y="730"/>
                </a:cubicBezTo>
                <a:close/>
                <a:moveTo>
                  <a:pt x="997" y="716"/>
                </a:moveTo>
                <a:cubicBezTo>
                  <a:pt x="1001" y="716"/>
                  <a:pt x="1002" y="713"/>
                  <a:pt x="1005" y="714"/>
                </a:cubicBezTo>
                <a:cubicBezTo>
                  <a:pt x="1005" y="719"/>
                  <a:pt x="1010" y="718"/>
                  <a:pt x="1013" y="720"/>
                </a:cubicBezTo>
                <a:cubicBezTo>
                  <a:pt x="1013" y="724"/>
                  <a:pt x="1010" y="723"/>
                  <a:pt x="1008" y="725"/>
                </a:cubicBezTo>
                <a:cubicBezTo>
                  <a:pt x="1007" y="725"/>
                  <a:pt x="1006" y="723"/>
                  <a:pt x="1006" y="721"/>
                </a:cubicBezTo>
                <a:cubicBezTo>
                  <a:pt x="1003" y="723"/>
                  <a:pt x="1002" y="726"/>
                  <a:pt x="998" y="727"/>
                </a:cubicBezTo>
                <a:cubicBezTo>
                  <a:pt x="998" y="724"/>
                  <a:pt x="1003" y="723"/>
                  <a:pt x="1001" y="720"/>
                </a:cubicBezTo>
                <a:cubicBezTo>
                  <a:pt x="1000" y="720"/>
                  <a:pt x="1000" y="722"/>
                  <a:pt x="1000" y="723"/>
                </a:cubicBezTo>
                <a:cubicBezTo>
                  <a:pt x="995" y="722"/>
                  <a:pt x="997" y="720"/>
                  <a:pt x="997" y="716"/>
                </a:cubicBezTo>
                <a:close/>
                <a:moveTo>
                  <a:pt x="1000" y="751"/>
                </a:moveTo>
                <a:cubicBezTo>
                  <a:pt x="998" y="750"/>
                  <a:pt x="998" y="747"/>
                  <a:pt x="996" y="745"/>
                </a:cubicBezTo>
                <a:cubicBezTo>
                  <a:pt x="999" y="743"/>
                  <a:pt x="1003" y="748"/>
                  <a:pt x="1000" y="751"/>
                </a:cubicBezTo>
                <a:close/>
                <a:moveTo>
                  <a:pt x="997" y="800"/>
                </a:moveTo>
                <a:cubicBezTo>
                  <a:pt x="997" y="802"/>
                  <a:pt x="997" y="802"/>
                  <a:pt x="997" y="802"/>
                </a:cubicBezTo>
                <a:cubicBezTo>
                  <a:pt x="995" y="802"/>
                  <a:pt x="995" y="804"/>
                  <a:pt x="994" y="802"/>
                </a:cubicBezTo>
                <a:cubicBezTo>
                  <a:pt x="994" y="800"/>
                  <a:pt x="994" y="800"/>
                  <a:pt x="994" y="800"/>
                </a:cubicBezTo>
                <a:cubicBezTo>
                  <a:pt x="995" y="799"/>
                  <a:pt x="995" y="800"/>
                  <a:pt x="997" y="800"/>
                </a:cubicBezTo>
                <a:close/>
                <a:moveTo>
                  <a:pt x="994" y="743"/>
                </a:moveTo>
                <a:cubicBezTo>
                  <a:pt x="994" y="747"/>
                  <a:pt x="990" y="747"/>
                  <a:pt x="987" y="748"/>
                </a:cubicBezTo>
                <a:cubicBezTo>
                  <a:pt x="988" y="743"/>
                  <a:pt x="991" y="744"/>
                  <a:pt x="994" y="743"/>
                </a:cubicBezTo>
                <a:close/>
                <a:moveTo>
                  <a:pt x="991" y="494"/>
                </a:moveTo>
                <a:cubicBezTo>
                  <a:pt x="989" y="496"/>
                  <a:pt x="989" y="499"/>
                  <a:pt x="985" y="498"/>
                </a:cubicBezTo>
                <a:cubicBezTo>
                  <a:pt x="987" y="496"/>
                  <a:pt x="987" y="494"/>
                  <a:pt x="991" y="494"/>
                </a:cubicBezTo>
                <a:close/>
                <a:moveTo>
                  <a:pt x="990" y="534"/>
                </a:moveTo>
                <a:cubicBezTo>
                  <a:pt x="989" y="538"/>
                  <a:pt x="986" y="539"/>
                  <a:pt x="983" y="540"/>
                </a:cubicBezTo>
                <a:cubicBezTo>
                  <a:pt x="983" y="539"/>
                  <a:pt x="982" y="538"/>
                  <a:pt x="981" y="538"/>
                </a:cubicBezTo>
                <a:cubicBezTo>
                  <a:pt x="982" y="536"/>
                  <a:pt x="987" y="533"/>
                  <a:pt x="990" y="534"/>
                </a:cubicBezTo>
                <a:close/>
                <a:moveTo>
                  <a:pt x="971" y="775"/>
                </a:moveTo>
                <a:cubicBezTo>
                  <a:pt x="970" y="778"/>
                  <a:pt x="968" y="777"/>
                  <a:pt x="966" y="777"/>
                </a:cubicBezTo>
                <a:cubicBezTo>
                  <a:pt x="966" y="775"/>
                  <a:pt x="968" y="775"/>
                  <a:pt x="971" y="775"/>
                </a:cubicBezTo>
                <a:close/>
                <a:moveTo>
                  <a:pt x="969" y="724"/>
                </a:moveTo>
                <a:cubicBezTo>
                  <a:pt x="967" y="727"/>
                  <a:pt x="963" y="731"/>
                  <a:pt x="965" y="735"/>
                </a:cubicBezTo>
                <a:cubicBezTo>
                  <a:pt x="963" y="735"/>
                  <a:pt x="960" y="741"/>
                  <a:pt x="955" y="741"/>
                </a:cubicBezTo>
                <a:cubicBezTo>
                  <a:pt x="955" y="739"/>
                  <a:pt x="956" y="735"/>
                  <a:pt x="960" y="733"/>
                </a:cubicBezTo>
                <a:cubicBezTo>
                  <a:pt x="960" y="731"/>
                  <a:pt x="958" y="731"/>
                  <a:pt x="956" y="730"/>
                </a:cubicBezTo>
                <a:cubicBezTo>
                  <a:pt x="957" y="723"/>
                  <a:pt x="964" y="724"/>
                  <a:pt x="969" y="724"/>
                </a:cubicBezTo>
                <a:close/>
                <a:moveTo>
                  <a:pt x="961" y="751"/>
                </a:moveTo>
                <a:cubicBezTo>
                  <a:pt x="959" y="751"/>
                  <a:pt x="959" y="749"/>
                  <a:pt x="956" y="750"/>
                </a:cubicBezTo>
                <a:cubicBezTo>
                  <a:pt x="957" y="747"/>
                  <a:pt x="961" y="746"/>
                  <a:pt x="964" y="745"/>
                </a:cubicBezTo>
                <a:cubicBezTo>
                  <a:pt x="965" y="749"/>
                  <a:pt x="962" y="749"/>
                  <a:pt x="961" y="751"/>
                </a:cubicBezTo>
                <a:close/>
                <a:moveTo>
                  <a:pt x="932" y="784"/>
                </a:moveTo>
                <a:cubicBezTo>
                  <a:pt x="933" y="782"/>
                  <a:pt x="934" y="776"/>
                  <a:pt x="931" y="775"/>
                </a:cubicBezTo>
                <a:cubicBezTo>
                  <a:pt x="933" y="773"/>
                  <a:pt x="934" y="771"/>
                  <a:pt x="938" y="770"/>
                </a:cubicBezTo>
                <a:cubicBezTo>
                  <a:pt x="938" y="773"/>
                  <a:pt x="937" y="774"/>
                  <a:pt x="936" y="774"/>
                </a:cubicBezTo>
                <a:cubicBezTo>
                  <a:pt x="938" y="777"/>
                  <a:pt x="943" y="778"/>
                  <a:pt x="944" y="782"/>
                </a:cubicBezTo>
                <a:cubicBezTo>
                  <a:pt x="946" y="780"/>
                  <a:pt x="950" y="777"/>
                  <a:pt x="953" y="780"/>
                </a:cubicBezTo>
                <a:cubicBezTo>
                  <a:pt x="952" y="788"/>
                  <a:pt x="943" y="787"/>
                  <a:pt x="939" y="791"/>
                </a:cubicBezTo>
                <a:cubicBezTo>
                  <a:pt x="936" y="791"/>
                  <a:pt x="934" y="790"/>
                  <a:pt x="933" y="789"/>
                </a:cubicBezTo>
                <a:cubicBezTo>
                  <a:pt x="933" y="786"/>
                  <a:pt x="938" y="787"/>
                  <a:pt x="938" y="784"/>
                </a:cubicBezTo>
                <a:cubicBezTo>
                  <a:pt x="937" y="782"/>
                  <a:pt x="935" y="786"/>
                  <a:pt x="932" y="784"/>
                </a:cubicBezTo>
                <a:close/>
                <a:moveTo>
                  <a:pt x="932" y="742"/>
                </a:moveTo>
                <a:cubicBezTo>
                  <a:pt x="936" y="741"/>
                  <a:pt x="934" y="747"/>
                  <a:pt x="933" y="747"/>
                </a:cubicBezTo>
                <a:cubicBezTo>
                  <a:pt x="931" y="747"/>
                  <a:pt x="933" y="743"/>
                  <a:pt x="932" y="742"/>
                </a:cubicBezTo>
                <a:close/>
                <a:moveTo>
                  <a:pt x="950" y="519"/>
                </a:moveTo>
                <a:cubicBezTo>
                  <a:pt x="948" y="519"/>
                  <a:pt x="948" y="519"/>
                  <a:pt x="948" y="519"/>
                </a:cubicBezTo>
                <a:cubicBezTo>
                  <a:pt x="948" y="519"/>
                  <a:pt x="948" y="520"/>
                  <a:pt x="949" y="520"/>
                </a:cubicBezTo>
                <a:cubicBezTo>
                  <a:pt x="948" y="522"/>
                  <a:pt x="945" y="518"/>
                  <a:pt x="945" y="517"/>
                </a:cubicBezTo>
                <a:cubicBezTo>
                  <a:pt x="946" y="515"/>
                  <a:pt x="951" y="515"/>
                  <a:pt x="950" y="519"/>
                </a:cubicBezTo>
                <a:close/>
                <a:moveTo>
                  <a:pt x="952" y="550"/>
                </a:moveTo>
                <a:cubicBezTo>
                  <a:pt x="954" y="553"/>
                  <a:pt x="946" y="553"/>
                  <a:pt x="948" y="550"/>
                </a:cubicBezTo>
                <a:cubicBezTo>
                  <a:pt x="948" y="550"/>
                  <a:pt x="952" y="548"/>
                  <a:pt x="952" y="550"/>
                </a:cubicBezTo>
                <a:close/>
                <a:moveTo>
                  <a:pt x="949" y="732"/>
                </a:moveTo>
                <a:cubicBezTo>
                  <a:pt x="949" y="731"/>
                  <a:pt x="950" y="730"/>
                  <a:pt x="950" y="729"/>
                </a:cubicBezTo>
                <a:cubicBezTo>
                  <a:pt x="953" y="728"/>
                  <a:pt x="953" y="730"/>
                  <a:pt x="953" y="732"/>
                </a:cubicBezTo>
                <a:lnTo>
                  <a:pt x="949" y="732"/>
                </a:lnTo>
                <a:close/>
                <a:moveTo>
                  <a:pt x="949" y="709"/>
                </a:moveTo>
                <a:cubicBezTo>
                  <a:pt x="949" y="707"/>
                  <a:pt x="948" y="706"/>
                  <a:pt x="948" y="707"/>
                </a:cubicBezTo>
                <a:cubicBezTo>
                  <a:pt x="946" y="703"/>
                  <a:pt x="957" y="702"/>
                  <a:pt x="960" y="704"/>
                </a:cubicBezTo>
                <a:cubicBezTo>
                  <a:pt x="957" y="707"/>
                  <a:pt x="954" y="709"/>
                  <a:pt x="949" y="709"/>
                </a:cubicBezTo>
                <a:close/>
                <a:moveTo>
                  <a:pt x="946" y="472"/>
                </a:moveTo>
                <a:cubicBezTo>
                  <a:pt x="951" y="469"/>
                  <a:pt x="956" y="466"/>
                  <a:pt x="961" y="464"/>
                </a:cubicBezTo>
                <a:cubicBezTo>
                  <a:pt x="962" y="466"/>
                  <a:pt x="964" y="469"/>
                  <a:pt x="966" y="469"/>
                </a:cubicBezTo>
                <a:cubicBezTo>
                  <a:pt x="966" y="472"/>
                  <a:pt x="963" y="473"/>
                  <a:pt x="961" y="475"/>
                </a:cubicBezTo>
                <a:cubicBezTo>
                  <a:pt x="962" y="477"/>
                  <a:pt x="967" y="473"/>
                  <a:pt x="966" y="478"/>
                </a:cubicBezTo>
                <a:cubicBezTo>
                  <a:pt x="970" y="477"/>
                  <a:pt x="969" y="476"/>
                  <a:pt x="972" y="476"/>
                </a:cubicBezTo>
                <a:cubicBezTo>
                  <a:pt x="972" y="477"/>
                  <a:pt x="973" y="478"/>
                  <a:pt x="973" y="478"/>
                </a:cubicBezTo>
                <a:cubicBezTo>
                  <a:pt x="970" y="481"/>
                  <a:pt x="965" y="483"/>
                  <a:pt x="964" y="489"/>
                </a:cubicBezTo>
                <a:cubicBezTo>
                  <a:pt x="955" y="488"/>
                  <a:pt x="958" y="500"/>
                  <a:pt x="951" y="502"/>
                </a:cubicBezTo>
                <a:cubicBezTo>
                  <a:pt x="952" y="503"/>
                  <a:pt x="952" y="504"/>
                  <a:pt x="952" y="506"/>
                </a:cubicBezTo>
                <a:cubicBezTo>
                  <a:pt x="958" y="504"/>
                  <a:pt x="964" y="497"/>
                  <a:pt x="970" y="498"/>
                </a:cubicBezTo>
                <a:cubicBezTo>
                  <a:pt x="970" y="505"/>
                  <a:pt x="965" y="501"/>
                  <a:pt x="965" y="507"/>
                </a:cubicBezTo>
                <a:cubicBezTo>
                  <a:pt x="964" y="506"/>
                  <a:pt x="965" y="505"/>
                  <a:pt x="963" y="505"/>
                </a:cubicBezTo>
                <a:cubicBezTo>
                  <a:pt x="959" y="507"/>
                  <a:pt x="963" y="516"/>
                  <a:pt x="955" y="516"/>
                </a:cubicBezTo>
                <a:cubicBezTo>
                  <a:pt x="955" y="510"/>
                  <a:pt x="954" y="514"/>
                  <a:pt x="952" y="509"/>
                </a:cubicBezTo>
                <a:cubicBezTo>
                  <a:pt x="950" y="509"/>
                  <a:pt x="951" y="512"/>
                  <a:pt x="949" y="511"/>
                </a:cubicBezTo>
                <a:cubicBezTo>
                  <a:pt x="948" y="507"/>
                  <a:pt x="953" y="506"/>
                  <a:pt x="950" y="504"/>
                </a:cubicBezTo>
                <a:cubicBezTo>
                  <a:pt x="948" y="503"/>
                  <a:pt x="937" y="502"/>
                  <a:pt x="941" y="494"/>
                </a:cubicBezTo>
                <a:cubicBezTo>
                  <a:pt x="943" y="493"/>
                  <a:pt x="944" y="496"/>
                  <a:pt x="946" y="494"/>
                </a:cubicBezTo>
                <a:cubicBezTo>
                  <a:pt x="946" y="492"/>
                  <a:pt x="944" y="492"/>
                  <a:pt x="941" y="492"/>
                </a:cubicBezTo>
                <a:cubicBezTo>
                  <a:pt x="943" y="488"/>
                  <a:pt x="944" y="485"/>
                  <a:pt x="939" y="484"/>
                </a:cubicBezTo>
                <a:cubicBezTo>
                  <a:pt x="940" y="478"/>
                  <a:pt x="945" y="478"/>
                  <a:pt x="946" y="472"/>
                </a:cubicBezTo>
                <a:close/>
                <a:moveTo>
                  <a:pt x="933" y="152"/>
                </a:moveTo>
                <a:cubicBezTo>
                  <a:pt x="941" y="148"/>
                  <a:pt x="947" y="142"/>
                  <a:pt x="959" y="145"/>
                </a:cubicBezTo>
                <a:cubicBezTo>
                  <a:pt x="958" y="148"/>
                  <a:pt x="960" y="149"/>
                  <a:pt x="960" y="151"/>
                </a:cubicBezTo>
                <a:cubicBezTo>
                  <a:pt x="951" y="156"/>
                  <a:pt x="940" y="153"/>
                  <a:pt x="932" y="159"/>
                </a:cubicBezTo>
                <a:cubicBezTo>
                  <a:pt x="933" y="155"/>
                  <a:pt x="936" y="156"/>
                  <a:pt x="933" y="152"/>
                </a:cubicBezTo>
                <a:close/>
                <a:moveTo>
                  <a:pt x="938" y="189"/>
                </a:moveTo>
                <a:cubicBezTo>
                  <a:pt x="929" y="190"/>
                  <a:pt x="924" y="197"/>
                  <a:pt x="915" y="200"/>
                </a:cubicBezTo>
                <a:cubicBezTo>
                  <a:pt x="920" y="194"/>
                  <a:pt x="928" y="187"/>
                  <a:pt x="938" y="189"/>
                </a:cubicBezTo>
                <a:close/>
                <a:moveTo>
                  <a:pt x="911" y="762"/>
                </a:moveTo>
                <a:cubicBezTo>
                  <a:pt x="911" y="755"/>
                  <a:pt x="917" y="760"/>
                  <a:pt x="917" y="753"/>
                </a:cubicBezTo>
                <a:cubicBezTo>
                  <a:pt x="920" y="756"/>
                  <a:pt x="922" y="749"/>
                  <a:pt x="927" y="753"/>
                </a:cubicBezTo>
                <a:cubicBezTo>
                  <a:pt x="926" y="759"/>
                  <a:pt x="920" y="763"/>
                  <a:pt x="914" y="761"/>
                </a:cubicBezTo>
                <a:cubicBezTo>
                  <a:pt x="917" y="763"/>
                  <a:pt x="913" y="765"/>
                  <a:pt x="911" y="762"/>
                </a:cubicBezTo>
                <a:close/>
                <a:moveTo>
                  <a:pt x="928" y="765"/>
                </a:moveTo>
                <a:cubicBezTo>
                  <a:pt x="924" y="765"/>
                  <a:pt x="924" y="765"/>
                  <a:pt x="924" y="765"/>
                </a:cubicBezTo>
                <a:cubicBezTo>
                  <a:pt x="923" y="762"/>
                  <a:pt x="926" y="763"/>
                  <a:pt x="927" y="761"/>
                </a:cubicBezTo>
                <a:cubicBezTo>
                  <a:pt x="928" y="761"/>
                  <a:pt x="927" y="763"/>
                  <a:pt x="928" y="765"/>
                </a:cubicBezTo>
                <a:close/>
                <a:moveTo>
                  <a:pt x="931" y="791"/>
                </a:moveTo>
                <a:cubicBezTo>
                  <a:pt x="930" y="795"/>
                  <a:pt x="926" y="796"/>
                  <a:pt x="921" y="796"/>
                </a:cubicBezTo>
                <a:cubicBezTo>
                  <a:pt x="922" y="792"/>
                  <a:pt x="927" y="792"/>
                  <a:pt x="931" y="791"/>
                </a:cubicBezTo>
                <a:close/>
                <a:moveTo>
                  <a:pt x="915" y="730"/>
                </a:moveTo>
                <a:cubicBezTo>
                  <a:pt x="916" y="733"/>
                  <a:pt x="913" y="733"/>
                  <a:pt x="913" y="735"/>
                </a:cubicBezTo>
                <a:cubicBezTo>
                  <a:pt x="912" y="734"/>
                  <a:pt x="911" y="733"/>
                  <a:pt x="911" y="731"/>
                </a:cubicBezTo>
                <a:cubicBezTo>
                  <a:pt x="912" y="731"/>
                  <a:pt x="913" y="730"/>
                  <a:pt x="915" y="730"/>
                </a:cubicBezTo>
                <a:close/>
                <a:moveTo>
                  <a:pt x="908" y="746"/>
                </a:moveTo>
                <a:cubicBezTo>
                  <a:pt x="909" y="743"/>
                  <a:pt x="912" y="743"/>
                  <a:pt x="912" y="740"/>
                </a:cubicBezTo>
                <a:cubicBezTo>
                  <a:pt x="913" y="740"/>
                  <a:pt x="915" y="740"/>
                  <a:pt x="915" y="739"/>
                </a:cubicBezTo>
                <a:cubicBezTo>
                  <a:pt x="917" y="741"/>
                  <a:pt x="912" y="743"/>
                  <a:pt x="911" y="744"/>
                </a:cubicBezTo>
                <a:cubicBezTo>
                  <a:pt x="913" y="748"/>
                  <a:pt x="913" y="749"/>
                  <a:pt x="911" y="753"/>
                </a:cubicBezTo>
                <a:cubicBezTo>
                  <a:pt x="908" y="753"/>
                  <a:pt x="906" y="753"/>
                  <a:pt x="906" y="755"/>
                </a:cubicBezTo>
                <a:cubicBezTo>
                  <a:pt x="904" y="753"/>
                  <a:pt x="902" y="750"/>
                  <a:pt x="899" y="749"/>
                </a:cubicBezTo>
                <a:cubicBezTo>
                  <a:pt x="899" y="745"/>
                  <a:pt x="905" y="744"/>
                  <a:pt x="908" y="746"/>
                </a:cubicBezTo>
                <a:close/>
                <a:moveTo>
                  <a:pt x="898" y="860"/>
                </a:moveTo>
                <a:cubicBezTo>
                  <a:pt x="902" y="860"/>
                  <a:pt x="902" y="865"/>
                  <a:pt x="898" y="865"/>
                </a:cubicBezTo>
                <a:cubicBezTo>
                  <a:pt x="899" y="862"/>
                  <a:pt x="899" y="863"/>
                  <a:pt x="898" y="860"/>
                </a:cubicBezTo>
                <a:close/>
                <a:moveTo>
                  <a:pt x="900" y="872"/>
                </a:moveTo>
                <a:cubicBezTo>
                  <a:pt x="901" y="872"/>
                  <a:pt x="901" y="875"/>
                  <a:pt x="902" y="876"/>
                </a:cubicBezTo>
                <a:cubicBezTo>
                  <a:pt x="899" y="879"/>
                  <a:pt x="896" y="883"/>
                  <a:pt x="892" y="884"/>
                </a:cubicBezTo>
                <a:cubicBezTo>
                  <a:pt x="892" y="883"/>
                  <a:pt x="891" y="883"/>
                  <a:pt x="890" y="883"/>
                </a:cubicBezTo>
                <a:cubicBezTo>
                  <a:pt x="892" y="879"/>
                  <a:pt x="894" y="877"/>
                  <a:pt x="895" y="874"/>
                </a:cubicBezTo>
                <a:cubicBezTo>
                  <a:pt x="898" y="874"/>
                  <a:pt x="900" y="874"/>
                  <a:pt x="900" y="872"/>
                </a:cubicBezTo>
                <a:close/>
                <a:moveTo>
                  <a:pt x="901" y="841"/>
                </a:moveTo>
                <a:cubicBezTo>
                  <a:pt x="901" y="840"/>
                  <a:pt x="902" y="839"/>
                  <a:pt x="902" y="838"/>
                </a:cubicBezTo>
                <a:cubicBezTo>
                  <a:pt x="906" y="838"/>
                  <a:pt x="906" y="838"/>
                  <a:pt x="906" y="838"/>
                </a:cubicBezTo>
                <a:cubicBezTo>
                  <a:pt x="906" y="841"/>
                  <a:pt x="904" y="841"/>
                  <a:pt x="901" y="841"/>
                </a:cubicBezTo>
                <a:close/>
                <a:moveTo>
                  <a:pt x="898" y="109"/>
                </a:moveTo>
                <a:cubicBezTo>
                  <a:pt x="894" y="111"/>
                  <a:pt x="889" y="112"/>
                  <a:pt x="885" y="114"/>
                </a:cubicBezTo>
                <a:cubicBezTo>
                  <a:pt x="886" y="109"/>
                  <a:pt x="893" y="107"/>
                  <a:pt x="898" y="109"/>
                </a:cubicBezTo>
                <a:close/>
                <a:moveTo>
                  <a:pt x="895" y="782"/>
                </a:moveTo>
                <a:cubicBezTo>
                  <a:pt x="893" y="782"/>
                  <a:pt x="893" y="780"/>
                  <a:pt x="893" y="778"/>
                </a:cubicBezTo>
                <a:cubicBezTo>
                  <a:pt x="894" y="778"/>
                  <a:pt x="896" y="778"/>
                  <a:pt x="896" y="777"/>
                </a:cubicBezTo>
                <a:cubicBezTo>
                  <a:pt x="899" y="778"/>
                  <a:pt x="895" y="779"/>
                  <a:pt x="895" y="782"/>
                </a:cubicBezTo>
                <a:close/>
                <a:moveTo>
                  <a:pt x="892" y="784"/>
                </a:moveTo>
                <a:cubicBezTo>
                  <a:pt x="892" y="787"/>
                  <a:pt x="891" y="788"/>
                  <a:pt x="889" y="788"/>
                </a:cubicBezTo>
                <a:cubicBezTo>
                  <a:pt x="887" y="786"/>
                  <a:pt x="889" y="784"/>
                  <a:pt x="892" y="784"/>
                </a:cubicBezTo>
                <a:close/>
                <a:moveTo>
                  <a:pt x="885" y="784"/>
                </a:moveTo>
                <a:cubicBezTo>
                  <a:pt x="885" y="781"/>
                  <a:pt x="888" y="781"/>
                  <a:pt x="890" y="781"/>
                </a:cubicBezTo>
                <a:cubicBezTo>
                  <a:pt x="889" y="783"/>
                  <a:pt x="888" y="784"/>
                  <a:pt x="885" y="784"/>
                </a:cubicBezTo>
                <a:close/>
                <a:moveTo>
                  <a:pt x="880" y="901"/>
                </a:moveTo>
                <a:cubicBezTo>
                  <a:pt x="878" y="902"/>
                  <a:pt x="877" y="900"/>
                  <a:pt x="875" y="900"/>
                </a:cubicBezTo>
                <a:cubicBezTo>
                  <a:pt x="876" y="902"/>
                  <a:pt x="878" y="903"/>
                  <a:pt x="877" y="907"/>
                </a:cubicBezTo>
                <a:cubicBezTo>
                  <a:pt x="872" y="910"/>
                  <a:pt x="867" y="917"/>
                  <a:pt x="861" y="915"/>
                </a:cubicBezTo>
                <a:cubicBezTo>
                  <a:pt x="861" y="913"/>
                  <a:pt x="863" y="912"/>
                  <a:pt x="865" y="912"/>
                </a:cubicBezTo>
                <a:cubicBezTo>
                  <a:pt x="865" y="911"/>
                  <a:pt x="864" y="909"/>
                  <a:pt x="864" y="908"/>
                </a:cubicBezTo>
                <a:cubicBezTo>
                  <a:pt x="863" y="908"/>
                  <a:pt x="861" y="908"/>
                  <a:pt x="861" y="910"/>
                </a:cubicBezTo>
                <a:cubicBezTo>
                  <a:pt x="858" y="910"/>
                  <a:pt x="861" y="904"/>
                  <a:pt x="859" y="904"/>
                </a:cubicBezTo>
                <a:cubicBezTo>
                  <a:pt x="861" y="903"/>
                  <a:pt x="863" y="902"/>
                  <a:pt x="864" y="900"/>
                </a:cubicBezTo>
                <a:cubicBezTo>
                  <a:pt x="864" y="899"/>
                  <a:pt x="862" y="899"/>
                  <a:pt x="861" y="898"/>
                </a:cubicBezTo>
                <a:cubicBezTo>
                  <a:pt x="861" y="895"/>
                  <a:pt x="864" y="895"/>
                  <a:pt x="868" y="895"/>
                </a:cubicBezTo>
                <a:cubicBezTo>
                  <a:pt x="868" y="897"/>
                  <a:pt x="868" y="899"/>
                  <a:pt x="870" y="900"/>
                </a:cubicBezTo>
                <a:cubicBezTo>
                  <a:pt x="873" y="895"/>
                  <a:pt x="877" y="898"/>
                  <a:pt x="880" y="893"/>
                </a:cubicBezTo>
                <a:cubicBezTo>
                  <a:pt x="884" y="894"/>
                  <a:pt x="879" y="898"/>
                  <a:pt x="880" y="901"/>
                </a:cubicBezTo>
                <a:close/>
                <a:moveTo>
                  <a:pt x="865" y="868"/>
                </a:moveTo>
                <a:cubicBezTo>
                  <a:pt x="867" y="866"/>
                  <a:pt x="868" y="863"/>
                  <a:pt x="873" y="863"/>
                </a:cubicBezTo>
                <a:cubicBezTo>
                  <a:pt x="872" y="866"/>
                  <a:pt x="869" y="870"/>
                  <a:pt x="865" y="868"/>
                </a:cubicBezTo>
                <a:close/>
                <a:moveTo>
                  <a:pt x="869" y="789"/>
                </a:moveTo>
                <a:cubicBezTo>
                  <a:pt x="867" y="787"/>
                  <a:pt x="869" y="785"/>
                  <a:pt x="870" y="782"/>
                </a:cubicBezTo>
                <a:cubicBezTo>
                  <a:pt x="867" y="782"/>
                  <a:pt x="867" y="785"/>
                  <a:pt x="864" y="784"/>
                </a:cubicBezTo>
                <a:cubicBezTo>
                  <a:pt x="863" y="782"/>
                  <a:pt x="859" y="780"/>
                  <a:pt x="862" y="776"/>
                </a:cubicBezTo>
                <a:cubicBezTo>
                  <a:pt x="865" y="776"/>
                  <a:pt x="865" y="780"/>
                  <a:pt x="868" y="781"/>
                </a:cubicBezTo>
                <a:cubicBezTo>
                  <a:pt x="872" y="779"/>
                  <a:pt x="866" y="776"/>
                  <a:pt x="867" y="771"/>
                </a:cubicBezTo>
                <a:cubicBezTo>
                  <a:pt x="870" y="763"/>
                  <a:pt x="885" y="754"/>
                  <a:pt x="890" y="767"/>
                </a:cubicBezTo>
                <a:cubicBezTo>
                  <a:pt x="890" y="769"/>
                  <a:pt x="884" y="770"/>
                  <a:pt x="888" y="771"/>
                </a:cubicBezTo>
                <a:cubicBezTo>
                  <a:pt x="882" y="777"/>
                  <a:pt x="877" y="784"/>
                  <a:pt x="869" y="789"/>
                </a:cubicBezTo>
                <a:close/>
                <a:moveTo>
                  <a:pt x="885" y="860"/>
                </a:moveTo>
                <a:cubicBezTo>
                  <a:pt x="890" y="859"/>
                  <a:pt x="884" y="855"/>
                  <a:pt x="886" y="853"/>
                </a:cubicBezTo>
                <a:cubicBezTo>
                  <a:pt x="890" y="853"/>
                  <a:pt x="887" y="854"/>
                  <a:pt x="887" y="856"/>
                </a:cubicBezTo>
                <a:cubicBezTo>
                  <a:pt x="889" y="854"/>
                  <a:pt x="891" y="852"/>
                  <a:pt x="894" y="852"/>
                </a:cubicBezTo>
                <a:cubicBezTo>
                  <a:pt x="893" y="849"/>
                  <a:pt x="895" y="848"/>
                  <a:pt x="895" y="844"/>
                </a:cubicBezTo>
                <a:cubicBezTo>
                  <a:pt x="897" y="845"/>
                  <a:pt x="897" y="842"/>
                  <a:pt x="899" y="843"/>
                </a:cubicBezTo>
                <a:cubicBezTo>
                  <a:pt x="898" y="847"/>
                  <a:pt x="899" y="848"/>
                  <a:pt x="899" y="853"/>
                </a:cubicBezTo>
                <a:cubicBezTo>
                  <a:pt x="897" y="858"/>
                  <a:pt x="889" y="857"/>
                  <a:pt x="888" y="863"/>
                </a:cubicBezTo>
                <a:cubicBezTo>
                  <a:pt x="886" y="863"/>
                  <a:pt x="887" y="860"/>
                  <a:pt x="885" y="860"/>
                </a:cubicBezTo>
                <a:close/>
                <a:moveTo>
                  <a:pt x="975" y="902"/>
                </a:moveTo>
                <a:cubicBezTo>
                  <a:pt x="975" y="894"/>
                  <a:pt x="985" y="896"/>
                  <a:pt x="986" y="888"/>
                </a:cubicBezTo>
                <a:cubicBezTo>
                  <a:pt x="989" y="888"/>
                  <a:pt x="989" y="890"/>
                  <a:pt x="991" y="890"/>
                </a:cubicBezTo>
                <a:cubicBezTo>
                  <a:pt x="988" y="897"/>
                  <a:pt x="983" y="901"/>
                  <a:pt x="975" y="902"/>
                </a:cubicBezTo>
                <a:close/>
                <a:moveTo>
                  <a:pt x="1022" y="871"/>
                </a:moveTo>
                <a:cubicBezTo>
                  <a:pt x="1020" y="870"/>
                  <a:pt x="1019" y="868"/>
                  <a:pt x="1018" y="865"/>
                </a:cubicBezTo>
                <a:cubicBezTo>
                  <a:pt x="1022" y="866"/>
                  <a:pt x="1020" y="862"/>
                  <a:pt x="1024" y="863"/>
                </a:cubicBezTo>
                <a:cubicBezTo>
                  <a:pt x="1024" y="867"/>
                  <a:pt x="1023" y="869"/>
                  <a:pt x="1022" y="871"/>
                </a:cubicBezTo>
                <a:close/>
                <a:moveTo>
                  <a:pt x="1038" y="828"/>
                </a:moveTo>
                <a:cubicBezTo>
                  <a:pt x="1039" y="828"/>
                  <a:pt x="1039" y="829"/>
                  <a:pt x="1040" y="829"/>
                </a:cubicBezTo>
                <a:cubicBezTo>
                  <a:pt x="1041" y="831"/>
                  <a:pt x="1038" y="831"/>
                  <a:pt x="1038" y="833"/>
                </a:cubicBezTo>
                <a:cubicBezTo>
                  <a:pt x="1036" y="833"/>
                  <a:pt x="1038" y="829"/>
                  <a:pt x="1038" y="828"/>
                </a:cubicBezTo>
                <a:close/>
                <a:moveTo>
                  <a:pt x="1034" y="826"/>
                </a:moveTo>
                <a:cubicBezTo>
                  <a:pt x="1034" y="821"/>
                  <a:pt x="1040" y="818"/>
                  <a:pt x="1044" y="821"/>
                </a:cubicBezTo>
                <a:cubicBezTo>
                  <a:pt x="1042" y="824"/>
                  <a:pt x="1040" y="827"/>
                  <a:pt x="1034" y="826"/>
                </a:cubicBezTo>
                <a:close/>
                <a:moveTo>
                  <a:pt x="1042" y="862"/>
                </a:moveTo>
                <a:cubicBezTo>
                  <a:pt x="1044" y="858"/>
                  <a:pt x="1044" y="857"/>
                  <a:pt x="1047" y="853"/>
                </a:cubicBezTo>
                <a:cubicBezTo>
                  <a:pt x="1048" y="855"/>
                  <a:pt x="1048" y="859"/>
                  <a:pt x="1049" y="864"/>
                </a:cubicBezTo>
                <a:cubicBezTo>
                  <a:pt x="1046" y="864"/>
                  <a:pt x="1046" y="862"/>
                  <a:pt x="1042" y="862"/>
                </a:cubicBezTo>
                <a:close/>
                <a:moveTo>
                  <a:pt x="1057" y="850"/>
                </a:moveTo>
                <a:cubicBezTo>
                  <a:pt x="1053" y="848"/>
                  <a:pt x="1059" y="848"/>
                  <a:pt x="1059" y="846"/>
                </a:cubicBezTo>
                <a:cubicBezTo>
                  <a:pt x="1063" y="846"/>
                  <a:pt x="1058" y="850"/>
                  <a:pt x="1057" y="850"/>
                </a:cubicBezTo>
                <a:close/>
                <a:moveTo>
                  <a:pt x="1041" y="795"/>
                </a:moveTo>
                <a:cubicBezTo>
                  <a:pt x="1040" y="797"/>
                  <a:pt x="1040" y="801"/>
                  <a:pt x="1038" y="803"/>
                </a:cubicBezTo>
                <a:cubicBezTo>
                  <a:pt x="1028" y="803"/>
                  <a:pt x="1024" y="810"/>
                  <a:pt x="1015" y="811"/>
                </a:cubicBezTo>
                <a:cubicBezTo>
                  <a:pt x="1017" y="808"/>
                  <a:pt x="1016" y="808"/>
                  <a:pt x="1016" y="804"/>
                </a:cubicBezTo>
                <a:cubicBezTo>
                  <a:pt x="1011" y="805"/>
                  <a:pt x="1015" y="809"/>
                  <a:pt x="1013" y="812"/>
                </a:cubicBezTo>
                <a:cubicBezTo>
                  <a:pt x="1010" y="812"/>
                  <a:pt x="1008" y="809"/>
                  <a:pt x="1010" y="808"/>
                </a:cubicBezTo>
                <a:cubicBezTo>
                  <a:pt x="1006" y="808"/>
                  <a:pt x="1006" y="811"/>
                  <a:pt x="1002" y="811"/>
                </a:cubicBezTo>
                <a:cubicBezTo>
                  <a:pt x="1004" y="817"/>
                  <a:pt x="997" y="818"/>
                  <a:pt x="995" y="822"/>
                </a:cubicBezTo>
                <a:cubicBezTo>
                  <a:pt x="997" y="823"/>
                  <a:pt x="998" y="825"/>
                  <a:pt x="996" y="827"/>
                </a:cubicBezTo>
                <a:cubicBezTo>
                  <a:pt x="1000" y="828"/>
                  <a:pt x="1001" y="829"/>
                  <a:pt x="1004" y="833"/>
                </a:cubicBezTo>
                <a:cubicBezTo>
                  <a:pt x="1009" y="828"/>
                  <a:pt x="1014" y="825"/>
                  <a:pt x="1016" y="818"/>
                </a:cubicBezTo>
                <a:cubicBezTo>
                  <a:pt x="1029" y="815"/>
                  <a:pt x="1036" y="806"/>
                  <a:pt x="1047" y="802"/>
                </a:cubicBezTo>
                <a:cubicBezTo>
                  <a:pt x="1052" y="803"/>
                  <a:pt x="1051" y="812"/>
                  <a:pt x="1058" y="812"/>
                </a:cubicBezTo>
                <a:cubicBezTo>
                  <a:pt x="1054" y="815"/>
                  <a:pt x="1054" y="821"/>
                  <a:pt x="1049" y="822"/>
                </a:cubicBezTo>
                <a:cubicBezTo>
                  <a:pt x="1050" y="819"/>
                  <a:pt x="1047" y="820"/>
                  <a:pt x="1047" y="821"/>
                </a:cubicBezTo>
                <a:cubicBezTo>
                  <a:pt x="1044" y="821"/>
                  <a:pt x="1045" y="818"/>
                  <a:pt x="1044" y="817"/>
                </a:cubicBezTo>
                <a:cubicBezTo>
                  <a:pt x="1037" y="818"/>
                  <a:pt x="1031" y="820"/>
                  <a:pt x="1027" y="824"/>
                </a:cubicBezTo>
                <a:cubicBezTo>
                  <a:pt x="1029" y="825"/>
                  <a:pt x="1031" y="827"/>
                  <a:pt x="1033" y="827"/>
                </a:cubicBezTo>
                <a:cubicBezTo>
                  <a:pt x="1031" y="830"/>
                  <a:pt x="1033" y="831"/>
                  <a:pt x="1033" y="834"/>
                </a:cubicBezTo>
                <a:cubicBezTo>
                  <a:pt x="1037" y="834"/>
                  <a:pt x="1037" y="834"/>
                  <a:pt x="1040" y="835"/>
                </a:cubicBezTo>
                <a:cubicBezTo>
                  <a:pt x="1041" y="836"/>
                  <a:pt x="1041" y="835"/>
                  <a:pt x="1041" y="835"/>
                </a:cubicBezTo>
                <a:cubicBezTo>
                  <a:pt x="1040" y="838"/>
                  <a:pt x="1035" y="842"/>
                  <a:pt x="1031" y="842"/>
                </a:cubicBezTo>
                <a:cubicBezTo>
                  <a:pt x="1029" y="839"/>
                  <a:pt x="1030" y="838"/>
                  <a:pt x="1028" y="834"/>
                </a:cubicBezTo>
                <a:cubicBezTo>
                  <a:pt x="1024" y="834"/>
                  <a:pt x="1027" y="839"/>
                  <a:pt x="1026" y="840"/>
                </a:cubicBezTo>
                <a:cubicBezTo>
                  <a:pt x="1026" y="842"/>
                  <a:pt x="1028" y="842"/>
                  <a:pt x="1030" y="842"/>
                </a:cubicBezTo>
                <a:cubicBezTo>
                  <a:pt x="1029" y="845"/>
                  <a:pt x="1026" y="847"/>
                  <a:pt x="1026" y="850"/>
                </a:cubicBezTo>
                <a:cubicBezTo>
                  <a:pt x="1023" y="849"/>
                  <a:pt x="1020" y="849"/>
                  <a:pt x="1019" y="847"/>
                </a:cubicBezTo>
                <a:cubicBezTo>
                  <a:pt x="1017" y="848"/>
                  <a:pt x="1019" y="853"/>
                  <a:pt x="1018" y="856"/>
                </a:cubicBezTo>
                <a:cubicBezTo>
                  <a:pt x="1021" y="855"/>
                  <a:pt x="1021" y="851"/>
                  <a:pt x="1027" y="852"/>
                </a:cubicBezTo>
                <a:cubicBezTo>
                  <a:pt x="1023" y="855"/>
                  <a:pt x="1022" y="860"/>
                  <a:pt x="1021" y="863"/>
                </a:cubicBezTo>
                <a:cubicBezTo>
                  <a:pt x="1010" y="862"/>
                  <a:pt x="1020" y="881"/>
                  <a:pt x="1008" y="884"/>
                </a:cubicBezTo>
                <a:cubicBezTo>
                  <a:pt x="1007" y="879"/>
                  <a:pt x="1004" y="872"/>
                  <a:pt x="1012" y="873"/>
                </a:cubicBezTo>
                <a:cubicBezTo>
                  <a:pt x="1012" y="870"/>
                  <a:pt x="1012" y="869"/>
                  <a:pt x="1013" y="868"/>
                </a:cubicBezTo>
                <a:cubicBezTo>
                  <a:pt x="1010" y="867"/>
                  <a:pt x="1011" y="871"/>
                  <a:pt x="1007" y="870"/>
                </a:cubicBezTo>
                <a:cubicBezTo>
                  <a:pt x="1006" y="868"/>
                  <a:pt x="1004" y="866"/>
                  <a:pt x="1005" y="862"/>
                </a:cubicBezTo>
                <a:cubicBezTo>
                  <a:pt x="1007" y="862"/>
                  <a:pt x="1008" y="864"/>
                  <a:pt x="1011" y="863"/>
                </a:cubicBezTo>
                <a:cubicBezTo>
                  <a:pt x="1013" y="862"/>
                  <a:pt x="1012" y="860"/>
                  <a:pt x="1015" y="860"/>
                </a:cubicBezTo>
                <a:cubicBezTo>
                  <a:pt x="1015" y="857"/>
                  <a:pt x="1011" y="857"/>
                  <a:pt x="1014" y="855"/>
                </a:cubicBezTo>
                <a:cubicBezTo>
                  <a:pt x="1005" y="851"/>
                  <a:pt x="999" y="865"/>
                  <a:pt x="990" y="867"/>
                </a:cubicBezTo>
                <a:cubicBezTo>
                  <a:pt x="989" y="866"/>
                  <a:pt x="989" y="865"/>
                  <a:pt x="989" y="862"/>
                </a:cubicBezTo>
                <a:cubicBezTo>
                  <a:pt x="986" y="863"/>
                  <a:pt x="986" y="867"/>
                  <a:pt x="982" y="866"/>
                </a:cubicBezTo>
                <a:cubicBezTo>
                  <a:pt x="982" y="863"/>
                  <a:pt x="980" y="864"/>
                  <a:pt x="981" y="861"/>
                </a:cubicBezTo>
                <a:cubicBezTo>
                  <a:pt x="980" y="858"/>
                  <a:pt x="983" y="860"/>
                  <a:pt x="983" y="858"/>
                </a:cubicBezTo>
                <a:cubicBezTo>
                  <a:pt x="979" y="858"/>
                  <a:pt x="974" y="864"/>
                  <a:pt x="968" y="866"/>
                </a:cubicBezTo>
                <a:cubicBezTo>
                  <a:pt x="968" y="862"/>
                  <a:pt x="968" y="862"/>
                  <a:pt x="968" y="862"/>
                </a:cubicBezTo>
                <a:cubicBezTo>
                  <a:pt x="964" y="861"/>
                  <a:pt x="965" y="866"/>
                  <a:pt x="961" y="865"/>
                </a:cubicBezTo>
                <a:cubicBezTo>
                  <a:pt x="961" y="864"/>
                  <a:pt x="961" y="863"/>
                  <a:pt x="960" y="862"/>
                </a:cubicBezTo>
                <a:cubicBezTo>
                  <a:pt x="958" y="863"/>
                  <a:pt x="958" y="864"/>
                  <a:pt x="958" y="866"/>
                </a:cubicBezTo>
                <a:cubicBezTo>
                  <a:pt x="957" y="862"/>
                  <a:pt x="951" y="866"/>
                  <a:pt x="953" y="861"/>
                </a:cubicBezTo>
                <a:cubicBezTo>
                  <a:pt x="950" y="861"/>
                  <a:pt x="952" y="867"/>
                  <a:pt x="948" y="865"/>
                </a:cubicBezTo>
                <a:cubicBezTo>
                  <a:pt x="950" y="867"/>
                  <a:pt x="951" y="870"/>
                  <a:pt x="950" y="875"/>
                </a:cubicBezTo>
                <a:cubicBezTo>
                  <a:pt x="949" y="878"/>
                  <a:pt x="943" y="877"/>
                  <a:pt x="944" y="882"/>
                </a:cubicBezTo>
                <a:cubicBezTo>
                  <a:pt x="940" y="882"/>
                  <a:pt x="939" y="883"/>
                  <a:pt x="935" y="882"/>
                </a:cubicBezTo>
                <a:cubicBezTo>
                  <a:pt x="936" y="878"/>
                  <a:pt x="938" y="874"/>
                  <a:pt x="940" y="871"/>
                </a:cubicBezTo>
                <a:cubicBezTo>
                  <a:pt x="943" y="871"/>
                  <a:pt x="942" y="869"/>
                  <a:pt x="944" y="871"/>
                </a:cubicBezTo>
                <a:cubicBezTo>
                  <a:pt x="946" y="870"/>
                  <a:pt x="947" y="866"/>
                  <a:pt x="946" y="865"/>
                </a:cubicBezTo>
                <a:cubicBezTo>
                  <a:pt x="936" y="864"/>
                  <a:pt x="934" y="872"/>
                  <a:pt x="929" y="879"/>
                </a:cubicBezTo>
                <a:cubicBezTo>
                  <a:pt x="927" y="878"/>
                  <a:pt x="927" y="876"/>
                  <a:pt x="927" y="874"/>
                </a:cubicBezTo>
                <a:cubicBezTo>
                  <a:pt x="917" y="877"/>
                  <a:pt x="924" y="885"/>
                  <a:pt x="919" y="891"/>
                </a:cubicBezTo>
                <a:cubicBezTo>
                  <a:pt x="915" y="892"/>
                  <a:pt x="916" y="891"/>
                  <a:pt x="912" y="890"/>
                </a:cubicBezTo>
                <a:cubicBezTo>
                  <a:pt x="909" y="896"/>
                  <a:pt x="908" y="903"/>
                  <a:pt x="902" y="905"/>
                </a:cubicBezTo>
                <a:cubicBezTo>
                  <a:pt x="896" y="903"/>
                  <a:pt x="890" y="905"/>
                  <a:pt x="887" y="899"/>
                </a:cubicBezTo>
                <a:cubicBezTo>
                  <a:pt x="889" y="884"/>
                  <a:pt x="908" y="887"/>
                  <a:pt x="914" y="876"/>
                </a:cubicBezTo>
                <a:cubicBezTo>
                  <a:pt x="917" y="876"/>
                  <a:pt x="914" y="878"/>
                  <a:pt x="916" y="879"/>
                </a:cubicBezTo>
                <a:cubicBezTo>
                  <a:pt x="923" y="869"/>
                  <a:pt x="939" y="868"/>
                  <a:pt x="942" y="854"/>
                </a:cubicBezTo>
                <a:cubicBezTo>
                  <a:pt x="952" y="854"/>
                  <a:pt x="952" y="854"/>
                  <a:pt x="952" y="854"/>
                </a:cubicBezTo>
                <a:cubicBezTo>
                  <a:pt x="954" y="851"/>
                  <a:pt x="955" y="848"/>
                  <a:pt x="957" y="846"/>
                </a:cubicBezTo>
                <a:cubicBezTo>
                  <a:pt x="959" y="845"/>
                  <a:pt x="958" y="847"/>
                  <a:pt x="960" y="848"/>
                </a:cubicBezTo>
                <a:cubicBezTo>
                  <a:pt x="962" y="847"/>
                  <a:pt x="960" y="843"/>
                  <a:pt x="961" y="843"/>
                </a:cubicBezTo>
                <a:cubicBezTo>
                  <a:pt x="966" y="845"/>
                  <a:pt x="969" y="839"/>
                  <a:pt x="971" y="835"/>
                </a:cubicBezTo>
                <a:cubicBezTo>
                  <a:pt x="970" y="832"/>
                  <a:pt x="970" y="838"/>
                  <a:pt x="968" y="836"/>
                </a:cubicBezTo>
                <a:cubicBezTo>
                  <a:pt x="969" y="834"/>
                  <a:pt x="968" y="833"/>
                  <a:pt x="968" y="832"/>
                </a:cubicBezTo>
                <a:cubicBezTo>
                  <a:pt x="966" y="835"/>
                  <a:pt x="956" y="846"/>
                  <a:pt x="950" y="844"/>
                </a:cubicBezTo>
                <a:cubicBezTo>
                  <a:pt x="950" y="843"/>
                  <a:pt x="952" y="841"/>
                  <a:pt x="951" y="841"/>
                </a:cubicBezTo>
                <a:cubicBezTo>
                  <a:pt x="948" y="842"/>
                  <a:pt x="948" y="846"/>
                  <a:pt x="945" y="848"/>
                </a:cubicBezTo>
                <a:cubicBezTo>
                  <a:pt x="942" y="848"/>
                  <a:pt x="941" y="847"/>
                  <a:pt x="940" y="845"/>
                </a:cubicBezTo>
                <a:cubicBezTo>
                  <a:pt x="937" y="846"/>
                  <a:pt x="938" y="852"/>
                  <a:pt x="932" y="852"/>
                </a:cubicBezTo>
                <a:cubicBezTo>
                  <a:pt x="937" y="850"/>
                  <a:pt x="933" y="844"/>
                  <a:pt x="932" y="840"/>
                </a:cubicBezTo>
                <a:cubicBezTo>
                  <a:pt x="929" y="842"/>
                  <a:pt x="928" y="846"/>
                  <a:pt x="923" y="846"/>
                </a:cubicBezTo>
                <a:cubicBezTo>
                  <a:pt x="922" y="844"/>
                  <a:pt x="922" y="842"/>
                  <a:pt x="922" y="839"/>
                </a:cubicBezTo>
                <a:cubicBezTo>
                  <a:pt x="917" y="839"/>
                  <a:pt x="917" y="844"/>
                  <a:pt x="916" y="848"/>
                </a:cubicBezTo>
                <a:cubicBezTo>
                  <a:pt x="914" y="848"/>
                  <a:pt x="913" y="847"/>
                  <a:pt x="912" y="847"/>
                </a:cubicBezTo>
                <a:cubicBezTo>
                  <a:pt x="910" y="847"/>
                  <a:pt x="911" y="850"/>
                  <a:pt x="909" y="849"/>
                </a:cubicBezTo>
                <a:cubicBezTo>
                  <a:pt x="910" y="851"/>
                  <a:pt x="913" y="848"/>
                  <a:pt x="916" y="850"/>
                </a:cubicBezTo>
                <a:cubicBezTo>
                  <a:pt x="915" y="853"/>
                  <a:pt x="914" y="856"/>
                  <a:pt x="910" y="856"/>
                </a:cubicBezTo>
                <a:cubicBezTo>
                  <a:pt x="912" y="860"/>
                  <a:pt x="912" y="861"/>
                  <a:pt x="909" y="863"/>
                </a:cubicBezTo>
                <a:cubicBezTo>
                  <a:pt x="906" y="863"/>
                  <a:pt x="908" y="858"/>
                  <a:pt x="907" y="855"/>
                </a:cubicBezTo>
                <a:cubicBezTo>
                  <a:pt x="906" y="855"/>
                  <a:pt x="905" y="856"/>
                  <a:pt x="905" y="857"/>
                </a:cubicBezTo>
                <a:cubicBezTo>
                  <a:pt x="903" y="853"/>
                  <a:pt x="908" y="852"/>
                  <a:pt x="906" y="847"/>
                </a:cubicBezTo>
                <a:cubicBezTo>
                  <a:pt x="911" y="845"/>
                  <a:pt x="912" y="840"/>
                  <a:pt x="917" y="838"/>
                </a:cubicBezTo>
                <a:cubicBezTo>
                  <a:pt x="919" y="839"/>
                  <a:pt x="915" y="840"/>
                  <a:pt x="916" y="841"/>
                </a:cubicBezTo>
                <a:cubicBezTo>
                  <a:pt x="917" y="842"/>
                  <a:pt x="921" y="837"/>
                  <a:pt x="922" y="834"/>
                </a:cubicBezTo>
                <a:cubicBezTo>
                  <a:pt x="922" y="833"/>
                  <a:pt x="920" y="834"/>
                  <a:pt x="919" y="834"/>
                </a:cubicBezTo>
                <a:cubicBezTo>
                  <a:pt x="926" y="827"/>
                  <a:pt x="934" y="822"/>
                  <a:pt x="943" y="819"/>
                </a:cubicBezTo>
                <a:cubicBezTo>
                  <a:pt x="942" y="822"/>
                  <a:pt x="946" y="820"/>
                  <a:pt x="945" y="823"/>
                </a:cubicBezTo>
                <a:cubicBezTo>
                  <a:pt x="948" y="822"/>
                  <a:pt x="945" y="817"/>
                  <a:pt x="949" y="815"/>
                </a:cubicBezTo>
                <a:cubicBezTo>
                  <a:pt x="960" y="820"/>
                  <a:pt x="946" y="829"/>
                  <a:pt x="942" y="834"/>
                </a:cubicBezTo>
                <a:cubicBezTo>
                  <a:pt x="946" y="836"/>
                  <a:pt x="947" y="837"/>
                  <a:pt x="947" y="842"/>
                </a:cubicBezTo>
                <a:cubicBezTo>
                  <a:pt x="949" y="840"/>
                  <a:pt x="948" y="839"/>
                  <a:pt x="948" y="835"/>
                </a:cubicBezTo>
                <a:cubicBezTo>
                  <a:pt x="953" y="833"/>
                  <a:pt x="954" y="826"/>
                  <a:pt x="959" y="823"/>
                </a:cubicBezTo>
                <a:cubicBezTo>
                  <a:pt x="957" y="822"/>
                  <a:pt x="955" y="820"/>
                  <a:pt x="955" y="817"/>
                </a:cubicBezTo>
                <a:cubicBezTo>
                  <a:pt x="960" y="817"/>
                  <a:pt x="969" y="816"/>
                  <a:pt x="967" y="808"/>
                </a:cubicBezTo>
                <a:cubicBezTo>
                  <a:pt x="969" y="807"/>
                  <a:pt x="971" y="807"/>
                  <a:pt x="972" y="805"/>
                </a:cubicBezTo>
                <a:cubicBezTo>
                  <a:pt x="974" y="806"/>
                  <a:pt x="970" y="807"/>
                  <a:pt x="971" y="808"/>
                </a:cubicBezTo>
                <a:cubicBezTo>
                  <a:pt x="973" y="807"/>
                  <a:pt x="975" y="810"/>
                  <a:pt x="974" y="806"/>
                </a:cubicBezTo>
                <a:cubicBezTo>
                  <a:pt x="977" y="808"/>
                  <a:pt x="978" y="805"/>
                  <a:pt x="981" y="805"/>
                </a:cubicBezTo>
                <a:cubicBezTo>
                  <a:pt x="982" y="807"/>
                  <a:pt x="978" y="811"/>
                  <a:pt x="977" y="814"/>
                </a:cubicBezTo>
                <a:cubicBezTo>
                  <a:pt x="976" y="814"/>
                  <a:pt x="976" y="812"/>
                  <a:pt x="975" y="812"/>
                </a:cubicBezTo>
                <a:cubicBezTo>
                  <a:pt x="976" y="815"/>
                  <a:pt x="969" y="822"/>
                  <a:pt x="975" y="823"/>
                </a:cubicBezTo>
                <a:cubicBezTo>
                  <a:pt x="975" y="826"/>
                  <a:pt x="974" y="827"/>
                  <a:pt x="973" y="830"/>
                </a:cubicBezTo>
                <a:cubicBezTo>
                  <a:pt x="974" y="831"/>
                  <a:pt x="978" y="829"/>
                  <a:pt x="980" y="829"/>
                </a:cubicBezTo>
                <a:cubicBezTo>
                  <a:pt x="979" y="826"/>
                  <a:pt x="979" y="825"/>
                  <a:pt x="976" y="826"/>
                </a:cubicBezTo>
                <a:cubicBezTo>
                  <a:pt x="976" y="823"/>
                  <a:pt x="978" y="821"/>
                  <a:pt x="977" y="818"/>
                </a:cubicBezTo>
                <a:cubicBezTo>
                  <a:pt x="980" y="817"/>
                  <a:pt x="980" y="818"/>
                  <a:pt x="983" y="819"/>
                </a:cubicBezTo>
                <a:cubicBezTo>
                  <a:pt x="986" y="818"/>
                  <a:pt x="988" y="809"/>
                  <a:pt x="993" y="814"/>
                </a:cubicBezTo>
                <a:cubicBezTo>
                  <a:pt x="998" y="810"/>
                  <a:pt x="997" y="801"/>
                  <a:pt x="1005" y="799"/>
                </a:cubicBezTo>
                <a:cubicBezTo>
                  <a:pt x="1004" y="797"/>
                  <a:pt x="1003" y="795"/>
                  <a:pt x="1004" y="792"/>
                </a:cubicBezTo>
                <a:cubicBezTo>
                  <a:pt x="1006" y="791"/>
                  <a:pt x="1007" y="789"/>
                  <a:pt x="1010" y="790"/>
                </a:cubicBezTo>
                <a:cubicBezTo>
                  <a:pt x="1010" y="793"/>
                  <a:pt x="1010" y="793"/>
                  <a:pt x="1010" y="793"/>
                </a:cubicBezTo>
                <a:cubicBezTo>
                  <a:pt x="1014" y="792"/>
                  <a:pt x="1015" y="788"/>
                  <a:pt x="1016" y="784"/>
                </a:cubicBezTo>
                <a:cubicBezTo>
                  <a:pt x="1022" y="786"/>
                  <a:pt x="1021" y="779"/>
                  <a:pt x="1025" y="777"/>
                </a:cubicBezTo>
                <a:cubicBezTo>
                  <a:pt x="1026" y="778"/>
                  <a:pt x="1028" y="778"/>
                  <a:pt x="1030" y="778"/>
                </a:cubicBezTo>
                <a:cubicBezTo>
                  <a:pt x="1030" y="782"/>
                  <a:pt x="1029" y="781"/>
                  <a:pt x="1030" y="785"/>
                </a:cubicBezTo>
                <a:cubicBezTo>
                  <a:pt x="1028" y="786"/>
                  <a:pt x="1028" y="784"/>
                  <a:pt x="1026" y="784"/>
                </a:cubicBezTo>
                <a:cubicBezTo>
                  <a:pt x="1032" y="792"/>
                  <a:pt x="1025" y="800"/>
                  <a:pt x="1017" y="802"/>
                </a:cubicBezTo>
                <a:cubicBezTo>
                  <a:pt x="1018" y="803"/>
                  <a:pt x="1020" y="804"/>
                  <a:pt x="1019" y="807"/>
                </a:cubicBezTo>
                <a:cubicBezTo>
                  <a:pt x="1023" y="807"/>
                  <a:pt x="1023" y="807"/>
                  <a:pt x="1023" y="807"/>
                </a:cubicBezTo>
                <a:cubicBezTo>
                  <a:pt x="1026" y="806"/>
                  <a:pt x="1021" y="805"/>
                  <a:pt x="1022" y="803"/>
                </a:cubicBezTo>
                <a:cubicBezTo>
                  <a:pt x="1025" y="801"/>
                  <a:pt x="1029" y="802"/>
                  <a:pt x="1032" y="800"/>
                </a:cubicBezTo>
                <a:cubicBezTo>
                  <a:pt x="1032" y="798"/>
                  <a:pt x="1030" y="796"/>
                  <a:pt x="1034" y="796"/>
                </a:cubicBezTo>
                <a:cubicBezTo>
                  <a:pt x="1031" y="794"/>
                  <a:pt x="1032" y="789"/>
                  <a:pt x="1031" y="785"/>
                </a:cubicBezTo>
                <a:cubicBezTo>
                  <a:pt x="1040" y="778"/>
                  <a:pt x="1050" y="771"/>
                  <a:pt x="1060" y="766"/>
                </a:cubicBezTo>
                <a:cubicBezTo>
                  <a:pt x="1060" y="768"/>
                  <a:pt x="1062" y="768"/>
                  <a:pt x="1061" y="770"/>
                </a:cubicBezTo>
                <a:cubicBezTo>
                  <a:pt x="1056" y="771"/>
                  <a:pt x="1055" y="778"/>
                  <a:pt x="1051" y="781"/>
                </a:cubicBezTo>
                <a:cubicBezTo>
                  <a:pt x="1053" y="785"/>
                  <a:pt x="1060" y="777"/>
                  <a:pt x="1063" y="780"/>
                </a:cubicBezTo>
                <a:cubicBezTo>
                  <a:pt x="1063" y="781"/>
                  <a:pt x="1062" y="781"/>
                  <a:pt x="1063" y="782"/>
                </a:cubicBezTo>
                <a:cubicBezTo>
                  <a:pt x="1054" y="786"/>
                  <a:pt x="1053" y="801"/>
                  <a:pt x="1041" y="795"/>
                </a:cubicBezTo>
                <a:close/>
                <a:moveTo>
                  <a:pt x="929" y="862"/>
                </a:moveTo>
                <a:cubicBezTo>
                  <a:pt x="930" y="866"/>
                  <a:pt x="928" y="867"/>
                  <a:pt x="924" y="867"/>
                </a:cubicBezTo>
                <a:cubicBezTo>
                  <a:pt x="921" y="863"/>
                  <a:pt x="923" y="859"/>
                  <a:pt x="928" y="858"/>
                </a:cubicBezTo>
                <a:cubicBezTo>
                  <a:pt x="930" y="861"/>
                  <a:pt x="924" y="863"/>
                  <a:pt x="929" y="862"/>
                </a:cubicBezTo>
                <a:close/>
                <a:moveTo>
                  <a:pt x="1047" y="751"/>
                </a:moveTo>
                <a:cubicBezTo>
                  <a:pt x="1044" y="757"/>
                  <a:pt x="1034" y="753"/>
                  <a:pt x="1038" y="744"/>
                </a:cubicBezTo>
                <a:cubicBezTo>
                  <a:pt x="1039" y="743"/>
                  <a:pt x="1042" y="746"/>
                  <a:pt x="1043" y="743"/>
                </a:cubicBezTo>
                <a:cubicBezTo>
                  <a:pt x="1045" y="743"/>
                  <a:pt x="1043" y="746"/>
                  <a:pt x="1042" y="746"/>
                </a:cubicBezTo>
                <a:cubicBezTo>
                  <a:pt x="1045" y="745"/>
                  <a:pt x="1044" y="749"/>
                  <a:pt x="1047" y="751"/>
                </a:cubicBezTo>
                <a:close/>
                <a:moveTo>
                  <a:pt x="1038" y="768"/>
                </a:moveTo>
                <a:cubicBezTo>
                  <a:pt x="1038" y="767"/>
                  <a:pt x="1041" y="762"/>
                  <a:pt x="1045" y="763"/>
                </a:cubicBezTo>
                <a:cubicBezTo>
                  <a:pt x="1045" y="766"/>
                  <a:pt x="1043" y="769"/>
                  <a:pt x="1038" y="769"/>
                </a:cubicBezTo>
                <a:cubicBezTo>
                  <a:pt x="1037" y="769"/>
                  <a:pt x="1038" y="768"/>
                  <a:pt x="1039" y="769"/>
                </a:cubicBezTo>
                <a:cubicBezTo>
                  <a:pt x="1040" y="767"/>
                  <a:pt x="1038" y="767"/>
                  <a:pt x="1038" y="768"/>
                </a:cubicBezTo>
                <a:close/>
                <a:moveTo>
                  <a:pt x="1040" y="718"/>
                </a:moveTo>
                <a:cubicBezTo>
                  <a:pt x="1037" y="718"/>
                  <a:pt x="1037" y="716"/>
                  <a:pt x="1034" y="717"/>
                </a:cubicBezTo>
                <a:cubicBezTo>
                  <a:pt x="1037" y="713"/>
                  <a:pt x="1043" y="711"/>
                  <a:pt x="1045" y="704"/>
                </a:cubicBezTo>
                <a:cubicBezTo>
                  <a:pt x="1048" y="704"/>
                  <a:pt x="1046" y="709"/>
                  <a:pt x="1050" y="707"/>
                </a:cubicBezTo>
                <a:cubicBezTo>
                  <a:pt x="1049" y="713"/>
                  <a:pt x="1042" y="713"/>
                  <a:pt x="1040" y="718"/>
                </a:cubicBezTo>
                <a:close/>
                <a:moveTo>
                  <a:pt x="1042" y="720"/>
                </a:moveTo>
                <a:cubicBezTo>
                  <a:pt x="1041" y="724"/>
                  <a:pt x="1042" y="723"/>
                  <a:pt x="1041" y="726"/>
                </a:cubicBezTo>
                <a:cubicBezTo>
                  <a:pt x="1037" y="725"/>
                  <a:pt x="1036" y="730"/>
                  <a:pt x="1033" y="728"/>
                </a:cubicBezTo>
                <a:cubicBezTo>
                  <a:pt x="1036" y="725"/>
                  <a:pt x="1036" y="720"/>
                  <a:pt x="1042" y="720"/>
                </a:cubicBezTo>
                <a:close/>
                <a:moveTo>
                  <a:pt x="1051" y="760"/>
                </a:moveTo>
                <a:cubicBezTo>
                  <a:pt x="1050" y="757"/>
                  <a:pt x="1053" y="757"/>
                  <a:pt x="1054" y="755"/>
                </a:cubicBezTo>
                <a:cubicBezTo>
                  <a:pt x="1058" y="758"/>
                  <a:pt x="1062" y="748"/>
                  <a:pt x="1070" y="750"/>
                </a:cubicBezTo>
                <a:cubicBezTo>
                  <a:pt x="1064" y="756"/>
                  <a:pt x="1059" y="759"/>
                  <a:pt x="1051" y="760"/>
                </a:cubicBezTo>
                <a:close/>
                <a:moveTo>
                  <a:pt x="1065" y="765"/>
                </a:moveTo>
                <a:cubicBezTo>
                  <a:pt x="1065" y="766"/>
                  <a:pt x="1064" y="767"/>
                  <a:pt x="1064" y="769"/>
                </a:cubicBezTo>
                <a:cubicBezTo>
                  <a:pt x="1061" y="769"/>
                  <a:pt x="1061" y="765"/>
                  <a:pt x="1062" y="764"/>
                </a:cubicBezTo>
                <a:cubicBezTo>
                  <a:pt x="1064" y="764"/>
                  <a:pt x="1064" y="765"/>
                  <a:pt x="1065" y="765"/>
                </a:cubicBezTo>
                <a:close/>
                <a:moveTo>
                  <a:pt x="1066" y="831"/>
                </a:moveTo>
                <a:cubicBezTo>
                  <a:pt x="1065" y="830"/>
                  <a:pt x="1064" y="830"/>
                  <a:pt x="1063" y="830"/>
                </a:cubicBezTo>
                <a:cubicBezTo>
                  <a:pt x="1064" y="828"/>
                  <a:pt x="1065" y="827"/>
                  <a:pt x="1067" y="827"/>
                </a:cubicBezTo>
                <a:cubicBezTo>
                  <a:pt x="1067" y="829"/>
                  <a:pt x="1066" y="830"/>
                  <a:pt x="1066" y="831"/>
                </a:cubicBezTo>
                <a:close/>
                <a:moveTo>
                  <a:pt x="1064" y="777"/>
                </a:moveTo>
                <a:cubicBezTo>
                  <a:pt x="1064" y="773"/>
                  <a:pt x="1064" y="773"/>
                  <a:pt x="1064" y="773"/>
                </a:cubicBezTo>
                <a:cubicBezTo>
                  <a:pt x="1066" y="773"/>
                  <a:pt x="1068" y="774"/>
                  <a:pt x="1068" y="776"/>
                </a:cubicBezTo>
                <a:cubicBezTo>
                  <a:pt x="1067" y="777"/>
                  <a:pt x="1066" y="777"/>
                  <a:pt x="1064" y="777"/>
                </a:cubicBezTo>
                <a:close/>
                <a:moveTo>
                  <a:pt x="1111" y="821"/>
                </a:moveTo>
                <a:cubicBezTo>
                  <a:pt x="1111" y="824"/>
                  <a:pt x="1107" y="823"/>
                  <a:pt x="1107" y="827"/>
                </a:cubicBezTo>
                <a:cubicBezTo>
                  <a:pt x="1105" y="827"/>
                  <a:pt x="1105" y="824"/>
                  <a:pt x="1102" y="825"/>
                </a:cubicBezTo>
                <a:cubicBezTo>
                  <a:pt x="1105" y="824"/>
                  <a:pt x="1106" y="821"/>
                  <a:pt x="1111" y="821"/>
                </a:cubicBezTo>
                <a:close/>
                <a:moveTo>
                  <a:pt x="1120" y="787"/>
                </a:moveTo>
                <a:cubicBezTo>
                  <a:pt x="1120" y="784"/>
                  <a:pt x="1123" y="784"/>
                  <a:pt x="1125" y="784"/>
                </a:cubicBezTo>
                <a:cubicBezTo>
                  <a:pt x="1125" y="786"/>
                  <a:pt x="1123" y="787"/>
                  <a:pt x="1120" y="787"/>
                </a:cubicBezTo>
                <a:close/>
                <a:moveTo>
                  <a:pt x="1125" y="761"/>
                </a:moveTo>
                <a:cubicBezTo>
                  <a:pt x="1124" y="764"/>
                  <a:pt x="1125" y="767"/>
                  <a:pt x="1121" y="767"/>
                </a:cubicBezTo>
                <a:cubicBezTo>
                  <a:pt x="1119" y="764"/>
                  <a:pt x="1122" y="761"/>
                  <a:pt x="1125" y="761"/>
                </a:cubicBezTo>
                <a:close/>
                <a:moveTo>
                  <a:pt x="1122" y="773"/>
                </a:moveTo>
                <a:cubicBezTo>
                  <a:pt x="1123" y="771"/>
                  <a:pt x="1120" y="771"/>
                  <a:pt x="1121" y="769"/>
                </a:cubicBezTo>
                <a:cubicBezTo>
                  <a:pt x="1126" y="769"/>
                  <a:pt x="1131" y="763"/>
                  <a:pt x="1131" y="771"/>
                </a:cubicBezTo>
                <a:cubicBezTo>
                  <a:pt x="1128" y="771"/>
                  <a:pt x="1127" y="772"/>
                  <a:pt x="1122" y="773"/>
                </a:cubicBezTo>
                <a:close/>
                <a:moveTo>
                  <a:pt x="1135" y="808"/>
                </a:moveTo>
                <a:cubicBezTo>
                  <a:pt x="1135" y="810"/>
                  <a:pt x="1134" y="811"/>
                  <a:pt x="1132" y="810"/>
                </a:cubicBezTo>
                <a:cubicBezTo>
                  <a:pt x="1132" y="811"/>
                  <a:pt x="1133" y="812"/>
                  <a:pt x="1133" y="813"/>
                </a:cubicBezTo>
                <a:cubicBezTo>
                  <a:pt x="1130" y="813"/>
                  <a:pt x="1130" y="813"/>
                  <a:pt x="1130" y="813"/>
                </a:cubicBezTo>
                <a:cubicBezTo>
                  <a:pt x="1130" y="812"/>
                  <a:pt x="1130" y="810"/>
                  <a:pt x="1129" y="810"/>
                </a:cubicBezTo>
                <a:cubicBezTo>
                  <a:pt x="1129" y="809"/>
                  <a:pt x="1130" y="810"/>
                  <a:pt x="1130" y="810"/>
                </a:cubicBezTo>
                <a:cubicBezTo>
                  <a:pt x="1131" y="810"/>
                  <a:pt x="1131" y="809"/>
                  <a:pt x="1131" y="808"/>
                </a:cubicBezTo>
                <a:lnTo>
                  <a:pt x="1135" y="808"/>
                </a:lnTo>
                <a:close/>
                <a:moveTo>
                  <a:pt x="1128" y="750"/>
                </a:moveTo>
                <a:cubicBezTo>
                  <a:pt x="1131" y="749"/>
                  <a:pt x="1131" y="754"/>
                  <a:pt x="1131" y="750"/>
                </a:cubicBezTo>
                <a:cubicBezTo>
                  <a:pt x="1132" y="750"/>
                  <a:pt x="1132" y="752"/>
                  <a:pt x="1132" y="753"/>
                </a:cubicBezTo>
                <a:cubicBezTo>
                  <a:pt x="1131" y="753"/>
                  <a:pt x="1130" y="753"/>
                  <a:pt x="1130" y="754"/>
                </a:cubicBezTo>
                <a:cubicBezTo>
                  <a:pt x="1129" y="754"/>
                  <a:pt x="1129" y="753"/>
                  <a:pt x="1129" y="752"/>
                </a:cubicBezTo>
                <a:cubicBezTo>
                  <a:pt x="1128" y="752"/>
                  <a:pt x="1128" y="752"/>
                  <a:pt x="1128" y="753"/>
                </a:cubicBezTo>
                <a:cubicBezTo>
                  <a:pt x="1127" y="753"/>
                  <a:pt x="1127" y="752"/>
                  <a:pt x="1127" y="751"/>
                </a:cubicBezTo>
                <a:cubicBezTo>
                  <a:pt x="1128" y="751"/>
                  <a:pt x="1128" y="751"/>
                  <a:pt x="1128" y="750"/>
                </a:cubicBezTo>
                <a:close/>
                <a:moveTo>
                  <a:pt x="1126" y="756"/>
                </a:moveTo>
                <a:cubicBezTo>
                  <a:pt x="1125" y="759"/>
                  <a:pt x="1122" y="761"/>
                  <a:pt x="1118" y="762"/>
                </a:cubicBezTo>
                <a:cubicBezTo>
                  <a:pt x="1120" y="758"/>
                  <a:pt x="1115" y="759"/>
                  <a:pt x="1115" y="755"/>
                </a:cubicBezTo>
                <a:cubicBezTo>
                  <a:pt x="1117" y="755"/>
                  <a:pt x="1119" y="755"/>
                  <a:pt x="1119" y="754"/>
                </a:cubicBezTo>
                <a:cubicBezTo>
                  <a:pt x="1122" y="754"/>
                  <a:pt x="1121" y="758"/>
                  <a:pt x="1126" y="756"/>
                </a:cubicBezTo>
                <a:close/>
                <a:moveTo>
                  <a:pt x="1121" y="731"/>
                </a:moveTo>
                <a:cubicBezTo>
                  <a:pt x="1120" y="733"/>
                  <a:pt x="1120" y="734"/>
                  <a:pt x="1119" y="735"/>
                </a:cubicBezTo>
                <a:cubicBezTo>
                  <a:pt x="1116" y="735"/>
                  <a:pt x="1117" y="730"/>
                  <a:pt x="1121" y="731"/>
                </a:cubicBezTo>
                <a:close/>
                <a:moveTo>
                  <a:pt x="1103" y="692"/>
                </a:moveTo>
                <a:cubicBezTo>
                  <a:pt x="1104" y="693"/>
                  <a:pt x="1104" y="694"/>
                  <a:pt x="1105" y="694"/>
                </a:cubicBezTo>
                <a:cubicBezTo>
                  <a:pt x="1105" y="697"/>
                  <a:pt x="1103" y="699"/>
                  <a:pt x="1100" y="700"/>
                </a:cubicBezTo>
                <a:cubicBezTo>
                  <a:pt x="1098" y="698"/>
                  <a:pt x="1101" y="694"/>
                  <a:pt x="1103" y="692"/>
                </a:cubicBezTo>
                <a:close/>
                <a:moveTo>
                  <a:pt x="1091" y="752"/>
                </a:moveTo>
                <a:cubicBezTo>
                  <a:pt x="1093" y="751"/>
                  <a:pt x="1093" y="752"/>
                  <a:pt x="1094" y="753"/>
                </a:cubicBezTo>
                <a:cubicBezTo>
                  <a:pt x="1100" y="744"/>
                  <a:pt x="1113" y="742"/>
                  <a:pt x="1122" y="736"/>
                </a:cubicBezTo>
                <a:cubicBezTo>
                  <a:pt x="1121" y="739"/>
                  <a:pt x="1120" y="741"/>
                  <a:pt x="1119" y="743"/>
                </a:cubicBezTo>
                <a:cubicBezTo>
                  <a:pt x="1116" y="744"/>
                  <a:pt x="1117" y="742"/>
                  <a:pt x="1114" y="743"/>
                </a:cubicBezTo>
                <a:cubicBezTo>
                  <a:pt x="1114" y="745"/>
                  <a:pt x="1115" y="746"/>
                  <a:pt x="1116" y="746"/>
                </a:cubicBezTo>
                <a:cubicBezTo>
                  <a:pt x="1120" y="747"/>
                  <a:pt x="1119" y="742"/>
                  <a:pt x="1123" y="743"/>
                </a:cubicBezTo>
                <a:cubicBezTo>
                  <a:pt x="1122" y="750"/>
                  <a:pt x="1119" y="753"/>
                  <a:pt x="1113" y="754"/>
                </a:cubicBezTo>
                <a:cubicBezTo>
                  <a:pt x="1112" y="755"/>
                  <a:pt x="1111" y="756"/>
                  <a:pt x="1110" y="757"/>
                </a:cubicBezTo>
                <a:cubicBezTo>
                  <a:pt x="1110" y="759"/>
                  <a:pt x="1111" y="757"/>
                  <a:pt x="1113" y="757"/>
                </a:cubicBezTo>
                <a:cubicBezTo>
                  <a:pt x="1111" y="761"/>
                  <a:pt x="1112" y="765"/>
                  <a:pt x="1115" y="766"/>
                </a:cubicBezTo>
                <a:cubicBezTo>
                  <a:pt x="1116" y="769"/>
                  <a:pt x="1114" y="770"/>
                  <a:pt x="1113" y="772"/>
                </a:cubicBezTo>
                <a:cubicBezTo>
                  <a:pt x="1110" y="771"/>
                  <a:pt x="1108" y="767"/>
                  <a:pt x="1111" y="765"/>
                </a:cubicBezTo>
                <a:cubicBezTo>
                  <a:pt x="1105" y="767"/>
                  <a:pt x="1102" y="772"/>
                  <a:pt x="1096" y="773"/>
                </a:cubicBezTo>
                <a:cubicBezTo>
                  <a:pt x="1095" y="773"/>
                  <a:pt x="1096" y="772"/>
                  <a:pt x="1096" y="771"/>
                </a:cubicBezTo>
                <a:cubicBezTo>
                  <a:pt x="1091" y="773"/>
                  <a:pt x="1088" y="775"/>
                  <a:pt x="1084" y="778"/>
                </a:cubicBezTo>
                <a:cubicBezTo>
                  <a:pt x="1081" y="776"/>
                  <a:pt x="1086" y="774"/>
                  <a:pt x="1087" y="773"/>
                </a:cubicBezTo>
                <a:cubicBezTo>
                  <a:pt x="1083" y="769"/>
                  <a:pt x="1090" y="765"/>
                  <a:pt x="1086" y="759"/>
                </a:cubicBezTo>
                <a:cubicBezTo>
                  <a:pt x="1086" y="758"/>
                  <a:pt x="1082" y="761"/>
                  <a:pt x="1082" y="756"/>
                </a:cubicBezTo>
                <a:cubicBezTo>
                  <a:pt x="1086" y="758"/>
                  <a:pt x="1091" y="757"/>
                  <a:pt x="1091" y="752"/>
                </a:cubicBezTo>
                <a:close/>
                <a:moveTo>
                  <a:pt x="1083" y="748"/>
                </a:moveTo>
                <a:cubicBezTo>
                  <a:pt x="1081" y="750"/>
                  <a:pt x="1078" y="748"/>
                  <a:pt x="1076" y="749"/>
                </a:cubicBezTo>
                <a:cubicBezTo>
                  <a:pt x="1076" y="747"/>
                  <a:pt x="1083" y="743"/>
                  <a:pt x="1083" y="748"/>
                </a:cubicBezTo>
                <a:close/>
                <a:moveTo>
                  <a:pt x="1076" y="807"/>
                </a:moveTo>
                <a:cubicBezTo>
                  <a:pt x="1076" y="803"/>
                  <a:pt x="1072" y="803"/>
                  <a:pt x="1073" y="798"/>
                </a:cubicBezTo>
                <a:cubicBezTo>
                  <a:pt x="1074" y="796"/>
                  <a:pt x="1079" y="795"/>
                  <a:pt x="1081" y="797"/>
                </a:cubicBezTo>
                <a:cubicBezTo>
                  <a:pt x="1084" y="797"/>
                  <a:pt x="1080" y="795"/>
                  <a:pt x="1081" y="793"/>
                </a:cubicBezTo>
                <a:cubicBezTo>
                  <a:pt x="1086" y="793"/>
                  <a:pt x="1087" y="790"/>
                  <a:pt x="1091" y="789"/>
                </a:cubicBezTo>
                <a:cubicBezTo>
                  <a:pt x="1092" y="786"/>
                  <a:pt x="1088" y="788"/>
                  <a:pt x="1089" y="785"/>
                </a:cubicBezTo>
                <a:cubicBezTo>
                  <a:pt x="1090" y="783"/>
                  <a:pt x="1093" y="782"/>
                  <a:pt x="1096" y="782"/>
                </a:cubicBezTo>
                <a:cubicBezTo>
                  <a:pt x="1095" y="779"/>
                  <a:pt x="1095" y="777"/>
                  <a:pt x="1096" y="774"/>
                </a:cubicBezTo>
                <a:cubicBezTo>
                  <a:pt x="1099" y="774"/>
                  <a:pt x="1099" y="774"/>
                  <a:pt x="1099" y="774"/>
                </a:cubicBezTo>
                <a:cubicBezTo>
                  <a:pt x="1099" y="777"/>
                  <a:pt x="1101" y="779"/>
                  <a:pt x="1099" y="781"/>
                </a:cubicBezTo>
                <a:cubicBezTo>
                  <a:pt x="1103" y="781"/>
                  <a:pt x="1103" y="777"/>
                  <a:pt x="1103" y="774"/>
                </a:cubicBezTo>
                <a:cubicBezTo>
                  <a:pt x="1108" y="776"/>
                  <a:pt x="1106" y="775"/>
                  <a:pt x="1112" y="774"/>
                </a:cubicBezTo>
                <a:cubicBezTo>
                  <a:pt x="1112" y="777"/>
                  <a:pt x="1114" y="779"/>
                  <a:pt x="1113" y="782"/>
                </a:cubicBezTo>
                <a:cubicBezTo>
                  <a:pt x="1103" y="786"/>
                  <a:pt x="1102" y="797"/>
                  <a:pt x="1092" y="800"/>
                </a:cubicBezTo>
                <a:cubicBezTo>
                  <a:pt x="1090" y="800"/>
                  <a:pt x="1090" y="798"/>
                  <a:pt x="1088" y="797"/>
                </a:cubicBezTo>
                <a:cubicBezTo>
                  <a:pt x="1084" y="805"/>
                  <a:pt x="1081" y="815"/>
                  <a:pt x="1070" y="816"/>
                </a:cubicBezTo>
                <a:cubicBezTo>
                  <a:pt x="1071" y="812"/>
                  <a:pt x="1076" y="812"/>
                  <a:pt x="1076" y="807"/>
                </a:cubicBezTo>
                <a:close/>
                <a:moveTo>
                  <a:pt x="1066" y="712"/>
                </a:moveTo>
                <a:cubicBezTo>
                  <a:pt x="1069" y="714"/>
                  <a:pt x="1066" y="717"/>
                  <a:pt x="1069" y="719"/>
                </a:cubicBezTo>
                <a:cubicBezTo>
                  <a:pt x="1067" y="723"/>
                  <a:pt x="1063" y="724"/>
                  <a:pt x="1059" y="724"/>
                </a:cubicBezTo>
                <a:cubicBezTo>
                  <a:pt x="1060" y="720"/>
                  <a:pt x="1057" y="720"/>
                  <a:pt x="1055" y="719"/>
                </a:cubicBezTo>
                <a:cubicBezTo>
                  <a:pt x="1056" y="715"/>
                  <a:pt x="1060" y="712"/>
                  <a:pt x="1066" y="712"/>
                </a:cubicBezTo>
                <a:close/>
                <a:moveTo>
                  <a:pt x="1054" y="736"/>
                </a:moveTo>
                <a:cubicBezTo>
                  <a:pt x="1054" y="737"/>
                  <a:pt x="1056" y="740"/>
                  <a:pt x="1054" y="740"/>
                </a:cubicBezTo>
                <a:cubicBezTo>
                  <a:pt x="1054" y="742"/>
                  <a:pt x="1056" y="739"/>
                  <a:pt x="1059" y="740"/>
                </a:cubicBezTo>
                <a:cubicBezTo>
                  <a:pt x="1059" y="737"/>
                  <a:pt x="1057" y="737"/>
                  <a:pt x="1057" y="734"/>
                </a:cubicBezTo>
                <a:cubicBezTo>
                  <a:pt x="1059" y="732"/>
                  <a:pt x="1063" y="731"/>
                  <a:pt x="1063" y="726"/>
                </a:cubicBezTo>
                <a:cubicBezTo>
                  <a:pt x="1067" y="726"/>
                  <a:pt x="1067" y="725"/>
                  <a:pt x="1070" y="726"/>
                </a:cubicBezTo>
                <a:cubicBezTo>
                  <a:pt x="1070" y="731"/>
                  <a:pt x="1068" y="731"/>
                  <a:pt x="1068" y="734"/>
                </a:cubicBezTo>
                <a:cubicBezTo>
                  <a:pt x="1066" y="734"/>
                  <a:pt x="1065" y="733"/>
                  <a:pt x="1062" y="733"/>
                </a:cubicBezTo>
                <a:cubicBezTo>
                  <a:pt x="1062" y="736"/>
                  <a:pt x="1063" y="737"/>
                  <a:pt x="1065" y="737"/>
                </a:cubicBezTo>
                <a:cubicBezTo>
                  <a:pt x="1065" y="740"/>
                  <a:pt x="1063" y="740"/>
                  <a:pt x="1062" y="742"/>
                </a:cubicBezTo>
                <a:cubicBezTo>
                  <a:pt x="1061" y="741"/>
                  <a:pt x="1061" y="740"/>
                  <a:pt x="1061" y="739"/>
                </a:cubicBezTo>
                <a:cubicBezTo>
                  <a:pt x="1058" y="740"/>
                  <a:pt x="1059" y="742"/>
                  <a:pt x="1059" y="745"/>
                </a:cubicBezTo>
                <a:cubicBezTo>
                  <a:pt x="1056" y="747"/>
                  <a:pt x="1056" y="753"/>
                  <a:pt x="1050" y="750"/>
                </a:cubicBezTo>
                <a:cubicBezTo>
                  <a:pt x="1051" y="749"/>
                  <a:pt x="1052" y="748"/>
                  <a:pt x="1052" y="746"/>
                </a:cubicBezTo>
                <a:cubicBezTo>
                  <a:pt x="1050" y="744"/>
                  <a:pt x="1049" y="747"/>
                  <a:pt x="1047" y="747"/>
                </a:cubicBezTo>
                <a:cubicBezTo>
                  <a:pt x="1042" y="742"/>
                  <a:pt x="1049" y="737"/>
                  <a:pt x="1054" y="736"/>
                </a:cubicBezTo>
                <a:close/>
                <a:moveTo>
                  <a:pt x="1050" y="704"/>
                </a:moveTo>
                <a:cubicBezTo>
                  <a:pt x="1047" y="705"/>
                  <a:pt x="1047" y="703"/>
                  <a:pt x="1044" y="704"/>
                </a:cubicBezTo>
                <a:cubicBezTo>
                  <a:pt x="1043" y="700"/>
                  <a:pt x="1047" y="701"/>
                  <a:pt x="1047" y="698"/>
                </a:cubicBezTo>
                <a:cubicBezTo>
                  <a:pt x="1039" y="702"/>
                  <a:pt x="1040" y="714"/>
                  <a:pt x="1031" y="716"/>
                </a:cubicBezTo>
                <a:cubicBezTo>
                  <a:pt x="1028" y="714"/>
                  <a:pt x="1033" y="711"/>
                  <a:pt x="1030" y="710"/>
                </a:cubicBezTo>
                <a:cubicBezTo>
                  <a:pt x="1022" y="710"/>
                  <a:pt x="1024" y="721"/>
                  <a:pt x="1016" y="721"/>
                </a:cubicBezTo>
                <a:cubicBezTo>
                  <a:pt x="1015" y="717"/>
                  <a:pt x="1020" y="715"/>
                  <a:pt x="1015" y="717"/>
                </a:cubicBezTo>
                <a:cubicBezTo>
                  <a:pt x="1014" y="711"/>
                  <a:pt x="1018" y="712"/>
                  <a:pt x="1020" y="710"/>
                </a:cubicBezTo>
                <a:cubicBezTo>
                  <a:pt x="1019" y="707"/>
                  <a:pt x="1018" y="711"/>
                  <a:pt x="1016" y="710"/>
                </a:cubicBezTo>
                <a:cubicBezTo>
                  <a:pt x="1017" y="705"/>
                  <a:pt x="1024" y="704"/>
                  <a:pt x="1019" y="697"/>
                </a:cubicBezTo>
                <a:cubicBezTo>
                  <a:pt x="1021" y="697"/>
                  <a:pt x="1023" y="697"/>
                  <a:pt x="1023" y="696"/>
                </a:cubicBezTo>
                <a:cubicBezTo>
                  <a:pt x="1026" y="697"/>
                  <a:pt x="1023" y="699"/>
                  <a:pt x="1023" y="701"/>
                </a:cubicBezTo>
                <a:cubicBezTo>
                  <a:pt x="1026" y="703"/>
                  <a:pt x="1026" y="700"/>
                  <a:pt x="1030" y="700"/>
                </a:cubicBezTo>
                <a:cubicBezTo>
                  <a:pt x="1038" y="705"/>
                  <a:pt x="1043" y="693"/>
                  <a:pt x="1051" y="692"/>
                </a:cubicBezTo>
                <a:cubicBezTo>
                  <a:pt x="1048" y="697"/>
                  <a:pt x="1053" y="699"/>
                  <a:pt x="1050" y="704"/>
                </a:cubicBezTo>
                <a:close/>
                <a:moveTo>
                  <a:pt x="1067" y="678"/>
                </a:moveTo>
                <a:cubicBezTo>
                  <a:pt x="1065" y="679"/>
                  <a:pt x="1065" y="678"/>
                  <a:pt x="1064" y="678"/>
                </a:cubicBezTo>
                <a:cubicBezTo>
                  <a:pt x="1064" y="675"/>
                  <a:pt x="1065" y="674"/>
                  <a:pt x="1068" y="675"/>
                </a:cubicBezTo>
                <a:cubicBezTo>
                  <a:pt x="1068" y="677"/>
                  <a:pt x="1067" y="677"/>
                  <a:pt x="1067" y="678"/>
                </a:cubicBezTo>
                <a:close/>
                <a:moveTo>
                  <a:pt x="1067" y="520"/>
                </a:moveTo>
                <a:cubicBezTo>
                  <a:pt x="1068" y="518"/>
                  <a:pt x="1069" y="516"/>
                  <a:pt x="1072" y="517"/>
                </a:cubicBezTo>
                <a:cubicBezTo>
                  <a:pt x="1072" y="519"/>
                  <a:pt x="1068" y="521"/>
                  <a:pt x="1067" y="520"/>
                </a:cubicBezTo>
                <a:close/>
                <a:moveTo>
                  <a:pt x="1100" y="574"/>
                </a:moveTo>
                <a:cubicBezTo>
                  <a:pt x="1100" y="577"/>
                  <a:pt x="1098" y="578"/>
                  <a:pt x="1095" y="578"/>
                </a:cubicBezTo>
                <a:cubicBezTo>
                  <a:pt x="1096" y="577"/>
                  <a:pt x="1097" y="574"/>
                  <a:pt x="1100" y="574"/>
                </a:cubicBezTo>
                <a:close/>
                <a:moveTo>
                  <a:pt x="1098" y="659"/>
                </a:moveTo>
                <a:cubicBezTo>
                  <a:pt x="1098" y="656"/>
                  <a:pt x="1098" y="654"/>
                  <a:pt x="1099" y="652"/>
                </a:cubicBezTo>
                <a:cubicBezTo>
                  <a:pt x="1102" y="652"/>
                  <a:pt x="1102" y="654"/>
                  <a:pt x="1104" y="653"/>
                </a:cubicBezTo>
                <a:cubicBezTo>
                  <a:pt x="1104" y="657"/>
                  <a:pt x="1101" y="658"/>
                  <a:pt x="1098" y="659"/>
                </a:cubicBezTo>
                <a:close/>
                <a:moveTo>
                  <a:pt x="1090" y="597"/>
                </a:moveTo>
                <a:cubicBezTo>
                  <a:pt x="1090" y="588"/>
                  <a:pt x="1099" y="584"/>
                  <a:pt x="1106" y="585"/>
                </a:cubicBezTo>
                <a:cubicBezTo>
                  <a:pt x="1103" y="591"/>
                  <a:pt x="1097" y="595"/>
                  <a:pt x="1090" y="597"/>
                </a:cubicBezTo>
                <a:close/>
                <a:moveTo>
                  <a:pt x="1125" y="506"/>
                </a:moveTo>
                <a:cubicBezTo>
                  <a:pt x="1125" y="509"/>
                  <a:pt x="1124" y="513"/>
                  <a:pt x="1120" y="513"/>
                </a:cubicBezTo>
                <a:cubicBezTo>
                  <a:pt x="1119" y="508"/>
                  <a:pt x="1121" y="505"/>
                  <a:pt x="1125" y="506"/>
                </a:cubicBezTo>
                <a:close/>
                <a:moveTo>
                  <a:pt x="1127" y="527"/>
                </a:moveTo>
                <a:cubicBezTo>
                  <a:pt x="1127" y="534"/>
                  <a:pt x="1121" y="535"/>
                  <a:pt x="1117" y="538"/>
                </a:cubicBezTo>
                <a:cubicBezTo>
                  <a:pt x="1116" y="536"/>
                  <a:pt x="1115" y="534"/>
                  <a:pt x="1115" y="531"/>
                </a:cubicBezTo>
                <a:cubicBezTo>
                  <a:pt x="1122" y="532"/>
                  <a:pt x="1122" y="524"/>
                  <a:pt x="1127" y="527"/>
                </a:cubicBezTo>
                <a:close/>
                <a:moveTo>
                  <a:pt x="1151" y="586"/>
                </a:moveTo>
                <a:cubicBezTo>
                  <a:pt x="1148" y="585"/>
                  <a:pt x="1151" y="579"/>
                  <a:pt x="1155" y="580"/>
                </a:cubicBezTo>
                <a:cubicBezTo>
                  <a:pt x="1155" y="583"/>
                  <a:pt x="1152" y="584"/>
                  <a:pt x="1151" y="586"/>
                </a:cubicBezTo>
                <a:close/>
                <a:moveTo>
                  <a:pt x="1151" y="561"/>
                </a:moveTo>
                <a:cubicBezTo>
                  <a:pt x="1151" y="579"/>
                  <a:pt x="1132" y="583"/>
                  <a:pt x="1119" y="585"/>
                </a:cubicBezTo>
                <a:cubicBezTo>
                  <a:pt x="1119" y="582"/>
                  <a:pt x="1117" y="580"/>
                  <a:pt x="1119" y="578"/>
                </a:cubicBezTo>
                <a:cubicBezTo>
                  <a:pt x="1116" y="578"/>
                  <a:pt x="1114" y="583"/>
                  <a:pt x="1111" y="580"/>
                </a:cubicBezTo>
                <a:cubicBezTo>
                  <a:pt x="1115" y="576"/>
                  <a:pt x="1120" y="574"/>
                  <a:pt x="1121" y="567"/>
                </a:cubicBezTo>
                <a:cubicBezTo>
                  <a:pt x="1126" y="568"/>
                  <a:pt x="1125" y="563"/>
                  <a:pt x="1129" y="562"/>
                </a:cubicBezTo>
                <a:cubicBezTo>
                  <a:pt x="1132" y="561"/>
                  <a:pt x="1130" y="565"/>
                  <a:pt x="1133" y="565"/>
                </a:cubicBezTo>
                <a:cubicBezTo>
                  <a:pt x="1139" y="558"/>
                  <a:pt x="1149" y="551"/>
                  <a:pt x="1157" y="556"/>
                </a:cubicBezTo>
                <a:cubicBezTo>
                  <a:pt x="1155" y="557"/>
                  <a:pt x="1154" y="561"/>
                  <a:pt x="1151" y="561"/>
                </a:cubicBezTo>
                <a:close/>
                <a:moveTo>
                  <a:pt x="1158" y="556"/>
                </a:moveTo>
                <a:cubicBezTo>
                  <a:pt x="1157" y="551"/>
                  <a:pt x="1163" y="553"/>
                  <a:pt x="1161" y="547"/>
                </a:cubicBezTo>
                <a:cubicBezTo>
                  <a:pt x="1165" y="547"/>
                  <a:pt x="1165" y="547"/>
                  <a:pt x="1165" y="547"/>
                </a:cubicBezTo>
                <a:cubicBezTo>
                  <a:pt x="1165" y="552"/>
                  <a:pt x="1161" y="554"/>
                  <a:pt x="1158" y="556"/>
                </a:cubicBezTo>
                <a:close/>
                <a:moveTo>
                  <a:pt x="1179" y="548"/>
                </a:moveTo>
                <a:cubicBezTo>
                  <a:pt x="1178" y="551"/>
                  <a:pt x="1177" y="552"/>
                  <a:pt x="1175" y="552"/>
                </a:cubicBezTo>
                <a:cubicBezTo>
                  <a:pt x="1175" y="550"/>
                  <a:pt x="1176" y="548"/>
                  <a:pt x="1179" y="548"/>
                </a:cubicBezTo>
                <a:close/>
                <a:moveTo>
                  <a:pt x="1177" y="514"/>
                </a:moveTo>
                <a:cubicBezTo>
                  <a:pt x="1176" y="512"/>
                  <a:pt x="1177" y="510"/>
                  <a:pt x="1178" y="509"/>
                </a:cubicBezTo>
                <a:cubicBezTo>
                  <a:pt x="1180" y="509"/>
                  <a:pt x="1180" y="511"/>
                  <a:pt x="1182" y="510"/>
                </a:cubicBezTo>
                <a:cubicBezTo>
                  <a:pt x="1182" y="513"/>
                  <a:pt x="1180" y="514"/>
                  <a:pt x="1177" y="514"/>
                </a:cubicBezTo>
                <a:close/>
                <a:moveTo>
                  <a:pt x="1112" y="747"/>
                </a:moveTo>
                <a:cubicBezTo>
                  <a:pt x="1108" y="748"/>
                  <a:pt x="1111" y="752"/>
                  <a:pt x="1113" y="754"/>
                </a:cubicBezTo>
                <a:cubicBezTo>
                  <a:pt x="1113" y="752"/>
                  <a:pt x="1114" y="752"/>
                  <a:pt x="1114" y="750"/>
                </a:cubicBezTo>
                <a:cubicBezTo>
                  <a:pt x="1113" y="749"/>
                  <a:pt x="1112" y="749"/>
                  <a:pt x="1112" y="747"/>
                </a:cubicBezTo>
                <a:close/>
                <a:moveTo>
                  <a:pt x="700" y="1082"/>
                </a:moveTo>
                <a:cubicBezTo>
                  <a:pt x="699" y="1085"/>
                  <a:pt x="702" y="1084"/>
                  <a:pt x="702" y="1085"/>
                </a:cubicBezTo>
                <a:cubicBezTo>
                  <a:pt x="704" y="1082"/>
                  <a:pt x="712" y="1083"/>
                  <a:pt x="715" y="1081"/>
                </a:cubicBezTo>
                <a:cubicBezTo>
                  <a:pt x="710" y="1075"/>
                  <a:pt x="707" y="1081"/>
                  <a:pt x="700" y="1082"/>
                </a:cubicBezTo>
                <a:close/>
                <a:moveTo>
                  <a:pt x="927" y="95"/>
                </a:moveTo>
                <a:cubicBezTo>
                  <a:pt x="937" y="94"/>
                  <a:pt x="932" y="90"/>
                  <a:pt x="927" y="95"/>
                </a:cubicBezTo>
                <a:close/>
                <a:moveTo>
                  <a:pt x="1147" y="166"/>
                </a:moveTo>
                <a:cubicBezTo>
                  <a:pt x="1143" y="165"/>
                  <a:pt x="1136" y="171"/>
                  <a:pt x="1141" y="174"/>
                </a:cubicBezTo>
                <a:cubicBezTo>
                  <a:pt x="1143" y="172"/>
                  <a:pt x="1142" y="167"/>
                  <a:pt x="1147" y="167"/>
                </a:cubicBezTo>
                <a:cubicBezTo>
                  <a:pt x="1147" y="167"/>
                  <a:pt x="1148" y="166"/>
                  <a:pt x="1147" y="166"/>
                </a:cubicBezTo>
                <a:close/>
                <a:moveTo>
                  <a:pt x="959" y="188"/>
                </a:moveTo>
                <a:cubicBezTo>
                  <a:pt x="961" y="182"/>
                  <a:pt x="971" y="177"/>
                  <a:pt x="976" y="181"/>
                </a:cubicBezTo>
                <a:cubicBezTo>
                  <a:pt x="981" y="176"/>
                  <a:pt x="993" y="173"/>
                  <a:pt x="994" y="167"/>
                </a:cubicBezTo>
                <a:cubicBezTo>
                  <a:pt x="979" y="168"/>
                  <a:pt x="971" y="179"/>
                  <a:pt x="957" y="183"/>
                </a:cubicBezTo>
                <a:cubicBezTo>
                  <a:pt x="957" y="185"/>
                  <a:pt x="957" y="187"/>
                  <a:pt x="959" y="188"/>
                </a:cubicBezTo>
                <a:close/>
                <a:moveTo>
                  <a:pt x="1152" y="259"/>
                </a:moveTo>
                <a:cubicBezTo>
                  <a:pt x="1152" y="256"/>
                  <a:pt x="1155" y="255"/>
                  <a:pt x="1157" y="253"/>
                </a:cubicBezTo>
                <a:cubicBezTo>
                  <a:pt x="1154" y="251"/>
                  <a:pt x="1151" y="249"/>
                  <a:pt x="1147" y="249"/>
                </a:cubicBezTo>
                <a:cubicBezTo>
                  <a:pt x="1148" y="254"/>
                  <a:pt x="1151" y="256"/>
                  <a:pt x="1153" y="255"/>
                </a:cubicBezTo>
                <a:cubicBezTo>
                  <a:pt x="1152" y="257"/>
                  <a:pt x="1148" y="258"/>
                  <a:pt x="1152" y="259"/>
                </a:cubicBezTo>
                <a:close/>
                <a:moveTo>
                  <a:pt x="1192" y="338"/>
                </a:moveTo>
                <a:cubicBezTo>
                  <a:pt x="1197" y="336"/>
                  <a:pt x="1200" y="334"/>
                  <a:pt x="1203" y="331"/>
                </a:cubicBezTo>
                <a:cubicBezTo>
                  <a:pt x="1200" y="333"/>
                  <a:pt x="1191" y="334"/>
                  <a:pt x="1192" y="338"/>
                </a:cubicBezTo>
                <a:close/>
                <a:moveTo>
                  <a:pt x="1219" y="382"/>
                </a:moveTo>
                <a:cubicBezTo>
                  <a:pt x="1223" y="382"/>
                  <a:pt x="1228" y="384"/>
                  <a:pt x="1231" y="378"/>
                </a:cubicBezTo>
                <a:cubicBezTo>
                  <a:pt x="1228" y="377"/>
                  <a:pt x="1226" y="381"/>
                  <a:pt x="1225" y="378"/>
                </a:cubicBezTo>
                <a:cubicBezTo>
                  <a:pt x="1228" y="377"/>
                  <a:pt x="1230" y="375"/>
                  <a:pt x="1232" y="374"/>
                </a:cubicBezTo>
                <a:cubicBezTo>
                  <a:pt x="1229" y="375"/>
                  <a:pt x="1226" y="375"/>
                  <a:pt x="1223" y="373"/>
                </a:cubicBezTo>
                <a:cubicBezTo>
                  <a:pt x="1223" y="377"/>
                  <a:pt x="1219" y="378"/>
                  <a:pt x="1219" y="382"/>
                </a:cubicBezTo>
                <a:close/>
                <a:moveTo>
                  <a:pt x="1162" y="385"/>
                </a:moveTo>
                <a:cubicBezTo>
                  <a:pt x="1170" y="385"/>
                  <a:pt x="1172" y="376"/>
                  <a:pt x="1179" y="378"/>
                </a:cubicBezTo>
                <a:cubicBezTo>
                  <a:pt x="1175" y="373"/>
                  <a:pt x="1166" y="382"/>
                  <a:pt x="1162" y="385"/>
                </a:cubicBezTo>
                <a:close/>
                <a:moveTo>
                  <a:pt x="1215" y="381"/>
                </a:moveTo>
                <a:cubicBezTo>
                  <a:pt x="1213" y="381"/>
                  <a:pt x="1202" y="379"/>
                  <a:pt x="1201" y="387"/>
                </a:cubicBezTo>
                <a:cubicBezTo>
                  <a:pt x="1204" y="387"/>
                  <a:pt x="1207" y="387"/>
                  <a:pt x="1208" y="390"/>
                </a:cubicBezTo>
                <a:cubicBezTo>
                  <a:pt x="1204" y="391"/>
                  <a:pt x="1203" y="394"/>
                  <a:pt x="1199" y="394"/>
                </a:cubicBezTo>
                <a:cubicBezTo>
                  <a:pt x="1201" y="396"/>
                  <a:pt x="1205" y="392"/>
                  <a:pt x="1208" y="390"/>
                </a:cubicBezTo>
                <a:cubicBezTo>
                  <a:pt x="1211" y="390"/>
                  <a:pt x="1213" y="390"/>
                  <a:pt x="1213" y="388"/>
                </a:cubicBezTo>
                <a:cubicBezTo>
                  <a:pt x="1212" y="387"/>
                  <a:pt x="1209" y="389"/>
                  <a:pt x="1209" y="387"/>
                </a:cubicBezTo>
                <a:cubicBezTo>
                  <a:pt x="1209" y="383"/>
                  <a:pt x="1214" y="384"/>
                  <a:pt x="1215" y="381"/>
                </a:cubicBezTo>
                <a:close/>
                <a:moveTo>
                  <a:pt x="1267" y="409"/>
                </a:moveTo>
                <a:cubicBezTo>
                  <a:pt x="1269" y="403"/>
                  <a:pt x="1274" y="398"/>
                  <a:pt x="1282" y="398"/>
                </a:cubicBezTo>
                <a:cubicBezTo>
                  <a:pt x="1285" y="394"/>
                  <a:pt x="1291" y="392"/>
                  <a:pt x="1287" y="393"/>
                </a:cubicBezTo>
                <a:cubicBezTo>
                  <a:pt x="1282" y="394"/>
                  <a:pt x="1262" y="406"/>
                  <a:pt x="1255" y="404"/>
                </a:cubicBezTo>
                <a:cubicBezTo>
                  <a:pt x="1255" y="405"/>
                  <a:pt x="1258" y="405"/>
                  <a:pt x="1257" y="407"/>
                </a:cubicBezTo>
                <a:cubicBezTo>
                  <a:pt x="1253" y="407"/>
                  <a:pt x="1253" y="410"/>
                  <a:pt x="1251" y="412"/>
                </a:cubicBezTo>
                <a:cubicBezTo>
                  <a:pt x="1256" y="414"/>
                  <a:pt x="1259" y="407"/>
                  <a:pt x="1267" y="409"/>
                </a:cubicBezTo>
                <a:close/>
                <a:moveTo>
                  <a:pt x="1230" y="407"/>
                </a:moveTo>
                <a:cubicBezTo>
                  <a:pt x="1229" y="408"/>
                  <a:pt x="1226" y="408"/>
                  <a:pt x="1226" y="406"/>
                </a:cubicBezTo>
                <a:cubicBezTo>
                  <a:pt x="1226" y="404"/>
                  <a:pt x="1230" y="405"/>
                  <a:pt x="1230" y="403"/>
                </a:cubicBezTo>
                <a:cubicBezTo>
                  <a:pt x="1229" y="403"/>
                  <a:pt x="1229" y="401"/>
                  <a:pt x="1229" y="400"/>
                </a:cubicBezTo>
                <a:cubicBezTo>
                  <a:pt x="1226" y="401"/>
                  <a:pt x="1224" y="401"/>
                  <a:pt x="1223" y="399"/>
                </a:cubicBezTo>
                <a:cubicBezTo>
                  <a:pt x="1220" y="402"/>
                  <a:pt x="1210" y="404"/>
                  <a:pt x="1218" y="404"/>
                </a:cubicBezTo>
                <a:cubicBezTo>
                  <a:pt x="1216" y="405"/>
                  <a:pt x="1214" y="405"/>
                  <a:pt x="1214" y="408"/>
                </a:cubicBezTo>
                <a:cubicBezTo>
                  <a:pt x="1216" y="408"/>
                  <a:pt x="1217" y="407"/>
                  <a:pt x="1217" y="408"/>
                </a:cubicBezTo>
                <a:cubicBezTo>
                  <a:pt x="1217" y="411"/>
                  <a:pt x="1214" y="412"/>
                  <a:pt x="1214" y="415"/>
                </a:cubicBezTo>
                <a:cubicBezTo>
                  <a:pt x="1219" y="416"/>
                  <a:pt x="1229" y="415"/>
                  <a:pt x="1230" y="407"/>
                </a:cubicBezTo>
                <a:close/>
                <a:moveTo>
                  <a:pt x="1230" y="406"/>
                </a:moveTo>
                <a:cubicBezTo>
                  <a:pt x="1230" y="406"/>
                  <a:pt x="1230" y="407"/>
                  <a:pt x="1230" y="407"/>
                </a:cubicBezTo>
                <a:cubicBezTo>
                  <a:pt x="1230" y="407"/>
                  <a:pt x="1230" y="406"/>
                  <a:pt x="1230" y="406"/>
                </a:cubicBezTo>
                <a:close/>
                <a:moveTo>
                  <a:pt x="1245" y="418"/>
                </a:moveTo>
                <a:cubicBezTo>
                  <a:pt x="1244" y="416"/>
                  <a:pt x="1245" y="414"/>
                  <a:pt x="1246" y="414"/>
                </a:cubicBezTo>
                <a:cubicBezTo>
                  <a:pt x="1249" y="415"/>
                  <a:pt x="1250" y="410"/>
                  <a:pt x="1248" y="413"/>
                </a:cubicBezTo>
                <a:cubicBezTo>
                  <a:pt x="1243" y="414"/>
                  <a:pt x="1239" y="417"/>
                  <a:pt x="1234" y="419"/>
                </a:cubicBezTo>
                <a:cubicBezTo>
                  <a:pt x="1238" y="422"/>
                  <a:pt x="1241" y="415"/>
                  <a:pt x="1245" y="418"/>
                </a:cubicBezTo>
                <a:close/>
                <a:moveTo>
                  <a:pt x="1167" y="425"/>
                </a:moveTo>
                <a:cubicBezTo>
                  <a:pt x="1171" y="423"/>
                  <a:pt x="1175" y="421"/>
                  <a:pt x="1178" y="418"/>
                </a:cubicBezTo>
                <a:cubicBezTo>
                  <a:pt x="1174" y="420"/>
                  <a:pt x="1169" y="421"/>
                  <a:pt x="1167" y="425"/>
                </a:cubicBezTo>
                <a:close/>
                <a:moveTo>
                  <a:pt x="1136" y="429"/>
                </a:moveTo>
                <a:cubicBezTo>
                  <a:pt x="1130" y="428"/>
                  <a:pt x="1127" y="435"/>
                  <a:pt x="1123" y="432"/>
                </a:cubicBezTo>
                <a:cubicBezTo>
                  <a:pt x="1123" y="429"/>
                  <a:pt x="1128" y="430"/>
                  <a:pt x="1128" y="427"/>
                </a:cubicBezTo>
                <a:cubicBezTo>
                  <a:pt x="1123" y="425"/>
                  <a:pt x="1110" y="427"/>
                  <a:pt x="1108" y="434"/>
                </a:cubicBezTo>
                <a:cubicBezTo>
                  <a:pt x="1111" y="435"/>
                  <a:pt x="1116" y="438"/>
                  <a:pt x="1114" y="441"/>
                </a:cubicBezTo>
                <a:cubicBezTo>
                  <a:pt x="1117" y="442"/>
                  <a:pt x="1120" y="438"/>
                  <a:pt x="1121" y="440"/>
                </a:cubicBezTo>
                <a:cubicBezTo>
                  <a:pt x="1120" y="441"/>
                  <a:pt x="1119" y="442"/>
                  <a:pt x="1118" y="443"/>
                </a:cubicBezTo>
                <a:cubicBezTo>
                  <a:pt x="1114" y="440"/>
                  <a:pt x="1108" y="449"/>
                  <a:pt x="1104" y="452"/>
                </a:cubicBezTo>
                <a:cubicBezTo>
                  <a:pt x="1107" y="452"/>
                  <a:pt x="1110" y="451"/>
                  <a:pt x="1109" y="455"/>
                </a:cubicBezTo>
                <a:cubicBezTo>
                  <a:pt x="1106" y="455"/>
                  <a:pt x="1105" y="452"/>
                  <a:pt x="1103" y="455"/>
                </a:cubicBezTo>
                <a:cubicBezTo>
                  <a:pt x="1103" y="458"/>
                  <a:pt x="1103" y="460"/>
                  <a:pt x="1105" y="462"/>
                </a:cubicBezTo>
                <a:cubicBezTo>
                  <a:pt x="1110" y="457"/>
                  <a:pt x="1118" y="457"/>
                  <a:pt x="1120" y="450"/>
                </a:cubicBezTo>
                <a:cubicBezTo>
                  <a:pt x="1123" y="450"/>
                  <a:pt x="1127" y="446"/>
                  <a:pt x="1124" y="445"/>
                </a:cubicBezTo>
                <a:cubicBezTo>
                  <a:pt x="1122" y="447"/>
                  <a:pt x="1120" y="449"/>
                  <a:pt x="1117" y="450"/>
                </a:cubicBezTo>
                <a:cubicBezTo>
                  <a:pt x="1117" y="449"/>
                  <a:pt x="1116" y="449"/>
                  <a:pt x="1116" y="448"/>
                </a:cubicBezTo>
                <a:cubicBezTo>
                  <a:pt x="1117" y="447"/>
                  <a:pt x="1117" y="446"/>
                  <a:pt x="1118" y="445"/>
                </a:cubicBezTo>
                <a:cubicBezTo>
                  <a:pt x="1119" y="448"/>
                  <a:pt x="1121" y="444"/>
                  <a:pt x="1124" y="445"/>
                </a:cubicBezTo>
                <a:cubicBezTo>
                  <a:pt x="1124" y="442"/>
                  <a:pt x="1124" y="442"/>
                  <a:pt x="1126" y="439"/>
                </a:cubicBezTo>
                <a:cubicBezTo>
                  <a:pt x="1124" y="437"/>
                  <a:pt x="1122" y="439"/>
                  <a:pt x="1122" y="438"/>
                </a:cubicBezTo>
                <a:cubicBezTo>
                  <a:pt x="1125" y="433"/>
                  <a:pt x="1132" y="433"/>
                  <a:pt x="1136" y="429"/>
                </a:cubicBezTo>
                <a:close/>
                <a:moveTo>
                  <a:pt x="1094" y="442"/>
                </a:moveTo>
                <a:cubicBezTo>
                  <a:pt x="1090" y="444"/>
                  <a:pt x="1079" y="444"/>
                  <a:pt x="1080" y="448"/>
                </a:cubicBezTo>
                <a:cubicBezTo>
                  <a:pt x="1085" y="447"/>
                  <a:pt x="1095" y="442"/>
                  <a:pt x="1094" y="442"/>
                </a:cubicBezTo>
                <a:close/>
                <a:moveTo>
                  <a:pt x="1002" y="455"/>
                </a:moveTo>
                <a:cubicBezTo>
                  <a:pt x="999" y="456"/>
                  <a:pt x="995" y="456"/>
                  <a:pt x="995" y="460"/>
                </a:cubicBezTo>
                <a:cubicBezTo>
                  <a:pt x="999" y="460"/>
                  <a:pt x="999" y="456"/>
                  <a:pt x="1002" y="455"/>
                </a:cubicBezTo>
                <a:close/>
                <a:moveTo>
                  <a:pt x="1126" y="464"/>
                </a:moveTo>
                <a:cubicBezTo>
                  <a:pt x="1127" y="462"/>
                  <a:pt x="1129" y="462"/>
                  <a:pt x="1131" y="462"/>
                </a:cubicBezTo>
                <a:cubicBezTo>
                  <a:pt x="1131" y="457"/>
                  <a:pt x="1126" y="460"/>
                  <a:pt x="1125" y="462"/>
                </a:cubicBezTo>
                <a:cubicBezTo>
                  <a:pt x="1127" y="462"/>
                  <a:pt x="1125" y="464"/>
                  <a:pt x="1126" y="464"/>
                </a:cubicBezTo>
                <a:close/>
                <a:moveTo>
                  <a:pt x="1234" y="521"/>
                </a:moveTo>
                <a:cubicBezTo>
                  <a:pt x="1230" y="525"/>
                  <a:pt x="1219" y="527"/>
                  <a:pt x="1218" y="531"/>
                </a:cubicBezTo>
                <a:cubicBezTo>
                  <a:pt x="1216" y="534"/>
                  <a:pt x="1197" y="535"/>
                  <a:pt x="1192" y="546"/>
                </a:cubicBezTo>
                <a:cubicBezTo>
                  <a:pt x="1199" y="545"/>
                  <a:pt x="1205" y="540"/>
                  <a:pt x="1212" y="536"/>
                </a:cubicBezTo>
                <a:cubicBezTo>
                  <a:pt x="1220" y="532"/>
                  <a:pt x="1232" y="529"/>
                  <a:pt x="1234" y="521"/>
                </a:cubicBezTo>
                <a:close/>
                <a:moveTo>
                  <a:pt x="162" y="592"/>
                </a:moveTo>
                <a:cubicBezTo>
                  <a:pt x="153" y="594"/>
                  <a:pt x="146" y="599"/>
                  <a:pt x="141" y="605"/>
                </a:cubicBezTo>
                <a:cubicBezTo>
                  <a:pt x="144" y="605"/>
                  <a:pt x="145" y="604"/>
                  <a:pt x="147" y="607"/>
                </a:cubicBezTo>
                <a:cubicBezTo>
                  <a:pt x="147" y="609"/>
                  <a:pt x="143" y="611"/>
                  <a:pt x="145" y="612"/>
                </a:cubicBezTo>
                <a:cubicBezTo>
                  <a:pt x="146" y="609"/>
                  <a:pt x="150" y="609"/>
                  <a:pt x="152" y="608"/>
                </a:cubicBezTo>
                <a:cubicBezTo>
                  <a:pt x="152" y="605"/>
                  <a:pt x="150" y="603"/>
                  <a:pt x="151" y="599"/>
                </a:cubicBezTo>
                <a:cubicBezTo>
                  <a:pt x="152" y="599"/>
                  <a:pt x="152" y="598"/>
                  <a:pt x="153" y="598"/>
                </a:cubicBezTo>
                <a:cubicBezTo>
                  <a:pt x="157" y="600"/>
                  <a:pt x="162" y="596"/>
                  <a:pt x="162" y="592"/>
                </a:cubicBezTo>
                <a:close/>
                <a:moveTo>
                  <a:pt x="202" y="660"/>
                </a:moveTo>
                <a:cubicBezTo>
                  <a:pt x="200" y="659"/>
                  <a:pt x="200" y="657"/>
                  <a:pt x="197" y="658"/>
                </a:cubicBezTo>
                <a:cubicBezTo>
                  <a:pt x="197" y="659"/>
                  <a:pt x="195" y="663"/>
                  <a:pt x="196" y="663"/>
                </a:cubicBezTo>
                <a:cubicBezTo>
                  <a:pt x="196" y="659"/>
                  <a:pt x="201" y="662"/>
                  <a:pt x="202" y="660"/>
                </a:cubicBezTo>
                <a:close/>
                <a:moveTo>
                  <a:pt x="1186" y="672"/>
                </a:moveTo>
                <a:cubicBezTo>
                  <a:pt x="1184" y="675"/>
                  <a:pt x="1182" y="676"/>
                  <a:pt x="1178" y="677"/>
                </a:cubicBezTo>
                <a:cubicBezTo>
                  <a:pt x="1178" y="676"/>
                  <a:pt x="1177" y="675"/>
                  <a:pt x="1177" y="675"/>
                </a:cubicBezTo>
                <a:cubicBezTo>
                  <a:pt x="1178" y="672"/>
                  <a:pt x="1178" y="670"/>
                  <a:pt x="1178" y="666"/>
                </a:cubicBezTo>
                <a:cubicBezTo>
                  <a:pt x="1172" y="668"/>
                  <a:pt x="1168" y="672"/>
                  <a:pt x="1164" y="676"/>
                </a:cubicBezTo>
                <a:cubicBezTo>
                  <a:pt x="1165" y="679"/>
                  <a:pt x="1171" y="677"/>
                  <a:pt x="1173" y="678"/>
                </a:cubicBezTo>
                <a:cubicBezTo>
                  <a:pt x="1173" y="683"/>
                  <a:pt x="1173" y="683"/>
                  <a:pt x="1173" y="683"/>
                </a:cubicBezTo>
                <a:cubicBezTo>
                  <a:pt x="1179" y="681"/>
                  <a:pt x="1186" y="676"/>
                  <a:pt x="1186" y="672"/>
                </a:cubicBezTo>
                <a:close/>
                <a:moveTo>
                  <a:pt x="1169" y="675"/>
                </a:moveTo>
                <a:cubicBezTo>
                  <a:pt x="1169" y="671"/>
                  <a:pt x="1173" y="671"/>
                  <a:pt x="1176" y="670"/>
                </a:cubicBezTo>
                <a:cubicBezTo>
                  <a:pt x="1176" y="673"/>
                  <a:pt x="1175" y="673"/>
                  <a:pt x="1175" y="676"/>
                </a:cubicBezTo>
                <a:cubicBezTo>
                  <a:pt x="1173" y="676"/>
                  <a:pt x="1171" y="676"/>
                  <a:pt x="1169" y="675"/>
                </a:cubicBezTo>
                <a:close/>
                <a:moveTo>
                  <a:pt x="1045" y="783"/>
                </a:moveTo>
                <a:cubicBezTo>
                  <a:pt x="1045" y="786"/>
                  <a:pt x="1040" y="792"/>
                  <a:pt x="1038" y="787"/>
                </a:cubicBezTo>
                <a:cubicBezTo>
                  <a:pt x="1035" y="787"/>
                  <a:pt x="1035" y="790"/>
                  <a:pt x="1034" y="792"/>
                </a:cubicBezTo>
                <a:cubicBezTo>
                  <a:pt x="1037" y="790"/>
                  <a:pt x="1034" y="795"/>
                  <a:pt x="1037" y="795"/>
                </a:cubicBezTo>
                <a:cubicBezTo>
                  <a:pt x="1037" y="792"/>
                  <a:pt x="1040" y="793"/>
                  <a:pt x="1042" y="793"/>
                </a:cubicBezTo>
                <a:cubicBezTo>
                  <a:pt x="1040" y="788"/>
                  <a:pt x="1043" y="786"/>
                  <a:pt x="1048" y="786"/>
                </a:cubicBezTo>
                <a:cubicBezTo>
                  <a:pt x="1048" y="785"/>
                  <a:pt x="1049" y="784"/>
                  <a:pt x="1049" y="783"/>
                </a:cubicBezTo>
                <a:cubicBezTo>
                  <a:pt x="1047" y="784"/>
                  <a:pt x="1048" y="784"/>
                  <a:pt x="1045" y="783"/>
                </a:cubicBezTo>
                <a:close/>
                <a:moveTo>
                  <a:pt x="1192" y="801"/>
                </a:moveTo>
                <a:cubicBezTo>
                  <a:pt x="1193" y="799"/>
                  <a:pt x="1191" y="795"/>
                  <a:pt x="1196" y="794"/>
                </a:cubicBezTo>
                <a:cubicBezTo>
                  <a:pt x="1194" y="792"/>
                  <a:pt x="1191" y="795"/>
                  <a:pt x="1190" y="796"/>
                </a:cubicBezTo>
                <a:cubicBezTo>
                  <a:pt x="1191" y="797"/>
                  <a:pt x="1189" y="798"/>
                  <a:pt x="1190" y="799"/>
                </a:cubicBezTo>
                <a:cubicBezTo>
                  <a:pt x="1191" y="800"/>
                  <a:pt x="1192" y="800"/>
                  <a:pt x="1192" y="801"/>
                </a:cubicBezTo>
                <a:close/>
                <a:moveTo>
                  <a:pt x="1191" y="802"/>
                </a:moveTo>
                <a:cubicBezTo>
                  <a:pt x="1192" y="802"/>
                  <a:pt x="1192" y="801"/>
                  <a:pt x="1192" y="801"/>
                </a:cubicBezTo>
                <a:cubicBezTo>
                  <a:pt x="1192" y="801"/>
                  <a:pt x="1191" y="801"/>
                  <a:pt x="1191" y="802"/>
                </a:cubicBezTo>
                <a:close/>
                <a:moveTo>
                  <a:pt x="1192" y="801"/>
                </a:moveTo>
                <a:cubicBezTo>
                  <a:pt x="1192" y="801"/>
                  <a:pt x="1192" y="801"/>
                  <a:pt x="1192" y="801"/>
                </a:cubicBezTo>
                <a:cubicBezTo>
                  <a:pt x="1192" y="801"/>
                  <a:pt x="1192" y="801"/>
                  <a:pt x="1192" y="801"/>
                </a:cubicBezTo>
                <a:cubicBezTo>
                  <a:pt x="1192" y="801"/>
                  <a:pt x="1192" y="801"/>
                  <a:pt x="1192" y="801"/>
                </a:cubicBezTo>
                <a:close/>
                <a:moveTo>
                  <a:pt x="1117" y="848"/>
                </a:moveTo>
                <a:cubicBezTo>
                  <a:pt x="1117" y="847"/>
                  <a:pt x="1117" y="846"/>
                  <a:pt x="1118" y="846"/>
                </a:cubicBezTo>
                <a:cubicBezTo>
                  <a:pt x="1117" y="846"/>
                  <a:pt x="1117" y="846"/>
                  <a:pt x="1117" y="846"/>
                </a:cubicBezTo>
                <a:lnTo>
                  <a:pt x="1117" y="848"/>
                </a:lnTo>
                <a:close/>
                <a:moveTo>
                  <a:pt x="1138" y="833"/>
                </a:moveTo>
                <a:cubicBezTo>
                  <a:pt x="1136" y="833"/>
                  <a:pt x="1136" y="831"/>
                  <a:pt x="1136" y="831"/>
                </a:cubicBezTo>
                <a:cubicBezTo>
                  <a:pt x="1133" y="838"/>
                  <a:pt x="1121" y="840"/>
                  <a:pt x="1118" y="846"/>
                </a:cubicBezTo>
                <a:cubicBezTo>
                  <a:pt x="1124" y="846"/>
                  <a:pt x="1124" y="846"/>
                  <a:pt x="1124" y="846"/>
                </a:cubicBezTo>
                <a:cubicBezTo>
                  <a:pt x="1127" y="843"/>
                  <a:pt x="1131" y="834"/>
                  <a:pt x="1136" y="838"/>
                </a:cubicBezTo>
                <a:cubicBezTo>
                  <a:pt x="1135" y="835"/>
                  <a:pt x="1139" y="836"/>
                  <a:pt x="1138" y="833"/>
                </a:cubicBezTo>
                <a:close/>
                <a:moveTo>
                  <a:pt x="117" y="847"/>
                </a:moveTo>
                <a:cubicBezTo>
                  <a:pt x="113" y="845"/>
                  <a:pt x="109" y="848"/>
                  <a:pt x="108" y="851"/>
                </a:cubicBezTo>
                <a:cubicBezTo>
                  <a:pt x="113" y="849"/>
                  <a:pt x="117" y="847"/>
                  <a:pt x="121" y="846"/>
                </a:cubicBezTo>
                <a:cubicBezTo>
                  <a:pt x="130" y="844"/>
                  <a:pt x="129" y="845"/>
                  <a:pt x="134" y="836"/>
                </a:cubicBezTo>
                <a:cubicBezTo>
                  <a:pt x="134" y="836"/>
                  <a:pt x="136" y="837"/>
                  <a:pt x="136" y="835"/>
                </a:cubicBezTo>
                <a:cubicBezTo>
                  <a:pt x="133" y="837"/>
                  <a:pt x="134" y="833"/>
                  <a:pt x="131" y="834"/>
                </a:cubicBezTo>
                <a:cubicBezTo>
                  <a:pt x="126" y="837"/>
                  <a:pt x="121" y="841"/>
                  <a:pt x="117" y="847"/>
                </a:cubicBezTo>
                <a:close/>
                <a:moveTo>
                  <a:pt x="167" y="840"/>
                </a:moveTo>
                <a:cubicBezTo>
                  <a:pt x="167" y="844"/>
                  <a:pt x="160" y="841"/>
                  <a:pt x="160" y="845"/>
                </a:cubicBezTo>
                <a:cubicBezTo>
                  <a:pt x="163" y="845"/>
                  <a:pt x="163" y="843"/>
                  <a:pt x="165" y="845"/>
                </a:cubicBezTo>
                <a:cubicBezTo>
                  <a:pt x="164" y="842"/>
                  <a:pt x="170" y="842"/>
                  <a:pt x="167" y="840"/>
                </a:cubicBezTo>
                <a:close/>
                <a:moveTo>
                  <a:pt x="149" y="845"/>
                </a:moveTo>
                <a:cubicBezTo>
                  <a:pt x="142" y="845"/>
                  <a:pt x="132" y="851"/>
                  <a:pt x="129" y="858"/>
                </a:cubicBezTo>
                <a:cubicBezTo>
                  <a:pt x="126" y="858"/>
                  <a:pt x="125" y="857"/>
                  <a:pt x="123" y="857"/>
                </a:cubicBezTo>
                <a:cubicBezTo>
                  <a:pt x="114" y="866"/>
                  <a:pt x="103" y="873"/>
                  <a:pt x="93" y="882"/>
                </a:cubicBezTo>
                <a:cubicBezTo>
                  <a:pt x="105" y="872"/>
                  <a:pt x="122" y="871"/>
                  <a:pt x="133" y="860"/>
                </a:cubicBezTo>
                <a:cubicBezTo>
                  <a:pt x="132" y="860"/>
                  <a:pt x="130" y="860"/>
                  <a:pt x="130" y="858"/>
                </a:cubicBezTo>
                <a:cubicBezTo>
                  <a:pt x="135" y="852"/>
                  <a:pt x="145" y="851"/>
                  <a:pt x="149" y="845"/>
                </a:cubicBezTo>
                <a:close/>
                <a:moveTo>
                  <a:pt x="1051" y="939"/>
                </a:moveTo>
                <a:cubicBezTo>
                  <a:pt x="1054" y="938"/>
                  <a:pt x="1056" y="936"/>
                  <a:pt x="1058" y="934"/>
                </a:cubicBezTo>
                <a:cubicBezTo>
                  <a:pt x="1062" y="934"/>
                  <a:pt x="1062" y="937"/>
                  <a:pt x="1062" y="939"/>
                </a:cubicBezTo>
                <a:cubicBezTo>
                  <a:pt x="1063" y="936"/>
                  <a:pt x="1066" y="938"/>
                  <a:pt x="1068" y="939"/>
                </a:cubicBezTo>
                <a:cubicBezTo>
                  <a:pt x="1068" y="936"/>
                  <a:pt x="1070" y="935"/>
                  <a:pt x="1070" y="932"/>
                </a:cubicBezTo>
                <a:cubicBezTo>
                  <a:pt x="1066" y="927"/>
                  <a:pt x="1075" y="910"/>
                  <a:pt x="1082" y="916"/>
                </a:cubicBezTo>
                <a:cubicBezTo>
                  <a:pt x="1082" y="922"/>
                  <a:pt x="1072" y="926"/>
                  <a:pt x="1076" y="930"/>
                </a:cubicBezTo>
                <a:cubicBezTo>
                  <a:pt x="1081" y="925"/>
                  <a:pt x="1097" y="922"/>
                  <a:pt x="1097" y="913"/>
                </a:cubicBezTo>
                <a:cubicBezTo>
                  <a:pt x="1095" y="914"/>
                  <a:pt x="1097" y="910"/>
                  <a:pt x="1094" y="910"/>
                </a:cubicBezTo>
                <a:cubicBezTo>
                  <a:pt x="1096" y="907"/>
                  <a:pt x="1093" y="906"/>
                  <a:pt x="1097" y="905"/>
                </a:cubicBezTo>
                <a:cubicBezTo>
                  <a:pt x="1097" y="903"/>
                  <a:pt x="1095" y="902"/>
                  <a:pt x="1096" y="900"/>
                </a:cubicBezTo>
                <a:cubicBezTo>
                  <a:pt x="1093" y="901"/>
                  <a:pt x="1094" y="897"/>
                  <a:pt x="1092" y="897"/>
                </a:cubicBezTo>
                <a:cubicBezTo>
                  <a:pt x="1091" y="902"/>
                  <a:pt x="1088" y="905"/>
                  <a:pt x="1084" y="910"/>
                </a:cubicBezTo>
                <a:cubicBezTo>
                  <a:pt x="1082" y="907"/>
                  <a:pt x="1081" y="912"/>
                  <a:pt x="1078" y="912"/>
                </a:cubicBezTo>
                <a:cubicBezTo>
                  <a:pt x="1078" y="909"/>
                  <a:pt x="1078" y="908"/>
                  <a:pt x="1077" y="907"/>
                </a:cubicBezTo>
                <a:cubicBezTo>
                  <a:pt x="1094" y="892"/>
                  <a:pt x="1113" y="879"/>
                  <a:pt x="1135" y="870"/>
                </a:cubicBezTo>
                <a:cubicBezTo>
                  <a:pt x="1133" y="867"/>
                  <a:pt x="1137" y="866"/>
                  <a:pt x="1135" y="865"/>
                </a:cubicBezTo>
                <a:cubicBezTo>
                  <a:pt x="1135" y="867"/>
                  <a:pt x="1130" y="867"/>
                  <a:pt x="1132" y="864"/>
                </a:cubicBezTo>
                <a:cubicBezTo>
                  <a:pt x="1129" y="865"/>
                  <a:pt x="1125" y="870"/>
                  <a:pt x="1121" y="867"/>
                </a:cubicBezTo>
                <a:cubicBezTo>
                  <a:pt x="1120" y="864"/>
                  <a:pt x="1122" y="865"/>
                  <a:pt x="1123" y="863"/>
                </a:cubicBezTo>
                <a:cubicBezTo>
                  <a:pt x="1119" y="863"/>
                  <a:pt x="1115" y="868"/>
                  <a:pt x="1114" y="861"/>
                </a:cubicBezTo>
                <a:cubicBezTo>
                  <a:pt x="1116" y="862"/>
                  <a:pt x="1115" y="864"/>
                  <a:pt x="1118" y="863"/>
                </a:cubicBezTo>
                <a:cubicBezTo>
                  <a:pt x="1118" y="862"/>
                  <a:pt x="1117" y="861"/>
                  <a:pt x="1117" y="860"/>
                </a:cubicBezTo>
                <a:cubicBezTo>
                  <a:pt x="1115" y="859"/>
                  <a:pt x="1113" y="859"/>
                  <a:pt x="1112" y="860"/>
                </a:cubicBezTo>
                <a:cubicBezTo>
                  <a:pt x="1111" y="858"/>
                  <a:pt x="1109" y="857"/>
                  <a:pt x="1109" y="855"/>
                </a:cubicBezTo>
                <a:cubicBezTo>
                  <a:pt x="1111" y="853"/>
                  <a:pt x="1111" y="849"/>
                  <a:pt x="1114" y="848"/>
                </a:cubicBezTo>
                <a:cubicBezTo>
                  <a:pt x="1107" y="845"/>
                  <a:pt x="1101" y="858"/>
                  <a:pt x="1096" y="851"/>
                </a:cubicBezTo>
                <a:cubicBezTo>
                  <a:pt x="1095" y="854"/>
                  <a:pt x="1098" y="854"/>
                  <a:pt x="1097" y="857"/>
                </a:cubicBezTo>
                <a:cubicBezTo>
                  <a:pt x="1093" y="860"/>
                  <a:pt x="1086" y="858"/>
                  <a:pt x="1084" y="866"/>
                </a:cubicBezTo>
                <a:cubicBezTo>
                  <a:pt x="1088" y="864"/>
                  <a:pt x="1087" y="868"/>
                  <a:pt x="1087" y="872"/>
                </a:cubicBezTo>
                <a:cubicBezTo>
                  <a:pt x="1092" y="870"/>
                  <a:pt x="1091" y="872"/>
                  <a:pt x="1092" y="874"/>
                </a:cubicBezTo>
                <a:cubicBezTo>
                  <a:pt x="1093" y="871"/>
                  <a:pt x="1095" y="874"/>
                  <a:pt x="1095" y="876"/>
                </a:cubicBezTo>
                <a:cubicBezTo>
                  <a:pt x="1092" y="880"/>
                  <a:pt x="1089" y="883"/>
                  <a:pt x="1084" y="883"/>
                </a:cubicBezTo>
                <a:cubicBezTo>
                  <a:pt x="1085" y="879"/>
                  <a:pt x="1084" y="876"/>
                  <a:pt x="1081" y="874"/>
                </a:cubicBezTo>
                <a:cubicBezTo>
                  <a:pt x="1081" y="876"/>
                  <a:pt x="1079" y="875"/>
                  <a:pt x="1079" y="876"/>
                </a:cubicBezTo>
                <a:cubicBezTo>
                  <a:pt x="1082" y="882"/>
                  <a:pt x="1075" y="894"/>
                  <a:pt x="1067" y="894"/>
                </a:cubicBezTo>
                <a:cubicBezTo>
                  <a:pt x="1067" y="891"/>
                  <a:pt x="1066" y="889"/>
                  <a:pt x="1065" y="887"/>
                </a:cubicBezTo>
                <a:cubicBezTo>
                  <a:pt x="1063" y="891"/>
                  <a:pt x="1067" y="891"/>
                  <a:pt x="1066" y="896"/>
                </a:cubicBezTo>
                <a:cubicBezTo>
                  <a:pt x="1063" y="898"/>
                  <a:pt x="1058" y="898"/>
                  <a:pt x="1058" y="902"/>
                </a:cubicBezTo>
                <a:cubicBezTo>
                  <a:pt x="1058" y="904"/>
                  <a:pt x="1061" y="902"/>
                  <a:pt x="1061" y="904"/>
                </a:cubicBezTo>
                <a:cubicBezTo>
                  <a:pt x="1058" y="906"/>
                  <a:pt x="1058" y="910"/>
                  <a:pt x="1056" y="913"/>
                </a:cubicBezTo>
                <a:cubicBezTo>
                  <a:pt x="1061" y="913"/>
                  <a:pt x="1063" y="917"/>
                  <a:pt x="1064" y="921"/>
                </a:cubicBezTo>
                <a:cubicBezTo>
                  <a:pt x="1059" y="928"/>
                  <a:pt x="1049" y="929"/>
                  <a:pt x="1051" y="939"/>
                </a:cubicBezTo>
                <a:close/>
                <a:moveTo>
                  <a:pt x="1103" y="880"/>
                </a:moveTo>
                <a:cubicBezTo>
                  <a:pt x="1103" y="876"/>
                  <a:pt x="1106" y="876"/>
                  <a:pt x="1108" y="874"/>
                </a:cubicBezTo>
                <a:cubicBezTo>
                  <a:pt x="1111" y="877"/>
                  <a:pt x="1106" y="880"/>
                  <a:pt x="1103" y="880"/>
                </a:cubicBezTo>
                <a:close/>
                <a:moveTo>
                  <a:pt x="1092" y="868"/>
                </a:moveTo>
                <a:cubicBezTo>
                  <a:pt x="1092" y="865"/>
                  <a:pt x="1090" y="866"/>
                  <a:pt x="1091" y="863"/>
                </a:cubicBezTo>
                <a:cubicBezTo>
                  <a:pt x="1093" y="866"/>
                  <a:pt x="1096" y="861"/>
                  <a:pt x="1096" y="865"/>
                </a:cubicBezTo>
                <a:cubicBezTo>
                  <a:pt x="1099" y="865"/>
                  <a:pt x="1100" y="863"/>
                  <a:pt x="1101" y="860"/>
                </a:cubicBezTo>
                <a:cubicBezTo>
                  <a:pt x="1100" y="861"/>
                  <a:pt x="1099" y="862"/>
                  <a:pt x="1098" y="863"/>
                </a:cubicBezTo>
                <a:cubicBezTo>
                  <a:pt x="1095" y="862"/>
                  <a:pt x="1102" y="856"/>
                  <a:pt x="1102" y="860"/>
                </a:cubicBezTo>
                <a:cubicBezTo>
                  <a:pt x="1104" y="858"/>
                  <a:pt x="1103" y="856"/>
                  <a:pt x="1107" y="854"/>
                </a:cubicBezTo>
                <a:cubicBezTo>
                  <a:pt x="1110" y="857"/>
                  <a:pt x="1105" y="858"/>
                  <a:pt x="1103" y="860"/>
                </a:cubicBezTo>
                <a:cubicBezTo>
                  <a:pt x="1104" y="863"/>
                  <a:pt x="1108" y="860"/>
                  <a:pt x="1111" y="860"/>
                </a:cubicBezTo>
                <a:cubicBezTo>
                  <a:pt x="1110" y="863"/>
                  <a:pt x="1112" y="864"/>
                  <a:pt x="1112" y="867"/>
                </a:cubicBezTo>
                <a:cubicBezTo>
                  <a:pt x="1105" y="872"/>
                  <a:pt x="1103" y="871"/>
                  <a:pt x="1098" y="874"/>
                </a:cubicBezTo>
                <a:cubicBezTo>
                  <a:pt x="1100" y="869"/>
                  <a:pt x="1096" y="869"/>
                  <a:pt x="1092" y="868"/>
                </a:cubicBezTo>
                <a:close/>
                <a:moveTo>
                  <a:pt x="1102" y="878"/>
                </a:moveTo>
                <a:cubicBezTo>
                  <a:pt x="1102" y="881"/>
                  <a:pt x="1100" y="882"/>
                  <a:pt x="1099" y="884"/>
                </a:cubicBezTo>
                <a:cubicBezTo>
                  <a:pt x="1095" y="883"/>
                  <a:pt x="1096" y="883"/>
                  <a:pt x="1092" y="884"/>
                </a:cubicBezTo>
                <a:cubicBezTo>
                  <a:pt x="1094" y="889"/>
                  <a:pt x="1088" y="892"/>
                  <a:pt x="1083" y="893"/>
                </a:cubicBezTo>
                <a:cubicBezTo>
                  <a:pt x="1084" y="883"/>
                  <a:pt x="1093" y="880"/>
                  <a:pt x="1102" y="878"/>
                </a:cubicBezTo>
                <a:close/>
                <a:moveTo>
                  <a:pt x="1070" y="897"/>
                </a:moveTo>
                <a:cubicBezTo>
                  <a:pt x="1070" y="900"/>
                  <a:pt x="1069" y="902"/>
                  <a:pt x="1066" y="902"/>
                </a:cubicBezTo>
                <a:cubicBezTo>
                  <a:pt x="1065" y="898"/>
                  <a:pt x="1068" y="897"/>
                  <a:pt x="1070" y="897"/>
                </a:cubicBezTo>
                <a:close/>
                <a:moveTo>
                  <a:pt x="178" y="865"/>
                </a:moveTo>
                <a:cubicBezTo>
                  <a:pt x="183" y="865"/>
                  <a:pt x="185" y="864"/>
                  <a:pt x="190" y="862"/>
                </a:cubicBezTo>
                <a:cubicBezTo>
                  <a:pt x="188" y="859"/>
                  <a:pt x="184" y="855"/>
                  <a:pt x="179" y="858"/>
                </a:cubicBezTo>
                <a:cubicBezTo>
                  <a:pt x="180" y="861"/>
                  <a:pt x="177" y="867"/>
                  <a:pt x="178" y="865"/>
                </a:cubicBezTo>
                <a:close/>
                <a:moveTo>
                  <a:pt x="1114" y="952"/>
                </a:moveTo>
                <a:cubicBezTo>
                  <a:pt x="1115" y="948"/>
                  <a:pt x="1119" y="947"/>
                  <a:pt x="1118" y="941"/>
                </a:cubicBezTo>
                <a:cubicBezTo>
                  <a:pt x="1121" y="942"/>
                  <a:pt x="1120" y="940"/>
                  <a:pt x="1122" y="939"/>
                </a:cubicBezTo>
                <a:cubicBezTo>
                  <a:pt x="1127" y="942"/>
                  <a:pt x="1129" y="936"/>
                  <a:pt x="1133" y="934"/>
                </a:cubicBezTo>
                <a:cubicBezTo>
                  <a:pt x="1130" y="928"/>
                  <a:pt x="1146" y="928"/>
                  <a:pt x="1142" y="921"/>
                </a:cubicBezTo>
                <a:cubicBezTo>
                  <a:pt x="1136" y="923"/>
                  <a:pt x="1134" y="928"/>
                  <a:pt x="1129" y="926"/>
                </a:cubicBezTo>
                <a:cubicBezTo>
                  <a:pt x="1127" y="933"/>
                  <a:pt x="1121" y="935"/>
                  <a:pt x="1115" y="938"/>
                </a:cubicBezTo>
                <a:cubicBezTo>
                  <a:pt x="1115" y="937"/>
                  <a:pt x="1115" y="937"/>
                  <a:pt x="1114" y="936"/>
                </a:cubicBezTo>
                <a:cubicBezTo>
                  <a:pt x="1117" y="933"/>
                  <a:pt x="1116" y="929"/>
                  <a:pt x="1115" y="925"/>
                </a:cubicBezTo>
                <a:cubicBezTo>
                  <a:pt x="1114" y="924"/>
                  <a:pt x="1111" y="926"/>
                  <a:pt x="1111" y="924"/>
                </a:cubicBezTo>
                <a:cubicBezTo>
                  <a:pt x="1114" y="919"/>
                  <a:pt x="1107" y="921"/>
                  <a:pt x="1108" y="916"/>
                </a:cubicBezTo>
                <a:cubicBezTo>
                  <a:pt x="1110" y="919"/>
                  <a:pt x="1113" y="916"/>
                  <a:pt x="1114" y="913"/>
                </a:cubicBezTo>
                <a:cubicBezTo>
                  <a:pt x="1109" y="914"/>
                  <a:pt x="1104" y="917"/>
                  <a:pt x="1104" y="922"/>
                </a:cubicBezTo>
                <a:cubicBezTo>
                  <a:pt x="1110" y="919"/>
                  <a:pt x="1106" y="927"/>
                  <a:pt x="1110" y="926"/>
                </a:cubicBezTo>
                <a:cubicBezTo>
                  <a:pt x="1107" y="930"/>
                  <a:pt x="1107" y="933"/>
                  <a:pt x="1105" y="939"/>
                </a:cubicBezTo>
                <a:cubicBezTo>
                  <a:pt x="1107" y="940"/>
                  <a:pt x="1108" y="938"/>
                  <a:pt x="1108" y="939"/>
                </a:cubicBezTo>
                <a:cubicBezTo>
                  <a:pt x="1105" y="942"/>
                  <a:pt x="1109" y="950"/>
                  <a:pt x="1111" y="950"/>
                </a:cubicBezTo>
                <a:cubicBezTo>
                  <a:pt x="1111" y="952"/>
                  <a:pt x="1111" y="952"/>
                  <a:pt x="1111" y="952"/>
                </a:cubicBezTo>
                <a:cubicBezTo>
                  <a:pt x="1105" y="949"/>
                  <a:pt x="1107" y="954"/>
                  <a:pt x="1103" y="955"/>
                </a:cubicBezTo>
                <a:cubicBezTo>
                  <a:pt x="1103" y="953"/>
                  <a:pt x="1104" y="950"/>
                  <a:pt x="1102" y="950"/>
                </a:cubicBezTo>
                <a:cubicBezTo>
                  <a:pt x="1100" y="952"/>
                  <a:pt x="1096" y="952"/>
                  <a:pt x="1095" y="956"/>
                </a:cubicBezTo>
                <a:cubicBezTo>
                  <a:pt x="1099" y="956"/>
                  <a:pt x="1099" y="953"/>
                  <a:pt x="1103" y="953"/>
                </a:cubicBezTo>
                <a:cubicBezTo>
                  <a:pt x="1103" y="956"/>
                  <a:pt x="1101" y="956"/>
                  <a:pt x="1102" y="958"/>
                </a:cubicBezTo>
                <a:cubicBezTo>
                  <a:pt x="1103" y="960"/>
                  <a:pt x="1103" y="958"/>
                  <a:pt x="1106" y="958"/>
                </a:cubicBezTo>
                <a:cubicBezTo>
                  <a:pt x="1106" y="953"/>
                  <a:pt x="1111" y="952"/>
                  <a:pt x="1114" y="952"/>
                </a:cubicBezTo>
                <a:close/>
                <a:moveTo>
                  <a:pt x="1019" y="927"/>
                </a:moveTo>
                <a:cubicBezTo>
                  <a:pt x="1022" y="924"/>
                  <a:pt x="1025" y="921"/>
                  <a:pt x="1031" y="921"/>
                </a:cubicBezTo>
                <a:cubicBezTo>
                  <a:pt x="1032" y="917"/>
                  <a:pt x="1029" y="919"/>
                  <a:pt x="1029" y="916"/>
                </a:cubicBezTo>
                <a:cubicBezTo>
                  <a:pt x="1025" y="918"/>
                  <a:pt x="1019" y="924"/>
                  <a:pt x="1019" y="927"/>
                </a:cubicBezTo>
                <a:close/>
                <a:moveTo>
                  <a:pt x="157" y="919"/>
                </a:moveTo>
                <a:cubicBezTo>
                  <a:pt x="149" y="918"/>
                  <a:pt x="147" y="925"/>
                  <a:pt x="143" y="928"/>
                </a:cubicBezTo>
                <a:cubicBezTo>
                  <a:pt x="149" y="926"/>
                  <a:pt x="154" y="924"/>
                  <a:pt x="157" y="919"/>
                </a:cubicBezTo>
                <a:close/>
                <a:moveTo>
                  <a:pt x="986" y="921"/>
                </a:moveTo>
                <a:cubicBezTo>
                  <a:pt x="985" y="923"/>
                  <a:pt x="982" y="919"/>
                  <a:pt x="982" y="923"/>
                </a:cubicBezTo>
                <a:cubicBezTo>
                  <a:pt x="984" y="922"/>
                  <a:pt x="984" y="924"/>
                  <a:pt x="986" y="924"/>
                </a:cubicBezTo>
                <a:cubicBezTo>
                  <a:pt x="986" y="922"/>
                  <a:pt x="988" y="921"/>
                  <a:pt x="986" y="921"/>
                </a:cubicBezTo>
                <a:close/>
                <a:moveTo>
                  <a:pt x="786" y="1120"/>
                </a:moveTo>
                <a:cubicBezTo>
                  <a:pt x="787" y="1118"/>
                  <a:pt x="785" y="1117"/>
                  <a:pt x="786" y="1117"/>
                </a:cubicBezTo>
                <a:cubicBezTo>
                  <a:pt x="796" y="1115"/>
                  <a:pt x="807" y="1109"/>
                  <a:pt x="817" y="1109"/>
                </a:cubicBezTo>
                <a:cubicBezTo>
                  <a:pt x="821" y="1103"/>
                  <a:pt x="831" y="1106"/>
                  <a:pt x="834" y="1098"/>
                </a:cubicBezTo>
                <a:cubicBezTo>
                  <a:pt x="835" y="1096"/>
                  <a:pt x="831" y="1094"/>
                  <a:pt x="833" y="1090"/>
                </a:cubicBezTo>
                <a:cubicBezTo>
                  <a:pt x="839" y="1086"/>
                  <a:pt x="848" y="1084"/>
                  <a:pt x="853" y="1083"/>
                </a:cubicBezTo>
                <a:cubicBezTo>
                  <a:pt x="852" y="1085"/>
                  <a:pt x="852" y="1087"/>
                  <a:pt x="852" y="1089"/>
                </a:cubicBezTo>
                <a:cubicBezTo>
                  <a:pt x="856" y="1089"/>
                  <a:pt x="858" y="1090"/>
                  <a:pt x="859" y="1092"/>
                </a:cubicBezTo>
                <a:cubicBezTo>
                  <a:pt x="854" y="1096"/>
                  <a:pt x="847" y="1099"/>
                  <a:pt x="842" y="1104"/>
                </a:cubicBezTo>
                <a:cubicBezTo>
                  <a:pt x="836" y="1100"/>
                  <a:pt x="826" y="1109"/>
                  <a:pt x="822" y="1114"/>
                </a:cubicBezTo>
                <a:cubicBezTo>
                  <a:pt x="835" y="1111"/>
                  <a:pt x="846" y="1106"/>
                  <a:pt x="858" y="1102"/>
                </a:cubicBezTo>
                <a:cubicBezTo>
                  <a:pt x="857" y="1094"/>
                  <a:pt x="862" y="1089"/>
                  <a:pt x="867" y="1084"/>
                </a:cubicBezTo>
                <a:cubicBezTo>
                  <a:pt x="865" y="1084"/>
                  <a:pt x="862" y="1087"/>
                  <a:pt x="861" y="1084"/>
                </a:cubicBezTo>
                <a:cubicBezTo>
                  <a:pt x="870" y="1074"/>
                  <a:pt x="889" y="1072"/>
                  <a:pt x="900" y="1063"/>
                </a:cubicBezTo>
                <a:cubicBezTo>
                  <a:pt x="898" y="1061"/>
                  <a:pt x="893" y="1064"/>
                  <a:pt x="891" y="1061"/>
                </a:cubicBezTo>
                <a:cubicBezTo>
                  <a:pt x="895" y="1052"/>
                  <a:pt x="908" y="1051"/>
                  <a:pt x="917" y="1046"/>
                </a:cubicBezTo>
                <a:cubicBezTo>
                  <a:pt x="915" y="1044"/>
                  <a:pt x="916" y="1042"/>
                  <a:pt x="917" y="1040"/>
                </a:cubicBezTo>
                <a:cubicBezTo>
                  <a:pt x="912" y="1041"/>
                  <a:pt x="908" y="1044"/>
                  <a:pt x="903" y="1045"/>
                </a:cubicBezTo>
                <a:cubicBezTo>
                  <a:pt x="906" y="1038"/>
                  <a:pt x="917" y="1038"/>
                  <a:pt x="922" y="1032"/>
                </a:cubicBezTo>
                <a:cubicBezTo>
                  <a:pt x="919" y="1032"/>
                  <a:pt x="923" y="1029"/>
                  <a:pt x="922" y="1028"/>
                </a:cubicBezTo>
                <a:cubicBezTo>
                  <a:pt x="916" y="1028"/>
                  <a:pt x="918" y="1036"/>
                  <a:pt x="911" y="1036"/>
                </a:cubicBezTo>
                <a:cubicBezTo>
                  <a:pt x="911" y="1032"/>
                  <a:pt x="911" y="1032"/>
                  <a:pt x="911" y="1032"/>
                </a:cubicBezTo>
                <a:cubicBezTo>
                  <a:pt x="904" y="1034"/>
                  <a:pt x="903" y="1042"/>
                  <a:pt x="895" y="1044"/>
                </a:cubicBezTo>
                <a:cubicBezTo>
                  <a:pt x="896" y="1041"/>
                  <a:pt x="897" y="1040"/>
                  <a:pt x="895" y="1038"/>
                </a:cubicBezTo>
                <a:cubicBezTo>
                  <a:pt x="891" y="1039"/>
                  <a:pt x="888" y="1042"/>
                  <a:pt x="885" y="1045"/>
                </a:cubicBezTo>
                <a:cubicBezTo>
                  <a:pt x="882" y="1041"/>
                  <a:pt x="878" y="1047"/>
                  <a:pt x="875" y="1044"/>
                </a:cubicBezTo>
                <a:cubicBezTo>
                  <a:pt x="888" y="1031"/>
                  <a:pt x="913" y="1030"/>
                  <a:pt x="924" y="1015"/>
                </a:cubicBezTo>
                <a:cubicBezTo>
                  <a:pt x="915" y="1018"/>
                  <a:pt x="909" y="1024"/>
                  <a:pt x="900" y="1028"/>
                </a:cubicBezTo>
                <a:cubicBezTo>
                  <a:pt x="900" y="1026"/>
                  <a:pt x="897" y="1027"/>
                  <a:pt x="897" y="1025"/>
                </a:cubicBezTo>
                <a:cubicBezTo>
                  <a:pt x="917" y="1012"/>
                  <a:pt x="940" y="1004"/>
                  <a:pt x="958" y="990"/>
                </a:cubicBezTo>
                <a:cubicBezTo>
                  <a:pt x="956" y="989"/>
                  <a:pt x="954" y="990"/>
                  <a:pt x="954" y="989"/>
                </a:cubicBezTo>
                <a:cubicBezTo>
                  <a:pt x="954" y="982"/>
                  <a:pt x="958" y="980"/>
                  <a:pt x="963" y="979"/>
                </a:cubicBezTo>
                <a:cubicBezTo>
                  <a:pt x="962" y="981"/>
                  <a:pt x="962" y="982"/>
                  <a:pt x="963" y="983"/>
                </a:cubicBezTo>
                <a:cubicBezTo>
                  <a:pt x="976" y="982"/>
                  <a:pt x="994" y="976"/>
                  <a:pt x="995" y="969"/>
                </a:cubicBezTo>
                <a:cubicBezTo>
                  <a:pt x="1005" y="970"/>
                  <a:pt x="1010" y="961"/>
                  <a:pt x="1017" y="960"/>
                </a:cubicBezTo>
                <a:cubicBezTo>
                  <a:pt x="1017" y="963"/>
                  <a:pt x="1019" y="963"/>
                  <a:pt x="1020" y="964"/>
                </a:cubicBezTo>
                <a:cubicBezTo>
                  <a:pt x="1021" y="963"/>
                  <a:pt x="1021" y="962"/>
                  <a:pt x="1022" y="961"/>
                </a:cubicBezTo>
                <a:cubicBezTo>
                  <a:pt x="1028" y="962"/>
                  <a:pt x="1039" y="953"/>
                  <a:pt x="1043" y="946"/>
                </a:cubicBezTo>
                <a:cubicBezTo>
                  <a:pt x="1041" y="946"/>
                  <a:pt x="1040" y="945"/>
                  <a:pt x="1040" y="943"/>
                </a:cubicBezTo>
                <a:cubicBezTo>
                  <a:pt x="1043" y="942"/>
                  <a:pt x="1044" y="944"/>
                  <a:pt x="1048" y="942"/>
                </a:cubicBezTo>
                <a:cubicBezTo>
                  <a:pt x="1048" y="940"/>
                  <a:pt x="1050" y="938"/>
                  <a:pt x="1047" y="938"/>
                </a:cubicBezTo>
                <a:cubicBezTo>
                  <a:pt x="1048" y="940"/>
                  <a:pt x="1043" y="942"/>
                  <a:pt x="1042" y="939"/>
                </a:cubicBezTo>
                <a:cubicBezTo>
                  <a:pt x="1041" y="936"/>
                  <a:pt x="1047" y="939"/>
                  <a:pt x="1047" y="935"/>
                </a:cubicBezTo>
                <a:cubicBezTo>
                  <a:pt x="1041" y="932"/>
                  <a:pt x="1035" y="943"/>
                  <a:pt x="1028" y="944"/>
                </a:cubicBezTo>
                <a:cubicBezTo>
                  <a:pt x="1026" y="935"/>
                  <a:pt x="1036" y="930"/>
                  <a:pt x="1040" y="923"/>
                </a:cubicBezTo>
                <a:cubicBezTo>
                  <a:pt x="1031" y="925"/>
                  <a:pt x="1016" y="930"/>
                  <a:pt x="1021" y="940"/>
                </a:cubicBezTo>
                <a:cubicBezTo>
                  <a:pt x="1015" y="941"/>
                  <a:pt x="1013" y="946"/>
                  <a:pt x="1008" y="948"/>
                </a:cubicBezTo>
                <a:cubicBezTo>
                  <a:pt x="1007" y="946"/>
                  <a:pt x="1010" y="943"/>
                  <a:pt x="1005" y="943"/>
                </a:cubicBezTo>
                <a:cubicBezTo>
                  <a:pt x="1006" y="950"/>
                  <a:pt x="1003" y="951"/>
                  <a:pt x="999" y="952"/>
                </a:cubicBezTo>
                <a:cubicBezTo>
                  <a:pt x="998" y="949"/>
                  <a:pt x="1000" y="949"/>
                  <a:pt x="1001" y="947"/>
                </a:cubicBezTo>
                <a:cubicBezTo>
                  <a:pt x="993" y="949"/>
                  <a:pt x="994" y="956"/>
                  <a:pt x="985" y="954"/>
                </a:cubicBezTo>
                <a:cubicBezTo>
                  <a:pt x="979" y="959"/>
                  <a:pt x="974" y="965"/>
                  <a:pt x="968" y="969"/>
                </a:cubicBezTo>
                <a:cubicBezTo>
                  <a:pt x="967" y="968"/>
                  <a:pt x="967" y="967"/>
                  <a:pt x="967" y="965"/>
                </a:cubicBezTo>
                <a:cubicBezTo>
                  <a:pt x="962" y="967"/>
                  <a:pt x="955" y="973"/>
                  <a:pt x="949" y="971"/>
                </a:cubicBezTo>
                <a:cubicBezTo>
                  <a:pt x="952" y="967"/>
                  <a:pt x="956" y="963"/>
                  <a:pt x="961" y="960"/>
                </a:cubicBezTo>
                <a:cubicBezTo>
                  <a:pt x="959" y="957"/>
                  <a:pt x="958" y="955"/>
                  <a:pt x="956" y="953"/>
                </a:cubicBezTo>
                <a:cubicBezTo>
                  <a:pt x="959" y="954"/>
                  <a:pt x="958" y="951"/>
                  <a:pt x="961" y="952"/>
                </a:cubicBezTo>
                <a:cubicBezTo>
                  <a:pt x="960" y="953"/>
                  <a:pt x="959" y="953"/>
                  <a:pt x="960" y="955"/>
                </a:cubicBezTo>
                <a:cubicBezTo>
                  <a:pt x="977" y="960"/>
                  <a:pt x="979" y="944"/>
                  <a:pt x="991" y="940"/>
                </a:cubicBezTo>
                <a:cubicBezTo>
                  <a:pt x="991" y="937"/>
                  <a:pt x="988" y="936"/>
                  <a:pt x="989" y="931"/>
                </a:cubicBezTo>
                <a:cubicBezTo>
                  <a:pt x="986" y="932"/>
                  <a:pt x="985" y="934"/>
                  <a:pt x="985" y="938"/>
                </a:cubicBezTo>
                <a:cubicBezTo>
                  <a:pt x="990" y="941"/>
                  <a:pt x="980" y="946"/>
                  <a:pt x="977" y="944"/>
                </a:cubicBezTo>
                <a:cubicBezTo>
                  <a:pt x="977" y="942"/>
                  <a:pt x="980" y="943"/>
                  <a:pt x="980" y="941"/>
                </a:cubicBezTo>
                <a:cubicBezTo>
                  <a:pt x="978" y="941"/>
                  <a:pt x="975" y="942"/>
                  <a:pt x="975" y="940"/>
                </a:cubicBezTo>
                <a:cubicBezTo>
                  <a:pt x="976" y="939"/>
                  <a:pt x="977" y="938"/>
                  <a:pt x="980" y="939"/>
                </a:cubicBezTo>
                <a:cubicBezTo>
                  <a:pt x="979" y="935"/>
                  <a:pt x="978" y="934"/>
                  <a:pt x="979" y="930"/>
                </a:cubicBezTo>
                <a:cubicBezTo>
                  <a:pt x="975" y="931"/>
                  <a:pt x="973" y="933"/>
                  <a:pt x="971" y="930"/>
                </a:cubicBezTo>
                <a:cubicBezTo>
                  <a:pt x="962" y="942"/>
                  <a:pt x="947" y="948"/>
                  <a:pt x="935" y="956"/>
                </a:cubicBezTo>
                <a:cubicBezTo>
                  <a:pt x="933" y="956"/>
                  <a:pt x="931" y="955"/>
                  <a:pt x="928" y="955"/>
                </a:cubicBezTo>
                <a:cubicBezTo>
                  <a:pt x="926" y="957"/>
                  <a:pt x="924" y="958"/>
                  <a:pt x="924" y="962"/>
                </a:cubicBezTo>
                <a:cubicBezTo>
                  <a:pt x="926" y="962"/>
                  <a:pt x="928" y="962"/>
                  <a:pt x="928" y="964"/>
                </a:cubicBezTo>
                <a:cubicBezTo>
                  <a:pt x="921" y="972"/>
                  <a:pt x="911" y="979"/>
                  <a:pt x="897" y="972"/>
                </a:cubicBezTo>
                <a:cubicBezTo>
                  <a:pt x="896" y="975"/>
                  <a:pt x="891" y="976"/>
                  <a:pt x="889" y="978"/>
                </a:cubicBezTo>
                <a:cubicBezTo>
                  <a:pt x="893" y="979"/>
                  <a:pt x="894" y="978"/>
                  <a:pt x="897" y="978"/>
                </a:cubicBezTo>
                <a:cubicBezTo>
                  <a:pt x="894" y="983"/>
                  <a:pt x="900" y="979"/>
                  <a:pt x="901" y="983"/>
                </a:cubicBezTo>
                <a:cubicBezTo>
                  <a:pt x="897" y="984"/>
                  <a:pt x="892" y="988"/>
                  <a:pt x="894" y="991"/>
                </a:cubicBezTo>
                <a:cubicBezTo>
                  <a:pt x="895" y="987"/>
                  <a:pt x="899" y="991"/>
                  <a:pt x="900" y="988"/>
                </a:cubicBezTo>
                <a:cubicBezTo>
                  <a:pt x="900" y="989"/>
                  <a:pt x="902" y="989"/>
                  <a:pt x="902" y="991"/>
                </a:cubicBezTo>
                <a:cubicBezTo>
                  <a:pt x="899" y="993"/>
                  <a:pt x="900" y="993"/>
                  <a:pt x="901" y="996"/>
                </a:cubicBezTo>
                <a:cubicBezTo>
                  <a:pt x="895" y="998"/>
                  <a:pt x="894" y="1005"/>
                  <a:pt x="890" y="1009"/>
                </a:cubicBezTo>
                <a:cubicBezTo>
                  <a:pt x="887" y="1010"/>
                  <a:pt x="887" y="1008"/>
                  <a:pt x="885" y="1008"/>
                </a:cubicBezTo>
                <a:cubicBezTo>
                  <a:pt x="879" y="1011"/>
                  <a:pt x="877" y="1015"/>
                  <a:pt x="873" y="1017"/>
                </a:cubicBezTo>
                <a:cubicBezTo>
                  <a:pt x="865" y="1023"/>
                  <a:pt x="855" y="1022"/>
                  <a:pt x="850" y="1030"/>
                </a:cubicBezTo>
                <a:cubicBezTo>
                  <a:pt x="858" y="1032"/>
                  <a:pt x="859" y="1028"/>
                  <a:pt x="864" y="1024"/>
                </a:cubicBezTo>
                <a:cubicBezTo>
                  <a:pt x="873" y="1018"/>
                  <a:pt x="888" y="1014"/>
                  <a:pt x="895" y="1011"/>
                </a:cubicBezTo>
                <a:cubicBezTo>
                  <a:pt x="892" y="1017"/>
                  <a:pt x="886" y="1020"/>
                  <a:pt x="880" y="1024"/>
                </a:cubicBezTo>
                <a:cubicBezTo>
                  <a:pt x="879" y="1023"/>
                  <a:pt x="880" y="1020"/>
                  <a:pt x="878" y="1020"/>
                </a:cubicBezTo>
                <a:cubicBezTo>
                  <a:pt x="872" y="1029"/>
                  <a:pt x="860" y="1033"/>
                  <a:pt x="849" y="1039"/>
                </a:cubicBezTo>
                <a:cubicBezTo>
                  <a:pt x="838" y="1044"/>
                  <a:pt x="822" y="1053"/>
                  <a:pt x="813" y="1052"/>
                </a:cubicBezTo>
                <a:cubicBezTo>
                  <a:pt x="813" y="1053"/>
                  <a:pt x="813" y="1055"/>
                  <a:pt x="812" y="1056"/>
                </a:cubicBezTo>
                <a:cubicBezTo>
                  <a:pt x="804" y="1054"/>
                  <a:pt x="800" y="1059"/>
                  <a:pt x="792" y="1061"/>
                </a:cubicBezTo>
                <a:cubicBezTo>
                  <a:pt x="792" y="1064"/>
                  <a:pt x="794" y="1064"/>
                  <a:pt x="795" y="1066"/>
                </a:cubicBezTo>
                <a:cubicBezTo>
                  <a:pt x="792" y="1066"/>
                  <a:pt x="790" y="1069"/>
                  <a:pt x="791" y="1070"/>
                </a:cubicBezTo>
                <a:cubicBezTo>
                  <a:pt x="803" y="1066"/>
                  <a:pt x="820" y="1061"/>
                  <a:pt x="836" y="1053"/>
                </a:cubicBezTo>
                <a:cubicBezTo>
                  <a:pt x="838" y="1044"/>
                  <a:pt x="849" y="1046"/>
                  <a:pt x="855" y="1043"/>
                </a:cubicBezTo>
                <a:cubicBezTo>
                  <a:pt x="856" y="1045"/>
                  <a:pt x="853" y="1044"/>
                  <a:pt x="853" y="1047"/>
                </a:cubicBezTo>
                <a:cubicBezTo>
                  <a:pt x="856" y="1047"/>
                  <a:pt x="858" y="1049"/>
                  <a:pt x="856" y="1051"/>
                </a:cubicBezTo>
                <a:cubicBezTo>
                  <a:pt x="863" y="1052"/>
                  <a:pt x="870" y="1040"/>
                  <a:pt x="874" y="1047"/>
                </a:cubicBezTo>
                <a:cubicBezTo>
                  <a:pt x="867" y="1048"/>
                  <a:pt x="858" y="1052"/>
                  <a:pt x="853" y="1058"/>
                </a:cubicBezTo>
                <a:cubicBezTo>
                  <a:pt x="857" y="1057"/>
                  <a:pt x="860" y="1058"/>
                  <a:pt x="861" y="1061"/>
                </a:cubicBezTo>
                <a:cubicBezTo>
                  <a:pt x="859" y="1061"/>
                  <a:pt x="859" y="1063"/>
                  <a:pt x="858" y="1063"/>
                </a:cubicBezTo>
                <a:cubicBezTo>
                  <a:pt x="854" y="1058"/>
                  <a:pt x="847" y="1064"/>
                  <a:pt x="844" y="1063"/>
                </a:cubicBezTo>
                <a:cubicBezTo>
                  <a:pt x="843" y="1059"/>
                  <a:pt x="849" y="1063"/>
                  <a:pt x="849" y="1059"/>
                </a:cubicBezTo>
                <a:cubicBezTo>
                  <a:pt x="846" y="1056"/>
                  <a:pt x="845" y="1061"/>
                  <a:pt x="841" y="1060"/>
                </a:cubicBezTo>
                <a:cubicBezTo>
                  <a:pt x="842" y="1058"/>
                  <a:pt x="842" y="1056"/>
                  <a:pt x="840" y="1056"/>
                </a:cubicBezTo>
                <a:cubicBezTo>
                  <a:pt x="830" y="1061"/>
                  <a:pt x="823" y="1069"/>
                  <a:pt x="811" y="1070"/>
                </a:cubicBezTo>
                <a:cubicBezTo>
                  <a:pt x="811" y="1071"/>
                  <a:pt x="812" y="1072"/>
                  <a:pt x="812" y="1073"/>
                </a:cubicBezTo>
                <a:cubicBezTo>
                  <a:pt x="810" y="1074"/>
                  <a:pt x="808" y="1076"/>
                  <a:pt x="805" y="1076"/>
                </a:cubicBezTo>
                <a:cubicBezTo>
                  <a:pt x="805" y="1075"/>
                  <a:pt x="806" y="1074"/>
                  <a:pt x="807" y="1073"/>
                </a:cubicBezTo>
                <a:cubicBezTo>
                  <a:pt x="803" y="1073"/>
                  <a:pt x="799" y="1074"/>
                  <a:pt x="797" y="1077"/>
                </a:cubicBezTo>
                <a:cubicBezTo>
                  <a:pt x="800" y="1078"/>
                  <a:pt x="802" y="1074"/>
                  <a:pt x="804" y="1077"/>
                </a:cubicBezTo>
                <a:cubicBezTo>
                  <a:pt x="798" y="1079"/>
                  <a:pt x="787" y="1088"/>
                  <a:pt x="782" y="1082"/>
                </a:cubicBezTo>
                <a:cubicBezTo>
                  <a:pt x="777" y="1083"/>
                  <a:pt x="772" y="1085"/>
                  <a:pt x="768" y="1088"/>
                </a:cubicBezTo>
                <a:cubicBezTo>
                  <a:pt x="771" y="1088"/>
                  <a:pt x="773" y="1088"/>
                  <a:pt x="774" y="1090"/>
                </a:cubicBezTo>
                <a:cubicBezTo>
                  <a:pt x="767" y="1091"/>
                  <a:pt x="761" y="1092"/>
                  <a:pt x="758" y="1096"/>
                </a:cubicBezTo>
                <a:cubicBezTo>
                  <a:pt x="757" y="1095"/>
                  <a:pt x="755" y="1094"/>
                  <a:pt x="753" y="1095"/>
                </a:cubicBezTo>
                <a:cubicBezTo>
                  <a:pt x="751" y="1098"/>
                  <a:pt x="747" y="1098"/>
                  <a:pt x="746" y="1101"/>
                </a:cubicBezTo>
                <a:cubicBezTo>
                  <a:pt x="749" y="1100"/>
                  <a:pt x="747" y="1104"/>
                  <a:pt x="749" y="1104"/>
                </a:cubicBezTo>
                <a:cubicBezTo>
                  <a:pt x="749" y="1103"/>
                  <a:pt x="751" y="1103"/>
                  <a:pt x="752" y="1102"/>
                </a:cubicBezTo>
                <a:cubicBezTo>
                  <a:pt x="751" y="1105"/>
                  <a:pt x="755" y="1104"/>
                  <a:pt x="754" y="1108"/>
                </a:cubicBezTo>
                <a:cubicBezTo>
                  <a:pt x="750" y="1106"/>
                  <a:pt x="752" y="1112"/>
                  <a:pt x="750" y="1112"/>
                </a:cubicBezTo>
                <a:cubicBezTo>
                  <a:pt x="745" y="1115"/>
                  <a:pt x="743" y="1109"/>
                  <a:pt x="738" y="1109"/>
                </a:cubicBezTo>
                <a:cubicBezTo>
                  <a:pt x="737" y="1113"/>
                  <a:pt x="732" y="1117"/>
                  <a:pt x="728" y="1115"/>
                </a:cubicBezTo>
                <a:cubicBezTo>
                  <a:pt x="728" y="1114"/>
                  <a:pt x="730" y="1114"/>
                  <a:pt x="730" y="1112"/>
                </a:cubicBezTo>
                <a:cubicBezTo>
                  <a:pt x="711" y="1113"/>
                  <a:pt x="700" y="1127"/>
                  <a:pt x="684" y="1122"/>
                </a:cubicBezTo>
                <a:cubicBezTo>
                  <a:pt x="681" y="1133"/>
                  <a:pt x="662" y="1127"/>
                  <a:pt x="657" y="1136"/>
                </a:cubicBezTo>
                <a:cubicBezTo>
                  <a:pt x="660" y="1138"/>
                  <a:pt x="664" y="1137"/>
                  <a:pt x="666" y="1138"/>
                </a:cubicBezTo>
                <a:cubicBezTo>
                  <a:pt x="666" y="1141"/>
                  <a:pt x="663" y="1140"/>
                  <a:pt x="664" y="1144"/>
                </a:cubicBezTo>
                <a:cubicBezTo>
                  <a:pt x="667" y="1145"/>
                  <a:pt x="665" y="1141"/>
                  <a:pt x="667" y="1140"/>
                </a:cubicBezTo>
                <a:cubicBezTo>
                  <a:pt x="683" y="1140"/>
                  <a:pt x="694" y="1136"/>
                  <a:pt x="706" y="1133"/>
                </a:cubicBezTo>
                <a:cubicBezTo>
                  <a:pt x="714" y="1130"/>
                  <a:pt x="726" y="1131"/>
                  <a:pt x="727" y="1122"/>
                </a:cubicBezTo>
                <a:cubicBezTo>
                  <a:pt x="726" y="1122"/>
                  <a:pt x="724" y="1123"/>
                  <a:pt x="724" y="1122"/>
                </a:cubicBezTo>
                <a:cubicBezTo>
                  <a:pt x="727" y="1120"/>
                  <a:pt x="731" y="1119"/>
                  <a:pt x="736" y="1120"/>
                </a:cubicBezTo>
                <a:cubicBezTo>
                  <a:pt x="736" y="1122"/>
                  <a:pt x="736" y="1122"/>
                  <a:pt x="736" y="1122"/>
                </a:cubicBezTo>
                <a:cubicBezTo>
                  <a:pt x="752" y="1118"/>
                  <a:pt x="767" y="1111"/>
                  <a:pt x="783" y="1109"/>
                </a:cubicBezTo>
                <a:cubicBezTo>
                  <a:pt x="775" y="1110"/>
                  <a:pt x="774" y="1116"/>
                  <a:pt x="768" y="1118"/>
                </a:cubicBezTo>
                <a:cubicBezTo>
                  <a:pt x="761" y="1120"/>
                  <a:pt x="760" y="1128"/>
                  <a:pt x="753" y="1125"/>
                </a:cubicBezTo>
                <a:cubicBezTo>
                  <a:pt x="747" y="1132"/>
                  <a:pt x="733" y="1131"/>
                  <a:pt x="728" y="1139"/>
                </a:cubicBezTo>
                <a:cubicBezTo>
                  <a:pt x="725" y="1136"/>
                  <a:pt x="722" y="1138"/>
                  <a:pt x="719" y="1139"/>
                </a:cubicBezTo>
                <a:cubicBezTo>
                  <a:pt x="717" y="1141"/>
                  <a:pt x="719" y="1141"/>
                  <a:pt x="720" y="1143"/>
                </a:cubicBezTo>
                <a:cubicBezTo>
                  <a:pt x="717" y="1143"/>
                  <a:pt x="715" y="1144"/>
                  <a:pt x="715" y="1147"/>
                </a:cubicBezTo>
                <a:cubicBezTo>
                  <a:pt x="731" y="1148"/>
                  <a:pt x="734" y="1136"/>
                  <a:pt x="749" y="1136"/>
                </a:cubicBezTo>
                <a:cubicBezTo>
                  <a:pt x="751" y="1135"/>
                  <a:pt x="749" y="1135"/>
                  <a:pt x="751" y="1134"/>
                </a:cubicBezTo>
                <a:cubicBezTo>
                  <a:pt x="752" y="1135"/>
                  <a:pt x="752" y="1133"/>
                  <a:pt x="755" y="1134"/>
                </a:cubicBezTo>
                <a:cubicBezTo>
                  <a:pt x="755" y="1135"/>
                  <a:pt x="755" y="1136"/>
                  <a:pt x="754" y="1136"/>
                </a:cubicBezTo>
                <a:cubicBezTo>
                  <a:pt x="769" y="1135"/>
                  <a:pt x="774" y="1124"/>
                  <a:pt x="786" y="1120"/>
                </a:cubicBezTo>
                <a:close/>
                <a:moveTo>
                  <a:pt x="1029" y="945"/>
                </a:moveTo>
                <a:cubicBezTo>
                  <a:pt x="1032" y="946"/>
                  <a:pt x="1032" y="943"/>
                  <a:pt x="1035" y="944"/>
                </a:cubicBezTo>
                <a:cubicBezTo>
                  <a:pt x="1034" y="946"/>
                  <a:pt x="1036" y="946"/>
                  <a:pt x="1036" y="945"/>
                </a:cubicBezTo>
                <a:cubicBezTo>
                  <a:pt x="1037" y="944"/>
                  <a:pt x="1034" y="954"/>
                  <a:pt x="1030" y="954"/>
                </a:cubicBezTo>
                <a:cubicBezTo>
                  <a:pt x="1030" y="951"/>
                  <a:pt x="1029" y="949"/>
                  <a:pt x="1029" y="945"/>
                </a:cubicBezTo>
                <a:close/>
                <a:moveTo>
                  <a:pt x="971" y="944"/>
                </a:moveTo>
                <a:cubicBezTo>
                  <a:pt x="969" y="946"/>
                  <a:pt x="967" y="952"/>
                  <a:pt x="963" y="950"/>
                </a:cubicBezTo>
                <a:cubicBezTo>
                  <a:pt x="966" y="948"/>
                  <a:pt x="967" y="945"/>
                  <a:pt x="971" y="944"/>
                </a:cubicBezTo>
                <a:close/>
                <a:moveTo>
                  <a:pt x="930" y="993"/>
                </a:moveTo>
                <a:cubicBezTo>
                  <a:pt x="932" y="991"/>
                  <a:pt x="928" y="991"/>
                  <a:pt x="930" y="988"/>
                </a:cubicBezTo>
                <a:cubicBezTo>
                  <a:pt x="938" y="987"/>
                  <a:pt x="942" y="984"/>
                  <a:pt x="949" y="983"/>
                </a:cubicBezTo>
                <a:cubicBezTo>
                  <a:pt x="944" y="988"/>
                  <a:pt x="939" y="993"/>
                  <a:pt x="930" y="993"/>
                </a:cubicBezTo>
                <a:close/>
                <a:moveTo>
                  <a:pt x="945" y="957"/>
                </a:moveTo>
                <a:cubicBezTo>
                  <a:pt x="949" y="959"/>
                  <a:pt x="945" y="964"/>
                  <a:pt x="941" y="964"/>
                </a:cubicBezTo>
                <a:cubicBezTo>
                  <a:pt x="944" y="961"/>
                  <a:pt x="944" y="961"/>
                  <a:pt x="945" y="957"/>
                </a:cubicBezTo>
                <a:close/>
                <a:moveTo>
                  <a:pt x="925" y="971"/>
                </a:moveTo>
                <a:cubicBezTo>
                  <a:pt x="926" y="971"/>
                  <a:pt x="926" y="973"/>
                  <a:pt x="926" y="974"/>
                </a:cubicBezTo>
                <a:cubicBezTo>
                  <a:pt x="926" y="973"/>
                  <a:pt x="927" y="973"/>
                  <a:pt x="928" y="973"/>
                </a:cubicBezTo>
                <a:cubicBezTo>
                  <a:pt x="926" y="966"/>
                  <a:pt x="937" y="965"/>
                  <a:pt x="939" y="962"/>
                </a:cubicBezTo>
                <a:cubicBezTo>
                  <a:pt x="942" y="963"/>
                  <a:pt x="935" y="969"/>
                  <a:pt x="932" y="969"/>
                </a:cubicBezTo>
                <a:cubicBezTo>
                  <a:pt x="934" y="972"/>
                  <a:pt x="936" y="966"/>
                  <a:pt x="938" y="969"/>
                </a:cubicBezTo>
                <a:cubicBezTo>
                  <a:pt x="937" y="971"/>
                  <a:pt x="936" y="973"/>
                  <a:pt x="934" y="975"/>
                </a:cubicBezTo>
                <a:cubicBezTo>
                  <a:pt x="931" y="971"/>
                  <a:pt x="929" y="975"/>
                  <a:pt x="925" y="976"/>
                </a:cubicBezTo>
                <a:cubicBezTo>
                  <a:pt x="925" y="973"/>
                  <a:pt x="923" y="973"/>
                  <a:pt x="925" y="971"/>
                </a:cubicBezTo>
                <a:close/>
                <a:moveTo>
                  <a:pt x="913" y="1004"/>
                </a:moveTo>
                <a:cubicBezTo>
                  <a:pt x="911" y="999"/>
                  <a:pt x="918" y="996"/>
                  <a:pt x="924" y="996"/>
                </a:cubicBezTo>
                <a:cubicBezTo>
                  <a:pt x="922" y="1001"/>
                  <a:pt x="916" y="1000"/>
                  <a:pt x="913" y="1004"/>
                </a:cubicBezTo>
                <a:close/>
                <a:moveTo>
                  <a:pt x="918" y="976"/>
                </a:moveTo>
                <a:cubicBezTo>
                  <a:pt x="922" y="981"/>
                  <a:pt x="911" y="983"/>
                  <a:pt x="906" y="987"/>
                </a:cubicBezTo>
                <a:cubicBezTo>
                  <a:pt x="908" y="979"/>
                  <a:pt x="916" y="981"/>
                  <a:pt x="918" y="976"/>
                </a:cubicBezTo>
                <a:close/>
                <a:moveTo>
                  <a:pt x="914" y="986"/>
                </a:moveTo>
                <a:cubicBezTo>
                  <a:pt x="918" y="989"/>
                  <a:pt x="909" y="993"/>
                  <a:pt x="904" y="992"/>
                </a:cubicBezTo>
                <a:cubicBezTo>
                  <a:pt x="906" y="989"/>
                  <a:pt x="911" y="989"/>
                  <a:pt x="914" y="986"/>
                </a:cubicBezTo>
                <a:close/>
                <a:moveTo>
                  <a:pt x="885" y="1027"/>
                </a:moveTo>
                <a:cubicBezTo>
                  <a:pt x="888" y="1030"/>
                  <a:pt x="891" y="1028"/>
                  <a:pt x="895" y="1027"/>
                </a:cubicBezTo>
                <a:cubicBezTo>
                  <a:pt x="893" y="1033"/>
                  <a:pt x="887" y="1035"/>
                  <a:pt x="881" y="1036"/>
                </a:cubicBezTo>
                <a:cubicBezTo>
                  <a:pt x="882" y="1032"/>
                  <a:pt x="886" y="1032"/>
                  <a:pt x="885" y="1027"/>
                </a:cubicBezTo>
                <a:close/>
                <a:moveTo>
                  <a:pt x="865" y="1045"/>
                </a:moveTo>
                <a:cubicBezTo>
                  <a:pt x="864" y="1048"/>
                  <a:pt x="867" y="1040"/>
                  <a:pt x="870" y="1041"/>
                </a:cubicBezTo>
                <a:cubicBezTo>
                  <a:pt x="871" y="1045"/>
                  <a:pt x="867" y="1044"/>
                  <a:pt x="865" y="1045"/>
                </a:cubicBezTo>
                <a:close/>
                <a:moveTo>
                  <a:pt x="837" y="1067"/>
                </a:moveTo>
                <a:cubicBezTo>
                  <a:pt x="837" y="1070"/>
                  <a:pt x="834" y="1071"/>
                  <a:pt x="831" y="1071"/>
                </a:cubicBezTo>
                <a:cubicBezTo>
                  <a:pt x="830" y="1069"/>
                  <a:pt x="832" y="1066"/>
                  <a:pt x="837" y="1067"/>
                </a:cubicBezTo>
                <a:close/>
                <a:moveTo>
                  <a:pt x="821" y="1093"/>
                </a:moveTo>
                <a:cubicBezTo>
                  <a:pt x="822" y="1092"/>
                  <a:pt x="825" y="1092"/>
                  <a:pt x="827" y="1092"/>
                </a:cubicBezTo>
                <a:cubicBezTo>
                  <a:pt x="826" y="1094"/>
                  <a:pt x="825" y="1095"/>
                  <a:pt x="823" y="1096"/>
                </a:cubicBezTo>
                <a:cubicBezTo>
                  <a:pt x="821" y="1096"/>
                  <a:pt x="821" y="1095"/>
                  <a:pt x="821" y="1093"/>
                </a:cubicBezTo>
                <a:close/>
                <a:moveTo>
                  <a:pt x="785" y="1113"/>
                </a:moveTo>
                <a:cubicBezTo>
                  <a:pt x="786" y="1110"/>
                  <a:pt x="794" y="1108"/>
                  <a:pt x="798" y="1109"/>
                </a:cubicBezTo>
                <a:cubicBezTo>
                  <a:pt x="795" y="1111"/>
                  <a:pt x="790" y="1112"/>
                  <a:pt x="785" y="1113"/>
                </a:cubicBezTo>
                <a:close/>
                <a:moveTo>
                  <a:pt x="815" y="1075"/>
                </a:moveTo>
                <a:cubicBezTo>
                  <a:pt x="815" y="1079"/>
                  <a:pt x="815" y="1079"/>
                  <a:pt x="815" y="1079"/>
                </a:cubicBezTo>
                <a:cubicBezTo>
                  <a:pt x="810" y="1081"/>
                  <a:pt x="806" y="1077"/>
                  <a:pt x="805" y="1082"/>
                </a:cubicBezTo>
                <a:cubicBezTo>
                  <a:pt x="802" y="1077"/>
                  <a:pt x="810" y="1075"/>
                  <a:pt x="815" y="1075"/>
                </a:cubicBezTo>
                <a:close/>
                <a:moveTo>
                  <a:pt x="800" y="1089"/>
                </a:moveTo>
                <a:cubicBezTo>
                  <a:pt x="800" y="1080"/>
                  <a:pt x="809" y="1084"/>
                  <a:pt x="814" y="1083"/>
                </a:cubicBezTo>
                <a:cubicBezTo>
                  <a:pt x="810" y="1092"/>
                  <a:pt x="790" y="1102"/>
                  <a:pt x="784" y="1094"/>
                </a:cubicBezTo>
                <a:cubicBezTo>
                  <a:pt x="786" y="1089"/>
                  <a:pt x="795" y="1091"/>
                  <a:pt x="800" y="1089"/>
                </a:cubicBezTo>
                <a:close/>
                <a:moveTo>
                  <a:pt x="40" y="932"/>
                </a:moveTo>
                <a:cubicBezTo>
                  <a:pt x="40" y="932"/>
                  <a:pt x="40" y="932"/>
                  <a:pt x="41" y="932"/>
                </a:cubicBezTo>
                <a:cubicBezTo>
                  <a:pt x="42" y="932"/>
                  <a:pt x="41" y="935"/>
                  <a:pt x="43" y="935"/>
                </a:cubicBezTo>
                <a:cubicBezTo>
                  <a:pt x="44" y="930"/>
                  <a:pt x="51" y="930"/>
                  <a:pt x="51" y="925"/>
                </a:cubicBezTo>
                <a:cubicBezTo>
                  <a:pt x="48" y="928"/>
                  <a:pt x="41" y="930"/>
                  <a:pt x="40" y="932"/>
                </a:cubicBezTo>
                <a:close/>
                <a:moveTo>
                  <a:pt x="227" y="928"/>
                </a:moveTo>
                <a:cubicBezTo>
                  <a:pt x="228" y="926"/>
                  <a:pt x="229" y="927"/>
                  <a:pt x="231" y="927"/>
                </a:cubicBezTo>
                <a:cubicBezTo>
                  <a:pt x="231" y="925"/>
                  <a:pt x="231" y="925"/>
                  <a:pt x="231" y="925"/>
                </a:cubicBezTo>
                <a:cubicBezTo>
                  <a:pt x="229" y="924"/>
                  <a:pt x="229" y="926"/>
                  <a:pt x="227" y="926"/>
                </a:cubicBezTo>
                <a:cubicBezTo>
                  <a:pt x="227" y="927"/>
                  <a:pt x="225" y="928"/>
                  <a:pt x="227" y="928"/>
                </a:cubicBezTo>
                <a:close/>
                <a:moveTo>
                  <a:pt x="1158" y="939"/>
                </a:moveTo>
                <a:cubicBezTo>
                  <a:pt x="1155" y="941"/>
                  <a:pt x="1154" y="938"/>
                  <a:pt x="1152" y="938"/>
                </a:cubicBezTo>
                <a:cubicBezTo>
                  <a:pt x="1155" y="941"/>
                  <a:pt x="1150" y="945"/>
                  <a:pt x="1153" y="947"/>
                </a:cubicBezTo>
                <a:cubicBezTo>
                  <a:pt x="1162" y="947"/>
                  <a:pt x="1170" y="939"/>
                  <a:pt x="1176" y="933"/>
                </a:cubicBezTo>
                <a:cubicBezTo>
                  <a:pt x="1172" y="932"/>
                  <a:pt x="1168" y="933"/>
                  <a:pt x="1168" y="929"/>
                </a:cubicBezTo>
                <a:cubicBezTo>
                  <a:pt x="1166" y="927"/>
                  <a:pt x="1172" y="927"/>
                  <a:pt x="1169" y="926"/>
                </a:cubicBezTo>
                <a:cubicBezTo>
                  <a:pt x="1162" y="927"/>
                  <a:pt x="1162" y="935"/>
                  <a:pt x="1158" y="939"/>
                </a:cubicBezTo>
                <a:close/>
                <a:moveTo>
                  <a:pt x="214" y="934"/>
                </a:moveTo>
                <a:cubicBezTo>
                  <a:pt x="212" y="935"/>
                  <a:pt x="205" y="937"/>
                  <a:pt x="207" y="939"/>
                </a:cubicBezTo>
                <a:cubicBezTo>
                  <a:pt x="209" y="938"/>
                  <a:pt x="216" y="936"/>
                  <a:pt x="214" y="934"/>
                </a:cubicBezTo>
                <a:close/>
                <a:moveTo>
                  <a:pt x="130" y="938"/>
                </a:moveTo>
                <a:cubicBezTo>
                  <a:pt x="133" y="938"/>
                  <a:pt x="134" y="936"/>
                  <a:pt x="134" y="934"/>
                </a:cubicBezTo>
                <a:cubicBezTo>
                  <a:pt x="123" y="930"/>
                  <a:pt x="117" y="944"/>
                  <a:pt x="109" y="949"/>
                </a:cubicBezTo>
                <a:cubicBezTo>
                  <a:pt x="114" y="946"/>
                  <a:pt x="119" y="944"/>
                  <a:pt x="125" y="942"/>
                </a:cubicBezTo>
                <a:cubicBezTo>
                  <a:pt x="125" y="944"/>
                  <a:pt x="125" y="946"/>
                  <a:pt x="126" y="946"/>
                </a:cubicBezTo>
                <a:cubicBezTo>
                  <a:pt x="129" y="946"/>
                  <a:pt x="134" y="941"/>
                  <a:pt x="130" y="938"/>
                </a:cubicBezTo>
                <a:close/>
                <a:moveTo>
                  <a:pt x="1092" y="954"/>
                </a:moveTo>
                <a:cubicBezTo>
                  <a:pt x="1089" y="958"/>
                  <a:pt x="1088" y="956"/>
                  <a:pt x="1086" y="958"/>
                </a:cubicBezTo>
                <a:cubicBezTo>
                  <a:pt x="1090" y="958"/>
                  <a:pt x="1085" y="962"/>
                  <a:pt x="1089" y="962"/>
                </a:cubicBezTo>
                <a:cubicBezTo>
                  <a:pt x="1091" y="959"/>
                  <a:pt x="1091" y="957"/>
                  <a:pt x="1092" y="954"/>
                </a:cubicBezTo>
                <a:close/>
                <a:moveTo>
                  <a:pt x="972" y="962"/>
                </a:moveTo>
                <a:cubicBezTo>
                  <a:pt x="972" y="959"/>
                  <a:pt x="974" y="963"/>
                  <a:pt x="975" y="961"/>
                </a:cubicBezTo>
                <a:cubicBezTo>
                  <a:pt x="975" y="958"/>
                  <a:pt x="975" y="958"/>
                  <a:pt x="975" y="958"/>
                </a:cubicBezTo>
                <a:cubicBezTo>
                  <a:pt x="973" y="958"/>
                  <a:pt x="970" y="961"/>
                  <a:pt x="972" y="962"/>
                </a:cubicBezTo>
                <a:close/>
                <a:moveTo>
                  <a:pt x="1072" y="960"/>
                </a:moveTo>
                <a:cubicBezTo>
                  <a:pt x="1076" y="961"/>
                  <a:pt x="1077" y="966"/>
                  <a:pt x="1076" y="959"/>
                </a:cubicBezTo>
                <a:cubicBezTo>
                  <a:pt x="1076" y="959"/>
                  <a:pt x="1077" y="958"/>
                  <a:pt x="1076" y="958"/>
                </a:cubicBezTo>
                <a:cubicBezTo>
                  <a:pt x="1077" y="961"/>
                  <a:pt x="1072" y="957"/>
                  <a:pt x="1072" y="960"/>
                </a:cubicBezTo>
                <a:close/>
                <a:moveTo>
                  <a:pt x="1114" y="963"/>
                </a:moveTo>
                <a:cubicBezTo>
                  <a:pt x="1112" y="961"/>
                  <a:pt x="1108" y="963"/>
                  <a:pt x="1107" y="963"/>
                </a:cubicBezTo>
                <a:cubicBezTo>
                  <a:pt x="1108" y="963"/>
                  <a:pt x="1108" y="964"/>
                  <a:pt x="1107" y="965"/>
                </a:cubicBezTo>
                <a:cubicBezTo>
                  <a:pt x="1110" y="962"/>
                  <a:pt x="1113" y="966"/>
                  <a:pt x="1114" y="963"/>
                </a:cubicBezTo>
                <a:close/>
                <a:moveTo>
                  <a:pt x="26" y="975"/>
                </a:moveTo>
                <a:cubicBezTo>
                  <a:pt x="28" y="971"/>
                  <a:pt x="29" y="976"/>
                  <a:pt x="34" y="975"/>
                </a:cubicBezTo>
                <a:cubicBezTo>
                  <a:pt x="37" y="971"/>
                  <a:pt x="36" y="968"/>
                  <a:pt x="38" y="964"/>
                </a:cubicBezTo>
                <a:cubicBezTo>
                  <a:pt x="32" y="965"/>
                  <a:pt x="27" y="972"/>
                  <a:pt x="26" y="975"/>
                </a:cubicBezTo>
                <a:close/>
                <a:moveTo>
                  <a:pt x="1040" y="979"/>
                </a:moveTo>
                <a:cubicBezTo>
                  <a:pt x="1039" y="979"/>
                  <a:pt x="1038" y="978"/>
                  <a:pt x="1038" y="978"/>
                </a:cubicBezTo>
                <a:cubicBezTo>
                  <a:pt x="1028" y="984"/>
                  <a:pt x="1017" y="989"/>
                  <a:pt x="1009" y="997"/>
                </a:cubicBezTo>
                <a:cubicBezTo>
                  <a:pt x="1000" y="995"/>
                  <a:pt x="992" y="1002"/>
                  <a:pt x="987" y="1007"/>
                </a:cubicBezTo>
                <a:cubicBezTo>
                  <a:pt x="989" y="1007"/>
                  <a:pt x="989" y="1008"/>
                  <a:pt x="988" y="1009"/>
                </a:cubicBezTo>
                <a:cubicBezTo>
                  <a:pt x="1000" y="1009"/>
                  <a:pt x="1004" y="997"/>
                  <a:pt x="1014" y="998"/>
                </a:cubicBezTo>
                <a:cubicBezTo>
                  <a:pt x="1018" y="994"/>
                  <a:pt x="1024" y="991"/>
                  <a:pt x="1027" y="986"/>
                </a:cubicBezTo>
                <a:cubicBezTo>
                  <a:pt x="1033" y="986"/>
                  <a:pt x="1033" y="986"/>
                  <a:pt x="1033" y="986"/>
                </a:cubicBezTo>
                <a:cubicBezTo>
                  <a:pt x="1031" y="978"/>
                  <a:pt x="1039" y="983"/>
                  <a:pt x="1040" y="979"/>
                </a:cubicBezTo>
                <a:close/>
                <a:moveTo>
                  <a:pt x="928" y="1013"/>
                </a:moveTo>
                <a:cubicBezTo>
                  <a:pt x="930" y="1010"/>
                  <a:pt x="933" y="1014"/>
                  <a:pt x="935" y="1014"/>
                </a:cubicBezTo>
                <a:cubicBezTo>
                  <a:pt x="938" y="1007"/>
                  <a:pt x="947" y="1006"/>
                  <a:pt x="950" y="999"/>
                </a:cubicBezTo>
                <a:cubicBezTo>
                  <a:pt x="942" y="1003"/>
                  <a:pt x="932" y="1008"/>
                  <a:pt x="928" y="1013"/>
                </a:cubicBezTo>
                <a:close/>
                <a:moveTo>
                  <a:pt x="233" y="1024"/>
                </a:moveTo>
                <a:cubicBezTo>
                  <a:pt x="231" y="1027"/>
                  <a:pt x="227" y="1027"/>
                  <a:pt x="225" y="1030"/>
                </a:cubicBezTo>
                <a:cubicBezTo>
                  <a:pt x="229" y="1030"/>
                  <a:pt x="234" y="1026"/>
                  <a:pt x="233" y="1024"/>
                </a:cubicBezTo>
                <a:close/>
                <a:moveTo>
                  <a:pt x="89" y="1041"/>
                </a:moveTo>
                <a:cubicBezTo>
                  <a:pt x="86" y="1044"/>
                  <a:pt x="85" y="1040"/>
                  <a:pt x="84" y="1040"/>
                </a:cubicBezTo>
                <a:cubicBezTo>
                  <a:pt x="76" y="1046"/>
                  <a:pt x="66" y="1047"/>
                  <a:pt x="58" y="1055"/>
                </a:cubicBezTo>
                <a:cubicBezTo>
                  <a:pt x="59" y="1056"/>
                  <a:pt x="61" y="1056"/>
                  <a:pt x="63" y="1057"/>
                </a:cubicBezTo>
                <a:cubicBezTo>
                  <a:pt x="66" y="1047"/>
                  <a:pt x="79" y="1051"/>
                  <a:pt x="84" y="1044"/>
                </a:cubicBezTo>
                <a:cubicBezTo>
                  <a:pt x="86" y="1044"/>
                  <a:pt x="87" y="1045"/>
                  <a:pt x="88" y="1045"/>
                </a:cubicBezTo>
                <a:cubicBezTo>
                  <a:pt x="87" y="1042"/>
                  <a:pt x="92" y="1042"/>
                  <a:pt x="89" y="1041"/>
                </a:cubicBezTo>
                <a:close/>
                <a:moveTo>
                  <a:pt x="224" y="1053"/>
                </a:moveTo>
                <a:cubicBezTo>
                  <a:pt x="225" y="1048"/>
                  <a:pt x="222" y="1048"/>
                  <a:pt x="221" y="1045"/>
                </a:cubicBezTo>
                <a:cubicBezTo>
                  <a:pt x="222" y="1043"/>
                  <a:pt x="225" y="1043"/>
                  <a:pt x="224" y="1040"/>
                </a:cubicBezTo>
                <a:cubicBezTo>
                  <a:pt x="218" y="1039"/>
                  <a:pt x="223" y="1047"/>
                  <a:pt x="215" y="1045"/>
                </a:cubicBezTo>
                <a:cubicBezTo>
                  <a:pt x="214" y="1051"/>
                  <a:pt x="206" y="1050"/>
                  <a:pt x="205" y="1056"/>
                </a:cubicBezTo>
                <a:cubicBezTo>
                  <a:pt x="206" y="1056"/>
                  <a:pt x="209" y="1056"/>
                  <a:pt x="210" y="1057"/>
                </a:cubicBezTo>
                <a:cubicBezTo>
                  <a:pt x="218" y="1074"/>
                  <a:pt x="194" y="1065"/>
                  <a:pt x="192" y="1077"/>
                </a:cubicBezTo>
                <a:cubicBezTo>
                  <a:pt x="195" y="1078"/>
                  <a:pt x="192" y="1074"/>
                  <a:pt x="195" y="1074"/>
                </a:cubicBezTo>
                <a:cubicBezTo>
                  <a:pt x="195" y="1077"/>
                  <a:pt x="199" y="1076"/>
                  <a:pt x="200" y="1079"/>
                </a:cubicBezTo>
                <a:cubicBezTo>
                  <a:pt x="196" y="1087"/>
                  <a:pt x="206" y="1075"/>
                  <a:pt x="208" y="1073"/>
                </a:cubicBezTo>
                <a:cubicBezTo>
                  <a:pt x="210" y="1074"/>
                  <a:pt x="210" y="1074"/>
                  <a:pt x="210" y="1076"/>
                </a:cubicBezTo>
                <a:cubicBezTo>
                  <a:pt x="209" y="1080"/>
                  <a:pt x="205" y="1081"/>
                  <a:pt x="207" y="1084"/>
                </a:cubicBezTo>
                <a:cubicBezTo>
                  <a:pt x="209" y="1081"/>
                  <a:pt x="214" y="1082"/>
                  <a:pt x="213" y="1077"/>
                </a:cubicBezTo>
                <a:cubicBezTo>
                  <a:pt x="217" y="1077"/>
                  <a:pt x="220" y="1077"/>
                  <a:pt x="220" y="1073"/>
                </a:cubicBezTo>
                <a:cubicBezTo>
                  <a:pt x="220" y="1071"/>
                  <a:pt x="216" y="1073"/>
                  <a:pt x="217" y="1070"/>
                </a:cubicBezTo>
                <a:cubicBezTo>
                  <a:pt x="220" y="1059"/>
                  <a:pt x="230" y="1064"/>
                  <a:pt x="237" y="1062"/>
                </a:cubicBezTo>
                <a:cubicBezTo>
                  <a:pt x="235" y="1059"/>
                  <a:pt x="233" y="1057"/>
                  <a:pt x="232" y="1052"/>
                </a:cubicBezTo>
                <a:cubicBezTo>
                  <a:pt x="230" y="1053"/>
                  <a:pt x="227" y="1053"/>
                  <a:pt x="224" y="1053"/>
                </a:cubicBezTo>
                <a:close/>
                <a:moveTo>
                  <a:pt x="949" y="1049"/>
                </a:moveTo>
                <a:cubicBezTo>
                  <a:pt x="947" y="1051"/>
                  <a:pt x="940" y="1048"/>
                  <a:pt x="940" y="1053"/>
                </a:cubicBezTo>
                <a:cubicBezTo>
                  <a:pt x="943" y="1052"/>
                  <a:pt x="951" y="1049"/>
                  <a:pt x="949" y="1049"/>
                </a:cubicBezTo>
                <a:close/>
                <a:moveTo>
                  <a:pt x="103" y="1058"/>
                </a:moveTo>
                <a:cubicBezTo>
                  <a:pt x="104" y="1062"/>
                  <a:pt x="99" y="1060"/>
                  <a:pt x="99" y="1063"/>
                </a:cubicBezTo>
                <a:cubicBezTo>
                  <a:pt x="103" y="1063"/>
                  <a:pt x="103" y="1063"/>
                  <a:pt x="103" y="1063"/>
                </a:cubicBezTo>
                <a:cubicBezTo>
                  <a:pt x="101" y="1060"/>
                  <a:pt x="107" y="1059"/>
                  <a:pt x="103" y="1058"/>
                </a:cubicBezTo>
                <a:close/>
                <a:moveTo>
                  <a:pt x="1003" y="1090"/>
                </a:moveTo>
                <a:cubicBezTo>
                  <a:pt x="1009" y="1089"/>
                  <a:pt x="1011" y="1085"/>
                  <a:pt x="1018" y="1085"/>
                </a:cubicBezTo>
                <a:cubicBezTo>
                  <a:pt x="1017" y="1090"/>
                  <a:pt x="1011" y="1088"/>
                  <a:pt x="1009" y="1092"/>
                </a:cubicBezTo>
                <a:cubicBezTo>
                  <a:pt x="1021" y="1091"/>
                  <a:pt x="1020" y="1078"/>
                  <a:pt x="1034" y="1079"/>
                </a:cubicBezTo>
                <a:cubicBezTo>
                  <a:pt x="1036" y="1077"/>
                  <a:pt x="1033" y="1077"/>
                  <a:pt x="1035" y="1076"/>
                </a:cubicBezTo>
                <a:cubicBezTo>
                  <a:pt x="1045" y="1073"/>
                  <a:pt x="1060" y="1066"/>
                  <a:pt x="1059" y="1060"/>
                </a:cubicBezTo>
                <a:cubicBezTo>
                  <a:pt x="1042" y="1070"/>
                  <a:pt x="1018" y="1077"/>
                  <a:pt x="1003" y="1090"/>
                </a:cubicBezTo>
                <a:close/>
                <a:moveTo>
                  <a:pt x="938" y="1063"/>
                </a:moveTo>
                <a:cubicBezTo>
                  <a:pt x="933" y="1062"/>
                  <a:pt x="925" y="1068"/>
                  <a:pt x="924" y="1070"/>
                </a:cubicBezTo>
                <a:cubicBezTo>
                  <a:pt x="927" y="1066"/>
                  <a:pt x="935" y="1067"/>
                  <a:pt x="938" y="1063"/>
                </a:cubicBezTo>
                <a:close/>
                <a:moveTo>
                  <a:pt x="912" y="1070"/>
                </a:moveTo>
                <a:cubicBezTo>
                  <a:pt x="907" y="1075"/>
                  <a:pt x="901" y="1075"/>
                  <a:pt x="895" y="1070"/>
                </a:cubicBezTo>
                <a:cubicBezTo>
                  <a:pt x="888" y="1078"/>
                  <a:pt x="875" y="1077"/>
                  <a:pt x="870" y="1086"/>
                </a:cubicBezTo>
                <a:cubicBezTo>
                  <a:pt x="871" y="1089"/>
                  <a:pt x="872" y="1088"/>
                  <a:pt x="871" y="1092"/>
                </a:cubicBezTo>
                <a:cubicBezTo>
                  <a:pt x="880" y="1093"/>
                  <a:pt x="881" y="1087"/>
                  <a:pt x="886" y="1084"/>
                </a:cubicBezTo>
                <a:cubicBezTo>
                  <a:pt x="883" y="1084"/>
                  <a:pt x="880" y="1087"/>
                  <a:pt x="878" y="1085"/>
                </a:cubicBezTo>
                <a:cubicBezTo>
                  <a:pt x="885" y="1085"/>
                  <a:pt x="885" y="1078"/>
                  <a:pt x="893" y="1079"/>
                </a:cubicBezTo>
                <a:cubicBezTo>
                  <a:pt x="893" y="1081"/>
                  <a:pt x="892" y="1081"/>
                  <a:pt x="892" y="1083"/>
                </a:cubicBezTo>
                <a:cubicBezTo>
                  <a:pt x="901" y="1081"/>
                  <a:pt x="911" y="1078"/>
                  <a:pt x="917" y="1072"/>
                </a:cubicBezTo>
                <a:cubicBezTo>
                  <a:pt x="914" y="1072"/>
                  <a:pt x="909" y="1073"/>
                  <a:pt x="912" y="1070"/>
                </a:cubicBezTo>
                <a:close/>
                <a:moveTo>
                  <a:pt x="720" y="1088"/>
                </a:moveTo>
                <a:cubicBezTo>
                  <a:pt x="720" y="1088"/>
                  <a:pt x="726" y="1085"/>
                  <a:pt x="725" y="1084"/>
                </a:cubicBezTo>
                <a:cubicBezTo>
                  <a:pt x="723" y="1085"/>
                  <a:pt x="717" y="1086"/>
                  <a:pt x="720" y="1088"/>
                </a:cubicBezTo>
                <a:close/>
                <a:moveTo>
                  <a:pt x="960" y="1100"/>
                </a:moveTo>
                <a:cubicBezTo>
                  <a:pt x="964" y="1100"/>
                  <a:pt x="967" y="1098"/>
                  <a:pt x="971" y="1096"/>
                </a:cubicBezTo>
                <a:cubicBezTo>
                  <a:pt x="971" y="1094"/>
                  <a:pt x="969" y="1094"/>
                  <a:pt x="971" y="1092"/>
                </a:cubicBezTo>
                <a:cubicBezTo>
                  <a:pt x="968" y="1094"/>
                  <a:pt x="966" y="1090"/>
                  <a:pt x="966" y="1094"/>
                </a:cubicBezTo>
                <a:cubicBezTo>
                  <a:pt x="965" y="1096"/>
                  <a:pt x="970" y="1093"/>
                  <a:pt x="970" y="1096"/>
                </a:cubicBezTo>
                <a:cubicBezTo>
                  <a:pt x="966" y="1097"/>
                  <a:pt x="963" y="1098"/>
                  <a:pt x="960" y="1100"/>
                </a:cubicBezTo>
                <a:close/>
                <a:moveTo>
                  <a:pt x="915" y="1103"/>
                </a:moveTo>
                <a:cubicBezTo>
                  <a:pt x="922" y="1100"/>
                  <a:pt x="929" y="1098"/>
                  <a:pt x="935" y="1094"/>
                </a:cubicBezTo>
                <a:cubicBezTo>
                  <a:pt x="927" y="1095"/>
                  <a:pt x="918" y="1100"/>
                  <a:pt x="915" y="1103"/>
                </a:cubicBezTo>
                <a:close/>
                <a:moveTo>
                  <a:pt x="903" y="1095"/>
                </a:moveTo>
                <a:cubicBezTo>
                  <a:pt x="900" y="1094"/>
                  <a:pt x="899" y="1096"/>
                  <a:pt x="897" y="1095"/>
                </a:cubicBezTo>
                <a:cubicBezTo>
                  <a:pt x="897" y="1099"/>
                  <a:pt x="891" y="1096"/>
                  <a:pt x="893" y="1099"/>
                </a:cubicBezTo>
                <a:cubicBezTo>
                  <a:pt x="895" y="1097"/>
                  <a:pt x="901" y="1098"/>
                  <a:pt x="903" y="1095"/>
                </a:cubicBezTo>
                <a:close/>
                <a:moveTo>
                  <a:pt x="974" y="1099"/>
                </a:moveTo>
                <a:cubicBezTo>
                  <a:pt x="970" y="1100"/>
                  <a:pt x="967" y="1102"/>
                  <a:pt x="964" y="1104"/>
                </a:cubicBezTo>
                <a:cubicBezTo>
                  <a:pt x="969" y="1104"/>
                  <a:pt x="972" y="1101"/>
                  <a:pt x="974" y="1099"/>
                </a:cubicBezTo>
                <a:close/>
                <a:moveTo>
                  <a:pt x="878" y="1116"/>
                </a:moveTo>
                <a:cubicBezTo>
                  <a:pt x="887" y="1110"/>
                  <a:pt x="906" y="1109"/>
                  <a:pt x="911" y="1103"/>
                </a:cubicBezTo>
                <a:cubicBezTo>
                  <a:pt x="910" y="1104"/>
                  <a:pt x="903" y="1105"/>
                  <a:pt x="903" y="1104"/>
                </a:cubicBezTo>
                <a:cubicBezTo>
                  <a:pt x="904" y="1103"/>
                  <a:pt x="907" y="1101"/>
                  <a:pt x="904" y="1100"/>
                </a:cubicBezTo>
                <a:cubicBezTo>
                  <a:pt x="893" y="1105"/>
                  <a:pt x="883" y="1108"/>
                  <a:pt x="873" y="1113"/>
                </a:cubicBezTo>
                <a:cubicBezTo>
                  <a:pt x="876" y="1113"/>
                  <a:pt x="875" y="1116"/>
                  <a:pt x="878" y="1116"/>
                </a:cubicBezTo>
                <a:close/>
                <a:moveTo>
                  <a:pt x="812" y="1117"/>
                </a:moveTo>
                <a:cubicBezTo>
                  <a:pt x="814" y="1114"/>
                  <a:pt x="820" y="1121"/>
                  <a:pt x="820" y="1116"/>
                </a:cubicBezTo>
                <a:cubicBezTo>
                  <a:pt x="819" y="1114"/>
                  <a:pt x="810" y="1115"/>
                  <a:pt x="812" y="1117"/>
                </a:cubicBezTo>
                <a:close/>
                <a:moveTo>
                  <a:pt x="925" y="1142"/>
                </a:moveTo>
                <a:cubicBezTo>
                  <a:pt x="920" y="1144"/>
                  <a:pt x="916" y="1147"/>
                  <a:pt x="911" y="1149"/>
                </a:cubicBezTo>
                <a:cubicBezTo>
                  <a:pt x="917" y="1148"/>
                  <a:pt x="921" y="1146"/>
                  <a:pt x="925" y="1142"/>
                </a:cubicBezTo>
                <a:close/>
                <a:moveTo>
                  <a:pt x="713" y="1155"/>
                </a:moveTo>
                <a:cubicBezTo>
                  <a:pt x="717" y="1153"/>
                  <a:pt x="721" y="1152"/>
                  <a:pt x="724" y="1149"/>
                </a:cubicBezTo>
                <a:cubicBezTo>
                  <a:pt x="721" y="1151"/>
                  <a:pt x="712" y="1152"/>
                  <a:pt x="713" y="1155"/>
                </a:cubicBezTo>
                <a:close/>
                <a:moveTo>
                  <a:pt x="872" y="1168"/>
                </a:moveTo>
                <a:cubicBezTo>
                  <a:pt x="880" y="1167"/>
                  <a:pt x="885" y="1163"/>
                  <a:pt x="890" y="1159"/>
                </a:cubicBezTo>
                <a:cubicBezTo>
                  <a:pt x="897" y="1157"/>
                  <a:pt x="908" y="1154"/>
                  <a:pt x="909" y="1149"/>
                </a:cubicBezTo>
                <a:cubicBezTo>
                  <a:pt x="902" y="1152"/>
                  <a:pt x="893" y="1157"/>
                  <a:pt x="885" y="1158"/>
                </a:cubicBezTo>
                <a:cubicBezTo>
                  <a:pt x="886" y="1163"/>
                  <a:pt x="874" y="1163"/>
                  <a:pt x="872" y="1168"/>
                </a:cubicBezTo>
                <a:close/>
                <a:moveTo>
                  <a:pt x="1138" y="208"/>
                </a:moveTo>
                <a:cubicBezTo>
                  <a:pt x="1129" y="210"/>
                  <a:pt x="1123" y="214"/>
                  <a:pt x="1123" y="223"/>
                </a:cubicBezTo>
                <a:cubicBezTo>
                  <a:pt x="1124" y="224"/>
                  <a:pt x="1126" y="226"/>
                  <a:pt x="1129" y="225"/>
                </a:cubicBezTo>
                <a:cubicBezTo>
                  <a:pt x="1131" y="223"/>
                  <a:pt x="1128" y="220"/>
                  <a:pt x="1132" y="219"/>
                </a:cubicBezTo>
                <a:cubicBezTo>
                  <a:pt x="1132" y="221"/>
                  <a:pt x="1132" y="221"/>
                  <a:pt x="1132" y="221"/>
                </a:cubicBezTo>
                <a:cubicBezTo>
                  <a:pt x="1136" y="219"/>
                  <a:pt x="1139" y="213"/>
                  <a:pt x="1138" y="208"/>
                </a:cubicBezTo>
                <a:close/>
                <a:moveTo>
                  <a:pt x="1097" y="931"/>
                </a:moveTo>
                <a:cubicBezTo>
                  <a:pt x="1098" y="929"/>
                  <a:pt x="1096" y="925"/>
                  <a:pt x="1099" y="923"/>
                </a:cubicBezTo>
                <a:cubicBezTo>
                  <a:pt x="1097" y="922"/>
                  <a:pt x="1096" y="921"/>
                  <a:pt x="1095" y="920"/>
                </a:cubicBezTo>
                <a:cubicBezTo>
                  <a:pt x="1093" y="926"/>
                  <a:pt x="1082" y="928"/>
                  <a:pt x="1085" y="936"/>
                </a:cubicBezTo>
                <a:cubicBezTo>
                  <a:pt x="1087" y="931"/>
                  <a:pt x="1091" y="928"/>
                  <a:pt x="1097" y="931"/>
                </a:cubicBezTo>
                <a:close/>
                <a:moveTo>
                  <a:pt x="1152" y="971"/>
                </a:moveTo>
                <a:cubicBezTo>
                  <a:pt x="1156" y="976"/>
                  <a:pt x="1150" y="978"/>
                  <a:pt x="1151" y="981"/>
                </a:cubicBezTo>
                <a:cubicBezTo>
                  <a:pt x="1154" y="978"/>
                  <a:pt x="1161" y="979"/>
                  <a:pt x="1160" y="972"/>
                </a:cubicBezTo>
                <a:cubicBezTo>
                  <a:pt x="1157" y="971"/>
                  <a:pt x="1154" y="971"/>
                  <a:pt x="1152" y="971"/>
                </a:cubicBezTo>
                <a:close/>
                <a:moveTo>
                  <a:pt x="1069" y="974"/>
                </a:moveTo>
                <a:cubicBezTo>
                  <a:pt x="1067" y="975"/>
                  <a:pt x="1066" y="977"/>
                  <a:pt x="1065" y="979"/>
                </a:cubicBezTo>
                <a:cubicBezTo>
                  <a:pt x="1064" y="978"/>
                  <a:pt x="1063" y="977"/>
                  <a:pt x="1060" y="977"/>
                </a:cubicBezTo>
                <a:cubicBezTo>
                  <a:pt x="1062" y="985"/>
                  <a:pt x="1073" y="982"/>
                  <a:pt x="1077" y="977"/>
                </a:cubicBezTo>
                <a:cubicBezTo>
                  <a:pt x="1073" y="979"/>
                  <a:pt x="1073" y="974"/>
                  <a:pt x="1069" y="974"/>
                </a:cubicBezTo>
                <a:close/>
                <a:moveTo>
                  <a:pt x="1015" y="1019"/>
                </a:moveTo>
                <a:cubicBezTo>
                  <a:pt x="1015" y="1021"/>
                  <a:pt x="1010" y="1023"/>
                  <a:pt x="1013" y="1024"/>
                </a:cubicBezTo>
                <a:cubicBezTo>
                  <a:pt x="1014" y="1021"/>
                  <a:pt x="1019" y="1022"/>
                  <a:pt x="1021" y="1020"/>
                </a:cubicBezTo>
                <a:cubicBezTo>
                  <a:pt x="1022" y="1016"/>
                  <a:pt x="1015" y="1018"/>
                  <a:pt x="1016" y="1014"/>
                </a:cubicBezTo>
                <a:cubicBezTo>
                  <a:pt x="1023" y="1013"/>
                  <a:pt x="1021" y="1005"/>
                  <a:pt x="1027" y="1005"/>
                </a:cubicBezTo>
                <a:cubicBezTo>
                  <a:pt x="1028" y="1001"/>
                  <a:pt x="1026" y="1000"/>
                  <a:pt x="1024" y="999"/>
                </a:cubicBezTo>
                <a:cubicBezTo>
                  <a:pt x="1020" y="1003"/>
                  <a:pt x="1016" y="1007"/>
                  <a:pt x="1012" y="1012"/>
                </a:cubicBezTo>
                <a:cubicBezTo>
                  <a:pt x="1010" y="1012"/>
                  <a:pt x="1011" y="1008"/>
                  <a:pt x="1009" y="1008"/>
                </a:cubicBezTo>
                <a:cubicBezTo>
                  <a:pt x="1004" y="1017"/>
                  <a:pt x="990" y="1020"/>
                  <a:pt x="984" y="1030"/>
                </a:cubicBezTo>
                <a:cubicBezTo>
                  <a:pt x="988" y="1032"/>
                  <a:pt x="987" y="1027"/>
                  <a:pt x="989" y="1027"/>
                </a:cubicBezTo>
                <a:cubicBezTo>
                  <a:pt x="998" y="1028"/>
                  <a:pt x="1005" y="1014"/>
                  <a:pt x="1015" y="1019"/>
                </a:cubicBezTo>
                <a:close/>
                <a:moveTo>
                  <a:pt x="910" y="1114"/>
                </a:moveTo>
                <a:cubicBezTo>
                  <a:pt x="897" y="1124"/>
                  <a:pt x="876" y="1122"/>
                  <a:pt x="863" y="1132"/>
                </a:cubicBezTo>
                <a:cubicBezTo>
                  <a:pt x="857" y="1129"/>
                  <a:pt x="843" y="1133"/>
                  <a:pt x="841" y="1139"/>
                </a:cubicBezTo>
                <a:cubicBezTo>
                  <a:pt x="839" y="1138"/>
                  <a:pt x="836" y="1137"/>
                  <a:pt x="836" y="1134"/>
                </a:cubicBezTo>
                <a:cubicBezTo>
                  <a:pt x="838" y="1129"/>
                  <a:pt x="849" y="1134"/>
                  <a:pt x="848" y="1126"/>
                </a:cubicBezTo>
                <a:cubicBezTo>
                  <a:pt x="841" y="1128"/>
                  <a:pt x="829" y="1131"/>
                  <a:pt x="831" y="1137"/>
                </a:cubicBezTo>
                <a:cubicBezTo>
                  <a:pt x="829" y="1137"/>
                  <a:pt x="829" y="1139"/>
                  <a:pt x="827" y="1138"/>
                </a:cubicBezTo>
                <a:cubicBezTo>
                  <a:pt x="827" y="1142"/>
                  <a:pt x="831" y="1141"/>
                  <a:pt x="830" y="1145"/>
                </a:cubicBezTo>
                <a:cubicBezTo>
                  <a:pt x="828" y="1146"/>
                  <a:pt x="825" y="1147"/>
                  <a:pt x="822" y="1148"/>
                </a:cubicBezTo>
                <a:cubicBezTo>
                  <a:pt x="821" y="1152"/>
                  <a:pt x="827" y="1149"/>
                  <a:pt x="828" y="1151"/>
                </a:cubicBezTo>
                <a:cubicBezTo>
                  <a:pt x="824" y="1157"/>
                  <a:pt x="822" y="1166"/>
                  <a:pt x="813" y="1168"/>
                </a:cubicBezTo>
                <a:cubicBezTo>
                  <a:pt x="815" y="1171"/>
                  <a:pt x="819" y="1167"/>
                  <a:pt x="819" y="1169"/>
                </a:cubicBezTo>
                <a:cubicBezTo>
                  <a:pt x="814" y="1172"/>
                  <a:pt x="807" y="1182"/>
                  <a:pt x="798" y="1176"/>
                </a:cubicBezTo>
                <a:cubicBezTo>
                  <a:pt x="800" y="1170"/>
                  <a:pt x="804" y="1165"/>
                  <a:pt x="810" y="1162"/>
                </a:cubicBezTo>
                <a:cubicBezTo>
                  <a:pt x="807" y="1160"/>
                  <a:pt x="811" y="1156"/>
                  <a:pt x="809" y="1153"/>
                </a:cubicBezTo>
                <a:cubicBezTo>
                  <a:pt x="802" y="1152"/>
                  <a:pt x="790" y="1156"/>
                  <a:pt x="784" y="1161"/>
                </a:cubicBezTo>
                <a:cubicBezTo>
                  <a:pt x="770" y="1155"/>
                  <a:pt x="771" y="1176"/>
                  <a:pt x="773" y="1184"/>
                </a:cubicBezTo>
                <a:cubicBezTo>
                  <a:pt x="778" y="1178"/>
                  <a:pt x="783" y="1191"/>
                  <a:pt x="788" y="1194"/>
                </a:cubicBezTo>
                <a:cubicBezTo>
                  <a:pt x="797" y="1185"/>
                  <a:pt x="809" y="1181"/>
                  <a:pt x="821" y="1176"/>
                </a:cubicBezTo>
                <a:cubicBezTo>
                  <a:pt x="823" y="1167"/>
                  <a:pt x="835" y="1169"/>
                  <a:pt x="835" y="1159"/>
                </a:cubicBezTo>
                <a:cubicBezTo>
                  <a:pt x="846" y="1154"/>
                  <a:pt x="857" y="1150"/>
                  <a:pt x="866" y="1143"/>
                </a:cubicBezTo>
                <a:cubicBezTo>
                  <a:pt x="866" y="1141"/>
                  <a:pt x="861" y="1143"/>
                  <a:pt x="862" y="1139"/>
                </a:cubicBezTo>
                <a:cubicBezTo>
                  <a:pt x="869" y="1135"/>
                  <a:pt x="879" y="1137"/>
                  <a:pt x="886" y="1135"/>
                </a:cubicBezTo>
                <a:cubicBezTo>
                  <a:pt x="899" y="1126"/>
                  <a:pt x="914" y="1127"/>
                  <a:pt x="930" y="1121"/>
                </a:cubicBezTo>
                <a:cubicBezTo>
                  <a:pt x="930" y="1118"/>
                  <a:pt x="932" y="1118"/>
                  <a:pt x="932" y="1116"/>
                </a:cubicBezTo>
                <a:cubicBezTo>
                  <a:pt x="925" y="1119"/>
                  <a:pt x="920" y="1120"/>
                  <a:pt x="910" y="1122"/>
                </a:cubicBezTo>
                <a:cubicBezTo>
                  <a:pt x="911" y="1120"/>
                  <a:pt x="913" y="1115"/>
                  <a:pt x="910" y="1114"/>
                </a:cubicBezTo>
                <a:close/>
                <a:moveTo>
                  <a:pt x="856" y="1146"/>
                </a:moveTo>
                <a:cubicBezTo>
                  <a:pt x="851" y="1147"/>
                  <a:pt x="846" y="1149"/>
                  <a:pt x="840" y="1148"/>
                </a:cubicBezTo>
                <a:cubicBezTo>
                  <a:pt x="845" y="1146"/>
                  <a:pt x="851" y="1140"/>
                  <a:pt x="857" y="1141"/>
                </a:cubicBezTo>
                <a:cubicBezTo>
                  <a:pt x="857" y="1143"/>
                  <a:pt x="855" y="1143"/>
                  <a:pt x="856" y="1146"/>
                </a:cubicBezTo>
                <a:close/>
                <a:moveTo>
                  <a:pt x="645" y="1128"/>
                </a:moveTo>
                <a:cubicBezTo>
                  <a:pt x="633" y="1130"/>
                  <a:pt x="623" y="1134"/>
                  <a:pt x="613" y="1138"/>
                </a:cubicBezTo>
                <a:cubicBezTo>
                  <a:pt x="617" y="1140"/>
                  <a:pt x="619" y="1140"/>
                  <a:pt x="616" y="1143"/>
                </a:cubicBezTo>
                <a:cubicBezTo>
                  <a:pt x="616" y="1144"/>
                  <a:pt x="618" y="1144"/>
                  <a:pt x="618" y="1146"/>
                </a:cubicBezTo>
                <a:cubicBezTo>
                  <a:pt x="627" y="1143"/>
                  <a:pt x="633" y="1139"/>
                  <a:pt x="641" y="1136"/>
                </a:cubicBezTo>
                <a:cubicBezTo>
                  <a:pt x="641" y="1133"/>
                  <a:pt x="642" y="1130"/>
                  <a:pt x="645" y="1128"/>
                </a:cubicBezTo>
                <a:close/>
                <a:moveTo>
                  <a:pt x="619" y="1141"/>
                </a:moveTo>
                <a:cubicBezTo>
                  <a:pt x="619" y="1137"/>
                  <a:pt x="625" y="1139"/>
                  <a:pt x="627" y="1137"/>
                </a:cubicBezTo>
                <a:cubicBezTo>
                  <a:pt x="626" y="1141"/>
                  <a:pt x="622" y="1140"/>
                  <a:pt x="619" y="1141"/>
                </a:cubicBezTo>
                <a:close/>
              </a:path>
            </a:pathLst>
          </a:custGeom>
          <a:solidFill>
            <a:srgbClr val="2C3C60"/>
          </a:solidFill>
          <a:ln>
            <a:noFill/>
          </a:ln>
        </p:spPr>
        <p:txBody>
          <a:bodyPr vert="horz" wrap="square" lIns="91440" tIns="45720" rIns="91440" bIns="45720" numCol="1" anchor="t" anchorCtr="0" compatLnSpc="1"/>
          <a:lstStyle/>
          <a:p>
            <a:endParaRPr lang="zh-CN" altLang="en-US">
              <a:latin typeface="+mj-ea"/>
              <a:ea typeface="+mj-ea"/>
            </a:endParaRPr>
          </a:p>
        </p:txBody>
      </p:sp>
      <p:pic>
        <p:nvPicPr>
          <p:cNvPr id="5" name="图片 4"/>
          <p:cNvPicPr>
            <a:picLocks noChangeAspect="1"/>
          </p:cNvPicPr>
          <p:nvPr/>
        </p:nvPicPr>
        <p:blipFill>
          <a:blip r:embed="rId3">
            <a:extLst>
              <a:ext uri="{BEBA8EAE-BF5A-486C-A8C5-ECC9F3942E4B}">
                <a14:imgProps xmlns:a14="http://schemas.microsoft.com/office/drawing/2010/main">
                  <a14:imgLayer r:embed="rId4">
                    <a14:imgEffect>
                      <a14:colorTemperature colorTemp="4700"/>
                    </a14:imgEffect>
                  </a14:imgLayer>
                </a14:imgProps>
              </a:ext>
              <a:ext uri="{28A0092B-C50C-407E-A947-70E740481C1C}">
                <a14:useLocalDpi xmlns:a14="http://schemas.microsoft.com/office/drawing/2010/main" val="0"/>
              </a:ext>
            </a:extLst>
          </a:blip>
          <a:stretch>
            <a:fillRect/>
          </a:stretch>
        </p:blipFill>
        <p:spPr>
          <a:xfrm>
            <a:off x="1405841" y="1409074"/>
            <a:ext cx="4053699" cy="4250480"/>
          </a:xfrm>
          <a:prstGeom prst="rect">
            <a:avLst/>
          </a:prstGeom>
        </p:spPr>
      </p:pic>
      <p:sp>
        <p:nvSpPr>
          <p:cNvPr id="6" name="矩形 5"/>
          <p:cNvSpPr/>
          <p:nvPr/>
        </p:nvSpPr>
        <p:spPr>
          <a:xfrm>
            <a:off x="7494041" y="1864181"/>
            <a:ext cx="2011680" cy="1568450"/>
          </a:xfrm>
          <a:prstGeom prst="rect">
            <a:avLst/>
          </a:prstGeom>
        </p:spPr>
        <p:txBody>
          <a:bodyPr vert="horz" wrap="none">
            <a:spAutoFit/>
          </a:bodyPr>
          <a:lstStyle/>
          <a:p>
            <a:r>
              <a:rPr lang="zh-CN" altLang="en-US" sz="9600" dirty="0">
                <a:solidFill>
                  <a:srgbClr val="2C3C60"/>
                </a:solidFill>
                <a:latin typeface="方正清刻本悦宋简体" panose="02010600030101010101" pitchFamily="2" charset="-122"/>
                <a:ea typeface="方正清刻本悦宋简体" panose="02010600030101010101" pitchFamily="2" charset="-122"/>
              </a:rPr>
              <a:t> 贰 </a:t>
            </a:r>
            <a:endParaRPr lang="zh-CN" altLang="en-US" sz="9600" dirty="0">
              <a:solidFill>
                <a:srgbClr val="2C3C60"/>
              </a:solidFill>
              <a:latin typeface="方正清刻本悦宋简体" panose="02010600030101010101" pitchFamily="2" charset="-122"/>
              <a:ea typeface="方正清刻本悦宋简体" panose="02010600030101010101" pitchFamily="2" charset="-122"/>
            </a:endParaRPr>
          </a:p>
        </p:txBody>
      </p:sp>
      <p:sp>
        <p:nvSpPr>
          <p:cNvPr id="8" name="矩形 7"/>
          <p:cNvSpPr/>
          <p:nvPr/>
        </p:nvSpPr>
        <p:spPr>
          <a:xfrm>
            <a:off x="6052820" y="3432810"/>
            <a:ext cx="5896610" cy="1568450"/>
          </a:xfrm>
          <a:prstGeom prst="rect">
            <a:avLst/>
          </a:prstGeom>
        </p:spPr>
        <p:txBody>
          <a:bodyPr wrap="square">
            <a:spAutoFit/>
          </a:bodyPr>
          <a:lstStyle/>
          <a:p>
            <a:pPr algn="l"/>
            <a:r>
              <a:rPr lang="zh-CN" altLang="en-US" sz="4800" dirty="0">
                <a:latin typeface="宋体" panose="02010600030101010101" pitchFamily="2" charset="-122"/>
                <a:ea typeface="宋体" panose="02010600030101010101" pitchFamily="2" charset="-122"/>
              </a:rPr>
              <a:t>品质精神：精益求精，追求完美</a:t>
            </a:r>
            <a:endParaRPr lang="zh-CN" altLang="en-US" sz="4800" dirty="0">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14:presetBounceEnd="78000">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14:bounceEnd="78000">
                                          <p:cBhvr additive="base">
                                            <p:cTn id="7" dur="1000" fill="hold"/>
                                            <p:tgtEl>
                                              <p:spTgt spid="5"/>
                                            </p:tgtEl>
                                            <p:attrNameLst>
                                              <p:attrName>ppt_x</p:attrName>
                                            </p:attrNameLst>
                                          </p:cBhvr>
                                          <p:tavLst>
                                            <p:tav tm="0">
                                              <p:val>
                                                <p:strVal val="#ppt_x"/>
                                              </p:val>
                                            </p:tav>
                                            <p:tav tm="100000">
                                              <p:val>
                                                <p:strVal val="#ppt_x"/>
                                              </p:val>
                                            </p:tav>
                                          </p:tavLst>
                                        </p:anim>
                                        <p:anim calcmode="lin" valueType="num" p14:bounceEnd="78000">
                                          <p:cBhvr additive="base">
                                            <p:cTn id="8" dur="1000" fill="hold"/>
                                            <p:tgtEl>
                                              <p:spTgt spid="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000" fill="hold"/>
                                            <p:tgtEl>
                                              <p:spTgt spid="5"/>
                                            </p:tgtEl>
                                            <p:attrNameLst>
                                              <p:attrName>ppt_x</p:attrName>
                                            </p:attrNameLst>
                                          </p:cBhvr>
                                          <p:tavLst>
                                            <p:tav tm="0">
                                              <p:val>
                                                <p:strVal val="#ppt_x"/>
                                              </p:val>
                                            </p:tav>
                                            <p:tav tm="100000">
                                              <p:val>
                                                <p:strVal val="#ppt_x"/>
                                              </p:val>
                                            </p:tav>
                                          </p:tavLst>
                                        </p:anim>
                                        <p:anim calcmode="lin" valueType="num">
                                          <p:cBhvr additive="base">
                                            <p:cTn id="8" dur="1000" fill="hold"/>
                                            <p:tgtEl>
                                              <p:spTgt spid="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192"/>
          <p:cNvSpPr>
            <a:spLocks noEditPoints="1"/>
          </p:cNvSpPr>
          <p:nvPr/>
        </p:nvSpPr>
        <p:spPr bwMode="auto">
          <a:xfrm rot="10800000" flipH="1" flipV="1">
            <a:off x="2887980" y="177800"/>
            <a:ext cx="6830695" cy="582295"/>
          </a:xfrm>
          <a:custGeom>
            <a:avLst/>
            <a:gdLst>
              <a:gd name="T0" fmla="*/ 460 w 478"/>
              <a:gd name="T1" fmla="*/ 10 h 77"/>
              <a:gd name="T2" fmla="*/ 130 w 478"/>
              <a:gd name="T3" fmla="*/ 3 h 77"/>
              <a:gd name="T4" fmla="*/ 95 w 478"/>
              <a:gd name="T5" fmla="*/ 2 h 77"/>
              <a:gd name="T6" fmla="*/ 5 w 478"/>
              <a:gd name="T7" fmla="*/ 5 h 77"/>
              <a:gd name="T8" fmla="*/ 0 w 478"/>
              <a:gd name="T9" fmla="*/ 9 h 77"/>
              <a:gd name="T10" fmla="*/ 1 w 478"/>
              <a:gd name="T11" fmla="*/ 17 h 77"/>
              <a:gd name="T12" fmla="*/ 2 w 478"/>
              <a:gd name="T13" fmla="*/ 20 h 77"/>
              <a:gd name="T14" fmla="*/ 2 w 478"/>
              <a:gd name="T15" fmla="*/ 25 h 77"/>
              <a:gd name="T16" fmla="*/ 11 w 478"/>
              <a:gd name="T17" fmla="*/ 26 h 77"/>
              <a:gd name="T18" fmla="*/ 14 w 478"/>
              <a:gd name="T19" fmla="*/ 35 h 77"/>
              <a:gd name="T20" fmla="*/ 12 w 478"/>
              <a:gd name="T21" fmla="*/ 40 h 77"/>
              <a:gd name="T22" fmla="*/ 18 w 478"/>
              <a:gd name="T23" fmla="*/ 41 h 77"/>
              <a:gd name="T24" fmla="*/ 20 w 478"/>
              <a:gd name="T25" fmla="*/ 46 h 77"/>
              <a:gd name="T26" fmla="*/ 16 w 478"/>
              <a:gd name="T27" fmla="*/ 49 h 77"/>
              <a:gd name="T28" fmla="*/ 30 w 478"/>
              <a:gd name="T29" fmla="*/ 59 h 77"/>
              <a:gd name="T30" fmla="*/ 17 w 478"/>
              <a:gd name="T31" fmla="*/ 63 h 77"/>
              <a:gd name="T32" fmla="*/ 161 w 478"/>
              <a:gd name="T33" fmla="*/ 76 h 77"/>
              <a:gd name="T34" fmla="*/ 311 w 478"/>
              <a:gd name="T35" fmla="*/ 74 h 77"/>
              <a:gd name="T36" fmla="*/ 401 w 478"/>
              <a:gd name="T37" fmla="*/ 73 h 77"/>
              <a:gd name="T38" fmla="*/ 368 w 478"/>
              <a:gd name="T39" fmla="*/ 70 h 77"/>
              <a:gd name="T40" fmla="*/ 372 w 478"/>
              <a:gd name="T41" fmla="*/ 68 h 77"/>
              <a:gd name="T42" fmla="*/ 372 w 478"/>
              <a:gd name="T43" fmla="*/ 66 h 77"/>
              <a:gd name="T44" fmla="*/ 412 w 478"/>
              <a:gd name="T45" fmla="*/ 66 h 77"/>
              <a:gd name="T46" fmla="*/ 429 w 478"/>
              <a:gd name="T47" fmla="*/ 66 h 77"/>
              <a:gd name="T48" fmla="*/ 415 w 478"/>
              <a:gd name="T49" fmla="*/ 65 h 77"/>
              <a:gd name="T50" fmla="*/ 393 w 478"/>
              <a:gd name="T51" fmla="*/ 64 h 77"/>
              <a:gd name="T52" fmla="*/ 330 w 478"/>
              <a:gd name="T53" fmla="*/ 63 h 77"/>
              <a:gd name="T54" fmla="*/ 378 w 478"/>
              <a:gd name="T55" fmla="*/ 60 h 77"/>
              <a:gd name="T56" fmla="*/ 406 w 478"/>
              <a:gd name="T57" fmla="*/ 60 h 77"/>
              <a:gd name="T58" fmla="*/ 403 w 478"/>
              <a:gd name="T59" fmla="*/ 59 h 77"/>
              <a:gd name="T60" fmla="*/ 399 w 478"/>
              <a:gd name="T61" fmla="*/ 56 h 77"/>
              <a:gd name="T62" fmla="*/ 381 w 478"/>
              <a:gd name="T63" fmla="*/ 54 h 77"/>
              <a:gd name="T64" fmla="*/ 388 w 478"/>
              <a:gd name="T65" fmla="*/ 54 h 77"/>
              <a:gd name="T66" fmla="*/ 367 w 478"/>
              <a:gd name="T67" fmla="*/ 49 h 77"/>
              <a:gd name="T68" fmla="*/ 383 w 478"/>
              <a:gd name="T69" fmla="*/ 49 h 77"/>
              <a:gd name="T70" fmla="*/ 368 w 478"/>
              <a:gd name="T71" fmla="*/ 46 h 77"/>
              <a:gd name="T72" fmla="*/ 400 w 478"/>
              <a:gd name="T73" fmla="*/ 44 h 77"/>
              <a:gd name="T74" fmla="*/ 408 w 478"/>
              <a:gd name="T75" fmla="*/ 42 h 77"/>
              <a:gd name="T76" fmla="*/ 451 w 478"/>
              <a:gd name="T77" fmla="*/ 42 h 77"/>
              <a:gd name="T78" fmla="*/ 373 w 478"/>
              <a:gd name="T79" fmla="*/ 38 h 77"/>
              <a:gd name="T80" fmla="*/ 435 w 478"/>
              <a:gd name="T81" fmla="*/ 34 h 77"/>
              <a:gd name="T82" fmla="*/ 445 w 478"/>
              <a:gd name="T83" fmla="*/ 31 h 77"/>
              <a:gd name="T84" fmla="*/ 449 w 478"/>
              <a:gd name="T85" fmla="*/ 29 h 77"/>
              <a:gd name="T86" fmla="*/ 464 w 478"/>
              <a:gd name="T87" fmla="*/ 25 h 77"/>
              <a:gd name="T88" fmla="*/ 443 w 478"/>
              <a:gd name="T89" fmla="*/ 20 h 77"/>
              <a:gd name="T90" fmla="*/ 455 w 478"/>
              <a:gd name="T91" fmla="*/ 15 h 77"/>
              <a:gd name="T92" fmla="*/ 22 w 478"/>
              <a:gd name="T93" fmla="*/ 46 h 77"/>
              <a:gd name="T94" fmla="*/ 212 w 478"/>
              <a:gd name="T95" fmla="*/ 74 h 77"/>
              <a:gd name="T96" fmla="*/ 234 w 478"/>
              <a:gd name="T97" fmla="*/ 73 h 77"/>
              <a:gd name="T98" fmla="*/ 367 w 478"/>
              <a:gd name="T99" fmla="*/ 70 h 77"/>
              <a:gd name="T100" fmla="*/ 415 w 478"/>
              <a:gd name="T101" fmla="*/ 11 h 77"/>
              <a:gd name="T102" fmla="*/ 422 w 478"/>
              <a:gd name="T103" fmla="*/ 12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78" h="77">
                <a:moveTo>
                  <a:pt x="478" y="13"/>
                </a:moveTo>
                <a:cubicBezTo>
                  <a:pt x="472" y="13"/>
                  <a:pt x="468" y="13"/>
                  <a:pt x="462" y="12"/>
                </a:cubicBezTo>
                <a:cubicBezTo>
                  <a:pt x="461" y="11"/>
                  <a:pt x="465" y="12"/>
                  <a:pt x="464" y="11"/>
                </a:cubicBezTo>
                <a:cubicBezTo>
                  <a:pt x="434" y="9"/>
                  <a:pt x="403" y="9"/>
                  <a:pt x="373" y="7"/>
                </a:cubicBezTo>
                <a:cubicBezTo>
                  <a:pt x="402" y="6"/>
                  <a:pt x="431" y="10"/>
                  <a:pt x="460" y="10"/>
                </a:cubicBezTo>
                <a:cubicBezTo>
                  <a:pt x="436" y="6"/>
                  <a:pt x="407" y="7"/>
                  <a:pt x="381" y="5"/>
                </a:cubicBezTo>
                <a:cubicBezTo>
                  <a:pt x="288" y="3"/>
                  <a:pt x="288" y="3"/>
                  <a:pt x="288" y="3"/>
                </a:cubicBezTo>
                <a:cubicBezTo>
                  <a:pt x="222" y="3"/>
                  <a:pt x="222" y="3"/>
                  <a:pt x="222" y="3"/>
                </a:cubicBezTo>
                <a:cubicBezTo>
                  <a:pt x="130" y="4"/>
                  <a:pt x="130" y="4"/>
                  <a:pt x="130" y="4"/>
                </a:cubicBezTo>
                <a:cubicBezTo>
                  <a:pt x="130" y="3"/>
                  <a:pt x="130" y="3"/>
                  <a:pt x="130" y="3"/>
                </a:cubicBezTo>
                <a:cubicBezTo>
                  <a:pt x="127" y="2"/>
                  <a:pt x="125" y="3"/>
                  <a:pt x="123" y="3"/>
                </a:cubicBezTo>
                <a:cubicBezTo>
                  <a:pt x="124" y="3"/>
                  <a:pt x="125" y="3"/>
                  <a:pt x="125" y="4"/>
                </a:cubicBezTo>
                <a:cubicBezTo>
                  <a:pt x="122" y="4"/>
                  <a:pt x="118" y="3"/>
                  <a:pt x="115" y="4"/>
                </a:cubicBezTo>
                <a:cubicBezTo>
                  <a:pt x="112" y="3"/>
                  <a:pt x="107" y="4"/>
                  <a:pt x="102" y="3"/>
                </a:cubicBezTo>
                <a:cubicBezTo>
                  <a:pt x="100" y="2"/>
                  <a:pt x="98" y="2"/>
                  <a:pt x="95" y="2"/>
                </a:cubicBezTo>
                <a:cubicBezTo>
                  <a:pt x="70" y="2"/>
                  <a:pt x="50" y="0"/>
                  <a:pt x="24" y="1"/>
                </a:cubicBezTo>
                <a:cubicBezTo>
                  <a:pt x="18" y="2"/>
                  <a:pt x="10" y="1"/>
                  <a:pt x="6" y="4"/>
                </a:cubicBezTo>
                <a:cubicBezTo>
                  <a:pt x="6" y="5"/>
                  <a:pt x="8" y="5"/>
                  <a:pt x="8" y="5"/>
                </a:cubicBezTo>
                <a:cubicBezTo>
                  <a:pt x="7" y="5"/>
                  <a:pt x="6" y="6"/>
                  <a:pt x="5" y="5"/>
                </a:cubicBezTo>
                <a:cubicBezTo>
                  <a:pt x="5" y="5"/>
                  <a:pt x="5" y="5"/>
                  <a:pt x="5" y="5"/>
                </a:cubicBezTo>
                <a:cubicBezTo>
                  <a:pt x="0" y="6"/>
                  <a:pt x="0" y="6"/>
                  <a:pt x="0" y="6"/>
                </a:cubicBezTo>
                <a:cubicBezTo>
                  <a:pt x="2" y="7"/>
                  <a:pt x="2" y="7"/>
                  <a:pt x="2" y="7"/>
                </a:cubicBezTo>
                <a:cubicBezTo>
                  <a:pt x="2" y="7"/>
                  <a:pt x="2" y="7"/>
                  <a:pt x="2" y="7"/>
                </a:cubicBezTo>
                <a:cubicBezTo>
                  <a:pt x="4" y="8"/>
                  <a:pt x="4" y="8"/>
                  <a:pt x="4" y="8"/>
                </a:cubicBezTo>
                <a:cubicBezTo>
                  <a:pt x="3" y="8"/>
                  <a:pt x="1" y="9"/>
                  <a:pt x="0" y="9"/>
                </a:cubicBezTo>
                <a:cubicBezTo>
                  <a:pt x="0" y="11"/>
                  <a:pt x="0" y="13"/>
                  <a:pt x="3" y="13"/>
                </a:cubicBezTo>
                <a:cubicBezTo>
                  <a:pt x="0" y="13"/>
                  <a:pt x="0" y="13"/>
                  <a:pt x="0" y="13"/>
                </a:cubicBezTo>
                <a:cubicBezTo>
                  <a:pt x="0" y="14"/>
                  <a:pt x="0" y="14"/>
                  <a:pt x="0" y="14"/>
                </a:cubicBezTo>
                <a:cubicBezTo>
                  <a:pt x="0" y="15"/>
                  <a:pt x="2" y="15"/>
                  <a:pt x="3" y="15"/>
                </a:cubicBezTo>
                <a:cubicBezTo>
                  <a:pt x="1" y="17"/>
                  <a:pt x="1" y="17"/>
                  <a:pt x="1" y="17"/>
                </a:cubicBezTo>
                <a:cubicBezTo>
                  <a:pt x="2" y="17"/>
                  <a:pt x="2" y="17"/>
                  <a:pt x="2" y="17"/>
                </a:cubicBezTo>
                <a:cubicBezTo>
                  <a:pt x="1" y="18"/>
                  <a:pt x="1" y="18"/>
                  <a:pt x="1" y="18"/>
                </a:cubicBezTo>
                <a:cubicBezTo>
                  <a:pt x="3" y="18"/>
                  <a:pt x="1" y="19"/>
                  <a:pt x="1" y="19"/>
                </a:cubicBezTo>
                <a:cubicBezTo>
                  <a:pt x="4" y="20"/>
                  <a:pt x="4" y="20"/>
                  <a:pt x="4" y="20"/>
                </a:cubicBezTo>
                <a:cubicBezTo>
                  <a:pt x="5" y="21"/>
                  <a:pt x="2" y="20"/>
                  <a:pt x="2" y="20"/>
                </a:cubicBezTo>
                <a:cubicBezTo>
                  <a:pt x="3" y="21"/>
                  <a:pt x="5" y="21"/>
                  <a:pt x="6" y="21"/>
                </a:cubicBezTo>
                <a:cubicBezTo>
                  <a:pt x="5" y="22"/>
                  <a:pt x="3" y="21"/>
                  <a:pt x="1" y="21"/>
                </a:cubicBezTo>
                <a:cubicBezTo>
                  <a:pt x="1" y="22"/>
                  <a:pt x="1" y="22"/>
                  <a:pt x="1" y="22"/>
                </a:cubicBezTo>
                <a:cubicBezTo>
                  <a:pt x="2" y="24"/>
                  <a:pt x="6" y="24"/>
                  <a:pt x="10" y="24"/>
                </a:cubicBezTo>
                <a:cubicBezTo>
                  <a:pt x="7" y="25"/>
                  <a:pt x="5" y="25"/>
                  <a:pt x="2" y="25"/>
                </a:cubicBezTo>
                <a:cubicBezTo>
                  <a:pt x="2" y="26"/>
                  <a:pt x="2" y="26"/>
                  <a:pt x="2" y="26"/>
                </a:cubicBezTo>
                <a:cubicBezTo>
                  <a:pt x="3" y="27"/>
                  <a:pt x="5" y="26"/>
                  <a:pt x="5" y="27"/>
                </a:cubicBezTo>
                <a:cubicBezTo>
                  <a:pt x="10" y="27"/>
                  <a:pt x="10" y="27"/>
                  <a:pt x="10" y="27"/>
                </a:cubicBezTo>
                <a:cubicBezTo>
                  <a:pt x="9" y="27"/>
                  <a:pt x="9" y="27"/>
                  <a:pt x="9" y="27"/>
                </a:cubicBezTo>
                <a:cubicBezTo>
                  <a:pt x="9" y="26"/>
                  <a:pt x="10" y="26"/>
                  <a:pt x="11" y="26"/>
                </a:cubicBezTo>
                <a:cubicBezTo>
                  <a:pt x="15" y="26"/>
                  <a:pt x="12" y="30"/>
                  <a:pt x="14" y="30"/>
                </a:cubicBezTo>
                <a:cubicBezTo>
                  <a:pt x="12" y="32"/>
                  <a:pt x="9" y="30"/>
                  <a:pt x="6" y="31"/>
                </a:cubicBezTo>
                <a:cubicBezTo>
                  <a:pt x="9" y="32"/>
                  <a:pt x="12" y="31"/>
                  <a:pt x="16" y="31"/>
                </a:cubicBezTo>
                <a:cubicBezTo>
                  <a:pt x="17" y="34"/>
                  <a:pt x="17" y="34"/>
                  <a:pt x="17" y="34"/>
                </a:cubicBezTo>
                <a:cubicBezTo>
                  <a:pt x="14" y="35"/>
                  <a:pt x="14" y="35"/>
                  <a:pt x="14" y="35"/>
                </a:cubicBezTo>
                <a:cubicBezTo>
                  <a:pt x="21" y="35"/>
                  <a:pt x="21" y="35"/>
                  <a:pt x="21" y="35"/>
                </a:cubicBezTo>
                <a:cubicBezTo>
                  <a:pt x="22" y="35"/>
                  <a:pt x="23" y="35"/>
                  <a:pt x="23" y="36"/>
                </a:cubicBezTo>
                <a:cubicBezTo>
                  <a:pt x="23" y="37"/>
                  <a:pt x="22" y="37"/>
                  <a:pt x="21" y="37"/>
                </a:cubicBezTo>
                <a:cubicBezTo>
                  <a:pt x="18" y="41"/>
                  <a:pt x="11" y="37"/>
                  <a:pt x="6" y="38"/>
                </a:cubicBezTo>
                <a:cubicBezTo>
                  <a:pt x="7" y="39"/>
                  <a:pt x="10" y="39"/>
                  <a:pt x="12" y="40"/>
                </a:cubicBezTo>
                <a:cubicBezTo>
                  <a:pt x="16" y="39"/>
                  <a:pt x="18" y="38"/>
                  <a:pt x="21" y="39"/>
                </a:cubicBezTo>
                <a:cubicBezTo>
                  <a:pt x="19" y="40"/>
                  <a:pt x="19" y="40"/>
                  <a:pt x="19" y="40"/>
                </a:cubicBezTo>
                <a:cubicBezTo>
                  <a:pt x="20" y="40"/>
                  <a:pt x="20" y="40"/>
                  <a:pt x="20" y="40"/>
                </a:cubicBezTo>
                <a:cubicBezTo>
                  <a:pt x="20" y="40"/>
                  <a:pt x="21" y="40"/>
                  <a:pt x="21" y="41"/>
                </a:cubicBezTo>
                <a:cubicBezTo>
                  <a:pt x="18" y="41"/>
                  <a:pt x="18" y="41"/>
                  <a:pt x="18" y="41"/>
                </a:cubicBezTo>
                <a:cubicBezTo>
                  <a:pt x="19" y="41"/>
                  <a:pt x="19" y="41"/>
                  <a:pt x="19" y="41"/>
                </a:cubicBezTo>
                <a:cubicBezTo>
                  <a:pt x="20" y="41"/>
                  <a:pt x="21" y="42"/>
                  <a:pt x="22" y="41"/>
                </a:cubicBezTo>
                <a:cubicBezTo>
                  <a:pt x="22" y="43"/>
                  <a:pt x="22" y="43"/>
                  <a:pt x="22" y="43"/>
                </a:cubicBezTo>
                <a:cubicBezTo>
                  <a:pt x="20" y="44"/>
                  <a:pt x="22" y="46"/>
                  <a:pt x="19" y="46"/>
                </a:cubicBezTo>
                <a:cubicBezTo>
                  <a:pt x="20" y="46"/>
                  <a:pt x="20" y="46"/>
                  <a:pt x="20" y="46"/>
                </a:cubicBezTo>
                <a:cubicBezTo>
                  <a:pt x="16" y="47"/>
                  <a:pt x="12" y="44"/>
                  <a:pt x="9" y="46"/>
                </a:cubicBezTo>
                <a:cubicBezTo>
                  <a:pt x="13" y="47"/>
                  <a:pt x="19" y="46"/>
                  <a:pt x="23" y="48"/>
                </a:cubicBezTo>
                <a:cubicBezTo>
                  <a:pt x="22" y="49"/>
                  <a:pt x="22" y="49"/>
                  <a:pt x="22" y="49"/>
                </a:cubicBezTo>
                <a:cubicBezTo>
                  <a:pt x="21" y="48"/>
                  <a:pt x="21" y="48"/>
                  <a:pt x="21" y="48"/>
                </a:cubicBezTo>
                <a:cubicBezTo>
                  <a:pt x="19" y="48"/>
                  <a:pt x="17" y="49"/>
                  <a:pt x="16" y="49"/>
                </a:cubicBezTo>
                <a:cubicBezTo>
                  <a:pt x="17" y="49"/>
                  <a:pt x="19" y="49"/>
                  <a:pt x="20" y="49"/>
                </a:cubicBezTo>
                <a:cubicBezTo>
                  <a:pt x="22" y="50"/>
                  <a:pt x="25" y="51"/>
                  <a:pt x="24" y="53"/>
                </a:cubicBezTo>
                <a:cubicBezTo>
                  <a:pt x="19" y="53"/>
                  <a:pt x="19" y="53"/>
                  <a:pt x="19" y="53"/>
                </a:cubicBezTo>
                <a:cubicBezTo>
                  <a:pt x="26" y="55"/>
                  <a:pt x="26" y="55"/>
                  <a:pt x="26" y="55"/>
                </a:cubicBezTo>
                <a:cubicBezTo>
                  <a:pt x="25" y="57"/>
                  <a:pt x="29" y="58"/>
                  <a:pt x="30" y="59"/>
                </a:cubicBezTo>
                <a:cubicBezTo>
                  <a:pt x="29" y="60"/>
                  <a:pt x="27" y="59"/>
                  <a:pt x="26" y="60"/>
                </a:cubicBezTo>
                <a:cubicBezTo>
                  <a:pt x="22" y="61"/>
                  <a:pt x="28" y="62"/>
                  <a:pt x="26" y="64"/>
                </a:cubicBezTo>
                <a:cubicBezTo>
                  <a:pt x="27" y="64"/>
                  <a:pt x="29" y="64"/>
                  <a:pt x="30" y="65"/>
                </a:cubicBezTo>
                <a:cubicBezTo>
                  <a:pt x="30" y="65"/>
                  <a:pt x="29" y="66"/>
                  <a:pt x="29" y="66"/>
                </a:cubicBezTo>
                <a:cubicBezTo>
                  <a:pt x="25" y="64"/>
                  <a:pt x="21" y="63"/>
                  <a:pt x="17" y="63"/>
                </a:cubicBezTo>
                <a:cubicBezTo>
                  <a:pt x="22" y="66"/>
                  <a:pt x="22" y="66"/>
                  <a:pt x="22" y="66"/>
                </a:cubicBezTo>
                <a:cubicBezTo>
                  <a:pt x="30" y="66"/>
                  <a:pt x="36" y="70"/>
                  <a:pt x="44" y="70"/>
                </a:cubicBezTo>
                <a:cubicBezTo>
                  <a:pt x="51" y="73"/>
                  <a:pt x="61" y="73"/>
                  <a:pt x="70" y="75"/>
                </a:cubicBezTo>
                <a:cubicBezTo>
                  <a:pt x="82" y="75"/>
                  <a:pt x="93" y="77"/>
                  <a:pt x="104" y="77"/>
                </a:cubicBezTo>
                <a:cubicBezTo>
                  <a:pt x="123" y="76"/>
                  <a:pt x="142" y="76"/>
                  <a:pt x="161" y="76"/>
                </a:cubicBezTo>
                <a:cubicBezTo>
                  <a:pt x="258" y="76"/>
                  <a:pt x="258" y="76"/>
                  <a:pt x="258" y="76"/>
                </a:cubicBezTo>
                <a:cubicBezTo>
                  <a:pt x="286" y="75"/>
                  <a:pt x="315" y="77"/>
                  <a:pt x="341" y="75"/>
                </a:cubicBezTo>
                <a:cubicBezTo>
                  <a:pt x="336" y="75"/>
                  <a:pt x="331" y="74"/>
                  <a:pt x="326" y="75"/>
                </a:cubicBezTo>
                <a:cubicBezTo>
                  <a:pt x="323" y="75"/>
                  <a:pt x="321" y="74"/>
                  <a:pt x="319" y="75"/>
                </a:cubicBezTo>
                <a:cubicBezTo>
                  <a:pt x="316" y="75"/>
                  <a:pt x="313" y="75"/>
                  <a:pt x="311" y="74"/>
                </a:cubicBezTo>
                <a:cubicBezTo>
                  <a:pt x="280" y="74"/>
                  <a:pt x="280" y="74"/>
                  <a:pt x="280" y="74"/>
                </a:cubicBezTo>
                <a:cubicBezTo>
                  <a:pt x="279" y="74"/>
                  <a:pt x="279" y="74"/>
                  <a:pt x="279" y="74"/>
                </a:cubicBezTo>
                <a:cubicBezTo>
                  <a:pt x="276" y="74"/>
                  <a:pt x="272" y="75"/>
                  <a:pt x="270" y="74"/>
                </a:cubicBezTo>
                <a:cubicBezTo>
                  <a:pt x="271" y="73"/>
                  <a:pt x="271" y="73"/>
                  <a:pt x="271" y="73"/>
                </a:cubicBezTo>
                <a:cubicBezTo>
                  <a:pt x="401" y="73"/>
                  <a:pt x="401" y="73"/>
                  <a:pt x="401" y="73"/>
                </a:cubicBezTo>
                <a:cubicBezTo>
                  <a:pt x="415" y="72"/>
                  <a:pt x="415" y="72"/>
                  <a:pt x="415" y="72"/>
                </a:cubicBezTo>
                <a:cubicBezTo>
                  <a:pt x="384" y="72"/>
                  <a:pt x="352" y="72"/>
                  <a:pt x="320" y="71"/>
                </a:cubicBezTo>
                <a:cubicBezTo>
                  <a:pt x="309" y="71"/>
                  <a:pt x="297" y="72"/>
                  <a:pt x="286" y="70"/>
                </a:cubicBezTo>
                <a:cubicBezTo>
                  <a:pt x="312" y="70"/>
                  <a:pt x="341" y="71"/>
                  <a:pt x="368" y="70"/>
                </a:cubicBezTo>
                <a:cubicBezTo>
                  <a:pt x="368" y="70"/>
                  <a:pt x="368" y="70"/>
                  <a:pt x="368" y="70"/>
                </a:cubicBezTo>
                <a:cubicBezTo>
                  <a:pt x="369" y="69"/>
                  <a:pt x="369" y="69"/>
                  <a:pt x="369" y="69"/>
                </a:cubicBezTo>
                <a:cubicBezTo>
                  <a:pt x="370" y="70"/>
                  <a:pt x="371" y="69"/>
                  <a:pt x="372" y="69"/>
                </a:cubicBezTo>
                <a:cubicBezTo>
                  <a:pt x="376" y="69"/>
                  <a:pt x="383" y="71"/>
                  <a:pt x="387" y="69"/>
                </a:cubicBezTo>
                <a:cubicBezTo>
                  <a:pt x="373" y="68"/>
                  <a:pt x="373" y="68"/>
                  <a:pt x="373" y="68"/>
                </a:cubicBezTo>
                <a:cubicBezTo>
                  <a:pt x="372" y="68"/>
                  <a:pt x="372" y="68"/>
                  <a:pt x="372" y="68"/>
                </a:cubicBezTo>
                <a:cubicBezTo>
                  <a:pt x="374" y="67"/>
                  <a:pt x="374" y="67"/>
                  <a:pt x="374" y="67"/>
                </a:cubicBezTo>
                <a:cubicBezTo>
                  <a:pt x="371" y="67"/>
                  <a:pt x="371" y="67"/>
                  <a:pt x="371" y="67"/>
                </a:cubicBezTo>
                <a:cubicBezTo>
                  <a:pt x="371" y="67"/>
                  <a:pt x="370" y="67"/>
                  <a:pt x="370" y="66"/>
                </a:cubicBezTo>
                <a:cubicBezTo>
                  <a:pt x="371" y="66"/>
                  <a:pt x="373" y="65"/>
                  <a:pt x="374" y="66"/>
                </a:cubicBezTo>
                <a:cubicBezTo>
                  <a:pt x="374" y="66"/>
                  <a:pt x="372" y="66"/>
                  <a:pt x="372" y="66"/>
                </a:cubicBezTo>
                <a:cubicBezTo>
                  <a:pt x="378" y="66"/>
                  <a:pt x="387" y="67"/>
                  <a:pt x="395" y="67"/>
                </a:cubicBezTo>
                <a:cubicBezTo>
                  <a:pt x="394" y="67"/>
                  <a:pt x="394" y="67"/>
                  <a:pt x="394" y="67"/>
                </a:cubicBezTo>
                <a:cubicBezTo>
                  <a:pt x="398" y="68"/>
                  <a:pt x="405" y="68"/>
                  <a:pt x="408" y="67"/>
                </a:cubicBezTo>
                <a:cubicBezTo>
                  <a:pt x="410" y="66"/>
                  <a:pt x="410" y="67"/>
                  <a:pt x="410" y="67"/>
                </a:cubicBezTo>
                <a:cubicBezTo>
                  <a:pt x="412" y="68"/>
                  <a:pt x="411" y="67"/>
                  <a:pt x="412" y="66"/>
                </a:cubicBezTo>
                <a:cubicBezTo>
                  <a:pt x="429" y="66"/>
                  <a:pt x="429" y="66"/>
                  <a:pt x="429" y="66"/>
                </a:cubicBezTo>
                <a:cubicBezTo>
                  <a:pt x="429" y="67"/>
                  <a:pt x="429" y="67"/>
                  <a:pt x="429" y="67"/>
                </a:cubicBezTo>
                <a:cubicBezTo>
                  <a:pt x="424" y="67"/>
                  <a:pt x="419" y="67"/>
                  <a:pt x="414" y="67"/>
                </a:cubicBezTo>
                <a:cubicBezTo>
                  <a:pt x="421" y="68"/>
                  <a:pt x="431" y="68"/>
                  <a:pt x="436" y="67"/>
                </a:cubicBezTo>
                <a:cubicBezTo>
                  <a:pt x="434" y="67"/>
                  <a:pt x="431" y="67"/>
                  <a:pt x="429" y="66"/>
                </a:cubicBezTo>
                <a:cubicBezTo>
                  <a:pt x="440" y="66"/>
                  <a:pt x="453" y="66"/>
                  <a:pt x="465" y="66"/>
                </a:cubicBezTo>
                <a:cubicBezTo>
                  <a:pt x="463" y="65"/>
                  <a:pt x="459" y="66"/>
                  <a:pt x="456" y="65"/>
                </a:cubicBezTo>
                <a:cubicBezTo>
                  <a:pt x="457" y="65"/>
                  <a:pt x="457" y="65"/>
                  <a:pt x="457" y="65"/>
                </a:cubicBezTo>
                <a:cubicBezTo>
                  <a:pt x="455" y="66"/>
                  <a:pt x="453" y="64"/>
                  <a:pt x="451" y="65"/>
                </a:cubicBezTo>
                <a:cubicBezTo>
                  <a:pt x="441" y="65"/>
                  <a:pt x="428" y="65"/>
                  <a:pt x="415" y="65"/>
                </a:cubicBezTo>
                <a:cubicBezTo>
                  <a:pt x="414" y="64"/>
                  <a:pt x="414" y="64"/>
                  <a:pt x="414" y="64"/>
                </a:cubicBezTo>
                <a:cubicBezTo>
                  <a:pt x="413" y="64"/>
                  <a:pt x="413" y="65"/>
                  <a:pt x="411" y="65"/>
                </a:cubicBezTo>
                <a:cubicBezTo>
                  <a:pt x="410" y="63"/>
                  <a:pt x="409" y="66"/>
                  <a:pt x="407" y="64"/>
                </a:cubicBezTo>
                <a:cubicBezTo>
                  <a:pt x="407" y="64"/>
                  <a:pt x="407" y="64"/>
                  <a:pt x="407" y="64"/>
                </a:cubicBezTo>
                <a:cubicBezTo>
                  <a:pt x="403" y="65"/>
                  <a:pt x="397" y="65"/>
                  <a:pt x="393" y="64"/>
                </a:cubicBezTo>
                <a:cubicBezTo>
                  <a:pt x="373" y="64"/>
                  <a:pt x="373" y="64"/>
                  <a:pt x="373" y="64"/>
                </a:cubicBezTo>
                <a:cubicBezTo>
                  <a:pt x="371" y="65"/>
                  <a:pt x="367" y="65"/>
                  <a:pt x="365" y="64"/>
                </a:cubicBezTo>
                <a:cubicBezTo>
                  <a:pt x="367" y="64"/>
                  <a:pt x="367" y="64"/>
                  <a:pt x="367" y="64"/>
                </a:cubicBezTo>
                <a:cubicBezTo>
                  <a:pt x="363" y="64"/>
                  <a:pt x="359" y="63"/>
                  <a:pt x="356" y="64"/>
                </a:cubicBezTo>
                <a:cubicBezTo>
                  <a:pt x="347" y="64"/>
                  <a:pt x="338" y="65"/>
                  <a:pt x="330" y="63"/>
                </a:cubicBezTo>
                <a:cubicBezTo>
                  <a:pt x="344" y="62"/>
                  <a:pt x="354" y="64"/>
                  <a:pt x="368" y="62"/>
                </a:cubicBezTo>
                <a:cubicBezTo>
                  <a:pt x="335" y="62"/>
                  <a:pt x="335" y="62"/>
                  <a:pt x="335" y="62"/>
                </a:cubicBezTo>
                <a:cubicBezTo>
                  <a:pt x="345" y="61"/>
                  <a:pt x="357" y="61"/>
                  <a:pt x="368" y="61"/>
                </a:cubicBezTo>
                <a:cubicBezTo>
                  <a:pt x="369" y="61"/>
                  <a:pt x="369" y="60"/>
                  <a:pt x="370" y="61"/>
                </a:cubicBezTo>
                <a:cubicBezTo>
                  <a:pt x="371" y="59"/>
                  <a:pt x="375" y="60"/>
                  <a:pt x="378" y="60"/>
                </a:cubicBezTo>
                <a:cubicBezTo>
                  <a:pt x="375" y="61"/>
                  <a:pt x="375" y="61"/>
                  <a:pt x="375" y="61"/>
                </a:cubicBezTo>
                <a:cubicBezTo>
                  <a:pt x="382" y="61"/>
                  <a:pt x="391" y="61"/>
                  <a:pt x="399" y="61"/>
                </a:cubicBezTo>
                <a:cubicBezTo>
                  <a:pt x="400" y="60"/>
                  <a:pt x="400" y="60"/>
                  <a:pt x="400" y="60"/>
                </a:cubicBezTo>
                <a:cubicBezTo>
                  <a:pt x="402" y="59"/>
                  <a:pt x="404" y="61"/>
                  <a:pt x="406" y="60"/>
                </a:cubicBezTo>
                <a:cubicBezTo>
                  <a:pt x="406" y="60"/>
                  <a:pt x="406" y="60"/>
                  <a:pt x="406" y="60"/>
                </a:cubicBezTo>
                <a:cubicBezTo>
                  <a:pt x="426" y="61"/>
                  <a:pt x="450" y="60"/>
                  <a:pt x="471" y="60"/>
                </a:cubicBezTo>
                <a:cubicBezTo>
                  <a:pt x="453" y="59"/>
                  <a:pt x="433" y="59"/>
                  <a:pt x="415" y="59"/>
                </a:cubicBezTo>
                <a:cubicBezTo>
                  <a:pt x="415" y="59"/>
                  <a:pt x="415" y="59"/>
                  <a:pt x="415" y="59"/>
                </a:cubicBezTo>
                <a:cubicBezTo>
                  <a:pt x="414" y="59"/>
                  <a:pt x="414" y="59"/>
                  <a:pt x="414" y="59"/>
                </a:cubicBezTo>
                <a:cubicBezTo>
                  <a:pt x="410" y="57"/>
                  <a:pt x="407" y="61"/>
                  <a:pt x="403" y="59"/>
                </a:cubicBezTo>
                <a:cubicBezTo>
                  <a:pt x="396" y="61"/>
                  <a:pt x="390" y="57"/>
                  <a:pt x="383" y="59"/>
                </a:cubicBezTo>
                <a:cubicBezTo>
                  <a:pt x="381" y="58"/>
                  <a:pt x="381" y="58"/>
                  <a:pt x="381" y="58"/>
                </a:cubicBezTo>
                <a:cubicBezTo>
                  <a:pt x="393" y="57"/>
                  <a:pt x="403" y="59"/>
                  <a:pt x="414" y="58"/>
                </a:cubicBezTo>
                <a:cubicBezTo>
                  <a:pt x="404" y="57"/>
                  <a:pt x="404" y="57"/>
                  <a:pt x="404" y="57"/>
                </a:cubicBezTo>
                <a:cubicBezTo>
                  <a:pt x="403" y="57"/>
                  <a:pt x="399" y="58"/>
                  <a:pt x="399" y="56"/>
                </a:cubicBezTo>
                <a:cubicBezTo>
                  <a:pt x="381" y="55"/>
                  <a:pt x="381" y="55"/>
                  <a:pt x="381" y="55"/>
                </a:cubicBezTo>
                <a:cubicBezTo>
                  <a:pt x="380" y="55"/>
                  <a:pt x="379" y="55"/>
                  <a:pt x="379" y="54"/>
                </a:cubicBezTo>
                <a:cubicBezTo>
                  <a:pt x="380" y="54"/>
                  <a:pt x="381" y="54"/>
                  <a:pt x="382" y="54"/>
                </a:cubicBezTo>
                <a:cubicBezTo>
                  <a:pt x="382" y="54"/>
                  <a:pt x="382" y="54"/>
                  <a:pt x="382" y="54"/>
                </a:cubicBezTo>
                <a:cubicBezTo>
                  <a:pt x="382" y="54"/>
                  <a:pt x="381" y="54"/>
                  <a:pt x="381" y="54"/>
                </a:cubicBezTo>
                <a:cubicBezTo>
                  <a:pt x="383" y="54"/>
                  <a:pt x="383" y="54"/>
                  <a:pt x="383" y="54"/>
                </a:cubicBezTo>
                <a:cubicBezTo>
                  <a:pt x="383" y="54"/>
                  <a:pt x="383" y="54"/>
                  <a:pt x="382" y="54"/>
                </a:cubicBezTo>
                <a:cubicBezTo>
                  <a:pt x="383" y="54"/>
                  <a:pt x="383" y="54"/>
                  <a:pt x="383" y="54"/>
                </a:cubicBezTo>
                <a:cubicBezTo>
                  <a:pt x="384" y="54"/>
                  <a:pt x="387" y="53"/>
                  <a:pt x="388" y="54"/>
                </a:cubicBezTo>
                <a:cubicBezTo>
                  <a:pt x="388" y="54"/>
                  <a:pt x="388" y="54"/>
                  <a:pt x="388" y="54"/>
                </a:cubicBezTo>
                <a:cubicBezTo>
                  <a:pt x="426" y="54"/>
                  <a:pt x="426" y="54"/>
                  <a:pt x="426" y="54"/>
                </a:cubicBezTo>
                <a:cubicBezTo>
                  <a:pt x="425" y="53"/>
                  <a:pt x="425" y="53"/>
                  <a:pt x="425" y="53"/>
                </a:cubicBezTo>
                <a:cubicBezTo>
                  <a:pt x="407" y="52"/>
                  <a:pt x="386" y="52"/>
                  <a:pt x="368" y="51"/>
                </a:cubicBezTo>
                <a:cubicBezTo>
                  <a:pt x="366" y="51"/>
                  <a:pt x="360" y="51"/>
                  <a:pt x="362" y="49"/>
                </a:cubicBezTo>
                <a:cubicBezTo>
                  <a:pt x="364" y="50"/>
                  <a:pt x="365" y="48"/>
                  <a:pt x="367" y="49"/>
                </a:cubicBezTo>
                <a:cubicBezTo>
                  <a:pt x="366" y="49"/>
                  <a:pt x="366" y="49"/>
                  <a:pt x="366" y="49"/>
                </a:cubicBezTo>
                <a:cubicBezTo>
                  <a:pt x="367" y="49"/>
                  <a:pt x="367" y="49"/>
                  <a:pt x="367" y="49"/>
                </a:cubicBezTo>
                <a:cubicBezTo>
                  <a:pt x="367" y="49"/>
                  <a:pt x="367" y="49"/>
                  <a:pt x="367" y="49"/>
                </a:cubicBezTo>
                <a:cubicBezTo>
                  <a:pt x="368" y="49"/>
                  <a:pt x="368" y="49"/>
                  <a:pt x="368" y="49"/>
                </a:cubicBezTo>
                <a:cubicBezTo>
                  <a:pt x="383" y="49"/>
                  <a:pt x="383" y="49"/>
                  <a:pt x="383" y="49"/>
                </a:cubicBezTo>
                <a:cubicBezTo>
                  <a:pt x="387" y="48"/>
                  <a:pt x="387" y="48"/>
                  <a:pt x="387" y="48"/>
                </a:cubicBezTo>
                <a:cubicBezTo>
                  <a:pt x="381" y="48"/>
                  <a:pt x="375" y="48"/>
                  <a:pt x="369" y="48"/>
                </a:cubicBezTo>
                <a:cubicBezTo>
                  <a:pt x="368" y="47"/>
                  <a:pt x="368" y="47"/>
                  <a:pt x="368" y="47"/>
                </a:cubicBezTo>
                <a:cubicBezTo>
                  <a:pt x="372" y="46"/>
                  <a:pt x="378" y="47"/>
                  <a:pt x="381" y="46"/>
                </a:cubicBezTo>
                <a:cubicBezTo>
                  <a:pt x="376" y="45"/>
                  <a:pt x="373" y="46"/>
                  <a:pt x="368" y="46"/>
                </a:cubicBezTo>
                <a:cubicBezTo>
                  <a:pt x="368" y="45"/>
                  <a:pt x="368" y="45"/>
                  <a:pt x="368" y="45"/>
                </a:cubicBezTo>
                <a:cubicBezTo>
                  <a:pt x="368" y="45"/>
                  <a:pt x="369" y="45"/>
                  <a:pt x="370" y="45"/>
                </a:cubicBezTo>
                <a:cubicBezTo>
                  <a:pt x="372" y="43"/>
                  <a:pt x="375" y="44"/>
                  <a:pt x="378" y="44"/>
                </a:cubicBezTo>
                <a:cubicBezTo>
                  <a:pt x="382" y="44"/>
                  <a:pt x="385" y="44"/>
                  <a:pt x="388" y="44"/>
                </a:cubicBezTo>
                <a:cubicBezTo>
                  <a:pt x="391" y="43"/>
                  <a:pt x="397" y="44"/>
                  <a:pt x="400" y="44"/>
                </a:cubicBezTo>
                <a:cubicBezTo>
                  <a:pt x="400" y="44"/>
                  <a:pt x="399" y="44"/>
                  <a:pt x="399" y="44"/>
                </a:cubicBezTo>
                <a:cubicBezTo>
                  <a:pt x="400" y="43"/>
                  <a:pt x="400" y="42"/>
                  <a:pt x="402" y="42"/>
                </a:cubicBezTo>
                <a:cubicBezTo>
                  <a:pt x="403" y="42"/>
                  <a:pt x="404" y="42"/>
                  <a:pt x="404" y="43"/>
                </a:cubicBezTo>
                <a:cubicBezTo>
                  <a:pt x="405" y="43"/>
                  <a:pt x="407" y="43"/>
                  <a:pt x="408" y="43"/>
                </a:cubicBezTo>
                <a:cubicBezTo>
                  <a:pt x="408" y="42"/>
                  <a:pt x="408" y="42"/>
                  <a:pt x="408" y="42"/>
                </a:cubicBezTo>
                <a:cubicBezTo>
                  <a:pt x="409" y="43"/>
                  <a:pt x="411" y="42"/>
                  <a:pt x="412" y="43"/>
                </a:cubicBezTo>
                <a:cubicBezTo>
                  <a:pt x="412" y="43"/>
                  <a:pt x="412" y="43"/>
                  <a:pt x="412" y="43"/>
                </a:cubicBezTo>
                <a:cubicBezTo>
                  <a:pt x="419" y="43"/>
                  <a:pt x="428" y="44"/>
                  <a:pt x="435" y="43"/>
                </a:cubicBezTo>
                <a:cubicBezTo>
                  <a:pt x="437" y="43"/>
                  <a:pt x="445" y="43"/>
                  <a:pt x="450" y="43"/>
                </a:cubicBezTo>
                <a:cubicBezTo>
                  <a:pt x="451" y="42"/>
                  <a:pt x="451" y="42"/>
                  <a:pt x="451" y="42"/>
                </a:cubicBezTo>
                <a:cubicBezTo>
                  <a:pt x="435" y="42"/>
                  <a:pt x="435" y="42"/>
                  <a:pt x="435" y="42"/>
                </a:cubicBezTo>
                <a:cubicBezTo>
                  <a:pt x="434" y="42"/>
                  <a:pt x="434" y="42"/>
                  <a:pt x="434" y="42"/>
                </a:cubicBezTo>
                <a:cubicBezTo>
                  <a:pt x="424" y="42"/>
                  <a:pt x="424" y="42"/>
                  <a:pt x="424" y="42"/>
                </a:cubicBezTo>
                <a:cubicBezTo>
                  <a:pt x="414" y="40"/>
                  <a:pt x="402" y="40"/>
                  <a:pt x="391" y="40"/>
                </a:cubicBezTo>
                <a:cubicBezTo>
                  <a:pt x="385" y="39"/>
                  <a:pt x="379" y="39"/>
                  <a:pt x="373" y="38"/>
                </a:cubicBezTo>
                <a:cubicBezTo>
                  <a:pt x="380" y="36"/>
                  <a:pt x="388" y="37"/>
                  <a:pt x="396" y="36"/>
                </a:cubicBezTo>
                <a:cubicBezTo>
                  <a:pt x="390" y="35"/>
                  <a:pt x="382" y="36"/>
                  <a:pt x="376" y="35"/>
                </a:cubicBezTo>
                <a:cubicBezTo>
                  <a:pt x="402" y="35"/>
                  <a:pt x="431" y="37"/>
                  <a:pt x="459" y="36"/>
                </a:cubicBezTo>
                <a:cubicBezTo>
                  <a:pt x="460" y="35"/>
                  <a:pt x="460" y="35"/>
                  <a:pt x="460" y="35"/>
                </a:cubicBezTo>
                <a:cubicBezTo>
                  <a:pt x="452" y="34"/>
                  <a:pt x="443" y="35"/>
                  <a:pt x="435" y="34"/>
                </a:cubicBezTo>
                <a:cubicBezTo>
                  <a:pt x="435" y="33"/>
                  <a:pt x="435" y="33"/>
                  <a:pt x="435" y="33"/>
                </a:cubicBezTo>
                <a:cubicBezTo>
                  <a:pt x="445" y="33"/>
                  <a:pt x="445" y="33"/>
                  <a:pt x="445" y="33"/>
                </a:cubicBezTo>
                <a:cubicBezTo>
                  <a:pt x="429" y="32"/>
                  <a:pt x="414" y="31"/>
                  <a:pt x="397" y="32"/>
                </a:cubicBezTo>
                <a:cubicBezTo>
                  <a:pt x="395" y="31"/>
                  <a:pt x="393" y="31"/>
                  <a:pt x="391" y="30"/>
                </a:cubicBezTo>
                <a:cubicBezTo>
                  <a:pt x="410" y="30"/>
                  <a:pt x="428" y="32"/>
                  <a:pt x="445" y="31"/>
                </a:cubicBezTo>
                <a:cubicBezTo>
                  <a:pt x="439" y="31"/>
                  <a:pt x="434" y="30"/>
                  <a:pt x="428" y="30"/>
                </a:cubicBezTo>
                <a:cubicBezTo>
                  <a:pt x="426" y="30"/>
                  <a:pt x="426" y="30"/>
                  <a:pt x="426" y="30"/>
                </a:cubicBezTo>
                <a:cubicBezTo>
                  <a:pt x="428" y="29"/>
                  <a:pt x="428" y="29"/>
                  <a:pt x="428" y="29"/>
                </a:cubicBezTo>
                <a:cubicBezTo>
                  <a:pt x="449" y="29"/>
                  <a:pt x="449" y="29"/>
                  <a:pt x="449" y="29"/>
                </a:cubicBezTo>
                <a:cubicBezTo>
                  <a:pt x="449" y="29"/>
                  <a:pt x="449" y="29"/>
                  <a:pt x="449" y="29"/>
                </a:cubicBezTo>
                <a:cubicBezTo>
                  <a:pt x="432" y="28"/>
                  <a:pt x="415" y="28"/>
                  <a:pt x="398" y="27"/>
                </a:cubicBezTo>
                <a:cubicBezTo>
                  <a:pt x="399" y="26"/>
                  <a:pt x="399" y="26"/>
                  <a:pt x="399" y="26"/>
                </a:cubicBezTo>
                <a:cubicBezTo>
                  <a:pt x="417" y="24"/>
                  <a:pt x="432" y="30"/>
                  <a:pt x="449" y="27"/>
                </a:cubicBezTo>
                <a:cubicBezTo>
                  <a:pt x="444" y="26"/>
                  <a:pt x="440" y="27"/>
                  <a:pt x="436" y="26"/>
                </a:cubicBezTo>
                <a:cubicBezTo>
                  <a:pt x="445" y="26"/>
                  <a:pt x="455" y="25"/>
                  <a:pt x="464" y="25"/>
                </a:cubicBezTo>
                <a:cubicBezTo>
                  <a:pt x="463" y="23"/>
                  <a:pt x="471" y="25"/>
                  <a:pt x="474" y="23"/>
                </a:cubicBezTo>
                <a:cubicBezTo>
                  <a:pt x="461" y="23"/>
                  <a:pt x="447" y="23"/>
                  <a:pt x="435" y="22"/>
                </a:cubicBezTo>
                <a:cubicBezTo>
                  <a:pt x="438" y="21"/>
                  <a:pt x="441" y="21"/>
                  <a:pt x="444" y="21"/>
                </a:cubicBezTo>
                <a:cubicBezTo>
                  <a:pt x="443" y="21"/>
                  <a:pt x="443" y="21"/>
                  <a:pt x="443" y="20"/>
                </a:cubicBezTo>
                <a:cubicBezTo>
                  <a:pt x="443" y="20"/>
                  <a:pt x="443" y="20"/>
                  <a:pt x="443" y="20"/>
                </a:cubicBezTo>
                <a:cubicBezTo>
                  <a:pt x="452" y="20"/>
                  <a:pt x="460" y="21"/>
                  <a:pt x="468" y="19"/>
                </a:cubicBezTo>
                <a:cubicBezTo>
                  <a:pt x="464" y="19"/>
                  <a:pt x="460" y="19"/>
                  <a:pt x="457" y="18"/>
                </a:cubicBezTo>
                <a:cubicBezTo>
                  <a:pt x="457" y="18"/>
                  <a:pt x="458" y="17"/>
                  <a:pt x="458" y="17"/>
                </a:cubicBezTo>
                <a:cubicBezTo>
                  <a:pt x="457" y="17"/>
                  <a:pt x="455" y="17"/>
                  <a:pt x="454" y="16"/>
                </a:cubicBezTo>
                <a:cubicBezTo>
                  <a:pt x="455" y="15"/>
                  <a:pt x="455" y="15"/>
                  <a:pt x="455" y="15"/>
                </a:cubicBezTo>
                <a:cubicBezTo>
                  <a:pt x="459" y="17"/>
                  <a:pt x="463" y="15"/>
                  <a:pt x="467" y="15"/>
                </a:cubicBezTo>
                <a:cubicBezTo>
                  <a:pt x="446" y="13"/>
                  <a:pt x="446" y="13"/>
                  <a:pt x="446" y="13"/>
                </a:cubicBezTo>
                <a:cubicBezTo>
                  <a:pt x="457" y="13"/>
                  <a:pt x="467" y="13"/>
                  <a:pt x="478" y="13"/>
                </a:cubicBezTo>
                <a:close/>
                <a:moveTo>
                  <a:pt x="20" y="46"/>
                </a:moveTo>
                <a:cubicBezTo>
                  <a:pt x="22" y="46"/>
                  <a:pt x="22" y="46"/>
                  <a:pt x="22" y="46"/>
                </a:cubicBezTo>
                <a:cubicBezTo>
                  <a:pt x="22" y="46"/>
                  <a:pt x="22" y="46"/>
                  <a:pt x="22" y="46"/>
                </a:cubicBezTo>
                <a:lnTo>
                  <a:pt x="20" y="46"/>
                </a:lnTo>
                <a:close/>
                <a:moveTo>
                  <a:pt x="224" y="74"/>
                </a:moveTo>
                <a:cubicBezTo>
                  <a:pt x="214" y="74"/>
                  <a:pt x="214" y="74"/>
                  <a:pt x="214" y="74"/>
                </a:cubicBezTo>
                <a:cubicBezTo>
                  <a:pt x="213" y="74"/>
                  <a:pt x="213" y="74"/>
                  <a:pt x="212" y="74"/>
                </a:cubicBezTo>
                <a:cubicBezTo>
                  <a:pt x="214" y="74"/>
                  <a:pt x="214" y="74"/>
                  <a:pt x="214" y="74"/>
                </a:cubicBezTo>
                <a:cubicBezTo>
                  <a:pt x="216" y="74"/>
                  <a:pt x="217" y="73"/>
                  <a:pt x="218" y="73"/>
                </a:cubicBezTo>
                <a:cubicBezTo>
                  <a:pt x="234" y="73"/>
                  <a:pt x="234" y="73"/>
                  <a:pt x="234" y="73"/>
                </a:cubicBezTo>
                <a:cubicBezTo>
                  <a:pt x="234" y="73"/>
                  <a:pt x="234" y="73"/>
                  <a:pt x="235" y="73"/>
                </a:cubicBezTo>
                <a:cubicBezTo>
                  <a:pt x="234" y="73"/>
                  <a:pt x="234" y="73"/>
                  <a:pt x="234" y="73"/>
                </a:cubicBezTo>
                <a:cubicBezTo>
                  <a:pt x="230" y="73"/>
                  <a:pt x="227" y="73"/>
                  <a:pt x="224" y="74"/>
                </a:cubicBezTo>
                <a:close/>
                <a:moveTo>
                  <a:pt x="380" y="69"/>
                </a:moveTo>
                <a:cubicBezTo>
                  <a:pt x="379" y="69"/>
                  <a:pt x="378" y="69"/>
                  <a:pt x="377" y="69"/>
                </a:cubicBezTo>
                <a:cubicBezTo>
                  <a:pt x="377" y="69"/>
                  <a:pt x="379" y="69"/>
                  <a:pt x="380" y="69"/>
                </a:cubicBezTo>
                <a:close/>
                <a:moveTo>
                  <a:pt x="367" y="70"/>
                </a:moveTo>
                <a:cubicBezTo>
                  <a:pt x="364" y="70"/>
                  <a:pt x="364" y="70"/>
                  <a:pt x="364" y="70"/>
                </a:cubicBezTo>
                <a:cubicBezTo>
                  <a:pt x="364" y="70"/>
                  <a:pt x="364" y="70"/>
                  <a:pt x="364" y="70"/>
                </a:cubicBezTo>
                <a:cubicBezTo>
                  <a:pt x="364" y="70"/>
                  <a:pt x="364" y="70"/>
                  <a:pt x="364" y="70"/>
                </a:cubicBezTo>
                <a:cubicBezTo>
                  <a:pt x="365" y="70"/>
                  <a:pt x="366" y="69"/>
                  <a:pt x="367" y="70"/>
                </a:cubicBezTo>
                <a:close/>
                <a:moveTo>
                  <a:pt x="415" y="11"/>
                </a:moveTo>
                <a:cubicBezTo>
                  <a:pt x="410" y="11"/>
                  <a:pt x="410" y="11"/>
                  <a:pt x="410" y="11"/>
                </a:cubicBezTo>
                <a:cubicBezTo>
                  <a:pt x="411" y="11"/>
                  <a:pt x="413" y="11"/>
                  <a:pt x="415" y="11"/>
                </a:cubicBezTo>
                <a:cubicBezTo>
                  <a:pt x="419" y="11"/>
                  <a:pt x="419" y="11"/>
                  <a:pt x="419" y="11"/>
                </a:cubicBezTo>
                <a:cubicBezTo>
                  <a:pt x="417" y="12"/>
                  <a:pt x="416" y="11"/>
                  <a:pt x="415" y="11"/>
                </a:cubicBezTo>
                <a:close/>
                <a:moveTo>
                  <a:pt x="422" y="12"/>
                </a:moveTo>
                <a:cubicBezTo>
                  <a:pt x="428" y="12"/>
                  <a:pt x="433" y="12"/>
                  <a:pt x="439" y="13"/>
                </a:cubicBezTo>
                <a:cubicBezTo>
                  <a:pt x="433" y="12"/>
                  <a:pt x="428" y="12"/>
                  <a:pt x="422" y="12"/>
                </a:cubicBezTo>
                <a:close/>
              </a:path>
            </a:pathLst>
          </a:custGeom>
          <a:solidFill>
            <a:srgbClr val="2C3C5E"/>
          </a:solidFill>
          <a:ln>
            <a:noFill/>
          </a:ln>
        </p:spPr>
        <p:txBody>
          <a:bodyPr vert="horz" wrap="square" lIns="91440" tIns="45720" rIns="91440" bIns="45720" numCol="1" anchor="t" anchorCtr="0" compatLnSpc="1"/>
          <a:lstStyle/>
          <a:p>
            <a:pPr lvl="0"/>
            <a:endParaRPr lang="zh-CN" altLang="en-US" dirty="0"/>
          </a:p>
        </p:txBody>
      </p:sp>
      <p:sp>
        <p:nvSpPr>
          <p:cNvPr id="8" name="矩形 7"/>
          <p:cNvSpPr/>
          <p:nvPr/>
        </p:nvSpPr>
        <p:spPr>
          <a:xfrm>
            <a:off x="3505121" y="269814"/>
            <a:ext cx="4246880" cy="398780"/>
          </a:xfrm>
          <a:prstGeom prst="rect">
            <a:avLst/>
          </a:prstGeom>
        </p:spPr>
        <p:txBody>
          <a:bodyPr wrap="none">
            <a:spAutoFit/>
          </a:bodyPr>
          <a:lstStyle/>
          <a:p>
            <a:pPr algn="l"/>
            <a:r>
              <a:rPr lang="zh-CN" altLang="en-US" sz="2000" dirty="0">
                <a:solidFill>
                  <a:schemeClr val="bg1"/>
                </a:solidFill>
                <a:latin typeface="宋体" panose="02010600030101010101" pitchFamily="2" charset="-122"/>
                <a:ea typeface="宋体" panose="02010600030101010101" pitchFamily="2" charset="-122"/>
              </a:rPr>
              <a:t>一、工匠精神是一种一丝不苟的精神</a:t>
            </a:r>
            <a:endParaRPr lang="zh-CN" altLang="en-US" sz="2000" dirty="0">
              <a:solidFill>
                <a:schemeClr val="bg1"/>
              </a:solidFill>
              <a:latin typeface="宋体" panose="02010600030101010101" pitchFamily="2" charset="-122"/>
              <a:ea typeface="宋体" panose="02010600030101010101" pitchFamily="2" charset="-122"/>
            </a:endParaRPr>
          </a:p>
        </p:txBody>
      </p:sp>
      <p:sp>
        <p:nvSpPr>
          <p:cNvPr id="54" name="文本框 53"/>
          <p:cNvSpPr txBox="1"/>
          <p:nvPr/>
        </p:nvSpPr>
        <p:spPr>
          <a:xfrm>
            <a:off x="797560" y="1045210"/>
            <a:ext cx="11125200" cy="4661535"/>
          </a:xfrm>
          <a:prstGeom prst="rect">
            <a:avLst/>
          </a:prstGeom>
          <a:noFill/>
        </p:spPr>
        <p:txBody>
          <a:bodyPr wrap="square" rtlCol="0">
            <a:spAutoFit/>
          </a:bodyPr>
          <a:lstStyle/>
          <a:p>
            <a:pPr fontAlgn="auto">
              <a:lnSpc>
                <a:spcPct val="150000"/>
              </a:lnSpc>
            </a:pPr>
            <a:r>
              <a:rPr lang="en-US" altLang="zh-CN" dirty="0">
                <a:solidFill>
                  <a:schemeClr val="bg2">
                    <a:lumMod val="10000"/>
                  </a:schemeClr>
                </a:solidFill>
                <a:latin typeface="宋体" panose="02010600030101010101" pitchFamily="2" charset="-122"/>
                <a:ea typeface="宋体" panose="02010600030101010101" pitchFamily="2" charset="-122"/>
                <a:sym typeface="+mn-ea"/>
              </a:rPr>
              <a:t>“一丝不苟”是追求细节完美的工作作风，是一种做事严谨认真的精神品质。“失之毫厘，谬以千里”，小的银器手工艺制作 失误会造成大的错误，细节的完美推动事业的成功，严谨的态度是影响成功的重要因素。“干一行，钻一行”，小到螺丝钉，大到国之重器，都需要匠人们倾尽匠心，一丝不苟地慢慢打磨。以严谨的工作态度和求真务实的工作作风投身于自己所热爱的事业，从每个细节上积累优势，在每个细节上做足功夫，在平凡的岗位中创造出不平凡的业绩，以一流的精品去接受党和人民的检验。</a:t>
            </a:r>
            <a:endParaRPr lang="en-US" altLang="zh-CN" dirty="0">
              <a:solidFill>
                <a:schemeClr val="bg2">
                  <a:lumMod val="10000"/>
                </a:schemeClr>
              </a:solidFill>
              <a:latin typeface="宋体" panose="02010600030101010101" pitchFamily="2" charset="-122"/>
              <a:ea typeface="宋体" panose="02010600030101010101" pitchFamily="2" charset="-122"/>
              <a:sym typeface="+mn-ea"/>
            </a:endParaRPr>
          </a:p>
          <a:p>
            <a:pPr fontAlgn="auto">
              <a:lnSpc>
                <a:spcPct val="150000"/>
              </a:lnSpc>
            </a:pPr>
            <a:r>
              <a:rPr lang="en-US" altLang="zh-CN" dirty="0">
                <a:solidFill>
                  <a:schemeClr val="bg2">
                    <a:lumMod val="10000"/>
                  </a:schemeClr>
                </a:solidFill>
                <a:latin typeface="宋体" panose="02010600030101010101" pitchFamily="2" charset="-122"/>
                <a:ea typeface="宋体" panose="02010600030101010101" pitchFamily="2" charset="-122"/>
                <a:sym typeface="+mn-ea"/>
              </a:rPr>
              <a:t>优秀的工人每一次打造产品都会认真对待，决不会因为“手熟”就粗心大意，愈认真愈熟练，愈熟练也愈认真。“深海钳工”管延安负责港珠澳大桥</a:t>
            </a:r>
            <a:endParaRPr lang="en-US" altLang="zh-CN" dirty="0">
              <a:solidFill>
                <a:schemeClr val="bg2">
                  <a:lumMod val="10000"/>
                </a:schemeClr>
              </a:solidFill>
              <a:latin typeface="宋体" panose="02010600030101010101" pitchFamily="2" charset="-122"/>
              <a:ea typeface="宋体" panose="02010600030101010101" pitchFamily="2" charset="-122"/>
              <a:sym typeface="+mn-ea"/>
            </a:endParaRPr>
          </a:p>
          <a:p>
            <a:pPr fontAlgn="auto">
              <a:lnSpc>
                <a:spcPct val="150000"/>
              </a:lnSpc>
            </a:pPr>
            <a:r>
              <a:rPr lang="en-US" altLang="zh-CN" dirty="0">
                <a:solidFill>
                  <a:schemeClr val="bg2">
                    <a:lumMod val="10000"/>
                  </a:schemeClr>
                </a:solidFill>
                <a:latin typeface="宋体" panose="02010600030101010101" pitchFamily="2" charset="-122"/>
                <a:ea typeface="宋体" panose="02010600030101010101" pitchFamily="2" charset="-122"/>
                <a:sym typeface="+mn-ea"/>
              </a:rPr>
              <a:t>岛隧工程沉管舾装安装工作，他对自己的要求近乎苛刻，安装前反复练习，</a:t>
            </a:r>
            <a:endParaRPr lang="en-US" altLang="zh-CN" dirty="0">
              <a:solidFill>
                <a:schemeClr val="bg2">
                  <a:lumMod val="10000"/>
                </a:schemeClr>
              </a:solidFill>
              <a:latin typeface="宋体" panose="02010600030101010101" pitchFamily="2" charset="-122"/>
              <a:ea typeface="宋体" panose="02010600030101010101" pitchFamily="2" charset="-122"/>
              <a:sym typeface="+mn-ea"/>
            </a:endParaRPr>
          </a:p>
          <a:p>
            <a:pPr fontAlgn="auto">
              <a:lnSpc>
                <a:spcPct val="150000"/>
              </a:lnSpc>
            </a:pPr>
            <a:r>
              <a:rPr lang="en-US" altLang="zh-CN" dirty="0">
                <a:solidFill>
                  <a:schemeClr val="bg2">
                    <a:lumMod val="10000"/>
                  </a:schemeClr>
                </a:solidFill>
                <a:latin typeface="宋体" panose="02010600030101010101" pitchFamily="2" charset="-122"/>
                <a:ea typeface="宋体" panose="02010600030101010101" pitchFamily="2" charset="-122"/>
                <a:sym typeface="+mn-ea"/>
              </a:rPr>
              <a:t>安装过程中高度专注，安装后再三检查，手中拧过 60 多万颗螺丝零失误，创</a:t>
            </a:r>
            <a:endParaRPr lang="en-US" altLang="zh-CN" dirty="0">
              <a:solidFill>
                <a:schemeClr val="bg2">
                  <a:lumMod val="10000"/>
                </a:schemeClr>
              </a:solidFill>
              <a:latin typeface="宋体" panose="02010600030101010101" pitchFamily="2" charset="-122"/>
              <a:ea typeface="宋体" panose="02010600030101010101" pitchFamily="2" charset="-122"/>
              <a:sym typeface="+mn-ea"/>
            </a:endParaRPr>
          </a:p>
          <a:p>
            <a:pPr fontAlgn="auto">
              <a:lnSpc>
                <a:spcPct val="150000"/>
              </a:lnSpc>
            </a:pPr>
            <a:r>
              <a:rPr lang="en-US" altLang="zh-CN" dirty="0">
                <a:solidFill>
                  <a:schemeClr val="bg2">
                    <a:lumMod val="10000"/>
                  </a:schemeClr>
                </a:solidFill>
                <a:latin typeface="宋体" panose="02010600030101010101" pitchFamily="2" charset="-122"/>
                <a:ea typeface="宋体" panose="02010600030101010101" pitchFamily="2" charset="-122"/>
                <a:sym typeface="+mn-ea"/>
              </a:rPr>
              <a:t>下了 5 年零失误的深海奇迹。一丝不苟的精神突出表现在注重细节上，在优</a:t>
            </a:r>
            <a:endParaRPr lang="en-US" altLang="zh-CN" dirty="0">
              <a:solidFill>
                <a:schemeClr val="bg2">
                  <a:lumMod val="10000"/>
                </a:schemeClr>
              </a:solidFill>
              <a:latin typeface="宋体" panose="02010600030101010101" pitchFamily="2" charset="-122"/>
              <a:ea typeface="宋体" panose="02010600030101010101" pitchFamily="2" charset="-122"/>
              <a:sym typeface="+mn-ea"/>
            </a:endParaRPr>
          </a:p>
          <a:p>
            <a:pPr fontAlgn="auto">
              <a:lnSpc>
                <a:spcPct val="150000"/>
              </a:lnSpc>
            </a:pPr>
            <a:r>
              <a:rPr lang="en-US" altLang="zh-CN" dirty="0">
                <a:solidFill>
                  <a:schemeClr val="bg2">
                    <a:lumMod val="10000"/>
                  </a:schemeClr>
                </a:solidFill>
                <a:latin typeface="宋体" panose="02010600030101010101" pitchFamily="2" charset="-122"/>
                <a:ea typeface="宋体" panose="02010600030101010101" pitchFamily="2" charset="-122"/>
                <a:sym typeface="+mn-ea"/>
              </a:rPr>
              <a:t>秀工人的眼里，打造的产品一点也不能差，要在细节上打磨出高品质。</a:t>
            </a:r>
            <a:endParaRPr lang="en-US" altLang="zh-CN" dirty="0">
              <a:solidFill>
                <a:schemeClr val="bg2">
                  <a:lumMod val="10000"/>
                </a:schemeClr>
              </a:solidFill>
              <a:latin typeface="宋体" panose="02010600030101010101" pitchFamily="2" charset="-122"/>
              <a:ea typeface="宋体" panose="02010600030101010101" pitchFamily="2" charset="-122"/>
              <a:sym typeface="+mn-ea"/>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192"/>
          <p:cNvSpPr>
            <a:spLocks noEditPoints="1"/>
          </p:cNvSpPr>
          <p:nvPr/>
        </p:nvSpPr>
        <p:spPr bwMode="auto">
          <a:xfrm rot="10800000" flipH="1" flipV="1">
            <a:off x="2508885" y="269875"/>
            <a:ext cx="6744335" cy="582295"/>
          </a:xfrm>
          <a:custGeom>
            <a:avLst/>
            <a:gdLst>
              <a:gd name="T0" fmla="*/ 460 w 478"/>
              <a:gd name="T1" fmla="*/ 10 h 77"/>
              <a:gd name="T2" fmla="*/ 130 w 478"/>
              <a:gd name="T3" fmla="*/ 3 h 77"/>
              <a:gd name="T4" fmla="*/ 95 w 478"/>
              <a:gd name="T5" fmla="*/ 2 h 77"/>
              <a:gd name="T6" fmla="*/ 5 w 478"/>
              <a:gd name="T7" fmla="*/ 5 h 77"/>
              <a:gd name="T8" fmla="*/ 0 w 478"/>
              <a:gd name="T9" fmla="*/ 9 h 77"/>
              <a:gd name="T10" fmla="*/ 1 w 478"/>
              <a:gd name="T11" fmla="*/ 17 h 77"/>
              <a:gd name="T12" fmla="*/ 2 w 478"/>
              <a:gd name="T13" fmla="*/ 20 h 77"/>
              <a:gd name="T14" fmla="*/ 2 w 478"/>
              <a:gd name="T15" fmla="*/ 25 h 77"/>
              <a:gd name="T16" fmla="*/ 11 w 478"/>
              <a:gd name="T17" fmla="*/ 26 h 77"/>
              <a:gd name="T18" fmla="*/ 14 w 478"/>
              <a:gd name="T19" fmla="*/ 35 h 77"/>
              <a:gd name="T20" fmla="*/ 12 w 478"/>
              <a:gd name="T21" fmla="*/ 40 h 77"/>
              <a:gd name="T22" fmla="*/ 18 w 478"/>
              <a:gd name="T23" fmla="*/ 41 h 77"/>
              <a:gd name="T24" fmla="*/ 20 w 478"/>
              <a:gd name="T25" fmla="*/ 46 h 77"/>
              <a:gd name="T26" fmla="*/ 16 w 478"/>
              <a:gd name="T27" fmla="*/ 49 h 77"/>
              <a:gd name="T28" fmla="*/ 30 w 478"/>
              <a:gd name="T29" fmla="*/ 59 h 77"/>
              <a:gd name="T30" fmla="*/ 17 w 478"/>
              <a:gd name="T31" fmla="*/ 63 h 77"/>
              <a:gd name="T32" fmla="*/ 161 w 478"/>
              <a:gd name="T33" fmla="*/ 76 h 77"/>
              <a:gd name="T34" fmla="*/ 311 w 478"/>
              <a:gd name="T35" fmla="*/ 74 h 77"/>
              <a:gd name="T36" fmla="*/ 401 w 478"/>
              <a:gd name="T37" fmla="*/ 73 h 77"/>
              <a:gd name="T38" fmla="*/ 368 w 478"/>
              <a:gd name="T39" fmla="*/ 70 h 77"/>
              <a:gd name="T40" fmla="*/ 372 w 478"/>
              <a:gd name="T41" fmla="*/ 68 h 77"/>
              <a:gd name="T42" fmla="*/ 372 w 478"/>
              <a:gd name="T43" fmla="*/ 66 h 77"/>
              <a:gd name="T44" fmla="*/ 412 w 478"/>
              <a:gd name="T45" fmla="*/ 66 h 77"/>
              <a:gd name="T46" fmla="*/ 429 w 478"/>
              <a:gd name="T47" fmla="*/ 66 h 77"/>
              <a:gd name="T48" fmla="*/ 415 w 478"/>
              <a:gd name="T49" fmla="*/ 65 h 77"/>
              <a:gd name="T50" fmla="*/ 393 w 478"/>
              <a:gd name="T51" fmla="*/ 64 h 77"/>
              <a:gd name="T52" fmla="*/ 330 w 478"/>
              <a:gd name="T53" fmla="*/ 63 h 77"/>
              <a:gd name="T54" fmla="*/ 378 w 478"/>
              <a:gd name="T55" fmla="*/ 60 h 77"/>
              <a:gd name="T56" fmla="*/ 406 w 478"/>
              <a:gd name="T57" fmla="*/ 60 h 77"/>
              <a:gd name="T58" fmla="*/ 403 w 478"/>
              <a:gd name="T59" fmla="*/ 59 h 77"/>
              <a:gd name="T60" fmla="*/ 399 w 478"/>
              <a:gd name="T61" fmla="*/ 56 h 77"/>
              <a:gd name="T62" fmla="*/ 381 w 478"/>
              <a:gd name="T63" fmla="*/ 54 h 77"/>
              <a:gd name="T64" fmla="*/ 388 w 478"/>
              <a:gd name="T65" fmla="*/ 54 h 77"/>
              <a:gd name="T66" fmla="*/ 367 w 478"/>
              <a:gd name="T67" fmla="*/ 49 h 77"/>
              <a:gd name="T68" fmla="*/ 383 w 478"/>
              <a:gd name="T69" fmla="*/ 49 h 77"/>
              <a:gd name="T70" fmla="*/ 368 w 478"/>
              <a:gd name="T71" fmla="*/ 46 h 77"/>
              <a:gd name="T72" fmla="*/ 400 w 478"/>
              <a:gd name="T73" fmla="*/ 44 h 77"/>
              <a:gd name="T74" fmla="*/ 408 w 478"/>
              <a:gd name="T75" fmla="*/ 42 h 77"/>
              <a:gd name="T76" fmla="*/ 451 w 478"/>
              <a:gd name="T77" fmla="*/ 42 h 77"/>
              <a:gd name="T78" fmla="*/ 373 w 478"/>
              <a:gd name="T79" fmla="*/ 38 h 77"/>
              <a:gd name="T80" fmla="*/ 435 w 478"/>
              <a:gd name="T81" fmla="*/ 34 h 77"/>
              <a:gd name="T82" fmla="*/ 445 w 478"/>
              <a:gd name="T83" fmla="*/ 31 h 77"/>
              <a:gd name="T84" fmla="*/ 449 w 478"/>
              <a:gd name="T85" fmla="*/ 29 h 77"/>
              <a:gd name="T86" fmla="*/ 464 w 478"/>
              <a:gd name="T87" fmla="*/ 25 h 77"/>
              <a:gd name="T88" fmla="*/ 443 w 478"/>
              <a:gd name="T89" fmla="*/ 20 h 77"/>
              <a:gd name="T90" fmla="*/ 455 w 478"/>
              <a:gd name="T91" fmla="*/ 15 h 77"/>
              <a:gd name="T92" fmla="*/ 22 w 478"/>
              <a:gd name="T93" fmla="*/ 46 h 77"/>
              <a:gd name="T94" fmla="*/ 212 w 478"/>
              <a:gd name="T95" fmla="*/ 74 h 77"/>
              <a:gd name="T96" fmla="*/ 234 w 478"/>
              <a:gd name="T97" fmla="*/ 73 h 77"/>
              <a:gd name="T98" fmla="*/ 367 w 478"/>
              <a:gd name="T99" fmla="*/ 70 h 77"/>
              <a:gd name="T100" fmla="*/ 415 w 478"/>
              <a:gd name="T101" fmla="*/ 11 h 77"/>
              <a:gd name="T102" fmla="*/ 422 w 478"/>
              <a:gd name="T103" fmla="*/ 12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78" h="77">
                <a:moveTo>
                  <a:pt x="478" y="13"/>
                </a:moveTo>
                <a:cubicBezTo>
                  <a:pt x="472" y="13"/>
                  <a:pt x="468" y="13"/>
                  <a:pt x="462" y="12"/>
                </a:cubicBezTo>
                <a:cubicBezTo>
                  <a:pt x="461" y="11"/>
                  <a:pt x="465" y="12"/>
                  <a:pt x="464" y="11"/>
                </a:cubicBezTo>
                <a:cubicBezTo>
                  <a:pt x="434" y="9"/>
                  <a:pt x="403" y="9"/>
                  <a:pt x="373" y="7"/>
                </a:cubicBezTo>
                <a:cubicBezTo>
                  <a:pt x="402" y="6"/>
                  <a:pt x="431" y="10"/>
                  <a:pt x="460" y="10"/>
                </a:cubicBezTo>
                <a:cubicBezTo>
                  <a:pt x="436" y="6"/>
                  <a:pt x="407" y="7"/>
                  <a:pt x="381" y="5"/>
                </a:cubicBezTo>
                <a:cubicBezTo>
                  <a:pt x="288" y="3"/>
                  <a:pt x="288" y="3"/>
                  <a:pt x="288" y="3"/>
                </a:cubicBezTo>
                <a:cubicBezTo>
                  <a:pt x="222" y="3"/>
                  <a:pt x="222" y="3"/>
                  <a:pt x="222" y="3"/>
                </a:cubicBezTo>
                <a:cubicBezTo>
                  <a:pt x="130" y="4"/>
                  <a:pt x="130" y="4"/>
                  <a:pt x="130" y="4"/>
                </a:cubicBezTo>
                <a:cubicBezTo>
                  <a:pt x="130" y="3"/>
                  <a:pt x="130" y="3"/>
                  <a:pt x="130" y="3"/>
                </a:cubicBezTo>
                <a:cubicBezTo>
                  <a:pt x="127" y="2"/>
                  <a:pt x="125" y="3"/>
                  <a:pt x="123" y="3"/>
                </a:cubicBezTo>
                <a:cubicBezTo>
                  <a:pt x="124" y="3"/>
                  <a:pt x="125" y="3"/>
                  <a:pt x="125" y="4"/>
                </a:cubicBezTo>
                <a:cubicBezTo>
                  <a:pt x="122" y="4"/>
                  <a:pt x="118" y="3"/>
                  <a:pt x="115" y="4"/>
                </a:cubicBezTo>
                <a:cubicBezTo>
                  <a:pt x="112" y="3"/>
                  <a:pt x="107" y="4"/>
                  <a:pt x="102" y="3"/>
                </a:cubicBezTo>
                <a:cubicBezTo>
                  <a:pt x="100" y="2"/>
                  <a:pt x="98" y="2"/>
                  <a:pt x="95" y="2"/>
                </a:cubicBezTo>
                <a:cubicBezTo>
                  <a:pt x="70" y="2"/>
                  <a:pt x="50" y="0"/>
                  <a:pt x="24" y="1"/>
                </a:cubicBezTo>
                <a:cubicBezTo>
                  <a:pt x="18" y="2"/>
                  <a:pt x="10" y="1"/>
                  <a:pt x="6" y="4"/>
                </a:cubicBezTo>
                <a:cubicBezTo>
                  <a:pt x="6" y="5"/>
                  <a:pt x="8" y="5"/>
                  <a:pt x="8" y="5"/>
                </a:cubicBezTo>
                <a:cubicBezTo>
                  <a:pt x="7" y="5"/>
                  <a:pt x="6" y="6"/>
                  <a:pt x="5" y="5"/>
                </a:cubicBezTo>
                <a:cubicBezTo>
                  <a:pt x="5" y="5"/>
                  <a:pt x="5" y="5"/>
                  <a:pt x="5" y="5"/>
                </a:cubicBezTo>
                <a:cubicBezTo>
                  <a:pt x="0" y="6"/>
                  <a:pt x="0" y="6"/>
                  <a:pt x="0" y="6"/>
                </a:cubicBezTo>
                <a:cubicBezTo>
                  <a:pt x="2" y="7"/>
                  <a:pt x="2" y="7"/>
                  <a:pt x="2" y="7"/>
                </a:cubicBezTo>
                <a:cubicBezTo>
                  <a:pt x="2" y="7"/>
                  <a:pt x="2" y="7"/>
                  <a:pt x="2" y="7"/>
                </a:cubicBezTo>
                <a:cubicBezTo>
                  <a:pt x="4" y="8"/>
                  <a:pt x="4" y="8"/>
                  <a:pt x="4" y="8"/>
                </a:cubicBezTo>
                <a:cubicBezTo>
                  <a:pt x="3" y="8"/>
                  <a:pt x="1" y="9"/>
                  <a:pt x="0" y="9"/>
                </a:cubicBezTo>
                <a:cubicBezTo>
                  <a:pt x="0" y="11"/>
                  <a:pt x="0" y="13"/>
                  <a:pt x="3" y="13"/>
                </a:cubicBezTo>
                <a:cubicBezTo>
                  <a:pt x="0" y="13"/>
                  <a:pt x="0" y="13"/>
                  <a:pt x="0" y="13"/>
                </a:cubicBezTo>
                <a:cubicBezTo>
                  <a:pt x="0" y="14"/>
                  <a:pt x="0" y="14"/>
                  <a:pt x="0" y="14"/>
                </a:cubicBezTo>
                <a:cubicBezTo>
                  <a:pt x="0" y="15"/>
                  <a:pt x="2" y="15"/>
                  <a:pt x="3" y="15"/>
                </a:cubicBezTo>
                <a:cubicBezTo>
                  <a:pt x="1" y="17"/>
                  <a:pt x="1" y="17"/>
                  <a:pt x="1" y="17"/>
                </a:cubicBezTo>
                <a:cubicBezTo>
                  <a:pt x="2" y="17"/>
                  <a:pt x="2" y="17"/>
                  <a:pt x="2" y="17"/>
                </a:cubicBezTo>
                <a:cubicBezTo>
                  <a:pt x="1" y="18"/>
                  <a:pt x="1" y="18"/>
                  <a:pt x="1" y="18"/>
                </a:cubicBezTo>
                <a:cubicBezTo>
                  <a:pt x="3" y="18"/>
                  <a:pt x="1" y="19"/>
                  <a:pt x="1" y="19"/>
                </a:cubicBezTo>
                <a:cubicBezTo>
                  <a:pt x="4" y="20"/>
                  <a:pt x="4" y="20"/>
                  <a:pt x="4" y="20"/>
                </a:cubicBezTo>
                <a:cubicBezTo>
                  <a:pt x="5" y="21"/>
                  <a:pt x="2" y="20"/>
                  <a:pt x="2" y="20"/>
                </a:cubicBezTo>
                <a:cubicBezTo>
                  <a:pt x="3" y="21"/>
                  <a:pt x="5" y="21"/>
                  <a:pt x="6" y="21"/>
                </a:cubicBezTo>
                <a:cubicBezTo>
                  <a:pt x="5" y="22"/>
                  <a:pt x="3" y="21"/>
                  <a:pt x="1" y="21"/>
                </a:cubicBezTo>
                <a:cubicBezTo>
                  <a:pt x="1" y="22"/>
                  <a:pt x="1" y="22"/>
                  <a:pt x="1" y="22"/>
                </a:cubicBezTo>
                <a:cubicBezTo>
                  <a:pt x="2" y="24"/>
                  <a:pt x="6" y="24"/>
                  <a:pt x="10" y="24"/>
                </a:cubicBezTo>
                <a:cubicBezTo>
                  <a:pt x="7" y="25"/>
                  <a:pt x="5" y="25"/>
                  <a:pt x="2" y="25"/>
                </a:cubicBezTo>
                <a:cubicBezTo>
                  <a:pt x="2" y="26"/>
                  <a:pt x="2" y="26"/>
                  <a:pt x="2" y="26"/>
                </a:cubicBezTo>
                <a:cubicBezTo>
                  <a:pt x="3" y="27"/>
                  <a:pt x="5" y="26"/>
                  <a:pt x="5" y="27"/>
                </a:cubicBezTo>
                <a:cubicBezTo>
                  <a:pt x="10" y="27"/>
                  <a:pt x="10" y="27"/>
                  <a:pt x="10" y="27"/>
                </a:cubicBezTo>
                <a:cubicBezTo>
                  <a:pt x="9" y="27"/>
                  <a:pt x="9" y="27"/>
                  <a:pt x="9" y="27"/>
                </a:cubicBezTo>
                <a:cubicBezTo>
                  <a:pt x="9" y="26"/>
                  <a:pt x="10" y="26"/>
                  <a:pt x="11" y="26"/>
                </a:cubicBezTo>
                <a:cubicBezTo>
                  <a:pt x="15" y="26"/>
                  <a:pt x="12" y="30"/>
                  <a:pt x="14" y="30"/>
                </a:cubicBezTo>
                <a:cubicBezTo>
                  <a:pt x="12" y="32"/>
                  <a:pt x="9" y="30"/>
                  <a:pt x="6" y="31"/>
                </a:cubicBezTo>
                <a:cubicBezTo>
                  <a:pt x="9" y="32"/>
                  <a:pt x="12" y="31"/>
                  <a:pt x="16" y="31"/>
                </a:cubicBezTo>
                <a:cubicBezTo>
                  <a:pt x="17" y="34"/>
                  <a:pt x="17" y="34"/>
                  <a:pt x="17" y="34"/>
                </a:cubicBezTo>
                <a:cubicBezTo>
                  <a:pt x="14" y="35"/>
                  <a:pt x="14" y="35"/>
                  <a:pt x="14" y="35"/>
                </a:cubicBezTo>
                <a:cubicBezTo>
                  <a:pt x="21" y="35"/>
                  <a:pt x="21" y="35"/>
                  <a:pt x="21" y="35"/>
                </a:cubicBezTo>
                <a:cubicBezTo>
                  <a:pt x="22" y="35"/>
                  <a:pt x="23" y="35"/>
                  <a:pt x="23" y="36"/>
                </a:cubicBezTo>
                <a:cubicBezTo>
                  <a:pt x="23" y="37"/>
                  <a:pt x="22" y="37"/>
                  <a:pt x="21" y="37"/>
                </a:cubicBezTo>
                <a:cubicBezTo>
                  <a:pt x="18" y="41"/>
                  <a:pt x="11" y="37"/>
                  <a:pt x="6" y="38"/>
                </a:cubicBezTo>
                <a:cubicBezTo>
                  <a:pt x="7" y="39"/>
                  <a:pt x="10" y="39"/>
                  <a:pt x="12" y="40"/>
                </a:cubicBezTo>
                <a:cubicBezTo>
                  <a:pt x="16" y="39"/>
                  <a:pt x="18" y="38"/>
                  <a:pt x="21" y="39"/>
                </a:cubicBezTo>
                <a:cubicBezTo>
                  <a:pt x="19" y="40"/>
                  <a:pt x="19" y="40"/>
                  <a:pt x="19" y="40"/>
                </a:cubicBezTo>
                <a:cubicBezTo>
                  <a:pt x="20" y="40"/>
                  <a:pt x="20" y="40"/>
                  <a:pt x="20" y="40"/>
                </a:cubicBezTo>
                <a:cubicBezTo>
                  <a:pt x="20" y="40"/>
                  <a:pt x="21" y="40"/>
                  <a:pt x="21" y="41"/>
                </a:cubicBezTo>
                <a:cubicBezTo>
                  <a:pt x="18" y="41"/>
                  <a:pt x="18" y="41"/>
                  <a:pt x="18" y="41"/>
                </a:cubicBezTo>
                <a:cubicBezTo>
                  <a:pt x="19" y="41"/>
                  <a:pt x="19" y="41"/>
                  <a:pt x="19" y="41"/>
                </a:cubicBezTo>
                <a:cubicBezTo>
                  <a:pt x="20" y="41"/>
                  <a:pt x="21" y="42"/>
                  <a:pt x="22" y="41"/>
                </a:cubicBezTo>
                <a:cubicBezTo>
                  <a:pt x="22" y="43"/>
                  <a:pt x="22" y="43"/>
                  <a:pt x="22" y="43"/>
                </a:cubicBezTo>
                <a:cubicBezTo>
                  <a:pt x="20" y="44"/>
                  <a:pt x="22" y="46"/>
                  <a:pt x="19" y="46"/>
                </a:cubicBezTo>
                <a:cubicBezTo>
                  <a:pt x="20" y="46"/>
                  <a:pt x="20" y="46"/>
                  <a:pt x="20" y="46"/>
                </a:cubicBezTo>
                <a:cubicBezTo>
                  <a:pt x="16" y="47"/>
                  <a:pt x="12" y="44"/>
                  <a:pt x="9" y="46"/>
                </a:cubicBezTo>
                <a:cubicBezTo>
                  <a:pt x="13" y="47"/>
                  <a:pt x="19" y="46"/>
                  <a:pt x="23" y="48"/>
                </a:cubicBezTo>
                <a:cubicBezTo>
                  <a:pt x="22" y="49"/>
                  <a:pt x="22" y="49"/>
                  <a:pt x="22" y="49"/>
                </a:cubicBezTo>
                <a:cubicBezTo>
                  <a:pt x="21" y="48"/>
                  <a:pt x="21" y="48"/>
                  <a:pt x="21" y="48"/>
                </a:cubicBezTo>
                <a:cubicBezTo>
                  <a:pt x="19" y="48"/>
                  <a:pt x="17" y="49"/>
                  <a:pt x="16" y="49"/>
                </a:cubicBezTo>
                <a:cubicBezTo>
                  <a:pt x="17" y="49"/>
                  <a:pt x="19" y="49"/>
                  <a:pt x="20" y="49"/>
                </a:cubicBezTo>
                <a:cubicBezTo>
                  <a:pt x="22" y="50"/>
                  <a:pt x="25" y="51"/>
                  <a:pt x="24" y="53"/>
                </a:cubicBezTo>
                <a:cubicBezTo>
                  <a:pt x="19" y="53"/>
                  <a:pt x="19" y="53"/>
                  <a:pt x="19" y="53"/>
                </a:cubicBezTo>
                <a:cubicBezTo>
                  <a:pt x="26" y="55"/>
                  <a:pt x="26" y="55"/>
                  <a:pt x="26" y="55"/>
                </a:cubicBezTo>
                <a:cubicBezTo>
                  <a:pt x="25" y="57"/>
                  <a:pt x="29" y="58"/>
                  <a:pt x="30" y="59"/>
                </a:cubicBezTo>
                <a:cubicBezTo>
                  <a:pt x="29" y="60"/>
                  <a:pt x="27" y="59"/>
                  <a:pt x="26" y="60"/>
                </a:cubicBezTo>
                <a:cubicBezTo>
                  <a:pt x="22" y="61"/>
                  <a:pt x="28" y="62"/>
                  <a:pt x="26" y="64"/>
                </a:cubicBezTo>
                <a:cubicBezTo>
                  <a:pt x="27" y="64"/>
                  <a:pt x="29" y="64"/>
                  <a:pt x="30" y="65"/>
                </a:cubicBezTo>
                <a:cubicBezTo>
                  <a:pt x="30" y="65"/>
                  <a:pt x="29" y="66"/>
                  <a:pt x="29" y="66"/>
                </a:cubicBezTo>
                <a:cubicBezTo>
                  <a:pt x="25" y="64"/>
                  <a:pt x="21" y="63"/>
                  <a:pt x="17" y="63"/>
                </a:cubicBezTo>
                <a:cubicBezTo>
                  <a:pt x="22" y="66"/>
                  <a:pt x="22" y="66"/>
                  <a:pt x="22" y="66"/>
                </a:cubicBezTo>
                <a:cubicBezTo>
                  <a:pt x="30" y="66"/>
                  <a:pt x="36" y="70"/>
                  <a:pt x="44" y="70"/>
                </a:cubicBezTo>
                <a:cubicBezTo>
                  <a:pt x="51" y="73"/>
                  <a:pt x="61" y="73"/>
                  <a:pt x="70" y="75"/>
                </a:cubicBezTo>
                <a:cubicBezTo>
                  <a:pt x="82" y="75"/>
                  <a:pt x="93" y="77"/>
                  <a:pt x="104" y="77"/>
                </a:cubicBezTo>
                <a:cubicBezTo>
                  <a:pt x="123" y="76"/>
                  <a:pt x="142" y="76"/>
                  <a:pt x="161" y="76"/>
                </a:cubicBezTo>
                <a:cubicBezTo>
                  <a:pt x="258" y="76"/>
                  <a:pt x="258" y="76"/>
                  <a:pt x="258" y="76"/>
                </a:cubicBezTo>
                <a:cubicBezTo>
                  <a:pt x="286" y="75"/>
                  <a:pt x="315" y="77"/>
                  <a:pt x="341" y="75"/>
                </a:cubicBezTo>
                <a:cubicBezTo>
                  <a:pt x="336" y="75"/>
                  <a:pt x="331" y="74"/>
                  <a:pt x="326" y="75"/>
                </a:cubicBezTo>
                <a:cubicBezTo>
                  <a:pt x="323" y="75"/>
                  <a:pt x="321" y="74"/>
                  <a:pt x="319" y="75"/>
                </a:cubicBezTo>
                <a:cubicBezTo>
                  <a:pt x="316" y="75"/>
                  <a:pt x="313" y="75"/>
                  <a:pt x="311" y="74"/>
                </a:cubicBezTo>
                <a:cubicBezTo>
                  <a:pt x="280" y="74"/>
                  <a:pt x="280" y="74"/>
                  <a:pt x="280" y="74"/>
                </a:cubicBezTo>
                <a:cubicBezTo>
                  <a:pt x="279" y="74"/>
                  <a:pt x="279" y="74"/>
                  <a:pt x="279" y="74"/>
                </a:cubicBezTo>
                <a:cubicBezTo>
                  <a:pt x="276" y="74"/>
                  <a:pt x="272" y="75"/>
                  <a:pt x="270" y="74"/>
                </a:cubicBezTo>
                <a:cubicBezTo>
                  <a:pt x="271" y="73"/>
                  <a:pt x="271" y="73"/>
                  <a:pt x="271" y="73"/>
                </a:cubicBezTo>
                <a:cubicBezTo>
                  <a:pt x="401" y="73"/>
                  <a:pt x="401" y="73"/>
                  <a:pt x="401" y="73"/>
                </a:cubicBezTo>
                <a:cubicBezTo>
                  <a:pt x="415" y="72"/>
                  <a:pt x="415" y="72"/>
                  <a:pt x="415" y="72"/>
                </a:cubicBezTo>
                <a:cubicBezTo>
                  <a:pt x="384" y="72"/>
                  <a:pt x="352" y="72"/>
                  <a:pt x="320" y="71"/>
                </a:cubicBezTo>
                <a:cubicBezTo>
                  <a:pt x="309" y="71"/>
                  <a:pt x="297" y="72"/>
                  <a:pt x="286" y="70"/>
                </a:cubicBezTo>
                <a:cubicBezTo>
                  <a:pt x="312" y="70"/>
                  <a:pt x="341" y="71"/>
                  <a:pt x="368" y="70"/>
                </a:cubicBezTo>
                <a:cubicBezTo>
                  <a:pt x="368" y="70"/>
                  <a:pt x="368" y="70"/>
                  <a:pt x="368" y="70"/>
                </a:cubicBezTo>
                <a:cubicBezTo>
                  <a:pt x="369" y="69"/>
                  <a:pt x="369" y="69"/>
                  <a:pt x="369" y="69"/>
                </a:cubicBezTo>
                <a:cubicBezTo>
                  <a:pt x="370" y="70"/>
                  <a:pt x="371" y="69"/>
                  <a:pt x="372" y="69"/>
                </a:cubicBezTo>
                <a:cubicBezTo>
                  <a:pt x="376" y="69"/>
                  <a:pt x="383" y="71"/>
                  <a:pt x="387" y="69"/>
                </a:cubicBezTo>
                <a:cubicBezTo>
                  <a:pt x="373" y="68"/>
                  <a:pt x="373" y="68"/>
                  <a:pt x="373" y="68"/>
                </a:cubicBezTo>
                <a:cubicBezTo>
                  <a:pt x="372" y="68"/>
                  <a:pt x="372" y="68"/>
                  <a:pt x="372" y="68"/>
                </a:cubicBezTo>
                <a:cubicBezTo>
                  <a:pt x="374" y="67"/>
                  <a:pt x="374" y="67"/>
                  <a:pt x="374" y="67"/>
                </a:cubicBezTo>
                <a:cubicBezTo>
                  <a:pt x="371" y="67"/>
                  <a:pt x="371" y="67"/>
                  <a:pt x="371" y="67"/>
                </a:cubicBezTo>
                <a:cubicBezTo>
                  <a:pt x="371" y="67"/>
                  <a:pt x="370" y="67"/>
                  <a:pt x="370" y="66"/>
                </a:cubicBezTo>
                <a:cubicBezTo>
                  <a:pt x="371" y="66"/>
                  <a:pt x="373" y="65"/>
                  <a:pt x="374" y="66"/>
                </a:cubicBezTo>
                <a:cubicBezTo>
                  <a:pt x="374" y="66"/>
                  <a:pt x="372" y="66"/>
                  <a:pt x="372" y="66"/>
                </a:cubicBezTo>
                <a:cubicBezTo>
                  <a:pt x="378" y="66"/>
                  <a:pt x="387" y="67"/>
                  <a:pt x="395" y="67"/>
                </a:cubicBezTo>
                <a:cubicBezTo>
                  <a:pt x="394" y="67"/>
                  <a:pt x="394" y="67"/>
                  <a:pt x="394" y="67"/>
                </a:cubicBezTo>
                <a:cubicBezTo>
                  <a:pt x="398" y="68"/>
                  <a:pt x="405" y="68"/>
                  <a:pt x="408" y="67"/>
                </a:cubicBezTo>
                <a:cubicBezTo>
                  <a:pt x="410" y="66"/>
                  <a:pt x="410" y="67"/>
                  <a:pt x="410" y="67"/>
                </a:cubicBezTo>
                <a:cubicBezTo>
                  <a:pt x="412" y="68"/>
                  <a:pt x="411" y="67"/>
                  <a:pt x="412" y="66"/>
                </a:cubicBezTo>
                <a:cubicBezTo>
                  <a:pt x="429" y="66"/>
                  <a:pt x="429" y="66"/>
                  <a:pt x="429" y="66"/>
                </a:cubicBezTo>
                <a:cubicBezTo>
                  <a:pt x="429" y="67"/>
                  <a:pt x="429" y="67"/>
                  <a:pt x="429" y="67"/>
                </a:cubicBezTo>
                <a:cubicBezTo>
                  <a:pt x="424" y="67"/>
                  <a:pt x="419" y="67"/>
                  <a:pt x="414" y="67"/>
                </a:cubicBezTo>
                <a:cubicBezTo>
                  <a:pt x="421" y="68"/>
                  <a:pt x="431" y="68"/>
                  <a:pt x="436" y="67"/>
                </a:cubicBezTo>
                <a:cubicBezTo>
                  <a:pt x="434" y="67"/>
                  <a:pt x="431" y="67"/>
                  <a:pt x="429" y="66"/>
                </a:cubicBezTo>
                <a:cubicBezTo>
                  <a:pt x="440" y="66"/>
                  <a:pt x="453" y="66"/>
                  <a:pt x="465" y="66"/>
                </a:cubicBezTo>
                <a:cubicBezTo>
                  <a:pt x="463" y="65"/>
                  <a:pt x="459" y="66"/>
                  <a:pt x="456" y="65"/>
                </a:cubicBezTo>
                <a:cubicBezTo>
                  <a:pt x="457" y="65"/>
                  <a:pt x="457" y="65"/>
                  <a:pt x="457" y="65"/>
                </a:cubicBezTo>
                <a:cubicBezTo>
                  <a:pt x="455" y="66"/>
                  <a:pt x="453" y="64"/>
                  <a:pt x="451" y="65"/>
                </a:cubicBezTo>
                <a:cubicBezTo>
                  <a:pt x="441" y="65"/>
                  <a:pt x="428" y="65"/>
                  <a:pt x="415" y="65"/>
                </a:cubicBezTo>
                <a:cubicBezTo>
                  <a:pt x="414" y="64"/>
                  <a:pt x="414" y="64"/>
                  <a:pt x="414" y="64"/>
                </a:cubicBezTo>
                <a:cubicBezTo>
                  <a:pt x="413" y="64"/>
                  <a:pt x="413" y="65"/>
                  <a:pt x="411" y="65"/>
                </a:cubicBezTo>
                <a:cubicBezTo>
                  <a:pt x="410" y="63"/>
                  <a:pt x="409" y="66"/>
                  <a:pt x="407" y="64"/>
                </a:cubicBezTo>
                <a:cubicBezTo>
                  <a:pt x="407" y="64"/>
                  <a:pt x="407" y="64"/>
                  <a:pt x="407" y="64"/>
                </a:cubicBezTo>
                <a:cubicBezTo>
                  <a:pt x="403" y="65"/>
                  <a:pt x="397" y="65"/>
                  <a:pt x="393" y="64"/>
                </a:cubicBezTo>
                <a:cubicBezTo>
                  <a:pt x="373" y="64"/>
                  <a:pt x="373" y="64"/>
                  <a:pt x="373" y="64"/>
                </a:cubicBezTo>
                <a:cubicBezTo>
                  <a:pt x="371" y="65"/>
                  <a:pt x="367" y="65"/>
                  <a:pt x="365" y="64"/>
                </a:cubicBezTo>
                <a:cubicBezTo>
                  <a:pt x="367" y="64"/>
                  <a:pt x="367" y="64"/>
                  <a:pt x="367" y="64"/>
                </a:cubicBezTo>
                <a:cubicBezTo>
                  <a:pt x="363" y="64"/>
                  <a:pt x="359" y="63"/>
                  <a:pt x="356" y="64"/>
                </a:cubicBezTo>
                <a:cubicBezTo>
                  <a:pt x="347" y="64"/>
                  <a:pt x="338" y="65"/>
                  <a:pt x="330" y="63"/>
                </a:cubicBezTo>
                <a:cubicBezTo>
                  <a:pt x="344" y="62"/>
                  <a:pt x="354" y="64"/>
                  <a:pt x="368" y="62"/>
                </a:cubicBezTo>
                <a:cubicBezTo>
                  <a:pt x="335" y="62"/>
                  <a:pt x="335" y="62"/>
                  <a:pt x="335" y="62"/>
                </a:cubicBezTo>
                <a:cubicBezTo>
                  <a:pt x="345" y="61"/>
                  <a:pt x="357" y="61"/>
                  <a:pt x="368" y="61"/>
                </a:cubicBezTo>
                <a:cubicBezTo>
                  <a:pt x="369" y="61"/>
                  <a:pt x="369" y="60"/>
                  <a:pt x="370" y="61"/>
                </a:cubicBezTo>
                <a:cubicBezTo>
                  <a:pt x="371" y="59"/>
                  <a:pt x="375" y="60"/>
                  <a:pt x="378" y="60"/>
                </a:cubicBezTo>
                <a:cubicBezTo>
                  <a:pt x="375" y="61"/>
                  <a:pt x="375" y="61"/>
                  <a:pt x="375" y="61"/>
                </a:cubicBezTo>
                <a:cubicBezTo>
                  <a:pt x="382" y="61"/>
                  <a:pt x="391" y="61"/>
                  <a:pt x="399" y="61"/>
                </a:cubicBezTo>
                <a:cubicBezTo>
                  <a:pt x="400" y="60"/>
                  <a:pt x="400" y="60"/>
                  <a:pt x="400" y="60"/>
                </a:cubicBezTo>
                <a:cubicBezTo>
                  <a:pt x="402" y="59"/>
                  <a:pt x="404" y="61"/>
                  <a:pt x="406" y="60"/>
                </a:cubicBezTo>
                <a:cubicBezTo>
                  <a:pt x="406" y="60"/>
                  <a:pt x="406" y="60"/>
                  <a:pt x="406" y="60"/>
                </a:cubicBezTo>
                <a:cubicBezTo>
                  <a:pt x="426" y="61"/>
                  <a:pt x="450" y="60"/>
                  <a:pt x="471" y="60"/>
                </a:cubicBezTo>
                <a:cubicBezTo>
                  <a:pt x="453" y="59"/>
                  <a:pt x="433" y="59"/>
                  <a:pt x="415" y="59"/>
                </a:cubicBezTo>
                <a:cubicBezTo>
                  <a:pt x="415" y="59"/>
                  <a:pt x="415" y="59"/>
                  <a:pt x="415" y="59"/>
                </a:cubicBezTo>
                <a:cubicBezTo>
                  <a:pt x="414" y="59"/>
                  <a:pt x="414" y="59"/>
                  <a:pt x="414" y="59"/>
                </a:cubicBezTo>
                <a:cubicBezTo>
                  <a:pt x="410" y="57"/>
                  <a:pt x="407" y="61"/>
                  <a:pt x="403" y="59"/>
                </a:cubicBezTo>
                <a:cubicBezTo>
                  <a:pt x="396" y="61"/>
                  <a:pt x="390" y="57"/>
                  <a:pt x="383" y="59"/>
                </a:cubicBezTo>
                <a:cubicBezTo>
                  <a:pt x="381" y="58"/>
                  <a:pt x="381" y="58"/>
                  <a:pt x="381" y="58"/>
                </a:cubicBezTo>
                <a:cubicBezTo>
                  <a:pt x="393" y="57"/>
                  <a:pt x="403" y="59"/>
                  <a:pt x="414" y="58"/>
                </a:cubicBezTo>
                <a:cubicBezTo>
                  <a:pt x="404" y="57"/>
                  <a:pt x="404" y="57"/>
                  <a:pt x="404" y="57"/>
                </a:cubicBezTo>
                <a:cubicBezTo>
                  <a:pt x="403" y="57"/>
                  <a:pt x="399" y="58"/>
                  <a:pt x="399" y="56"/>
                </a:cubicBezTo>
                <a:cubicBezTo>
                  <a:pt x="381" y="55"/>
                  <a:pt x="381" y="55"/>
                  <a:pt x="381" y="55"/>
                </a:cubicBezTo>
                <a:cubicBezTo>
                  <a:pt x="380" y="55"/>
                  <a:pt x="379" y="55"/>
                  <a:pt x="379" y="54"/>
                </a:cubicBezTo>
                <a:cubicBezTo>
                  <a:pt x="380" y="54"/>
                  <a:pt x="381" y="54"/>
                  <a:pt x="382" y="54"/>
                </a:cubicBezTo>
                <a:cubicBezTo>
                  <a:pt x="382" y="54"/>
                  <a:pt x="382" y="54"/>
                  <a:pt x="382" y="54"/>
                </a:cubicBezTo>
                <a:cubicBezTo>
                  <a:pt x="382" y="54"/>
                  <a:pt x="381" y="54"/>
                  <a:pt x="381" y="54"/>
                </a:cubicBezTo>
                <a:cubicBezTo>
                  <a:pt x="383" y="54"/>
                  <a:pt x="383" y="54"/>
                  <a:pt x="383" y="54"/>
                </a:cubicBezTo>
                <a:cubicBezTo>
                  <a:pt x="383" y="54"/>
                  <a:pt x="383" y="54"/>
                  <a:pt x="382" y="54"/>
                </a:cubicBezTo>
                <a:cubicBezTo>
                  <a:pt x="383" y="54"/>
                  <a:pt x="383" y="54"/>
                  <a:pt x="383" y="54"/>
                </a:cubicBezTo>
                <a:cubicBezTo>
                  <a:pt x="384" y="54"/>
                  <a:pt x="387" y="53"/>
                  <a:pt x="388" y="54"/>
                </a:cubicBezTo>
                <a:cubicBezTo>
                  <a:pt x="388" y="54"/>
                  <a:pt x="388" y="54"/>
                  <a:pt x="388" y="54"/>
                </a:cubicBezTo>
                <a:cubicBezTo>
                  <a:pt x="426" y="54"/>
                  <a:pt x="426" y="54"/>
                  <a:pt x="426" y="54"/>
                </a:cubicBezTo>
                <a:cubicBezTo>
                  <a:pt x="425" y="53"/>
                  <a:pt x="425" y="53"/>
                  <a:pt x="425" y="53"/>
                </a:cubicBezTo>
                <a:cubicBezTo>
                  <a:pt x="407" y="52"/>
                  <a:pt x="386" y="52"/>
                  <a:pt x="368" y="51"/>
                </a:cubicBezTo>
                <a:cubicBezTo>
                  <a:pt x="366" y="51"/>
                  <a:pt x="360" y="51"/>
                  <a:pt x="362" y="49"/>
                </a:cubicBezTo>
                <a:cubicBezTo>
                  <a:pt x="364" y="50"/>
                  <a:pt x="365" y="48"/>
                  <a:pt x="367" y="49"/>
                </a:cubicBezTo>
                <a:cubicBezTo>
                  <a:pt x="366" y="49"/>
                  <a:pt x="366" y="49"/>
                  <a:pt x="366" y="49"/>
                </a:cubicBezTo>
                <a:cubicBezTo>
                  <a:pt x="367" y="49"/>
                  <a:pt x="367" y="49"/>
                  <a:pt x="367" y="49"/>
                </a:cubicBezTo>
                <a:cubicBezTo>
                  <a:pt x="367" y="49"/>
                  <a:pt x="367" y="49"/>
                  <a:pt x="367" y="49"/>
                </a:cubicBezTo>
                <a:cubicBezTo>
                  <a:pt x="368" y="49"/>
                  <a:pt x="368" y="49"/>
                  <a:pt x="368" y="49"/>
                </a:cubicBezTo>
                <a:cubicBezTo>
                  <a:pt x="383" y="49"/>
                  <a:pt x="383" y="49"/>
                  <a:pt x="383" y="49"/>
                </a:cubicBezTo>
                <a:cubicBezTo>
                  <a:pt x="387" y="48"/>
                  <a:pt x="387" y="48"/>
                  <a:pt x="387" y="48"/>
                </a:cubicBezTo>
                <a:cubicBezTo>
                  <a:pt x="381" y="48"/>
                  <a:pt x="375" y="48"/>
                  <a:pt x="369" y="48"/>
                </a:cubicBezTo>
                <a:cubicBezTo>
                  <a:pt x="368" y="47"/>
                  <a:pt x="368" y="47"/>
                  <a:pt x="368" y="47"/>
                </a:cubicBezTo>
                <a:cubicBezTo>
                  <a:pt x="372" y="46"/>
                  <a:pt x="378" y="47"/>
                  <a:pt x="381" y="46"/>
                </a:cubicBezTo>
                <a:cubicBezTo>
                  <a:pt x="376" y="45"/>
                  <a:pt x="373" y="46"/>
                  <a:pt x="368" y="46"/>
                </a:cubicBezTo>
                <a:cubicBezTo>
                  <a:pt x="368" y="45"/>
                  <a:pt x="368" y="45"/>
                  <a:pt x="368" y="45"/>
                </a:cubicBezTo>
                <a:cubicBezTo>
                  <a:pt x="368" y="45"/>
                  <a:pt x="369" y="45"/>
                  <a:pt x="370" y="45"/>
                </a:cubicBezTo>
                <a:cubicBezTo>
                  <a:pt x="372" y="43"/>
                  <a:pt x="375" y="44"/>
                  <a:pt x="378" y="44"/>
                </a:cubicBezTo>
                <a:cubicBezTo>
                  <a:pt x="382" y="44"/>
                  <a:pt x="385" y="44"/>
                  <a:pt x="388" y="44"/>
                </a:cubicBezTo>
                <a:cubicBezTo>
                  <a:pt x="391" y="43"/>
                  <a:pt x="397" y="44"/>
                  <a:pt x="400" y="44"/>
                </a:cubicBezTo>
                <a:cubicBezTo>
                  <a:pt x="400" y="44"/>
                  <a:pt x="399" y="44"/>
                  <a:pt x="399" y="44"/>
                </a:cubicBezTo>
                <a:cubicBezTo>
                  <a:pt x="400" y="43"/>
                  <a:pt x="400" y="42"/>
                  <a:pt x="402" y="42"/>
                </a:cubicBezTo>
                <a:cubicBezTo>
                  <a:pt x="403" y="42"/>
                  <a:pt x="404" y="42"/>
                  <a:pt x="404" y="43"/>
                </a:cubicBezTo>
                <a:cubicBezTo>
                  <a:pt x="405" y="43"/>
                  <a:pt x="407" y="43"/>
                  <a:pt x="408" y="43"/>
                </a:cubicBezTo>
                <a:cubicBezTo>
                  <a:pt x="408" y="42"/>
                  <a:pt x="408" y="42"/>
                  <a:pt x="408" y="42"/>
                </a:cubicBezTo>
                <a:cubicBezTo>
                  <a:pt x="409" y="43"/>
                  <a:pt x="411" y="42"/>
                  <a:pt x="412" y="43"/>
                </a:cubicBezTo>
                <a:cubicBezTo>
                  <a:pt x="412" y="43"/>
                  <a:pt x="412" y="43"/>
                  <a:pt x="412" y="43"/>
                </a:cubicBezTo>
                <a:cubicBezTo>
                  <a:pt x="419" y="43"/>
                  <a:pt x="428" y="44"/>
                  <a:pt x="435" y="43"/>
                </a:cubicBezTo>
                <a:cubicBezTo>
                  <a:pt x="437" y="43"/>
                  <a:pt x="445" y="43"/>
                  <a:pt x="450" y="43"/>
                </a:cubicBezTo>
                <a:cubicBezTo>
                  <a:pt x="451" y="42"/>
                  <a:pt x="451" y="42"/>
                  <a:pt x="451" y="42"/>
                </a:cubicBezTo>
                <a:cubicBezTo>
                  <a:pt x="435" y="42"/>
                  <a:pt x="435" y="42"/>
                  <a:pt x="435" y="42"/>
                </a:cubicBezTo>
                <a:cubicBezTo>
                  <a:pt x="434" y="42"/>
                  <a:pt x="434" y="42"/>
                  <a:pt x="434" y="42"/>
                </a:cubicBezTo>
                <a:cubicBezTo>
                  <a:pt x="424" y="42"/>
                  <a:pt x="424" y="42"/>
                  <a:pt x="424" y="42"/>
                </a:cubicBezTo>
                <a:cubicBezTo>
                  <a:pt x="414" y="40"/>
                  <a:pt x="402" y="40"/>
                  <a:pt x="391" y="40"/>
                </a:cubicBezTo>
                <a:cubicBezTo>
                  <a:pt x="385" y="39"/>
                  <a:pt x="379" y="39"/>
                  <a:pt x="373" y="38"/>
                </a:cubicBezTo>
                <a:cubicBezTo>
                  <a:pt x="380" y="36"/>
                  <a:pt x="388" y="37"/>
                  <a:pt x="396" y="36"/>
                </a:cubicBezTo>
                <a:cubicBezTo>
                  <a:pt x="390" y="35"/>
                  <a:pt x="382" y="36"/>
                  <a:pt x="376" y="35"/>
                </a:cubicBezTo>
                <a:cubicBezTo>
                  <a:pt x="402" y="35"/>
                  <a:pt x="431" y="37"/>
                  <a:pt x="459" y="36"/>
                </a:cubicBezTo>
                <a:cubicBezTo>
                  <a:pt x="460" y="35"/>
                  <a:pt x="460" y="35"/>
                  <a:pt x="460" y="35"/>
                </a:cubicBezTo>
                <a:cubicBezTo>
                  <a:pt x="452" y="34"/>
                  <a:pt x="443" y="35"/>
                  <a:pt x="435" y="34"/>
                </a:cubicBezTo>
                <a:cubicBezTo>
                  <a:pt x="435" y="33"/>
                  <a:pt x="435" y="33"/>
                  <a:pt x="435" y="33"/>
                </a:cubicBezTo>
                <a:cubicBezTo>
                  <a:pt x="445" y="33"/>
                  <a:pt x="445" y="33"/>
                  <a:pt x="445" y="33"/>
                </a:cubicBezTo>
                <a:cubicBezTo>
                  <a:pt x="429" y="32"/>
                  <a:pt x="414" y="31"/>
                  <a:pt x="397" y="32"/>
                </a:cubicBezTo>
                <a:cubicBezTo>
                  <a:pt x="395" y="31"/>
                  <a:pt x="393" y="31"/>
                  <a:pt x="391" y="30"/>
                </a:cubicBezTo>
                <a:cubicBezTo>
                  <a:pt x="410" y="30"/>
                  <a:pt x="428" y="32"/>
                  <a:pt x="445" y="31"/>
                </a:cubicBezTo>
                <a:cubicBezTo>
                  <a:pt x="439" y="31"/>
                  <a:pt x="434" y="30"/>
                  <a:pt x="428" y="30"/>
                </a:cubicBezTo>
                <a:cubicBezTo>
                  <a:pt x="426" y="30"/>
                  <a:pt x="426" y="30"/>
                  <a:pt x="426" y="30"/>
                </a:cubicBezTo>
                <a:cubicBezTo>
                  <a:pt x="428" y="29"/>
                  <a:pt x="428" y="29"/>
                  <a:pt x="428" y="29"/>
                </a:cubicBezTo>
                <a:cubicBezTo>
                  <a:pt x="449" y="29"/>
                  <a:pt x="449" y="29"/>
                  <a:pt x="449" y="29"/>
                </a:cubicBezTo>
                <a:cubicBezTo>
                  <a:pt x="449" y="29"/>
                  <a:pt x="449" y="29"/>
                  <a:pt x="449" y="29"/>
                </a:cubicBezTo>
                <a:cubicBezTo>
                  <a:pt x="432" y="28"/>
                  <a:pt x="415" y="28"/>
                  <a:pt x="398" y="27"/>
                </a:cubicBezTo>
                <a:cubicBezTo>
                  <a:pt x="399" y="26"/>
                  <a:pt x="399" y="26"/>
                  <a:pt x="399" y="26"/>
                </a:cubicBezTo>
                <a:cubicBezTo>
                  <a:pt x="417" y="24"/>
                  <a:pt x="432" y="30"/>
                  <a:pt x="449" y="27"/>
                </a:cubicBezTo>
                <a:cubicBezTo>
                  <a:pt x="444" y="26"/>
                  <a:pt x="440" y="27"/>
                  <a:pt x="436" y="26"/>
                </a:cubicBezTo>
                <a:cubicBezTo>
                  <a:pt x="445" y="26"/>
                  <a:pt x="455" y="25"/>
                  <a:pt x="464" y="25"/>
                </a:cubicBezTo>
                <a:cubicBezTo>
                  <a:pt x="463" y="23"/>
                  <a:pt x="471" y="25"/>
                  <a:pt x="474" y="23"/>
                </a:cubicBezTo>
                <a:cubicBezTo>
                  <a:pt x="461" y="23"/>
                  <a:pt x="447" y="23"/>
                  <a:pt x="435" y="22"/>
                </a:cubicBezTo>
                <a:cubicBezTo>
                  <a:pt x="438" y="21"/>
                  <a:pt x="441" y="21"/>
                  <a:pt x="444" y="21"/>
                </a:cubicBezTo>
                <a:cubicBezTo>
                  <a:pt x="443" y="21"/>
                  <a:pt x="443" y="21"/>
                  <a:pt x="443" y="20"/>
                </a:cubicBezTo>
                <a:cubicBezTo>
                  <a:pt x="443" y="20"/>
                  <a:pt x="443" y="20"/>
                  <a:pt x="443" y="20"/>
                </a:cubicBezTo>
                <a:cubicBezTo>
                  <a:pt x="452" y="20"/>
                  <a:pt x="460" y="21"/>
                  <a:pt x="468" y="19"/>
                </a:cubicBezTo>
                <a:cubicBezTo>
                  <a:pt x="464" y="19"/>
                  <a:pt x="460" y="19"/>
                  <a:pt x="457" y="18"/>
                </a:cubicBezTo>
                <a:cubicBezTo>
                  <a:pt x="457" y="18"/>
                  <a:pt x="458" y="17"/>
                  <a:pt x="458" y="17"/>
                </a:cubicBezTo>
                <a:cubicBezTo>
                  <a:pt x="457" y="17"/>
                  <a:pt x="455" y="17"/>
                  <a:pt x="454" y="16"/>
                </a:cubicBezTo>
                <a:cubicBezTo>
                  <a:pt x="455" y="15"/>
                  <a:pt x="455" y="15"/>
                  <a:pt x="455" y="15"/>
                </a:cubicBezTo>
                <a:cubicBezTo>
                  <a:pt x="459" y="17"/>
                  <a:pt x="463" y="15"/>
                  <a:pt x="467" y="15"/>
                </a:cubicBezTo>
                <a:cubicBezTo>
                  <a:pt x="446" y="13"/>
                  <a:pt x="446" y="13"/>
                  <a:pt x="446" y="13"/>
                </a:cubicBezTo>
                <a:cubicBezTo>
                  <a:pt x="457" y="13"/>
                  <a:pt x="467" y="13"/>
                  <a:pt x="478" y="13"/>
                </a:cubicBezTo>
                <a:close/>
                <a:moveTo>
                  <a:pt x="20" y="46"/>
                </a:moveTo>
                <a:cubicBezTo>
                  <a:pt x="22" y="46"/>
                  <a:pt x="22" y="46"/>
                  <a:pt x="22" y="46"/>
                </a:cubicBezTo>
                <a:cubicBezTo>
                  <a:pt x="22" y="46"/>
                  <a:pt x="22" y="46"/>
                  <a:pt x="22" y="46"/>
                </a:cubicBezTo>
                <a:lnTo>
                  <a:pt x="20" y="46"/>
                </a:lnTo>
                <a:close/>
                <a:moveTo>
                  <a:pt x="224" y="74"/>
                </a:moveTo>
                <a:cubicBezTo>
                  <a:pt x="214" y="74"/>
                  <a:pt x="214" y="74"/>
                  <a:pt x="214" y="74"/>
                </a:cubicBezTo>
                <a:cubicBezTo>
                  <a:pt x="213" y="74"/>
                  <a:pt x="213" y="74"/>
                  <a:pt x="212" y="74"/>
                </a:cubicBezTo>
                <a:cubicBezTo>
                  <a:pt x="214" y="74"/>
                  <a:pt x="214" y="74"/>
                  <a:pt x="214" y="74"/>
                </a:cubicBezTo>
                <a:cubicBezTo>
                  <a:pt x="216" y="74"/>
                  <a:pt x="217" y="73"/>
                  <a:pt x="218" y="73"/>
                </a:cubicBezTo>
                <a:cubicBezTo>
                  <a:pt x="234" y="73"/>
                  <a:pt x="234" y="73"/>
                  <a:pt x="234" y="73"/>
                </a:cubicBezTo>
                <a:cubicBezTo>
                  <a:pt x="234" y="73"/>
                  <a:pt x="234" y="73"/>
                  <a:pt x="235" y="73"/>
                </a:cubicBezTo>
                <a:cubicBezTo>
                  <a:pt x="234" y="73"/>
                  <a:pt x="234" y="73"/>
                  <a:pt x="234" y="73"/>
                </a:cubicBezTo>
                <a:cubicBezTo>
                  <a:pt x="230" y="73"/>
                  <a:pt x="227" y="73"/>
                  <a:pt x="224" y="74"/>
                </a:cubicBezTo>
                <a:close/>
                <a:moveTo>
                  <a:pt x="380" y="69"/>
                </a:moveTo>
                <a:cubicBezTo>
                  <a:pt x="379" y="69"/>
                  <a:pt x="378" y="69"/>
                  <a:pt x="377" y="69"/>
                </a:cubicBezTo>
                <a:cubicBezTo>
                  <a:pt x="377" y="69"/>
                  <a:pt x="379" y="69"/>
                  <a:pt x="380" y="69"/>
                </a:cubicBezTo>
                <a:close/>
                <a:moveTo>
                  <a:pt x="367" y="70"/>
                </a:moveTo>
                <a:cubicBezTo>
                  <a:pt x="364" y="70"/>
                  <a:pt x="364" y="70"/>
                  <a:pt x="364" y="70"/>
                </a:cubicBezTo>
                <a:cubicBezTo>
                  <a:pt x="364" y="70"/>
                  <a:pt x="364" y="70"/>
                  <a:pt x="364" y="70"/>
                </a:cubicBezTo>
                <a:cubicBezTo>
                  <a:pt x="364" y="70"/>
                  <a:pt x="364" y="70"/>
                  <a:pt x="364" y="70"/>
                </a:cubicBezTo>
                <a:cubicBezTo>
                  <a:pt x="365" y="70"/>
                  <a:pt x="366" y="69"/>
                  <a:pt x="367" y="70"/>
                </a:cubicBezTo>
                <a:close/>
                <a:moveTo>
                  <a:pt x="415" y="11"/>
                </a:moveTo>
                <a:cubicBezTo>
                  <a:pt x="410" y="11"/>
                  <a:pt x="410" y="11"/>
                  <a:pt x="410" y="11"/>
                </a:cubicBezTo>
                <a:cubicBezTo>
                  <a:pt x="411" y="11"/>
                  <a:pt x="413" y="11"/>
                  <a:pt x="415" y="11"/>
                </a:cubicBezTo>
                <a:cubicBezTo>
                  <a:pt x="419" y="11"/>
                  <a:pt x="419" y="11"/>
                  <a:pt x="419" y="11"/>
                </a:cubicBezTo>
                <a:cubicBezTo>
                  <a:pt x="417" y="12"/>
                  <a:pt x="416" y="11"/>
                  <a:pt x="415" y="11"/>
                </a:cubicBezTo>
                <a:close/>
                <a:moveTo>
                  <a:pt x="422" y="12"/>
                </a:moveTo>
                <a:cubicBezTo>
                  <a:pt x="428" y="12"/>
                  <a:pt x="433" y="12"/>
                  <a:pt x="439" y="13"/>
                </a:cubicBezTo>
                <a:cubicBezTo>
                  <a:pt x="433" y="12"/>
                  <a:pt x="428" y="12"/>
                  <a:pt x="422" y="12"/>
                </a:cubicBezTo>
                <a:close/>
              </a:path>
            </a:pathLst>
          </a:custGeom>
          <a:solidFill>
            <a:srgbClr val="2C3C5E"/>
          </a:solidFill>
          <a:ln>
            <a:noFill/>
          </a:ln>
        </p:spPr>
        <p:txBody>
          <a:bodyPr vert="horz" wrap="square" lIns="91440" tIns="45720" rIns="91440" bIns="45720" numCol="1" anchor="t" anchorCtr="0" compatLnSpc="1"/>
          <a:lstStyle/>
          <a:p>
            <a:pPr lvl="0"/>
            <a:endParaRPr lang="zh-CN" altLang="en-US" dirty="0"/>
          </a:p>
        </p:txBody>
      </p:sp>
      <p:sp>
        <p:nvSpPr>
          <p:cNvPr id="8" name="矩形 7"/>
          <p:cNvSpPr/>
          <p:nvPr/>
        </p:nvSpPr>
        <p:spPr>
          <a:xfrm>
            <a:off x="2958386" y="361254"/>
            <a:ext cx="4754880" cy="398780"/>
          </a:xfrm>
          <a:prstGeom prst="rect">
            <a:avLst/>
          </a:prstGeom>
        </p:spPr>
        <p:txBody>
          <a:bodyPr wrap="none">
            <a:spAutoFit/>
          </a:bodyPr>
          <a:lstStyle/>
          <a:p>
            <a:pPr algn="ctr"/>
            <a:r>
              <a:rPr lang="zh-CN" altLang="en-US" sz="2000" dirty="0">
                <a:solidFill>
                  <a:schemeClr val="bg1"/>
                </a:solidFill>
                <a:latin typeface="宋体" panose="02010600030101010101" pitchFamily="2" charset="-122"/>
                <a:ea typeface="宋体" panose="02010600030101010101" pitchFamily="2" charset="-122"/>
              </a:rPr>
              <a:t>二、精益求精是工匠精神的主要内核之一</a:t>
            </a:r>
            <a:endParaRPr lang="zh-CN" altLang="en-US" sz="2000" dirty="0">
              <a:solidFill>
                <a:schemeClr val="bg1"/>
              </a:solidFill>
              <a:latin typeface="宋体" panose="02010600030101010101" pitchFamily="2" charset="-122"/>
              <a:ea typeface="宋体" panose="02010600030101010101" pitchFamily="2" charset="-122"/>
            </a:endParaRPr>
          </a:p>
        </p:txBody>
      </p:sp>
      <p:sp>
        <p:nvSpPr>
          <p:cNvPr id="54" name="文本框 53"/>
          <p:cNvSpPr txBox="1"/>
          <p:nvPr/>
        </p:nvSpPr>
        <p:spPr>
          <a:xfrm>
            <a:off x="445770" y="1173480"/>
            <a:ext cx="6657340" cy="4661535"/>
          </a:xfrm>
          <a:prstGeom prst="rect">
            <a:avLst/>
          </a:prstGeom>
          <a:noFill/>
        </p:spPr>
        <p:txBody>
          <a:bodyPr wrap="square" rtlCol="0">
            <a:spAutoFit/>
          </a:bodyPr>
          <a:lstStyle/>
          <a:p>
            <a:pPr fontAlgn="auto">
              <a:lnSpc>
                <a:spcPct val="150000"/>
              </a:lnSpc>
            </a:pPr>
            <a:r>
              <a:rPr lang="en-US" altLang="zh-CN" dirty="0">
                <a:solidFill>
                  <a:schemeClr val="bg2">
                    <a:lumMod val="10000"/>
                  </a:schemeClr>
                </a:solidFill>
                <a:latin typeface="宋体" panose="02010600030101010101" pitchFamily="2" charset="-122"/>
                <a:ea typeface="宋体" panose="02010600030101010101" pitchFamily="2" charset="-122"/>
                <a:sym typeface="+mn-ea"/>
              </a:rPr>
              <a:t>“道虽迩，不至不行；事虽小，不为不成”，精益求精是工匠精神的灵魂所在，工匠不管做什么工作，都有着更高的标杆要求，总是努力将工作做到极致。尤其优秀的工匠都具有精品意识，他们在打造自己的作品时，有一种完美主义的“偏执”，为此不惜花费大量的时间和精力。中国新一代运载火箭总装第一人崔蕴，始终坚持践行“干工作就得做到极致，有多大劲使多大劲”的信念。“绝世刀工”龙小平，将每一件产品都当成自己的孩子来孕育。“中国陶瓷艺术大师”朱文立（图 5-3），不断精益求精、超越自我，终于烧制出了如同古老传世品一般的天青釉瓷器。精益求精的精神不仅反映在产品制作上，也体现在工人对技术的追求上，他们不断学习知识、磨炼技能、精进技艺。</a:t>
            </a:r>
            <a:endParaRPr lang="en-US" altLang="zh-CN" dirty="0">
              <a:solidFill>
                <a:schemeClr val="bg2">
                  <a:lumMod val="10000"/>
                </a:schemeClr>
              </a:solidFill>
              <a:latin typeface="宋体" panose="02010600030101010101" pitchFamily="2" charset="-122"/>
              <a:ea typeface="宋体" panose="02010600030101010101" pitchFamily="2" charset="-122"/>
              <a:sym typeface="+mn-ea"/>
            </a:endParaRPr>
          </a:p>
        </p:txBody>
      </p:sp>
      <p:pic>
        <p:nvPicPr>
          <p:cNvPr id="2" name="图片 1"/>
          <p:cNvPicPr>
            <a:picLocks noChangeAspect="1"/>
          </p:cNvPicPr>
          <p:nvPr/>
        </p:nvPicPr>
        <p:blipFill>
          <a:blip r:embed="rId1"/>
          <a:stretch>
            <a:fillRect/>
          </a:stretch>
        </p:blipFill>
        <p:spPr>
          <a:xfrm>
            <a:off x="7623175" y="1335405"/>
            <a:ext cx="2978150" cy="449262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blinds(horizontal)">
                                      <p:cBhvr>
                                        <p:cTn id="7"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54" grpId="1"/>
    </p:bld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22535A"/>
        </a:solidFill>
        <a:effectLst/>
      </p:bgPr>
    </p:bg>
    <p:spTree>
      <p:nvGrpSpPr>
        <p:cNvPr id="1" name=""/>
        <p:cNvGrpSpPr/>
        <p:nvPr/>
      </p:nvGrpSpPr>
      <p:grpSpPr/>
      <p:pic>
        <p:nvPicPr>
          <p:cNvPr id="5" name="图片 4"/>
          <p:cNvPicPr>
            <a:picLocks noChangeAspect="1"/>
          </p:cNvPicPr>
          <p:nvPr/>
        </p:nvPicPr>
        <p:blipFill>
          <a:blip r:embed="rId1" cstate="email"/>
          <a:stretch>
            <a:fillRect/>
          </a:stretch>
        </p:blipFill>
        <p:spPr>
          <a:xfrm>
            <a:off x="664210" y="683260"/>
            <a:ext cx="10996930" cy="5485765"/>
          </a:xfrm>
          <a:prstGeom prst="rect">
            <a:avLst/>
          </a:prstGeom>
          <a:effectLst>
            <a:outerShdw blurRad="50800" dist="38100" dir="5400000" algn="t" rotWithShape="0">
              <a:prstClr val="black">
                <a:alpha val="40000"/>
              </a:prstClr>
            </a:outerShdw>
          </a:effectLst>
        </p:spPr>
      </p:pic>
      <p:pic>
        <p:nvPicPr>
          <p:cNvPr id="27" name="图片 26"/>
          <p:cNvPicPr>
            <a:picLocks noChangeAspect="1"/>
          </p:cNvPicPr>
          <p:nvPr/>
        </p:nvPicPr>
        <p:blipFill>
          <a:blip r:embed="rId2"/>
          <a:stretch>
            <a:fillRect/>
          </a:stretch>
        </p:blipFill>
        <p:spPr>
          <a:xfrm flipH="1">
            <a:off x="663575" y="5305425"/>
            <a:ext cx="3296920" cy="863600"/>
          </a:xfrm>
          <a:prstGeom prst="rect">
            <a:avLst/>
          </a:prstGeom>
        </p:spPr>
      </p:pic>
      <p:sp>
        <p:nvSpPr>
          <p:cNvPr id="3" name="文本框 2"/>
          <p:cNvSpPr txBox="1"/>
          <p:nvPr/>
        </p:nvSpPr>
        <p:spPr>
          <a:xfrm>
            <a:off x="885190" y="161290"/>
            <a:ext cx="1960880" cy="521970"/>
          </a:xfrm>
          <a:prstGeom prst="rect">
            <a:avLst/>
          </a:prstGeom>
          <a:noFill/>
        </p:spPr>
        <p:txBody>
          <a:bodyPr wrap="none" rtlCol="0">
            <a:spAutoFit/>
            <a:scene3d>
              <a:camera prst="orthographicFront"/>
              <a:lightRig rig="threePt" dir="t"/>
            </a:scene3d>
          </a:bodyPr>
          <a:p>
            <a:r>
              <a:rPr lang="zh-CN" altLang="en-US" sz="2800">
                <a:solidFill>
                  <a:schemeClr val="bg1"/>
                </a:solidFill>
              </a:rPr>
              <a:t>拓展小课堂</a:t>
            </a:r>
            <a:endParaRPr lang="zh-CN" altLang="en-US" sz="2800">
              <a:solidFill>
                <a:schemeClr val="bg1"/>
              </a:solidFill>
            </a:endParaRPr>
          </a:p>
        </p:txBody>
      </p:sp>
      <p:sp>
        <p:nvSpPr>
          <p:cNvPr id="8" name="文本框 7"/>
          <p:cNvSpPr txBox="1"/>
          <p:nvPr/>
        </p:nvSpPr>
        <p:spPr>
          <a:xfrm>
            <a:off x="1028065" y="814070"/>
            <a:ext cx="10135870" cy="553085"/>
          </a:xfrm>
          <a:prstGeom prst="rect">
            <a:avLst/>
          </a:prstGeom>
          <a:noFill/>
        </p:spPr>
        <p:txBody>
          <a:bodyPr wrap="square" rtlCol="0">
            <a:spAutoFit/>
          </a:bodyPr>
          <a:p>
            <a:pPr indent="508000" fontAlgn="auto">
              <a:lnSpc>
                <a:spcPct val="150000"/>
              </a:lnSpc>
              <a:extLst>
                <a:ext uri="{35155182-B16C-46BC-9424-99874614C6A1}">
                  <wpsdc:indentchars xmlns:wpsdc="http://www.wps.cn/officeDocument/2017/drawingmlCustomData" val="200" checksum="282533468"/>
                </a:ext>
              </a:extLst>
            </a:pPr>
            <a:r>
              <a:rPr lang="zh-CN" altLang="en-US" sz="2000" b="1"/>
              <a:t>朱文立作品</a:t>
            </a:r>
            <a:endParaRPr lang="zh-CN" altLang="en-US" sz="2000" b="1"/>
          </a:p>
        </p:txBody>
      </p:sp>
      <p:pic>
        <p:nvPicPr>
          <p:cNvPr id="106" name="图片 105"/>
          <p:cNvPicPr/>
          <p:nvPr/>
        </p:nvPicPr>
        <p:blipFill>
          <a:blip r:embed="rId3"/>
          <a:stretch>
            <a:fillRect/>
          </a:stretch>
        </p:blipFill>
        <p:spPr>
          <a:xfrm>
            <a:off x="1240790" y="1496060"/>
            <a:ext cx="5137150" cy="3680460"/>
          </a:xfrm>
          <a:prstGeom prst="rect">
            <a:avLst/>
          </a:prstGeom>
          <a:noFill/>
          <a:ln w="9525">
            <a:noFill/>
          </a:ln>
        </p:spPr>
      </p:pic>
      <p:pic>
        <p:nvPicPr>
          <p:cNvPr id="107" name="图片 106"/>
          <p:cNvPicPr/>
          <p:nvPr/>
        </p:nvPicPr>
        <p:blipFill>
          <a:blip r:embed="rId4"/>
          <a:stretch>
            <a:fillRect/>
          </a:stretch>
        </p:blipFill>
        <p:spPr>
          <a:xfrm>
            <a:off x="7118350" y="1003935"/>
            <a:ext cx="4188460" cy="4301490"/>
          </a:xfrm>
          <a:prstGeom prst="rect">
            <a:avLst/>
          </a:prstGeom>
          <a:noFill/>
          <a:ln w="9525">
            <a:noFill/>
          </a:ln>
        </p:spPr>
      </p:pic>
    </p:spTree>
    <p:custDataLst>
      <p:tags r:id="rId5"/>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106"/>
                                        </p:tgtEl>
                                        <p:attrNameLst>
                                          <p:attrName>style.visibility</p:attrName>
                                        </p:attrNameLst>
                                      </p:cBhvr>
                                      <p:to>
                                        <p:strVal val="visible"/>
                                      </p:to>
                                    </p:set>
                                    <p:animEffect transition="in" filter="checkerboard(across)">
                                      <p:cBhvr>
                                        <p:cTn id="7" dur="500"/>
                                        <p:tgtEl>
                                          <p:spTgt spid="106"/>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107"/>
                                        </p:tgtEl>
                                        <p:attrNameLst>
                                          <p:attrName>style.visibility</p:attrName>
                                        </p:attrNameLst>
                                      </p:cBhvr>
                                      <p:to>
                                        <p:strVal val="visible"/>
                                      </p:to>
                                    </p:set>
                                    <p:animEffect transition="in" filter="checkerboard(across)">
                                      <p:cBhvr>
                                        <p:cTn id="12" dur="500"/>
                                        <p:tgtEl>
                                          <p:spTgt spid="1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192"/>
          <p:cNvSpPr>
            <a:spLocks noEditPoints="1"/>
          </p:cNvSpPr>
          <p:nvPr/>
        </p:nvSpPr>
        <p:spPr bwMode="auto">
          <a:xfrm rot="10800000" flipH="1" flipV="1">
            <a:off x="2508885" y="269875"/>
            <a:ext cx="6744335" cy="582295"/>
          </a:xfrm>
          <a:custGeom>
            <a:avLst/>
            <a:gdLst>
              <a:gd name="T0" fmla="*/ 460 w 478"/>
              <a:gd name="T1" fmla="*/ 10 h 77"/>
              <a:gd name="T2" fmla="*/ 130 w 478"/>
              <a:gd name="T3" fmla="*/ 3 h 77"/>
              <a:gd name="T4" fmla="*/ 95 w 478"/>
              <a:gd name="T5" fmla="*/ 2 h 77"/>
              <a:gd name="T6" fmla="*/ 5 w 478"/>
              <a:gd name="T7" fmla="*/ 5 h 77"/>
              <a:gd name="T8" fmla="*/ 0 w 478"/>
              <a:gd name="T9" fmla="*/ 9 h 77"/>
              <a:gd name="T10" fmla="*/ 1 w 478"/>
              <a:gd name="T11" fmla="*/ 17 h 77"/>
              <a:gd name="T12" fmla="*/ 2 w 478"/>
              <a:gd name="T13" fmla="*/ 20 h 77"/>
              <a:gd name="T14" fmla="*/ 2 w 478"/>
              <a:gd name="T15" fmla="*/ 25 h 77"/>
              <a:gd name="T16" fmla="*/ 11 w 478"/>
              <a:gd name="T17" fmla="*/ 26 h 77"/>
              <a:gd name="T18" fmla="*/ 14 w 478"/>
              <a:gd name="T19" fmla="*/ 35 h 77"/>
              <a:gd name="T20" fmla="*/ 12 w 478"/>
              <a:gd name="T21" fmla="*/ 40 h 77"/>
              <a:gd name="T22" fmla="*/ 18 w 478"/>
              <a:gd name="T23" fmla="*/ 41 h 77"/>
              <a:gd name="T24" fmla="*/ 20 w 478"/>
              <a:gd name="T25" fmla="*/ 46 h 77"/>
              <a:gd name="T26" fmla="*/ 16 w 478"/>
              <a:gd name="T27" fmla="*/ 49 h 77"/>
              <a:gd name="T28" fmla="*/ 30 w 478"/>
              <a:gd name="T29" fmla="*/ 59 h 77"/>
              <a:gd name="T30" fmla="*/ 17 w 478"/>
              <a:gd name="T31" fmla="*/ 63 h 77"/>
              <a:gd name="T32" fmla="*/ 161 w 478"/>
              <a:gd name="T33" fmla="*/ 76 h 77"/>
              <a:gd name="T34" fmla="*/ 311 w 478"/>
              <a:gd name="T35" fmla="*/ 74 h 77"/>
              <a:gd name="T36" fmla="*/ 401 w 478"/>
              <a:gd name="T37" fmla="*/ 73 h 77"/>
              <a:gd name="T38" fmla="*/ 368 w 478"/>
              <a:gd name="T39" fmla="*/ 70 h 77"/>
              <a:gd name="T40" fmla="*/ 372 w 478"/>
              <a:gd name="T41" fmla="*/ 68 h 77"/>
              <a:gd name="T42" fmla="*/ 372 w 478"/>
              <a:gd name="T43" fmla="*/ 66 h 77"/>
              <a:gd name="T44" fmla="*/ 412 w 478"/>
              <a:gd name="T45" fmla="*/ 66 h 77"/>
              <a:gd name="T46" fmla="*/ 429 w 478"/>
              <a:gd name="T47" fmla="*/ 66 h 77"/>
              <a:gd name="T48" fmla="*/ 415 w 478"/>
              <a:gd name="T49" fmla="*/ 65 h 77"/>
              <a:gd name="T50" fmla="*/ 393 w 478"/>
              <a:gd name="T51" fmla="*/ 64 h 77"/>
              <a:gd name="T52" fmla="*/ 330 w 478"/>
              <a:gd name="T53" fmla="*/ 63 h 77"/>
              <a:gd name="T54" fmla="*/ 378 w 478"/>
              <a:gd name="T55" fmla="*/ 60 h 77"/>
              <a:gd name="T56" fmla="*/ 406 w 478"/>
              <a:gd name="T57" fmla="*/ 60 h 77"/>
              <a:gd name="T58" fmla="*/ 403 w 478"/>
              <a:gd name="T59" fmla="*/ 59 h 77"/>
              <a:gd name="T60" fmla="*/ 399 w 478"/>
              <a:gd name="T61" fmla="*/ 56 h 77"/>
              <a:gd name="T62" fmla="*/ 381 w 478"/>
              <a:gd name="T63" fmla="*/ 54 h 77"/>
              <a:gd name="T64" fmla="*/ 388 w 478"/>
              <a:gd name="T65" fmla="*/ 54 h 77"/>
              <a:gd name="T66" fmla="*/ 367 w 478"/>
              <a:gd name="T67" fmla="*/ 49 h 77"/>
              <a:gd name="T68" fmla="*/ 383 w 478"/>
              <a:gd name="T69" fmla="*/ 49 h 77"/>
              <a:gd name="T70" fmla="*/ 368 w 478"/>
              <a:gd name="T71" fmla="*/ 46 h 77"/>
              <a:gd name="T72" fmla="*/ 400 w 478"/>
              <a:gd name="T73" fmla="*/ 44 h 77"/>
              <a:gd name="T74" fmla="*/ 408 w 478"/>
              <a:gd name="T75" fmla="*/ 42 h 77"/>
              <a:gd name="T76" fmla="*/ 451 w 478"/>
              <a:gd name="T77" fmla="*/ 42 h 77"/>
              <a:gd name="T78" fmla="*/ 373 w 478"/>
              <a:gd name="T79" fmla="*/ 38 h 77"/>
              <a:gd name="T80" fmla="*/ 435 w 478"/>
              <a:gd name="T81" fmla="*/ 34 h 77"/>
              <a:gd name="T82" fmla="*/ 445 w 478"/>
              <a:gd name="T83" fmla="*/ 31 h 77"/>
              <a:gd name="T84" fmla="*/ 449 w 478"/>
              <a:gd name="T85" fmla="*/ 29 h 77"/>
              <a:gd name="T86" fmla="*/ 464 w 478"/>
              <a:gd name="T87" fmla="*/ 25 h 77"/>
              <a:gd name="T88" fmla="*/ 443 w 478"/>
              <a:gd name="T89" fmla="*/ 20 h 77"/>
              <a:gd name="T90" fmla="*/ 455 w 478"/>
              <a:gd name="T91" fmla="*/ 15 h 77"/>
              <a:gd name="T92" fmla="*/ 22 w 478"/>
              <a:gd name="T93" fmla="*/ 46 h 77"/>
              <a:gd name="T94" fmla="*/ 212 w 478"/>
              <a:gd name="T95" fmla="*/ 74 h 77"/>
              <a:gd name="T96" fmla="*/ 234 w 478"/>
              <a:gd name="T97" fmla="*/ 73 h 77"/>
              <a:gd name="T98" fmla="*/ 367 w 478"/>
              <a:gd name="T99" fmla="*/ 70 h 77"/>
              <a:gd name="T100" fmla="*/ 415 w 478"/>
              <a:gd name="T101" fmla="*/ 11 h 77"/>
              <a:gd name="T102" fmla="*/ 422 w 478"/>
              <a:gd name="T103" fmla="*/ 12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78" h="77">
                <a:moveTo>
                  <a:pt x="478" y="13"/>
                </a:moveTo>
                <a:cubicBezTo>
                  <a:pt x="472" y="13"/>
                  <a:pt x="468" y="13"/>
                  <a:pt x="462" y="12"/>
                </a:cubicBezTo>
                <a:cubicBezTo>
                  <a:pt x="461" y="11"/>
                  <a:pt x="465" y="12"/>
                  <a:pt x="464" y="11"/>
                </a:cubicBezTo>
                <a:cubicBezTo>
                  <a:pt x="434" y="9"/>
                  <a:pt x="403" y="9"/>
                  <a:pt x="373" y="7"/>
                </a:cubicBezTo>
                <a:cubicBezTo>
                  <a:pt x="402" y="6"/>
                  <a:pt x="431" y="10"/>
                  <a:pt x="460" y="10"/>
                </a:cubicBezTo>
                <a:cubicBezTo>
                  <a:pt x="436" y="6"/>
                  <a:pt x="407" y="7"/>
                  <a:pt x="381" y="5"/>
                </a:cubicBezTo>
                <a:cubicBezTo>
                  <a:pt x="288" y="3"/>
                  <a:pt x="288" y="3"/>
                  <a:pt x="288" y="3"/>
                </a:cubicBezTo>
                <a:cubicBezTo>
                  <a:pt x="222" y="3"/>
                  <a:pt x="222" y="3"/>
                  <a:pt x="222" y="3"/>
                </a:cubicBezTo>
                <a:cubicBezTo>
                  <a:pt x="130" y="4"/>
                  <a:pt x="130" y="4"/>
                  <a:pt x="130" y="4"/>
                </a:cubicBezTo>
                <a:cubicBezTo>
                  <a:pt x="130" y="3"/>
                  <a:pt x="130" y="3"/>
                  <a:pt x="130" y="3"/>
                </a:cubicBezTo>
                <a:cubicBezTo>
                  <a:pt x="127" y="2"/>
                  <a:pt x="125" y="3"/>
                  <a:pt x="123" y="3"/>
                </a:cubicBezTo>
                <a:cubicBezTo>
                  <a:pt x="124" y="3"/>
                  <a:pt x="125" y="3"/>
                  <a:pt x="125" y="4"/>
                </a:cubicBezTo>
                <a:cubicBezTo>
                  <a:pt x="122" y="4"/>
                  <a:pt x="118" y="3"/>
                  <a:pt x="115" y="4"/>
                </a:cubicBezTo>
                <a:cubicBezTo>
                  <a:pt x="112" y="3"/>
                  <a:pt x="107" y="4"/>
                  <a:pt x="102" y="3"/>
                </a:cubicBezTo>
                <a:cubicBezTo>
                  <a:pt x="100" y="2"/>
                  <a:pt x="98" y="2"/>
                  <a:pt x="95" y="2"/>
                </a:cubicBezTo>
                <a:cubicBezTo>
                  <a:pt x="70" y="2"/>
                  <a:pt x="50" y="0"/>
                  <a:pt x="24" y="1"/>
                </a:cubicBezTo>
                <a:cubicBezTo>
                  <a:pt x="18" y="2"/>
                  <a:pt x="10" y="1"/>
                  <a:pt x="6" y="4"/>
                </a:cubicBezTo>
                <a:cubicBezTo>
                  <a:pt x="6" y="5"/>
                  <a:pt x="8" y="5"/>
                  <a:pt x="8" y="5"/>
                </a:cubicBezTo>
                <a:cubicBezTo>
                  <a:pt x="7" y="5"/>
                  <a:pt x="6" y="6"/>
                  <a:pt x="5" y="5"/>
                </a:cubicBezTo>
                <a:cubicBezTo>
                  <a:pt x="5" y="5"/>
                  <a:pt x="5" y="5"/>
                  <a:pt x="5" y="5"/>
                </a:cubicBezTo>
                <a:cubicBezTo>
                  <a:pt x="0" y="6"/>
                  <a:pt x="0" y="6"/>
                  <a:pt x="0" y="6"/>
                </a:cubicBezTo>
                <a:cubicBezTo>
                  <a:pt x="2" y="7"/>
                  <a:pt x="2" y="7"/>
                  <a:pt x="2" y="7"/>
                </a:cubicBezTo>
                <a:cubicBezTo>
                  <a:pt x="2" y="7"/>
                  <a:pt x="2" y="7"/>
                  <a:pt x="2" y="7"/>
                </a:cubicBezTo>
                <a:cubicBezTo>
                  <a:pt x="4" y="8"/>
                  <a:pt x="4" y="8"/>
                  <a:pt x="4" y="8"/>
                </a:cubicBezTo>
                <a:cubicBezTo>
                  <a:pt x="3" y="8"/>
                  <a:pt x="1" y="9"/>
                  <a:pt x="0" y="9"/>
                </a:cubicBezTo>
                <a:cubicBezTo>
                  <a:pt x="0" y="11"/>
                  <a:pt x="0" y="13"/>
                  <a:pt x="3" y="13"/>
                </a:cubicBezTo>
                <a:cubicBezTo>
                  <a:pt x="0" y="13"/>
                  <a:pt x="0" y="13"/>
                  <a:pt x="0" y="13"/>
                </a:cubicBezTo>
                <a:cubicBezTo>
                  <a:pt x="0" y="14"/>
                  <a:pt x="0" y="14"/>
                  <a:pt x="0" y="14"/>
                </a:cubicBezTo>
                <a:cubicBezTo>
                  <a:pt x="0" y="15"/>
                  <a:pt x="2" y="15"/>
                  <a:pt x="3" y="15"/>
                </a:cubicBezTo>
                <a:cubicBezTo>
                  <a:pt x="1" y="17"/>
                  <a:pt x="1" y="17"/>
                  <a:pt x="1" y="17"/>
                </a:cubicBezTo>
                <a:cubicBezTo>
                  <a:pt x="2" y="17"/>
                  <a:pt x="2" y="17"/>
                  <a:pt x="2" y="17"/>
                </a:cubicBezTo>
                <a:cubicBezTo>
                  <a:pt x="1" y="18"/>
                  <a:pt x="1" y="18"/>
                  <a:pt x="1" y="18"/>
                </a:cubicBezTo>
                <a:cubicBezTo>
                  <a:pt x="3" y="18"/>
                  <a:pt x="1" y="19"/>
                  <a:pt x="1" y="19"/>
                </a:cubicBezTo>
                <a:cubicBezTo>
                  <a:pt x="4" y="20"/>
                  <a:pt x="4" y="20"/>
                  <a:pt x="4" y="20"/>
                </a:cubicBezTo>
                <a:cubicBezTo>
                  <a:pt x="5" y="21"/>
                  <a:pt x="2" y="20"/>
                  <a:pt x="2" y="20"/>
                </a:cubicBezTo>
                <a:cubicBezTo>
                  <a:pt x="3" y="21"/>
                  <a:pt x="5" y="21"/>
                  <a:pt x="6" y="21"/>
                </a:cubicBezTo>
                <a:cubicBezTo>
                  <a:pt x="5" y="22"/>
                  <a:pt x="3" y="21"/>
                  <a:pt x="1" y="21"/>
                </a:cubicBezTo>
                <a:cubicBezTo>
                  <a:pt x="1" y="22"/>
                  <a:pt x="1" y="22"/>
                  <a:pt x="1" y="22"/>
                </a:cubicBezTo>
                <a:cubicBezTo>
                  <a:pt x="2" y="24"/>
                  <a:pt x="6" y="24"/>
                  <a:pt x="10" y="24"/>
                </a:cubicBezTo>
                <a:cubicBezTo>
                  <a:pt x="7" y="25"/>
                  <a:pt x="5" y="25"/>
                  <a:pt x="2" y="25"/>
                </a:cubicBezTo>
                <a:cubicBezTo>
                  <a:pt x="2" y="26"/>
                  <a:pt x="2" y="26"/>
                  <a:pt x="2" y="26"/>
                </a:cubicBezTo>
                <a:cubicBezTo>
                  <a:pt x="3" y="27"/>
                  <a:pt x="5" y="26"/>
                  <a:pt x="5" y="27"/>
                </a:cubicBezTo>
                <a:cubicBezTo>
                  <a:pt x="10" y="27"/>
                  <a:pt x="10" y="27"/>
                  <a:pt x="10" y="27"/>
                </a:cubicBezTo>
                <a:cubicBezTo>
                  <a:pt x="9" y="27"/>
                  <a:pt x="9" y="27"/>
                  <a:pt x="9" y="27"/>
                </a:cubicBezTo>
                <a:cubicBezTo>
                  <a:pt x="9" y="26"/>
                  <a:pt x="10" y="26"/>
                  <a:pt x="11" y="26"/>
                </a:cubicBezTo>
                <a:cubicBezTo>
                  <a:pt x="15" y="26"/>
                  <a:pt x="12" y="30"/>
                  <a:pt x="14" y="30"/>
                </a:cubicBezTo>
                <a:cubicBezTo>
                  <a:pt x="12" y="32"/>
                  <a:pt x="9" y="30"/>
                  <a:pt x="6" y="31"/>
                </a:cubicBezTo>
                <a:cubicBezTo>
                  <a:pt x="9" y="32"/>
                  <a:pt x="12" y="31"/>
                  <a:pt x="16" y="31"/>
                </a:cubicBezTo>
                <a:cubicBezTo>
                  <a:pt x="17" y="34"/>
                  <a:pt x="17" y="34"/>
                  <a:pt x="17" y="34"/>
                </a:cubicBezTo>
                <a:cubicBezTo>
                  <a:pt x="14" y="35"/>
                  <a:pt x="14" y="35"/>
                  <a:pt x="14" y="35"/>
                </a:cubicBezTo>
                <a:cubicBezTo>
                  <a:pt x="21" y="35"/>
                  <a:pt x="21" y="35"/>
                  <a:pt x="21" y="35"/>
                </a:cubicBezTo>
                <a:cubicBezTo>
                  <a:pt x="22" y="35"/>
                  <a:pt x="23" y="35"/>
                  <a:pt x="23" y="36"/>
                </a:cubicBezTo>
                <a:cubicBezTo>
                  <a:pt x="23" y="37"/>
                  <a:pt x="22" y="37"/>
                  <a:pt x="21" y="37"/>
                </a:cubicBezTo>
                <a:cubicBezTo>
                  <a:pt x="18" y="41"/>
                  <a:pt x="11" y="37"/>
                  <a:pt x="6" y="38"/>
                </a:cubicBezTo>
                <a:cubicBezTo>
                  <a:pt x="7" y="39"/>
                  <a:pt x="10" y="39"/>
                  <a:pt x="12" y="40"/>
                </a:cubicBezTo>
                <a:cubicBezTo>
                  <a:pt x="16" y="39"/>
                  <a:pt x="18" y="38"/>
                  <a:pt x="21" y="39"/>
                </a:cubicBezTo>
                <a:cubicBezTo>
                  <a:pt x="19" y="40"/>
                  <a:pt x="19" y="40"/>
                  <a:pt x="19" y="40"/>
                </a:cubicBezTo>
                <a:cubicBezTo>
                  <a:pt x="20" y="40"/>
                  <a:pt x="20" y="40"/>
                  <a:pt x="20" y="40"/>
                </a:cubicBezTo>
                <a:cubicBezTo>
                  <a:pt x="20" y="40"/>
                  <a:pt x="21" y="40"/>
                  <a:pt x="21" y="41"/>
                </a:cubicBezTo>
                <a:cubicBezTo>
                  <a:pt x="18" y="41"/>
                  <a:pt x="18" y="41"/>
                  <a:pt x="18" y="41"/>
                </a:cubicBezTo>
                <a:cubicBezTo>
                  <a:pt x="19" y="41"/>
                  <a:pt x="19" y="41"/>
                  <a:pt x="19" y="41"/>
                </a:cubicBezTo>
                <a:cubicBezTo>
                  <a:pt x="20" y="41"/>
                  <a:pt x="21" y="42"/>
                  <a:pt x="22" y="41"/>
                </a:cubicBezTo>
                <a:cubicBezTo>
                  <a:pt x="22" y="43"/>
                  <a:pt x="22" y="43"/>
                  <a:pt x="22" y="43"/>
                </a:cubicBezTo>
                <a:cubicBezTo>
                  <a:pt x="20" y="44"/>
                  <a:pt x="22" y="46"/>
                  <a:pt x="19" y="46"/>
                </a:cubicBezTo>
                <a:cubicBezTo>
                  <a:pt x="20" y="46"/>
                  <a:pt x="20" y="46"/>
                  <a:pt x="20" y="46"/>
                </a:cubicBezTo>
                <a:cubicBezTo>
                  <a:pt x="16" y="47"/>
                  <a:pt x="12" y="44"/>
                  <a:pt x="9" y="46"/>
                </a:cubicBezTo>
                <a:cubicBezTo>
                  <a:pt x="13" y="47"/>
                  <a:pt x="19" y="46"/>
                  <a:pt x="23" y="48"/>
                </a:cubicBezTo>
                <a:cubicBezTo>
                  <a:pt x="22" y="49"/>
                  <a:pt x="22" y="49"/>
                  <a:pt x="22" y="49"/>
                </a:cubicBezTo>
                <a:cubicBezTo>
                  <a:pt x="21" y="48"/>
                  <a:pt x="21" y="48"/>
                  <a:pt x="21" y="48"/>
                </a:cubicBezTo>
                <a:cubicBezTo>
                  <a:pt x="19" y="48"/>
                  <a:pt x="17" y="49"/>
                  <a:pt x="16" y="49"/>
                </a:cubicBezTo>
                <a:cubicBezTo>
                  <a:pt x="17" y="49"/>
                  <a:pt x="19" y="49"/>
                  <a:pt x="20" y="49"/>
                </a:cubicBezTo>
                <a:cubicBezTo>
                  <a:pt x="22" y="50"/>
                  <a:pt x="25" y="51"/>
                  <a:pt x="24" y="53"/>
                </a:cubicBezTo>
                <a:cubicBezTo>
                  <a:pt x="19" y="53"/>
                  <a:pt x="19" y="53"/>
                  <a:pt x="19" y="53"/>
                </a:cubicBezTo>
                <a:cubicBezTo>
                  <a:pt x="26" y="55"/>
                  <a:pt x="26" y="55"/>
                  <a:pt x="26" y="55"/>
                </a:cubicBezTo>
                <a:cubicBezTo>
                  <a:pt x="25" y="57"/>
                  <a:pt x="29" y="58"/>
                  <a:pt x="30" y="59"/>
                </a:cubicBezTo>
                <a:cubicBezTo>
                  <a:pt x="29" y="60"/>
                  <a:pt x="27" y="59"/>
                  <a:pt x="26" y="60"/>
                </a:cubicBezTo>
                <a:cubicBezTo>
                  <a:pt x="22" y="61"/>
                  <a:pt x="28" y="62"/>
                  <a:pt x="26" y="64"/>
                </a:cubicBezTo>
                <a:cubicBezTo>
                  <a:pt x="27" y="64"/>
                  <a:pt x="29" y="64"/>
                  <a:pt x="30" y="65"/>
                </a:cubicBezTo>
                <a:cubicBezTo>
                  <a:pt x="30" y="65"/>
                  <a:pt x="29" y="66"/>
                  <a:pt x="29" y="66"/>
                </a:cubicBezTo>
                <a:cubicBezTo>
                  <a:pt x="25" y="64"/>
                  <a:pt x="21" y="63"/>
                  <a:pt x="17" y="63"/>
                </a:cubicBezTo>
                <a:cubicBezTo>
                  <a:pt x="22" y="66"/>
                  <a:pt x="22" y="66"/>
                  <a:pt x="22" y="66"/>
                </a:cubicBezTo>
                <a:cubicBezTo>
                  <a:pt x="30" y="66"/>
                  <a:pt x="36" y="70"/>
                  <a:pt x="44" y="70"/>
                </a:cubicBezTo>
                <a:cubicBezTo>
                  <a:pt x="51" y="73"/>
                  <a:pt x="61" y="73"/>
                  <a:pt x="70" y="75"/>
                </a:cubicBezTo>
                <a:cubicBezTo>
                  <a:pt x="82" y="75"/>
                  <a:pt x="93" y="77"/>
                  <a:pt x="104" y="77"/>
                </a:cubicBezTo>
                <a:cubicBezTo>
                  <a:pt x="123" y="76"/>
                  <a:pt x="142" y="76"/>
                  <a:pt x="161" y="76"/>
                </a:cubicBezTo>
                <a:cubicBezTo>
                  <a:pt x="258" y="76"/>
                  <a:pt x="258" y="76"/>
                  <a:pt x="258" y="76"/>
                </a:cubicBezTo>
                <a:cubicBezTo>
                  <a:pt x="286" y="75"/>
                  <a:pt x="315" y="77"/>
                  <a:pt x="341" y="75"/>
                </a:cubicBezTo>
                <a:cubicBezTo>
                  <a:pt x="336" y="75"/>
                  <a:pt x="331" y="74"/>
                  <a:pt x="326" y="75"/>
                </a:cubicBezTo>
                <a:cubicBezTo>
                  <a:pt x="323" y="75"/>
                  <a:pt x="321" y="74"/>
                  <a:pt x="319" y="75"/>
                </a:cubicBezTo>
                <a:cubicBezTo>
                  <a:pt x="316" y="75"/>
                  <a:pt x="313" y="75"/>
                  <a:pt x="311" y="74"/>
                </a:cubicBezTo>
                <a:cubicBezTo>
                  <a:pt x="280" y="74"/>
                  <a:pt x="280" y="74"/>
                  <a:pt x="280" y="74"/>
                </a:cubicBezTo>
                <a:cubicBezTo>
                  <a:pt x="279" y="74"/>
                  <a:pt x="279" y="74"/>
                  <a:pt x="279" y="74"/>
                </a:cubicBezTo>
                <a:cubicBezTo>
                  <a:pt x="276" y="74"/>
                  <a:pt x="272" y="75"/>
                  <a:pt x="270" y="74"/>
                </a:cubicBezTo>
                <a:cubicBezTo>
                  <a:pt x="271" y="73"/>
                  <a:pt x="271" y="73"/>
                  <a:pt x="271" y="73"/>
                </a:cubicBezTo>
                <a:cubicBezTo>
                  <a:pt x="401" y="73"/>
                  <a:pt x="401" y="73"/>
                  <a:pt x="401" y="73"/>
                </a:cubicBezTo>
                <a:cubicBezTo>
                  <a:pt x="415" y="72"/>
                  <a:pt x="415" y="72"/>
                  <a:pt x="415" y="72"/>
                </a:cubicBezTo>
                <a:cubicBezTo>
                  <a:pt x="384" y="72"/>
                  <a:pt x="352" y="72"/>
                  <a:pt x="320" y="71"/>
                </a:cubicBezTo>
                <a:cubicBezTo>
                  <a:pt x="309" y="71"/>
                  <a:pt x="297" y="72"/>
                  <a:pt x="286" y="70"/>
                </a:cubicBezTo>
                <a:cubicBezTo>
                  <a:pt x="312" y="70"/>
                  <a:pt x="341" y="71"/>
                  <a:pt x="368" y="70"/>
                </a:cubicBezTo>
                <a:cubicBezTo>
                  <a:pt x="368" y="70"/>
                  <a:pt x="368" y="70"/>
                  <a:pt x="368" y="70"/>
                </a:cubicBezTo>
                <a:cubicBezTo>
                  <a:pt x="369" y="69"/>
                  <a:pt x="369" y="69"/>
                  <a:pt x="369" y="69"/>
                </a:cubicBezTo>
                <a:cubicBezTo>
                  <a:pt x="370" y="70"/>
                  <a:pt x="371" y="69"/>
                  <a:pt x="372" y="69"/>
                </a:cubicBezTo>
                <a:cubicBezTo>
                  <a:pt x="376" y="69"/>
                  <a:pt x="383" y="71"/>
                  <a:pt x="387" y="69"/>
                </a:cubicBezTo>
                <a:cubicBezTo>
                  <a:pt x="373" y="68"/>
                  <a:pt x="373" y="68"/>
                  <a:pt x="373" y="68"/>
                </a:cubicBezTo>
                <a:cubicBezTo>
                  <a:pt x="372" y="68"/>
                  <a:pt x="372" y="68"/>
                  <a:pt x="372" y="68"/>
                </a:cubicBezTo>
                <a:cubicBezTo>
                  <a:pt x="374" y="67"/>
                  <a:pt x="374" y="67"/>
                  <a:pt x="374" y="67"/>
                </a:cubicBezTo>
                <a:cubicBezTo>
                  <a:pt x="371" y="67"/>
                  <a:pt x="371" y="67"/>
                  <a:pt x="371" y="67"/>
                </a:cubicBezTo>
                <a:cubicBezTo>
                  <a:pt x="371" y="67"/>
                  <a:pt x="370" y="67"/>
                  <a:pt x="370" y="66"/>
                </a:cubicBezTo>
                <a:cubicBezTo>
                  <a:pt x="371" y="66"/>
                  <a:pt x="373" y="65"/>
                  <a:pt x="374" y="66"/>
                </a:cubicBezTo>
                <a:cubicBezTo>
                  <a:pt x="374" y="66"/>
                  <a:pt x="372" y="66"/>
                  <a:pt x="372" y="66"/>
                </a:cubicBezTo>
                <a:cubicBezTo>
                  <a:pt x="378" y="66"/>
                  <a:pt x="387" y="67"/>
                  <a:pt x="395" y="67"/>
                </a:cubicBezTo>
                <a:cubicBezTo>
                  <a:pt x="394" y="67"/>
                  <a:pt x="394" y="67"/>
                  <a:pt x="394" y="67"/>
                </a:cubicBezTo>
                <a:cubicBezTo>
                  <a:pt x="398" y="68"/>
                  <a:pt x="405" y="68"/>
                  <a:pt x="408" y="67"/>
                </a:cubicBezTo>
                <a:cubicBezTo>
                  <a:pt x="410" y="66"/>
                  <a:pt x="410" y="67"/>
                  <a:pt x="410" y="67"/>
                </a:cubicBezTo>
                <a:cubicBezTo>
                  <a:pt x="412" y="68"/>
                  <a:pt x="411" y="67"/>
                  <a:pt x="412" y="66"/>
                </a:cubicBezTo>
                <a:cubicBezTo>
                  <a:pt x="429" y="66"/>
                  <a:pt x="429" y="66"/>
                  <a:pt x="429" y="66"/>
                </a:cubicBezTo>
                <a:cubicBezTo>
                  <a:pt x="429" y="67"/>
                  <a:pt x="429" y="67"/>
                  <a:pt x="429" y="67"/>
                </a:cubicBezTo>
                <a:cubicBezTo>
                  <a:pt x="424" y="67"/>
                  <a:pt x="419" y="67"/>
                  <a:pt x="414" y="67"/>
                </a:cubicBezTo>
                <a:cubicBezTo>
                  <a:pt x="421" y="68"/>
                  <a:pt x="431" y="68"/>
                  <a:pt x="436" y="67"/>
                </a:cubicBezTo>
                <a:cubicBezTo>
                  <a:pt x="434" y="67"/>
                  <a:pt x="431" y="67"/>
                  <a:pt x="429" y="66"/>
                </a:cubicBezTo>
                <a:cubicBezTo>
                  <a:pt x="440" y="66"/>
                  <a:pt x="453" y="66"/>
                  <a:pt x="465" y="66"/>
                </a:cubicBezTo>
                <a:cubicBezTo>
                  <a:pt x="463" y="65"/>
                  <a:pt x="459" y="66"/>
                  <a:pt x="456" y="65"/>
                </a:cubicBezTo>
                <a:cubicBezTo>
                  <a:pt x="457" y="65"/>
                  <a:pt x="457" y="65"/>
                  <a:pt x="457" y="65"/>
                </a:cubicBezTo>
                <a:cubicBezTo>
                  <a:pt x="455" y="66"/>
                  <a:pt x="453" y="64"/>
                  <a:pt x="451" y="65"/>
                </a:cubicBezTo>
                <a:cubicBezTo>
                  <a:pt x="441" y="65"/>
                  <a:pt x="428" y="65"/>
                  <a:pt x="415" y="65"/>
                </a:cubicBezTo>
                <a:cubicBezTo>
                  <a:pt x="414" y="64"/>
                  <a:pt x="414" y="64"/>
                  <a:pt x="414" y="64"/>
                </a:cubicBezTo>
                <a:cubicBezTo>
                  <a:pt x="413" y="64"/>
                  <a:pt x="413" y="65"/>
                  <a:pt x="411" y="65"/>
                </a:cubicBezTo>
                <a:cubicBezTo>
                  <a:pt x="410" y="63"/>
                  <a:pt x="409" y="66"/>
                  <a:pt x="407" y="64"/>
                </a:cubicBezTo>
                <a:cubicBezTo>
                  <a:pt x="407" y="64"/>
                  <a:pt x="407" y="64"/>
                  <a:pt x="407" y="64"/>
                </a:cubicBezTo>
                <a:cubicBezTo>
                  <a:pt x="403" y="65"/>
                  <a:pt x="397" y="65"/>
                  <a:pt x="393" y="64"/>
                </a:cubicBezTo>
                <a:cubicBezTo>
                  <a:pt x="373" y="64"/>
                  <a:pt x="373" y="64"/>
                  <a:pt x="373" y="64"/>
                </a:cubicBezTo>
                <a:cubicBezTo>
                  <a:pt x="371" y="65"/>
                  <a:pt x="367" y="65"/>
                  <a:pt x="365" y="64"/>
                </a:cubicBezTo>
                <a:cubicBezTo>
                  <a:pt x="367" y="64"/>
                  <a:pt x="367" y="64"/>
                  <a:pt x="367" y="64"/>
                </a:cubicBezTo>
                <a:cubicBezTo>
                  <a:pt x="363" y="64"/>
                  <a:pt x="359" y="63"/>
                  <a:pt x="356" y="64"/>
                </a:cubicBezTo>
                <a:cubicBezTo>
                  <a:pt x="347" y="64"/>
                  <a:pt x="338" y="65"/>
                  <a:pt x="330" y="63"/>
                </a:cubicBezTo>
                <a:cubicBezTo>
                  <a:pt x="344" y="62"/>
                  <a:pt x="354" y="64"/>
                  <a:pt x="368" y="62"/>
                </a:cubicBezTo>
                <a:cubicBezTo>
                  <a:pt x="335" y="62"/>
                  <a:pt x="335" y="62"/>
                  <a:pt x="335" y="62"/>
                </a:cubicBezTo>
                <a:cubicBezTo>
                  <a:pt x="345" y="61"/>
                  <a:pt x="357" y="61"/>
                  <a:pt x="368" y="61"/>
                </a:cubicBezTo>
                <a:cubicBezTo>
                  <a:pt x="369" y="61"/>
                  <a:pt x="369" y="60"/>
                  <a:pt x="370" y="61"/>
                </a:cubicBezTo>
                <a:cubicBezTo>
                  <a:pt x="371" y="59"/>
                  <a:pt x="375" y="60"/>
                  <a:pt x="378" y="60"/>
                </a:cubicBezTo>
                <a:cubicBezTo>
                  <a:pt x="375" y="61"/>
                  <a:pt x="375" y="61"/>
                  <a:pt x="375" y="61"/>
                </a:cubicBezTo>
                <a:cubicBezTo>
                  <a:pt x="382" y="61"/>
                  <a:pt x="391" y="61"/>
                  <a:pt x="399" y="61"/>
                </a:cubicBezTo>
                <a:cubicBezTo>
                  <a:pt x="400" y="60"/>
                  <a:pt x="400" y="60"/>
                  <a:pt x="400" y="60"/>
                </a:cubicBezTo>
                <a:cubicBezTo>
                  <a:pt x="402" y="59"/>
                  <a:pt x="404" y="61"/>
                  <a:pt x="406" y="60"/>
                </a:cubicBezTo>
                <a:cubicBezTo>
                  <a:pt x="406" y="60"/>
                  <a:pt x="406" y="60"/>
                  <a:pt x="406" y="60"/>
                </a:cubicBezTo>
                <a:cubicBezTo>
                  <a:pt x="426" y="61"/>
                  <a:pt x="450" y="60"/>
                  <a:pt x="471" y="60"/>
                </a:cubicBezTo>
                <a:cubicBezTo>
                  <a:pt x="453" y="59"/>
                  <a:pt x="433" y="59"/>
                  <a:pt x="415" y="59"/>
                </a:cubicBezTo>
                <a:cubicBezTo>
                  <a:pt x="415" y="59"/>
                  <a:pt x="415" y="59"/>
                  <a:pt x="415" y="59"/>
                </a:cubicBezTo>
                <a:cubicBezTo>
                  <a:pt x="414" y="59"/>
                  <a:pt x="414" y="59"/>
                  <a:pt x="414" y="59"/>
                </a:cubicBezTo>
                <a:cubicBezTo>
                  <a:pt x="410" y="57"/>
                  <a:pt x="407" y="61"/>
                  <a:pt x="403" y="59"/>
                </a:cubicBezTo>
                <a:cubicBezTo>
                  <a:pt x="396" y="61"/>
                  <a:pt x="390" y="57"/>
                  <a:pt x="383" y="59"/>
                </a:cubicBezTo>
                <a:cubicBezTo>
                  <a:pt x="381" y="58"/>
                  <a:pt x="381" y="58"/>
                  <a:pt x="381" y="58"/>
                </a:cubicBezTo>
                <a:cubicBezTo>
                  <a:pt x="393" y="57"/>
                  <a:pt x="403" y="59"/>
                  <a:pt x="414" y="58"/>
                </a:cubicBezTo>
                <a:cubicBezTo>
                  <a:pt x="404" y="57"/>
                  <a:pt x="404" y="57"/>
                  <a:pt x="404" y="57"/>
                </a:cubicBezTo>
                <a:cubicBezTo>
                  <a:pt x="403" y="57"/>
                  <a:pt x="399" y="58"/>
                  <a:pt x="399" y="56"/>
                </a:cubicBezTo>
                <a:cubicBezTo>
                  <a:pt x="381" y="55"/>
                  <a:pt x="381" y="55"/>
                  <a:pt x="381" y="55"/>
                </a:cubicBezTo>
                <a:cubicBezTo>
                  <a:pt x="380" y="55"/>
                  <a:pt x="379" y="55"/>
                  <a:pt x="379" y="54"/>
                </a:cubicBezTo>
                <a:cubicBezTo>
                  <a:pt x="380" y="54"/>
                  <a:pt x="381" y="54"/>
                  <a:pt x="382" y="54"/>
                </a:cubicBezTo>
                <a:cubicBezTo>
                  <a:pt x="382" y="54"/>
                  <a:pt x="382" y="54"/>
                  <a:pt x="382" y="54"/>
                </a:cubicBezTo>
                <a:cubicBezTo>
                  <a:pt x="382" y="54"/>
                  <a:pt x="381" y="54"/>
                  <a:pt x="381" y="54"/>
                </a:cubicBezTo>
                <a:cubicBezTo>
                  <a:pt x="383" y="54"/>
                  <a:pt x="383" y="54"/>
                  <a:pt x="383" y="54"/>
                </a:cubicBezTo>
                <a:cubicBezTo>
                  <a:pt x="383" y="54"/>
                  <a:pt x="383" y="54"/>
                  <a:pt x="382" y="54"/>
                </a:cubicBezTo>
                <a:cubicBezTo>
                  <a:pt x="383" y="54"/>
                  <a:pt x="383" y="54"/>
                  <a:pt x="383" y="54"/>
                </a:cubicBezTo>
                <a:cubicBezTo>
                  <a:pt x="384" y="54"/>
                  <a:pt x="387" y="53"/>
                  <a:pt x="388" y="54"/>
                </a:cubicBezTo>
                <a:cubicBezTo>
                  <a:pt x="388" y="54"/>
                  <a:pt x="388" y="54"/>
                  <a:pt x="388" y="54"/>
                </a:cubicBezTo>
                <a:cubicBezTo>
                  <a:pt x="426" y="54"/>
                  <a:pt x="426" y="54"/>
                  <a:pt x="426" y="54"/>
                </a:cubicBezTo>
                <a:cubicBezTo>
                  <a:pt x="425" y="53"/>
                  <a:pt x="425" y="53"/>
                  <a:pt x="425" y="53"/>
                </a:cubicBezTo>
                <a:cubicBezTo>
                  <a:pt x="407" y="52"/>
                  <a:pt x="386" y="52"/>
                  <a:pt x="368" y="51"/>
                </a:cubicBezTo>
                <a:cubicBezTo>
                  <a:pt x="366" y="51"/>
                  <a:pt x="360" y="51"/>
                  <a:pt x="362" y="49"/>
                </a:cubicBezTo>
                <a:cubicBezTo>
                  <a:pt x="364" y="50"/>
                  <a:pt x="365" y="48"/>
                  <a:pt x="367" y="49"/>
                </a:cubicBezTo>
                <a:cubicBezTo>
                  <a:pt x="366" y="49"/>
                  <a:pt x="366" y="49"/>
                  <a:pt x="366" y="49"/>
                </a:cubicBezTo>
                <a:cubicBezTo>
                  <a:pt x="367" y="49"/>
                  <a:pt x="367" y="49"/>
                  <a:pt x="367" y="49"/>
                </a:cubicBezTo>
                <a:cubicBezTo>
                  <a:pt x="367" y="49"/>
                  <a:pt x="367" y="49"/>
                  <a:pt x="367" y="49"/>
                </a:cubicBezTo>
                <a:cubicBezTo>
                  <a:pt x="368" y="49"/>
                  <a:pt x="368" y="49"/>
                  <a:pt x="368" y="49"/>
                </a:cubicBezTo>
                <a:cubicBezTo>
                  <a:pt x="383" y="49"/>
                  <a:pt x="383" y="49"/>
                  <a:pt x="383" y="49"/>
                </a:cubicBezTo>
                <a:cubicBezTo>
                  <a:pt x="387" y="48"/>
                  <a:pt x="387" y="48"/>
                  <a:pt x="387" y="48"/>
                </a:cubicBezTo>
                <a:cubicBezTo>
                  <a:pt x="381" y="48"/>
                  <a:pt x="375" y="48"/>
                  <a:pt x="369" y="48"/>
                </a:cubicBezTo>
                <a:cubicBezTo>
                  <a:pt x="368" y="47"/>
                  <a:pt x="368" y="47"/>
                  <a:pt x="368" y="47"/>
                </a:cubicBezTo>
                <a:cubicBezTo>
                  <a:pt x="372" y="46"/>
                  <a:pt x="378" y="47"/>
                  <a:pt x="381" y="46"/>
                </a:cubicBezTo>
                <a:cubicBezTo>
                  <a:pt x="376" y="45"/>
                  <a:pt x="373" y="46"/>
                  <a:pt x="368" y="46"/>
                </a:cubicBezTo>
                <a:cubicBezTo>
                  <a:pt x="368" y="45"/>
                  <a:pt x="368" y="45"/>
                  <a:pt x="368" y="45"/>
                </a:cubicBezTo>
                <a:cubicBezTo>
                  <a:pt x="368" y="45"/>
                  <a:pt x="369" y="45"/>
                  <a:pt x="370" y="45"/>
                </a:cubicBezTo>
                <a:cubicBezTo>
                  <a:pt x="372" y="43"/>
                  <a:pt x="375" y="44"/>
                  <a:pt x="378" y="44"/>
                </a:cubicBezTo>
                <a:cubicBezTo>
                  <a:pt x="382" y="44"/>
                  <a:pt x="385" y="44"/>
                  <a:pt x="388" y="44"/>
                </a:cubicBezTo>
                <a:cubicBezTo>
                  <a:pt x="391" y="43"/>
                  <a:pt x="397" y="44"/>
                  <a:pt x="400" y="44"/>
                </a:cubicBezTo>
                <a:cubicBezTo>
                  <a:pt x="400" y="44"/>
                  <a:pt x="399" y="44"/>
                  <a:pt x="399" y="44"/>
                </a:cubicBezTo>
                <a:cubicBezTo>
                  <a:pt x="400" y="43"/>
                  <a:pt x="400" y="42"/>
                  <a:pt x="402" y="42"/>
                </a:cubicBezTo>
                <a:cubicBezTo>
                  <a:pt x="403" y="42"/>
                  <a:pt x="404" y="42"/>
                  <a:pt x="404" y="43"/>
                </a:cubicBezTo>
                <a:cubicBezTo>
                  <a:pt x="405" y="43"/>
                  <a:pt x="407" y="43"/>
                  <a:pt x="408" y="43"/>
                </a:cubicBezTo>
                <a:cubicBezTo>
                  <a:pt x="408" y="42"/>
                  <a:pt x="408" y="42"/>
                  <a:pt x="408" y="42"/>
                </a:cubicBezTo>
                <a:cubicBezTo>
                  <a:pt x="409" y="43"/>
                  <a:pt x="411" y="42"/>
                  <a:pt x="412" y="43"/>
                </a:cubicBezTo>
                <a:cubicBezTo>
                  <a:pt x="412" y="43"/>
                  <a:pt x="412" y="43"/>
                  <a:pt x="412" y="43"/>
                </a:cubicBezTo>
                <a:cubicBezTo>
                  <a:pt x="419" y="43"/>
                  <a:pt x="428" y="44"/>
                  <a:pt x="435" y="43"/>
                </a:cubicBezTo>
                <a:cubicBezTo>
                  <a:pt x="437" y="43"/>
                  <a:pt x="445" y="43"/>
                  <a:pt x="450" y="43"/>
                </a:cubicBezTo>
                <a:cubicBezTo>
                  <a:pt x="451" y="42"/>
                  <a:pt x="451" y="42"/>
                  <a:pt x="451" y="42"/>
                </a:cubicBezTo>
                <a:cubicBezTo>
                  <a:pt x="435" y="42"/>
                  <a:pt x="435" y="42"/>
                  <a:pt x="435" y="42"/>
                </a:cubicBezTo>
                <a:cubicBezTo>
                  <a:pt x="434" y="42"/>
                  <a:pt x="434" y="42"/>
                  <a:pt x="434" y="42"/>
                </a:cubicBezTo>
                <a:cubicBezTo>
                  <a:pt x="424" y="42"/>
                  <a:pt x="424" y="42"/>
                  <a:pt x="424" y="42"/>
                </a:cubicBezTo>
                <a:cubicBezTo>
                  <a:pt x="414" y="40"/>
                  <a:pt x="402" y="40"/>
                  <a:pt x="391" y="40"/>
                </a:cubicBezTo>
                <a:cubicBezTo>
                  <a:pt x="385" y="39"/>
                  <a:pt x="379" y="39"/>
                  <a:pt x="373" y="38"/>
                </a:cubicBezTo>
                <a:cubicBezTo>
                  <a:pt x="380" y="36"/>
                  <a:pt x="388" y="37"/>
                  <a:pt x="396" y="36"/>
                </a:cubicBezTo>
                <a:cubicBezTo>
                  <a:pt x="390" y="35"/>
                  <a:pt x="382" y="36"/>
                  <a:pt x="376" y="35"/>
                </a:cubicBezTo>
                <a:cubicBezTo>
                  <a:pt x="402" y="35"/>
                  <a:pt x="431" y="37"/>
                  <a:pt x="459" y="36"/>
                </a:cubicBezTo>
                <a:cubicBezTo>
                  <a:pt x="460" y="35"/>
                  <a:pt x="460" y="35"/>
                  <a:pt x="460" y="35"/>
                </a:cubicBezTo>
                <a:cubicBezTo>
                  <a:pt x="452" y="34"/>
                  <a:pt x="443" y="35"/>
                  <a:pt x="435" y="34"/>
                </a:cubicBezTo>
                <a:cubicBezTo>
                  <a:pt x="435" y="33"/>
                  <a:pt x="435" y="33"/>
                  <a:pt x="435" y="33"/>
                </a:cubicBezTo>
                <a:cubicBezTo>
                  <a:pt x="445" y="33"/>
                  <a:pt x="445" y="33"/>
                  <a:pt x="445" y="33"/>
                </a:cubicBezTo>
                <a:cubicBezTo>
                  <a:pt x="429" y="32"/>
                  <a:pt x="414" y="31"/>
                  <a:pt x="397" y="32"/>
                </a:cubicBezTo>
                <a:cubicBezTo>
                  <a:pt x="395" y="31"/>
                  <a:pt x="393" y="31"/>
                  <a:pt x="391" y="30"/>
                </a:cubicBezTo>
                <a:cubicBezTo>
                  <a:pt x="410" y="30"/>
                  <a:pt x="428" y="32"/>
                  <a:pt x="445" y="31"/>
                </a:cubicBezTo>
                <a:cubicBezTo>
                  <a:pt x="439" y="31"/>
                  <a:pt x="434" y="30"/>
                  <a:pt x="428" y="30"/>
                </a:cubicBezTo>
                <a:cubicBezTo>
                  <a:pt x="426" y="30"/>
                  <a:pt x="426" y="30"/>
                  <a:pt x="426" y="30"/>
                </a:cubicBezTo>
                <a:cubicBezTo>
                  <a:pt x="428" y="29"/>
                  <a:pt x="428" y="29"/>
                  <a:pt x="428" y="29"/>
                </a:cubicBezTo>
                <a:cubicBezTo>
                  <a:pt x="449" y="29"/>
                  <a:pt x="449" y="29"/>
                  <a:pt x="449" y="29"/>
                </a:cubicBezTo>
                <a:cubicBezTo>
                  <a:pt x="449" y="29"/>
                  <a:pt x="449" y="29"/>
                  <a:pt x="449" y="29"/>
                </a:cubicBezTo>
                <a:cubicBezTo>
                  <a:pt x="432" y="28"/>
                  <a:pt x="415" y="28"/>
                  <a:pt x="398" y="27"/>
                </a:cubicBezTo>
                <a:cubicBezTo>
                  <a:pt x="399" y="26"/>
                  <a:pt x="399" y="26"/>
                  <a:pt x="399" y="26"/>
                </a:cubicBezTo>
                <a:cubicBezTo>
                  <a:pt x="417" y="24"/>
                  <a:pt x="432" y="30"/>
                  <a:pt x="449" y="27"/>
                </a:cubicBezTo>
                <a:cubicBezTo>
                  <a:pt x="444" y="26"/>
                  <a:pt x="440" y="27"/>
                  <a:pt x="436" y="26"/>
                </a:cubicBezTo>
                <a:cubicBezTo>
                  <a:pt x="445" y="26"/>
                  <a:pt x="455" y="25"/>
                  <a:pt x="464" y="25"/>
                </a:cubicBezTo>
                <a:cubicBezTo>
                  <a:pt x="463" y="23"/>
                  <a:pt x="471" y="25"/>
                  <a:pt x="474" y="23"/>
                </a:cubicBezTo>
                <a:cubicBezTo>
                  <a:pt x="461" y="23"/>
                  <a:pt x="447" y="23"/>
                  <a:pt x="435" y="22"/>
                </a:cubicBezTo>
                <a:cubicBezTo>
                  <a:pt x="438" y="21"/>
                  <a:pt x="441" y="21"/>
                  <a:pt x="444" y="21"/>
                </a:cubicBezTo>
                <a:cubicBezTo>
                  <a:pt x="443" y="21"/>
                  <a:pt x="443" y="21"/>
                  <a:pt x="443" y="20"/>
                </a:cubicBezTo>
                <a:cubicBezTo>
                  <a:pt x="443" y="20"/>
                  <a:pt x="443" y="20"/>
                  <a:pt x="443" y="20"/>
                </a:cubicBezTo>
                <a:cubicBezTo>
                  <a:pt x="452" y="20"/>
                  <a:pt x="460" y="21"/>
                  <a:pt x="468" y="19"/>
                </a:cubicBezTo>
                <a:cubicBezTo>
                  <a:pt x="464" y="19"/>
                  <a:pt x="460" y="19"/>
                  <a:pt x="457" y="18"/>
                </a:cubicBezTo>
                <a:cubicBezTo>
                  <a:pt x="457" y="18"/>
                  <a:pt x="458" y="17"/>
                  <a:pt x="458" y="17"/>
                </a:cubicBezTo>
                <a:cubicBezTo>
                  <a:pt x="457" y="17"/>
                  <a:pt x="455" y="17"/>
                  <a:pt x="454" y="16"/>
                </a:cubicBezTo>
                <a:cubicBezTo>
                  <a:pt x="455" y="15"/>
                  <a:pt x="455" y="15"/>
                  <a:pt x="455" y="15"/>
                </a:cubicBezTo>
                <a:cubicBezTo>
                  <a:pt x="459" y="17"/>
                  <a:pt x="463" y="15"/>
                  <a:pt x="467" y="15"/>
                </a:cubicBezTo>
                <a:cubicBezTo>
                  <a:pt x="446" y="13"/>
                  <a:pt x="446" y="13"/>
                  <a:pt x="446" y="13"/>
                </a:cubicBezTo>
                <a:cubicBezTo>
                  <a:pt x="457" y="13"/>
                  <a:pt x="467" y="13"/>
                  <a:pt x="478" y="13"/>
                </a:cubicBezTo>
                <a:close/>
                <a:moveTo>
                  <a:pt x="20" y="46"/>
                </a:moveTo>
                <a:cubicBezTo>
                  <a:pt x="22" y="46"/>
                  <a:pt x="22" y="46"/>
                  <a:pt x="22" y="46"/>
                </a:cubicBezTo>
                <a:cubicBezTo>
                  <a:pt x="22" y="46"/>
                  <a:pt x="22" y="46"/>
                  <a:pt x="22" y="46"/>
                </a:cubicBezTo>
                <a:lnTo>
                  <a:pt x="20" y="46"/>
                </a:lnTo>
                <a:close/>
                <a:moveTo>
                  <a:pt x="224" y="74"/>
                </a:moveTo>
                <a:cubicBezTo>
                  <a:pt x="214" y="74"/>
                  <a:pt x="214" y="74"/>
                  <a:pt x="214" y="74"/>
                </a:cubicBezTo>
                <a:cubicBezTo>
                  <a:pt x="213" y="74"/>
                  <a:pt x="213" y="74"/>
                  <a:pt x="212" y="74"/>
                </a:cubicBezTo>
                <a:cubicBezTo>
                  <a:pt x="214" y="74"/>
                  <a:pt x="214" y="74"/>
                  <a:pt x="214" y="74"/>
                </a:cubicBezTo>
                <a:cubicBezTo>
                  <a:pt x="216" y="74"/>
                  <a:pt x="217" y="73"/>
                  <a:pt x="218" y="73"/>
                </a:cubicBezTo>
                <a:cubicBezTo>
                  <a:pt x="234" y="73"/>
                  <a:pt x="234" y="73"/>
                  <a:pt x="234" y="73"/>
                </a:cubicBezTo>
                <a:cubicBezTo>
                  <a:pt x="234" y="73"/>
                  <a:pt x="234" y="73"/>
                  <a:pt x="235" y="73"/>
                </a:cubicBezTo>
                <a:cubicBezTo>
                  <a:pt x="234" y="73"/>
                  <a:pt x="234" y="73"/>
                  <a:pt x="234" y="73"/>
                </a:cubicBezTo>
                <a:cubicBezTo>
                  <a:pt x="230" y="73"/>
                  <a:pt x="227" y="73"/>
                  <a:pt x="224" y="74"/>
                </a:cubicBezTo>
                <a:close/>
                <a:moveTo>
                  <a:pt x="380" y="69"/>
                </a:moveTo>
                <a:cubicBezTo>
                  <a:pt x="379" y="69"/>
                  <a:pt x="378" y="69"/>
                  <a:pt x="377" y="69"/>
                </a:cubicBezTo>
                <a:cubicBezTo>
                  <a:pt x="377" y="69"/>
                  <a:pt x="379" y="69"/>
                  <a:pt x="380" y="69"/>
                </a:cubicBezTo>
                <a:close/>
                <a:moveTo>
                  <a:pt x="367" y="70"/>
                </a:moveTo>
                <a:cubicBezTo>
                  <a:pt x="364" y="70"/>
                  <a:pt x="364" y="70"/>
                  <a:pt x="364" y="70"/>
                </a:cubicBezTo>
                <a:cubicBezTo>
                  <a:pt x="364" y="70"/>
                  <a:pt x="364" y="70"/>
                  <a:pt x="364" y="70"/>
                </a:cubicBezTo>
                <a:cubicBezTo>
                  <a:pt x="364" y="70"/>
                  <a:pt x="364" y="70"/>
                  <a:pt x="364" y="70"/>
                </a:cubicBezTo>
                <a:cubicBezTo>
                  <a:pt x="365" y="70"/>
                  <a:pt x="366" y="69"/>
                  <a:pt x="367" y="70"/>
                </a:cubicBezTo>
                <a:close/>
                <a:moveTo>
                  <a:pt x="415" y="11"/>
                </a:moveTo>
                <a:cubicBezTo>
                  <a:pt x="410" y="11"/>
                  <a:pt x="410" y="11"/>
                  <a:pt x="410" y="11"/>
                </a:cubicBezTo>
                <a:cubicBezTo>
                  <a:pt x="411" y="11"/>
                  <a:pt x="413" y="11"/>
                  <a:pt x="415" y="11"/>
                </a:cubicBezTo>
                <a:cubicBezTo>
                  <a:pt x="419" y="11"/>
                  <a:pt x="419" y="11"/>
                  <a:pt x="419" y="11"/>
                </a:cubicBezTo>
                <a:cubicBezTo>
                  <a:pt x="417" y="12"/>
                  <a:pt x="416" y="11"/>
                  <a:pt x="415" y="11"/>
                </a:cubicBezTo>
                <a:close/>
                <a:moveTo>
                  <a:pt x="422" y="12"/>
                </a:moveTo>
                <a:cubicBezTo>
                  <a:pt x="428" y="12"/>
                  <a:pt x="433" y="12"/>
                  <a:pt x="439" y="13"/>
                </a:cubicBezTo>
                <a:cubicBezTo>
                  <a:pt x="433" y="12"/>
                  <a:pt x="428" y="12"/>
                  <a:pt x="422" y="12"/>
                </a:cubicBezTo>
                <a:close/>
              </a:path>
            </a:pathLst>
          </a:custGeom>
          <a:solidFill>
            <a:srgbClr val="2C3C5E"/>
          </a:solidFill>
          <a:ln>
            <a:noFill/>
          </a:ln>
        </p:spPr>
        <p:txBody>
          <a:bodyPr vert="horz" wrap="square" lIns="91440" tIns="45720" rIns="91440" bIns="45720" numCol="1" anchor="t" anchorCtr="0" compatLnSpc="1"/>
          <a:lstStyle/>
          <a:p>
            <a:pPr lvl="0"/>
            <a:endParaRPr lang="zh-CN" altLang="en-US" dirty="0"/>
          </a:p>
        </p:txBody>
      </p:sp>
      <p:sp>
        <p:nvSpPr>
          <p:cNvPr id="8" name="矩形 7"/>
          <p:cNvSpPr/>
          <p:nvPr/>
        </p:nvSpPr>
        <p:spPr>
          <a:xfrm>
            <a:off x="2958386" y="361254"/>
            <a:ext cx="4754880" cy="398780"/>
          </a:xfrm>
          <a:prstGeom prst="rect">
            <a:avLst/>
          </a:prstGeom>
        </p:spPr>
        <p:txBody>
          <a:bodyPr wrap="none">
            <a:spAutoFit/>
          </a:bodyPr>
          <a:lstStyle/>
          <a:p>
            <a:pPr algn="ctr"/>
            <a:r>
              <a:rPr lang="zh-CN" altLang="en-US" sz="2000" dirty="0">
                <a:solidFill>
                  <a:schemeClr val="bg1"/>
                </a:solidFill>
                <a:latin typeface="宋体" panose="02010600030101010101" pitchFamily="2" charset="-122"/>
                <a:ea typeface="宋体" panose="02010600030101010101" pitchFamily="2" charset="-122"/>
              </a:rPr>
              <a:t>二、精益求精是工匠精神的主要内核之一</a:t>
            </a:r>
            <a:endParaRPr lang="zh-CN" altLang="en-US" sz="2000" dirty="0">
              <a:solidFill>
                <a:schemeClr val="bg1"/>
              </a:solidFill>
              <a:latin typeface="宋体" panose="02010600030101010101" pitchFamily="2" charset="-122"/>
              <a:ea typeface="宋体" panose="02010600030101010101" pitchFamily="2" charset="-122"/>
            </a:endParaRPr>
          </a:p>
        </p:txBody>
      </p:sp>
      <p:sp>
        <p:nvSpPr>
          <p:cNvPr id="54" name="文本框 53"/>
          <p:cNvSpPr txBox="1"/>
          <p:nvPr/>
        </p:nvSpPr>
        <p:spPr>
          <a:xfrm>
            <a:off x="459740" y="1045210"/>
            <a:ext cx="6913245" cy="5492750"/>
          </a:xfrm>
          <a:prstGeom prst="rect">
            <a:avLst/>
          </a:prstGeom>
          <a:noFill/>
        </p:spPr>
        <p:txBody>
          <a:bodyPr wrap="square" rtlCol="0">
            <a:spAutoFit/>
          </a:bodyPr>
          <a:lstStyle/>
          <a:p>
            <a:pPr fontAlgn="auto">
              <a:lnSpc>
                <a:spcPct val="150000"/>
              </a:lnSpc>
            </a:pPr>
            <a:r>
              <a:rPr lang="en-US" altLang="zh-CN" dirty="0">
                <a:solidFill>
                  <a:schemeClr val="bg2">
                    <a:lumMod val="10000"/>
                  </a:schemeClr>
                </a:solidFill>
                <a:latin typeface="宋体" panose="02010600030101010101" pitchFamily="2" charset="-122"/>
                <a:ea typeface="宋体" panose="02010600030101010101" pitchFamily="2" charset="-122"/>
                <a:sym typeface="+mn-ea"/>
              </a:rPr>
              <a:t>“精益求精的工匠精神”是中华优秀传统文化的精华之一。自古以来，中华民族从不乏具有匠心的能工巧匠。从建筑到一些艺术品，我们都能看到古代工匠那种追求极致、追求品质的精神，锯的发明者鲁班就是一个例子。在象形字中，“工”与“匠”通用，即规矩，作形容词意为细致工整、精准严谨（图 5-4）。为了保障质量，不论在什么时代，制造业理应以质量为王，不能走捷径。“精益求精的品质精神”是工匠精神的核心，一个人之所以能够成为工匠，就在于他对自己产品品质的追求，只有进行时，没有完成时，永远在路上。他不惜花费大量的时间和精力，反复改进产品，努力把产品的品质从99%，提升到 99.9%，再提升到 99.99%。对于工匠来说，产品的品质只有更好，没有最好。追求极致、精益求精，是获得各类“工匠”荣誉称号的工人的共同特点，这也是他们能身怀绝技在国际、全国或省的各种技能大赛中夺金戴银的重要原因。</a:t>
            </a:r>
            <a:endParaRPr lang="en-US" altLang="zh-CN" dirty="0">
              <a:solidFill>
                <a:schemeClr val="bg2">
                  <a:lumMod val="10000"/>
                </a:schemeClr>
              </a:solidFill>
              <a:latin typeface="宋体" panose="02010600030101010101" pitchFamily="2" charset="-122"/>
              <a:ea typeface="宋体" panose="02010600030101010101" pitchFamily="2" charset="-122"/>
              <a:sym typeface="+mn-ea"/>
            </a:endParaRPr>
          </a:p>
        </p:txBody>
      </p:sp>
      <p:pic>
        <p:nvPicPr>
          <p:cNvPr id="3" name="图片 2"/>
          <p:cNvPicPr>
            <a:picLocks noChangeAspect="1"/>
          </p:cNvPicPr>
          <p:nvPr/>
        </p:nvPicPr>
        <p:blipFill>
          <a:blip r:embed="rId1"/>
          <a:stretch>
            <a:fillRect/>
          </a:stretch>
        </p:blipFill>
        <p:spPr>
          <a:xfrm>
            <a:off x="7593965" y="1417320"/>
            <a:ext cx="3619500" cy="474853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blinds(horizontal)">
                                      <p:cBhvr>
                                        <p:cTn id="7"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54" grpId="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192"/>
          <p:cNvSpPr>
            <a:spLocks noEditPoints="1"/>
          </p:cNvSpPr>
          <p:nvPr/>
        </p:nvSpPr>
        <p:spPr bwMode="auto">
          <a:xfrm rot="10800000" flipH="1" flipV="1">
            <a:off x="2508885" y="269875"/>
            <a:ext cx="6744335" cy="582295"/>
          </a:xfrm>
          <a:custGeom>
            <a:avLst/>
            <a:gdLst>
              <a:gd name="T0" fmla="*/ 460 w 478"/>
              <a:gd name="T1" fmla="*/ 10 h 77"/>
              <a:gd name="T2" fmla="*/ 130 w 478"/>
              <a:gd name="T3" fmla="*/ 3 h 77"/>
              <a:gd name="T4" fmla="*/ 95 w 478"/>
              <a:gd name="T5" fmla="*/ 2 h 77"/>
              <a:gd name="T6" fmla="*/ 5 w 478"/>
              <a:gd name="T7" fmla="*/ 5 h 77"/>
              <a:gd name="T8" fmla="*/ 0 w 478"/>
              <a:gd name="T9" fmla="*/ 9 h 77"/>
              <a:gd name="T10" fmla="*/ 1 w 478"/>
              <a:gd name="T11" fmla="*/ 17 h 77"/>
              <a:gd name="T12" fmla="*/ 2 w 478"/>
              <a:gd name="T13" fmla="*/ 20 h 77"/>
              <a:gd name="T14" fmla="*/ 2 w 478"/>
              <a:gd name="T15" fmla="*/ 25 h 77"/>
              <a:gd name="T16" fmla="*/ 11 w 478"/>
              <a:gd name="T17" fmla="*/ 26 h 77"/>
              <a:gd name="T18" fmla="*/ 14 w 478"/>
              <a:gd name="T19" fmla="*/ 35 h 77"/>
              <a:gd name="T20" fmla="*/ 12 w 478"/>
              <a:gd name="T21" fmla="*/ 40 h 77"/>
              <a:gd name="T22" fmla="*/ 18 w 478"/>
              <a:gd name="T23" fmla="*/ 41 h 77"/>
              <a:gd name="T24" fmla="*/ 20 w 478"/>
              <a:gd name="T25" fmla="*/ 46 h 77"/>
              <a:gd name="T26" fmla="*/ 16 w 478"/>
              <a:gd name="T27" fmla="*/ 49 h 77"/>
              <a:gd name="T28" fmla="*/ 30 w 478"/>
              <a:gd name="T29" fmla="*/ 59 h 77"/>
              <a:gd name="T30" fmla="*/ 17 w 478"/>
              <a:gd name="T31" fmla="*/ 63 h 77"/>
              <a:gd name="T32" fmla="*/ 161 w 478"/>
              <a:gd name="T33" fmla="*/ 76 h 77"/>
              <a:gd name="T34" fmla="*/ 311 w 478"/>
              <a:gd name="T35" fmla="*/ 74 h 77"/>
              <a:gd name="T36" fmla="*/ 401 w 478"/>
              <a:gd name="T37" fmla="*/ 73 h 77"/>
              <a:gd name="T38" fmla="*/ 368 w 478"/>
              <a:gd name="T39" fmla="*/ 70 h 77"/>
              <a:gd name="T40" fmla="*/ 372 w 478"/>
              <a:gd name="T41" fmla="*/ 68 h 77"/>
              <a:gd name="T42" fmla="*/ 372 w 478"/>
              <a:gd name="T43" fmla="*/ 66 h 77"/>
              <a:gd name="T44" fmla="*/ 412 w 478"/>
              <a:gd name="T45" fmla="*/ 66 h 77"/>
              <a:gd name="T46" fmla="*/ 429 w 478"/>
              <a:gd name="T47" fmla="*/ 66 h 77"/>
              <a:gd name="T48" fmla="*/ 415 w 478"/>
              <a:gd name="T49" fmla="*/ 65 h 77"/>
              <a:gd name="T50" fmla="*/ 393 w 478"/>
              <a:gd name="T51" fmla="*/ 64 h 77"/>
              <a:gd name="T52" fmla="*/ 330 w 478"/>
              <a:gd name="T53" fmla="*/ 63 h 77"/>
              <a:gd name="T54" fmla="*/ 378 w 478"/>
              <a:gd name="T55" fmla="*/ 60 h 77"/>
              <a:gd name="T56" fmla="*/ 406 w 478"/>
              <a:gd name="T57" fmla="*/ 60 h 77"/>
              <a:gd name="T58" fmla="*/ 403 w 478"/>
              <a:gd name="T59" fmla="*/ 59 h 77"/>
              <a:gd name="T60" fmla="*/ 399 w 478"/>
              <a:gd name="T61" fmla="*/ 56 h 77"/>
              <a:gd name="T62" fmla="*/ 381 w 478"/>
              <a:gd name="T63" fmla="*/ 54 h 77"/>
              <a:gd name="T64" fmla="*/ 388 w 478"/>
              <a:gd name="T65" fmla="*/ 54 h 77"/>
              <a:gd name="T66" fmla="*/ 367 w 478"/>
              <a:gd name="T67" fmla="*/ 49 h 77"/>
              <a:gd name="T68" fmla="*/ 383 w 478"/>
              <a:gd name="T69" fmla="*/ 49 h 77"/>
              <a:gd name="T70" fmla="*/ 368 w 478"/>
              <a:gd name="T71" fmla="*/ 46 h 77"/>
              <a:gd name="T72" fmla="*/ 400 w 478"/>
              <a:gd name="T73" fmla="*/ 44 h 77"/>
              <a:gd name="T74" fmla="*/ 408 w 478"/>
              <a:gd name="T75" fmla="*/ 42 h 77"/>
              <a:gd name="T76" fmla="*/ 451 w 478"/>
              <a:gd name="T77" fmla="*/ 42 h 77"/>
              <a:gd name="T78" fmla="*/ 373 w 478"/>
              <a:gd name="T79" fmla="*/ 38 h 77"/>
              <a:gd name="T80" fmla="*/ 435 w 478"/>
              <a:gd name="T81" fmla="*/ 34 h 77"/>
              <a:gd name="T82" fmla="*/ 445 w 478"/>
              <a:gd name="T83" fmla="*/ 31 h 77"/>
              <a:gd name="T84" fmla="*/ 449 w 478"/>
              <a:gd name="T85" fmla="*/ 29 h 77"/>
              <a:gd name="T86" fmla="*/ 464 w 478"/>
              <a:gd name="T87" fmla="*/ 25 h 77"/>
              <a:gd name="T88" fmla="*/ 443 w 478"/>
              <a:gd name="T89" fmla="*/ 20 h 77"/>
              <a:gd name="T90" fmla="*/ 455 w 478"/>
              <a:gd name="T91" fmla="*/ 15 h 77"/>
              <a:gd name="T92" fmla="*/ 22 w 478"/>
              <a:gd name="T93" fmla="*/ 46 h 77"/>
              <a:gd name="T94" fmla="*/ 212 w 478"/>
              <a:gd name="T95" fmla="*/ 74 h 77"/>
              <a:gd name="T96" fmla="*/ 234 w 478"/>
              <a:gd name="T97" fmla="*/ 73 h 77"/>
              <a:gd name="T98" fmla="*/ 367 w 478"/>
              <a:gd name="T99" fmla="*/ 70 h 77"/>
              <a:gd name="T100" fmla="*/ 415 w 478"/>
              <a:gd name="T101" fmla="*/ 11 h 77"/>
              <a:gd name="T102" fmla="*/ 422 w 478"/>
              <a:gd name="T103" fmla="*/ 12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78" h="77">
                <a:moveTo>
                  <a:pt x="478" y="13"/>
                </a:moveTo>
                <a:cubicBezTo>
                  <a:pt x="472" y="13"/>
                  <a:pt x="468" y="13"/>
                  <a:pt x="462" y="12"/>
                </a:cubicBezTo>
                <a:cubicBezTo>
                  <a:pt x="461" y="11"/>
                  <a:pt x="465" y="12"/>
                  <a:pt x="464" y="11"/>
                </a:cubicBezTo>
                <a:cubicBezTo>
                  <a:pt x="434" y="9"/>
                  <a:pt x="403" y="9"/>
                  <a:pt x="373" y="7"/>
                </a:cubicBezTo>
                <a:cubicBezTo>
                  <a:pt x="402" y="6"/>
                  <a:pt x="431" y="10"/>
                  <a:pt x="460" y="10"/>
                </a:cubicBezTo>
                <a:cubicBezTo>
                  <a:pt x="436" y="6"/>
                  <a:pt x="407" y="7"/>
                  <a:pt x="381" y="5"/>
                </a:cubicBezTo>
                <a:cubicBezTo>
                  <a:pt x="288" y="3"/>
                  <a:pt x="288" y="3"/>
                  <a:pt x="288" y="3"/>
                </a:cubicBezTo>
                <a:cubicBezTo>
                  <a:pt x="222" y="3"/>
                  <a:pt x="222" y="3"/>
                  <a:pt x="222" y="3"/>
                </a:cubicBezTo>
                <a:cubicBezTo>
                  <a:pt x="130" y="4"/>
                  <a:pt x="130" y="4"/>
                  <a:pt x="130" y="4"/>
                </a:cubicBezTo>
                <a:cubicBezTo>
                  <a:pt x="130" y="3"/>
                  <a:pt x="130" y="3"/>
                  <a:pt x="130" y="3"/>
                </a:cubicBezTo>
                <a:cubicBezTo>
                  <a:pt x="127" y="2"/>
                  <a:pt x="125" y="3"/>
                  <a:pt x="123" y="3"/>
                </a:cubicBezTo>
                <a:cubicBezTo>
                  <a:pt x="124" y="3"/>
                  <a:pt x="125" y="3"/>
                  <a:pt x="125" y="4"/>
                </a:cubicBezTo>
                <a:cubicBezTo>
                  <a:pt x="122" y="4"/>
                  <a:pt x="118" y="3"/>
                  <a:pt x="115" y="4"/>
                </a:cubicBezTo>
                <a:cubicBezTo>
                  <a:pt x="112" y="3"/>
                  <a:pt x="107" y="4"/>
                  <a:pt x="102" y="3"/>
                </a:cubicBezTo>
                <a:cubicBezTo>
                  <a:pt x="100" y="2"/>
                  <a:pt x="98" y="2"/>
                  <a:pt x="95" y="2"/>
                </a:cubicBezTo>
                <a:cubicBezTo>
                  <a:pt x="70" y="2"/>
                  <a:pt x="50" y="0"/>
                  <a:pt x="24" y="1"/>
                </a:cubicBezTo>
                <a:cubicBezTo>
                  <a:pt x="18" y="2"/>
                  <a:pt x="10" y="1"/>
                  <a:pt x="6" y="4"/>
                </a:cubicBezTo>
                <a:cubicBezTo>
                  <a:pt x="6" y="5"/>
                  <a:pt x="8" y="5"/>
                  <a:pt x="8" y="5"/>
                </a:cubicBezTo>
                <a:cubicBezTo>
                  <a:pt x="7" y="5"/>
                  <a:pt x="6" y="6"/>
                  <a:pt x="5" y="5"/>
                </a:cubicBezTo>
                <a:cubicBezTo>
                  <a:pt x="5" y="5"/>
                  <a:pt x="5" y="5"/>
                  <a:pt x="5" y="5"/>
                </a:cubicBezTo>
                <a:cubicBezTo>
                  <a:pt x="0" y="6"/>
                  <a:pt x="0" y="6"/>
                  <a:pt x="0" y="6"/>
                </a:cubicBezTo>
                <a:cubicBezTo>
                  <a:pt x="2" y="7"/>
                  <a:pt x="2" y="7"/>
                  <a:pt x="2" y="7"/>
                </a:cubicBezTo>
                <a:cubicBezTo>
                  <a:pt x="2" y="7"/>
                  <a:pt x="2" y="7"/>
                  <a:pt x="2" y="7"/>
                </a:cubicBezTo>
                <a:cubicBezTo>
                  <a:pt x="4" y="8"/>
                  <a:pt x="4" y="8"/>
                  <a:pt x="4" y="8"/>
                </a:cubicBezTo>
                <a:cubicBezTo>
                  <a:pt x="3" y="8"/>
                  <a:pt x="1" y="9"/>
                  <a:pt x="0" y="9"/>
                </a:cubicBezTo>
                <a:cubicBezTo>
                  <a:pt x="0" y="11"/>
                  <a:pt x="0" y="13"/>
                  <a:pt x="3" y="13"/>
                </a:cubicBezTo>
                <a:cubicBezTo>
                  <a:pt x="0" y="13"/>
                  <a:pt x="0" y="13"/>
                  <a:pt x="0" y="13"/>
                </a:cubicBezTo>
                <a:cubicBezTo>
                  <a:pt x="0" y="14"/>
                  <a:pt x="0" y="14"/>
                  <a:pt x="0" y="14"/>
                </a:cubicBezTo>
                <a:cubicBezTo>
                  <a:pt x="0" y="15"/>
                  <a:pt x="2" y="15"/>
                  <a:pt x="3" y="15"/>
                </a:cubicBezTo>
                <a:cubicBezTo>
                  <a:pt x="1" y="17"/>
                  <a:pt x="1" y="17"/>
                  <a:pt x="1" y="17"/>
                </a:cubicBezTo>
                <a:cubicBezTo>
                  <a:pt x="2" y="17"/>
                  <a:pt x="2" y="17"/>
                  <a:pt x="2" y="17"/>
                </a:cubicBezTo>
                <a:cubicBezTo>
                  <a:pt x="1" y="18"/>
                  <a:pt x="1" y="18"/>
                  <a:pt x="1" y="18"/>
                </a:cubicBezTo>
                <a:cubicBezTo>
                  <a:pt x="3" y="18"/>
                  <a:pt x="1" y="19"/>
                  <a:pt x="1" y="19"/>
                </a:cubicBezTo>
                <a:cubicBezTo>
                  <a:pt x="4" y="20"/>
                  <a:pt x="4" y="20"/>
                  <a:pt x="4" y="20"/>
                </a:cubicBezTo>
                <a:cubicBezTo>
                  <a:pt x="5" y="21"/>
                  <a:pt x="2" y="20"/>
                  <a:pt x="2" y="20"/>
                </a:cubicBezTo>
                <a:cubicBezTo>
                  <a:pt x="3" y="21"/>
                  <a:pt x="5" y="21"/>
                  <a:pt x="6" y="21"/>
                </a:cubicBezTo>
                <a:cubicBezTo>
                  <a:pt x="5" y="22"/>
                  <a:pt x="3" y="21"/>
                  <a:pt x="1" y="21"/>
                </a:cubicBezTo>
                <a:cubicBezTo>
                  <a:pt x="1" y="22"/>
                  <a:pt x="1" y="22"/>
                  <a:pt x="1" y="22"/>
                </a:cubicBezTo>
                <a:cubicBezTo>
                  <a:pt x="2" y="24"/>
                  <a:pt x="6" y="24"/>
                  <a:pt x="10" y="24"/>
                </a:cubicBezTo>
                <a:cubicBezTo>
                  <a:pt x="7" y="25"/>
                  <a:pt x="5" y="25"/>
                  <a:pt x="2" y="25"/>
                </a:cubicBezTo>
                <a:cubicBezTo>
                  <a:pt x="2" y="26"/>
                  <a:pt x="2" y="26"/>
                  <a:pt x="2" y="26"/>
                </a:cubicBezTo>
                <a:cubicBezTo>
                  <a:pt x="3" y="27"/>
                  <a:pt x="5" y="26"/>
                  <a:pt x="5" y="27"/>
                </a:cubicBezTo>
                <a:cubicBezTo>
                  <a:pt x="10" y="27"/>
                  <a:pt x="10" y="27"/>
                  <a:pt x="10" y="27"/>
                </a:cubicBezTo>
                <a:cubicBezTo>
                  <a:pt x="9" y="27"/>
                  <a:pt x="9" y="27"/>
                  <a:pt x="9" y="27"/>
                </a:cubicBezTo>
                <a:cubicBezTo>
                  <a:pt x="9" y="26"/>
                  <a:pt x="10" y="26"/>
                  <a:pt x="11" y="26"/>
                </a:cubicBezTo>
                <a:cubicBezTo>
                  <a:pt x="15" y="26"/>
                  <a:pt x="12" y="30"/>
                  <a:pt x="14" y="30"/>
                </a:cubicBezTo>
                <a:cubicBezTo>
                  <a:pt x="12" y="32"/>
                  <a:pt x="9" y="30"/>
                  <a:pt x="6" y="31"/>
                </a:cubicBezTo>
                <a:cubicBezTo>
                  <a:pt x="9" y="32"/>
                  <a:pt x="12" y="31"/>
                  <a:pt x="16" y="31"/>
                </a:cubicBezTo>
                <a:cubicBezTo>
                  <a:pt x="17" y="34"/>
                  <a:pt x="17" y="34"/>
                  <a:pt x="17" y="34"/>
                </a:cubicBezTo>
                <a:cubicBezTo>
                  <a:pt x="14" y="35"/>
                  <a:pt x="14" y="35"/>
                  <a:pt x="14" y="35"/>
                </a:cubicBezTo>
                <a:cubicBezTo>
                  <a:pt x="21" y="35"/>
                  <a:pt x="21" y="35"/>
                  <a:pt x="21" y="35"/>
                </a:cubicBezTo>
                <a:cubicBezTo>
                  <a:pt x="22" y="35"/>
                  <a:pt x="23" y="35"/>
                  <a:pt x="23" y="36"/>
                </a:cubicBezTo>
                <a:cubicBezTo>
                  <a:pt x="23" y="37"/>
                  <a:pt x="22" y="37"/>
                  <a:pt x="21" y="37"/>
                </a:cubicBezTo>
                <a:cubicBezTo>
                  <a:pt x="18" y="41"/>
                  <a:pt x="11" y="37"/>
                  <a:pt x="6" y="38"/>
                </a:cubicBezTo>
                <a:cubicBezTo>
                  <a:pt x="7" y="39"/>
                  <a:pt x="10" y="39"/>
                  <a:pt x="12" y="40"/>
                </a:cubicBezTo>
                <a:cubicBezTo>
                  <a:pt x="16" y="39"/>
                  <a:pt x="18" y="38"/>
                  <a:pt x="21" y="39"/>
                </a:cubicBezTo>
                <a:cubicBezTo>
                  <a:pt x="19" y="40"/>
                  <a:pt x="19" y="40"/>
                  <a:pt x="19" y="40"/>
                </a:cubicBezTo>
                <a:cubicBezTo>
                  <a:pt x="20" y="40"/>
                  <a:pt x="20" y="40"/>
                  <a:pt x="20" y="40"/>
                </a:cubicBezTo>
                <a:cubicBezTo>
                  <a:pt x="20" y="40"/>
                  <a:pt x="21" y="40"/>
                  <a:pt x="21" y="41"/>
                </a:cubicBezTo>
                <a:cubicBezTo>
                  <a:pt x="18" y="41"/>
                  <a:pt x="18" y="41"/>
                  <a:pt x="18" y="41"/>
                </a:cubicBezTo>
                <a:cubicBezTo>
                  <a:pt x="19" y="41"/>
                  <a:pt x="19" y="41"/>
                  <a:pt x="19" y="41"/>
                </a:cubicBezTo>
                <a:cubicBezTo>
                  <a:pt x="20" y="41"/>
                  <a:pt x="21" y="42"/>
                  <a:pt x="22" y="41"/>
                </a:cubicBezTo>
                <a:cubicBezTo>
                  <a:pt x="22" y="43"/>
                  <a:pt x="22" y="43"/>
                  <a:pt x="22" y="43"/>
                </a:cubicBezTo>
                <a:cubicBezTo>
                  <a:pt x="20" y="44"/>
                  <a:pt x="22" y="46"/>
                  <a:pt x="19" y="46"/>
                </a:cubicBezTo>
                <a:cubicBezTo>
                  <a:pt x="20" y="46"/>
                  <a:pt x="20" y="46"/>
                  <a:pt x="20" y="46"/>
                </a:cubicBezTo>
                <a:cubicBezTo>
                  <a:pt x="16" y="47"/>
                  <a:pt x="12" y="44"/>
                  <a:pt x="9" y="46"/>
                </a:cubicBezTo>
                <a:cubicBezTo>
                  <a:pt x="13" y="47"/>
                  <a:pt x="19" y="46"/>
                  <a:pt x="23" y="48"/>
                </a:cubicBezTo>
                <a:cubicBezTo>
                  <a:pt x="22" y="49"/>
                  <a:pt x="22" y="49"/>
                  <a:pt x="22" y="49"/>
                </a:cubicBezTo>
                <a:cubicBezTo>
                  <a:pt x="21" y="48"/>
                  <a:pt x="21" y="48"/>
                  <a:pt x="21" y="48"/>
                </a:cubicBezTo>
                <a:cubicBezTo>
                  <a:pt x="19" y="48"/>
                  <a:pt x="17" y="49"/>
                  <a:pt x="16" y="49"/>
                </a:cubicBezTo>
                <a:cubicBezTo>
                  <a:pt x="17" y="49"/>
                  <a:pt x="19" y="49"/>
                  <a:pt x="20" y="49"/>
                </a:cubicBezTo>
                <a:cubicBezTo>
                  <a:pt x="22" y="50"/>
                  <a:pt x="25" y="51"/>
                  <a:pt x="24" y="53"/>
                </a:cubicBezTo>
                <a:cubicBezTo>
                  <a:pt x="19" y="53"/>
                  <a:pt x="19" y="53"/>
                  <a:pt x="19" y="53"/>
                </a:cubicBezTo>
                <a:cubicBezTo>
                  <a:pt x="26" y="55"/>
                  <a:pt x="26" y="55"/>
                  <a:pt x="26" y="55"/>
                </a:cubicBezTo>
                <a:cubicBezTo>
                  <a:pt x="25" y="57"/>
                  <a:pt x="29" y="58"/>
                  <a:pt x="30" y="59"/>
                </a:cubicBezTo>
                <a:cubicBezTo>
                  <a:pt x="29" y="60"/>
                  <a:pt x="27" y="59"/>
                  <a:pt x="26" y="60"/>
                </a:cubicBezTo>
                <a:cubicBezTo>
                  <a:pt x="22" y="61"/>
                  <a:pt x="28" y="62"/>
                  <a:pt x="26" y="64"/>
                </a:cubicBezTo>
                <a:cubicBezTo>
                  <a:pt x="27" y="64"/>
                  <a:pt x="29" y="64"/>
                  <a:pt x="30" y="65"/>
                </a:cubicBezTo>
                <a:cubicBezTo>
                  <a:pt x="30" y="65"/>
                  <a:pt x="29" y="66"/>
                  <a:pt x="29" y="66"/>
                </a:cubicBezTo>
                <a:cubicBezTo>
                  <a:pt x="25" y="64"/>
                  <a:pt x="21" y="63"/>
                  <a:pt x="17" y="63"/>
                </a:cubicBezTo>
                <a:cubicBezTo>
                  <a:pt x="22" y="66"/>
                  <a:pt x="22" y="66"/>
                  <a:pt x="22" y="66"/>
                </a:cubicBezTo>
                <a:cubicBezTo>
                  <a:pt x="30" y="66"/>
                  <a:pt x="36" y="70"/>
                  <a:pt x="44" y="70"/>
                </a:cubicBezTo>
                <a:cubicBezTo>
                  <a:pt x="51" y="73"/>
                  <a:pt x="61" y="73"/>
                  <a:pt x="70" y="75"/>
                </a:cubicBezTo>
                <a:cubicBezTo>
                  <a:pt x="82" y="75"/>
                  <a:pt x="93" y="77"/>
                  <a:pt x="104" y="77"/>
                </a:cubicBezTo>
                <a:cubicBezTo>
                  <a:pt x="123" y="76"/>
                  <a:pt x="142" y="76"/>
                  <a:pt x="161" y="76"/>
                </a:cubicBezTo>
                <a:cubicBezTo>
                  <a:pt x="258" y="76"/>
                  <a:pt x="258" y="76"/>
                  <a:pt x="258" y="76"/>
                </a:cubicBezTo>
                <a:cubicBezTo>
                  <a:pt x="286" y="75"/>
                  <a:pt x="315" y="77"/>
                  <a:pt x="341" y="75"/>
                </a:cubicBezTo>
                <a:cubicBezTo>
                  <a:pt x="336" y="75"/>
                  <a:pt x="331" y="74"/>
                  <a:pt x="326" y="75"/>
                </a:cubicBezTo>
                <a:cubicBezTo>
                  <a:pt x="323" y="75"/>
                  <a:pt x="321" y="74"/>
                  <a:pt x="319" y="75"/>
                </a:cubicBezTo>
                <a:cubicBezTo>
                  <a:pt x="316" y="75"/>
                  <a:pt x="313" y="75"/>
                  <a:pt x="311" y="74"/>
                </a:cubicBezTo>
                <a:cubicBezTo>
                  <a:pt x="280" y="74"/>
                  <a:pt x="280" y="74"/>
                  <a:pt x="280" y="74"/>
                </a:cubicBezTo>
                <a:cubicBezTo>
                  <a:pt x="279" y="74"/>
                  <a:pt x="279" y="74"/>
                  <a:pt x="279" y="74"/>
                </a:cubicBezTo>
                <a:cubicBezTo>
                  <a:pt x="276" y="74"/>
                  <a:pt x="272" y="75"/>
                  <a:pt x="270" y="74"/>
                </a:cubicBezTo>
                <a:cubicBezTo>
                  <a:pt x="271" y="73"/>
                  <a:pt x="271" y="73"/>
                  <a:pt x="271" y="73"/>
                </a:cubicBezTo>
                <a:cubicBezTo>
                  <a:pt x="401" y="73"/>
                  <a:pt x="401" y="73"/>
                  <a:pt x="401" y="73"/>
                </a:cubicBezTo>
                <a:cubicBezTo>
                  <a:pt x="415" y="72"/>
                  <a:pt x="415" y="72"/>
                  <a:pt x="415" y="72"/>
                </a:cubicBezTo>
                <a:cubicBezTo>
                  <a:pt x="384" y="72"/>
                  <a:pt x="352" y="72"/>
                  <a:pt x="320" y="71"/>
                </a:cubicBezTo>
                <a:cubicBezTo>
                  <a:pt x="309" y="71"/>
                  <a:pt x="297" y="72"/>
                  <a:pt x="286" y="70"/>
                </a:cubicBezTo>
                <a:cubicBezTo>
                  <a:pt x="312" y="70"/>
                  <a:pt x="341" y="71"/>
                  <a:pt x="368" y="70"/>
                </a:cubicBezTo>
                <a:cubicBezTo>
                  <a:pt x="368" y="70"/>
                  <a:pt x="368" y="70"/>
                  <a:pt x="368" y="70"/>
                </a:cubicBezTo>
                <a:cubicBezTo>
                  <a:pt x="369" y="69"/>
                  <a:pt x="369" y="69"/>
                  <a:pt x="369" y="69"/>
                </a:cubicBezTo>
                <a:cubicBezTo>
                  <a:pt x="370" y="70"/>
                  <a:pt x="371" y="69"/>
                  <a:pt x="372" y="69"/>
                </a:cubicBezTo>
                <a:cubicBezTo>
                  <a:pt x="376" y="69"/>
                  <a:pt x="383" y="71"/>
                  <a:pt x="387" y="69"/>
                </a:cubicBezTo>
                <a:cubicBezTo>
                  <a:pt x="373" y="68"/>
                  <a:pt x="373" y="68"/>
                  <a:pt x="373" y="68"/>
                </a:cubicBezTo>
                <a:cubicBezTo>
                  <a:pt x="372" y="68"/>
                  <a:pt x="372" y="68"/>
                  <a:pt x="372" y="68"/>
                </a:cubicBezTo>
                <a:cubicBezTo>
                  <a:pt x="374" y="67"/>
                  <a:pt x="374" y="67"/>
                  <a:pt x="374" y="67"/>
                </a:cubicBezTo>
                <a:cubicBezTo>
                  <a:pt x="371" y="67"/>
                  <a:pt x="371" y="67"/>
                  <a:pt x="371" y="67"/>
                </a:cubicBezTo>
                <a:cubicBezTo>
                  <a:pt x="371" y="67"/>
                  <a:pt x="370" y="67"/>
                  <a:pt x="370" y="66"/>
                </a:cubicBezTo>
                <a:cubicBezTo>
                  <a:pt x="371" y="66"/>
                  <a:pt x="373" y="65"/>
                  <a:pt x="374" y="66"/>
                </a:cubicBezTo>
                <a:cubicBezTo>
                  <a:pt x="374" y="66"/>
                  <a:pt x="372" y="66"/>
                  <a:pt x="372" y="66"/>
                </a:cubicBezTo>
                <a:cubicBezTo>
                  <a:pt x="378" y="66"/>
                  <a:pt x="387" y="67"/>
                  <a:pt x="395" y="67"/>
                </a:cubicBezTo>
                <a:cubicBezTo>
                  <a:pt x="394" y="67"/>
                  <a:pt x="394" y="67"/>
                  <a:pt x="394" y="67"/>
                </a:cubicBezTo>
                <a:cubicBezTo>
                  <a:pt x="398" y="68"/>
                  <a:pt x="405" y="68"/>
                  <a:pt x="408" y="67"/>
                </a:cubicBezTo>
                <a:cubicBezTo>
                  <a:pt x="410" y="66"/>
                  <a:pt x="410" y="67"/>
                  <a:pt x="410" y="67"/>
                </a:cubicBezTo>
                <a:cubicBezTo>
                  <a:pt x="412" y="68"/>
                  <a:pt x="411" y="67"/>
                  <a:pt x="412" y="66"/>
                </a:cubicBezTo>
                <a:cubicBezTo>
                  <a:pt x="429" y="66"/>
                  <a:pt x="429" y="66"/>
                  <a:pt x="429" y="66"/>
                </a:cubicBezTo>
                <a:cubicBezTo>
                  <a:pt x="429" y="67"/>
                  <a:pt x="429" y="67"/>
                  <a:pt x="429" y="67"/>
                </a:cubicBezTo>
                <a:cubicBezTo>
                  <a:pt x="424" y="67"/>
                  <a:pt x="419" y="67"/>
                  <a:pt x="414" y="67"/>
                </a:cubicBezTo>
                <a:cubicBezTo>
                  <a:pt x="421" y="68"/>
                  <a:pt x="431" y="68"/>
                  <a:pt x="436" y="67"/>
                </a:cubicBezTo>
                <a:cubicBezTo>
                  <a:pt x="434" y="67"/>
                  <a:pt x="431" y="67"/>
                  <a:pt x="429" y="66"/>
                </a:cubicBezTo>
                <a:cubicBezTo>
                  <a:pt x="440" y="66"/>
                  <a:pt x="453" y="66"/>
                  <a:pt x="465" y="66"/>
                </a:cubicBezTo>
                <a:cubicBezTo>
                  <a:pt x="463" y="65"/>
                  <a:pt x="459" y="66"/>
                  <a:pt x="456" y="65"/>
                </a:cubicBezTo>
                <a:cubicBezTo>
                  <a:pt x="457" y="65"/>
                  <a:pt x="457" y="65"/>
                  <a:pt x="457" y="65"/>
                </a:cubicBezTo>
                <a:cubicBezTo>
                  <a:pt x="455" y="66"/>
                  <a:pt x="453" y="64"/>
                  <a:pt x="451" y="65"/>
                </a:cubicBezTo>
                <a:cubicBezTo>
                  <a:pt x="441" y="65"/>
                  <a:pt x="428" y="65"/>
                  <a:pt x="415" y="65"/>
                </a:cubicBezTo>
                <a:cubicBezTo>
                  <a:pt x="414" y="64"/>
                  <a:pt x="414" y="64"/>
                  <a:pt x="414" y="64"/>
                </a:cubicBezTo>
                <a:cubicBezTo>
                  <a:pt x="413" y="64"/>
                  <a:pt x="413" y="65"/>
                  <a:pt x="411" y="65"/>
                </a:cubicBezTo>
                <a:cubicBezTo>
                  <a:pt x="410" y="63"/>
                  <a:pt x="409" y="66"/>
                  <a:pt x="407" y="64"/>
                </a:cubicBezTo>
                <a:cubicBezTo>
                  <a:pt x="407" y="64"/>
                  <a:pt x="407" y="64"/>
                  <a:pt x="407" y="64"/>
                </a:cubicBezTo>
                <a:cubicBezTo>
                  <a:pt x="403" y="65"/>
                  <a:pt x="397" y="65"/>
                  <a:pt x="393" y="64"/>
                </a:cubicBezTo>
                <a:cubicBezTo>
                  <a:pt x="373" y="64"/>
                  <a:pt x="373" y="64"/>
                  <a:pt x="373" y="64"/>
                </a:cubicBezTo>
                <a:cubicBezTo>
                  <a:pt x="371" y="65"/>
                  <a:pt x="367" y="65"/>
                  <a:pt x="365" y="64"/>
                </a:cubicBezTo>
                <a:cubicBezTo>
                  <a:pt x="367" y="64"/>
                  <a:pt x="367" y="64"/>
                  <a:pt x="367" y="64"/>
                </a:cubicBezTo>
                <a:cubicBezTo>
                  <a:pt x="363" y="64"/>
                  <a:pt x="359" y="63"/>
                  <a:pt x="356" y="64"/>
                </a:cubicBezTo>
                <a:cubicBezTo>
                  <a:pt x="347" y="64"/>
                  <a:pt x="338" y="65"/>
                  <a:pt x="330" y="63"/>
                </a:cubicBezTo>
                <a:cubicBezTo>
                  <a:pt x="344" y="62"/>
                  <a:pt x="354" y="64"/>
                  <a:pt x="368" y="62"/>
                </a:cubicBezTo>
                <a:cubicBezTo>
                  <a:pt x="335" y="62"/>
                  <a:pt x="335" y="62"/>
                  <a:pt x="335" y="62"/>
                </a:cubicBezTo>
                <a:cubicBezTo>
                  <a:pt x="345" y="61"/>
                  <a:pt x="357" y="61"/>
                  <a:pt x="368" y="61"/>
                </a:cubicBezTo>
                <a:cubicBezTo>
                  <a:pt x="369" y="61"/>
                  <a:pt x="369" y="60"/>
                  <a:pt x="370" y="61"/>
                </a:cubicBezTo>
                <a:cubicBezTo>
                  <a:pt x="371" y="59"/>
                  <a:pt x="375" y="60"/>
                  <a:pt x="378" y="60"/>
                </a:cubicBezTo>
                <a:cubicBezTo>
                  <a:pt x="375" y="61"/>
                  <a:pt x="375" y="61"/>
                  <a:pt x="375" y="61"/>
                </a:cubicBezTo>
                <a:cubicBezTo>
                  <a:pt x="382" y="61"/>
                  <a:pt x="391" y="61"/>
                  <a:pt x="399" y="61"/>
                </a:cubicBezTo>
                <a:cubicBezTo>
                  <a:pt x="400" y="60"/>
                  <a:pt x="400" y="60"/>
                  <a:pt x="400" y="60"/>
                </a:cubicBezTo>
                <a:cubicBezTo>
                  <a:pt x="402" y="59"/>
                  <a:pt x="404" y="61"/>
                  <a:pt x="406" y="60"/>
                </a:cubicBezTo>
                <a:cubicBezTo>
                  <a:pt x="406" y="60"/>
                  <a:pt x="406" y="60"/>
                  <a:pt x="406" y="60"/>
                </a:cubicBezTo>
                <a:cubicBezTo>
                  <a:pt x="426" y="61"/>
                  <a:pt x="450" y="60"/>
                  <a:pt x="471" y="60"/>
                </a:cubicBezTo>
                <a:cubicBezTo>
                  <a:pt x="453" y="59"/>
                  <a:pt x="433" y="59"/>
                  <a:pt x="415" y="59"/>
                </a:cubicBezTo>
                <a:cubicBezTo>
                  <a:pt x="415" y="59"/>
                  <a:pt x="415" y="59"/>
                  <a:pt x="415" y="59"/>
                </a:cubicBezTo>
                <a:cubicBezTo>
                  <a:pt x="414" y="59"/>
                  <a:pt x="414" y="59"/>
                  <a:pt x="414" y="59"/>
                </a:cubicBezTo>
                <a:cubicBezTo>
                  <a:pt x="410" y="57"/>
                  <a:pt x="407" y="61"/>
                  <a:pt x="403" y="59"/>
                </a:cubicBezTo>
                <a:cubicBezTo>
                  <a:pt x="396" y="61"/>
                  <a:pt x="390" y="57"/>
                  <a:pt x="383" y="59"/>
                </a:cubicBezTo>
                <a:cubicBezTo>
                  <a:pt x="381" y="58"/>
                  <a:pt x="381" y="58"/>
                  <a:pt x="381" y="58"/>
                </a:cubicBezTo>
                <a:cubicBezTo>
                  <a:pt x="393" y="57"/>
                  <a:pt x="403" y="59"/>
                  <a:pt x="414" y="58"/>
                </a:cubicBezTo>
                <a:cubicBezTo>
                  <a:pt x="404" y="57"/>
                  <a:pt x="404" y="57"/>
                  <a:pt x="404" y="57"/>
                </a:cubicBezTo>
                <a:cubicBezTo>
                  <a:pt x="403" y="57"/>
                  <a:pt x="399" y="58"/>
                  <a:pt x="399" y="56"/>
                </a:cubicBezTo>
                <a:cubicBezTo>
                  <a:pt x="381" y="55"/>
                  <a:pt x="381" y="55"/>
                  <a:pt x="381" y="55"/>
                </a:cubicBezTo>
                <a:cubicBezTo>
                  <a:pt x="380" y="55"/>
                  <a:pt x="379" y="55"/>
                  <a:pt x="379" y="54"/>
                </a:cubicBezTo>
                <a:cubicBezTo>
                  <a:pt x="380" y="54"/>
                  <a:pt x="381" y="54"/>
                  <a:pt x="382" y="54"/>
                </a:cubicBezTo>
                <a:cubicBezTo>
                  <a:pt x="382" y="54"/>
                  <a:pt x="382" y="54"/>
                  <a:pt x="382" y="54"/>
                </a:cubicBezTo>
                <a:cubicBezTo>
                  <a:pt x="382" y="54"/>
                  <a:pt x="381" y="54"/>
                  <a:pt x="381" y="54"/>
                </a:cubicBezTo>
                <a:cubicBezTo>
                  <a:pt x="383" y="54"/>
                  <a:pt x="383" y="54"/>
                  <a:pt x="383" y="54"/>
                </a:cubicBezTo>
                <a:cubicBezTo>
                  <a:pt x="383" y="54"/>
                  <a:pt x="383" y="54"/>
                  <a:pt x="382" y="54"/>
                </a:cubicBezTo>
                <a:cubicBezTo>
                  <a:pt x="383" y="54"/>
                  <a:pt x="383" y="54"/>
                  <a:pt x="383" y="54"/>
                </a:cubicBezTo>
                <a:cubicBezTo>
                  <a:pt x="384" y="54"/>
                  <a:pt x="387" y="53"/>
                  <a:pt x="388" y="54"/>
                </a:cubicBezTo>
                <a:cubicBezTo>
                  <a:pt x="388" y="54"/>
                  <a:pt x="388" y="54"/>
                  <a:pt x="388" y="54"/>
                </a:cubicBezTo>
                <a:cubicBezTo>
                  <a:pt x="426" y="54"/>
                  <a:pt x="426" y="54"/>
                  <a:pt x="426" y="54"/>
                </a:cubicBezTo>
                <a:cubicBezTo>
                  <a:pt x="425" y="53"/>
                  <a:pt x="425" y="53"/>
                  <a:pt x="425" y="53"/>
                </a:cubicBezTo>
                <a:cubicBezTo>
                  <a:pt x="407" y="52"/>
                  <a:pt x="386" y="52"/>
                  <a:pt x="368" y="51"/>
                </a:cubicBezTo>
                <a:cubicBezTo>
                  <a:pt x="366" y="51"/>
                  <a:pt x="360" y="51"/>
                  <a:pt x="362" y="49"/>
                </a:cubicBezTo>
                <a:cubicBezTo>
                  <a:pt x="364" y="50"/>
                  <a:pt x="365" y="48"/>
                  <a:pt x="367" y="49"/>
                </a:cubicBezTo>
                <a:cubicBezTo>
                  <a:pt x="366" y="49"/>
                  <a:pt x="366" y="49"/>
                  <a:pt x="366" y="49"/>
                </a:cubicBezTo>
                <a:cubicBezTo>
                  <a:pt x="367" y="49"/>
                  <a:pt x="367" y="49"/>
                  <a:pt x="367" y="49"/>
                </a:cubicBezTo>
                <a:cubicBezTo>
                  <a:pt x="367" y="49"/>
                  <a:pt x="367" y="49"/>
                  <a:pt x="367" y="49"/>
                </a:cubicBezTo>
                <a:cubicBezTo>
                  <a:pt x="368" y="49"/>
                  <a:pt x="368" y="49"/>
                  <a:pt x="368" y="49"/>
                </a:cubicBezTo>
                <a:cubicBezTo>
                  <a:pt x="383" y="49"/>
                  <a:pt x="383" y="49"/>
                  <a:pt x="383" y="49"/>
                </a:cubicBezTo>
                <a:cubicBezTo>
                  <a:pt x="387" y="48"/>
                  <a:pt x="387" y="48"/>
                  <a:pt x="387" y="48"/>
                </a:cubicBezTo>
                <a:cubicBezTo>
                  <a:pt x="381" y="48"/>
                  <a:pt x="375" y="48"/>
                  <a:pt x="369" y="48"/>
                </a:cubicBezTo>
                <a:cubicBezTo>
                  <a:pt x="368" y="47"/>
                  <a:pt x="368" y="47"/>
                  <a:pt x="368" y="47"/>
                </a:cubicBezTo>
                <a:cubicBezTo>
                  <a:pt x="372" y="46"/>
                  <a:pt x="378" y="47"/>
                  <a:pt x="381" y="46"/>
                </a:cubicBezTo>
                <a:cubicBezTo>
                  <a:pt x="376" y="45"/>
                  <a:pt x="373" y="46"/>
                  <a:pt x="368" y="46"/>
                </a:cubicBezTo>
                <a:cubicBezTo>
                  <a:pt x="368" y="45"/>
                  <a:pt x="368" y="45"/>
                  <a:pt x="368" y="45"/>
                </a:cubicBezTo>
                <a:cubicBezTo>
                  <a:pt x="368" y="45"/>
                  <a:pt x="369" y="45"/>
                  <a:pt x="370" y="45"/>
                </a:cubicBezTo>
                <a:cubicBezTo>
                  <a:pt x="372" y="43"/>
                  <a:pt x="375" y="44"/>
                  <a:pt x="378" y="44"/>
                </a:cubicBezTo>
                <a:cubicBezTo>
                  <a:pt x="382" y="44"/>
                  <a:pt x="385" y="44"/>
                  <a:pt x="388" y="44"/>
                </a:cubicBezTo>
                <a:cubicBezTo>
                  <a:pt x="391" y="43"/>
                  <a:pt x="397" y="44"/>
                  <a:pt x="400" y="44"/>
                </a:cubicBezTo>
                <a:cubicBezTo>
                  <a:pt x="400" y="44"/>
                  <a:pt x="399" y="44"/>
                  <a:pt x="399" y="44"/>
                </a:cubicBezTo>
                <a:cubicBezTo>
                  <a:pt x="400" y="43"/>
                  <a:pt x="400" y="42"/>
                  <a:pt x="402" y="42"/>
                </a:cubicBezTo>
                <a:cubicBezTo>
                  <a:pt x="403" y="42"/>
                  <a:pt x="404" y="42"/>
                  <a:pt x="404" y="43"/>
                </a:cubicBezTo>
                <a:cubicBezTo>
                  <a:pt x="405" y="43"/>
                  <a:pt x="407" y="43"/>
                  <a:pt x="408" y="43"/>
                </a:cubicBezTo>
                <a:cubicBezTo>
                  <a:pt x="408" y="42"/>
                  <a:pt x="408" y="42"/>
                  <a:pt x="408" y="42"/>
                </a:cubicBezTo>
                <a:cubicBezTo>
                  <a:pt x="409" y="43"/>
                  <a:pt x="411" y="42"/>
                  <a:pt x="412" y="43"/>
                </a:cubicBezTo>
                <a:cubicBezTo>
                  <a:pt x="412" y="43"/>
                  <a:pt x="412" y="43"/>
                  <a:pt x="412" y="43"/>
                </a:cubicBezTo>
                <a:cubicBezTo>
                  <a:pt x="419" y="43"/>
                  <a:pt x="428" y="44"/>
                  <a:pt x="435" y="43"/>
                </a:cubicBezTo>
                <a:cubicBezTo>
                  <a:pt x="437" y="43"/>
                  <a:pt x="445" y="43"/>
                  <a:pt x="450" y="43"/>
                </a:cubicBezTo>
                <a:cubicBezTo>
                  <a:pt x="451" y="42"/>
                  <a:pt x="451" y="42"/>
                  <a:pt x="451" y="42"/>
                </a:cubicBezTo>
                <a:cubicBezTo>
                  <a:pt x="435" y="42"/>
                  <a:pt x="435" y="42"/>
                  <a:pt x="435" y="42"/>
                </a:cubicBezTo>
                <a:cubicBezTo>
                  <a:pt x="434" y="42"/>
                  <a:pt x="434" y="42"/>
                  <a:pt x="434" y="42"/>
                </a:cubicBezTo>
                <a:cubicBezTo>
                  <a:pt x="424" y="42"/>
                  <a:pt x="424" y="42"/>
                  <a:pt x="424" y="42"/>
                </a:cubicBezTo>
                <a:cubicBezTo>
                  <a:pt x="414" y="40"/>
                  <a:pt x="402" y="40"/>
                  <a:pt x="391" y="40"/>
                </a:cubicBezTo>
                <a:cubicBezTo>
                  <a:pt x="385" y="39"/>
                  <a:pt x="379" y="39"/>
                  <a:pt x="373" y="38"/>
                </a:cubicBezTo>
                <a:cubicBezTo>
                  <a:pt x="380" y="36"/>
                  <a:pt x="388" y="37"/>
                  <a:pt x="396" y="36"/>
                </a:cubicBezTo>
                <a:cubicBezTo>
                  <a:pt x="390" y="35"/>
                  <a:pt x="382" y="36"/>
                  <a:pt x="376" y="35"/>
                </a:cubicBezTo>
                <a:cubicBezTo>
                  <a:pt x="402" y="35"/>
                  <a:pt x="431" y="37"/>
                  <a:pt x="459" y="36"/>
                </a:cubicBezTo>
                <a:cubicBezTo>
                  <a:pt x="460" y="35"/>
                  <a:pt x="460" y="35"/>
                  <a:pt x="460" y="35"/>
                </a:cubicBezTo>
                <a:cubicBezTo>
                  <a:pt x="452" y="34"/>
                  <a:pt x="443" y="35"/>
                  <a:pt x="435" y="34"/>
                </a:cubicBezTo>
                <a:cubicBezTo>
                  <a:pt x="435" y="33"/>
                  <a:pt x="435" y="33"/>
                  <a:pt x="435" y="33"/>
                </a:cubicBezTo>
                <a:cubicBezTo>
                  <a:pt x="445" y="33"/>
                  <a:pt x="445" y="33"/>
                  <a:pt x="445" y="33"/>
                </a:cubicBezTo>
                <a:cubicBezTo>
                  <a:pt x="429" y="32"/>
                  <a:pt x="414" y="31"/>
                  <a:pt x="397" y="32"/>
                </a:cubicBezTo>
                <a:cubicBezTo>
                  <a:pt x="395" y="31"/>
                  <a:pt x="393" y="31"/>
                  <a:pt x="391" y="30"/>
                </a:cubicBezTo>
                <a:cubicBezTo>
                  <a:pt x="410" y="30"/>
                  <a:pt x="428" y="32"/>
                  <a:pt x="445" y="31"/>
                </a:cubicBezTo>
                <a:cubicBezTo>
                  <a:pt x="439" y="31"/>
                  <a:pt x="434" y="30"/>
                  <a:pt x="428" y="30"/>
                </a:cubicBezTo>
                <a:cubicBezTo>
                  <a:pt x="426" y="30"/>
                  <a:pt x="426" y="30"/>
                  <a:pt x="426" y="30"/>
                </a:cubicBezTo>
                <a:cubicBezTo>
                  <a:pt x="428" y="29"/>
                  <a:pt x="428" y="29"/>
                  <a:pt x="428" y="29"/>
                </a:cubicBezTo>
                <a:cubicBezTo>
                  <a:pt x="449" y="29"/>
                  <a:pt x="449" y="29"/>
                  <a:pt x="449" y="29"/>
                </a:cubicBezTo>
                <a:cubicBezTo>
                  <a:pt x="449" y="29"/>
                  <a:pt x="449" y="29"/>
                  <a:pt x="449" y="29"/>
                </a:cubicBezTo>
                <a:cubicBezTo>
                  <a:pt x="432" y="28"/>
                  <a:pt x="415" y="28"/>
                  <a:pt x="398" y="27"/>
                </a:cubicBezTo>
                <a:cubicBezTo>
                  <a:pt x="399" y="26"/>
                  <a:pt x="399" y="26"/>
                  <a:pt x="399" y="26"/>
                </a:cubicBezTo>
                <a:cubicBezTo>
                  <a:pt x="417" y="24"/>
                  <a:pt x="432" y="30"/>
                  <a:pt x="449" y="27"/>
                </a:cubicBezTo>
                <a:cubicBezTo>
                  <a:pt x="444" y="26"/>
                  <a:pt x="440" y="27"/>
                  <a:pt x="436" y="26"/>
                </a:cubicBezTo>
                <a:cubicBezTo>
                  <a:pt x="445" y="26"/>
                  <a:pt x="455" y="25"/>
                  <a:pt x="464" y="25"/>
                </a:cubicBezTo>
                <a:cubicBezTo>
                  <a:pt x="463" y="23"/>
                  <a:pt x="471" y="25"/>
                  <a:pt x="474" y="23"/>
                </a:cubicBezTo>
                <a:cubicBezTo>
                  <a:pt x="461" y="23"/>
                  <a:pt x="447" y="23"/>
                  <a:pt x="435" y="22"/>
                </a:cubicBezTo>
                <a:cubicBezTo>
                  <a:pt x="438" y="21"/>
                  <a:pt x="441" y="21"/>
                  <a:pt x="444" y="21"/>
                </a:cubicBezTo>
                <a:cubicBezTo>
                  <a:pt x="443" y="21"/>
                  <a:pt x="443" y="21"/>
                  <a:pt x="443" y="20"/>
                </a:cubicBezTo>
                <a:cubicBezTo>
                  <a:pt x="443" y="20"/>
                  <a:pt x="443" y="20"/>
                  <a:pt x="443" y="20"/>
                </a:cubicBezTo>
                <a:cubicBezTo>
                  <a:pt x="452" y="20"/>
                  <a:pt x="460" y="21"/>
                  <a:pt x="468" y="19"/>
                </a:cubicBezTo>
                <a:cubicBezTo>
                  <a:pt x="464" y="19"/>
                  <a:pt x="460" y="19"/>
                  <a:pt x="457" y="18"/>
                </a:cubicBezTo>
                <a:cubicBezTo>
                  <a:pt x="457" y="18"/>
                  <a:pt x="458" y="17"/>
                  <a:pt x="458" y="17"/>
                </a:cubicBezTo>
                <a:cubicBezTo>
                  <a:pt x="457" y="17"/>
                  <a:pt x="455" y="17"/>
                  <a:pt x="454" y="16"/>
                </a:cubicBezTo>
                <a:cubicBezTo>
                  <a:pt x="455" y="15"/>
                  <a:pt x="455" y="15"/>
                  <a:pt x="455" y="15"/>
                </a:cubicBezTo>
                <a:cubicBezTo>
                  <a:pt x="459" y="17"/>
                  <a:pt x="463" y="15"/>
                  <a:pt x="467" y="15"/>
                </a:cubicBezTo>
                <a:cubicBezTo>
                  <a:pt x="446" y="13"/>
                  <a:pt x="446" y="13"/>
                  <a:pt x="446" y="13"/>
                </a:cubicBezTo>
                <a:cubicBezTo>
                  <a:pt x="457" y="13"/>
                  <a:pt x="467" y="13"/>
                  <a:pt x="478" y="13"/>
                </a:cubicBezTo>
                <a:close/>
                <a:moveTo>
                  <a:pt x="20" y="46"/>
                </a:moveTo>
                <a:cubicBezTo>
                  <a:pt x="22" y="46"/>
                  <a:pt x="22" y="46"/>
                  <a:pt x="22" y="46"/>
                </a:cubicBezTo>
                <a:cubicBezTo>
                  <a:pt x="22" y="46"/>
                  <a:pt x="22" y="46"/>
                  <a:pt x="22" y="46"/>
                </a:cubicBezTo>
                <a:lnTo>
                  <a:pt x="20" y="46"/>
                </a:lnTo>
                <a:close/>
                <a:moveTo>
                  <a:pt x="224" y="74"/>
                </a:moveTo>
                <a:cubicBezTo>
                  <a:pt x="214" y="74"/>
                  <a:pt x="214" y="74"/>
                  <a:pt x="214" y="74"/>
                </a:cubicBezTo>
                <a:cubicBezTo>
                  <a:pt x="213" y="74"/>
                  <a:pt x="213" y="74"/>
                  <a:pt x="212" y="74"/>
                </a:cubicBezTo>
                <a:cubicBezTo>
                  <a:pt x="214" y="74"/>
                  <a:pt x="214" y="74"/>
                  <a:pt x="214" y="74"/>
                </a:cubicBezTo>
                <a:cubicBezTo>
                  <a:pt x="216" y="74"/>
                  <a:pt x="217" y="73"/>
                  <a:pt x="218" y="73"/>
                </a:cubicBezTo>
                <a:cubicBezTo>
                  <a:pt x="234" y="73"/>
                  <a:pt x="234" y="73"/>
                  <a:pt x="234" y="73"/>
                </a:cubicBezTo>
                <a:cubicBezTo>
                  <a:pt x="234" y="73"/>
                  <a:pt x="234" y="73"/>
                  <a:pt x="235" y="73"/>
                </a:cubicBezTo>
                <a:cubicBezTo>
                  <a:pt x="234" y="73"/>
                  <a:pt x="234" y="73"/>
                  <a:pt x="234" y="73"/>
                </a:cubicBezTo>
                <a:cubicBezTo>
                  <a:pt x="230" y="73"/>
                  <a:pt x="227" y="73"/>
                  <a:pt x="224" y="74"/>
                </a:cubicBezTo>
                <a:close/>
                <a:moveTo>
                  <a:pt x="380" y="69"/>
                </a:moveTo>
                <a:cubicBezTo>
                  <a:pt x="379" y="69"/>
                  <a:pt x="378" y="69"/>
                  <a:pt x="377" y="69"/>
                </a:cubicBezTo>
                <a:cubicBezTo>
                  <a:pt x="377" y="69"/>
                  <a:pt x="379" y="69"/>
                  <a:pt x="380" y="69"/>
                </a:cubicBezTo>
                <a:close/>
                <a:moveTo>
                  <a:pt x="367" y="70"/>
                </a:moveTo>
                <a:cubicBezTo>
                  <a:pt x="364" y="70"/>
                  <a:pt x="364" y="70"/>
                  <a:pt x="364" y="70"/>
                </a:cubicBezTo>
                <a:cubicBezTo>
                  <a:pt x="364" y="70"/>
                  <a:pt x="364" y="70"/>
                  <a:pt x="364" y="70"/>
                </a:cubicBezTo>
                <a:cubicBezTo>
                  <a:pt x="364" y="70"/>
                  <a:pt x="364" y="70"/>
                  <a:pt x="364" y="70"/>
                </a:cubicBezTo>
                <a:cubicBezTo>
                  <a:pt x="365" y="70"/>
                  <a:pt x="366" y="69"/>
                  <a:pt x="367" y="70"/>
                </a:cubicBezTo>
                <a:close/>
                <a:moveTo>
                  <a:pt x="415" y="11"/>
                </a:moveTo>
                <a:cubicBezTo>
                  <a:pt x="410" y="11"/>
                  <a:pt x="410" y="11"/>
                  <a:pt x="410" y="11"/>
                </a:cubicBezTo>
                <a:cubicBezTo>
                  <a:pt x="411" y="11"/>
                  <a:pt x="413" y="11"/>
                  <a:pt x="415" y="11"/>
                </a:cubicBezTo>
                <a:cubicBezTo>
                  <a:pt x="419" y="11"/>
                  <a:pt x="419" y="11"/>
                  <a:pt x="419" y="11"/>
                </a:cubicBezTo>
                <a:cubicBezTo>
                  <a:pt x="417" y="12"/>
                  <a:pt x="416" y="11"/>
                  <a:pt x="415" y="11"/>
                </a:cubicBezTo>
                <a:close/>
                <a:moveTo>
                  <a:pt x="422" y="12"/>
                </a:moveTo>
                <a:cubicBezTo>
                  <a:pt x="428" y="12"/>
                  <a:pt x="433" y="12"/>
                  <a:pt x="439" y="13"/>
                </a:cubicBezTo>
                <a:cubicBezTo>
                  <a:pt x="433" y="12"/>
                  <a:pt x="428" y="12"/>
                  <a:pt x="422" y="12"/>
                </a:cubicBezTo>
                <a:close/>
              </a:path>
            </a:pathLst>
          </a:custGeom>
          <a:solidFill>
            <a:srgbClr val="2C3C5E"/>
          </a:solidFill>
          <a:ln>
            <a:noFill/>
          </a:ln>
        </p:spPr>
        <p:txBody>
          <a:bodyPr vert="horz" wrap="square" lIns="91440" tIns="45720" rIns="91440" bIns="45720" numCol="1" anchor="t" anchorCtr="0" compatLnSpc="1"/>
          <a:lstStyle/>
          <a:p>
            <a:pPr lvl="0"/>
            <a:endParaRPr lang="zh-CN" altLang="en-US" dirty="0"/>
          </a:p>
        </p:txBody>
      </p:sp>
      <p:sp>
        <p:nvSpPr>
          <p:cNvPr id="8" name="矩形 7"/>
          <p:cNvSpPr/>
          <p:nvPr/>
        </p:nvSpPr>
        <p:spPr>
          <a:xfrm>
            <a:off x="2958386" y="361254"/>
            <a:ext cx="4754880" cy="398780"/>
          </a:xfrm>
          <a:prstGeom prst="rect">
            <a:avLst/>
          </a:prstGeom>
        </p:spPr>
        <p:txBody>
          <a:bodyPr wrap="none">
            <a:spAutoFit/>
          </a:bodyPr>
          <a:lstStyle/>
          <a:p>
            <a:pPr algn="ctr"/>
            <a:r>
              <a:rPr lang="zh-CN" altLang="en-US" sz="2000" dirty="0">
                <a:solidFill>
                  <a:schemeClr val="bg1"/>
                </a:solidFill>
                <a:latin typeface="宋体" panose="02010600030101010101" pitchFamily="2" charset="-122"/>
                <a:ea typeface="宋体" panose="02010600030101010101" pitchFamily="2" charset="-122"/>
              </a:rPr>
              <a:t>二、精益求精是工匠精神的主要内核之一</a:t>
            </a:r>
            <a:endParaRPr lang="zh-CN" altLang="en-US" sz="2000" dirty="0">
              <a:solidFill>
                <a:schemeClr val="bg1"/>
              </a:solidFill>
              <a:latin typeface="宋体" panose="02010600030101010101" pitchFamily="2" charset="-122"/>
              <a:ea typeface="宋体" panose="02010600030101010101" pitchFamily="2" charset="-122"/>
            </a:endParaRPr>
          </a:p>
        </p:txBody>
      </p:sp>
      <p:sp>
        <p:nvSpPr>
          <p:cNvPr id="54" name="文本框 53"/>
          <p:cNvSpPr txBox="1"/>
          <p:nvPr/>
        </p:nvSpPr>
        <p:spPr>
          <a:xfrm>
            <a:off x="445770" y="1685290"/>
            <a:ext cx="5505450" cy="4246245"/>
          </a:xfrm>
          <a:prstGeom prst="rect">
            <a:avLst/>
          </a:prstGeom>
          <a:noFill/>
        </p:spPr>
        <p:txBody>
          <a:bodyPr wrap="square" rtlCol="0">
            <a:spAutoFit/>
          </a:bodyPr>
          <a:lstStyle/>
          <a:p>
            <a:pPr fontAlgn="auto">
              <a:lnSpc>
                <a:spcPct val="150000"/>
              </a:lnSpc>
            </a:pPr>
            <a:r>
              <a:rPr lang="en-US" altLang="zh-CN" dirty="0">
                <a:solidFill>
                  <a:schemeClr val="bg2">
                    <a:lumMod val="10000"/>
                  </a:schemeClr>
                </a:solidFill>
                <a:latin typeface="宋体" panose="02010600030101010101" pitchFamily="2" charset="-122"/>
                <a:ea typeface="宋体" panose="02010600030101010101" pitchFamily="2" charset="-122"/>
                <a:sym typeface="+mn-ea"/>
              </a:rPr>
              <a:t>三峡工程、南水北调、青藏铁路、西气东输这四大工程（图 5-5）中每一项激动人心的辉煌成就背后，都凝聚了以劳模为代表的千万劳动者的心血，都是广大劳动者充分发挥劳动精神的体现。他们都是有工匠精神的劳动者，对自己的产品会精雕细琢，力求完美，从而不断超越自我。弘扬工匠精神，就是要将产品当成艺术，把质量视为生命。只有继承他们的优良传统，打造更多的优质产品，中国制造才能不断做大做强，“中国品牌”才能真正享誉世界，中国经济增长的质量和效益才能持续提升。</a:t>
            </a:r>
            <a:endParaRPr lang="en-US" altLang="zh-CN" dirty="0">
              <a:solidFill>
                <a:schemeClr val="bg2">
                  <a:lumMod val="10000"/>
                </a:schemeClr>
              </a:solidFill>
              <a:latin typeface="宋体" panose="02010600030101010101" pitchFamily="2" charset="-122"/>
              <a:ea typeface="宋体" panose="02010600030101010101" pitchFamily="2" charset="-122"/>
              <a:sym typeface="+mn-ea"/>
            </a:endParaRPr>
          </a:p>
        </p:txBody>
      </p:sp>
      <p:pic>
        <p:nvPicPr>
          <p:cNvPr id="2" name="图片 1"/>
          <p:cNvPicPr>
            <a:picLocks noChangeAspect="1"/>
          </p:cNvPicPr>
          <p:nvPr/>
        </p:nvPicPr>
        <p:blipFill>
          <a:blip r:embed="rId1"/>
          <a:stretch>
            <a:fillRect/>
          </a:stretch>
        </p:blipFill>
        <p:spPr>
          <a:xfrm>
            <a:off x="6543040" y="1685290"/>
            <a:ext cx="4928235" cy="389001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blinds(horizontal)">
                                      <p:cBhvr>
                                        <p:cTn id="7"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54" grpId="1"/>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2556510" y="1691005"/>
            <a:ext cx="7078980" cy="2122805"/>
          </a:xfrm>
          <a:prstGeom prst="rect">
            <a:avLst/>
          </a:prstGeom>
          <a:noFill/>
        </p:spPr>
        <p:txBody>
          <a:bodyPr wrap="square" rtlCol="0">
            <a:spAutoFit/>
          </a:bodyPr>
          <a:lstStyle/>
          <a:p>
            <a:pPr algn="l"/>
            <a:r>
              <a:rPr lang="zh-CN" sz="6600" b="1" spc="600" dirty="0" smtClean="0">
                <a:solidFill>
                  <a:srgbClr val="074A77"/>
                </a:solidFill>
                <a:latin typeface="禹卫书法行书简体" panose="02000603000000000000" pitchFamily="2" charset="-122"/>
                <a:ea typeface="禹卫书法行书简体" panose="02000603000000000000" pitchFamily="2" charset="-122"/>
              </a:rPr>
              <a:t>第二篇</a:t>
            </a:r>
            <a:r>
              <a:rPr lang="en-US" altLang="zh-CN" sz="6600" b="1" spc="600" dirty="0" smtClean="0">
                <a:solidFill>
                  <a:srgbClr val="074A77"/>
                </a:solidFill>
                <a:latin typeface="禹卫书法行书简体" panose="02000603000000000000" pitchFamily="2" charset="-122"/>
                <a:ea typeface="禹卫书法行书简体" panose="02000603000000000000" pitchFamily="2" charset="-122"/>
              </a:rPr>
              <a:t> </a:t>
            </a:r>
            <a:endParaRPr lang="en-US" altLang="zh-CN" sz="6600" b="1" spc="600" dirty="0" smtClean="0">
              <a:solidFill>
                <a:srgbClr val="074A77"/>
              </a:solidFill>
              <a:latin typeface="禹卫书法行书简体" panose="02000603000000000000" pitchFamily="2" charset="-122"/>
              <a:ea typeface="禹卫书法行书简体" panose="02000603000000000000" pitchFamily="2" charset="-122"/>
            </a:endParaRPr>
          </a:p>
          <a:p>
            <a:pPr algn="l"/>
            <a:r>
              <a:rPr sz="6600" b="1" spc="600" dirty="0" smtClean="0">
                <a:solidFill>
                  <a:srgbClr val="074A77"/>
                </a:solidFill>
                <a:latin typeface="禹卫书法行书简体" panose="02000603000000000000" pitchFamily="2" charset="-122"/>
                <a:ea typeface="禹卫书法行书简体" panose="02000603000000000000" pitchFamily="2" charset="-122"/>
              </a:rPr>
              <a:t>工匠精神的内核</a:t>
            </a:r>
            <a:endParaRPr sz="6600" b="1" spc="600" dirty="0" smtClean="0">
              <a:solidFill>
                <a:srgbClr val="074A77"/>
              </a:solidFill>
              <a:latin typeface="禹卫书法行书简体" panose="02000603000000000000" pitchFamily="2" charset="-122"/>
              <a:ea typeface="禹卫书法行书简体" panose="02000603000000000000"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strVal val="#ppt_w+.3"/>
                                          </p:val>
                                        </p:tav>
                                        <p:tav tm="100000">
                                          <p:val>
                                            <p:strVal val="#ppt_w"/>
                                          </p:val>
                                        </p:tav>
                                      </p:tavLst>
                                    </p:anim>
                                    <p:anim calcmode="lin" valueType="num">
                                      <p:cBhvr>
                                        <p:cTn id="8" dur="1000" fill="hold"/>
                                        <p:tgtEl>
                                          <p:spTgt spid="5"/>
                                        </p:tgtEl>
                                        <p:attrNameLst>
                                          <p:attrName>ppt_h</p:attrName>
                                        </p:attrNameLst>
                                      </p:cBhvr>
                                      <p:tavLst>
                                        <p:tav tm="0">
                                          <p:val>
                                            <p:strVal val="#ppt_h"/>
                                          </p:val>
                                        </p:tav>
                                        <p:tav tm="100000">
                                          <p:val>
                                            <p:strVal val="#ppt_h"/>
                                          </p:val>
                                        </p:tav>
                                      </p:tavLst>
                                    </p:anim>
                                    <p:animEffect transition="in" filter="fade">
                                      <p:cBhvr>
                                        <p:cTn id="9"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192"/>
          <p:cNvSpPr>
            <a:spLocks noEditPoints="1"/>
          </p:cNvSpPr>
          <p:nvPr/>
        </p:nvSpPr>
        <p:spPr bwMode="auto">
          <a:xfrm rot="10800000" flipH="1" flipV="1">
            <a:off x="4586232" y="270800"/>
            <a:ext cx="3486633" cy="582290"/>
          </a:xfrm>
          <a:custGeom>
            <a:avLst/>
            <a:gdLst>
              <a:gd name="T0" fmla="*/ 460 w 478"/>
              <a:gd name="T1" fmla="*/ 10 h 77"/>
              <a:gd name="T2" fmla="*/ 130 w 478"/>
              <a:gd name="T3" fmla="*/ 3 h 77"/>
              <a:gd name="T4" fmla="*/ 95 w 478"/>
              <a:gd name="T5" fmla="*/ 2 h 77"/>
              <a:gd name="T6" fmla="*/ 5 w 478"/>
              <a:gd name="T7" fmla="*/ 5 h 77"/>
              <a:gd name="T8" fmla="*/ 0 w 478"/>
              <a:gd name="T9" fmla="*/ 9 h 77"/>
              <a:gd name="T10" fmla="*/ 1 w 478"/>
              <a:gd name="T11" fmla="*/ 17 h 77"/>
              <a:gd name="T12" fmla="*/ 2 w 478"/>
              <a:gd name="T13" fmla="*/ 20 h 77"/>
              <a:gd name="T14" fmla="*/ 2 w 478"/>
              <a:gd name="T15" fmla="*/ 25 h 77"/>
              <a:gd name="T16" fmla="*/ 11 w 478"/>
              <a:gd name="T17" fmla="*/ 26 h 77"/>
              <a:gd name="T18" fmla="*/ 14 w 478"/>
              <a:gd name="T19" fmla="*/ 35 h 77"/>
              <a:gd name="T20" fmla="*/ 12 w 478"/>
              <a:gd name="T21" fmla="*/ 40 h 77"/>
              <a:gd name="T22" fmla="*/ 18 w 478"/>
              <a:gd name="T23" fmla="*/ 41 h 77"/>
              <a:gd name="T24" fmla="*/ 20 w 478"/>
              <a:gd name="T25" fmla="*/ 46 h 77"/>
              <a:gd name="T26" fmla="*/ 16 w 478"/>
              <a:gd name="T27" fmla="*/ 49 h 77"/>
              <a:gd name="T28" fmla="*/ 30 w 478"/>
              <a:gd name="T29" fmla="*/ 59 h 77"/>
              <a:gd name="T30" fmla="*/ 17 w 478"/>
              <a:gd name="T31" fmla="*/ 63 h 77"/>
              <a:gd name="T32" fmla="*/ 161 w 478"/>
              <a:gd name="T33" fmla="*/ 76 h 77"/>
              <a:gd name="T34" fmla="*/ 311 w 478"/>
              <a:gd name="T35" fmla="*/ 74 h 77"/>
              <a:gd name="T36" fmla="*/ 401 w 478"/>
              <a:gd name="T37" fmla="*/ 73 h 77"/>
              <a:gd name="T38" fmla="*/ 368 w 478"/>
              <a:gd name="T39" fmla="*/ 70 h 77"/>
              <a:gd name="T40" fmla="*/ 372 w 478"/>
              <a:gd name="T41" fmla="*/ 68 h 77"/>
              <a:gd name="T42" fmla="*/ 372 w 478"/>
              <a:gd name="T43" fmla="*/ 66 h 77"/>
              <a:gd name="T44" fmla="*/ 412 w 478"/>
              <a:gd name="T45" fmla="*/ 66 h 77"/>
              <a:gd name="T46" fmla="*/ 429 w 478"/>
              <a:gd name="T47" fmla="*/ 66 h 77"/>
              <a:gd name="T48" fmla="*/ 415 w 478"/>
              <a:gd name="T49" fmla="*/ 65 h 77"/>
              <a:gd name="T50" fmla="*/ 393 w 478"/>
              <a:gd name="T51" fmla="*/ 64 h 77"/>
              <a:gd name="T52" fmla="*/ 330 w 478"/>
              <a:gd name="T53" fmla="*/ 63 h 77"/>
              <a:gd name="T54" fmla="*/ 378 w 478"/>
              <a:gd name="T55" fmla="*/ 60 h 77"/>
              <a:gd name="T56" fmla="*/ 406 w 478"/>
              <a:gd name="T57" fmla="*/ 60 h 77"/>
              <a:gd name="T58" fmla="*/ 403 w 478"/>
              <a:gd name="T59" fmla="*/ 59 h 77"/>
              <a:gd name="T60" fmla="*/ 399 w 478"/>
              <a:gd name="T61" fmla="*/ 56 h 77"/>
              <a:gd name="T62" fmla="*/ 381 w 478"/>
              <a:gd name="T63" fmla="*/ 54 h 77"/>
              <a:gd name="T64" fmla="*/ 388 w 478"/>
              <a:gd name="T65" fmla="*/ 54 h 77"/>
              <a:gd name="T66" fmla="*/ 367 w 478"/>
              <a:gd name="T67" fmla="*/ 49 h 77"/>
              <a:gd name="T68" fmla="*/ 383 w 478"/>
              <a:gd name="T69" fmla="*/ 49 h 77"/>
              <a:gd name="T70" fmla="*/ 368 w 478"/>
              <a:gd name="T71" fmla="*/ 46 h 77"/>
              <a:gd name="T72" fmla="*/ 400 w 478"/>
              <a:gd name="T73" fmla="*/ 44 h 77"/>
              <a:gd name="T74" fmla="*/ 408 w 478"/>
              <a:gd name="T75" fmla="*/ 42 h 77"/>
              <a:gd name="T76" fmla="*/ 451 w 478"/>
              <a:gd name="T77" fmla="*/ 42 h 77"/>
              <a:gd name="T78" fmla="*/ 373 w 478"/>
              <a:gd name="T79" fmla="*/ 38 h 77"/>
              <a:gd name="T80" fmla="*/ 435 w 478"/>
              <a:gd name="T81" fmla="*/ 34 h 77"/>
              <a:gd name="T82" fmla="*/ 445 w 478"/>
              <a:gd name="T83" fmla="*/ 31 h 77"/>
              <a:gd name="T84" fmla="*/ 449 w 478"/>
              <a:gd name="T85" fmla="*/ 29 h 77"/>
              <a:gd name="T86" fmla="*/ 464 w 478"/>
              <a:gd name="T87" fmla="*/ 25 h 77"/>
              <a:gd name="T88" fmla="*/ 443 w 478"/>
              <a:gd name="T89" fmla="*/ 20 h 77"/>
              <a:gd name="T90" fmla="*/ 455 w 478"/>
              <a:gd name="T91" fmla="*/ 15 h 77"/>
              <a:gd name="T92" fmla="*/ 22 w 478"/>
              <a:gd name="T93" fmla="*/ 46 h 77"/>
              <a:gd name="T94" fmla="*/ 212 w 478"/>
              <a:gd name="T95" fmla="*/ 74 h 77"/>
              <a:gd name="T96" fmla="*/ 234 w 478"/>
              <a:gd name="T97" fmla="*/ 73 h 77"/>
              <a:gd name="T98" fmla="*/ 367 w 478"/>
              <a:gd name="T99" fmla="*/ 70 h 77"/>
              <a:gd name="T100" fmla="*/ 415 w 478"/>
              <a:gd name="T101" fmla="*/ 11 h 77"/>
              <a:gd name="T102" fmla="*/ 422 w 478"/>
              <a:gd name="T103" fmla="*/ 12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78" h="77">
                <a:moveTo>
                  <a:pt x="478" y="13"/>
                </a:moveTo>
                <a:cubicBezTo>
                  <a:pt x="472" y="13"/>
                  <a:pt x="468" y="13"/>
                  <a:pt x="462" y="12"/>
                </a:cubicBezTo>
                <a:cubicBezTo>
                  <a:pt x="461" y="11"/>
                  <a:pt x="465" y="12"/>
                  <a:pt x="464" y="11"/>
                </a:cubicBezTo>
                <a:cubicBezTo>
                  <a:pt x="434" y="9"/>
                  <a:pt x="403" y="9"/>
                  <a:pt x="373" y="7"/>
                </a:cubicBezTo>
                <a:cubicBezTo>
                  <a:pt x="402" y="6"/>
                  <a:pt x="431" y="10"/>
                  <a:pt x="460" y="10"/>
                </a:cubicBezTo>
                <a:cubicBezTo>
                  <a:pt x="436" y="6"/>
                  <a:pt x="407" y="7"/>
                  <a:pt x="381" y="5"/>
                </a:cubicBezTo>
                <a:cubicBezTo>
                  <a:pt x="288" y="3"/>
                  <a:pt x="288" y="3"/>
                  <a:pt x="288" y="3"/>
                </a:cubicBezTo>
                <a:cubicBezTo>
                  <a:pt x="222" y="3"/>
                  <a:pt x="222" y="3"/>
                  <a:pt x="222" y="3"/>
                </a:cubicBezTo>
                <a:cubicBezTo>
                  <a:pt x="130" y="4"/>
                  <a:pt x="130" y="4"/>
                  <a:pt x="130" y="4"/>
                </a:cubicBezTo>
                <a:cubicBezTo>
                  <a:pt x="130" y="3"/>
                  <a:pt x="130" y="3"/>
                  <a:pt x="130" y="3"/>
                </a:cubicBezTo>
                <a:cubicBezTo>
                  <a:pt x="127" y="2"/>
                  <a:pt x="125" y="3"/>
                  <a:pt x="123" y="3"/>
                </a:cubicBezTo>
                <a:cubicBezTo>
                  <a:pt x="124" y="3"/>
                  <a:pt x="125" y="3"/>
                  <a:pt x="125" y="4"/>
                </a:cubicBezTo>
                <a:cubicBezTo>
                  <a:pt x="122" y="4"/>
                  <a:pt x="118" y="3"/>
                  <a:pt x="115" y="4"/>
                </a:cubicBezTo>
                <a:cubicBezTo>
                  <a:pt x="112" y="3"/>
                  <a:pt x="107" y="4"/>
                  <a:pt x="102" y="3"/>
                </a:cubicBezTo>
                <a:cubicBezTo>
                  <a:pt x="100" y="2"/>
                  <a:pt x="98" y="2"/>
                  <a:pt x="95" y="2"/>
                </a:cubicBezTo>
                <a:cubicBezTo>
                  <a:pt x="70" y="2"/>
                  <a:pt x="50" y="0"/>
                  <a:pt x="24" y="1"/>
                </a:cubicBezTo>
                <a:cubicBezTo>
                  <a:pt x="18" y="2"/>
                  <a:pt x="10" y="1"/>
                  <a:pt x="6" y="4"/>
                </a:cubicBezTo>
                <a:cubicBezTo>
                  <a:pt x="6" y="5"/>
                  <a:pt x="8" y="5"/>
                  <a:pt x="8" y="5"/>
                </a:cubicBezTo>
                <a:cubicBezTo>
                  <a:pt x="7" y="5"/>
                  <a:pt x="6" y="6"/>
                  <a:pt x="5" y="5"/>
                </a:cubicBezTo>
                <a:cubicBezTo>
                  <a:pt x="5" y="5"/>
                  <a:pt x="5" y="5"/>
                  <a:pt x="5" y="5"/>
                </a:cubicBezTo>
                <a:cubicBezTo>
                  <a:pt x="0" y="6"/>
                  <a:pt x="0" y="6"/>
                  <a:pt x="0" y="6"/>
                </a:cubicBezTo>
                <a:cubicBezTo>
                  <a:pt x="2" y="7"/>
                  <a:pt x="2" y="7"/>
                  <a:pt x="2" y="7"/>
                </a:cubicBezTo>
                <a:cubicBezTo>
                  <a:pt x="2" y="7"/>
                  <a:pt x="2" y="7"/>
                  <a:pt x="2" y="7"/>
                </a:cubicBezTo>
                <a:cubicBezTo>
                  <a:pt x="4" y="8"/>
                  <a:pt x="4" y="8"/>
                  <a:pt x="4" y="8"/>
                </a:cubicBezTo>
                <a:cubicBezTo>
                  <a:pt x="3" y="8"/>
                  <a:pt x="1" y="9"/>
                  <a:pt x="0" y="9"/>
                </a:cubicBezTo>
                <a:cubicBezTo>
                  <a:pt x="0" y="11"/>
                  <a:pt x="0" y="13"/>
                  <a:pt x="3" y="13"/>
                </a:cubicBezTo>
                <a:cubicBezTo>
                  <a:pt x="0" y="13"/>
                  <a:pt x="0" y="13"/>
                  <a:pt x="0" y="13"/>
                </a:cubicBezTo>
                <a:cubicBezTo>
                  <a:pt x="0" y="14"/>
                  <a:pt x="0" y="14"/>
                  <a:pt x="0" y="14"/>
                </a:cubicBezTo>
                <a:cubicBezTo>
                  <a:pt x="0" y="15"/>
                  <a:pt x="2" y="15"/>
                  <a:pt x="3" y="15"/>
                </a:cubicBezTo>
                <a:cubicBezTo>
                  <a:pt x="1" y="17"/>
                  <a:pt x="1" y="17"/>
                  <a:pt x="1" y="17"/>
                </a:cubicBezTo>
                <a:cubicBezTo>
                  <a:pt x="2" y="17"/>
                  <a:pt x="2" y="17"/>
                  <a:pt x="2" y="17"/>
                </a:cubicBezTo>
                <a:cubicBezTo>
                  <a:pt x="1" y="18"/>
                  <a:pt x="1" y="18"/>
                  <a:pt x="1" y="18"/>
                </a:cubicBezTo>
                <a:cubicBezTo>
                  <a:pt x="3" y="18"/>
                  <a:pt x="1" y="19"/>
                  <a:pt x="1" y="19"/>
                </a:cubicBezTo>
                <a:cubicBezTo>
                  <a:pt x="4" y="20"/>
                  <a:pt x="4" y="20"/>
                  <a:pt x="4" y="20"/>
                </a:cubicBezTo>
                <a:cubicBezTo>
                  <a:pt x="5" y="21"/>
                  <a:pt x="2" y="20"/>
                  <a:pt x="2" y="20"/>
                </a:cubicBezTo>
                <a:cubicBezTo>
                  <a:pt x="3" y="21"/>
                  <a:pt x="5" y="21"/>
                  <a:pt x="6" y="21"/>
                </a:cubicBezTo>
                <a:cubicBezTo>
                  <a:pt x="5" y="22"/>
                  <a:pt x="3" y="21"/>
                  <a:pt x="1" y="21"/>
                </a:cubicBezTo>
                <a:cubicBezTo>
                  <a:pt x="1" y="22"/>
                  <a:pt x="1" y="22"/>
                  <a:pt x="1" y="22"/>
                </a:cubicBezTo>
                <a:cubicBezTo>
                  <a:pt x="2" y="24"/>
                  <a:pt x="6" y="24"/>
                  <a:pt x="10" y="24"/>
                </a:cubicBezTo>
                <a:cubicBezTo>
                  <a:pt x="7" y="25"/>
                  <a:pt x="5" y="25"/>
                  <a:pt x="2" y="25"/>
                </a:cubicBezTo>
                <a:cubicBezTo>
                  <a:pt x="2" y="26"/>
                  <a:pt x="2" y="26"/>
                  <a:pt x="2" y="26"/>
                </a:cubicBezTo>
                <a:cubicBezTo>
                  <a:pt x="3" y="27"/>
                  <a:pt x="5" y="26"/>
                  <a:pt x="5" y="27"/>
                </a:cubicBezTo>
                <a:cubicBezTo>
                  <a:pt x="10" y="27"/>
                  <a:pt x="10" y="27"/>
                  <a:pt x="10" y="27"/>
                </a:cubicBezTo>
                <a:cubicBezTo>
                  <a:pt x="9" y="27"/>
                  <a:pt x="9" y="27"/>
                  <a:pt x="9" y="27"/>
                </a:cubicBezTo>
                <a:cubicBezTo>
                  <a:pt x="9" y="26"/>
                  <a:pt x="10" y="26"/>
                  <a:pt x="11" y="26"/>
                </a:cubicBezTo>
                <a:cubicBezTo>
                  <a:pt x="15" y="26"/>
                  <a:pt x="12" y="30"/>
                  <a:pt x="14" y="30"/>
                </a:cubicBezTo>
                <a:cubicBezTo>
                  <a:pt x="12" y="32"/>
                  <a:pt x="9" y="30"/>
                  <a:pt x="6" y="31"/>
                </a:cubicBezTo>
                <a:cubicBezTo>
                  <a:pt x="9" y="32"/>
                  <a:pt x="12" y="31"/>
                  <a:pt x="16" y="31"/>
                </a:cubicBezTo>
                <a:cubicBezTo>
                  <a:pt x="17" y="34"/>
                  <a:pt x="17" y="34"/>
                  <a:pt x="17" y="34"/>
                </a:cubicBezTo>
                <a:cubicBezTo>
                  <a:pt x="14" y="35"/>
                  <a:pt x="14" y="35"/>
                  <a:pt x="14" y="35"/>
                </a:cubicBezTo>
                <a:cubicBezTo>
                  <a:pt x="21" y="35"/>
                  <a:pt x="21" y="35"/>
                  <a:pt x="21" y="35"/>
                </a:cubicBezTo>
                <a:cubicBezTo>
                  <a:pt x="22" y="35"/>
                  <a:pt x="23" y="35"/>
                  <a:pt x="23" y="36"/>
                </a:cubicBezTo>
                <a:cubicBezTo>
                  <a:pt x="23" y="37"/>
                  <a:pt x="22" y="37"/>
                  <a:pt x="21" y="37"/>
                </a:cubicBezTo>
                <a:cubicBezTo>
                  <a:pt x="18" y="41"/>
                  <a:pt x="11" y="37"/>
                  <a:pt x="6" y="38"/>
                </a:cubicBezTo>
                <a:cubicBezTo>
                  <a:pt x="7" y="39"/>
                  <a:pt x="10" y="39"/>
                  <a:pt x="12" y="40"/>
                </a:cubicBezTo>
                <a:cubicBezTo>
                  <a:pt x="16" y="39"/>
                  <a:pt x="18" y="38"/>
                  <a:pt x="21" y="39"/>
                </a:cubicBezTo>
                <a:cubicBezTo>
                  <a:pt x="19" y="40"/>
                  <a:pt x="19" y="40"/>
                  <a:pt x="19" y="40"/>
                </a:cubicBezTo>
                <a:cubicBezTo>
                  <a:pt x="20" y="40"/>
                  <a:pt x="20" y="40"/>
                  <a:pt x="20" y="40"/>
                </a:cubicBezTo>
                <a:cubicBezTo>
                  <a:pt x="20" y="40"/>
                  <a:pt x="21" y="40"/>
                  <a:pt x="21" y="41"/>
                </a:cubicBezTo>
                <a:cubicBezTo>
                  <a:pt x="18" y="41"/>
                  <a:pt x="18" y="41"/>
                  <a:pt x="18" y="41"/>
                </a:cubicBezTo>
                <a:cubicBezTo>
                  <a:pt x="19" y="41"/>
                  <a:pt x="19" y="41"/>
                  <a:pt x="19" y="41"/>
                </a:cubicBezTo>
                <a:cubicBezTo>
                  <a:pt x="20" y="41"/>
                  <a:pt x="21" y="42"/>
                  <a:pt x="22" y="41"/>
                </a:cubicBezTo>
                <a:cubicBezTo>
                  <a:pt x="22" y="43"/>
                  <a:pt x="22" y="43"/>
                  <a:pt x="22" y="43"/>
                </a:cubicBezTo>
                <a:cubicBezTo>
                  <a:pt x="20" y="44"/>
                  <a:pt x="22" y="46"/>
                  <a:pt x="19" y="46"/>
                </a:cubicBezTo>
                <a:cubicBezTo>
                  <a:pt x="20" y="46"/>
                  <a:pt x="20" y="46"/>
                  <a:pt x="20" y="46"/>
                </a:cubicBezTo>
                <a:cubicBezTo>
                  <a:pt x="16" y="47"/>
                  <a:pt x="12" y="44"/>
                  <a:pt x="9" y="46"/>
                </a:cubicBezTo>
                <a:cubicBezTo>
                  <a:pt x="13" y="47"/>
                  <a:pt x="19" y="46"/>
                  <a:pt x="23" y="48"/>
                </a:cubicBezTo>
                <a:cubicBezTo>
                  <a:pt x="22" y="49"/>
                  <a:pt x="22" y="49"/>
                  <a:pt x="22" y="49"/>
                </a:cubicBezTo>
                <a:cubicBezTo>
                  <a:pt x="21" y="48"/>
                  <a:pt x="21" y="48"/>
                  <a:pt x="21" y="48"/>
                </a:cubicBezTo>
                <a:cubicBezTo>
                  <a:pt x="19" y="48"/>
                  <a:pt x="17" y="49"/>
                  <a:pt x="16" y="49"/>
                </a:cubicBezTo>
                <a:cubicBezTo>
                  <a:pt x="17" y="49"/>
                  <a:pt x="19" y="49"/>
                  <a:pt x="20" y="49"/>
                </a:cubicBezTo>
                <a:cubicBezTo>
                  <a:pt x="22" y="50"/>
                  <a:pt x="25" y="51"/>
                  <a:pt x="24" y="53"/>
                </a:cubicBezTo>
                <a:cubicBezTo>
                  <a:pt x="19" y="53"/>
                  <a:pt x="19" y="53"/>
                  <a:pt x="19" y="53"/>
                </a:cubicBezTo>
                <a:cubicBezTo>
                  <a:pt x="26" y="55"/>
                  <a:pt x="26" y="55"/>
                  <a:pt x="26" y="55"/>
                </a:cubicBezTo>
                <a:cubicBezTo>
                  <a:pt x="25" y="57"/>
                  <a:pt x="29" y="58"/>
                  <a:pt x="30" y="59"/>
                </a:cubicBezTo>
                <a:cubicBezTo>
                  <a:pt x="29" y="60"/>
                  <a:pt x="27" y="59"/>
                  <a:pt x="26" y="60"/>
                </a:cubicBezTo>
                <a:cubicBezTo>
                  <a:pt x="22" y="61"/>
                  <a:pt x="28" y="62"/>
                  <a:pt x="26" y="64"/>
                </a:cubicBezTo>
                <a:cubicBezTo>
                  <a:pt x="27" y="64"/>
                  <a:pt x="29" y="64"/>
                  <a:pt x="30" y="65"/>
                </a:cubicBezTo>
                <a:cubicBezTo>
                  <a:pt x="30" y="65"/>
                  <a:pt x="29" y="66"/>
                  <a:pt x="29" y="66"/>
                </a:cubicBezTo>
                <a:cubicBezTo>
                  <a:pt x="25" y="64"/>
                  <a:pt x="21" y="63"/>
                  <a:pt x="17" y="63"/>
                </a:cubicBezTo>
                <a:cubicBezTo>
                  <a:pt x="22" y="66"/>
                  <a:pt x="22" y="66"/>
                  <a:pt x="22" y="66"/>
                </a:cubicBezTo>
                <a:cubicBezTo>
                  <a:pt x="30" y="66"/>
                  <a:pt x="36" y="70"/>
                  <a:pt x="44" y="70"/>
                </a:cubicBezTo>
                <a:cubicBezTo>
                  <a:pt x="51" y="73"/>
                  <a:pt x="61" y="73"/>
                  <a:pt x="70" y="75"/>
                </a:cubicBezTo>
                <a:cubicBezTo>
                  <a:pt x="82" y="75"/>
                  <a:pt x="93" y="77"/>
                  <a:pt x="104" y="77"/>
                </a:cubicBezTo>
                <a:cubicBezTo>
                  <a:pt x="123" y="76"/>
                  <a:pt x="142" y="76"/>
                  <a:pt x="161" y="76"/>
                </a:cubicBezTo>
                <a:cubicBezTo>
                  <a:pt x="258" y="76"/>
                  <a:pt x="258" y="76"/>
                  <a:pt x="258" y="76"/>
                </a:cubicBezTo>
                <a:cubicBezTo>
                  <a:pt x="286" y="75"/>
                  <a:pt x="315" y="77"/>
                  <a:pt x="341" y="75"/>
                </a:cubicBezTo>
                <a:cubicBezTo>
                  <a:pt x="336" y="75"/>
                  <a:pt x="331" y="74"/>
                  <a:pt x="326" y="75"/>
                </a:cubicBezTo>
                <a:cubicBezTo>
                  <a:pt x="323" y="75"/>
                  <a:pt x="321" y="74"/>
                  <a:pt x="319" y="75"/>
                </a:cubicBezTo>
                <a:cubicBezTo>
                  <a:pt x="316" y="75"/>
                  <a:pt x="313" y="75"/>
                  <a:pt x="311" y="74"/>
                </a:cubicBezTo>
                <a:cubicBezTo>
                  <a:pt x="280" y="74"/>
                  <a:pt x="280" y="74"/>
                  <a:pt x="280" y="74"/>
                </a:cubicBezTo>
                <a:cubicBezTo>
                  <a:pt x="279" y="74"/>
                  <a:pt x="279" y="74"/>
                  <a:pt x="279" y="74"/>
                </a:cubicBezTo>
                <a:cubicBezTo>
                  <a:pt x="276" y="74"/>
                  <a:pt x="272" y="75"/>
                  <a:pt x="270" y="74"/>
                </a:cubicBezTo>
                <a:cubicBezTo>
                  <a:pt x="271" y="73"/>
                  <a:pt x="271" y="73"/>
                  <a:pt x="271" y="73"/>
                </a:cubicBezTo>
                <a:cubicBezTo>
                  <a:pt x="401" y="73"/>
                  <a:pt x="401" y="73"/>
                  <a:pt x="401" y="73"/>
                </a:cubicBezTo>
                <a:cubicBezTo>
                  <a:pt x="415" y="72"/>
                  <a:pt x="415" y="72"/>
                  <a:pt x="415" y="72"/>
                </a:cubicBezTo>
                <a:cubicBezTo>
                  <a:pt x="384" y="72"/>
                  <a:pt x="352" y="72"/>
                  <a:pt x="320" y="71"/>
                </a:cubicBezTo>
                <a:cubicBezTo>
                  <a:pt x="309" y="71"/>
                  <a:pt x="297" y="72"/>
                  <a:pt x="286" y="70"/>
                </a:cubicBezTo>
                <a:cubicBezTo>
                  <a:pt x="312" y="70"/>
                  <a:pt x="341" y="71"/>
                  <a:pt x="368" y="70"/>
                </a:cubicBezTo>
                <a:cubicBezTo>
                  <a:pt x="368" y="70"/>
                  <a:pt x="368" y="70"/>
                  <a:pt x="368" y="70"/>
                </a:cubicBezTo>
                <a:cubicBezTo>
                  <a:pt x="369" y="69"/>
                  <a:pt x="369" y="69"/>
                  <a:pt x="369" y="69"/>
                </a:cubicBezTo>
                <a:cubicBezTo>
                  <a:pt x="370" y="70"/>
                  <a:pt x="371" y="69"/>
                  <a:pt x="372" y="69"/>
                </a:cubicBezTo>
                <a:cubicBezTo>
                  <a:pt x="376" y="69"/>
                  <a:pt x="383" y="71"/>
                  <a:pt x="387" y="69"/>
                </a:cubicBezTo>
                <a:cubicBezTo>
                  <a:pt x="373" y="68"/>
                  <a:pt x="373" y="68"/>
                  <a:pt x="373" y="68"/>
                </a:cubicBezTo>
                <a:cubicBezTo>
                  <a:pt x="372" y="68"/>
                  <a:pt x="372" y="68"/>
                  <a:pt x="372" y="68"/>
                </a:cubicBezTo>
                <a:cubicBezTo>
                  <a:pt x="374" y="67"/>
                  <a:pt x="374" y="67"/>
                  <a:pt x="374" y="67"/>
                </a:cubicBezTo>
                <a:cubicBezTo>
                  <a:pt x="371" y="67"/>
                  <a:pt x="371" y="67"/>
                  <a:pt x="371" y="67"/>
                </a:cubicBezTo>
                <a:cubicBezTo>
                  <a:pt x="371" y="67"/>
                  <a:pt x="370" y="67"/>
                  <a:pt x="370" y="66"/>
                </a:cubicBezTo>
                <a:cubicBezTo>
                  <a:pt x="371" y="66"/>
                  <a:pt x="373" y="65"/>
                  <a:pt x="374" y="66"/>
                </a:cubicBezTo>
                <a:cubicBezTo>
                  <a:pt x="374" y="66"/>
                  <a:pt x="372" y="66"/>
                  <a:pt x="372" y="66"/>
                </a:cubicBezTo>
                <a:cubicBezTo>
                  <a:pt x="378" y="66"/>
                  <a:pt x="387" y="67"/>
                  <a:pt x="395" y="67"/>
                </a:cubicBezTo>
                <a:cubicBezTo>
                  <a:pt x="394" y="67"/>
                  <a:pt x="394" y="67"/>
                  <a:pt x="394" y="67"/>
                </a:cubicBezTo>
                <a:cubicBezTo>
                  <a:pt x="398" y="68"/>
                  <a:pt x="405" y="68"/>
                  <a:pt x="408" y="67"/>
                </a:cubicBezTo>
                <a:cubicBezTo>
                  <a:pt x="410" y="66"/>
                  <a:pt x="410" y="67"/>
                  <a:pt x="410" y="67"/>
                </a:cubicBezTo>
                <a:cubicBezTo>
                  <a:pt x="412" y="68"/>
                  <a:pt x="411" y="67"/>
                  <a:pt x="412" y="66"/>
                </a:cubicBezTo>
                <a:cubicBezTo>
                  <a:pt x="429" y="66"/>
                  <a:pt x="429" y="66"/>
                  <a:pt x="429" y="66"/>
                </a:cubicBezTo>
                <a:cubicBezTo>
                  <a:pt x="429" y="67"/>
                  <a:pt x="429" y="67"/>
                  <a:pt x="429" y="67"/>
                </a:cubicBezTo>
                <a:cubicBezTo>
                  <a:pt x="424" y="67"/>
                  <a:pt x="419" y="67"/>
                  <a:pt x="414" y="67"/>
                </a:cubicBezTo>
                <a:cubicBezTo>
                  <a:pt x="421" y="68"/>
                  <a:pt x="431" y="68"/>
                  <a:pt x="436" y="67"/>
                </a:cubicBezTo>
                <a:cubicBezTo>
                  <a:pt x="434" y="67"/>
                  <a:pt x="431" y="67"/>
                  <a:pt x="429" y="66"/>
                </a:cubicBezTo>
                <a:cubicBezTo>
                  <a:pt x="440" y="66"/>
                  <a:pt x="453" y="66"/>
                  <a:pt x="465" y="66"/>
                </a:cubicBezTo>
                <a:cubicBezTo>
                  <a:pt x="463" y="65"/>
                  <a:pt x="459" y="66"/>
                  <a:pt x="456" y="65"/>
                </a:cubicBezTo>
                <a:cubicBezTo>
                  <a:pt x="457" y="65"/>
                  <a:pt x="457" y="65"/>
                  <a:pt x="457" y="65"/>
                </a:cubicBezTo>
                <a:cubicBezTo>
                  <a:pt x="455" y="66"/>
                  <a:pt x="453" y="64"/>
                  <a:pt x="451" y="65"/>
                </a:cubicBezTo>
                <a:cubicBezTo>
                  <a:pt x="441" y="65"/>
                  <a:pt x="428" y="65"/>
                  <a:pt x="415" y="65"/>
                </a:cubicBezTo>
                <a:cubicBezTo>
                  <a:pt x="414" y="64"/>
                  <a:pt x="414" y="64"/>
                  <a:pt x="414" y="64"/>
                </a:cubicBezTo>
                <a:cubicBezTo>
                  <a:pt x="413" y="64"/>
                  <a:pt x="413" y="65"/>
                  <a:pt x="411" y="65"/>
                </a:cubicBezTo>
                <a:cubicBezTo>
                  <a:pt x="410" y="63"/>
                  <a:pt x="409" y="66"/>
                  <a:pt x="407" y="64"/>
                </a:cubicBezTo>
                <a:cubicBezTo>
                  <a:pt x="407" y="64"/>
                  <a:pt x="407" y="64"/>
                  <a:pt x="407" y="64"/>
                </a:cubicBezTo>
                <a:cubicBezTo>
                  <a:pt x="403" y="65"/>
                  <a:pt x="397" y="65"/>
                  <a:pt x="393" y="64"/>
                </a:cubicBezTo>
                <a:cubicBezTo>
                  <a:pt x="373" y="64"/>
                  <a:pt x="373" y="64"/>
                  <a:pt x="373" y="64"/>
                </a:cubicBezTo>
                <a:cubicBezTo>
                  <a:pt x="371" y="65"/>
                  <a:pt x="367" y="65"/>
                  <a:pt x="365" y="64"/>
                </a:cubicBezTo>
                <a:cubicBezTo>
                  <a:pt x="367" y="64"/>
                  <a:pt x="367" y="64"/>
                  <a:pt x="367" y="64"/>
                </a:cubicBezTo>
                <a:cubicBezTo>
                  <a:pt x="363" y="64"/>
                  <a:pt x="359" y="63"/>
                  <a:pt x="356" y="64"/>
                </a:cubicBezTo>
                <a:cubicBezTo>
                  <a:pt x="347" y="64"/>
                  <a:pt x="338" y="65"/>
                  <a:pt x="330" y="63"/>
                </a:cubicBezTo>
                <a:cubicBezTo>
                  <a:pt x="344" y="62"/>
                  <a:pt x="354" y="64"/>
                  <a:pt x="368" y="62"/>
                </a:cubicBezTo>
                <a:cubicBezTo>
                  <a:pt x="335" y="62"/>
                  <a:pt x="335" y="62"/>
                  <a:pt x="335" y="62"/>
                </a:cubicBezTo>
                <a:cubicBezTo>
                  <a:pt x="345" y="61"/>
                  <a:pt x="357" y="61"/>
                  <a:pt x="368" y="61"/>
                </a:cubicBezTo>
                <a:cubicBezTo>
                  <a:pt x="369" y="61"/>
                  <a:pt x="369" y="60"/>
                  <a:pt x="370" y="61"/>
                </a:cubicBezTo>
                <a:cubicBezTo>
                  <a:pt x="371" y="59"/>
                  <a:pt x="375" y="60"/>
                  <a:pt x="378" y="60"/>
                </a:cubicBezTo>
                <a:cubicBezTo>
                  <a:pt x="375" y="61"/>
                  <a:pt x="375" y="61"/>
                  <a:pt x="375" y="61"/>
                </a:cubicBezTo>
                <a:cubicBezTo>
                  <a:pt x="382" y="61"/>
                  <a:pt x="391" y="61"/>
                  <a:pt x="399" y="61"/>
                </a:cubicBezTo>
                <a:cubicBezTo>
                  <a:pt x="400" y="60"/>
                  <a:pt x="400" y="60"/>
                  <a:pt x="400" y="60"/>
                </a:cubicBezTo>
                <a:cubicBezTo>
                  <a:pt x="402" y="59"/>
                  <a:pt x="404" y="61"/>
                  <a:pt x="406" y="60"/>
                </a:cubicBezTo>
                <a:cubicBezTo>
                  <a:pt x="406" y="60"/>
                  <a:pt x="406" y="60"/>
                  <a:pt x="406" y="60"/>
                </a:cubicBezTo>
                <a:cubicBezTo>
                  <a:pt x="426" y="61"/>
                  <a:pt x="450" y="60"/>
                  <a:pt x="471" y="60"/>
                </a:cubicBezTo>
                <a:cubicBezTo>
                  <a:pt x="453" y="59"/>
                  <a:pt x="433" y="59"/>
                  <a:pt x="415" y="59"/>
                </a:cubicBezTo>
                <a:cubicBezTo>
                  <a:pt x="415" y="59"/>
                  <a:pt x="415" y="59"/>
                  <a:pt x="415" y="59"/>
                </a:cubicBezTo>
                <a:cubicBezTo>
                  <a:pt x="414" y="59"/>
                  <a:pt x="414" y="59"/>
                  <a:pt x="414" y="59"/>
                </a:cubicBezTo>
                <a:cubicBezTo>
                  <a:pt x="410" y="57"/>
                  <a:pt x="407" y="61"/>
                  <a:pt x="403" y="59"/>
                </a:cubicBezTo>
                <a:cubicBezTo>
                  <a:pt x="396" y="61"/>
                  <a:pt x="390" y="57"/>
                  <a:pt x="383" y="59"/>
                </a:cubicBezTo>
                <a:cubicBezTo>
                  <a:pt x="381" y="58"/>
                  <a:pt x="381" y="58"/>
                  <a:pt x="381" y="58"/>
                </a:cubicBezTo>
                <a:cubicBezTo>
                  <a:pt x="393" y="57"/>
                  <a:pt x="403" y="59"/>
                  <a:pt x="414" y="58"/>
                </a:cubicBezTo>
                <a:cubicBezTo>
                  <a:pt x="404" y="57"/>
                  <a:pt x="404" y="57"/>
                  <a:pt x="404" y="57"/>
                </a:cubicBezTo>
                <a:cubicBezTo>
                  <a:pt x="403" y="57"/>
                  <a:pt x="399" y="58"/>
                  <a:pt x="399" y="56"/>
                </a:cubicBezTo>
                <a:cubicBezTo>
                  <a:pt x="381" y="55"/>
                  <a:pt x="381" y="55"/>
                  <a:pt x="381" y="55"/>
                </a:cubicBezTo>
                <a:cubicBezTo>
                  <a:pt x="380" y="55"/>
                  <a:pt x="379" y="55"/>
                  <a:pt x="379" y="54"/>
                </a:cubicBezTo>
                <a:cubicBezTo>
                  <a:pt x="380" y="54"/>
                  <a:pt x="381" y="54"/>
                  <a:pt x="382" y="54"/>
                </a:cubicBezTo>
                <a:cubicBezTo>
                  <a:pt x="382" y="54"/>
                  <a:pt x="382" y="54"/>
                  <a:pt x="382" y="54"/>
                </a:cubicBezTo>
                <a:cubicBezTo>
                  <a:pt x="382" y="54"/>
                  <a:pt x="381" y="54"/>
                  <a:pt x="381" y="54"/>
                </a:cubicBezTo>
                <a:cubicBezTo>
                  <a:pt x="383" y="54"/>
                  <a:pt x="383" y="54"/>
                  <a:pt x="383" y="54"/>
                </a:cubicBezTo>
                <a:cubicBezTo>
                  <a:pt x="383" y="54"/>
                  <a:pt x="383" y="54"/>
                  <a:pt x="382" y="54"/>
                </a:cubicBezTo>
                <a:cubicBezTo>
                  <a:pt x="383" y="54"/>
                  <a:pt x="383" y="54"/>
                  <a:pt x="383" y="54"/>
                </a:cubicBezTo>
                <a:cubicBezTo>
                  <a:pt x="384" y="54"/>
                  <a:pt x="387" y="53"/>
                  <a:pt x="388" y="54"/>
                </a:cubicBezTo>
                <a:cubicBezTo>
                  <a:pt x="388" y="54"/>
                  <a:pt x="388" y="54"/>
                  <a:pt x="388" y="54"/>
                </a:cubicBezTo>
                <a:cubicBezTo>
                  <a:pt x="426" y="54"/>
                  <a:pt x="426" y="54"/>
                  <a:pt x="426" y="54"/>
                </a:cubicBezTo>
                <a:cubicBezTo>
                  <a:pt x="425" y="53"/>
                  <a:pt x="425" y="53"/>
                  <a:pt x="425" y="53"/>
                </a:cubicBezTo>
                <a:cubicBezTo>
                  <a:pt x="407" y="52"/>
                  <a:pt x="386" y="52"/>
                  <a:pt x="368" y="51"/>
                </a:cubicBezTo>
                <a:cubicBezTo>
                  <a:pt x="366" y="51"/>
                  <a:pt x="360" y="51"/>
                  <a:pt x="362" y="49"/>
                </a:cubicBezTo>
                <a:cubicBezTo>
                  <a:pt x="364" y="50"/>
                  <a:pt x="365" y="48"/>
                  <a:pt x="367" y="49"/>
                </a:cubicBezTo>
                <a:cubicBezTo>
                  <a:pt x="366" y="49"/>
                  <a:pt x="366" y="49"/>
                  <a:pt x="366" y="49"/>
                </a:cubicBezTo>
                <a:cubicBezTo>
                  <a:pt x="367" y="49"/>
                  <a:pt x="367" y="49"/>
                  <a:pt x="367" y="49"/>
                </a:cubicBezTo>
                <a:cubicBezTo>
                  <a:pt x="367" y="49"/>
                  <a:pt x="367" y="49"/>
                  <a:pt x="367" y="49"/>
                </a:cubicBezTo>
                <a:cubicBezTo>
                  <a:pt x="368" y="49"/>
                  <a:pt x="368" y="49"/>
                  <a:pt x="368" y="49"/>
                </a:cubicBezTo>
                <a:cubicBezTo>
                  <a:pt x="383" y="49"/>
                  <a:pt x="383" y="49"/>
                  <a:pt x="383" y="49"/>
                </a:cubicBezTo>
                <a:cubicBezTo>
                  <a:pt x="387" y="48"/>
                  <a:pt x="387" y="48"/>
                  <a:pt x="387" y="48"/>
                </a:cubicBezTo>
                <a:cubicBezTo>
                  <a:pt x="381" y="48"/>
                  <a:pt x="375" y="48"/>
                  <a:pt x="369" y="48"/>
                </a:cubicBezTo>
                <a:cubicBezTo>
                  <a:pt x="368" y="47"/>
                  <a:pt x="368" y="47"/>
                  <a:pt x="368" y="47"/>
                </a:cubicBezTo>
                <a:cubicBezTo>
                  <a:pt x="372" y="46"/>
                  <a:pt x="378" y="47"/>
                  <a:pt x="381" y="46"/>
                </a:cubicBezTo>
                <a:cubicBezTo>
                  <a:pt x="376" y="45"/>
                  <a:pt x="373" y="46"/>
                  <a:pt x="368" y="46"/>
                </a:cubicBezTo>
                <a:cubicBezTo>
                  <a:pt x="368" y="45"/>
                  <a:pt x="368" y="45"/>
                  <a:pt x="368" y="45"/>
                </a:cubicBezTo>
                <a:cubicBezTo>
                  <a:pt x="368" y="45"/>
                  <a:pt x="369" y="45"/>
                  <a:pt x="370" y="45"/>
                </a:cubicBezTo>
                <a:cubicBezTo>
                  <a:pt x="372" y="43"/>
                  <a:pt x="375" y="44"/>
                  <a:pt x="378" y="44"/>
                </a:cubicBezTo>
                <a:cubicBezTo>
                  <a:pt x="382" y="44"/>
                  <a:pt x="385" y="44"/>
                  <a:pt x="388" y="44"/>
                </a:cubicBezTo>
                <a:cubicBezTo>
                  <a:pt x="391" y="43"/>
                  <a:pt x="397" y="44"/>
                  <a:pt x="400" y="44"/>
                </a:cubicBezTo>
                <a:cubicBezTo>
                  <a:pt x="400" y="44"/>
                  <a:pt x="399" y="44"/>
                  <a:pt x="399" y="44"/>
                </a:cubicBezTo>
                <a:cubicBezTo>
                  <a:pt x="400" y="43"/>
                  <a:pt x="400" y="42"/>
                  <a:pt x="402" y="42"/>
                </a:cubicBezTo>
                <a:cubicBezTo>
                  <a:pt x="403" y="42"/>
                  <a:pt x="404" y="42"/>
                  <a:pt x="404" y="43"/>
                </a:cubicBezTo>
                <a:cubicBezTo>
                  <a:pt x="405" y="43"/>
                  <a:pt x="407" y="43"/>
                  <a:pt x="408" y="43"/>
                </a:cubicBezTo>
                <a:cubicBezTo>
                  <a:pt x="408" y="42"/>
                  <a:pt x="408" y="42"/>
                  <a:pt x="408" y="42"/>
                </a:cubicBezTo>
                <a:cubicBezTo>
                  <a:pt x="409" y="43"/>
                  <a:pt x="411" y="42"/>
                  <a:pt x="412" y="43"/>
                </a:cubicBezTo>
                <a:cubicBezTo>
                  <a:pt x="412" y="43"/>
                  <a:pt x="412" y="43"/>
                  <a:pt x="412" y="43"/>
                </a:cubicBezTo>
                <a:cubicBezTo>
                  <a:pt x="419" y="43"/>
                  <a:pt x="428" y="44"/>
                  <a:pt x="435" y="43"/>
                </a:cubicBezTo>
                <a:cubicBezTo>
                  <a:pt x="437" y="43"/>
                  <a:pt x="445" y="43"/>
                  <a:pt x="450" y="43"/>
                </a:cubicBezTo>
                <a:cubicBezTo>
                  <a:pt x="451" y="42"/>
                  <a:pt x="451" y="42"/>
                  <a:pt x="451" y="42"/>
                </a:cubicBezTo>
                <a:cubicBezTo>
                  <a:pt x="435" y="42"/>
                  <a:pt x="435" y="42"/>
                  <a:pt x="435" y="42"/>
                </a:cubicBezTo>
                <a:cubicBezTo>
                  <a:pt x="434" y="42"/>
                  <a:pt x="434" y="42"/>
                  <a:pt x="434" y="42"/>
                </a:cubicBezTo>
                <a:cubicBezTo>
                  <a:pt x="424" y="42"/>
                  <a:pt x="424" y="42"/>
                  <a:pt x="424" y="42"/>
                </a:cubicBezTo>
                <a:cubicBezTo>
                  <a:pt x="414" y="40"/>
                  <a:pt x="402" y="40"/>
                  <a:pt x="391" y="40"/>
                </a:cubicBezTo>
                <a:cubicBezTo>
                  <a:pt x="385" y="39"/>
                  <a:pt x="379" y="39"/>
                  <a:pt x="373" y="38"/>
                </a:cubicBezTo>
                <a:cubicBezTo>
                  <a:pt x="380" y="36"/>
                  <a:pt x="388" y="37"/>
                  <a:pt x="396" y="36"/>
                </a:cubicBezTo>
                <a:cubicBezTo>
                  <a:pt x="390" y="35"/>
                  <a:pt x="382" y="36"/>
                  <a:pt x="376" y="35"/>
                </a:cubicBezTo>
                <a:cubicBezTo>
                  <a:pt x="402" y="35"/>
                  <a:pt x="431" y="37"/>
                  <a:pt x="459" y="36"/>
                </a:cubicBezTo>
                <a:cubicBezTo>
                  <a:pt x="460" y="35"/>
                  <a:pt x="460" y="35"/>
                  <a:pt x="460" y="35"/>
                </a:cubicBezTo>
                <a:cubicBezTo>
                  <a:pt x="452" y="34"/>
                  <a:pt x="443" y="35"/>
                  <a:pt x="435" y="34"/>
                </a:cubicBezTo>
                <a:cubicBezTo>
                  <a:pt x="435" y="33"/>
                  <a:pt x="435" y="33"/>
                  <a:pt x="435" y="33"/>
                </a:cubicBezTo>
                <a:cubicBezTo>
                  <a:pt x="445" y="33"/>
                  <a:pt x="445" y="33"/>
                  <a:pt x="445" y="33"/>
                </a:cubicBezTo>
                <a:cubicBezTo>
                  <a:pt x="429" y="32"/>
                  <a:pt x="414" y="31"/>
                  <a:pt x="397" y="32"/>
                </a:cubicBezTo>
                <a:cubicBezTo>
                  <a:pt x="395" y="31"/>
                  <a:pt x="393" y="31"/>
                  <a:pt x="391" y="30"/>
                </a:cubicBezTo>
                <a:cubicBezTo>
                  <a:pt x="410" y="30"/>
                  <a:pt x="428" y="32"/>
                  <a:pt x="445" y="31"/>
                </a:cubicBezTo>
                <a:cubicBezTo>
                  <a:pt x="439" y="31"/>
                  <a:pt x="434" y="30"/>
                  <a:pt x="428" y="30"/>
                </a:cubicBezTo>
                <a:cubicBezTo>
                  <a:pt x="426" y="30"/>
                  <a:pt x="426" y="30"/>
                  <a:pt x="426" y="30"/>
                </a:cubicBezTo>
                <a:cubicBezTo>
                  <a:pt x="428" y="29"/>
                  <a:pt x="428" y="29"/>
                  <a:pt x="428" y="29"/>
                </a:cubicBezTo>
                <a:cubicBezTo>
                  <a:pt x="449" y="29"/>
                  <a:pt x="449" y="29"/>
                  <a:pt x="449" y="29"/>
                </a:cubicBezTo>
                <a:cubicBezTo>
                  <a:pt x="449" y="29"/>
                  <a:pt x="449" y="29"/>
                  <a:pt x="449" y="29"/>
                </a:cubicBezTo>
                <a:cubicBezTo>
                  <a:pt x="432" y="28"/>
                  <a:pt x="415" y="28"/>
                  <a:pt x="398" y="27"/>
                </a:cubicBezTo>
                <a:cubicBezTo>
                  <a:pt x="399" y="26"/>
                  <a:pt x="399" y="26"/>
                  <a:pt x="399" y="26"/>
                </a:cubicBezTo>
                <a:cubicBezTo>
                  <a:pt x="417" y="24"/>
                  <a:pt x="432" y="30"/>
                  <a:pt x="449" y="27"/>
                </a:cubicBezTo>
                <a:cubicBezTo>
                  <a:pt x="444" y="26"/>
                  <a:pt x="440" y="27"/>
                  <a:pt x="436" y="26"/>
                </a:cubicBezTo>
                <a:cubicBezTo>
                  <a:pt x="445" y="26"/>
                  <a:pt x="455" y="25"/>
                  <a:pt x="464" y="25"/>
                </a:cubicBezTo>
                <a:cubicBezTo>
                  <a:pt x="463" y="23"/>
                  <a:pt x="471" y="25"/>
                  <a:pt x="474" y="23"/>
                </a:cubicBezTo>
                <a:cubicBezTo>
                  <a:pt x="461" y="23"/>
                  <a:pt x="447" y="23"/>
                  <a:pt x="435" y="22"/>
                </a:cubicBezTo>
                <a:cubicBezTo>
                  <a:pt x="438" y="21"/>
                  <a:pt x="441" y="21"/>
                  <a:pt x="444" y="21"/>
                </a:cubicBezTo>
                <a:cubicBezTo>
                  <a:pt x="443" y="21"/>
                  <a:pt x="443" y="21"/>
                  <a:pt x="443" y="20"/>
                </a:cubicBezTo>
                <a:cubicBezTo>
                  <a:pt x="443" y="20"/>
                  <a:pt x="443" y="20"/>
                  <a:pt x="443" y="20"/>
                </a:cubicBezTo>
                <a:cubicBezTo>
                  <a:pt x="452" y="20"/>
                  <a:pt x="460" y="21"/>
                  <a:pt x="468" y="19"/>
                </a:cubicBezTo>
                <a:cubicBezTo>
                  <a:pt x="464" y="19"/>
                  <a:pt x="460" y="19"/>
                  <a:pt x="457" y="18"/>
                </a:cubicBezTo>
                <a:cubicBezTo>
                  <a:pt x="457" y="18"/>
                  <a:pt x="458" y="17"/>
                  <a:pt x="458" y="17"/>
                </a:cubicBezTo>
                <a:cubicBezTo>
                  <a:pt x="457" y="17"/>
                  <a:pt x="455" y="17"/>
                  <a:pt x="454" y="16"/>
                </a:cubicBezTo>
                <a:cubicBezTo>
                  <a:pt x="455" y="15"/>
                  <a:pt x="455" y="15"/>
                  <a:pt x="455" y="15"/>
                </a:cubicBezTo>
                <a:cubicBezTo>
                  <a:pt x="459" y="17"/>
                  <a:pt x="463" y="15"/>
                  <a:pt x="467" y="15"/>
                </a:cubicBezTo>
                <a:cubicBezTo>
                  <a:pt x="446" y="13"/>
                  <a:pt x="446" y="13"/>
                  <a:pt x="446" y="13"/>
                </a:cubicBezTo>
                <a:cubicBezTo>
                  <a:pt x="457" y="13"/>
                  <a:pt x="467" y="13"/>
                  <a:pt x="478" y="13"/>
                </a:cubicBezTo>
                <a:close/>
                <a:moveTo>
                  <a:pt x="20" y="46"/>
                </a:moveTo>
                <a:cubicBezTo>
                  <a:pt x="22" y="46"/>
                  <a:pt x="22" y="46"/>
                  <a:pt x="22" y="46"/>
                </a:cubicBezTo>
                <a:cubicBezTo>
                  <a:pt x="22" y="46"/>
                  <a:pt x="22" y="46"/>
                  <a:pt x="22" y="46"/>
                </a:cubicBezTo>
                <a:lnTo>
                  <a:pt x="20" y="46"/>
                </a:lnTo>
                <a:close/>
                <a:moveTo>
                  <a:pt x="224" y="74"/>
                </a:moveTo>
                <a:cubicBezTo>
                  <a:pt x="214" y="74"/>
                  <a:pt x="214" y="74"/>
                  <a:pt x="214" y="74"/>
                </a:cubicBezTo>
                <a:cubicBezTo>
                  <a:pt x="213" y="74"/>
                  <a:pt x="213" y="74"/>
                  <a:pt x="212" y="74"/>
                </a:cubicBezTo>
                <a:cubicBezTo>
                  <a:pt x="214" y="74"/>
                  <a:pt x="214" y="74"/>
                  <a:pt x="214" y="74"/>
                </a:cubicBezTo>
                <a:cubicBezTo>
                  <a:pt x="216" y="74"/>
                  <a:pt x="217" y="73"/>
                  <a:pt x="218" y="73"/>
                </a:cubicBezTo>
                <a:cubicBezTo>
                  <a:pt x="234" y="73"/>
                  <a:pt x="234" y="73"/>
                  <a:pt x="234" y="73"/>
                </a:cubicBezTo>
                <a:cubicBezTo>
                  <a:pt x="234" y="73"/>
                  <a:pt x="234" y="73"/>
                  <a:pt x="235" y="73"/>
                </a:cubicBezTo>
                <a:cubicBezTo>
                  <a:pt x="234" y="73"/>
                  <a:pt x="234" y="73"/>
                  <a:pt x="234" y="73"/>
                </a:cubicBezTo>
                <a:cubicBezTo>
                  <a:pt x="230" y="73"/>
                  <a:pt x="227" y="73"/>
                  <a:pt x="224" y="74"/>
                </a:cubicBezTo>
                <a:close/>
                <a:moveTo>
                  <a:pt x="380" y="69"/>
                </a:moveTo>
                <a:cubicBezTo>
                  <a:pt x="379" y="69"/>
                  <a:pt x="378" y="69"/>
                  <a:pt x="377" y="69"/>
                </a:cubicBezTo>
                <a:cubicBezTo>
                  <a:pt x="377" y="69"/>
                  <a:pt x="379" y="69"/>
                  <a:pt x="380" y="69"/>
                </a:cubicBezTo>
                <a:close/>
                <a:moveTo>
                  <a:pt x="367" y="70"/>
                </a:moveTo>
                <a:cubicBezTo>
                  <a:pt x="364" y="70"/>
                  <a:pt x="364" y="70"/>
                  <a:pt x="364" y="70"/>
                </a:cubicBezTo>
                <a:cubicBezTo>
                  <a:pt x="364" y="70"/>
                  <a:pt x="364" y="70"/>
                  <a:pt x="364" y="70"/>
                </a:cubicBezTo>
                <a:cubicBezTo>
                  <a:pt x="364" y="70"/>
                  <a:pt x="364" y="70"/>
                  <a:pt x="364" y="70"/>
                </a:cubicBezTo>
                <a:cubicBezTo>
                  <a:pt x="365" y="70"/>
                  <a:pt x="366" y="69"/>
                  <a:pt x="367" y="70"/>
                </a:cubicBezTo>
                <a:close/>
                <a:moveTo>
                  <a:pt x="415" y="11"/>
                </a:moveTo>
                <a:cubicBezTo>
                  <a:pt x="410" y="11"/>
                  <a:pt x="410" y="11"/>
                  <a:pt x="410" y="11"/>
                </a:cubicBezTo>
                <a:cubicBezTo>
                  <a:pt x="411" y="11"/>
                  <a:pt x="413" y="11"/>
                  <a:pt x="415" y="11"/>
                </a:cubicBezTo>
                <a:cubicBezTo>
                  <a:pt x="419" y="11"/>
                  <a:pt x="419" y="11"/>
                  <a:pt x="419" y="11"/>
                </a:cubicBezTo>
                <a:cubicBezTo>
                  <a:pt x="417" y="12"/>
                  <a:pt x="416" y="11"/>
                  <a:pt x="415" y="11"/>
                </a:cubicBezTo>
                <a:close/>
                <a:moveTo>
                  <a:pt x="422" y="12"/>
                </a:moveTo>
                <a:cubicBezTo>
                  <a:pt x="428" y="12"/>
                  <a:pt x="433" y="12"/>
                  <a:pt x="439" y="13"/>
                </a:cubicBezTo>
                <a:cubicBezTo>
                  <a:pt x="433" y="12"/>
                  <a:pt x="428" y="12"/>
                  <a:pt x="422" y="12"/>
                </a:cubicBezTo>
                <a:close/>
              </a:path>
            </a:pathLst>
          </a:custGeom>
          <a:solidFill>
            <a:srgbClr val="2C3C5E"/>
          </a:solidFill>
          <a:ln>
            <a:noFill/>
          </a:ln>
        </p:spPr>
        <p:txBody>
          <a:bodyPr vert="horz" wrap="square" lIns="91440" tIns="45720" rIns="91440" bIns="45720" numCol="1" anchor="t" anchorCtr="0" compatLnSpc="1"/>
          <a:lstStyle/>
          <a:p>
            <a:pPr lvl="0"/>
            <a:endParaRPr lang="zh-CN" altLang="en-US" dirty="0"/>
          </a:p>
        </p:txBody>
      </p:sp>
      <p:sp>
        <p:nvSpPr>
          <p:cNvPr id="8" name="矩形 7"/>
          <p:cNvSpPr/>
          <p:nvPr/>
        </p:nvSpPr>
        <p:spPr>
          <a:xfrm>
            <a:off x="5496481" y="370144"/>
            <a:ext cx="1198880" cy="398780"/>
          </a:xfrm>
          <a:prstGeom prst="rect">
            <a:avLst/>
          </a:prstGeom>
        </p:spPr>
        <p:txBody>
          <a:bodyPr wrap="none">
            <a:spAutoFit/>
          </a:bodyPr>
          <a:lstStyle/>
          <a:p>
            <a:pPr algn="l"/>
            <a:r>
              <a:rPr lang="zh-CN" altLang="en-US" sz="2000" dirty="0">
                <a:solidFill>
                  <a:schemeClr val="bg1"/>
                </a:solidFill>
                <a:latin typeface="方正清刻本悦宋简体" panose="02010600030101010101" pitchFamily="2" charset="-122"/>
                <a:ea typeface="方正清刻本悦宋简体" panose="02010600030101010101" pitchFamily="2" charset="-122"/>
              </a:rPr>
              <a:t>工匠修行</a:t>
            </a:r>
            <a:endParaRPr lang="zh-CN" altLang="en-US" sz="2000" dirty="0">
              <a:solidFill>
                <a:schemeClr val="bg1"/>
              </a:solidFill>
              <a:latin typeface="方正清刻本悦宋简体" panose="02010600030101010101" pitchFamily="2" charset="-122"/>
              <a:ea typeface="方正清刻本悦宋简体" panose="02010600030101010101" pitchFamily="2" charset="-122"/>
            </a:endParaRPr>
          </a:p>
        </p:txBody>
      </p:sp>
      <p:sp>
        <p:nvSpPr>
          <p:cNvPr id="44" name="TextBox 76"/>
          <p:cNvSpPr txBox="1"/>
          <p:nvPr/>
        </p:nvSpPr>
        <p:spPr>
          <a:xfrm>
            <a:off x="1132205" y="1108710"/>
            <a:ext cx="6188075" cy="4154170"/>
          </a:xfrm>
          <a:prstGeom prst="rect">
            <a:avLst/>
          </a:prstGeom>
          <a:noFill/>
        </p:spPr>
        <p:txBody>
          <a:bodyPr wrap="square" rtlCol="0">
            <a:spAutoFit/>
            <a:scene3d>
              <a:camera prst="orthographicFront"/>
              <a:lightRig rig="threePt" dir="t"/>
            </a:scene3d>
          </a:bodyPr>
          <a:lstStyle/>
          <a:p>
            <a:pPr algn="ctr"/>
            <a:r>
              <a:rPr lang="zh-CN" altLang="en-US" sz="2400" b="1" dirty="0">
                <a:solidFill>
                  <a:schemeClr val="accent1">
                    <a:lumMod val="75000"/>
                  </a:schemeClr>
                </a:solidFill>
                <a:latin typeface="宋体" panose="02010600030101010101" pitchFamily="2" charset="-122"/>
                <a:ea typeface="宋体" panose="02010600030101010101" pitchFamily="2" charset="-122"/>
              </a:rPr>
              <a:t>烹饪是一门精细的艺术</a:t>
            </a:r>
            <a:endParaRPr lang="zh-CN" altLang="en-US" sz="2400" b="1" dirty="0">
              <a:solidFill>
                <a:schemeClr val="accent1">
                  <a:lumMod val="75000"/>
                </a:schemeClr>
              </a:solidFill>
              <a:latin typeface="宋体" panose="02010600030101010101" pitchFamily="2" charset="-122"/>
              <a:ea typeface="宋体" panose="02010600030101010101" pitchFamily="2" charset="-122"/>
            </a:endParaRPr>
          </a:p>
          <a:p>
            <a:r>
              <a:rPr lang="zh-CN" altLang="en-US" sz="2000" b="1" dirty="0">
                <a:latin typeface="宋体" panose="02010600030101010101" pitchFamily="2" charset="-122"/>
                <a:ea typeface="宋体" panose="02010600030101010101" pitchFamily="2" charset="-122"/>
              </a:rPr>
              <a:t>实践指南</a:t>
            </a:r>
            <a:endParaRPr lang="zh-CN" altLang="en-US" sz="2000" b="1" dirty="0">
              <a:latin typeface="宋体" panose="02010600030101010101" pitchFamily="2" charset="-122"/>
              <a:ea typeface="宋体" panose="02010600030101010101" pitchFamily="2" charset="-122"/>
            </a:endParaRPr>
          </a:p>
          <a:p>
            <a:r>
              <a:rPr lang="zh-CN" altLang="en-US" sz="2000" dirty="0">
                <a:latin typeface="宋体" panose="02010600030101010101" pitchFamily="2" charset="-122"/>
                <a:ea typeface="宋体" panose="02010600030101010101" pitchFamily="2" charset="-122"/>
              </a:rPr>
              <a:t>烹饪是指一种复杂而有规律地将食材转化为食物的加工过程，是对食材加工处理，使食物更可口、更好看、更好闻的处理方式与方法。一道美味佳肴，必然色、香、味、意、形、养俱佳，不但让人在食用时感到满足，而且能让食物的营养更容易被人体吸收。一个真正的厨师和画家一样都是艺术家。此次烹饪实践活动，就可以充分感受厨师的匠心，要把菜当成一件艺术品来做。</a:t>
            </a:r>
            <a:endParaRPr lang="zh-CN" altLang="en-US" sz="2000" dirty="0">
              <a:latin typeface="宋体" panose="02010600030101010101" pitchFamily="2" charset="-122"/>
              <a:ea typeface="宋体" panose="02010600030101010101" pitchFamily="2" charset="-122"/>
            </a:endParaRPr>
          </a:p>
          <a:p>
            <a:r>
              <a:rPr lang="zh-CN" altLang="en-US" sz="2000" b="1" dirty="0">
                <a:latin typeface="宋体" panose="02010600030101010101" pitchFamily="2" charset="-122"/>
                <a:ea typeface="宋体" panose="02010600030101010101" pitchFamily="2" charset="-122"/>
              </a:rPr>
              <a:t>实践准备</a:t>
            </a:r>
            <a:endParaRPr lang="zh-CN" altLang="en-US" sz="2000" b="1" dirty="0">
              <a:latin typeface="宋体" panose="02010600030101010101" pitchFamily="2" charset="-122"/>
              <a:ea typeface="宋体" panose="02010600030101010101" pitchFamily="2" charset="-122"/>
            </a:endParaRPr>
          </a:p>
          <a:p>
            <a:r>
              <a:rPr lang="zh-CN" altLang="en-US" sz="2000" dirty="0">
                <a:latin typeface="宋体" panose="02010600030101010101" pitchFamily="2" charset="-122"/>
                <a:ea typeface="宋体" panose="02010600030101010101" pitchFamily="2" charset="-122"/>
              </a:rPr>
              <a:t>工具：大碗、清洗盆、刀、炒锅、铲子。</a:t>
            </a:r>
            <a:endParaRPr lang="zh-CN" altLang="en-US" sz="2000" dirty="0">
              <a:latin typeface="宋体" panose="02010600030101010101" pitchFamily="2" charset="-122"/>
              <a:ea typeface="宋体" panose="02010600030101010101" pitchFamily="2" charset="-122"/>
            </a:endParaRPr>
          </a:p>
          <a:p>
            <a:r>
              <a:rPr lang="zh-CN" altLang="en-US" sz="2000" dirty="0">
                <a:latin typeface="宋体" panose="02010600030101010101" pitchFamily="2" charset="-122"/>
                <a:ea typeface="宋体" panose="02010600030101010101" pitchFamily="2" charset="-122"/>
              </a:rPr>
              <a:t>材料：食用油、芦笋、调味品、柠檬。</a:t>
            </a:r>
            <a:endParaRPr lang="zh-CN" altLang="en-US" sz="2000" dirty="0">
              <a:latin typeface="宋体" panose="02010600030101010101" pitchFamily="2" charset="-122"/>
              <a:ea typeface="宋体" panose="02010600030101010101" pitchFamily="2" charset="-122"/>
            </a:endParaRPr>
          </a:p>
        </p:txBody>
      </p:sp>
      <p:pic>
        <p:nvPicPr>
          <p:cNvPr id="108" name="图片 107"/>
          <p:cNvPicPr/>
          <p:nvPr/>
        </p:nvPicPr>
        <p:blipFill>
          <a:blip r:embed="rId1"/>
          <a:stretch>
            <a:fillRect/>
          </a:stretch>
        </p:blipFill>
        <p:spPr>
          <a:xfrm>
            <a:off x="7632700" y="1230630"/>
            <a:ext cx="4105275" cy="2590800"/>
          </a:xfrm>
          <a:prstGeom prst="rect">
            <a:avLst/>
          </a:prstGeom>
          <a:noFill/>
          <a:ln w="9525">
            <a:noFill/>
          </a:ln>
        </p:spPr>
      </p:pic>
      <p:pic>
        <p:nvPicPr>
          <p:cNvPr id="109" name="图片 108"/>
          <p:cNvPicPr/>
          <p:nvPr/>
        </p:nvPicPr>
        <p:blipFill>
          <a:blip r:embed="rId2"/>
          <a:stretch>
            <a:fillRect/>
          </a:stretch>
        </p:blipFill>
        <p:spPr>
          <a:xfrm>
            <a:off x="7632700" y="4028440"/>
            <a:ext cx="4105910" cy="2408555"/>
          </a:xfrm>
          <a:prstGeom prst="rect">
            <a:avLst/>
          </a:prstGeom>
          <a:noFill/>
          <a:ln w="9525">
            <a:noFill/>
          </a:ln>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192"/>
          <p:cNvSpPr>
            <a:spLocks noEditPoints="1"/>
          </p:cNvSpPr>
          <p:nvPr/>
        </p:nvSpPr>
        <p:spPr bwMode="auto">
          <a:xfrm rot="10800000" flipH="1" flipV="1">
            <a:off x="4586232" y="270800"/>
            <a:ext cx="3486633" cy="582290"/>
          </a:xfrm>
          <a:custGeom>
            <a:avLst/>
            <a:gdLst>
              <a:gd name="T0" fmla="*/ 460 w 478"/>
              <a:gd name="T1" fmla="*/ 10 h 77"/>
              <a:gd name="T2" fmla="*/ 130 w 478"/>
              <a:gd name="T3" fmla="*/ 3 h 77"/>
              <a:gd name="T4" fmla="*/ 95 w 478"/>
              <a:gd name="T5" fmla="*/ 2 h 77"/>
              <a:gd name="T6" fmla="*/ 5 w 478"/>
              <a:gd name="T7" fmla="*/ 5 h 77"/>
              <a:gd name="T8" fmla="*/ 0 w 478"/>
              <a:gd name="T9" fmla="*/ 9 h 77"/>
              <a:gd name="T10" fmla="*/ 1 w 478"/>
              <a:gd name="T11" fmla="*/ 17 h 77"/>
              <a:gd name="T12" fmla="*/ 2 w 478"/>
              <a:gd name="T13" fmla="*/ 20 h 77"/>
              <a:gd name="T14" fmla="*/ 2 w 478"/>
              <a:gd name="T15" fmla="*/ 25 h 77"/>
              <a:gd name="T16" fmla="*/ 11 w 478"/>
              <a:gd name="T17" fmla="*/ 26 h 77"/>
              <a:gd name="T18" fmla="*/ 14 w 478"/>
              <a:gd name="T19" fmla="*/ 35 h 77"/>
              <a:gd name="T20" fmla="*/ 12 w 478"/>
              <a:gd name="T21" fmla="*/ 40 h 77"/>
              <a:gd name="T22" fmla="*/ 18 w 478"/>
              <a:gd name="T23" fmla="*/ 41 h 77"/>
              <a:gd name="T24" fmla="*/ 20 w 478"/>
              <a:gd name="T25" fmla="*/ 46 h 77"/>
              <a:gd name="T26" fmla="*/ 16 w 478"/>
              <a:gd name="T27" fmla="*/ 49 h 77"/>
              <a:gd name="T28" fmla="*/ 30 w 478"/>
              <a:gd name="T29" fmla="*/ 59 h 77"/>
              <a:gd name="T30" fmla="*/ 17 w 478"/>
              <a:gd name="T31" fmla="*/ 63 h 77"/>
              <a:gd name="T32" fmla="*/ 161 w 478"/>
              <a:gd name="T33" fmla="*/ 76 h 77"/>
              <a:gd name="T34" fmla="*/ 311 w 478"/>
              <a:gd name="T35" fmla="*/ 74 h 77"/>
              <a:gd name="T36" fmla="*/ 401 w 478"/>
              <a:gd name="T37" fmla="*/ 73 h 77"/>
              <a:gd name="T38" fmla="*/ 368 w 478"/>
              <a:gd name="T39" fmla="*/ 70 h 77"/>
              <a:gd name="T40" fmla="*/ 372 w 478"/>
              <a:gd name="T41" fmla="*/ 68 h 77"/>
              <a:gd name="T42" fmla="*/ 372 w 478"/>
              <a:gd name="T43" fmla="*/ 66 h 77"/>
              <a:gd name="T44" fmla="*/ 412 w 478"/>
              <a:gd name="T45" fmla="*/ 66 h 77"/>
              <a:gd name="T46" fmla="*/ 429 w 478"/>
              <a:gd name="T47" fmla="*/ 66 h 77"/>
              <a:gd name="T48" fmla="*/ 415 w 478"/>
              <a:gd name="T49" fmla="*/ 65 h 77"/>
              <a:gd name="T50" fmla="*/ 393 w 478"/>
              <a:gd name="T51" fmla="*/ 64 h 77"/>
              <a:gd name="T52" fmla="*/ 330 w 478"/>
              <a:gd name="T53" fmla="*/ 63 h 77"/>
              <a:gd name="T54" fmla="*/ 378 w 478"/>
              <a:gd name="T55" fmla="*/ 60 h 77"/>
              <a:gd name="T56" fmla="*/ 406 w 478"/>
              <a:gd name="T57" fmla="*/ 60 h 77"/>
              <a:gd name="T58" fmla="*/ 403 w 478"/>
              <a:gd name="T59" fmla="*/ 59 h 77"/>
              <a:gd name="T60" fmla="*/ 399 w 478"/>
              <a:gd name="T61" fmla="*/ 56 h 77"/>
              <a:gd name="T62" fmla="*/ 381 w 478"/>
              <a:gd name="T63" fmla="*/ 54 h 77"/>
              <a:gd name="T64" fmla="*/ 388 w 478"/>
              <a:gd name="T65" fmla="*/ 54 h 77"/>
              <a:gd name="T66" fmla="*/ 367 w 478"/>
              <a:gd name="T67" fmla="*/ 49 h 77"/>
              <a:gd name="T68" fmla="*/ 383 w 478"/>
              <a:gd name="T69" fmla="*/ 49 h 77"/>
              <a:gd name="T70" fmla="*/ 368 w 478"/>
              <a:gd name="T71" fmla="*/ 46 h 77"/>
              <a:gd name="T72" fmla="*/ 400 w 478"/>
              <a:gd name="T73" fmla="*/ 44 h 77"/>
              <a:gd name="T74" fmla="*/ 408 w 478"/>
              <a:gd name="T75" fmla="*/ 42 h 77"/>
              <a:gd name="T76" fmla="*/ 451 w 478"/>
              <a:gd name="T77" fmla="*/ 42 h 77"/>
              <a:gd name="T78" fmla="*/ 373 w 478"/>
              <a:gd name="T79" fmla="*/ 38 h 77"/>
              <a:gd name="T80" fmla="*/ 435 w 478"/>
              <a:gd name="T81" fmla="*/ 34 h 77"/>
              <a:gd name="T82" fmla="*/ 445 w 478"/>
              <a:gd name="T83" fmla="*/ 31 h 77"/>
              <a:gd name="T84" fmla="*/ 449 w 478"/>
              <a:gd name="T85" fmla="*/ 29 h 77"/>
              <a:gd name="T86" fmla="*/ 464 w 478"/>
              <a:gd name="T87" fmla="*/ 25 h 77"/>
              <a:gd name="T88" fmla="*/ 443 w 478"/>
              <a:gd name="T89" fmla="*/ 20 h 77"/>
              <a:gd name="T90" fmla="*/ 455 w 478"/>
              <a:gd name="T91" fmla="*/ 15 h 77"/>
              <a:gd name="T92" fmla="*/ 22 w 478"/>
              <a:gd name="T93" fmla="*/ 46 h 77"/>
              <a:gd name="T94" fmla="*/ 212 w 478"/>
              <a:gd name="T95" fmla="*/ 74 h 77"/>
              <a:gd name="T96" fmla="*/ 234 w 478"/>
              <a:gd name="T97" fmla="*/ 73 h 77"/>
              <a:gd name="T98" fmla="*/ 367 w 478"/>
              <a:gd name="T99" fmla="*/ 70 h 77"/>
              <a:gd name="T100" fmla="*/ 415 w 478"/>
              <a:gd name="T101" fmla="*/ 11 h 77"/>
              <a:gd name="T102" fmla="*/ 422 w 478"/>
              <a:gd name="T103" fmla="*/ 12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78" h="77">
                <a:moveTo>
                  <a:pt x="478" y="13"/>
                </a:moveTo>
                <a:cubicBezTo>
                  <a:pt x="472" y="13"/>
                  <a:pt x="468" y="13"/>
                  <a:pt x="462" y="12"/>
                </a:cubicBezTo>
                <a:cubicBezTo>
                  <a:pt x="461" y="11"/>
                  <a:pt x="465" y="12"/>
                  <a:pt x="464" y="11"/>
                </a:cubicBezTo>
                <a:cubicBezTo>
                  <a:pt x="434" y="9"/>
                  <a:pt x="403" y="9"/>
                  <a:pt x="373" y="7"/>
                </a:cubicBezTo>
                <a:cubicBezTo>
                  <a:pt x="402" y="6"/>
                  <a:pt x="431" y="10"/>
                  <a:pt x="460" y="10"/>
                </a:cubicBezTo>
                <a:cubicBezTo>
                  <a:pt x="436" y="6"/>
                  <a:pt x="407" y="7"/>
                  <a:pt x="381" y="5"/>
                </a:cubicBezTo>
                <a:cubicBezTo>
                  <a:pt x="288" y="3"/>
                  <a:pt x="288" y="3"/>
                  <a:pt x="288" y="3"/>
                </a:cubicBezTo>
                <a:cubicBezTo>
                  <a:pt x="222" y="3"/>
                  <a:pt x="222" y="3"/>
                  <a:pt x="222" y="3"/>
                </a:cubicBezTo>
                <a:cubicBezTo>
                  <a:pt x="130" y="4"/>
                  <a:pt x="130" y="4"/>
                  <a:pt x="130" y="4"/>
                </a:cubicBezTo>
                <a:cubicBezTo>
                  <a:pt x="130" y="3"/>
                  <a:pt x="130" y="3"/>
                  <a:pt x="130" y="3"/>
                </a:cubicBezTo>
                <a:cubicBezTo>
                  <a:pt x="127" y="2"/>
                  <a:pt x="125" y="3"/>
                  <a:pt x="123" y="3"/>
                </a:cubicBezTo>
                <a:cubicBezTo>
                  <a:pt x="124" y="3"/>
                  <a:pt x="125" y="3"/>
                  <a:pt x="125" y="4"/>
                </a:cubicBezTo>
                <a:cubicBezTo>
                  <a:pt x="122" y="4"/>
                  <a:pt x="118" y="3"/>
                  <a:pt x="115" y="4"/>
                </a:cubicBezTo>
                <a:cubicBezTo>
                  <a:pt x="112" y="3"/>
                  <a:pt x="107" y="4"/>
                  <a:pt x="102" y="3"/>
                </a:cubicBezTo>
                <a:cubicBezTo>
                  <a:pt x="100" y="2"/>
                  <a:pt x="98" y="2"/>
                  <a:pt x="95" y="2"/>
                </a:cubicBezTo>
                <a:cubicBezTo>
                  <a:pt x="70" y="2"/>
                  <a:pt x="50" y="0"/>
                  <a:pt x="24" y="1"/>
                </a:cubicBezTo>
                <a:cubicBezTo>
                  <a:pt x="18" y="2"/>
                  <a:pt x="10" y="1"/>
                  <a:pt x="6" y="4"/>
                </a:cubicBezTo>
                <a:cubicBezTo>
                  <a:pt x="6" y="5"/>
                  <a:pt x="8" y="5"/>
                  <a:pt x="8" y="5"/>
                </a:cubicBezTo>
                <a:cubicBezTo>
                  <a:pt x="7" y="5"/>
                  <a:pt x="6" y="6"/>
                  <a:pt x="5" y="5"/>
                </a:cubicBezTo>
                <a:cubicBezTo>
                  <a:pt x="5" y="5"/>
                  <a:pt x="5" y="5"/>
                  <a:pt x="5" y="5"/>
                </a:cubicBezTo>
                <a:cubicBezTo>
                  <a:pt x="0" y="6"/>
                  <a:pt x="0" y="6"/>
                  <a:pt x="0" y="6"/>
                </a:cubicBezTo>
                <a:cubicBezTo>
                  <a:pt x="2" y="7"/>
                  <a:pt x="2" y="7"/>
                  <a:pt x="2" y="7"/>
                </a:cubicBezTo>
                <a:cubicBezTo>
                  <a:pt x="2" y="7"/>
                  <a:pt x="2" y="7"/>
                  <a:pt x="2" y="7"/>
                </a:cubicBezTo>
                <a:cubicBezTo>
                  <a:pt x="4" y="8"/>
                  <a:pt x="4" y="8"/>
                  <a:pt x="4" y="8"/>
                </a:cubicBezTo>
                <a:cubicBezTo>
                  <a:pt x="3" y="8"/>
                  <a:pt x="1" y="9"/>
                  <a:pt x="0" y="9"/>
                </a:cubicBezTo>
                <a:cubicBezTo>
                  <a:pt x="0" y="11"/>
                  <a:pt x="0" y="13"/>
                  <a:pt x="3" y="13"/>
                </a:cubicBezTo>
                <a:cubicBezTo>
                  <a:pt x="0" y="13"/>
                  <a:pt x="0" y="13"/>
                  <a:pt x="0" y="13"/>
                </a:cubicBezTo>
                <a:cubicBezTo>
                  <a:pt x="0" y="14"/>
                  <a:pt x="0" y="14"/>
                  <a:pt x="0" y="14"/>
                </a:cubicBezTo>
                <a:cubicBezTo>
                  <a:pt x="0" y="15"/>
                  <a:pt x="2" y="15"/>
                  <a:pt x="3" y="15"/>
                </a:cubicBezTo>
                <a:cubicBezTo>
                  <a:pt x="1" y="17"/>
                  <a:pt x="1" y="17"/>
                  <a:pt x="1" y="17"/>
                </a:cubicBezTo>
                <a:cubicBezTo>
                  <a:pt x="2" y="17"/>
                  <a:pt x="2" y="17"/>
                  <a:pt x="2" y="17"/>
                </a:cubicBezTo>
                <a:cubicBezTo>
                  <a:pt x="1" y="18"/>
                  <a:pt x="1" y="18"/>
                  <a:pt x="1" y="18"/>
                </a:cubicBezTo>
                <a:cubicBezTo>
                  <a:pt x="3" y="18"/>
                  <a:pt x="1" y="19"/>
                  <a:pt x="1" y="19"/>
                </a:cubicBezTo>
                <a:cubicBezTo>
                  <a:pt x="4" y="20"/>
                  <a:pt x="4" y="20"/>
                  <a:pt x="4" y="20"/>
                </a:cubicBezTo>
                <a:cubicBezTo>
                  <a:pt x="5" y="21"/>
                  <a:pt x="2" y="20"/>
                  <a:pt x="2" y="20"/>
                </a:cubicBezTo>
                <a:cubicBezTo>
                  <a:pt x="3" y="21"/>
                  <a:pt x="5" y="21"/>
                  <a:pt x="6" y="21"/>
                </a:cubicBezTo>
                <a:cubicBezTo>
                  <a:pt x="5" y="22"/>
                  <a:pt x="3" y="21"/>
                  <a:pt x="1" y="21"/>
                </a:cubicBezTo>
                <a:cubicBezTo>
                  <a:pt x="1" y="22"/>
                  <a:pt x="1" y="22"/>
                  <a:pt x="1" y="22"/>
                </a:cubicBezTo>
                <a:cubicBezTo>
                  <a:pt x="2" y="24"/>
                  <a:pt x="6" y="24"/>
                  <a:pt x="10" y="24"/>
                </a:cubicBezTo>
                <a:cubicBezTo>
                  <a:pt x="7" y="25"/>
                  <a:pt x="5" y="25"/>
                  <a:pt x="2" y="25"/>
                </a:cubicBezTo>
                <a:cubicBezTo>
                  <a:pt x="2" y="26"/>
                  <a:pt x="2" y="26"/>
                  <a:pt x="2" y="26"/>
                </a:cubicBezTo>
                <a:cubicBezTo>
                  <a:pt x="3" y="27"/>
                  <a:pt x="5" y="26"/>
                  <a:pt x="5" y="27"/>
                </a:cubicBezTo>
                <a:cubicBezTo>
                  <a:pt x="10" y="27"/>
                  <a:pt x="10" y="27"/>
                  <a:pt x="10" y="27"/>
                </a:cubicBezTo>
                <a:cubicBezTo>
                  <a:pt x="9" y="27"/>
                  <a:pt x="9" y="27"/>
                  <a:pt x="9" y="27"/>
                </a:cubicBezTo>
                <a:cubicBezTo>
                  <a:pt x="9" y="26"/>
                  <a:pt x="10" y="26"/>
                  <a:pt x="11" y="26"/>
                </a:cubicBezTo>
                <a:cubicBezTo>
                  <a:pt x="15" y="26"/>
                  <a:pt x="12" y="30"/>
                  <a:pt x="14" y="30"/>
                </a:cubicBezTo>
                <a:cubicBezTo>
                  <a:pt x="12" y="32"/>
                  <a:pt x="9" y="30"/>
                  <a:pt x="6" y="31"/>
                </a:cubicBezTo>
                <a:cubicBezTo>
                  <a:pt x="9" y="32"/>
                  <a:pt x="12" y="31"/>
                  <a:pt x="16" y="31"/>
                </a:cubicBezTo>
                <a:cubicBezTo>
                  <a:pt x="17" y="34"/>
                  <a:pt x="17" y="34"/>
                  <a:pt x="17" y="34"/>
                </a:cubicBezTo>
                <a:cubicBezTo>
                  <a:pt x="14" y="35"/>
                  <a:pt x="14" y="35"/>
                  <a:pt x="14" y="35"/>
                </a:cubicBezTo>
                <a:cubicBezTo>
                  <a:pt x="21" y="35"/>
                  <a:pt x="21" y="35"/>
                  <a:pt x="21" y="35"/>
                </a:cubicBezTo>
                <a:cubicBezTo>
                  <a:pt x="22" y="35"/>
                  <a:pt x="23" y="35"/>
                  <a:pt x="23" y="36"/>
                </a:cubicBezTo>
                <a:cubicBezTo>
                  <a:pt x="23" y="37"/>
                  <a:pt x="22" y="37"/>
                  <a:pt x="21" y="37"/>
                </a:cubicBezTo>
                <a:cubicBezTo>
                  <a:pt x="18" y="41"/>
                  <a:pt x="11" y="37"/>
                  <a:pt x="6" y="38"/>
                </a:cubicBezTo>
                <a:cubicBezTo>
                  <a:pt x="7" y="39"/>
                  <a:pt x="10" y="39"/>
                  <a:pt x="12" y="40"/>
                </a:cubicBezTo>
                <a:cubicBezTo>
                  <a:pt x="16" y="39"/>
                  <a:pt x="18" y="38"/>
                  <a:pt x="21" y="39"/>
                </a:cubicBezTo>
                <a:cubicBezTo>
                  <a:pt x="19" y="40"/>
                  <a:pt x="19" y="40"/>
                  <a:pt x="19" y="40"/>
                </a:cubicBezTo>
                <a:cubicBezTo>
                  <a:pt x="20" y="40"/>
                  <a:pt x="20" y="40"/>
                  <a:pt x="20" y="40"/>
                </a:cubicBezTo>
                <a:cubicBezTo>
                  <a:pt x="20" y="40"/>
                  <a:pt x="21" y="40"/>
                  <a:pt x="21" y="41"/>
                </a:cubicBezTo>
                <a:cubicBezTo>
                  <a:pt x="18" y="41"/>
                  <a:pt x="18" y="41"/>
                  <a:pt x="18" y="41"/>
                </a:cubicBezTo>
                <a:cubicBezTo>
                  <a:pt x="19" y="41"/>
                  <a:pt x="19" y="41"/>
                  <a:pt x="19" y="41"/>
                </a:cubicBezTo>
                <a:cubicBezTo>
                  <a:pt x="20" y="41"/>
                  <a:pt x="21" y="42"/>
                  <a:pt x="22" y="41"/>
                </a:cubicBezTo>
                <a:cubicBezTo>
                  <a:pt x="22" y="43"/>
                  <a:pt x="22" y="43"/>
                  <a:pt x="22" y="43"/>
                </a:cubicBezTo>
                <a:cubicBezTo>
                  <a:pt x="20" y="44"/>
                  <a:pt x="22" y="46"/>
                  <a:pt x="19" y="46"/>
                </a:cubicBezTo>
                <a:cubicBezTo>
                  <a:pt x="20" y="46"/>
                  <a:pt x="20" y="46"/>
                  <a:pt x="20" y="46"/>
                </a:cubicBezTo>
                <a:cubicBezTo>
                  <a:pt x="16" y="47"/>
                  <a:pt x="12" y="44"/>
                  <a:pt x="9" y="46"/>
                </a:cubicBezTo>
                <a:cubicBezTo>
                  <a:pt x="13" y="47"/>
                  <a:pt x="19" y="46"/>
                  <a:pt x="23" y="48"/>
                </a:cubicBezTo>
                <a:cubicBezTo>
                  <a:pt x="22" y="49"/>
                  <a:pt x="22" y="49"/>
                  <a:pt x="22" y="49"/>
                </a:cubicBezTo>
                <a:cubicBezTo>
                  <a:pt x="21" y="48"/>
                  <a:pt x="21" y="48"/>
                  <a:pt x="21" y="48"/>
                </a:cubicBezTo>
                <a:cubicBezTo>
                  <a:pt x="19" y="48"/>
                  <a:pt x="17" y="49"/>
                  <a:pt x="16" y="49"/>
                </a:cubicBezTo>
                <a:cubicBezTo>
                  <a:pt x="17" y="49"/>
                  <a:pt x="19" y="49"/>
                  <a:pt x="20" y="49"/>
                </a:cubicBezTo>
                <a:cubicBezTo>
                  <a:pt x="22" y="50"/>
                  <a:pt x="25" y="51"/>
                  <a:pt x="24" y="53"/>
                </a:cubicBezTo>
                <a:cubicBezTo>
                  <a:pt x="19" y="53"/>
                  <a:pt x="19" y="53"/>
                  <a:pt x="19" y="53"/>
                </a:cubicBezTo>
                <a:cubicBezTo>
                  <a:pt x="26" y="55"/>
                  <a:pt x="26" y="55"/>
                  <a:pt x="26" y="55"/>
                </a:cubicBezTo>
                <a:cubicBezTo>
                  <a:pt x="25" y="57"/>
                  <a:pt x="29" y="58"/>
                  <a:pt x="30" y="59"/>
                </a:cubicBezTo>
                <a:cubicBezTo>
                  <a:pt x="29" y="60"/>
                  <a:pt x="27" y="59"/>
                  <a:pt x="26" y="60"/>
                </a:cubicBezTo>
                <a:cubicBezTo>
                  <a:pt x="22" y="61"/>
                  <a:pt x="28" y="62"/>
                  <a:pt x="26" y="64"/>
                </a:cubicBezTo>
                <a:cubicBezTo>
                  <a:pt x="27" y="64"/>
                  <a:pt x="29" y="64"/>
                  <a:pt x="30" y="65"/>
                </a:cubicBezTo>
                <a:cubicBezTo>
                  <a:pt x="30" y="65"/>
                  <a:pt x="29" y="66"/>
                  <a:pt x="29" y="66"/>
                </a:cubicBezTo>
                <a:cubicBezTo>
                  <a:pt x="25" y="64"/>
                  <a:pt x="21" y="63"/>
                  <a:pt x="17" y="63"/>
                </a:cubicBezTo>
                <a:cubicBezTo>
                  <a:pt x="22" y="66"/>
                  <a:pt x="22" y="66"/>
                  <a:pt x="22" y="66"/>
                </a:cubicBezTo>
                <a:cubicBezTo>
                  <a:pt x="30" y="66"/>
                  <a:pt x="36" y="70"/>
                  <a:pt x="44" y="70"/>
                </a:cubicBezTo>
                <a:cubicBezTo>
                  <a:pt x="51" y="73"/>
                  <a:pt x="61" y="73"/>
                  <a:pt x="70" y="75"/>
                </a:cubicBezTo>
                <a:cubicBezTo>
                  <a:pt x="82" y="75"/>
                  <a:pt x="93" y="77"/>
                  <a:pt x="104" y="77"/>
                </a:cubicBezTo>
                <a:cubicBezTo>
                  <a:pt x="123" y="76"/>
                  <a:pt x="142" y="76"/>
                  <a:pt x="161" y="76"/>
                </a:cubicBezTo>
                <a:cubicBezTo>
                  <a:pt x="258" y="76"/>
                  <a:pt x="258" y="76"/>
                  <a:pt x="258" y="76"/>
                </a:cubicBezTo>
                <a:cubicBezTo>
                  <a:pt x="286" y="75"/>
                  <a:pt x="315" y="77"/>
                  <a:pt x="341" y="75"/>
                </a:cubicBezTo>
                <a:cubicBezTo>
                  <a:pt x="336" y="75"/>
                  <a:pt x="331" y="74"/>
                  <a:pt x="326" y="75"/>
                </a:cubicBezTo>
                <a:cubicBezTo>
                  <a:pt x="323" y="75"/>
                  <a:pt x="321" y="74"/>
                  <a:pt x="319" y="75"/>
                </a:cubicBezTo>
                <a:cubicBezTo>
                  <a:pt x="316" y="75"/>
                  <a:pt x="313" y="75"/>
                  <a:pt x="311" y="74"/>
                </a:cubicBezTo>
                <a:cubicBezTo>
                  <a:pt x="280" y="74"/>
                  <a:pt x="280" y="74"/>
                  <a:pt x="280" y="74"/>
                </a:cubicBezTo>
                <a:cubicBezTo>
                  <a:pt x="279" y="74"/>
                  <a:pt x="279" y="74"/>
                  <a:pt x="279" y="74"/>
                </a:cubicBezTo>
                <a:cubicBezTo>
                  <a:pt x="276" y="74"/>
                  <a:pt x="272" y="75"/>
                  <a:pt x="270" y="74"/>
                </a:cubicBezTo>
                <a:cubicBezTo>
                  <a:pt x="271" y="73"/>
                  <a:pt x="271" y="73"/>
                  <a:pt x="271" y="73"/>
                </a:cubicBezTo>
                <a:cubicBezTo>
                  <a:pt x="401" y="73"/>
                  <a:pt x="401" y="73"/>
                  <a:pt x="401" y="73"/>
                </a:cubicBezTo>
                <a:cubicBezTo>
                  <a:pt x="415" y="72"/>
                  <a:pt x="415" y="72"/>
                  <a:pt x="415" y="72"/>
                </a:cubicBezTo>
                <a:cubicBezTo>
                  <a:pt x="384" y="72"/>
                  <a:pt x="352" y="72"/>
                  <a:pt x="320" y="71"/>
                </a:cubicBezTo>
                <a:cubicBezTo>
                  <a:pt x="309" y="71"/>
                  <a:pt x="297" y="72"/>
                  <a:pt x="286" y="70"/>
                </a:cubicBezTo>
                <a:cubicBezTo>
                  <a:pt x="312" y="70"/>
                  <a:pt x="341" y="71"/>
                  <a:pt x="368" y="70"/>
                </a:cubicBezTo>
                <a:cubicBezTo>
                  <a:pt x="368" y="70"/>
                  <a:pt x="368" y="70"/>
                  <a:pt x="368" y="70"/>
                </a:cubicBezTo>
                <a:cubicBezTo>
                  <a:pt x="369" y="69"/>
                  <a:pt x="369" y="69"/>
                  <a:pt x="369" y="69"/>
                </a:cubicBezTo>
                <a:cubicBezTo>
                  <a:pt x="370" y="70"/>
                  <a:pt x="371" y="69"/>
                  <a:pt x="372" y="69"/>
                </a:cubicBezTo>
                <a:cubicBezTo>
                  <a:pt x="376" y="69"/>
                  <a:pt x="383" y="71"/>
                  <a:pt x="387" y="69"/>
                </a:cubicBezTo>
                <a:cubicBezTo>
                  <a:pt x="373" y="68"/>
                  <a:pt x="373" y="68"/>
                  <a:pt x="373" y="68"/>
                </a:cubicBezTo>
                <a:cubicBezTo>
                  <a:pt x="372" y="68"/>
                  <a:pt x="372" y="68"/>
                  <a:pt x="372" y="68"/>
                </a:cubicBezTo>
                <a:cubicBezTo>
                  <a:pt x="374" y="67"/>
                  <a:pt x="374" y="67"/>
                  <a:pt x="374" y="67"/>
                </a:cubicBezTo>
                <a:cubicBezTo>
                  <a:pt x="371" y="67"/>
                  <a:pt x="371" y="67"/>
                  <a:pt x="371" y="67"/>
                </a:cubicBezTo>
                <a:cubicBezTo>
                  <a:pt x="371" y="67"/>
                  <a:pt x="370" y="67"/>
                  <a:pt x="370" y="66"/>
                </a:cubicBezTo>
                <a:cubicBezTo>
                  <a:pt x="371" y="66"/>
                  <a:pt x="373" y="65"/>
                  <a:pt x="374" y="66"/>
                </a:cubicBezTo>
                <a:cubicBezTo>
                  <a:pt x="374" y="66"/>
                  <a:pt x="372" y="66"/>
                  <a:pt x="372" y="66"/>
                </a:cubicBezTo>
                <a:cubicBezTo>
                  <a:pt x="378" y="66"/>
                  <a:pt x="387" y="67"/>
                  <a:pt x="395" y="67"/>
                </a:cubicBezTo>
                <a:cubicBezTo>
                  <a:pt x="394" y="67"/>
                  <a:pt x="394" y="67"/>
                  <a:pt x="394" y="67"/>
                </a:cubicBezTo>
                <a:cubicBezTo>
                  <a:pt x="398" y="68"/>
                  <a:pt x="405" y="68"/>
                  <a:pt x="408" y="67"/>
                </a:cubicBezTo>
                <a:cubicBezTo>
                  <a:pt x="410" y="66"/>
                  <a:pt x="410" y="67"/>
                  <a:pt x="410" y="67"/>
                </a:cubicBezTo>
                <a:cubicBezTo>
                  <a:pt x="412" y="68"/>
                  <a:pt x="411" y="67"/>
                  <a:pt x="412" y="66"/>
                </a:cubicBezTo>
                <a:cubicBezTo>
                  <a:pt x="429" y="66"/>
                  <a:pt x="429" y="66"/>
                  <a:pt x="429" y="66"/>
                </a:cubicBezTo>
                <a:cubicBezTo>
                  <a:pt x="429" y="67"/>
                  <a:pt x="429" y="67"/>
                  <a:pt x="429" y="67"/>
                </a:cubicBezTo>
                <a:cubicBezTo>
                  <a:pt x="424" y="67"/>
                  <a:pt x="419" y="67"/>
                  <a:pt x="414" y="67"/>
                </a:cubicBezTo>
                <a:cubicBezTo>
                  <a:pt x="421" y="68"/>
                  <a:pt x="431" y="68"/>
                  <a:pt x="436" y="67"/>
                </a:cubicBezTo>
                <a:cubicBezTo>
                  <a:pt x="434" y="67"/>
                  <a:pt x="431" y="67"/>
                  <a:pt x="429" y="66"/>
                </a:cubicBezTo>
                <a:cubicBezTo>
                  <a:pt x="440" y="66"/>
                  <a:pt x="453" y="66"/>
                  <a:pt x="465" y="66"/>
                </a:cubicBezTo>
                <a:cubicBezTo>
                  <a:pt x="463" y="65"/>
                  <a:pt x="459" y="66"/>
                  <a:pt x="456" y="65"/>
                </a:cubicBezTo>
                <a:cubicBezTo>
                  <a:pt x="457" y="65"/>
                  <a:pt x="457" y="65"/>
                  <a:pt x="457" y="65"/>
                </a:cubicBezTo>
                <a:cubicBezTo>
                  <a:pt x="455" y="66"/>
                  <a:pt x="453" y="64"/>
                  <a:pt x="451" y="65"/>
                </a:cubicBezTo>
                <a:cubicBezTo>
                  <a:pt x="441" y="65"/>
                  <a:pt x="428" y="65"/>
                  <a:pt x="415" y="65"/>
                </a:cubicBezTo>
                <a:cubicBezTo>
                  <a:pt x="414" y="64"/>
                  <a:pt x="414" y="64"/>
                  <a:pt x="414" y="64"/>
                </a:cubicBezTo>
                <a:cubicBezTo>
                  <a:pt x="413" y="64"/>
                  <a:pt x="413" y="65"/>
                  <a:pt x="411" y="65"/>
                </a:cubicBezTo>
                <a:cubicBezTo>
                  <a:pt x="410" y="63"/>
                  <a:pt x="409" y="66"/>
                  <a:pt x="407" y="64"/>
                </a:cubicBezTo>
                <a:cubicBezTo>
                  <a:pt x="407" y="64"/>
                  <a:pt x="407" y="64"/>
                  <a:pt x="407" y="64"/>
                </a:cubicBezTo>
                <a:cubicBezTo>
                  <a:pt x="403" y="65"/>
                  <a:pt x="397" y="65"/>
                  <a:pt x="393" y="64"/>
                </a:cubicBezTo>
                <a:cubicBezTo>
                  <a:pt x="373" y="64"/>
                  <a:pt x="373" y="64"/>
                  <a:pt x="373" y="64"/>
                </a:cubicBezTo>
                <a:cubicBezTo>
                  <a:pt x="371" y="65"/>
                  <a:pt x="367" y="65"/>
                  <a:pt x="365" y="64"/>
                </a:cubicBezTo>
                <a:cubicBezTo>
                  <a:pt x="367" y="64"/>
                  <a:pt x="367" y="64"/>
                  <a:pt x="367" y="64"/>
                </a:cubicBezTo>
                <a:cubicBezTo>
                  <a:pt x="363" y="64"/>
                  <a:pt x="359" y="63"/>
                  <a:pt x="356" y="64"/>
                </a:cubicBezTo>
                <a:cubicBezTo>
                  <a:pt x="347" y="64"/>
                  <a:pt x="338" y="65"/>
                  <a:pt x="330" y="63"/>
                </a:cubicBezTo>
                <a:cubicBezTo>
                  <a:pt x="344" y="62"/>
                  <a:pt x="354" y="64"/>
                  <a:pt x="368" y="62"/>
                </a:cubicBezTo>
                <a:cubicBezTo>
                  <a:pt x="335" y="62"/>
                  <a:pt x="335" y="62"/>
                  <a:pt x="335" y="62"/>
                </a:cubicBezTo>
                <a:cubicBezTo>
                  <a:pt x="345" y="61"/>
                  <a:pt x="357" y="61"/>
                  <a:pt x="368" y="61"/>
                </a:cubicBezTo>
                <a:cubicBezTo>
                  <a:pt x="369" y="61"/>
                  <a:pt x="369" y="60"/>
                  <a:pt x="370" y="61"/>
                </a:cubicBezTo>
                <a:cubicBezTo>
                  <a:pt x="371" y="59"/>
                  <a:pt x="375" y="60"/>
                  <a:pt x="378" y="60"/>
                </a:cubicBezTo>
                <a:cubicBezTo>
                  <a:pt x="375" y="61"/>
                  <a:pt x="375" y="61"/>
                  <a:pt x="375" y="61"/>
                </a:cubicBezTo>
                <a:cubicBezTo>
                  <a:pt x="382" y="61"/>
                  <a:pt x="391" y="61"/>
                  <a:pt x="399" y="61"/>
                </a:cubicBezTo>
                <a:cubicBezTo>
                  <a:pt x="400" y="60"/>
                  <a:pt x="400" y="60"/>
                  <a:pt x="400" y="60"/>
                </a:cubicBezTo>
                <a:cubicBezTo>
                  <a:pt x="402" y="59"/>
                  <a:pt x="404" y="61"/>
                  <a:pt x="406" y="60"/>
                </a:cubicBezTo>
                <a:cubicBezTo>
                  <a:pt x="406" y="60"/>
                  <a:pt x="406" y="60"/>
                  <a:pt x="406" y="60"/>
                </a:cubicBezTo>
                <a:cubicBezTo>
                  <a:pt x="426" y="61"/>
                  <a:pt x="450" y="60"/>
                  <a:pt x="471" y="60"/>
                </a:cubicBezTo>
                <a:cubicBezTo>
                  <a:pt x="453" y="59"/>
                  <a:pt x="433" y="59"/>
                  <a:pt x="415" y="59"/>
                </a:cubicBezTo>
                <a:cubicBezTo>
                  <a:pt x="415" y="59"/>
                  <a:pt x="415" y="59"/>
                  <a:pt x="415" y="59"/>
                </a:cubicBezTo>
                <a:cubicBezTo>
                  <a:pt x="414" y="59"/>
                  <a:pt x="414" y="59"/>
                  <a:pt x="414" y="59"/>
                </a:cubicBezTo>
                <a:cubicBezTo>
                  <a:pt x="410" y="57"/>
                  <a:pt x="407" y="61"/>
                  <a:pt x="403" y="59"/>
                </a:cubicBezTo>
                <a:cubicBezTo>
                  <a:pt x="396" y="61"/>
                  <a:pt x="390" y="57"/>
                  <a:pt x="383" y="59"/>
                </a:cubicBezTo>
                <a:cubicBezTo>
                  <a:pt x="381" y="58"/>
                  <a:pt x="381" y="58"/>
                  <a:pt x="381" y="58"/>
                </a:cubicBezTo>
                <a:cubicBezTo>
                  <a:pt x="393" y="57"/>
                  <a:pt x="403" y="59"/>
                  <a:pt x="414" y="58"/>
                </a:cubicBezTo>
                <a:cubicBezTo>
                  <a:pt x="404" y="57"/>
                  <a:pt x="404" y="57"/>
                  <a:pt x="404" y="57"/>
                </a:cubicBezTo>
                <a:cubicBezTo>
                  <a:pt x="403" y="57"/>
                  <a:pt x="399" y="58"/>
                  <a:pt x="399" y="56"/>
                </a:cubicBezTo>
                <a:cubicBezTo>
                  <a:pt x="381" y="55"/>
                  <a:pt x="381" y="55"/>
                  <a:pt x="381" y="55"/>
                </a:cubicBezTo>
                <a:cubicBezTo>
                  <a:pt x="380" y="55"/>
                  <a:pt x="379" y="55"/>
                  <a:pt x="379" y="54"/>
                </a:cubicBezTo>
                <a:cubicBezTo>
                  <a:pt x="380" y="54"/>
                  <a:pt x="381" y="54"/>
                  <a:pt x="382" y="54"/>
                </a:cubicBezTo>
                <a:cubicBezTo>
                  <a:pt x="382" y="54"/>
                  <a:pt x="382" y="54"/>
                  <a:pt x="382" y="54"/>
                </a:cubicBezTo>
                <a:cubicBezTo>
                  <a:pt x="382" y="54"/>
                  <a:pt x="381" y="54"/>
                  <a:pt x="381" y="54"/>
                </a:cubicBezTo>
                <a:cubicBezTo>
                  <a:pt x="383" y="54"/>
                  <a:pt x="383" y="54"/>
                  <a:pt x="383" y="54"/>
                </a:cubicBezTo>
                <a:cubicBezTo>
                  <a:pt x="383" y="54"/>
                  <a:pt x="383" y="54"/>
                  <a:pt x="382" y="54"/>
                </a:cubicBezTo>
                <a:cubicBezTo>
                  <a:pt x="383" y="54"/>
                  <a:pt x="383" y="54"/>
                  <a:pt x="383" y="54"/>
                </a:cubicBezTo>
                <a:cubicBezTo>
                  <a:pt x="384" y="54"/>
                  <a:pt x="387" y="53"/>
                  <a:pt x="388" y="54"/>
                </a:cubicBezTo>
                <a:cubicBezTo>
                  <a:pt x="388" y="54"/>
                  <a:pt x="388" y="54"/>
                  <a:pt x="388" y="54"/>
                </a:cubicBezTo>
                <a:cubicBezTo>
                  <a:pt x="426" y="54"/>
                  <a:pt x="426" y="54"/>
                  <a:pt x="426" y="54"/>
                </a:cubicBezTo>
                <a:cubicBezTo>
                  <a:pt x="425" y="53"/>
                  <a:pt x="425" y="53"/>
                  <a:pt x="425" y="53"/>
                </a:cubicBezTo>
                <a:cubicBezTo>
                  <a:pt x="407" y="52"/>
                  <a:pt x="386" y="52"/>
                  <a:pt x="368" y="51"/>
                </a:cubicBezTo>
                <a:cubicBezTo>
                  <a:pt x="366" y="51"/>
                  <a:pt x="360" y="51"/>
                  <a:pt x="362" y="49"/>
                </a:cubicBezTo>
                <a:cubicBezTo>
                  <a:pt x="364" y="50"/>
                  <a:pt x="365" y="48"/>
                  <a:pt x="367" y="49"/>
                </a:cubicBezTo>
                <a:cubicBezTo>
                  <a:pt x="366" y="49"/>
                  <a:pt x="366" y="49"/>
                  <a:pt x="366" y="49"/>
                </a:cubicBezTo>
                <a:cubicBezTo>
                  <a:pt x="367" y="49"/>
                  <a:pt x="367" y="49"/>
                  <a:pt x="367" y="49"/>
                </a:cubicBezTo>
                <a:cubicBezTo>
                  <a:pt x="367" y="49"/>
                  <a:pt x="367" y="49"/>
                  <a:pt x="367" y="49"/>
                </a:cubicBezTo>
                <a:cubicBezTo>
                  <a:pt x="368" y="49"/>
                  <a:pt x="368" y="49"/>
                  <a:pt x="368" y="49"/>
                </a:cubicBezTo>
                <a:cubicBezTo>
                  <a:pt x="383" y="49"/>
                  <a:pt x="383" y="49"/>
                  <a:pt x="383" y="49"/>
                </a:cubicBezTo>
                <a:cubicBezTo>
                  <a:pt x="387" y="48"/>
                  <a:pt x="387" y="48"/>
                  <a:pt x="387" y="48"/>
                </a:cubicBezTo>
                <a:cubicBezTo>
                  <a:pt x="381" y="48"/>
                  <a:pt x="375" y="48"/>
                  <a:pt x="369" y="48"/>
                </a:cubicBezTo>
                <a:cubicBezTo>
                  <a:pt x="368" y="47"/>
                  <a:pt x="368" y="47"/>
                  <a:pt x="368" y="47"/>
                </a:cubicBezTo>
                <a:cubicBezTo>
                  <a:pt x="372" y="46"/>
                  <a:pt x="378" y="47"/>
                  <a:pt x="381" y="46"/>
                </a:cubicBezTo>
                <a:cubicBezTo>
                  <a:pt x="376" y="45"/>
                  <a:pt x="373" y="46"/>
                  <a:pt x="368" y="46"/>
                </a:cubicBezTo>
                <a:cubicBezTo>
                  <a:pt x="368" y="45"/>
                  <a:pt x="368" y="45"/>
                  <a:pt x="368" y="45"/>
                </a:cubicBezTo>
                <a:cubicBezTo>
                  <a:pt x="368" y="45"/>
                  <a:pt x="369" y="45"/>
                  <a:pt x="370" y="45"/>
                </a:cubicBezTo>
                <a:cubicBezTo>
                  <a:pt x="372" y="43"/>
                  <a:pt x="375" y="44"/>
                  <a:pt x="378" y="44"/>
                </a:cubicBezTo>
                <a:cubicBezTo>
                  <a:pt x="382" y="44"/>
                  <a:pt x="385" y="44"/>
                  <a:pt x="388" y="44"/>
                </a:cubicBezTo>
                <a:cubicBezTo>
                  <a:pt x="391" y="43"/>
                  <a:pt x="397" y="44"/>
                  <a:pt x="400" y="44"/>
                </a:cubicBezTo>
                <a:cubicBezTo>
                  <a:pt x="400" y="44"/>
                  <a:pt x="399" y="44"/>
                  <a:pt x="399" y="44"/>
                </a:cubicBezTo>
                <a:cubicBezTo>
                  <a:pt x="400" y="43"/>
                  <a:pt x="400" y="42"/>
                  <a:pt x="402" y="42"/>
                </a:cubicBezTo>
                <a:cubicBezTo>
                  <a:pt x="403" y="42"/>
                  <a:pt x="404" y="42"/>
                  <a:pt x="404" y="43"/>
                </a:cubicBezTo>
                <a:cubicBezTo>
                  <a:pt x="405" y="43"/>
                  <a:pt x="407" y="43"/>
                  <a:pt x="408" y="43"/>
                </a:cubicBezTo>
                <a:cubicBezTo>
                  <a:pt x="408" y="42"/>
                  <a:pt x="408" y="42"/>
                  <a:pt x="408" y="42"/>
                </a:cubicBezTo>
                <a:cubicBezTo>
                  <a:pt x="409" y="43"/>
                  <a:pt x="411" y="42"/>
                  <a:pt x="412" y="43"/>
                </a:cubicBezTo>
                <a:cubicBezTo>
                  <a:pt x="412" y="43"/>
                  <a:pt x="412" y="43"/>
                  <a:pt x="412" y="43"/>
                </a:cubicBezTo>
                <a:cubicBezTo>
                  <a:pt x="419" y="43"/>
                  <a:pt x="428" y="44"/>
                  <a:pt x="435" y="43"/>
                </a:cubicBezTo>
                <a:cubicBezTo>
                  <a:pt x="437" y="43"/>
                  <a:pt x="445" y="43"/>
                  <a:pt x="450" y="43"/>
                </a:cubicBezTo>
                <a:cubicBezTo>
                  <a:pt x="451" y="42"/>
                  <a:pt x="451" y="42"/>
                  <a:pt x="451" y="42"/>
                </a:cubicBezTo>
                <a:cubicBezTo>
                  <a:pt x="435" y="42"/>
                  <a:pt x="435" y="42"/>
                  <a:pt x="435" y="42"/>
                </a:cubicBezTo>
                <a:cubicBezTo>
                  <a:pt x="434" y="42"/>
                  <a:pt x="434" y="42"/>
                  <a:pt x="434" y="42"/>
                </a:cubicBezTo>
                <a:cubicBezTo>
                  <a:pt x="424" y="42"/>
                  <a:pt x="424" y="42"/>
                  <a:pt x="424" y="42"/>
                </a:cubicBezTo>
                <a:cubicBezTo>
                  <a:pt x="414" y="40"/>
                  <a:pt x="402" y="40"/>
                  <a:pt x="391" y="40"/>
                </a:cubicBezTo>
                <a:cubicBezTo>
                  <a:pt x="385" y="39"/>
                  <a:pt x="379" y="39"/>
                  <a:pt x="373" y="38"/>
                </a:cubicBezTo>
                <a:cubicBezTo>
                  <a:pt x="380" y="36"/>
                  <a:pt x="388" y="37"/>
                  <a:pt x="396" y="36"/>
                </a:cubicBezTo>
                <a:cubicBezTo>
                  <a:pt x="390" y="35"/>
                  <a:pt x="382" y="36"/>
                  <a:pt x="376" y="35"/>
                </a:cubicBezTo>
                <a:cubicBezTo>
                  <a:pt x="402" y="35"/>
                  <a:pt x="431" y="37"/>
                  <a:pt x="459" y="36"/>
                </a:cubicBezTo>
                <a:cubicBezTo>
                  <a:pt x="460" y="35"/>
                  <a:pt x="460" y="35"/>
                  <a:pt x="460" y="35"/>
                </a:cubicBezTo>
                <a:cubicBezTo>
                  <a:pt x="452" y="34"/>
                  <a:pt x="443" y="35"/>
                  <a:pt x="435" y="34"/>
                </a:cubicBezTo>
                <a:cubicBezTo>
                  <a:pt x="435" y="33"/>
                  <a:pt x="435" y="33"/>
                  <a:pt x="435" y="33"/>
                </a:cubicBezTo>
                <a:cubicBezTo>
                  <a:pt x="445" y="33"/>
                  <a:pt x="445" y="33"/>
                  <a:pt x="445" y="33"/>
                </a:cubicBezTo>
                <a:cubicBezTo>
                  <a:pt x="429" y="32"/>
                  <a:pt x="414" y="31"/>
                  <a:pt x="397" y="32"/>
                </a:cubicBezTo>
                <a:cubicBezTo>
                  <a:pt x="395" y="31"/>
                  <a:pt x="393" y="31"/>
                  <a:pt x="391" y="30"/>
                </a:cubicBezTo>
                <a:cubicBezTo>
                  <a:pt x="410" y="30"/>
                  <a:pt x="428" y="32"/>
                  <a:pt x="445" y="31"/>
                </a:cubicBezTo>
                <a:cubicBezTo>
                  <a:pt x="439" y="31"/>
                  <a:pt x="434" y="30"/>
                  <a:pt x="428" y="30"/>
                </a:cubicBezTo>
                <a:cubicBezTo>
                  <a:pt x="426" y="30"/>
                  <a:pt x="426" y="30"/>
                  <a:pt x="426" y="30"/>
                </a:cubicBezTo>
                <a:cubicBezTo>
                  <a:pt x="428" y="29"/>
                  <a:pt x="428" y="29"/>
                  <a:pt x="428" y="29"/>
                </a:cubicBezTo>
                <a:cubicBezTo>
                  <a:pt x="449" y="29"/>
                  <a:pt x="449" y="29"/>
                  <a:pt x="449" y="29"/>
                </a:cubicBezTo>
                <a:cubicBezTo>
                  <a:pt x="449" y="29"/>
                  <a:pt x="449" y="29"/>
                  <a:pt x="449" y="29"/>
                </a:cubicBezTo>
                <a:cubicBezTo>
                  <a:pt x="432" y="28"/>
                  <a:pt x="415" y="28"/>
                  <a:pt x="398" y="27"/>
                </a:cubicBezTo>
                <a:cubicBezTo>
                  <a:pt x="399" y="26"/>
                  <a:pt x="399" y="26"/>
                  <a:pt x="399" y="26"/>
                </a:cubicBezTo>
                <a:cubicBezTo>
                  <a:pt x="417" y="24"/>
                  <a:pt x="432" y="30"/>
                  <a:pt x="449" y="27"/>
                </a:cubicBezTo>
                <a:cubicBezTo>
                  <a:pt x="444" y="26"/>
                  <a:pt x="440" y="27"/>
                  <a:pt x="436" y="26"/>
                </a:cubicBezTo>
                <a:cubicBezTo>
                  <a:pt x="445" y="26"/>
                  <a:pt x="455" y="25"/>
                  <a:pt x="464" y="25"/>
                </a:cubicBezTo>
                <a:cubicBezTo>
                  <a:pt x="463" y="23"/>
                  <a:pt x="471" y="25"/>
                  <a:pt x="474" y="23"/>
                </a:cubicBezTo>
                <a:cubicBezTo>
                  <a:pt x="461" y="23"/>
                  <a:pt x="447" y="23"/>
                  <a:pt x="435" y="22"/>
                </a:cubicBezTo>
                <a:cubicBezTo>
                  <a:pt x="438" y="21"/>
                  <a:pt x="441" y="21"/>
                  <a:pt x="444" y="21"/>
                </a:cubicBezTo>
                <a:cubicBezTo>
                  <a:pt x="443" y="21"/>
                  <a:pt x="443" y="21"/>
                  <a:pt x="443" y="20"/>
                </a:cubicBezTo>
                <a:cubicBezTo>
                  <a:pt x="443" y="20"/>
                  <a:pt x="443" y="20"/>
                  <a:pt x="443" y="20"/>
                </a:cubicBezTo>
                <a:cubicBezTo>
                  <a:pt x="452" y="20"/>
                  <a:pt x="460" y="21"/>
                  <a:pt x="468" y="19"/>
                </a:cubicBezTo>
                <a:cubicBezTo>
                  <a:pt x="464" y="19"/>
                  <a:pt x="460" y="19"/>
                  <a:pt x="457" y="18"/>
                </a:cubicBezTo>
                <a:cubicBezTo>
                  <a:pt x="457" y="18"/>
                  <a:pt x="458" y="17"/>
                  <a:pt x="458" y="17"/>
                </a:cubicBezTo>
                <a:cubicBezTo>
                  <a:pt x="457" y="17"/>
                  <a:pt x="455" y="17"/>
                  <a:pt x="454" y="16"/>
                </a:cubicBezTo>
                <a:cubicBezTo>
                  <a:pt x="455" y="15"/>
                  <a:pt x="455" y="15"/>
                  <a:pt x="455" y="15"/>
                </a:cubicBezTo>
                <a:cubicBezTo>
                  <a:pt x="459" y="17"/>
                  <a:pt x="463" y="15"/>
                  <a:pt x="467" y="15"/>
                </a:cubicBezTo>
                <a:cubicBezTo>
                  <a:pt x="446" y="13"/>
                  <a:pt x="446" y="13"/>
                  <a:pt x="446" y="13"/>
                </a:cubicBezTo>
                <a:cubicBezTo>
                  <a:pt x="457" y="13"/>
                  <a:pt x="467" y="13"/>
                  <a:pt x="478" y="13"/>
                </a:cubicBezTo>
                <a:close/>
                <a:moveTo>
                  <a:pt x="20" y="46"/>
                </a:moveTo>
                <a:cubicBezTo>
                  <a:pt x="22" y="46"/>
                  <a:pt x="22" y="46"/>
                  <a:pt x="22" y="46"/>
                </a:cubicBezTo>
                <a:cubicBezTo>
                  <a:pt x="22" y="46"/>
                  <a:pt x="22" y="46"/>
                  <a:pt x="22" y="46"/>
                </a:cubicBezTo>
                <a:lnTo>
                  <a:pt x="20" y="46"/>
                </a:lnTo>
                <a:close/>
                <a:moveTo>
                  <a:pt x="224" y="74"/>
                </a:moveTo>
                <a:cubicBezTo>
                  <a:pt x="214" y="74"/>
                  <a:pt x="214" y="74"/>
                  <a:pt x="214" y="74"/>
                </a:cubicBezTo>
                <a:cubicBezTo>
                  <a:pt x="213" y="74"/>
                  <a:pt x="213" y="74"/>
                  <a:pt x="212" y="74"/>
                </a:cubicBezTo>
                <a:cubicBezTo>
                  <a:pt x="214" y="74"/>
                  <a:pt x="214" y="74"/>
                  <a:pt x="214" y="74"/>
                </a:cubicBezTo>
                <a:cubicBezTo>
                  <a:pt x="216" y="74"/>
                  <a:pt x="217" y="73"/>
                  <a:pt x="218" y="73"/>
                </a:cubicBezTo>
                <a:cubicBezTo>
                  <a:pt x="234" y="73"/>
                  <a:pt x="234" y="73"/>
                  <a:pt x="234" y="73"/>
                </a:cubicBezTo>
                <a:cubicBezTo>
                  <a:pt x="234" y="73"/>
                  <a:pt x="234" y="73"/>
                  <a:pt x="235" y="73"/>
                </a:cubicBezTo>
                <a:cubicBezTo>
                  <a:pt x="234" y="73"/>
                  <a:pt x="234" y="73"/>
                  <a:pt x="234" y="73"/>
                </a:cubicBezTo>
                <a:cubicBezTo>
                  <a:pt x="230" y="73"/>
                  <a:pt x="227" y="73"/>
                  <a:pt x="224" y="74"/>
                </a:cubicBezTo>
                <a:close/>
                <a:moveTo>
                  <a:pt x="380" y="69"/>
                </a:moveTo>
                <a:cubicBezTo>
                  <a:pt x="379" y="69"/>
                  <a:pt x="378" y="69"/>
                  <a:pt x="377" y="69"/>
                </a:cubicBezTo>
                <a:cubicBezTo>
                  <a:pt x="377" y="69"/>
                  <a:pt x="379" y="69"/>
                  <a:pt x="380" y="69"/>
                </a:cubicBezTo>
                <a:close/>
                <a:moveTo>
                  <a:pt x="367" y="70"/>
                </a:moveTo>
                <a:cubicBezTo>
                  <a:pt x="364" y="70"/>
                  <a:pt x="364" y="70"/>
                  <a:pt x="364" y="70"/>
                </a:cubicBezTo>
                <a:cubicBezTo>
                  <a:pt x="364" y="70"/>
                  <a:pt x="364" y="70"/>
                  <a:pt x="364" y="70"/>
                </a:cubicBezTo>
                <a:cubicBezTo>
                  <a:pt x="364" y="70"/>
                  <a:pt x="364" y="70"/>
                  <a:pt x="364" y="70"/>
                </a:cubicBezTo>
                <a:cubicBezTo>
                  <a:pt x="365" y="70"/>
                  <a:pt x="366" y="69"/>
                  <a:pt x="367" y="70"/>
                </a:cubicBezTo>
                <a:close/>
                <a:moveTo>
                  <a:pt x="415" y="11"/>
                </a:moveTo>
                <a:cubicBezTo>
                  <a:pt x="410" y="11"/>
                  <a:pt x="410" y="11"/>
                  <a:pt x="410" y="11"/>
                </a:cubicBezTo>
                <a:cubicBezTo>
                  <a:pt x="411" y="11"/>
                  <a:pt x="413" y="11"/>
                  <a:pt x="415" y="11"/>
                </a:cubicBezTo>
                <a:cubicBezTo>
                  <a:pt x="419" y="11"/>
                  <a:pt x="419" y="11"/>
                  <a:pt x="419" y="11"/>
                </a:cubicBezTo>
                <a:cubicBezTo>
                  <a:pt x="417" y="12"/>
                  <a:pt x="416" y="11"/>
                  <a:pt x="415" y="11"/>
                </a:cubicBezTo>
                <a:close/>
                <a:moveTo>
                  <a:pt x="422" y="12"/>
                </a:moveTo>
                <a:cubicBezTo>
                  <a:pt x="428" y="12"/>
                  <a:pt x="433" y="12"/>
                  <a:pt x="439" y="13"/>
                </a:cubicBezTo>
                <a:cubicBezTo>
                  <a:pt x="433" y="12"/>
                  <a:pt x="428" y="12"/>
                  <a:pt x="422" y="12"/>
                </a:cubicBezTo>
                <a:close/>
              </a:path>
            </a:pathLst>
          </a:custGeom>
          <a:solidFill>
            <a:srgbClr val="2C3C5E"/>
          </a:solidFill>
          <a:ln>
            <a:noFill/>
          </a:ln>
        </p:spPr>
        <p:txBody>
          <a:bodyPr vert="horz" wrap="square" lIns="91440" tIns="45720" rIns="91440" bIns="45720" numCol="1" anchor="t" anchorCtr="0" compatLnSpc="1"/>
          <a:lstStyle/>
          <a:p>
            <a:pPr lvl="0"/>
            <a:endParaRPr lang="zh-CN" altLang="en-US" dirty="0"/>
          </a:p>
        </p:txBody>
      </p:sp>
      <p:sp>
        <p:nvSpPr>
          <p:cNvPr id="8" name="矩形 7"/>
          <p:cNvSpPr/>
          <p:nvPr/>
        </p:nvSpPr>
        <p:spPr>
          <a:xfrm>
            <a:off x="5496481" y="361889"/>
            <a:ext cx="1198880" cy="398780"/>
          </a:xfrm>
          <a:prstGeom prst="rect">
            <a:avLst/>
          </a:prstGeom>
        </p:spPr>
        <p:txBody>
          <a:bodyPr wrap="none">
            <a:spAutoFit/>
          </a:bodyPr>
          <a:lstStyle/>
          <a:p>
            <a:pPr algn="ctr"/>
            <a:r>
              <a:rPr lang="zh-CN" altLang="en-US" sz="2000" dirty="0">
                <a:solidFill>
                  <a:schemeClr val="bg1"/>
                </a:solidFill>
                <a:latin typeface="方正清刻本悦宋简体" panose="02010600030101010101" pitchFamily="2" charset="-122"/>
                <a:ea typeface="方正清刻本悦宋简体" panose="02010600030101010101" pitchFamily="2" charset="-122"/>
              </a:rPr>
              <a:t>工匠修行</a:t>
            </a:r>
            <a:endParaRPr lang="zh-CN" altLang="en-US" sz="2000" dirty="0">
              <a:solidFill>
                <a:schemeClr val="bg1"/>
              </a:solidFill>
              <a:latin typeface="方正清刻本悦宋简体" panose="02010600030101010101" pitchFamily="2" charset="-122"/>
              <a:ea typeface="方正清刻本悦宋简体" panose="02010600030101010101" pitchFamily="2" charset="-122"/>
            </a:endParaRPr>
          </a:p>
        </p:txBody>
      </p:sp>
      <p:sp>
        <p:nvSpPr>
          <p:cNvPr id="9" name="文本框 8"/>
          <p:cNvSpPr txBox="1"/>
          <p:nvPr/>
        </p:nvSpPr>
        <p:spPr>
          <a:xfrm>
            <a:off x="959485" y="948055"/>
            <a:ext cx="9752330" cy="1938020"/>
          </a:xfrm>
          <a:prstGeom prst="rect">
            <a:avLst/>
          </a:prstGeom>
          <a:noFill/>
        </p:spPr>
        <p:txBody>
          <a:bodyPr wrap="square" rtlCol="0">
            <a:spAutoFit/>
          </a:bodyPr>
          <a:lstStyle/>
          <a:p>
            <a:pPr>
              <a:lnSpc>
                <a:spcPct val="150000"/>
              </a:lnSpc>
            </a:pPr>
            <a:r>
              <a:rPr lang="en-US" altLang="zh-CN" sz="1600" b="1" dirty="0">
                <a:solidFill>
                  <a:schemeClr val="bg2">
                    <a:lumMod val="10000"/>
                  </a:schemeClr>
                </a:solidFill>
                <a:latin typeface="宋体" panose="02010600030101010101" pitchFamily="2" charset="-122"/>
                <a:ea typeface="宋体" panose="02010600030101010101" pitchFamily="2" charset="-122"/>
                <a:sym typeface="+mn-ea"/>
              </a:rPr>
              <a:t>实践内容</a:t>
            </a:r>
            <a:endParaRPr lang="en-US" altLang="zh-CN" sz="1600" b="1" dirty="0">
              <a:solidFill>
                <a:schemeClr val="bg2">
                  <a:lumMod val="10000"/>
                </a:schemeClr>
              </a:solidFill>
              <a:latin typeface="宋体" panose="02010600030101010101" pitchFamily="2" charset="-122"/>
              <a:ea typeface="宋体" panose="02010600030101010101" pitchFamily="2" charset="-122"/>
              <a:sym typeface="+mn-ea"/>
            </a:endParaRPr>
          </a:p>
          <a:p>
            <a:pPr>
              <a:lnSpc>
                <a:spcPct val="150000"/>
              </a:lnSpc>
            </a:pPr>
            <a:r>
              <a:rPr lang="en-US" altLang="zh-CN" sz="1600" dirty="0">
                <a:solidFill>
                  <a:schemeClr val="bg2">
                    <a:lumMod val="10000"/>
                  </a:schemeClr>
                </a:solidFill>
                <a:latin typeface="宋体" panose="02010600030101010101" pitchFamily="2" charset="-122"/>
                <a:ea typeface="宋体" panose="02010600030101010101" pitchFamily="2" charset="-122"/>
                <a:sym typeface="+mn-ea"/>
              </a:rPr>
              <a:t>1. 精选优质食材</a:t>
            </a:r>
            <a:endParaRPr lang="en-US" altLang="zh-CN" sz="1600" dirty="0">
              <a:solidFill>
                <a:schemeClr val="bg2">
                  <a:lumMod val="10000"/>
                </a:schemeClr>
              </a:solidFill>
              <a:latin typeface="宋体" panose="02010600030101010101" pitchFamily="2" charset="-122"/>
              <a:ea typeface="宋体" panose="02010600030101010101" pitchFamily="2" charset="-122"/>
              <a:sym typeface="+mn-ea"/>
            </a:endParaRPr>
          </a:p>
          <a:p>
            <a:pPr>
              <a:lnSpc>
                <a:spcPct val="150000"/>
              </a:lnSpc>
            </a:pPr>
            <a:r>
              <a:rPr lang="en-US" altLang="zh-CN" sz="1600" dirty="0">
                <a:solidFill>
                  <a:schemeClr val="bg2">
                    <a:lumMod val="10000"/>
                  </a:schemeClr>
                </a:solidFill>
                <a:latin typeface="宋体" panose="02010600030101010101" pitchFamily="2" charset="-122"/>
                <a:ea typeface="宋体" panose="02010600030101010101" pitchFamily="2" charset="-122"/>
                <a:sym typeface="+mn-ea"/>
              </a:rPr>
              <a:t>选择芦笋时，粗或者细都没有关系。细芦笋烹饪时间短，外脆里嫩；粗芦笋烹饪时间长，口感更加厚实。芦笋不论用什么方法烹饪都非常美味。买的时候避开那些变了色的、软塌塌的芦笋，尽量选择表皮鲜亮、笋茎硬实的芦笋（图 5-6）。</a:t>
            </a:r>
            <a:endParaRPr lang="en-US" altLang="zh-CN" sz="1600" dirty="0">
              <a:solidFill>
                <a:schemeClr val="bg2">
                  <a:lumMod val="10000"/>
                </a:schemeClr>
              </a:solidFill>
              <a:latin typeface="宋体" panose="02010600030101010101" pitchFamily="2" charset="-122"/>
              <a:ea typeface="宋体" panose="02010600030101010101" pitchFamily="2" charset="-122"/>
              <a:sym typeface="+mn-ea"/>
            </a:endParaRPr>
          </a:p>
        </p:txBody>
      </p:sp>
      <p:pic>
        <p:nvPicPr>
          <p:cNvPr id="3" name="图片 2"/>
          <p:cNvPicPr>
            <a:picLocks noChangeAspect="1"/>
          </p:cNvPicPr>
          <p:nvPr/>
        </p:nvPicPr>
        <p:blipFill>
          <a:blip r:embed="rId1"/>
          <a:stretch>
            <a:fillRect/>
          </a:stretch>
        </p:blipFill>
        <p:spPr>
          <a:xfrm>
            <a:off x="2944495" y="2918460"/>
            <a:ext cx="5781675" cy="3838575"/>
          </a:xfrm>
          <a:prstGeom prst="rect">
            <a:avLst/>
          </a:prstGeom>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192"/>
          <p:cNvSpPr>
            <a:spLocks noEditPoints="1"/>
          </p:cNvSpPr>
          <p:nvPr/>
        </p:nvSpPr>
        <p:spPr bwMode="auto">
          <a:xfrm rot="10800000" flipH="1" flipV="1">
            <a:off x="4586232" y="270800"/>
            <a:ext cx="3486633" cy="582290"/>
          </a:xfrm>
          <a:custGeom>
            <a:avLst/>
            <a:gdLst>
              <a:gd name="T0" fmla="*/ 460 w 478"/>
              <a:gd name="T1" fmla="*/ 10 h 77"/>
              <a:gd name="T2" fmla="*/ 130 w 478"/>
              <a:gd name="T3" fmla="*/ 3 h 77"/>
              <a:gd name="T4" fmla="*/ 95 w 478"/>
              <a:gd name="T5" fmla="*/ 2 h 77"/>
              <a:gd name="T6" fmla="*/ 5 w 478"/>
              <a:gd name="T7" fmla="*/ 5 h 77"/>
              <a:gd name="T8" fmla="*/ 0 w 478"/>
              <a:gd name="T9" fmla="*/ 9 h 77"/>
              <a:gd name="T10" fmla="*/ 1 w 478"/>
              <a:gd name="T11" fmla="*/ 17 h 77"/>
              <a:gd name="T12" fmla="*/ 2 w 478"/>
              <a:gd name="T13" fmla="*/ 20 h 77"/>
              <a:gd name="T14" fmla="*/ 2 w 478"/>
              <a:gd name="T15" fmla="*/ 25 h 77"/>
              <a:gd name="T16" fmla="*/ 11 w 478"/>
              <a:gd name="T17" fmla="*/ 26 h 77"/>
              <a:gd name="T18" fmla="*/ 14 w 478"/>
              <a:gd name="T19" fmla="*/ 35 h 77"/>
              <a:gd name="T20" fmla="*/ 12 w 478"/>
              <a:gd name="T21" fmla="*/ 40 h 77"/>
              <a:gd name="T22" fmla="*/ 18 w 478"/>
              <a:gd name="T23" fmla="*/ 41 h 77"/>
              <a:gd name="T24" fmla="*/ 20 w 478"/>
              <a:gd name="T25" fmla="*/ 46 h 77"/>
              <a:gd name="T26" fmla="*/ 16 w 478"/>
              <a:gd name="T27" fmla="*/ 49 h 77"/>
              <a:gd name="T28" fmla="*/ 30 w 478"/>
              <a:gd name="T29" fmla="*/ 59 h 77"/>
              <a:gd name="T30" fmla="*/ 17 w 478"/>
              <a:gd name="T31" fmla="*/ 63 h 77"/>
              <a:gd name="T32" fmla="*/ 161 w 478"/>
              <a:gd name="T33" fmla="*/ 76 h 77"/>
              <a:gd name="T34" fmla="*/ 311 w 478"/>
              <a:gd name="T35" fmla="*/ 74 h 77"/>
              <a:gd name="T36" fmla="*/ 401 w 478"/>
              <a:gd name="T37" fmla="*/ 73 h 77"/>
              <a:gd name="T38" fmla="*/ 368 w 478"/>
              <a:gd name="T39" fmla="*/ 70 h 77"/>
              <a:gd name="T40" fmla="*/ 372 w 478"/>
              <a:gd name="T41" fmla="*/ 68 h 77"/>
              <a:gd name="T42" fmla="*/ 372 w 478"/>
              <a:gd name="T43" fmla="*/ 66 h 77"/>
              <a:gd name="T44" fmla="*/ 412 w 478"/>
              <a:gd name="T45" fmla="*/ 66 h 77"/>
              <a:gd name="T46" fmla="*/ 429 w 478"/>
              <a:gd name="T47" fmla="*/ 66 h 77"/>
              <a:gd name="T48" fmla="*/ 415 w 478"/>
              <a:gd name="T49" fmla="*/ 65 h 77"/>
              <a:gd name="T50" fmla="*/ 393 w 478"/>
              <a:gd name="T51" fmla="*/ 64 h 77"/>
              <a:gd name="T52" fmla="*/ 330 w 478"/>
              <a:gd name="T53" fmla="*/ 63 h 77"/>
              <a:gd name="T54" fmla="*/ 378 w 478"/>
              <a:gd name="T55" fmla="*/ 60 h 77"/>
              <a:gd name="T56" fmla="*/ 406 w 478"/>
              <a:gd name="T57" fmla="*/ 60 h 77"/>
              <a:gd name="T58" fmla="*/ 403 w 478"/>
              <a:gd name="T59" fmla="*/ 59 h 77"/>
              <a:gd name="T60" fmla="*/ 399 w 478"/>
              <a:gd name="T61" fmla="*/ 56 h 77"/>
              <a:gd name="T62" fmla="*/ 381 w 478"/>
              <a:gd name="T63" fmla="*/ 54 h 77"/>
              <a:gd name="T64" fmla="*/ 388 w 478"/>
              <a:gd name="T65" fmla="*/ 54 h 77"/>
              <a:gd name="T66" fmla="*/ 367 w 478"/>
              <a:gd name="T67" fmla="*/ 49 h 77"/>
              <a:gd name="T68" fmla="*/ 383 w 478"/>
              <a:gd name="T69" fmla="*/ 49 h 77"/>
              <a:gd name="T70" fmla="*/ 368 w 478"/>
              <a:gd name="T71" fmla="*/ 46 h 77"/>
              <a:gd name="T72" fmla="*/ 400 w 478"/>
              <a:gd name="T73" fmla="*/ 44 h 77"/>
              <a:gd name="T74" fmla="*/ 408 w 478"/>
              <a:gd name="T75" fmla="*/ 42 h 77"/>
              <a:gd name="T76" fmla="*/ 451 w 478"/>
              <a:gd name="T77" fmla="*/ 42 h 77"/>
              <a:gd name="T78" fmla="*/ 373 w 478"/>
              <a:gd name="T79" fmla="*/ 38 h 77"/>
              <a:gd name="T80" fmla="*/ 435 w 478"/>
              <a:gd name="T81" fmla="*/ 34 h 77"/>
              <a:gd name="T82" fmla="*/ 445 w 478"/>
              <a:gd name="T83" fmla="*/ 31 h 77"/>
              <a:gd name="T84" fmla="*/ 449 w 478"/>
              <a:gd name="T85" fmla="*/ 29 h 77"/>
              <a:gd name="T86" fmla="*/ 464 w 478"/>
              <a:gd name="T87" fmla="*/ 25 h 77"/>
              <a:gd name="T88" fmla="*/ 443 w 478"/>
              <a:gd name="T89" fmla="*/ 20 h 77"/>
              <a:gd name="T90" fmla="*/ 455 w 478"/>
              <a:gd name="T91" fmla="*/ 15 h 77"/>
              <a:gd name="T92" fmla="*/ 22 w 478"/>
              <a:gd name="T93" fmla="*/ 46 h 77"/>
              <a:gd name="T94" fmla="*/ 212 w 478"/>
              <a:gd name="T95" fmla="*/ 74 h 77"/>
              <a:gd name="T96" fmla="*/ 234 w 478"/>
              <a:gd name="T97" fmla="*/ 73 h 77"/>
              <a:gd name="T98" fmla="*/ 367 w 478"/>
              <a:gd name="T99" fmla="*/ 70 h 77"/>
              <a:gd name="T100" fmla="*/ 415 w 478"/>
              <a:gd name="T101" fmla="*/ 11 h 77"/>
              <a:gd name="T102" fmla="*/ 422 w 478"/>
              <a:gd name="T103" fmla="*/ 12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78" h="77">
                <a:moveTo>
                  <a:pt x="478" y="13"/>
                </a:moveTo>
                <a:cubicBezTo>
                  <a:pt x="472" y="13"/>
                  <a:pt x="468" y="13"/>
                  <a:pt x="462" y="12"/>
                </a:cubicBezTo>
                <a:cubicBezTo>
                  <a:pt x="461" y="11"/>
                  <a:pt x="465" y="12"/>
                  <a:pt x="464" y="11"/>
                </a:cubicBezTo>
                <a:cubicBezTo>
                  <a:pt x="434" y="9"/>
                  <a:pt x="403" y="9"/>
                  <a:pt x="373" y="7"/>
                </a:cubicBezTo>
                <a:cubicBezTo>
                  <a:pt x="402" y="6"/>
                  <a:pt x="431" y="10"/>
                  <a:pt x="460" y="10"/>
                </a:cubicBezTo>
                <a:cubicBezTo>
                  <a:pt x="436" y="6"/>
                  <a:pt x="407" y="7"/>
                  <a:pt x="381" y="5"/>
                </a:cubicBezTo>
                <a:cubicBezTo>
                  <a:pt x="288" y="3"/>
                  <a:pt x="288" y="3"/>
                  <a:pt x="288" y="3"/>
                </a:cubicBezTo>
                <a:cubicBezTo>
                  <a:pt x="222" y="3"/>
                  <a:pt x="222" y="3"/>
                  <a:pt x="222" y="3"/>
                </a:cubicBezTo>
                <a:cubicBezTo>
                  <a:pt x="130" y="4"/>
                  <a:pt x="130" y="4"/>
                  <a:pt x="130" y="4"/>
                </a:cubicBezTo>
                <a:cubicBezTo>
                  <a:pt x="130" y="3"/>
                  <a:pt x="130" y="3"/>
                  <a:pt x="130" y="3"/>
                </a:cubicBezTo>
                <a:cubicBezTo>
                  <a:pt x="127" y="2"/>
                  <a:pt x="125" y="3"/>
                  <a:pt x="123" y="3"/>
                </a:cubicBezTo>
                <a:cubicBezTo>
                  <a:pt x="124" y="3"/>
                  <a:pt x="125" y="3"/>
                  <a:pt x="125" y="4"/>
                </a:cubicBezTo>
                <a:cubicBezTo>
                  <a:pt x="122" y="4"/>
                  <a:pt x="118" y="3"/>
                  <a:pt x="115" y="4"/>
                </a:cubicBezTo>
                <a:cubicBezTo>
                  <a:pt x="112" y="3"/>
                  <a:pt x="107" y="4"/>
                  <a:pt x="102" y="3"/>
                </a:cubicBezTo>
                <a:cubicBezTo>
                  <a:pt x="100" y="2"/>
                  <a:pt x="98" y="2"/>
                  <a:pt x="95" y="2"/>
                </a:cubicBezTo>
                <a:cubicBezTo>
                  <a:pt x="70" y="2"/>
                  <a:pt x="50" y="0"/>
                  <a:pt x="24" y="1"/>
                </a:cubicBezTo>
                <a:cubicBezTo>
                  <a:pt x="18" y="2"/>
                  <a:pt x="10" y="1"/>
                  <a:pt x="6" y="4"/>
                </a:cubicBezTo>
                <a:cubicBezTo>
                  <a:pt x="6" y="5"/>
                  <a:pt x="8" y="5"/>
                  <a:pt x="8" y="5"/>
                </a:cubicBezTo>
                <a:cubicBezTo>
                  <a:pt x="7" y="5"/>
                  <a:pt x="6" y="6"/>
                  <a:pt x="5" y="5"/>
                </a:cubicBezTo>
                <a:cubicBezTo>
                  <a:pt x="5" y="5"/>
                  <a:pt x="5" y="5"/>
                  <a:pt x="5" y="5"/>
                </a:cubicBezTo>
                <a:cubicBezTo>
                  <a:pt x="0" y="6"/>
                  <a:pt x="0" y="6"/>
                  <a:pt x="0" y="6"/>
                </a:cubicBezTo>
                <a:cubicBezTo>
                  <a:pt x="2" y="7"/>
                  <a:pt x="2" y="7"/>
                  <a:pt x="2" y="7"/>
                </a:cubicBezTo>
                <a:cubicBezTo>
                  <a:pt x="2" y="7"/>
                  <a:pt x="2" y="7"/>
                  <a:pt x="2" y="7"/>
                </a:cubicBezTo>
                <a:cubicBezTo>
                  <a:pt x="4" y="8"/>
                  <a:pt x="4" y="8"/>
                  <a:pt x="4" y="8"/>
                </a:cubicBezTo>
                <a:cubicBezTo>
                  <a:pt x="3" y="8"/>
                  <a:pt x="1" y="9"/>
                  <a:pt x="0" y="9"/>
                </a:cubicBezTo>
                <a:cubicBezTo>
                  <a:pt x="0" y="11"/>
                  <a:pt x="0" y="13"/>
                  <a:pt x="3" y="13"/>
                </a:cubicBezTo>
                <a:cubicBezTo>
                  <a:pt x="0" y="13"/>
                  <a:pt x="0" y="13"/>
                  <a:pt x="0" y="13"/>
                </a:cubicBezTo>
                <a:cubicBezTo>
                  <a:pt x="0" y="14"/>
                  <a:pt x="0" y="14"/>
                  <a:pt x="0" y="14"/>
                </a:cubicBezTo>
                <a:cubicBezTo>
                  <a:pt x="0" y="15"/>
                  <a:pt x="2" y="15"/>
                  <a:pt x="3" y="15"/>
                </a:cubicBezTo>
                <a:cubicBezTo>
                  <a:pt x="1" y="17"/>
                  <a:pt x="1" y="17"/>
                  <a:pt x="1" y="17"/>
                </a:cubicBezTo>
                <a:cubicBezTo>
                  <a:pt x="2" y="17"/>
                  <a:pt x="2" y="17"/>
                  <a:pt x="2" y="17"/>
                </a:cubicBezTo>
                <a:cubicBezTo>
                  <a:pt x="1" y="18"/>
                  <a:pt x="1" y="18"/>
                  <a:pt x="1" y="18"/>
                </a:cubicBezTo>
                <a:cubicBezTo>
                  <a:pt x="3" y="18"/>
                  <a:pt x="1" y="19"/>
                  <a:pt x="1" y="19"/>
                </a:cubicBezTo>
                <a:cubicBezTo>
                  <a:pt x="4" y="20"/>
                  <a:pt x="4" y="20"/>
                  <a:pt x="4" y="20"/>
                </a:cubicBezTo>
                <a:cubicBezTo>
                  <a:pt x="5" y="21"/>
                  <a:pt x="2" y="20"/>
                  <a:pt x="2" y="20"/>
                </a:cubicBezTo>
                <a:cubicBezTo>
                  <a:pt x="3" y="21"/>
                  <a:pt x="5" y="21"/>
                  <a:pt x="6" y="21"/>
                </a:cubicBezTo>
                <a:cubicBezTo>
                  <a:pt x="5" y="22"/>
                  <a:pt x="3" y="21"/>
                  <a:pt x="1" y="21"/>
                </a:cubicBezTo>
                <a:cubicBezTo>
                  <a:pt x="1" y="22"/>
                  <a:pt x="1" y="22"/>
                  <a:pt x="1" y="22"/>
                </a:cubicBezTo>
                <a:cubicBezTo>
                  <a:pt x="2" y="24"/>
                  <a:pt x="6" y="24"/>
                  <a:pt x="10" y="24"/>
                </a:cubicBezTo>
                <a:cubicBezTo>
                  <a:pt x="7" y="25"/>
                  <a:pt x="5" y="25"/>
                  <a:pt x="2" y="25"/>
                </a:cubicBezTo>
                <a:cubicBezTo>
                  <a:pt x="2" y="26"/>
                  <a:pt x="2" y="26"/>
                  <a:pt x="2" y="26"/>
                </a:cubicBezTo>
                <a:cubicBezTo>
                  <a:pt x="3" y="27"/>
                  <a:pt x="5" y="26"/>
                  <a:pt x="5" y="27"/>
                </a:cubicBezTo>
                <a:cubicBezTo>
                  <a:pt x="10" y="27"/>
                  <a:pt x="10" y="27"/>
                  <a:pt x="10" y="27"/>
                </a:cubicBezTo>
                <a:cubicBezTo>
                  <a:pt x="9" y="27"/>
                  <a:pt x="9" y="27"/>
                  <a:pt x="9" y="27"/>
                </a:cubicBezTo>
                <a:cubicBezTo>
                  <a:pt x="9" y="26"/>
                  <a:pt x="10" y="26"/>
                  <a:pt x="11" y="26"/>
                </a:cubicBezTo>
                <a:cubicBezTo>
                  <a:pt x="15" y="26"/>
                  <a:pt x="12" y="30"/>
                  <a:pt x="14" y="30"/>
                </a:cubicBezTo>
                <a:cubicBezTo>
                  <a:pt x="12" y="32"/>
                  <a:pt x="9" y="30"/>
                  <a:pt x="6" y="31"/>
                </a:cubicBezTo>
                <a:cubicBezTo>
                  <a:pt x="9" y="32"/>
                  <a:pt x="12" y="31"/>
                  <a:pt x="16" y="31"/>
                </a:cubicBezTo>
                <a:cubicBezTo>
                  <a:pt x="17" y="34"/>
                  <a:pt x="17" y="34"/>
                  <a:pt x="17" y="34"/>
                </a:cubicBezTo>
                <a:cubicBezTo>
                  <a:pt x="14" y="35"/>
                  <a:pt x="14" y="35"/>
                  <a:pt x="14" y="35"/>
                </a:cubicBezTo>
                <a:cubicBezTo>
                  <a:pt x="21" y="35"/>
                  <a:pt x="21" y="35"/>
                  <a:pt x="21" y="35"/>
                </a:cubicBezTo>
                <a:cubicBezTo>
                  <a:pt x="22" y="35"/>
                  <a:pt x="23" y="35"/>
                  <a:pt x="23" y="36"/>
                </a:cubicBezTo>
                <a:cubicBezTo>
                  <a:pt x="23" y="37"/>
                  <a:pt x="22" y="37"/>
                  <a:pt x="21" y="37"/>
                </a:cubicBezTo>
                <a:cubicBezTo>
                  <a:pt x="18" y="41"/>
                  <a:pt x="11" y="37"/>
                  <a:pt x="6" y="38"/>
                </a:cubicBezTo>
                <a:cubicBezTo>
                  <a:pt x="7" y="39"/>
                  <a:pt x="10" y="39"/>
                  <a:pt x="12" y="40"/>
                </a:cubicBezTo>
                <a:cubicBezTo>
                  <a:pt x="16" y="39"/>
                  <a:pt x="18" y="38"/>
                  <a:pt x="21" y="39"/>
                </a:cubicBezTo>
                <a:cubicBezTo>
                  <a:pt x="19" y="40"/>
                  <a:pt x="19" y="40"/>
                  <a:pt x="19" y="40"/>
                </a:cubicBezTo>
                <a:cubicBezTo>
                  <a:pt x="20" y="40"/>
                  <a:pt x="20" y="40"/>
                  <a:pt x="20" y="40"/>
                </a:cubicBezTo>
                <a:cubicBezTo>
                  <a:pt x="20" y="40"/>
                  <a:pt x="21" y="40"/>
                  <a:pt x="21" y="41"/>
                </a:cubicBezTo>
                <a:cubicBezTo>
                  <a:pt x="18" y="41"/>
                  <a:pt x="18" y="41"/>
                  <a:pt x="18" y="41"/>
                </a:cubicBezTo>
                <a:cubicBezTo>
                  <a:pt x="19" y="41"/>
                  <a:pt x="19" y="41"/>
                  <a:pt x="19" y="41"/>
                </a:cubicBezTo>
                <a:cubicBezTo>
                  <a:pt x="20" y="41"/>
                  <a:pt x="21" y="42"/>
                  <a:pt x="22" y="41"/>
                </a:cubicBezTo>
                <a:cubicBezTo>
                  <a:pt x="22" y="43"/>
                  <a:pt x="22" y="43"/>
                  <a:pt x="22" y="43"/>
                </a:cubicBezTo>
                <a:cubicBezTo>
                  <a:pt x="20" y="44"/>
                  <a:pt x="22" y="46"/>
                  <a:pt x="19" y="46"/>
                </a:cubicBezTo>
                <a:cubicBezTo>
                  <a:pt x="20" y="46"/>
                  <a:pt x="20" y="46"/>
                  <a:pt x="20" y="46"/>
                </a:cubicBezTo>
                <a:cubicBezTo>
                  <a:pt x="16" y="47"/>
                  <a:pt x="12" y="44"/>
                  <a:pt x="9" y="46"/>
                </a:cubicBezTo>
                <a:cubicBezTo>
                  <a:pt x="13" y="47"/>
                  <a:pt x="19" y="46"/>
                  <a:pt x="23" y="48"/>
                </a:cubicBezTo>
                <a:cubicBezTo>
                  <a:pt x="22" y="49"/>
                  <a:pt x="22" y="49"/>
                  <a:pt x="22" y="49"/>
                </a:cubicBezTo>
                <a:cubicBezTo>
                  <a:pt x="21" y="48"/>
                  <a:pt x="21" y="48"/>
                  <a:pt x="21" y="48"/>
                </a:cubicBezTo>
                <a:cubicBezTo>
                  <a:pt x="19" y="48"/>
                  <a:pt x="17" y="49"/>
                  <a:pt x="16" y="49"/>
                </a:cubicBezTo>
                <a:cubicBezTo>
                  <a:pt x="17" y="49"/>
                  <a:pt x="19" y="49"/>
                  <a:pt x="20" y="49"/>
                </a:cubicBezTo>
                <a:cubicBezTo>
                  <a:pt x="22" y="50"/>
                  <a:pt x="25" y="51"/>
                  <a:pt x="24" y="53"/>
                </a:cubicBezTo>
                <a:cubicBezTo>
                  <a:pt x="19" y="53"/>
                  <a:pt x="19" y="53"/>
                  <a:pt x="19" y="53"/>
                </a:cubicBezTo>
                <a:cubicBezTo>
                  <a:pt x="26" y="55"/>
                  <a:pt x="26" y="55"/>
                  <a:pt x="26" y="55"/>
                </a:cubicBezTo>
                <a:cubicBezTo>
                  <a:pt x="25" y="57"/>
                  <a:pt x="29" y="58"/>
                  <a:pt x="30" y="59"/>
                </a:cubicBezTo>
                <a:cubicBezTo>
                  <a:pt x="29" y="60"/>
                  <a:pt x="27" y="59"/>
                  <a:pt x="26" y="60"/>
                </a:cubicBezTo>
                <a:cubicBezTo>
                  <a:pt x="22" y="61"/>
                  <a:pt x="28" y="62"/>
                  <a:pt x="26" y="64"/>
                </a:cubicBezTo>
                <a:cubicBezTo>
                  <a:pt x="27" y="64"/>
                  <a:pt x="29" y="64"/>
                  <a:pt x="30" y="65"/>
                </a:cubicBezTo>
                <a:cubicBezTo>
                  <a:pt x="30" y="65"/>
                  <a:pt x="29" y="66"/>
                  <a:pt x="29" y="66"/>
                </a:cubicBezTo>
                <a:cubicBezTo>
                  <a:pt x="25" y="64"/>
                  <a:pt x="21" y="63"/>
                  <a:pt x="17" y="63"/>
                </a:cubicBezTo>
                <a:cubicBezTo>
                  <a:pt x="22" y="66"/>
                  <a:pt x="22" y="66"/>
                  <a:pt x="22" y="66"/>
                </a:cubicBezTo>
                <a:cubicBezTo>
                  <a:pt x="30" y="66"/>
                  <a:pt x="36" y="70"/>
                  <a:pt x="44" y="70"/>
                </a:cubicBezTo>
                <a:cubicBezTo>
                  <a:pt x="51" y="73"/>
                  <a:pt x="61" y="73"/>
                  <a:pt x="70" y="75"/>
                </a:cubicBezTo>
                <a:cubicBezTo>
                  <a:pt x="82" y="75"/>
                  <a:pt x="93" y="77"/>
                  <a:pt x="104" y="77"/>
                </a:cubicBezTo>
                <a:cubicBezTo>
                  <a:pt x="123" y="76"/>
                  <a:pt x="142" y="76"/>
                  <a:pt x="161" y="76"/>
                </a:cubicBezTo>
                <a:cubicBezTo>
                  <a:pt x="258" y="76"/>
                  <a:pt x="258" y="76"/>
                  <a:pt x="258" y="76"/>
                </a:cubicBezTo>
                <a:cubicBezTo>
                  <a:pt x="286" y="75"/>
                  <a:pt x="315" y="77"/>
                  <a:pt x="341" y="75"/>
                </a:cubicBezTo>
                <a:cubicBezTo>
                  <a:pt x="336" y="75"/>
                  <a:pt x="331" y="74"/>
                  <a:pt x="326" y="75"/>
                </a:cubicBezTo>
                <a:cubicBezTo>
                  <a:pt x="323" y="75"/>
                  <a:pt x="321" y="74"/>
                  <a:pt x="319" y="75"/>
                </a:cubicBezTo>
                <a:cubicBezTo>
                  <a:pt x="316" y="75"/>
                  <a:pt x="313" y="75"/>
                  <a:pt x="311" y="74"/>
                </a:cubicBezTo>
                <a:cubicBezTo>
                  <a:pt x="280" y="74"/>
                  <a:pt x="280" y="74"/>
                  <a:pt x="280" y="74"/>
                </a:cubicBezTo>
                <a:cubicBezTo>
                  <a:pt x="279" y="74"/>
                  <a:pt x="279" y="74"/>
                  <a:pt x="279" y="74"/>
                </a:cubicBezTo>
                <a:cubicBezTo>
                  <a:pt x="276" y="74"/>
                  <a:pt x="272" y="75"/>
                  <a:pt x="270" y="74"/>
                </a:cubicBezTo>
                <a:cubicBezTo>
                  <a:pt x="271" y="73"/>
                  <a:pt x="271" y="73"/>
                  <a:pt x="271" y="73"/>
                </a:cubicBezTo>
                <a:cubicBezTo>
                  <a:pt x="401" y="73"/>
                  <a:pt x="401" y="73"/>
                  <a:pt x="401" y="73"/>
                </a:cubicBezTo>
                <a:cubicBezTo>
                  <a:pt x="415" y="72"/>
                  <a:pt x="415" y="72"/>
                  <a:pt x="415" y="72"/>
                </a:cubicBezTo>
                <a:cubicBezTo>
                  <a:pt x="384" y="72"/>
                  <a:pt x="352" y="72"/>
                  <a:pt x="320" y="71"/>
                </a:cubicBezTo>
                <a:cubicBezTo>
                  <a:pt x="309" y="71"/>
                  <a:pt x="297" y="72"/>
                  <a:pt x="286" y="70"/>
                </a:cubicBezTo>
                <a:cubicBezTo>
                  <a:pt x="312" y="70"/>
                  <a:pt x="341" y="71"/>
                  <a:pt x="368" y="70"/>
                </a:cubicBezTo>
                <a:cubicBezTo>
                  <a:pt x="368" y="70"/>
                  <a:pt x="368" y="70"/>
                  <a:pt x="368" y="70"/>
                </a:cubicBezTo>
                <a:cubicBezTo>
                  <a:pt x="369" y="69"/>
                  <a:pt x="369" y="69"/>
                  <a:pt x="369" y="69"/>
                </a:cubicBezTo>
                <a:cubicBezTo>
                  <a:pt x="370" y="70"/>
                  <a:pt x="371" y="69"/>
                  <a:pt x="372" y="69"/>
                </a:cubicBezTo>
                <a:cubicBezTo>
                  <a:pt x="376" y="69"/>
                  <a:pt x="383" y="71"/>
                  <a:pt x="387" y="69"/>
                </a:cubicBezTo>
                <a:cubicBezTo>
                  <a:pt x="373" y="68"/>
                  <a:pt x="373" y="68"/>
                  <a:pt x="373" y="68"/>
                </a:cubicBezTo>
                <a:cubicBezTo>
                  <a:pt x="372" y="68"/>
                  <a:pt x="372" y="68"/>
                  <a:pt x="372" y="68"/>
                </a:cubicBezTo>
                <a:cubicBezTo>
                  <a:pt x="374" y="67"/>
                  <a:pt x="374" y="67"/>
                  <a:pt x="374" y="67"/>
                </a:cubicBezTo>
                <a:cubicBezTo>
                  <a:pt x="371" y="67"/>
                  <a:pt x="371" y="67"/>
                  <a:pt x="371" y="67"/>
                </a:cubicBezTo>
                <a:cubicBezTo>
                  <a:pt x="371" y="67"/>
                  <a:pt x="370" y="67"/>
                  <a:pt x="370" y="66"/>
                </a:cubicBezTo>
                <a:cubicBezTo>
                  <a:pt x="371" y="66"/>
                  <a:pt x="373" y="65"/>
                  <a:pt x="374" y="66"/>
                </a:cubicBezTo>
                <a:cubicBezTo>
                  <a:pt x="374" y="66"/>
                  <a:pt x="372" y="66"/>
                  <a:pt x="372" y="66"/>
                </a:cubicBezTo>
                <a:cubicBezTo>
                  <a:pt x="378" y="66"/>
                  <a:pt x="387" y="67"/>
                  <a:pt x="395" y="67"/>
                </a:cubicBezTo>
                <a:cubicBezTo>
                  <a:pt x="394" y="67"/>
                  <a:pt x="394" y="67"/>
                  <a:pt x="394" y="67"/>
                </a:cubicBezTo>
                <a:cubicBezTo>
                  <a:pt x="398" y="68"/>
                  <a:pt x="405" y="68"/>
                  <a:pt x="408" y="67"/>
                </a:cubicBezTo>
                <a:cubicBezTo>
                  <a:pt x="410" y="66"/>
                  <a:pt x="410" y="67"/>
                  <a:pt x="410" y="67"/>
                </a:cubicBezTo>
                <a:cubicBezTo>
                  <a:pt x="412" y="68"/>
                  <a:pt x="411" y="67"/>
                  <a:pt x="412" y="66"/>
                </a:cubicBezTo>
                <a:cubicBezTo>
                  <a:pt x="429" y="66"/>
                  <a:pt x="429" y="66"/>
                  <a:pt x="429" y="66"/>
                </a:cubicBezTo>
                <a:cubicBezTo>
                  <a:pt x="429" y="67"/>
                  <a:pt x="429" y="67"/>
                  <a:pt x="429" y="67"/>
                </a:cubicBezTo>
                <a:cubicBezTo>
                  <a:pt x="424" y="67"/>
                  <a:pt x="419" y="67"/>
                  <a:pt x="414" y="67"/>
                </a:cubicBezTo>
                <a:cubicBezTo>
                  <a:pt x="421" y="68"/>
                  <a:pt x="431" y="68"/>
                  <a:pt x="436" y="67"/>
                </a:cubicBezTo>
                <a:cubicBezTo>
                  <a:pt x="434" y="67"/>
                  <a:pt x="431" y="67"/>
                  <a:pt x="429" y="66"/>
                </a:cubicBezTo>
                <a:cubicBezTo>
                  <a:pt x="440" y="66"/>
                  <a:pt x="453" y="66"/>
                  <a:pt x="465" y="66"/>
                </a:cubicBezTo>
                <a:cubicBezTo>
                  <a:pt x="463" y="65"/>
                  <a:pt x="459" y="66"/>
                  <a:pt x="456" y="65"/>
                </a:cubicBezTo>
                <a:cubicBezTo>
                  <a:pt x="457" y="65"/>
                  <a:pt x="457" y="65"/>
                  <a:pt x="457" y="65"/>
                </a:cubicBezTo>
                <a:cubicBezTo>
                  <a:pt x="455" y="66"/>
                  <a:pt x="453" y="64"/>
                  <a:pt x="451" y="65"/>
                </a:cubicBezTo>
                <a:cubicBezTo>
                  <a:pt x="441" y="65"/>
                  <a:pt x="428" y="65"/>
                  <a:pt x="415" y="65"/>
                </a:cubicBezTo>
                <a:cubicBezTo>
                  <a:pt x="414" y="64"/>
                  <a:pt x="414" y="64"/>
                  <a:pt x="414" y="64"/>
                </a:cubicBezTo>
                <a:cubicBezTo>
                  <a:pt x="413" y="64"/>
                  <a:pt x="413" y="65"/>
                  <a:pt x="411" y="65"/>
                </a:cubicBezTo>
                <a:cubicBezTo>
                  <a:pt x="410" y="63"/>
                  <a:pt x="409" y="66"/>
                  <a:pt x="407" y="64"/>
                </a:cubicBezTo>
                <a:cubicBezTo>
                  <a:pt x="407" y="64"/>
                  <a:pt x="407" y="64"/>
                  <a:pt x="407" y="64"/>
                </a:cubicBezTo>
                <a:cubicBezTo>
                  <a:pt x="403" y="65"/>
                  <a:pt x="397" y="65"/>
                  <a:pt x="393" y="64"/>
                </a:cubicBezTo>
                <a:cubicBezTo>
                  <a:pt x="373" y="64"/>
                  <a:pt x="373" y="64"/>
                  <a:pt x="373" y="64"/>
                </a:cubicBezTo>
                <a:cubicBezTo>
                  <a:pt x="371" y="65"/>
                  <a:pt x="367" y="65"/>
                  <a:pt x="365" y="64"/>
                </a:cubicBezTo>
                <a:cubicBezTo>
                  <a:pt x="367" y="64"/>
                  <a:pt x="367" y="64"/>
                  <a:pt x="367" y="64"/>
                </a:cubicBezTo>
                <a:cubicBezTo>
                  <a:pt x="363" y="64"/>
                  <a:pt x="359" y="63"/>
                  <a:pt x="356" y="64"/>
                </a:cubicBezTo>
                <a:cubicBezTo>
                  <a:pt x="347" y="64"/>
                  <a:pt x="338" y="65"/>
                  <a:pt x="330" y="63"/>
                </a:cubicBezTo>
                <a:cubicBezTo>
                  <a:pt x="344" y="62"/>
                  <a:pt x="354" y="64"/>
                  <a:pt x="368" y="62"/>
                </a:cubicBezTo>
                <a:cubicBezTo>
                  <a:pt x="335" y="62"/>
                  <a:pt x="335" y="62"/>
                  <a:pt x="335" y="62"/>
                </a:cubicBezTo>
                <a:cubicBezTo>
                  <a:pt x="345" y="61"/>
                  <a:pt x="357" y="61"/>
                  <a:pt x="368" y="61"/>
                </a:cubicBezTo>
                <a:cubicBezTo>
                  <a:pt x="369" y="61"/>
                  <a:pt x="369" y="60"/>
                  <a:pt x="370" y="61"/>
                </a:cubicBezTo>
                <a:cubicBezTo>
                  <a:pt x="371" y="59"/>
                  <a:pt x="375" y="60"/>
                  <a:pt x="378" y="60"/>
                </a:cubicBezTo>
                <a:cubicBezTo>
                  <a:pt x="375" y="61"/>
                  <a:pt x="375" y="61"/>
                  <a:pt x="375" y="61"/>
                </a:cubicBezTo>
                <a:cubicBezTo>
                  <a:pt x="382" y="61"/>
                  <a:pt x="391" y="61"/>
                  <a:pt x="399" y="61"/>
                </a:cubicBezTo>
                <a:cubicBezTo>
                  <a:pt x="400" y="60"/>
                  <a:pt x="400" y="60"/>
                  <a:pt x="400" y="60"/>
                </a:cubicBezTo>
                <a:cubicBezTo>
                  <a:pt x="402" y="59"/>
                  <a:pt x="404" y="61"/>
                  <a:pt x="406" y="60"/>
                </a:cubicBezTo>
                <a:cubicBezTo>
                  <a:pt x="406" y="60"/>
                  <a:pt x="406" y="60"/>
                  <a:pt x="406" y="60"/>
                </a:cubicBezTo>
                <a:cubicBezTo>
                  <a:pt x="426" y="61"/>
                  <a:pt x="450" y="60"/>
                  <a:pt x="471" y="60"/>
                </a:cubicBezTo>
                <a:cubicBezTo>
                  <a:pt x="453" y="59"/>
                  <a:pt x="433" y="59"/>
                  <a:pt x="415" y="59"/>
                </a:cubicBezTo>
                <a:cubicBezTo>
                  <a:pt x="415" y="59"/>
                  <a:pt x="415" y="59"/>
                  <a:pt x="415" y="59"/>
                </a:cubicBezTo>
                <a:cubicBezTo>
                  <a:pt x="414" y="59"/>
                  <a:pt x="414" y="59"/>
                  <a:pt x="414" y="59"/>
                </a:cubicBezTo>
                <a:cubicBezTo>
                  <a:pt x="410" y="57"/>
                  <a:pt x="407" y="61"/>
                  <a:pt x="403" y="59"/>
                </a:cubicBezTo>
                <a:cubicBezTo>
                  <a:pt x="396" y="61"/>
                  <a:pt x="390" y="57"/>
                  <a:pt x="383" y="59"/>
                </a:cubicBezTo>
                <a:cubicBezTo>
                  <a:pt x="381" y="58"/>
                  <a:pt x="381" y="58"/>
                  <a:pt x="381" y="58"/>
                </a:cubicBezTo>
                <a:cubicBezTo>
                  <a:pt x="393" y="57"/>
                  <a:pt x="403" y="59"/>
                  <a:pt x="414" y="58"/>
                </a:cubicBezTo>
                <a:cubicBezTo>
                  <a:pt x="404" y="57"/>
                  <a:pt x="404" y="57"/>
                  <a:pt x="404" y="57"/>
                </a:cubicBezTo>
                <a:cubicBezTo>
                  <a:pt x="403" y="57"/>
                  <a:pt x="399" y="58"/>
                  <a:pt x="399" y="56"/>
                </a:cubicBezTo>
                <a:cubicBezTo>
                  <a:pt x="381" y="55"/>
                  <a:pt x="381" y="55"/>
                  <a:pt x="381" y="55"/>
                </a:cubicBezTo>
                <a:cubicBezTo>
                  <a:pt x="380" y="55"/>
                  <a:pt x="379" y="55"/>
                  <a:pt x="379" y="54"/>
                </a:cubicBezTo>
                <a:cubicBezTo>
                  <a:pt x="380" y="54"/>
                  <a:pt x="381" y="54"/>
                  <a:pt x="382" y="54"/>
                </a:cubicBezTo>
                <a:cubicBezTo>
                  <a:pt x="382" y="54"/>
                  <a:pt x="382" y="54"/>
                  <a:pt x="382" y="54"/>
                </a:cubicBezTo>
                <a:cubicBezTo>
                  <a:pt x="382" y="54"/>
                  <a:pt x="381" y="54"/>
                  <a:pt x="381" y="54"/>
                </a:cubicBezTo>
                <a:cubicBezTo>
                  <a:pt x="383" y="54"/>
                  <a:pt x="383" y="54"/>
                  <a:pt x="383" y="54"/>
                </a:cubicBezTo>
                <a:cubicBezTo>
                  <a:pt x="383" y="54"/>
                  <a:pt x="383" y="54"/>
                  <a:pt x="382" y="54"/>
                </a:cubicBezTo>
                <a:cubicBezTo>
                  <a:pt x="383" y="54"/>
                  <a:pt x="383" y="54"/>
                  <a:pt x="383" y="54"/>
                </a:cubicBezTo>
                <a:cubicBezTo>
                  <a:pt x="384" y="54"/>
                  <a:pt x="387" y="53"/>
                  <a:pt x="388" y="54"/>
                </a:cubicBezTo>
                <a:cubicBezTo>
                  <a:pt x="388" y="54"/>
                  <a:pt x="388" y="54"/>
                  <a:pt x="388" y="54"/>
                </a:cubicBezTo>
                <a:cubicBezTo>
                  <a:pt x="426" y="54"/>
                  <a:pt x="426" y="54"/>
                  <a:pt x="426" y="54"/>
                </a:cubicBezTo>
                <a:cubicBezTo>
                  <a:pt x="425" y="53"/>
                  <a:pt x="425" y="53"/>
                  <a:pt x="425" y="53"/>
                </a:cubicBezTo>
                <a:cubicBezTo>
                  <a:pt x="407" y="52"/>
                  <a:pt x="386" y="52"/>
                  <a:pt x="368" y="51"/>
                </a:cubicBezTo>
                <a:cubicBezTo>
                  <a:pt x="366" y="51"/>
                  <a:pt x="360" y="51"/>
                  <a:pt x="362" y="49"/>
                </a:cubicBezTo>
                <a:cubicBezTo>
                  <a:pt x="364" y="50"/>
                  <a:pt x="365" y="48"/>
                  <a:pt x="367" y="49"/>
                </a:cubicBezTo>
                <a:cubicBezTo>
                  <a:pt x="366" y="49"/>
                  <a:pt x="366" y="49"/>
                  <a:pt x="366" y="49"/>
                </a:cubicBezTo>
                <a:cubicBezTo>
                  <a:pt x="367" y="49"/>
                  <a:pt x="367" y="49"/>
                  <a:pt x="367" y="49"/>
                </a:cubicBezTo>
                <a:cubicBezTo>
                  <a:pt x="367" y="49"/>
                  <a:pt x="367" y="49"/>
                  <a:pt x="367" y="49"/>
                </a:cubicBezTo>
                <a:cubicBezTo>
                  <a:pt x="368" y="49"/>
                  <a:pt x="368" y="49"/>
                  <a:pt x="368" y="49"/>
                </a:cubicBezTo>
                <a:cubicBezTo>
                  <a:pt x="383" y="49"/>
                  <a:pt x="383" y="49"/>
                  <a:pt x="383" y="49"/>
                </a:cubicBezTo>
                <a:cubicBezTo>
                  <a:pt x="387" y="48"/>
                  <a:pt x="387" y="48"/>
                  <a:pt x="387" y="48"/>
                </a:cubicBezTo>
                <a:cubicBezTo>
                  <a:pt x="381" y="48"/>
                  <a:pt x="375" y="48"/>
                  <a:pt x="369" y="48"/>
                </a:cubicBezTo>
                <a:cubicBezTo>
                  <a:pt x="368" y="47"/>
                  <a:pt x="368" y="47"/>
                  <a:pt x="368" y="47"/>
                </a:cubicBezTo>
                <a:cubicBezTo>
                  <a:pt x="372" y="46"/>
                  <a:pt x="378" y="47"/>
                  <a:pt x="381" y="46"/>
                </a:cubicBezTo>
                <a:cubicBezTo>
                  <a:pt x="376" y="45"/>
                  <a:pt x="373" y="46"/>
                  <a:pt x="368" y="46"/>
                </a:cubicBezTo>
                <a:cubicBezTo>
                  <a:pt x="368" y="45"/>
                  <a:pt x="368" y="45"/>
                  <a:pt x="368" y="45"/>
                </a:cubicBezTo>
                <a:cubicBezTo>
                  <a:pt x="368" y="45"/>
                  <a:pt x="369" y="45"/>
                  <a:pt x="370" y="45"/>
                </a:cubicBezTo>
                <a:cubicBezTo>
                  <a:pt x="372" y="43"/>
                  <a:pt x="375" y="44"/>
                  <a:pt x="378" y="44"/>
                </a:cubicBezTo>
                <a:cubicBezTo>
                  <a:pt x="382" y="44"/>
                  <a:pt x="385" y="44"/>
                  <a:pt x="388" y="44"/>
                </a:cubicBezTo>
                <a:cubicBezTo>
                  <a:pt x="391" y="43"/>
                  <a:pt x="397" y="44"/>
                  <a:pt x="400" y="44"/>
                </a:cubicBezTo>
                <a:cubicBezTo>
                  <a:pt x="400" y="44"/>
                  <a:pt x="399" y="44"/>
                  <a:pt x="399" y="44"/>
                </a:cubicBezTo>
                <a:cubicBezTo>
                  <a:pt x="400" y="43"/>
                  <a:pt x="400" y="42"/>
                  <a:pt x="402" y="42"/>
                </a:cubicBezTo>
                <a:cubicBezTo>
                  <a:pt x="403" y="42"/>
                  <a:pt x="404" y="42"/>
                  <a:pt x="404" y="43"/>
                </a:cubicBezTo>
                <a:cubicBezTo>
                  <a:pt x="405" y="43"/>
                  <a:pt x="407" y="43"/>
                  <a:pt x="408" y="43"/>
                </a:cubicBezTo>
                <a:cubicBezTo>
                  <a:pt x="408" y="42"/>
                  <a:pt x="408" y="42"/>
                  <a:pt x="408" y="42"/>
                </a:cubicBezTo>
                <a:cubicBezTo>
                  <a:pt x="409" y="43"/>
                  <a:pt x="411" y="42"/>
                  <a:pt x="412" y="43"/>
                </a:cubicBezTo>
                <a:cubicBezTo>
                  <a:pt x="412" y="43"/>
                  <a:pt x="412" y="43"/>
                  <a:pt x="412" y="43"/>
                </a:cubicBezTo>
                <a:cubicBezTo>
                  <a:pt x="419" y="43"/>
                  <a:pt x="428" y="44"/>
                  <a:pt x="435" y="43"/>
                </a:cubicBezTo>
                <a:cubicBezTo>
                  <a:pt x="437" y="43"/>
                  <a:pt x="445" y="43"/>
                  <a:pt x="450" y="43"/>
                </a:cubicBezTo>
                <a:cubicBezTo>
                  <a:pt x="451" y="42"/>
                  <a:pt x="451" y="42"/>
                  <a:pt x="451" y="42"/>
                </a:cubicBezTo>
                <a:cubicBezTo>
                  <a:pt x="435" y="42"/>
                  <a:pt x="435" y="42"/>
                  <a:pt x="435" y="42"/>
                </a:cubicBezTo>
                <a:cubicBezTo>
                  <a:pt x="434" y="42"/>
                  <a:pt x="434" y="42"/>
                  <a:pt x="434" y="42"/>
                </a:cubicBezTo>
                <a:cubicBezTo>
                  <a:pt x="424" y="42"/>
                  <a:pt x="424" y="42"/>
                  <a:pt x="424" y="42"/>
                </a:cubicBezTo>
                <a:cubicBezTo>
                  <a:pt x="414" y="40"/>
                  <a:pt x="402" y="40"/>
                  <a:pt x="391" y="40"/>
                </a:cubicBezTo>
                <a:cubicBezTo>
                  <a:pt x="385" y="39"/>
                  <a:pt x="379" y="39"/>
                  <a:pt x="373" y="38"/>
                </a:cubicBezTo>
                <a:cubicBezTo>
                  <a:pt x="380" y="36"/>
                  <a:pt x="388" y="37"/>
                  <a:pt x="396" y="36"/>
                </a:cubicBezTo>
                <a:cubicBezTo>
                  <a:pt x="390" y="35"/>
                  <a:pt x="382" y="36"/>
                  <a:pt x="376" y="35"/>
                </a:cubicBezTo>
                <a:cubicBezTo>
                  <a:pt x="402" y="35"/>
                  <a:pt x="431" y="37"/>
                  <a:pt x="459" y="36"/>
                </a:cubicBezTo>
                <a:cubicBezTo>
                  <a:pt x="460" y="35"/>
                  <a:pt x="460" y="35"/>
                  <a:pt x="460" y="35"/>
                </a:cubicBezTo>
                <a:cubicBezTo>
                  <a:pt x="452" y="34"/>
                  <a:pt x="443" y="35"/>
                  <a:pt x="435" y="34"/>
                </a:cubicBezTo>
                <a:cubicBezTo>
                  <a:pt x="435" y="33"/>
                  <a:pt x="435" y="33"/>
                  <a:pt x="435" y="33"/>
                </a:cubicBezTo>
                <a:cubicBezTo>
                  <a:pt x="445" y="33"/>
                  <a:pt x="445" y="33"/>
                  <a:pt x="445" y="33"/>
                </a:cubicBezTo>
                <a:cubicBezTo>
                  <a:pt x="429" y="32"/>
                  <a:pt x="414" y="31"/>
                  <a:pt x="397" y="32"/>
                </a:cubicBezTo>
                <a:cubicBezTo>
                  <a:pt x="395" y="31"/>
                  <a:pt x="393" y="31"/>
                  <a:pt x="391" y="30"/>
                </a:cubicBezTo>
                <a:cubicBezTo>
                  <a:pt x="410" y="30"/>
                  <a:pt x="428" y="32"/>
                  <a:pt x="445" y="31"/>
                </a:cubicBezTo>
                <a:cubicBezTo>
                  <a:pt x="439" y="31"/>
                  <a:pt x="434" y="30"/>
                  <a:pt x="428" y="30"/>
                </a:cubicBezTo>
                <a:cubicBezTo>
                  <a:pt x="426" y="30"/>
                  <a:pt x="426" y="30"/>
                  <a:pt x="426" y="30"/>
                </a:cubicBezTo>
                <a:cubicBezTo>
                  <a:pt x="428" y="29"/>
                  <a:pt x="428" y="29"/>
                  <a:pt x="428" y="29"/>
                </a:cubicBezTo>
                <a:cubicBezTo>
                  <a:pt x="449" y="29"/>
                  <a:pt x="449" y="29"/>
                  <a:pt x="449" y="29"/>
                </a:cubicBezTo>
                <a:cubicBezTo>
                  <a:pt x="449" y="29"/>
                  <a:pt x="449" y="29"/>
                  <a:pt x="449" y="29"/>
                </a:cubicBezTo>
                <a:cubicBezTo>
                  <a:pt x="432" y="28"/>
                  <a:pt x="415" y="28"/>
                  <a:pt x="398" y="27"/>
                </a:cubicBezTo>
                <a:cubicBezTo>
                  <a:pt x="399" y="26"/>
                  <a:pt x="399" y="26"/>
                  <a:pt x="399" y="26"/>
                </a:cubicBezTo>
                <a:cubicBezTo>
                  <a:pt x="417" y="24"/>
                  <a:pt x="432" y="30"/>
                  <a:pt x="449" y="27"/>
                </a:cubicBezTo>
                <a:cubicBezTo>
                  <a:pt x="444" y="26"/>
                  <a:pt x="440" y="27"/>
                  <a:pt x="436" y="26"/>
                </a:cubicBezTo>
                <a:cubicBezTo>
                  <a:pt x="445" y="26"/>
                  <a:pt x="455" y="25"/>
                  <a:pt x="464" y="25"/>
                </a:cubicBezTo>
                <a:cubicBezTo>
                  <a:pt x="463" y="23"/>
                  <a:pt x="471" y="25"/>
                  <a:pt x="474" y="23"/>
                </a:cubicBezTo>
                <a:cubicBezTo>
                  <a:pt x="461" y="23"/>
                  <a:pt x="447" y="23"/>
                  <a:pt x="435" y="22"/>
                </a:cubicBezTo>
                <a:cubicBezTo>
                  <a:pt x="438" y="21"/>
                  <a:pt x="441" y="21"/>
                  <a:pt x="444" y="21"/>
                </a:cubicBezTo>
                <a:cubicBezTo>
                  <a:pt x="443" y="21"/>
                  <a:pt x="443" y="21"/>
                  <a:pt x="443" y="20"/>
                </a:cubicBezTo>
                <a:cubicBezTo>
                  <a:pt x="443" y="20"/>
                  <a:pt x="443" y="20"/>
                  <a:pt x="443" y="20"/>
                </a:cubicBezTo>
                <a:cubicBezTo>
                  <a:pt x="452" y="20"/>
                  <a:pt x="460" y="21"/>
                  <a:pt x="468" y="19"/>
                </a:cubicBezTo>
                <a:cubicBezTo>
                  <a:pt x="464" y="19"/>
                  <a:pt x="460" y="19"/>
                  <a:pt x="457" y="18"/>
                </a:cubicBezTo>
                <a:cubicBezTo>
                  <a:pt x="457" y="18"/>
                  <a:pt x="458" y="17"/>
                  <a:pt x="458" y="17"/>
                </a:cubicBezTo>
                <a:cubicBezTo>
                  <a:pt x="457" y="17"/>
                  <a:pt x="455" y="17"/>
                  <a:pt x="454" y="16"/>
                </a:cubicBezTo>
                <a:cubicBezTo>
                  <a:pt x="455" y="15"/>
                  <a:pt x="455" y="15"/>
                  <a:pt x="455" y="15"/>
                </a:cubicBezTo>
                <a:cubicBezTo>
                  <a:pt x="459" y="17"/>
                  <a:pt x="463" y="15"/>
                  <a:pt x="467" y="15"/>
                </a:cubicBezTo>
                <a:cubicBezTo>
                  <a:pt x="446" y="13"/>
                  <a:pt x="446" y="13"/>
                  <a:pt x="446" y="13"/>
                </a:cubicBezTo>
                <a:cubicBezTo>
                  <a:pt x="457" y="13"/>
                  <a:pt x="467" y="13"/>
                  <a:pt x="478" y="13"/>
                </a:cubicBezTo>
                <a:close/>
                <a:moveTo>
                  <a:pt x="20" y="46"/>
                </a:moveTo>
                <a:cubicBezTo>
                  <a:pt x="22" y="46"/>
                  <a:pt x="22" y="46"/>
                  <a:pt x="22" y="46"/>
                </a:cubicBezTo>
                <a:cubicBezTo>
                  <a:pt x="22" y="46"/>
                  <a:pt x="22" y="46"/>
                  <a:pt x="22" y="46"/>
                </a:cubicBezTo>
                <a:lnTo>
                  <a:pt x="20" y="46"/>
                </a:lnTo>
                <a:close/>
                <a:moveTo>
                  <a:pt x="224" y="74"/>
                </a:moveTo>
                <a:cubicBezTo>
                  <a:pt x="214" y="74"/>
                  <a:pt x="214" y="74"/>
                  <a:pt x="214" y="74"/>
                </a:cubicBezTo>
                <a:cubicBezTo>
                  <a:pt x="213" y="74"/>
                  <a:pt x="213" y="74"/>
                  <a:pt x="212" y="74"/>
                </a:cubicBezTo>
                <a:cubicBezTo>
                  <a:pt x="214" y="74"/>
                  <a:pt x="214" y="74"/>
                  <a:pt x="214" y="74"/>
                </a:cubicBezTo>
                <a:cubicBezTo>
                  <a:pt x="216" y="74"/>
                  <a:pt x="217" y="73"/>
                  <a:pt x="218" y="73"/>
                </a:cubicBezTo>
                <a:cubicBezTo>
                  <a:pt x="234" y="73"/>
                  <a:pt x="234" y="73"/>
                  <a:pt x="234" y="73"/>
                </a:cubicBezTo>
                <a:cubicBezTo>
                  <a:pt x="234" y="73"/>
                  <a:pt x="234" y="73"/>
                  <a:pt x="235" y="73"/>
                </a:cubicBezTo>
                <a:cubicBezTo>
                  <a:pt x="234" y="73"/>
                  <a:pt x="234" y="73"/>
                  <a:pt x="234" y="73"/>
                </a:cubicBezTo>
                <a:cubicBezTo>
                  <a:pt x="230" y="73"/>
                  <a:pt x="227" y="73"/>
                  <a:pt x="224" y="74"/>
                </a:cubicBezTo>
                <a:close/>
                <a:moveTo>
                  <a:pt x="380" y="69"/>
                </a:moveTo>
                <a:cubicBezTo>
                  <a:pt x="379" y="69"/>
                  <a:pt x="378" y="69"/>
                  <a:pt x="377" y="69"/>
                </a:cubicBezTo>
                <a:cubicBezTo>
                  <a:pt x="377" y="69"/>
                  <a:pt x="379" y="69"/>
                  <a:pt x="380" y="69"/>
                </a:cubicBezTo>
                <a:close/>
                <a:moveTo>
                  <a:pt x="367" y="70"/>
                </a:moveTo>
                <a:cubicBezTo>
                  <a:pt x="364" y="70"/>
                  <a:pt x="364" y="70"/>
                  <a:pt x="364" y="70"/>
                </a:cubicBezTo>
                <a:cubicBezTo>
                  <a:pt x="364" y="70"/>
                  <a:pt x="364" y="70"/>
                  <a:pt x="364" y="70"/>
                </a:cubicBezTo>
                <a:cubicBezTo>
                  <a:pt x="364" y="70"/>
                  <a:pt x="364" y="70"/>
                  <a:pt x="364" y="70"/>
                </a:cubicBezTo>
                <a:cubicBezTo>
                  <a:pt x="365" y="70"/>
                  <a:pt x="366" y="69"/>
                  <a:pt x="367" y="70"/>
                </a:cubicBezTo>
                <a:close/>
                <a:moveTo>
                  <a:pt x="415" y="11"/>
                </a:moveTo>
                <a:cubicBezTo>
                  <a:pt x="410" y="11"/>
                  <a:pt x="410" y="11"/>
                  <a:pt x="410" y="11"/>
                </a:cubicBezTo>
                <a:cubicBezTo>
                  <a:pt x="411" y="11"/>
                  <a:pt x="413" y="11"/>
                  <a:pt x="415" y="11"/>
                </a:cubicBezTo>
                <a:cubicBezTo>
                  <a:pt x="419" y="11"/>
                  <a:pt x="419" y="11"/>
                  <a:pt x="419" y="11"/>
                </a:cubicBezTo>
                <a:cubicBezTo>
                  <a:pt x="417" y="12"/>
                  <a:pt x="416" y="11"/>
                  <a:pt x="415" y="11"/>
                </a:cubicBezTo>
                <a:close/>
                <a:moveTo>
                  <a:pt x="422" y="12"/>
                </a:moveTo>
                <a:cubicBezTo>
                  <a:pt x="428" y="12"/>
                  <a:pt x="433" y="12"/>
                  <a:pt x="439" y="13"/>
                </a:cubicBezTo>
                <a:cubicBezTo>
                  <a:pt x="433" y="12"/>
                  <a:pt x="428" y="12"/>
                  <a:pt x="422" y="12"/>
                </a:cubicBezTo>
                <a:close/>
              </a:path>
            </a:pathLst>
          </a:custGeom>
          <a:solidFill>
            <a:srgbClr val="2C3C5E"/>
          </a:solidFill>
          <a:ln>
            <a:noFill/>
          </a:ln>
        </p:spPr>
        <p:txBody>
          <a:bodyPr vert="horz" wrap="square" lIns="91440" tIns="45720" rIns="91440" bIns="45720" numCol="1" anchor="t" anchorCtr="0" compatLnSpc="1"/>
          <a:lstStyle/>
          <a:p>
            <a:pPr lvl="0"/>
            <a:endParaRPr lang="zh-CN" altLang="en-US" dirty="0"/>
          </a:p>
        </p:txBody>
      </p:sp>
      <p:sp>
        <p:nvSpPr>
          <p:cNvPr id="8" name="矩形 7"/>
          <p:cNvSpPr/>
          <p:nvPr/>
        </p:nvSpPr>
        <p:spPr>
          <a:xfrm>
            <a:off x="5496481" y="361889"/>
            <a:ext cx="1198880" cy="398780"/>
          </a:xfrm>
          <a:prstGeom prst="rect">
            <a:avLst/>
          </a:prstGeom>
        </p:spPr>
        <p:txBody>
          <a:bodyPr wrap="none">
            <a:spAutoFit/>
          </a:bodyPr>
          <a:lstStyle/>
          <a:p>
            <a:pPr algn="ctr"/>
            <a:r>
              <a:rPr lang="zh-CN" altLang="en-US" sz="2000" dirty="0">
                <a:solidFill>
                  <a:schemeClr val="bg1"/>
                </a:solidFill>
                <a:latin typeface="方正清刻本悦宋简体" panose="02010600030101010101" pitchFamily="2" charset="-122"/>
                <a:ea typeface="方正清刻本悦宋简体" panose="02010600030101010101" pitchFamily="2" charset="-122"/>
              </a:rPr>
              <a:t>工匠修行</a:t>
            </a:r>
            <a:endParaRPr lang="zh-CN" altLang="en-US" sz="2000" dirty="0">
              <a:solidFill>
                <a:schemeClr val="bg1"/>
              </a:solidFill>
              <a:latin typeface="方正清刻本悦宋简体" panose="02010600030101010101" pitchFamily="2" charset="-122"/>
              <a:ea typeface="方正清刻本悦宋简体" panose="02010600030101010101" pitchFamily="2" charset="-122"/>
            </a:endParaRPr>
          </a:p>
        </p:txBody>
      </p:sp>
      <p:sp>
        <p:nvSpPr>
          <p:cNvPr id="9" name="文本框 8"/>
          <p:cNvSpPr txBox="1"/>
          <p:nvPr/>
        </p:nvSpPr>
        <p:spPr>
          <a:xfrm>
            <a:off x="631825" y="1701800"/>
            <a:ext cx="5056505" cy="3784600"/>
          </a:xfrm>
          <a:prstGeom prst="rect">
            <a:avLst/>
          </a:prstGeom>
          <a:noFill/>
        </p:spPr>
        <p:txBody>
          <a:bodyPr wrap="square" rtlCol="0">
            <a:spAutoFit/>
          </a:bodyPr>
          <a:lstStyle/>
          <a:p>
            <a:pPr>
              <a:lnSpc>
                <a:spcPct val="150000"/>
              </a:lnSpc>
            </a:pPr>
            <a:r>
              <a:rPr lang="en-US" altLang="zh-CN" sz="1600" b="1" dirty="0">
                <a:solidFill>
                  <a:schemeClr val="bg2">
                    <a:lumMod val="10000"/>
                  </a:schemeClr>
                </a:solidFill>
                <a:latin typeface="宋体" panose="02010600030101010101" pitchFamily="2" charset="-122"/>
                <a:ea typeface="宋体" panose="02010600030101010101" pitchFamily="2" charset="-122"/>
                <a:sym typeface="+mn-ea"/>
              </a:rPr>
              <a:t>实践内容</a:t>
            </a:r>
            <a:endParaRPr lang="en-US" altLang="zh-CN" sz="1600" b="1" dirty="0">
              <a:solidFill>
                <a:schemeClr val="bg2">
                  <a:lumMod val="10000"/>
                </a:schemeClr>
              </a:solidFill>
              <a:latin typeface="宋体" panose="02010600030101010101" pitchFamily="2" charset="-122"/>
              <a:ea typeface="宋体" panose="02010600030101010101" pitchFamily="2" charset="-122"/>
              <a:sym typeface="+mn-ea"/>
            </a:endParaRPr>
          </a:p>
          <a:p>
            <a:pPr>
              <a:lnSpc>
                <a:spcPct val="150000"/>
              </a:lnSpc>
            </a:pPr>
            <a:r>
              <a:rPr lang="en-US" altLang="zh-CN" sz="1600" dirty="0">
                <a:solidFill>
                  <a:schemeClr val="bg2">
                    <a:lumMod val="10000"/>
                  </a:schemeClr>
                </a:solidFill>
                <a:latin typeface="宋体" panose="02010600030101010101" pitchFamily="2" charset="-122"/>
                <a:ea typeface="宋体" panose="02010600030101010101" pitchFamily="2" charset="-122"/>
                <a:sym typeface="+mn-ea"/>
              </a:rPr>
              <a:t>2. 细心处理食材</a:t>
            </a:r>
            <a:endParaRPr lang="en-US" altLang="zh-CN" sz="1600" dirty="0">
              <a:solidFill>
                <a:schemeClr val="bg2">
                  <a:lumMod val="10000"/>
                </a:schemeClr>
              </a:solidFill>
              <a:latin typeface="宋体" panose="02010600030101010101" pitchFamily="2" charset="-122"/>
              <a:ea typeface="宋体" panose="02010600030101010101" pitchFamily="2" charset="-122"/>
              <a:sym typeface="+mn-ea"/>
            </a:endParaRPr>
          </a:p>
          <a:p>
            <a:pPr>
              <a:lnSpc>
                <a:spcPct val="150000"/>
              </a:lnSpc>
            </a:pPr>
            <a:r>
              <a:rPr lang="en-US" altLang="zh-CN" sz="1600" dirty="0">
                <a:solidFill>
                  <a:schemeClr val="bg2">
                    <a:lumMod val="10000"/>
                  </a:schemeClr>
                </a:solidFill>
                <a:latin typeface="宋体" panose="02010600030101010101" pitchFamily="2" charset="-122"/>
                <a:ea typeface="宋体" panose="02010600030101010101" pitchFamily="2" charset="-122"/>
                <a:sym typeface="+mn-ea"/>
              </a:rPr>
              <a:t>在水龙头下直接冲洗芦笋，就能去掉大部分泥沙（图 5-7）。如果笋尖鳞片里还藏有泥沙，就把芦笋在盛有冷水的大碗里浸泡约 5 分钟。芦笋木质化的根部发白发硬，味道也不佳，所以烹饪前最好去掉。到底要摘去多长才合适呢？最简单的方法就是用手感觉一下。两只手分别抓住芦笋的两端轻轻用力，找到开始弯曲的那个点后直接掐断。然后把芦笋斜着切成 3～5 厘米长的小段。</a:t>
            </a:r>
            <a:endParaRPr lang="en-US" altLang="zh-CN" sz="1600" dirty="0">
              <a:solidFill>
                <a:schemeClr val="bg2">
                  <a:lumMod val="10000"/>
                </a:schemeClr>
              </a:solidFill>
              <a:latin typeface="宋体" panose="02010600030101010101" pitchFamily="2" charset="-122"/>
              <a:ea typeface="宋体" panose="02010600030101010101" pitchFamily="2" charset="-122"/>
              <a:sym typeface="+mn-ea"/>
            </a:endParaRPr>
          </a:p>
        </p:txBody>
      </p:sp>
      <p:pic>
        <p:nvPicPr>
          <p:cNvPr id="2" name="图片 1"/>
          <p:cNvPicPr>
            <a:picLocks noChangeAspect="1"/>
          </p:cNvPicPr>
          <p:nvPr/>
        </p:nvPicPr>
        <p:blipFill>
          <a:blip r:embed="rId1"/>
          <a:stretch>
            <a:fillRect/>
          </a:stretch>
        </p:blipFill>
        <p:spPr>
          <a:xfrm>
            <a:off x="6367145" y="1906905"/>
            <a:ext cx="4636770" cy="3374390"/>
          </a:xfrm>
          <a:prstGeom prst="rect">
            <a:avLst/>
          </a:prstGeom>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192"/>
          <p:cNvSpPr>
            <a:spLocks noEditPoints="1"/>
          </p:cNvSpPr>
          <p:nvPr/>
        </p:nvSpPr>
        <p:spPr bwMode="auto">
          <a:xfrm rot="10800000" flipH="1" flipV="1">
            <a:off x="4586232" y="270800"/>
            <a:ext cx="3486633" cy="582290"/>
          </a:xfrm>
          <a:custGeom>
            <a:avLst/>
            <a:gdLst>
              <a:gd name="T0" fmla="*/ 460 w 478"/>
              <a:gd name="T1" fmla="*/ 10 h 77"/>
              <a:gd name="T2" fmla="*/ 130 w 478"/>
              <a:gd name="T3" fmla="*/ 3 h 77"/>
              <a:gd name="T4" fmla="*/ 95 w 478"/>
              <a:gd name="T5" fmla="*/ 2 h 77"/>
              <a:gd name="T6" fmla="*/ 5 w 478"/>
              <a:gd name="T7" fmla="*/ 5 h 77"/>
              <a:gd name="T8" fmla="*/ 0 w 478"/>
              <a:gd name="T9" fmla="*/ 9 h 77"/>
              <a:gd name="T10" fmla="*/ 1 w 478"/>
              <a:gd name="T11" fmla="*/ 17 h 77"/>
              <a:gd name="T12" fmla="*/ 2 w 478"/>
              <a:gd name="T13" fmla="*/ 20 h 77"/>
              <a:gd name="T14" fmla="*/ 2 w 478"/>
              <a:gd name="T15" fmla="*/ 25 h 77"/>
              <a:gd name="T16" fmla="*/ 11 w 478"/>
              <a:gd name="T17" fmla="*/ 26 h 77"/>
              <a:gd name="T18" fmla="*/ 14 w 478"/>
              <a:gd name="T19" fmla="*/ 35 h 77"/>
              <a:gd name="T20" fmla="*/ 12 w 478"/>
              <a:gd name="T21" fmla="*/ 40 h 77"/>
              <a:gd name="T22" fmla="*/ 18 w 478"/>
              <a:gd name="T23" fmla="*/ 41 h 77"/>
              <a:gd name="T24" fmla="*/ 20 w 478"/>
              <a:gd name="T25" fmla="*/ 46 h 77"/>
              <a:gd name="T26" fmla="*/ 16 w 478"/>
              <a:gd name="T27" fmla="*/ 49 h 77"/>
              <a:gd name="T28" fmla="*/ 30 w 478"/>
              <a:gd name="T29" fmla="*/ 59 h 77"/>
              <a:gd name="T30" fmla="*/ 17 w 478"/>
              <a:gd name="T31" fmla="*/ 63 h 77"/>
              <a:gd name="T32" fmla="*/ 161 w 478"/>
              <a:gd name="T33" fmla="*/ 76 h 77"/>
              <a:gd name="T34" fmla="*/ 311 w 478"/>
              <a:gd name="T35" fmla="*/ 74 h 77"/>
              <a:gd name="T36" fmla="*/ 401 w 478"/>
              <a:gd name="T37" fmla="*/ 73 h 77"/>
              <a:gd name="T38" fmla="*/ 368 w 478"/>
              <a:gd name="T39" fmla="*/ 70 h 77"/>
              <a:gd name="T40" fmla="*/ 372 w 478"/>
              <a:gd name="T41" fmla="*/ 68 h 77"/>
              <a:gd name="T42" fmla="*/ 372 w 478"/>
              <a:gd name="T43" fmla="*/ 66 h 77"/>
              <a:gd name="T44" fmla="*/ 412 w 478"/>
              <a:gd name="T45" fmla="*/ 66 h 77"/>
              <a:gd name="T46" fmla="*/ 429 w 478"/>
              <a:gd name="T47" fmla="*/ 66 h 77"/>
              <a:gd name="T48" fmla="*/ 415 w 478"/>
              <a:gd name="T49" fmla="*/ 65 h 77"/>
              <a:gd name="T50" fmla="*/ 393 w 478"/>
              <a:gd name="T51" fmla="*/ 64 h 77"/>
              <a:gd name="T52" fmla="*/ 330 w 478"/>
              <a:gd name="T53" fmla="*/ 63 h 77"/>
              <a:gd name="T54" fmla="*/ 378 w 478"/>
              <a:gd name="T55" fmla="*/ 60 h 77"/>
              <a:gd name="T56" fmla="*/ 406 w 478"/>
              <a:gd name="T57" fmla="*/ 60 h 77"/>
              <a:gd name="T58" fmla="*/ 403 w 478"/>
              <a:gd name="T59" fmla="*/ 59 h 77"/>
              <a:gd name="T60" fmla="*/ 399 w 478"/>
              <a:gd name="T61" fmla="*/ 56 h 77"/>
              <a:gd name="T62" fmla="*/ 381 w 478"/>
              <a:gd name="T63" fmla="*/ 54 h 77"/>
              <a:gd name="T64" fmla="*/ 388 w 478"/>
              <a:gd name="T65" fmla="*/ 54 h 77"/>
              <a:gd name="T66" fmla="*/ 367 w 478"/>
              <a:gd name="T67" fmla="*/ 49 h 77"/>
              <a:gd name="T68" fmla="*/ 383 w 478"/>
              <a:gd name="T69" fmla="*/ 49 h 77"/>
              <a:gd name="T70" fmla="*/ 368 w 478"/>
              <a:gd name="T71" fmla="*/ 46 h 77"/>
              <a:gd name="T72" fmla="*/ 400 w 478"/>
              <a:gd name="T73" fmla="*/ 44 h 77"/>
              <a:gd name="T74" fmla="*/ 408 w 478"/>
              <a:gd name="T75" fmla="*/ 42 h 77"/>
              <a:gd name="T76" fmla="*/ 451 w 478"/>
              <a:gd name="T77" fmla="*/ 42 h 77"/>
              <a:gd name="T78" fmla="*/ 373 w 478"/>
              <a:gd name="T79" fmla="*/ 38 h 77"/>
              <a:gd name="T80" fmla="*/ 435 w 478"/>
              <a:gd name="T81" fmla="*/ 34 h 77"/>
              <a:gd name="T82" fmla="*/ 445 w 478"/>
              <a:gd name="T83" fmla="*/ 31 h 77"/>
              <a:gd name="T84" fmla="*/ 449 w 478"/>
              <a:gd name="T85" fmla="*/ 29 h 77"/>
              <a:gd name="T86" fmla="*/ 464 w 478"/>
              <a:gd name="T87" fmla="*/ 25 h 77"/>
              <a:gd name="T88" fmla="*/ 443 w 478"/>
              <a:gd name="T89" fmla="*/ 20 h 77"/>
              <a:gd name="T90" fmla="*/ 455 w 478"/>
              <a:gd name="T91" fmla="*/ 15 h 77"/>
              <a:gd name="T92" fmla="*/ 22 w 478"/>
              <a:gd name="T93" fmla="*/ 46 h 77"/>
              <a:gd name="T94" fmla="*/ 212 w 478"/>
              <a:gd name="T95" fmla="*/ 74 h 77"/>
              <a:gd name="T96" fmla="*/ 234 w 478"/>
              <a:gd name="T97" fmla="*/ 73 h 77"/>
              <a:gd name="T98" fmla="*/ 367 w 478"/>
              <a:gd name="T99" fmla="*/ 70 h 77"/>
              <a:gd name="T100" fmla="*/ 415 w 478"/>
              <a:gd name="T101" fmla="*/ 11 h 77"/>
              <a:gd name="T102" fmla="*/ 422 w 478"/>
              <a:gd name="T103" fmla="*/ 12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78" h="77">
                <a:moveTo>
                  <a:pt x="478" y="13"/>
                </a:moveTo>
                <a:cubicBezTo>
                  <a:pt x="472" y="13"/>
                  <a:pt x="468" y="13"/>
                  <a:pt x="462" y="12"/>
                </a:cubicBezTo>
                <a:cubicBezTo>
                  <a:pt x="461" y="11"/>
                  <a:pt x="465" y="12"/>
                  <a:pt x="464" y="11"/>
                </a:cubicBezTo>
                <a:cubicBezTo>
                  <a:pt x="434" y="9"/>
                  <a:pt x="403" y="9"/>
                  <a:pt x="373" y="7"/>
                </a:cubicBezTo>
                <a:cubicBezTo>
                  <a:pt x="402" y="6"/>
                  <a:pt x="431" y="10"/>
                  <a:pt x="460" y="10"/>
                </a:cubicBezTo>
                <a:cubicBezTo>
                  <a:pt x="436" y="6"/>
                  <a:pt x="407" y="7"/>
                  <a:pt x="381" y="5"/>
                </a:cubicBezTo>
                <a:cubicBezTo>
                  <a:pt x="288" y="3"/>
                  <a:pt x="288" y="3"/>
                  <a:pt x="288" y="3"/>
                </a:cubicBezTo>
                <a:cubicBezTo>
                  <a:pt x="222" y="3"/>
                  <a:pt x="222" y="3"/>
                  <a:pt x="222" y="3"/>
                </a:cubicBezTo>
                <a:cubicBezTo>
                  <a:pt x="130" y="4"/>
                  <a:pt x="130" y="4"/>
                  <a:pt x="130" y="4"/>
                </a:cubicBezTo>
                <a:cubicBezTo>
                  <a:pt x="130" y="3"/>
                  <a:pt x="130" y="3"/>
                  <a:pt x="130" y="3"/>
                </a:cubicBezTo>
                <a:cubicBezTo>
                  <a:pt x="127" y="2"/>
                  <a:pt x="125" y="3"/>
                  <a:pt x="123" y="3"/>
                </a:cubicBezTo>
                <a:cubicBezTo>
                  <a:pt x="124" y="3"/>
                  <a:pt x="125" y="3"/>
                  <a:pt x="125" y="4"/>
                </a:cubicBezTo>
                <a:cubicBezTo>
                  <a:pt x="122" y="4"/>
                  <a:pt x="118" y="3"/>
                  <a:pt x="115" y="4"/>
                </a:cubicBezTo>
                <a:cubicBezTo>
                  <a:pt x="112" y="3"/>
                  <a:pt x="107" y="4"/>
                  <a:pt x="102" y="3"/>
                </a:cubicBezTo>
                <a:cubicBezTo>
                  <a:pt x="100" y="2"/>
                  <a:pt x="98" y="2"/>
                  <a:pt x="95" y="2"/>
                </a:cubicBezTo>
                <a:cubicBezTo>
                  <a:pt x="70" y="2"/>
                  <a:pt x="50" y="0"/>
                  <a:pt x="24" y="1"/>
                </a:cubicBezTo>
                <a:cubicBezTo>
                  <a:pt x="18" y="2"/>
                  <a:pt x="10" y="1"/>
                  <a:pt x="6" y="4"/>
                </a:cubicBezTo>
                <a:cubicBezTo>
                  <a:pt x="6" y="5"/>
                  <a:pt x="8" y="5"/>
                  <a:pt x="8" y="5"/>
                </a:cubicBezTo>
                <a:cubicBezTo>
                  <a:pt x="7" y="5"/>
                  <a:pt x="6" y="6"/>
                  <a:pt x="5" y="5"/>
                </a:cubicBezTo>
                <a:cubicBezTo>
                  <a:pt x="5" y="5"/>
                  <a:pt x="5" y="5"/>
                  <a:pt x="5" y="5"/>
                </a:cubicBezTo>
                <a:cubicBezTo>
                  <a:pt x="0" y="6"/>
                  <a:pt x="0" y="6"/>
                  <a:pt x="0" y="6"/>
                </a:cubicBezTo>
                <a:cubicBezTo>
                  <a:pt x="2" y="7"/>
                  <a:pt x="2" y="7"/>
                  <a:pt x="2" y="7"/>
                </a:cubicBezTo>
                <a:cubicBezTo>
                  <a:pt x="2" y="7"/>
                  <a:pt x="2" y="7"/>
                  <a:pt x="2" y="7"/>
                </a:cubicBezTo>
                <a:cubicBezTo>
                  <a:pt x="4" y="8"/>
                  <a:pt x="4" y="8"/>
                  <a:pt x="4" y="8"/>
                </a:cubicBezTo>
                <a:cubicBezTo>
                  <a:pt x="3" y="8"/>
                  <a:pt x="1" y="9"/>
                  <a:pt x="0" y="9"/>
                </a:cubicBezTo>
                <a:cubicBezTo>
                  <a:pt x="0" y="11"/>
                  <a:pt x="0" y="13"/>
                  <a:pt x="3" y="13"/>
                </a:cubicBezTo>
                <a:cubicBezTo>
                  <a:pt x="0" y="13"/>
                  <a:pt x="0" y="13"/>
                  <a:pt x="0" y="13"/>
                </a:cubicBezTo>
                <a:cubicBezTo>
                  <a:pt x="0" y="14"/>
                  <a:pt x="0" y="14"/>
                  <a:pt x="0" y="14"/>
                </a:cubicBezTo>
                <a:cubicBezTo>
                  <a:pt x="0" y="15"/>
                  <a:pt x="2" y="15"/>
                  <a:pt x="3" y="15"/>
                </a:cubicBezTo>
                <a:cubicBezTo>
                  <a:pt x="1" y="17"/>
                  <a:pt x="1" y="17"/>
                  <a:pt x="1" y="17"/>
                </a:cubicBezTo>
                <a:cubicBezTo>
                  <a:pt x="2" y="17"/>
                  <a:pt x="2" y="17"/>
                  <a:pt x="2" y="17"/>
                </a:cubicBezTo>
                <a:cubicBezTo>
                  <a:pt x="1" y="18"/>
                  <a:pt x="1" y="18"/>
                  <a:pt x="1" y="18"/>
                </a:cubicBezTo>
                <a:cubicBezTo>
                  <a:pt x="3" y="18"/>
                  <a:pt x="1" y="19"/>
                  <a:pt x="1" y="19"/>
                </a:cubicBezTo>
                <a:cubicBezTo>
                  <a:pt x="4" y="20"/>
                  <a:pt x="4" y="20"/>
                  <a:pt x="4" y="20"/>
                </a:cubicBezTo>
                <a:cubicBezTo>
                  <a:pt x="5" y="21"/>
                  <a:pt x="2" y="20"/>
                  <a:pt x="2" y="20"/>
                </a:cubicBezTo>
                <a:cubicBezTo>
                  <a:pt x="3" y="21"/>
                  <a:pt x="5" y="21"/>
                  <a:pt x="6" y="21"/>
                </a:cubicBezTo>
                <a:cubicBezTo>
                  <a:pt x="5" y="22"/>
                  <a:pt x="3" y="21"/>
                  <a:pt x="1" y="21"/>
                </a:cubicBezTo>
                <a:cubicBezTo>
                  <a:pt x="1" y="22"/>
                  <a:pt x="1" y="22"/>
                  <a:pt x="1" y="22"/>
                </a:cubicBezTo>
                <a:cubicBezTo>
                  <a:pt x="2" y="24"/>
                  <a:pt x="6" y="24"/>
                  <a:pt x="10" y="24"/>
                </a:cubicBezTo>
                <a:cubicBezTo>
                  <a:pt x="7" y="25"/>
                  <a:pt x="5" y="25"/>
                  <a:pt x="2" y="25"/>
                </a:cubicBezTo>
                <a:cubicBezTo>
                  <a:pt x="2" y="26"/>
                  <a:pt x="2" y="26"/>
                  <a:pt x="2" y="26"/>
                </a:cubicBezTo>
                <a:cubicBezTo>
                  <a:pt x="3" y="27"/>
                  <a:pt x="5" y="26"/>
                  <a:pt x="5" y="27"/>
                </a:cubicBezTo>
                <a:cubicBezTo>
                  <a:pt x="10" y="27"/>
                  <a:pt x="10" y="27"/>
                  <a:pt x="10" y="27"/>
                </a:cubicBezTo>
                <a:cubicBezTo>
                  <a:pt x="9" y="27"/>
                  <a:pt x="9" y="27"/>
                  <a:pt x="9" y="27"/>
                </a:cubicBezTo>
                <a:cubicBezTo>
                  <a:pt x="9" y="26"/>
                  <a:pt x="10" y="26"/>
                  <a:pt x="11" y="26"/>
                </a:cubicBezTo>
                <a:cubicBezTo>
                  <a:pt x="15" y="26"/>
                  <a:pt x="12" y="30"/>
                  <a:pt x="14" y="30"/>
                </a:cubicBezTo>
                <a:cubicBezTo>
                  <a:pt x="12" y="32"/>
                  <a:pt x="9" y="30"/>
                  <a:pt x="6" y="31"/>
                </a:cubicBezTo>
                <a:cubicBezTo>
                  <a:pt x="9" y="32"/>
                  <a:pt x="12" y="31"/>
                  <a:pt x="16" y="31"/>
                </a:cubicBezTo>
                <a:cubicBezTo>
                  <a:pt x="17" y="34"/>
                  <a:pt x="17" y="34"/>
                  <a:pt x="17" y="34"/>
                </a:cubicBezTo>
                <a:cubicBezTo>
                  <a:pt x="14" y="35"/>
                  <a:pt x="14" y="35"/>
                  <a:pt x="14" y="35"/>
                </a:cubicBezTo>
                <a:cubicBezTo>
                  <a:pt x="21" y="35"/>
                  <a:pt x="21" y="35"/>
                  <a:pt x="21" y="35"/>
                </a:cubicBezTo>
                <a:cubicBezTo>
                  <a:pt x="22" y="35"/>
                  <a:pt x="23" y="35"/>
                  <a:pt x="23" y="36"/>
                </a:cubicBezTo>
                <a:cubicBezTo>
                  <a:pt x="23" y="37"/>
                  <a:pt x="22" y="37"/>
                  <a:pt x="21" y="37"/>
                </a:cubicBezTo>
                <a:cubicBezTo>
                  <a:pt x="18" y="41"/>
                  <a:pt x="11" y="37"/>
                  <a:pt x="6" y="38"/>
                </a:cubicBezTo>
                <a:cubicBezTo>
                  <a:pt x="7" y="39"/>
                  <a:pt x="10" y="39"/>
                  <a:pt x="12" y="40"/>
                </a:cubicBezTo>
                <a:cubicBezTo>
                  <a:pt x="16" y="39"/>
                  <a:pt x="18" y="38"/>
                  <a:pt x="21" y="39"/>
                </a:cubicBezTo>
                <a:cubicBezTo>
                  <a:pt x="19" y="40"/>
                  <a:pt x="19" y="40"/>
                  <a:pt x="19" y="40"/>
                </a:cubicBezTo>
                <a:cubicBezTo>
                  <a:pt x="20" y="40"/>
                  <a:pt x="20" y="40"/>
                  <a:pt x="20" y="40"/>
                </a:cubicBezTo>
                <a:cubicBezTo>
                  <a:pt x="20" y="40"/>
                  <a:pt x="21" y="40"/>
                  <a:pt x="21" y="41"/>
                </a:cubicBezTo>
                <a:cubicBezTo>
                  <a:pt x="18" y="41"/>
                  <a:pt x="18" y="41"/>
                  <a:pt x="18" y="41"/>
                </a:cubicBezTo>
                <a:cubicBezTo>
                  <a:pt x="19" y="41"/>
                  <a:pt x="19" y="41"/>
                  <a:pt x="19" y="41"/>
                </a:cubicBezTo>
                <a:cubicBezTo>
                  <a:pt x="20" y="41"/>
                  <a:pt x="21" y="42"/>
                  <a:pt x="22" y="41"/>
                </a:cubicBezTo>
                <a:cubicBezTo>
                  <a:pt x="22" y="43"/>
                  <a:pt x="22" y="43"/>
                  <a:pt x="22" y="43"/>
                </a:cubicBezTo>
                <a:cubicBezTo>
                  <a:pt x="20" y="44"/>
                  <a:pt x="22" y="46"/>
                  <a:pt x="19" y="46"/>
                </a:cubicBezTo>
                <a:cubicBezTo>
                  <a:pt x="20" y="46"/>
                  <a:pt x="20" y="46"/>
                  <a:pt x="20" y="46"/>
                </a:cubicBezTo>
                <a:cubicBezTo>
                  <a:pt x="16" y="47"/>
                  <a:pt x="12" y="44"/>
                  <a:pt x="9" y="46"/>
                </a:cubicBezTo>
                <a:cubicBezTo>
                  <a:pt x="13" y="47"/>
                  <a:pt x="19" y="46"/>
                  <a:pt x="23" y="48"/>
                </a:cubicBezTo>
                <a:cubicBezTo>
                  <a:pt x="22" y="49"/>
                  <a:pt x="22" y="49"/>
                  <a:pt x="22" y="49"/>
                </a:cubicBezTo>
                <a:cubicBezTo>
                  <a:pt x="21" y="48"/>
                  <a:pt x="21" y="48"/>
                  <a:pt x="21" y="48"/>
                </a:cubicBezTo>
                <a:cubicBezTo>
                  <a:pt x="19" y="48"/>
                  <a:pt x="17" y="49"/>
                  <a:pt x="16" y="49"/>
                </a:cubicBezTo>
                <a:cubicBezTo>
                  <a:pt x="17" y="49"/>
                  <a:pt x="19" y="49"/>
                  <a:pt x="20" y="49"/>
                </a:cubicBezTo>
                <a:cubicBezTo>
                  <a:pt x="22" y="50"/>
                  <a:pt x="25" y="51"/>
                  <a:pt x="24" y="53"/>
                </a:cubicBezTo>
                <a:cubicBezTo>
                  <a:pt x="19" y="53"/>
                  <a:pt x="19" y="53"/>
                  <a:pt x="19" y="53"/>
                </a:cubicBezTo>
                <a:cubicBezTo>
                  <a:pt x="26" y="55"/>
                  <a:pt x="26" y="55"/>
                  <a:pt x="26" y="55"/>
                </a:cubicBezTo>
                <a:cubicBezTo>
                  <a:pt x="25" y="57"/>
                  <a:pt x="29" y="58"/>
                  <a:pt x="30" y="59"/>
                </a:cubicBezTo>
                <a:cubicBezTo>
                  <a:pt x="29" y="60"/>
                  <a:pt x="27" y="59"/>
                  <a:pt x="26" y="60"/>
                </a:cubicBezTo>
                <a:cubicBezTo>
                  <a:pt x="22" y="61"/>
                  <a:pt x="28" y="62"/>
                  <a:pt x="26" y="64"/>
                </a:cubicBezTo>
                <a:cubicBezTo>
                  <a:pt x="27" y="64"/>
                  <a:pt x="29" y="64"/>
                  <a:pt x="30" y="65"/>
                </a:cubicBezTo>
                <a:cubicBezTo>
                  <a:pt x="30" y="65"/>
                  <a:pt x="29" y="66"/>
                  <a:pt x="29" y="66"/>
                </a:cubicBezTo>
                <a:cubicBezTo>
                  <a:pt x="25" y="64"/>
                  <a:pt x="21" y="63"/>
                  <a:pt x="17" y="63"/>
                </a:cubicBezTo>
                <a:cubicBezTo>
                  <a:pt x="22" y="66"/>
                  <a:pt x="22" y="66"/>
                  <a:pt x="22" y="66"/>
                </a:cubicBezTo>
                <a:cubicBezTo>
                  <a:pt x="30" y="66"/>
                  <a:pt x="36" y="70"/>
                  <a:pt x="44" y="70"/>
                </a:cubicBezTo>
                <a:cubicBezTo>
                  <a:pt x="51" y="73"/>
                  <a:pt x="61" y="73"/>
                  <a:pt x="70" y="75"/>
                </a:cubicBezTo>
                <a:cubicBezTo>
                  <a:pt x="82" y="75"/>
                  <a:pt x="93" y="77"/>
                  <a:pt x="104" y="77"/>
                </a:cubicBezTo>
                <a:cubicBezTo>
                  <a:pt x="123" y="76"/>
                  <a:pt x="142" y="76"/>
                  <a:pt x="161" y="76"/>
                </a:cubicBezTo>
                <a:cubicBezTo>
                  <a:pt x="258" y="76"/>
                  <a:pt x="258" y="76"/>
                  <a:pt x="258" y="76"/>
                </a:cubicBezTo>
                <a:cubicBezTo>
                  <a:pt x="286" y="75"/>
                  <a:pt x="315" y="77"/>
                  <a:pt x="341" y="75"/>
                </a:cubicBezTo>
                <a:cubicBezTo>
                  <a:pt x="336" y="75"/>
                  <a:pt x="331" y="74"/>
                  <a:pt x="326" y="75"/>
                </a:cubicBezTo>
                <a:cubicBezTo>
                  <a:pt x="323" y="75"/>
                  <a:pt x="321" y="74"/>
                  <a:pt x="319" y="75"/>
                </a:cubicBezTo>
                <a:cubicBezTo>
                  <a:pt x="316" y="75"/>
                  <a:pt x="313" y="75"/>
                  <a:pt x="311" y="74"/>
                </a:cubicBezTo>
                <a:cubicBezTo>
                  <a:pt x="280" y="74"/>
                  <a:pt x="280" y="74"/>
                  <a:pt x="280" y="74"/>
                </a:cubicBezTo>
                <a:cubicBezTo>
                  <a:pt x="279" y="74"/>
                  <a:pt x="279" y="74"/>
                  <a:pt x="279" y="74"/>
                </a:cubicBezTo>
                <a:cubicBezTo>
                  <a:pt x="276" y="74"/>
                  <a:pt x="272" y="75"/>
                  <a:pt x="270" y="74"/>
                </a:cubicBezTo>
                <a:cubicBezTo>
                  <a:pt x="271" y="73"/>
                  <a:pt x="271" y="73"/>
                  <a:pt x="271" y="73"/>
                </a:cubicBezTo>
                <a:cubicBezTo>
                  <a:pt x="401" y="73"/>
                  <a:pt x="401" y="73"/>
                  <a:pt x="401" y="73"/>
                </a:cubicBezTo>
                <a:cubicBezTo>
                  <a:pt x="415" y="72"/>
                  <a:pt x="415" y="72"/>
                  <a:pt x="415" y="72"/>
                </a:cubicBezTo>
                <a:cubicBezTo>
                  <a:pt x="384" y="72"/>
                  <a:pt x="352" y="72"/>
                  <a:pt x="320" y="71"/>
                </a:cubicBezTo>
                <a:cubicBezTo>
                  <a:pt x="309" y="71"/>
                  <a:pt x="297" y="72"/>
                  <a:pt x="286" y="70"/>
                </a:cubicBezTo>
                <a:cubicBezTo>
                  <a:pt x="312" y="70"/>
                  <a:pt x="341" y="71"/>
                  <a:pt x="368" y="70"/>
                </a:cubicBezTo>
                <a:cubicBezTo>
                  <a:pt x="368" y="70"/>
                  <a:pt x="368" y="70"/>
                  <a:pt x="368" y="70"/>
                </a:cubicBezTo>
                <a:cubicBezTo>
                  <a:pt x="369" y="69"/>
                  <a:pt x="369" y="69"/>
                  <a:pt x="369" y="69"/>
                </a:cubicBezTo>
                <a:cubicBezTo>
                  <a:pt x="370" y="70"/>
                  <a:pt x="371" y="69"/>
                  <a:pt x="372" y="69"/>
                </a:cubicBezTo>
                <a:cubicBezTo>
                  <a:pt x="376" y="69"/>
                  <a:pt x="383" y="71"/>
                  <a:pt x="387" y="69"/>
                </a:cubicBezTo>
                <a:cubicBezTo>
                  <a:pt x="373" y="68"/>
                  <a:pt x="373" y="68"/>
                  <a:pt x="373" y="68"/>
                </a:cubicBezTo>
                <a:cubicBezTo>
                  <a:pt x="372" y="68"/>
                  <a:pt x="372" y="68"/>
                  <a:pt x="372" y="68"/>
                </a:cubicBezTo>
                <a:cubicBezTo>
                  <a:pt x="374" y="67"/>
                  <a:pt x="374" y="67"/>
                  <a:pt x="374" y="67"/>
                </a:cubicBezTo>
                <a:cubicBezTo>
                  <a:pt x="371" y="67"/>
                  <a:pt x="371" y="67"/>
                  <a:pt x="371" y="67"/>
                </a:cubicBezTo>
                <a:cubicBezTo>
                  <a:pt x="371" y="67"/>
                  <a:pt x="370" y="67"/>
                  <a:pt x="370" y="66"/>
                </a:cubicBezTo>
                <a:cubicBezTo>
                  <a:pt x="371" y="66"/>
                  <a:pt x="373" y="65"/>
                  <a:pt x="374" y="66"/>
                </a:cubicBezTo>
                <a:cubicBezTo>
                  <a:pt x="374" y="66"/>
                  <a:pt x="372" y="66"/>
                  <a:pt x="372" y="66"/>
                </a:cubicBezTo>
                <a:cubicBezTo>
                  <a:pt x="378" y="66"/>
                  <a:pt x="387" y="67"/>
                  <a:pt x="395" y="67"/>
                </a:cubicBezTo>
                <a:cubicBezTo>
                  <a:pt x="394" y="67"/>
                  <a:pt x="394" y="67"/>
                  <a:pt x="394" y="67"/>
                </a:cubicBezTo>
                <a:cubicBezTo>
                  <a:pt x="398" y="68"/>
                  <a:pt x="405" y="68"/>
                  <a:pt x="408" y="67"/>
                </a:cubicBezTo>
                <a:cubicBezTo>
                  <a:pt x="410" y="66"/>
                  <a:pt x="410" y="67"/>
                  <a:pt x="410" y="67"/>
                </a:cubicBezTo>
                <a:cubicBezTo>
                  <a:pt x="412" y="68"/>
                  <a:pt x="411" y="67"/>
                  <a:pt x="412" y="66"/>
                </a:cubicBezTo>
                <a:cubicBezTo>
                  <a:pt x="429" y="66"/>
                  <a:pt x="429" y="66"/>
                  <a:pt x="429" y="66"/>
                </a:cubicBezTo>
                <a:cubicBezTo>
                  <a:pt x="429" y="67"/>
                  <a:pt x="429" y="67"/>
                  <a:pt x="429" y="67"/>
                </a:cubicBezTo>
                <a:cubicBezTo>
                  <a:pt x="424" y="67"/>
                  <a:pt x="419" y="67"/>
                  <a:pt x="414" y="67"/>
                </a:cubicBezTo>
                <a:cubicBezTo>
                  <a:pt x="421" y="68"/>
                  <a:pt x="431" y="68"/>
                  <a:pt x="436" y="67"/>
                </a:cubicBezTo>
                <a:cubicBezTo>
                  <a:pt x="434" y="67"/>
                  <a:pt x="431" y="67"/>
                  <a:pt x="429" y="66"/>
                </a:cubicBezTo>
                <a:cubicBezTo>
                  <a:pt x="440" y="66"/>
                  <a:pt x="453" y="66"/>
                  <a:pt x="465" y="66"/>
                </a:cubicBezTo>
                <a:cubicBezTo>
                  <a:pt x="463" y="65"/>
                  <a:pt x="459" y="66"/>
                  <a:pt x="456" y="65"/>
                </a:cubicBezTo>
                <a:cubicBezTo>
                  <a:pt x="457" y="65"/>
                  <a:pt x="457" y="65"/>
                  <a:pt x="457" y="65"/>
                </a:cubicBezTo>
                <a:cubicBezTo>
                  <a:pt x="455" y="66"/>
                  <a:pt x="453" y="64"/>
                  <a:pt x="451" y="65"/>
                </a:cubicBezTo>
                <a:cubicBezTo>
                  <a:pt x="441" y="65"/>
                  <a:pt x="428" y="65"/>
                  <a:pt x="415" y="65"/>
                </a:cubicBezTo>
                <a:cubicBezTo>
                  <a:pt x="414" y="64"/>
                  <a:pt x="414" y="64"/>
                  <a:pt x="414" y="64"/>
                </a:cubicBezTo>
                <a:cubicBezTo>
                  <a:pt x="413" y="64"/>
                  <a:pt x="413" y="65"/>
                  <a:pt x="411" y="65"/>
                </a:cubicBezTo>
                <a:cubicBezTo>
                  <a:pt x="410" y="63"/>
                  <a:pt x="409" y="66"/>
                  <a:pt x="407" y="64"/>
                </a:cubicBezTo>
                <a:cubicBezTo>
                  <a:pt x="407" y="64"/>
                  <a:pt x="407" y="64"/>
                  <a:pt x="407" y="64"/>
                </a:cubicBezTo>
                <a:cubicBezTo>
                  <a:pt x="403" y="65"/>
                  <a:pt x="397" y="65"/>
                  <a:pt x="393" y="64"/>
                </a:cubicBezTo>
                <a:cubicBezTo>
                  <a:pt x="373" y="64"/>
                  <a:pt x="373" y="64"/>
                  <a:pt x="373" y="64"/>
                </a:cubicBezTo>
                <a:cubicBezTo>
                  <a:pt x="371" y="65"/>
                  <a:pt x="367" y="65"/>
                  <a:pt x="365" y="64"/>
                </a:cubicBezTo>
                <a:cubicBezTo>
                  <a:pt x="367" y="64"/>
                  <a:pt x="367" y="64"/>
                  <a:pt x="367" y="64"/>
                </a:cubicBezTo>
                <a:cubicBezTo>
                  <a:pt x="363" y="64"/>
                  <a:pt x="359" y="63"/>
                  <a:pt x="356" y="64"/>
                </a:cubicBezTo>
                <a:cubicBezTo>
                  <a:pt x="347" y="64"/>
                  <a:pt x="338" y="65"/>
                  <a:pt x="330" y="63"/>
                </a:cubicBezTo>
                <a:cubicBezTo>
                  <a:pt x="344" y="62"/>
                  <a:pt x="354" y="64"/>
                  <a:pt x="368" y="62"/>
                </a:cubicBezTo>
                <a:cubicBezTo>
                  <a:pt x="335" y="62"/>
                  <a:pt x="335" y="62"/>
                  <a:pt x="335" y="62"/>
                </a:cubicBezTo>
                <a:cubicBezTo>
                  <a:pt x="345" y="61"/>
                  <a:pt x="357" y="61"/>
                  <a:pt x="368" y="61"/>
                </a:cubicBezTo>
                <a:cubicBezTo>
                  <a:pt x="369" y="61"/>
                  <a:pt x="369" y="60"/>
                  <a:pt x="370" y="61"/>
                </a:cubicBezTo>
                <a:cubicBezTo>
                  <a:pt x="371" y="59"/>
                  <a:pt x="375" y="60"/>
                  <a:pt x="378" y="60"/>
                </a:cubicBezTo>
                <a:cubicBezTo>
                  <a:pt x="375" y="61"/>
                  <a:pt x="375" y="61"/>
                  <a:pt x="375" y="61"/>
                </a:cubicBezTo>
                <a:cubicBezTo>
                  <a:pt x="382" y="61"/>
                  <a:pt x="391" y="61"/>
                  <a:pt x="399" y="61"/>
                </a:cubicBezTo>
                <a:cubicBezTo>
                  <a:pt x="400" y="60"/>
                  <a:pt x="400" y="60"/>
                  <a:pt x="400" y="60"/>
                </a:cubicBezTo>
                <a:cubicBezTo>
                  <a:pt x="402" y="59"/>
                  <a:pt x="404" y="61"/>
                  <a:pt x="406" y="60"/>
                </a:cubicBezTo>
                <a:cubicBezTo>
                  <a:pt x="406" y="60"/>
                  <a:pt x="406" y="60"/>
                  <a:pt x="406" y="60"/>
                </a:cubicBezTo>
                <a:cubicBezTo>
                  <a:pt x="426" y="61"/>
                  <a:pt x="450" y="60"/>
                  <a:pt x="471" y="60"/>
                </a:cubicBezTo>
                <a:cubicBezTo>
                  <a:pt x="453" y="59"/>
                  <a:pt x="433" y="59"/>
                  <a:pt x="415" y="59"/>
                </a:cubicBezTo>
                <a:cubicBezTo>
                  <a:pt x="415" y="59"/>
                  <a:pt x="415" y="59"/>
                  <a:pt x="415" y="59"/>
                </a:cubicBezTo>
                <a:cubicBezTo>
                  <a:pt x="414" y="59"/>
                  <a:pt x="414" y="59"/>
                  <a:pt x="414" y="59"/>
                </a:cubicBezTo>
                <a:cubicBezTo>
                  <a:pt x="410" y="57"/>
                  <a:pt x="407" y="61"/>
                  <a:pt x="403" y="59"/>
                </a:cubicBezTo>
                <a:cubicBezTo>
                  <a:pt x="396" y="61"/>
                  <a:pt x="390" y="57"/>
                  <a:pt x="383" y="59"/>
                </a:cubicBezTo>
                <a:cubicBezTo>
                  <a:pt x="381" y="58"/>
                  <a:pt x="381" y="58"/>
                  <a:pt x="381" y="58"/>
                </a:cubicBezTo>
                <a:cubicBezTo>
                  <a:pt x="393" y="57"/>
                  <a:pt x="403" y="59"/>
                  <a:pt x="414" y="58"/>
                </a:cubicBezTo>
                <a:cubicBezTo>
                  <a:pt x="404" y="57"/>
                  <a:pt x="404" y="57"/>
                  <a:pt x="404" y="57"/>
                </a:cubicBezTo>
                <a:cubicBezTo>
                  <a:pt x="403" y="57"/>
                  <a:pt x="399" y="58"/>
                  <a:pt x="399" y="56"/>
                </a:cubicBezTo>
                <a:cubicBezTo>
                  <a:pt x="381" y="55"/>
                  <a:pt x="381" y="55"/>
                  <a:pt x="381" y="55"/>
                </a:cubicBezTo>
                <a:cubicBezTo>
                  <a:pt x="380" y="55"/>
                  <a:pt x="379" y="55"/>
                  <a:pt x="379" y="54"/>
                </a:cubicBezTo>
                <a:cubicBezTo>
                  <a:pt x="380" y="54"/>
                  <a:pt x="381" y="54"/>
                  <a:pt x="382" y="54"/>
                </a:cubicBezTo>
                <a:cubicBezTo>
                  <a:pt x="382" y="54"/>
                  <a:pt x="382" y="54"/>
                  <a:pt x="382" y="54"/>
                </a:cubicBezTo>
                <a:cubicBezTo>
                  <a:pt x="382" y="54"/>
                  <a:pt x="381" y="54"/>
                  <a:pt x="381" y="54"/>
                </a:cubicBezTo>
                <a:cubicBezTo>
                  <a:pt x="383" y="54"/>
                  <a:pt x="383" y="54"/>
                  <a:pt x="383" y="54"/>
                </a:cubicBezTo>
                <a:cubicBezTo>
                  <a:pt x="383" y="54"/>
                  <a:pt x="383" y="54"/>
                  <a:pt x="382" y="54"/>
                </a:cubicBezTo>
                <a:cubicBezTo>
                  <a:pt x="383" y="54"/>
                  <a:pt x="383" y="54"/>
                  <a:pt x="383" y="54"/>
                </a:cubicBezTo>
                <a:cubicBezTo>
                  <a:pt x="384" y="54"/>
                  <a:pt x="387" y="53"/>
                  <a:pt x="388" y="54"/>
                </a:cubicBezTo>
                <a:cubicBezTo>
                  <a:pt x="388" y="54"/>
                  <a:pt x="388" y="54"/>
                  <a:pt x="388" y="54"/>
                </a:cubicBezTo>
                <a:cubicBezTo>
                  <a:pt x="426" y="54"/>
                  <a:pt x="426" y="54"/>
                  <a:pt x="426" y="54"/>
                </a:cubicBezTo>
                <a:cubicBezTo>
                  <a:pt x="425" y="53"/>
                  <a:pt x="425" y="53"/>
                  <a:pt x="425" y="53"/>
                </a:cubicBezTo>
                <a:cubicBezTo>
                  <a:pt x="407" y="52"/>
                  <a:pt x="386" y="52"/>
                  <a:pt x="368" y="51"/>
                </a:cubicBezTo>
                <a:cubicBezTo>
                  <a:pt x="366" y="51"/>
                  <a:pt x="360" y="51"/>
                  <a:pt x="362" y="49"/>
                </a:cubicBezTo>
                <a:cubicBezTo>
                  <a:pt x="364" y="50"/>
                  <a:pt x="365" y="48"/>
                  <a:pt x="367" y="49"/>
                </a:cubicBezTo>
                <a:cubicBezTo>
                  <a:pt x="366" y="49"/>
                  <a:pt x="366" y="49"/>
                  <a:pt x="366" y="49"/>
                </a:cubicBezTo>
                <a:cubicBezTo>
                  <a:pt x="367" y="49"/>
                  <a:pt x="367" y="49"/>
                  <a:pt x="367" y="49"/>
                </a:cubicBezTo>
                <a:cubicBezTo>
                  <a:pt x="367" y="49"/>
                  <a:pt x="367" y="49"/>
                  <a:pt x="367" y="49"/>
                </a:cubicBezTo>
                <a:cubicBezTo>
                  <a:pt x="368" y="49"/>
                  <a:pt x="368" y="49"/>
                  <a:pt x="368" y="49"/>
                </a:cubicBezTo>
                <a:cubicBezTo>
                  <a:pt x="383" y="49"/>
                  <a:pt x="383" y="49"/>
                  <a:pt x="383" y="49"/>
                </a:cubicBezTo>
                <a:cubicBezTo>
                  <a:pt x="387" y="48"/>
                  <a:pt x="387" y="48"/>
                  <a:pt x="387" y="48"/>
                </a:cubicBezTo>
                <a:cubicBezTo>
                  <a:pt x="381" y="48"/>
                  <a:pt x="375" y="48"/>
                  <a:pt x="369" y="48"/>
                </a:cubicBezTo>
                <a:cubicBezTo>
                  <a:pt x="368" y="47"/>
                  <a:pt x="368" y="47"/>
                  <a:pt x="368" y="47"/>
                </a:cubicBezTo>
                <a:cubicBezTo>
                  <a:pt x="372" y="46"/>
                  <a:pt x="378" y="47"/>
                  <a:pt x="381" y="46"/>
                </a:cubicBezTo>
                <a:cubicBezTo>
                  <a:pt x="376" y="45"/>
                  <a:pt x="373" y="46"/>
                  <a:pt x="368" y="46"/>
                </a:cubicBezTo>
                <a:cubicBezTo>
                  <a:pt x="368" y="45"/>
                  <a:pt x="368" y="45"/>
                  <a:pt x="368" y="45"/>
                </a:cubicBezTo>
                <a:cubicBezTo>
                  <a:pt x="368" y="45"/>
                  <a:pt x="369" y="45"/>
                  <a:pt x="370" y="45"/>
                </a:cubicBezTo>
                <a:cubicBezTo>
                  <a:pt x="372" y="43"/>
                  <a:pt x="375" y="44"/>
                  <a:pt x="378" y="44"/>
                </a:cubicBezTo>
                <a:cubicBezTo>
                  <a:pt x="382" y="44"/>
                  <a:pt x="385" y="44"/>
                  <a:pt x="388" y="44"/>
                </a:cubicBezTo>
                <a:cubicBezTo>
                  <a:pt x="391" y="43"/>
                  <a:pt x="397" y="44"/>
                  <a:pt x="400" y="44"/>
                </a:cubicBezTo>
                <a:cubicBezTo>
                  <a:pt x="400" y="44"/>
                  <a:pt x="399" y="44"/>
                  <a:pt x="399" y="44"/>
                </a:cubicBezTo>
                <a:cubicBezTo>
                  <a:pt x="400" y="43"/>
                  <a:pt x="400" y="42"/>
                  <a:pt x="402" y="42"/>
                </a:cubicBezTo>
                <a:cubicBezTo>
                  <a:pt x="403" y="42"/>
                  <a:pt x="404" y="42"/>
                  <a:pt x="404" y="43"/>
                </a:cubicBezTo>
                <a:cubicBezTo>
                  <a:pt x="405" y="43"/>
                  <a:pt x="407" y="43"/>
                  <a:pt x="408" y="43"/>
                </a:cubicBezTo>
                <a:cubicBezTo>
                  <a:pt x="408" y="42"/>
                  <a:pt x="408" y="42"/>
                  <a:pt x="408" y="42"/>
                </a:cubicBezTo>
                <a:cubicBezTo>
                  <a:pt x="409" y="43"/>
                  <a:pt x="411" y="42"/>
                  <a:pt x="412" y="43"/>
                </a:cubicBezTo>
                <a:cubicBezTo>
                  <a:pt x="412" y="43"/>
                  <a:pt x="412" y="43"/>
                  <a:pt x="412" y="43"/>
                </a:cubicBezTo>
                <a:cubicBezTo>
                  <a:pt x="419" y="43"/>
                  <a:pt x="428" y="44"/>
                  <a:pt x="435" y="43"/>
                </a:cubicBezTo>
                <a:cubicBezTo>
                  <a:pt x="437" y="43"/>
                  <a:pt x="445" y="43"/>
                  <a:pt x="450" y="43"/>
                </a:cubicBezTo>
                <a:cubicBezTo>
                  <a:pt x="451" y="42"/>
                  <a:pt x="451" y="42"/>
                  <a:pt x="451" y="42"/>
                </a:cubicBezTo>
                <a:cubicBezTo>
                  <a:pt x="435" y="42"/>
                  <a:pt x="435" y="42"/>
                  <a:pt x="435" y="42"/>
                </a:cubicBezTo>
                <a:cubicBezTo>
                  <a:pt x="434" y="42"/>
                  <a:pt x="434" y="42"/>
                  <a:pt x="434" y="42"/>
                </a:cubicBezTo>
                <a:cubicBezTo>
                  <a:pt x="424" y="42"/>
                  <a:pt x="424" y="42"/>
                  <a:pt x="424" y="42"/>
                </a:cubicBezTo>
                <a:cubicBezTo>
                  <a:pt x="414" y="40"/>
                  <a:pt x="402" y="40"/>
                  <a:pt x="391" y="40"/>
                </a:cubicBezTo>
                <a:cubicBezTo>
                  <a:pt x="385" y="39"/>
                  <a:pt x="379" y="39"/>
                  <a:pt x="373" y="38"/>
                </a:cubicBezTo>
                <a:cubicBezTo>
                  <a:pt x="380" y="36"/>
                  <a:pt x="388" y="37"/>
                  <a:pt x="396" y="36"/>
                </a:cubicBezTo>
                <a:cubicBezTo>
                  <a:pt x="390" y="35"/>
                  <a:pt x="382" y="36"/>
                  <a:pt x="376" y="35"/>
                </a:cubicBezTo>
                <a:cubicBezTo>
                  <a:pt x="402" y="35"/>
                  <a:pt x="431" y="37"/>
                  <a:pt x="459" y="36"/>
                </a:cubicBezTo>
                <a:cubicBezTo>
                  <a:pt x="460" y="35"/>
                  <a:pt x="460" y="35"/>
                  <a:pt x="460" y="35"/>
                </a:cubicBezTo>
                <a:cubicBezTo>
                  <a:pt x="452" y="34"/>
                  <a:pt x="443" y="35"/>
                  <a:pt x="435" y="34"/>
                </a:cubicBezTo>
                <a:cubicBezTo>
                  <a:pt x="435" y="33"/>
                  <a:pt x="435" y="33"/>
                  <a:pt x="435" y="33"/>
                </a:cubicBezTo>
                <a:cubicBezTo>
                  <a:pt x="445" y="33"/>
                  <a:pt x="445" y="33"/>
                  <a:pt x="445" y="33"/>
                </a:cubicBezTo>
                <a:cubicBezTo>
                  <a:pt x="429" y="32"/>
                  <a:pt x="414" y="31"/>
                  <a:pt x="397" y="32"/>
                </a:cubicBezTo>
                <a:cubicBezTo>
                  <a:pt x="395" y="31"/>
                  <a:pt x="393" y="31"/>
                  <a:pt x="391" y="30"/>
                </a:cubicBezTo>
                <a:cubicBezTo>
                  <a:pt x="410" y="30"/>
                  <a:pt x="428" y="32"/>
                  <a:pt x="445" y="31"/>
                </a:cubicBezTo>
                <a:cubicBezTo>
                  <a:pt x="439" y="31"/>
                  <a:pt x="434" y="30"/>
                  <a:pt x="428" y="30"/>
                </a:cubicBezTo>
                <a:cubicBezTo>
                  <a:pt x="426" y="30"/>
                  <a:pt x="426" y="30"/>
                  <a:pt x="426" y="30"/>
                </a:cubicBezTo>
                <a:cubicBezTo>
                  <a:pt x="428" y="29"/>
                  <a:pt x="428" y="29"/>
                  <a:pt x="428" y="29"/>
                </a:cubicBezTo>
                <a:cubicBezTo>
                  <a:pt x="449" y="29"/>
                  <a:pt x="449" y="29"/>
                  <a:pt x="449" y="29"/>
                </a:cubicBezTo>
                <a:cubicBezTo>
                  <a:pt x="449" y="29"/>
                  <a:pt x="449" y="29"/>
                  <a:pt x="449" y="29"/>
                </a:cubicBezTo>
                <a:cubicBezTo>
                  <a:pt x="432" y="28"/>
                  <a:pt x="415" y="28"/>
                  <a:pt x="398" y="27"/>
                </a:cubicBezTo>
                <a:cubicBezTo>
                  <a:pt x="399" y="26"/>
                  <a:pt x="399" y="26"/>
                  <a:pt x="399" y="26"/>
                </a:cubicBezTo>
                <a:cubicBezTo>
                  <a:pt x="417" y="24"/>
                  <a:pt x="432" y="30"/>
                  <a:pt x="449" y="27"/>
                </a:cubicBezTo>
                <a:cubicBezTo>
                  <a:pt x="444" y="26"/>
                  <a:pt x="440" y="27"/>
                  <a:pt x="436" y="26"/>
                </a:cubicBezTo>
                <a:cubicBezTo>
                  <a:pt x="445" y="26"/>
                  <a:pt x="455" y="25"/>
                  <a:pt x="464" y="25"/>
                </a:cubicBezTo>
                <a:cubicBezTo>
                  <a:pt x="463" y="23"/>
                  <a:pt x="471" y="25"/>
                  <a:pt x="474" y="23"/>
                </a:cubicBezTo>
                <a:cubicBezTo>
                  <a:pt x="461" y="23"/>
                  <a:pt x="447" y="23"/>
                  <a:pt x="435" y="22"/>
                </a:cubicBezTo>
                <a:cubicBezTo>
                  <a:pt x="438" y="21"/>
                  <a:pt x="441" y="21"/>
                  <a:pt x="444" y="21"/>
                </a:cubicBezTo>
                <a:cubicBezTo>
                  <a:pt x="443" y="21"/>
                  <a:pt x="443" y="21"/>
                  <a:pt x="443" y="20"/>
                </a:cubicBezTo>
                <a:cubicBezTo>
                  <a:pt x="443" y="20"/>
                  <a:pt x="443" y="20"/>
                  <a:pt x="443" y="20"/>
                </a:cubicBezTo>
                <a:cubicBezTo>
                  <a:pt x="452" y="20"/>
                  <a:pt x="460" y="21"/>
                  <a:pt x="468" y="19"/>
                </a:cubicBezTo>
                <a:cubicBezTo>
                  <a:pt x="464" y="19"/>
                  <a:pt x="460" y="19"/>
                  <a:pt x="457" y="18"/>
                </a:cubicBezTo>
                <a:cubicBezTo>
                  <a:pt x="457" y="18"/>
                  <a:pt x="458" y="17"/>
                  <a:pt x="458" y="17"/>
                </a:cubicBezTo>
                <a:cubicBezTo>
                  <a:pt x="457" y="17"/>
                  <a:pt x="455" y="17"/>
                  <a:pt x="454" y="16"/>
                </a:cubicBezTo>
                <a:cubicBezTo>
                  <a:pt x="455" y="15"/>
                  <a:pt x="455" y="15"/>
                  <a:pt x="455" y="15"/>
                </a:cubicBezTo>
                <a:cubicBezTo>
                  <a:pt x="459" y="17"/>
                  <a:pt x="463" y="15"/>
                  <a:pt x="467" y="15"/>
                </a:cubicBezTo>
                <a:cubicBezTo>
                  <a:pt x="446" y="13"/>
                  <a:pt x="446" y="13"/>
                  <a:pt x="446" y="13"/>
                </a:cubicBezTo>
                <a:cubicBezTo>
                  <a:pt x="457" y="13"/>
                  <a:pt x="467" y="13"/>
                  <a:pt x="478" y="13"/>
                </a:cubicBezTo>
                <a:close/>
                <a:moveTo>
                  <a:pt x="20" y="46"/>
                </a:moveTo>
                <a:cubicBezTo>
                  <a:pt x="22" y="46"/>
                  <a:pt x="22" y="46"/>
                  <a:pt x="22" y="46"/>
                </a:cubicBezTo>
                <a:cubicBezTo>
                  <a:pt x="22" y="46"/>
                  <a:pt x="22" y="46"/>
                  <a:pt x="22" y="46"/>
                </a:cubicBezTo>
                <a:lnTo>
                  <a:pt x="20" y="46"/>
                </a:lnTo>
                <a:close/>
                <a:moveTo>
                  <a:pt x="224" y="74"/>
                </a:moveTo>
                <a:cubicBezTo>
                  <a:pt x="214" y="74"/>
                  <a:pt x="214" y="74"/>
                  <a:pt x="214" y="74"/>
                </a:cubicBezTo>
                <a:cubicBezTo>
                  <a:pt x="213" y="74"/>
                  <a:pt x="213" y="74"/>
                  <a:pt x="212" y="74"/>
                </a:cubicBezTo>
                <a:cubicBezTo>
                  <a:pt x="214" y="74"/>
                  <a:pt x="214" y="74"/>
                  <a:pt x="214" y="74"/>
                </a:cubicBezTo>
                <a:cubicBezTo>
                  <a:pt x="216" y="74"/>
                  <a:pt x="217" y="73"/>
                  <a:pt x="218" y="73"/>
                </a:cubicBezTo>
                <a:cubicBezTo>
                  <a:pt x="234" y="73"/>
                  <a:pt x="234" y="73"/>
                  <a:pt x="234" y="73"/>
                </a:cubicBezTo>
                <a:cubicBezTo>
                  <a:pt x="234" y="73"/>
                  <a:pt x="234" y="73"/>
                  <a:pt x="235" y="73"/>
                </a:cubicBezTo>
                <a:cubicBezTo>
                  <a:pt x="234" y="73"/>
                  <a:pt x="234" y="73"/>
                  <a:pt x="234" y="73"/>
                </a:cubicBezTo>
                <a:cubicBezTo>
                  <a:pt x="230" y="73"/>
                  <a:pt x="227" y="73"/>
                  <a:pt x="224" y="74"/>
                </a:cubicBezTo>
                <a:close/>
                <a:moveTo>
                  <a:pt x="380" y="69"/>
                </a:moveTo>
                <a:cubicBezTo>
                  <a:pt x="379" y="69"/>
                  <a:pt x="378" y="69"/>
                  <a:pt x="377" y="69"/>
                </a:cubicBezTo>
                <a:cubicBezTo>
                  <a:pt x="377" y="69"/>
                  <a:pt x="379" y="69"/>
                  <a:pt x="380" y="69"/>
                </a:cubicBezTo>
                <a:close/>
                <a:moveTo>
                  <a:pt x="367" y="70"/>
                </a:moveTo>
                <a:cubicBezTo>
                  <a:pt x="364" y="70"/>
                  <a:pt x="364" y="70"/>
                  <a:pt x="364" y="70"/>
                </a:cubicBezTo>
                <a:cubicBezTo>
                  <a:pt x="364" y="70"/>
                  <a:pt x="364" y="70"/>
                  <a:pt x="364" y="70"/>
                </a:cubicBezTo>
                <a:cubicBezTo>
                  <a:pt x="364" y="70"/>
                  <a:pt x="364" y="70"/>
                  <a:pt x="364" y="70"/>
                </a:cubicBezTo>
                <a:cubicBezTo>
                  <a:pt x="365" y="70"/>
                  <a:pt x="366" y="69"/>
                  <a:pt x="367" y="70"/>
                </a:cubicBezTo>
                <a:close/>
                <a:moveTo>
                  <a:pt x="415" y="11"/>
                </a:moveTo>
                <a:cubicBezTo>
                  <a:pt x="410" y="11"/>
                  <a:pt x="410" y="11"/>
                  <a:pt x="410" y="11"/>
                </a:cubicBezTo>
                <a:cubicBezTo>
                  <a:pt x="411" y="11"/>
                  <a:pt x="413" y="11"/>
                  <a:pt x="415" y="11"/>
                </a:cubicBezTo>
                <a:cubicBezTo>
                  <a:pt x="419" y="11"/>
                  <a:pt x="419" y="11"/>
                  <a:pt x="419" y="11"/>
                </a:cubicBezTo>
                <a:cubicBezTo>
                  <a:pt x="417" y="12"/>
                  <a:pt x="416" y="11"/>
                  <a:pt x="415" y="11"/>
                </a:cubicBezTo>
                <a:close/>
                <a:moveTo>
                  <a:pt x="422" y="12"/>
                </a:moveTo>
                <a:cubicBezTo>
                  <a:pt x="428" y="12"/>
                  <a:pt x="433" y="12"/>
                  <a:pt x="439" y="13"/>
                </a:cubicBezTo>
                <a:cubicBezTo>
                  <a:pt x="433" y="12"/>
                  <a:pt x="428" y="12"/>
                  <a:pt x="422" y="12"/>
                </a:cubicBezTo>
                <a:close/>
              </a:path>
            </a:pathLst>
          </a:custGeom>
          <a:solidFill>
            <a:srgbClr val="2C3C5E"/>
          </a:solidFill>
          <a:ln>
            <a:noFill/>
          </a:ln>
        </p:spPr>
        <p:txBody>
          <a:bodyPr vert="horz" wrap="square" lIns="91440" tIns="45720" rIns="91440" bIns="45720" numCol="1" anchor="t" anchorCtr="0" compatLnSpc="1"/>
          <a:lstStyle/>
          <a:p>
            <a:pPr lvl="0"/>
            <a:endParaRPr lang="zh-CN" altLang="en-US" dirty="0"/>
          </a:p>
        </p:txBody>
      </p:sp>
      <p:sp>
        <p:nvSpPr>
          <p:cNvPr id="8" name="矩形 7"/>
          <p:cNvSpPr/>
          <p:nvPr/>
        </p:nvSpPr>
        <p:spPr>
          <a:xfrm>
            <a:off x="5496481" y="361889"/>
            <a:ext cx="1198880" cy="398780"/>
          </a:xfrm>
          <a:prstGeom prst="rect">
            <a:avLst/>
          </a:prstGeom>
        </p:spPr>
        <p:txBody>
          <a:bodyPr wrap="none">
            <a:spAutoFit/>
          </a:bodyPr>
          <a:lstStyle/>
          <a:p>
            <a:pPr algn="ctr"/>
            <a:r>
              <a:rPr lang="zh-CN" altLang="en-US" sz="2000" dirty="0">
                <a:solidFill>
                  <a:schemeClr val="bg1"/>
                </a:solidFill>
                <a:latin typeface="方正清刻本悦宋简体" panose="02010600030101010101" pitchFamily="2" charset="-122"/>
                <a:ea typeface="方正清刻本悦宋简体" panose="02010600030101010101" pitchFamily="2" charset="-122"/>
              </a:rPr>
              <a:t>工匠修行</a:t>
            </a:r>
            <a:endParaRPr lang="zh-CN" altLang="en-US" sz="2000" dirty="0">
              <a:solidFill>
                <a:schemeClr val="bg1"/>
              </a:solidFill>
              <a:latin typeface="方正清刻本悦宋简体" panose="02010600030101010101" pitchFamily="2" charset="-122"/>
              <a:ea typeface="方正清刻本悦宋简体" panose="02010600030101010101" pitchFamily="2" charset="-122"/>
            </a:endParaRPr>
          </a:p>
        </p:txBody>
      </p:sp>
      <p:sp>
        <p:nvSpPr>
          <p:cNvPr id="9" name="文本框 8"/>
          <p:cNvSpPr txBox="1"/>
          <p:nvPr/>
        </p:nvSpPr>
        <p:spPr>
          <a:xfrm>
            <a:off x="589280" y="1905635"/>
            <a:ext cx="5156200" cy="3046095"/>
          </a:xfrm>
          <a:prstGeom prst="rect">
            <a:avLst/>
          </a:prstGeom>
          <a:noFill/>
        </p:spPr>
        <p:txBody>
          <a:bodyPr wrap="square" rtlCol="0">
            <a:spAutoFit/>
          </a:bodyPr>
          <a:lstStyle/>
          <a:p>
            <a:pPr>
              <a:lnSpc>
                <a:spcPct val="150000"/>
              </a:lnSpc>
            </a:pPr>
            <a:r>
              <a:rPr lang="en-US" altLang="zh-CN" sz="1600" b="1" dirty="0">
                <a:solidFill>
                  <a:schemeClr val="bg2">
                    <a:lumMod val="10000"/>
                  </a:schemeClr>
                </a:solidFill>
                <a:latin typeface="宋体" panose="02010600030101010101" pitchFamily="2" charset="-122"/>
                <a:ea typeface="宋体" panose="02010600030101010101" pitchFamily="2" charset="-122"/>
                <a:sym typeface="+mn-ea"/>
              </a:rPr>
              <a:t>实践内容</a:t>
            </a:r>
            <a:endParaRPr lang="en-US" altLang="zh-CN" sz="1600" b="1" dirty="0">
              <a:solidFill>
                <a:schemeClr val="bg2">
                  <a:lumMod val="10000"/>
                </a:schemeClr>
              </a:solidFill>
              <a:latin typeface="宋体" panose="02010600030101010101" pitchFamily="2" charset="-122"/>
              <a:ea typeface="宋体" panose="02010600030101010101" pitchFamily="2" charset="-122"/>
              <a:sym typeface="+mn-ea"/>
            </a:endParaRPr>
          </a:p>
          <a:p>
            <a:pPr>
              <a:lnSpc>
                <a:spcPct val="150000"/>
              </a:lnSpc>
            </a:pPr>
            <a:r>
              <a:rPr lang="en-US" altLang="zh-CN" sz="1600" dirty="0">
                <a:solidFill>
                  <a:schemeClr val="bg2">
                    <a:lumMod val="10000"/>
                  </a:schemeClr>
                </a:solidFill>
                <a:latin typeface="宋体" panose="02010600030101010101" pitchFamily="2" charset="-122"/>
                <a:ea typeface="宋体" panose="02010600030101010101" pitchFamily="2" charset="-122"/>
                <a:sym typeface="+mn-ea"/>
              </a:rPr>
              <a:t>3. 清炒中点缀细节</a:t>
            </a:r>
            <a:endParaRPr lang="en-US" altLang="zh-CN" sz="1600" dirty="0">
              <a:solidFill>
                <a:schemeClr val="bg2">
                  <a:lumMod val="10000"/>
                </a:schemeClr>
              </a:solidFill>
              <a:latin typeface="宋体" panose="02010600030101010101" pitchFamily="2" charset="-122"/>
              <a:ea typeface="宋体" panose="02010600030101010101" pitchFamily="2" charset="-122"/>
              <a:sym typeface="+mn-ea"/>
            </a:endParaRPr>
          </a:p>
          <a:p>
            <a:pPr>
              <a:lnSpc>
                <a:spcPct val="150000"/>
              </a:lnSpc>
            </a:pPr>
            <a:r>
              <a:rPr lang="en-US" altLang="zh-CN" sz="1600" dirty="0">
                <a:solidFill>
                  <a:schemeClr val="bg2">
                    <a:lumMod val="10000"/>
                  </a:schemeClr>
                </a:solidFill>
                <a:latin typeface="宋体" panose="02010600030101010101" pitchFamily="2" charset="-122"/>
                <a:ea typeface="宋体" panose="02010600030101010101" pitchFamily="2" charset="-122"/>
                <a:sym typeface="+mn-ea"/>
              </a:rPr>
              <a:t>炒锅加油烧热。炉子开中高火，在炒锅里倒入 15 毫升食用油或黄油并加热。小心地把芦笋倒入锅里。用木勺或者锅铲翻炒 3～6 分钟后，芦笋就会变软了。炒好的芦笋呈鲜绿色，表皮略微焦黄（图 5-8）。炒芦笋的时候，也可以同时放入其他蔬菜。胡萝卜、洋葱、青椒、蘑菇等蔬菜和芦笋搭配起来味道都非常好。</a:t>
            </a:r>
            <a:endParaRPr lang="en-US" altLang="zh-CN" sz="1600" dirty="0">
              <a:solidFill>
                <a:schemeClr val="bg2">
                  <a:lumMod val="10000"/>
                </a:schemeClr>
              </a:solidFill>
              <a:latin typeface="宋体" panose="02010600030101010101" pitchFamily="2" charset="-122"/>
              <a:ea typeface="宋体" panose="02010600030101010101" pitchFamily="2" charset="-122"/>
              <a:sym typeface="+mn-ea"/>
            </a:endParaRPr>
          </a:p>
        </p:txBody>
      </p:sp>
      <p:pic>
        <p:nvPicPr>
          <p:cNvPr id="3" name="图片 2"/>
          <p:cNvPicPr>
            <a:picLocks noChangeAspect="1"/>
          </p:cNvPicPr>
          <p:nvPr/>
        </p:nvPicPr>
        <p:blipFill>
          <a:blip r:embed="rId1"/>
          <a:stretch>
            <a:fillRect/>
          </a:stretch>
        </p:blipFill>
        <p:spPr>
          <a:xfrm>
            <a:off x="6020435" y="2075815"/>
            <a:ext cx="5302250" cy="3211195"/>
          </a:xfrm>
          <a:prstGeom prst="rect">
            <a:avLst/>
          </a:prstGeom>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192"/>
          <p:cNvSpPr>
            <a:spLocks noEditPoints="1"/>
          </p:cNvSpPr>
          <p:nvPr/>
        </p:nvSpPr>
        <p:spPr bwMode="auto">
          <a:xfrm rot="10800000" flipH="1" flipV="1">
            <a:off x="4586232" y="270800"/>
            <a:ext cx="3486633" cy="582290"/>
          </a:xfrm>
          <a:custGeom>
            <a:avLst/>
            <a:gdLst>
              <a:gd name="T0" fmla="*/ 460 w 478"/>
              <a:gd name="T1" fmla="*/ 10 h 77"/>
              <a:gd name="T2" fmla="*/ 130 w 478"/>
              <a:gd name="T3" fmla="*/ 3 h 77"/>
              <a:gd name="T4" fmla="*/ 95 w 478"/>
              <a:gd name="T5" fmla="*/ 2 h 77"/>
              <a:gd name="T6" fmla="*/ 5 w 478"/>
              <a:gd name="T7" fmla="*/ 5 h 77"/>
              <a:gd name="T8" fmla="*/ 0 w 478"/>
              <a:gd name="T9" fmla="*/ 9 h 77"/>
              <a:gd name="T10" fmla="*/ 1 w 478"/>
              <a:gd name="T11" fmla="*/ 17 h 77"/>
              <a:gd name="T12" fmla="*/ 2 w 478"/>
              <a:gd name="T13" fmla="*/ 20 h 77"/>
              <a:gd name="T14" fmla="*/ 2 w 478"/>
              <a:gd name="T15" fmla="*/ 25 h 77"/>
              <a:gd name="T16" fmla="*/ 11 w 478"/>
              <a:gd name="T17" fmla="*/ 26 h 77"/>
              <a:gd name="T18" fmla="*/ 14 w 478"/>
              <a:gd name="T19" fmla="*/ 35 h 77"/>
              <a:gd name="T20" fmla="*/ 12 w 478"/>
              <a:gd name="T21" fmla="*/ 40 h 77"/>
              <a:gd name="T22" fmla="*/ 18 w 478"/>
              <a:gd name="T23" fmla="*/ 41 h 77"/>
              <a:gd name="T24" fmla="*/ 20 w 478"/>
              <a:gd name="T25" fmla="*/ 46 h 77"/>
              <a:gd name="T26" fmla="*/ 16 w 478"/>
              <a:gd name="T27" fmla="*/ 49 h 77"/>
              <a:gd name="T28" fmla="*/ 30 w 478"/>
              <a:gd name="T29" fmla="*/ 59 h 77"/>
              <a:gd name="T30" fmla="*/ 17 w 478"/>
              <a:gd name="T31" fmla="*/ 63 h 77"/>
              <a:gd name="T32" fmla="*/ 161 w 478"/>
              <a:gd name="T33" fmla="*/ 76 h 77"/>
              <a:gd name="T34" fmla="*/ 311 w 478"/>
              <a:gd name="T35" fmla="*/ 74 h 77"/>
              <a:gd name="T36" fmla="*/ 401 w 478"/>
              <a:gd name="T37" fmla="*/ 73 h 77"/>
              <a:gd name="T38" fmla="*/ 368 w 478"/>
              <a:gd name="T39" fmla="*/ 70 h 77"/>
              <a:gd name="T40" fmla="*/ 372 w 478"/>
              <a:gd name="T41" fmla="*/ 68 h 77"/>
              <a:gd name="T42" fmla="*/ 372 w 478"/>
              <a:gd name="T43" fmla="*/ 66 h 77"/>
              <a:gd name="T44" fmla="*/ 412 w 478"/>
              <a:gd name="T45" fmla="*/ 66 h 77"/>
              <a:gd name="T46" fmla="*/ 429 w 478"/>
              <a:gd name="T47" fmla="*/ 66 h 77"/>
              <a:gd name="T48" fmla="*/ 415 w 478"/>
              <a:gd name="T49" fmla="*/ 65 h 77"/>
              <a:gd name="T50" fmla="*/ 393 w 478"/>
              <a:gd name="T51" fmla="*/ 64 h 77"/>
              <a:gd name="T52" fmla="*/ 330 w 478"/>
              <a:gd name="T53" fmla="*/ 63 h 77"/>
              <a:gd name="T54" fmla="*/ 378 w 478"/>
              <a:gd name="T55" fmla="*/ 60 h 77"/>
              <a:gd name="T56" fmla="*/ 406 w 478"/>
              <a:gd name="T57" fmla="*/ 60 h 77"/>
              <a:gd name="T58" fmla="*/ 403 w 478"/>
              <a:gd name="T59" fmla="*/ 59 h 77"/>
              <a:gd name="T60" fmla="*/ 399 w 478"/>
              <a:gd name="T61" fmla="*/ 56 h 77"/>
              <a:gd name="T62" fmla="*/ 381 w 478"/>
              <a:gd name="T63" fmla="*/ 54 h 77"/>
              <a:gd name="T64" fmla="*/ 388 w 478"/>
              <a:gd name="T65" fmla="*/ 54 h 77"/>
              <a:gd name="T66" fmla="*/ 367 w 478"/>
              <a:gd name="T67" fmla="*/ 49 h 77"/>
              <a:gd name="T68" fmla="*/ 383 w 478"/>
              <a:gd name="T69" fmla="*/ 49 h 77"/>
              <a:gd name="T70" fmla="*/ 368 w 478"/>
              <a:gd name="T71" fmla="*/ 46 h 77"/>
              <a:gd name="T72" fmla="*/ 400 w 478"/>
              <a:gd name="T73" fmla="*/ 44 h 77"/>
              <a:gd name="T74" fmla="*/ 408 w 478"/>
              <a:gd name="T75" fmla="*/ 42 h 77"/>
              <a:gd name="T76" fmla="*/ 451 w 478"/>
              <a:gd name="T77" fmla="*/ 42 h 77"/>
              <a:gd name="T78" fmla="*/ 373 w 478"/>
              <a:gd name="T79" fmla="*/ 38 h 77"/>
              <a:gd name="T80" fmla="*/ 435 w 478"/>
              <a:gd name="T81" fmla="*/ 34 h 77"/>
              <a:gd name="T82" fmla="*/ 445 w 478"/>
              <a:gd name="T83" fmla="*/ 31 h 77"/>
              <a:gd name="T84" fmla="*/ 449 w 478"/>
              <a:gd name="T85" fmla="*/ 29 h 77"/>
              <a:gd name="T86" fmla="*/ 464 w 478"/>
              <a:gd name="T87" fmla="*/ 25 h 77"/>
              <a:gd name="T88" fmla="*/ 443 w 478"/>
              <a:gd name="T89" fmla="*/ 20 h 77"/>
              <a:gd name="T90" fmla="*/ 455 w 478"/>
              <a:gd name="T91" fmla="*/ 15 h 77"/>
              <a:gd name="T92" fmla="*/ 22 w 478"/>
              <a:gd name="T93" fmla="*/ 46 h 77"/>
              <a:gd name="T94" fmla="*/ 212 w 478"/>
              <a:gd name="T95" fmla="*/ 74 h 77"/>
              <a:gd name="T96" fmla="*/ 234 w 478"/>
              <a:gd name="T97" fmla="*/ 73 h 77"/>
              <a:gd name="T98" fmla="*/ 367 w 478"/>
              <a:gd name="T99" fmla="*/ 70 h 77"/>
              <a:gd name="T100" fmla="*/ 415 w 478"/>
              <a:gd name="T101" fmla="*/ 11 h 77"/>
              <a:gd name="T102" fmla="*/ 422 w 478"/>
              <a:gd name="T103" fmla="*/ 12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78" h="77">
                <a:moveTo>
                  <a:pt x="478" y="13"/>
                </a:moveTo>
                <a:cubicBezTo>
                  <a:pt x="472" y="13"/>
                  <a:pt x="468" y="13"/>
                  <a:pt x="462" y="12"/>
                </a:cubicBezTo>
                <a:cubicBezTo>
                  <a:pt x="461" y="11"/>
                  <a:pt x="465" y="12"/>
                  <a:pt x="464" y="11"/>
                </a:cubicBezTo>
                <a:cubicBezTo>
                  <a:pt x="434" y="9"/>
                  <a:pt x="403" y="9"/>
                  <a:pt x="373" y="7"/>
                </a:cubicBezTo>
                <a:cubicBezTo>
                  <a:pt x="402" y="6"/>
                  <a:pt x="431" y="10"/>
                  <a:pt x="460" y="10"/>
                </a:cubicBezTo>
                <a:cubicBezTo>
                  <a:pt x="436" y="6"/>
                  <a:pt x="407" y="7"/>
                  <a:pt x="381" y="5"/>
                </a:cubicBezTo>
                <a:cubicBezTo>
                  <a:pt x="288" y="3"/>
                  <a:pt x="288" y="3"/>
                  <a:pt x="288" y="3"/>
                </a:cubicBezTo>
                <a:cubicBezTo>
                  <a:pt x="222" y="3"/>
                  <a:pt x="222" y="3"/>
                  <a:pt x="222" y="3"/>
                </a:cubicBezTo>
                <a:cubicBezTo>
                  <a:pt x="130" y="4"/>
                  <a:pt x="130" y="4"/>
                  <a:pt x="130" y="4"/>
                </a:cubicBezTo>
                <a:cubicBezTo>
                  <a:pt x="130" y="3"/>
                  <a:pt x="130" y="3"/>
                  <a:pt x="130" y="3"/>
                </a:cubicBezTo>
                <a:cubicBezTo>
                  <a:pt x="127" y="2"/>
                  <a:pt x="125" y="3"/>
                  <a:pt x="123" y="3"/>
                </a:cubicBezTo>
                <a:cubicBezTo>
                  <a:pt x="124" y="3"/>
                  <a:pt x="125" y="3"/>
                  <a:pt x="125" y="4"/>
                </a:cubicBezTo>
                <a:cubicBezTo>
                  <a:pt x="122" y="4"/>
                  <a:pt x="118" y="3"/>
                  <a:pt x="115" y="4"/>
                </a:cubicBezTo>
                <a:cubicBezTo>
                  <a:pt x="112" y="3"/>
                  <a:pt x="107" y="4"/>
                  <a:pt x="102" y="3"/>
                </a:cubicBezTo>
                <a:cubicBezTo>
                  <a:pt x="100" y="2"/>
                  <a:pt x="98" y="2"/>
                  <a:pt x="95" y="2"/>
                </a:cubicBezTo>
                <a:cubicBezTo>
                  <a:pt x="70" y="2"/>
                  <a:pt x="50" y="0"/>
                  <a:pt x="24" y="1"/>
                </a:cubicBezTo>
                <a:cubicBezTo>
                  <a:pt x="18" y="2"/>
                  <a:pt x="10" y="1"/>
                  <a:pt x="6" y="4"/>
                </a:cubicBezTo>
                <a:cubicBezTo>
                  <a:pt x="6" y="5"/>
                  <a:pt x="8" y="5"/>
                  <a:pt x="8" y="5"/>
                </a:cubicBezTo>
                <a:cubicBezTo>
                  <a:pt x="7" y="5"/>
                  <a:pt x="6" y="6"/>
                  <a:pt x="5" y="5"/>
                </a:cubicBezTo>
                <a:cubicBezTo>
                  <a:pt x="5" y="5"/>
                  <a:pt x="5" y="5"/>
                  <a:pt x="5" y="5"/>
                </a:cubicBezTo>
                <a:cubicBezTo>
                  <a:pt x="0" y="6"/>
                  <a:pt x="0" y="6"/>
                  <a:pt x="0" y="6"/>
                </a:cubicBezTo>
                <a:cubicBezTo>
                  <a:pt x="2" y="7"/>
                  <a:pt x="2" y="7"/>
                  <a:pt x="2" y="7"/>
                </a:cubicBezTo>
                <a:cubicBezTo>
                  <a:pt x="2" y="7"/>
                  <a:pt x="2" y="7"/>
                  <a:pt x="2" y="7"/>
                </a:cubicBezTo>
                <a:cubicBezTo>
                  <a:pt x="4" y="8"/>
                  <a:pt x="4" y="8"/>
                  <a:pt x="4" y="8"/>
                </a:cubicBezTo>
                <a:cubicBezTo>
                  <a:pt x="3" y="8"/>
                  <a:pt x="1" y="9"/>
                  <a:pt x="0" y="9"/>
                </a:cubicBezTo>
                <a:cubicBezTo>
                  <a:pt x="0" y="11"/>
                  <a:pt x="0" y="13"/>
                  <a:pt x="3" y="13"/>
                </a:cubicBezTo>
                <a:cubicBezTo>
                  <a:pt x="0" y="13"/>
                  <a:pt x="0" y="13"/>
                  <a:pt x="0" y="13"/>
                </a:cubicBezTo>
                <a:cubicBezTo>
                  <a:pt x="0" y="14"/>
                  <a:pt x="0" y="14"/>
                  <a:pt x="0" y="14"/>
                </a:cubicBezTo>
                <a:cubicBezTo>
                  <a:pt x="0" y="15"/>
                  <a:pt x="2" y="15"/>
                  <a:pt x="3" y="15"/>
                </a:cubicBezTo>
                <a:cubicBezTo>
                  <a:pt x="1" y="17"/>
                  <a:pt x="1" y="17"/>
                  <a:pt x="1" y="17"/>
                </a:cubicBezTo>
                <a:cubicBezTo>
                  <a:pt x="2" y="17"/>
                  <a:pt x="2" y="17"/>
                  <a:pt x="2" y="17"/>
                </a:cubicBezTo>
                <a:cubicBezTo>
                  <a:pt x="1" y="18"/>
                  <a:pt x="1" y="18"/>
                  <a:pt x="1" y="18"/>
                </a:cubicBezTo>
                <a:cubicBezTo>
                  <a:pt x="3" y="18"/>
                  <a:pt x="1" y="19"/>
                  <a:pt x="1" y="19"/>
                </a:cubicBezTo>
                <a:cubicBezTo>
                  <a:pt x="4" y="20"/>
                  <a:pt x="4" y="20"/>
                  <a:pt x="4" y="20"/>
                </a:cubicBezTo>
                <a:cubicBezTo>
                  <a:pt x="5" y="21"/>
                  <a:pt x="2" y="20"/>
                  <a:pt x="2" y="20"/>
                </a:cubicBezTo>
                <a:cubicBezTo>
                  <a:pt x="3" y="21"/>
                  <a:pt x="5" y="21"/>
                  <a:pt x="6" y="21"/>
                </a:cubicBezTo>
                <a:cubicBezTo>
                  <a:pt x="5" y="22"/>
                  <a:pt x="3" y="21"/>
                  <a:pt x="1" y="21"/>
                </a:cubicBezTo>
                <a:cubicBezTo>
                  <a:pt x="1" y="22"/>
                  <a:pt x="1" y="22"/>
                  <a:pt x="1" y="22"/>
                </a:cubicBezTo>
                <a:cubicBezTo>
                  <a:pt x="2" y="24"/>
                  <a:pt x="6" y="24"/>
                  <a:pt x="10" y="24"/>
                </a:cubicBezTo>
                <a:cubicBezTo>
                  <a:pt x="7" y="25"/>
                  <a:pt x="5" y="25"/>
                  <a:pt x="2" y="25"/>
                </a:cubicBezTo>
                <a:cubicBezTo>
                  <a:pt x="2" y="26"/>
                  <a:pt x="2" y="26"/>
                  <a:pt x="2" y="26"/>
                </a:cubicBezTo>
                <a:cubicBezTo>
                  <a:pt x="3" y="27"/>
                  <a:pt x="5" y="26"/>
                  <a:pt x="5" y="27"/>
                </a:cubicBezTo>
                <a:cubicBezTo>
                  <a:pt x="10" y="27"/>
                  <a:pt x="10" y="27"/>
                  <a:pt x="10" y="27"/>
                </a:cubicBezTo>
                <a:cubicBezTo>
                  <a:pt x="9" y="27"/>
                  <a:pt x="9" y="27"/>
                  <a:pt x="9" y="27"/>
                </a:cubicBezTo>
                <a:cubicBezTo>
                  <a:pt x="9" y="26"/>
                  <a:pt x="10" y="26"/>
                  <a:pt x="11" y="26"/>
                </a:cubicBezTo>
                <a:cubicBezTo>
                  <a:pt x="15" y="26"/>
                  <a:pt x="12" y="30"/>
                  <a:pt x="14" y="30"/>
                </a:cubicBezTo>
                <a:cubicBezTo>
                  <a:pt x="12" y="32"/>
                  <a:pt x="9" y="30"/>
                  <a:pt x="6" y="31"/>
                </a:cubicBezTo>
                <a:cubicBezTo>
                  <a:pt x="9" y="32"/>
                  <a:pt x="12" y="31"/>
                  <a:pt x="16" y="31"/>
                </a:cubicBezTo>
                <a:cubicBezTo>
                  <a:pt x="17" y="34"/>
                  <a:pt x="17" y="34"/>
                  <a:pt x="17" y="34"/>
                </a:cubicBezTo>
                <a:cubicBezTo>
                  <a:pt x="14" y="35"/>
                  <a:pt x="14" y="35"/>
                  <a:pt x="14" y="35"/>
                </a:cubicBezTo>
                <a:cubicBezTo>
                  <a:pt x="21" y="35"/>
                  <a:pt x="21" y="35"/>
                  <a:pt x="21" y="35"/>
                </a:cubicBezTo>
                <a:cubicBezTo>
                  <a:pt x="22" y="35"/>
                  <a:pt x="23" y="35"/>
                  <a:pt x="23" y="36"/>
                </a:cubicBezTo>
                <a:cubicBezTo>
                  <a:pt x="23" y="37"/>
                  <a:pt x="22" y="37"/>
                  <a:pt x="21" y="37"/>
                </a:cubicBezTo>
                <a:cubicBezTo>
                  <a:pt x="18" y="41"/>
                  <a:pt x="11" y="37"/>
                  <a:pt x="6" y="38"/>
                </a:cubicBezTo>
                <a:cubicBezTo>
                  <a:pt x="7" y="39"/>
                  <a:pt x="10" y="39"/>
                  <a:pt x="12" y="40"/>
                </a:cubicBezTo>
                <a:cubicBezTo>
                  <a:pt x="16" y="39"/>
                  <a:pt x="18" y="38"/>
                  <a:pt x="21" y="39"/>
                </a:cubicBezTo>
                <a:cubicBezTo>
                  <a:pt x="19" y="40"/>
                  <a:pt x="19" y="40"/>
                  <a:pt x="19" y="40"/>
                </a:cubicBezTo>
                <a:cubicBezTo>
                  <a:pt x="20" y="40"/>
                  <a:pt x="20" y="40"/>
                  <a:pt x="20" y="40"/>
                </a:cubicBezTo>
                <a:cubicBezTo>
                  <a:pt x="20" y="40"/>
                  <a:pt x="21" y="40"/>
                  <a:pt x="21" y="41"/>
                </a:cubicBezTo>
                <a:cubicBezTo>
                  <a:pt x="18" y="41"/>
                  <a:pt x="18" y="41"/>
                  <a:pt x="18" y="41"/>
                </a:cubicBezTo>
                <a:cubicBezTo>
                  <a:pt x="19" y="41"/>
                  <a:pt x="19" y="41"/>
                  <a:pt x="19" y="41"/>
                </a:cubicBezTo>
                <a:cubicBezTo>
                  <a:pt x="20" y="41"/>
                  <a:pt x="21" y="42"/>
                  <a:pt x="22" y="41"/>
                </a:cubicBezTo>
                <a:cubicBezTo>
                  <a:pt x="22" y="43"/>
                  <a:pt x="22" y="43"/>
                  <a:pt x="22" y="43"/>
                </a:cubicBezTo>
                <a:cubicBezTo>
                  <a:pt x="20" y="44"/>
                  <a:pt x="22" y="46"/>
                  <a:pt x="19" y="46"/>
                </a:cubicBezTo>
                <a:cubicBezTo>
                  <a:pt x="20" y="46"/>
                  <a:pt x="20" y="46"/>
                  <a:pt x="20" y="46"/>
                </a:cubicBezTo>
                <a:cubicBezTo>
                  <a:pt x="16" y="47"/>
                  <a:pt x="12" y="44"/>
                  <a:pt x="9" y="46"/>
                </a:cubicBezTo>
                <a:cubicBezTo>
                  <a:pt x="13" y="47"/>
                  <a:pt x="19" y="46"/>
                  <a:pt x="23" y="48"/>
                </a:cubicBezTo>
                <a:cubicBezTo>
                  <a:pt x="22" y="49"/>
                  <a:pt x="22" y="49"/>
                  <a:pt x="22" y="49"/>
                </a:cubicBezTo>
                <a:cubicBezTo>
                  <a:pt x="21" y="48"/>
                  <a:pt x="21" y="48"/>
                  <a:pt x="21" y="48"/>
                </a:cubicBezTo>
                <a:cubicBezTo>
                  <a:pt x="19" y="48"/>
                  <a:pt x="17" y="49"/>
                  <a:pt x="16" y="49"/>
                </a:cubicBezTo>
                <a:cubicBezTo>
                  <a:pt x="17" y="49"/>
                  <a:pt x="19" y="49"/>
                  <a:pt x="20" y="49"/>
                </a:cubicBezTo>
                <a:cubicBezTo>
                  <a:pt x="22" y="50"/>
                  <a:pt x="25" y="51"/>
                  <a:pt x="24" y="53"/>
                </a:cubicBezTo>
                <a:cubicBezTo>
                  <a:pt x="19" y="53"/>
                  <a:pt x="19" y="53"/>
                  <a:pt x="19" y="53"/>
                </a:cubicBezTo>
                <a:cubicBezTo>
                  <a:pt x="26" y="55"/>
                  <a:pt x="26" y="55"/>
                  <a:pt x="26" y="55"/>
                </a:cubicBezTo>
                <a:cubicBezTo>
                  <a:pt x="25" y="57"/>
                  <a:pt x="29" y="58"/>
                  <a:pt x="30" y="59"/>
                </a:cubicBezTo>
                <a:cubicBezTo>
                  <a:pt x="29" y="60"/>
                  <a:pt x="27" y="59"/>
                  <a:pt x="26" y="60"/>
                </a:cubicBezTo>
                <a:cubicBezTo>
                  <a:pt x="22" y="61"/>
                  <a:pt x="28" y="62"/>
                  <a:pt x="26" y="64"/>
                </a:cubicBezTo>
                <a:cubicBezTo>
                  <a:pt x="27" y="64"/>
                  <a:pt x="29" y="64"/>
                  <a:pt x="30" y="65"/>
                </a:cubicBezTo>
                <a:cubicBezTo>
                  <a:pt x="30" y="65"/>
                  <a:pt x="29" y="66"/>
                  <a:pt x="29" y="66"/>
                </a:cubicBezTo>
                <a:cubicBezTo>
                  <a:pt x="25" y="64"/>
                  <a:pt x="21" y="63"/>
                  <a:pt x="17" y="63"/>
                </a:cubicBezTo>
                <a:cubicBezTo>
                  <a:pt x="22" y="66"/>
                  <a:pt x="22" y="66"/>
                  <a:pt x="22" y="66"/>
                </a:cubicBezTo>
                <a:cubicBezTo>
                  <a:pt x="30" y="66"/>
                  <a:pt x="36" y="70"/>
                  <a:pt x="44" y="70"/>
                </a:cubicBezTo>
                <a:cubicBezTo>
                  <a:pt x="51" y="73"/>
                  <a:pt x="61" y="73"/>
                  <a:pt x="70" y="75"/>
                </a:cubicBezTo>
                <a:cubicBezTo>
                  <a:pt x="82" y="75"/>
                  <a:pt x="93" y="77"/>
                  <a:pt x="104" y="77"/>
                </a:cubicBezTo>
                <a:cubicBezTo>
                  <a:pt x="123" y="76"/>
                  <a:pt x="142" y="76"/>
                  <a:pt x="161" y="76"/>
                </a:cubicBezTo>
                <a:cubicBezTo>
                  <a:pt x="258" y="76"/>
                  <a:pt x="258" y="76"/>
                  <a:pt x="258" y="76"/>
                </a:cubicBezTo>
                <a:cubicBezTo>
                  <a:pt x="286" y="75"/>
                  <a:pt x="315" y="77"/>
                  <a:pt x="341" y="75"/>
                </a:cubicBezTo>
                <a:cubicBezTo>
                  <a:pt x="336" y="75"/>
                  <a:pt x="331" y="74"/>
                  <a:pt x="326" y="75"/>
                </a:cubicBezTo>
                <a:cubicBezTo>
                  <a:pt x="323" y="75"/>
                  <a:pt x="321" y="74"/>
                  <a:pt x="319" y="75"/>
                </a:cubicBezTo>
                <a:cubicBezTo>
                  <a:pt x="316" y="75"/>
                  <a:pt x="313" y="75"/>
                  <a:pt x="311" y="74"/>
                </a:cubicBezTo>
                <a:cubicBezTo>
                  <a:pt x="280" y="74"/>
                  <a:pt x="280" y="74"/>
                  <a:pt x="280" y="74"/>
                </a:cubicBezTo>
                <a:cubicBezTo>
                  <a:pt x="279" y="74"/>
                  <a:pt x="279" y="74"/>
                  <a:pt x="279" y="74"/>
                </a:cubicBezTo>
                <a:cubicBezTo>
                  <a:pt x="276" y="74"/>
                  <a:pt x="272" y="75"/>
                  <a:pt x="270" y="74"/>
                </a:cubicBezTo>
                <a:cubicBezTo>
                  <a:pt x="271" y="73"/>
                  <a:pt x="271" y="73"/>
                  <a:pt x="271" y="73"/>
                </a:cubicBezTo>
                <a:cubicBezTo>
                  <a:pt x="401" y="73"/>
                  <a:pt x="401" y="73"/>
                  <a:pt x="401" y="73"/>
                </a:cubicBezTo>
                <a:cubicBezTo>
                  <a:pt x="415" y="72"/>
                  <a:pt x="415" y="72"/>
                  <a:pt x="415" y="72"/>
                </a:cubicBezTo>
                <a:cubicBezTo>
                  <a:pt x="384" y="72"/>
                  <a:pt x="352" y="72"/>
                  <a:pt x="320" y="71"/>
                </a:cubicBezTo>
                <a:cubicBezTo>
                  <a:pt x="309" y="71"/>
                  <a:pt x="297" y="72"/>
                  <a:pt x="286" y="70"/>
                </a:cubicBezTo>
                <a:cubicBezTo>
                  <a:pt x="312" y="70"/>
                  <a:pt x="341" y="71"/>
                  <a:pt x="368" y="70"/>
                </a:cubicBezTo>
                <a:cubicBezTo>
                  <a:pt x="368" y="70"/>
                  <a:pt x="368" y="70"/>
                  <a:pt x="368" y="70"/>
                </a:cubicBezTo>
                <a:cubicBezTo>
                  <a:pt x="369" y="69"/>
                  <a:pt x="369" y="69"/>
                  <a:pt x="369" y="69"/>
                </a:cubicBezTo>
                <a:cubicBezTo>
                  <a:pt x="370" y="70"/>
                  <a:pt x="371" y="69"/>
                  <a:pt x="372" y="69"/>
                </a:cubicBezTo>
                <a:cubicBezTo>
                  <a:pt x="376" y="69"/>
                  <a:pt x="383" y="71"/>
                  <a:pt x="387" y="69"/>
                </a:cubicBezTo>
                <a:cubicBezTo>
                  <a:pt x="373" y="68"/>
                  <a:pt x="373" y="68"/>
                  <a:pt x="373" y="68"/>
                </a:cubicBezTo>
                <a:cubicBezTo>
                  <a:pt x="372" y="68"/>
                  <a:pt x="372" y="68"/>
                  <a:pt x="372" y="68"/>
                </a:cubicBezTo>
                <a:cubicBezTo>
                  <a:pt x="374" y="67"/>
                  <a:pt x="374" y="67"/>
                  <a:pt x="374" y="67"/>
                </a:cubicBezTo>
                <a:cubicBezTo>
                  <a:pt x="371" y="67"/>
                  <a:pt x="371" y="67"/>
                  <a:pt x="371" y="67"/>
                </a:cubicBezTo>
                <a:cubicBezTo>
                  <a:pt x="371" y="67"/>
                  <a:pt x="370" y="67"/>
                  <a:pt x="370" y="66"/>
                </a:cubicBezTo>
                <a:cubicBezTo>
                  <a:pt x="371" y="66"/>
                  <a:pt x="373" y="65"/>
                  <a:pt x="374" y="66"/>
                </a:cubicBezTo>
                <a:cubicBezTo>
                  <a:pt x="374" y="66"/>
                  <a:pt x="372" y="66"/>
                  <a:pt x="372" y="66"/>
                </a:cubicBezTo>
                <a:cubicBezTo>
                  <a:pt x="378" y="66"/>
                  <a:pt x="387" y="67"/>
                  <a:pt x="395" y="67"/>
                </a:cubicBezTo>
                <a:cubicBezTo>
                  <a:pt x="394" y="67"/>
                  <a:pt x="394" y="67"/>
                  <a:pt x="394" y="67"/>
                </a:cubicBezTo>
                <a:cubicBezTo>
                  <a:pt x="398" y="68"/>
                  <a:pt x="405" y="68"/>
                  <a:pt x="408" y="67"/>
                </a:cubicBezTo>
                <a:cubicBezTo>
                  <a:pt x="410" y="66"/>
                  <a:pt x="410" y="67"/>
                  <a:pt x="410" y="67"/>
                </a:cubicBezTo>
                <a:cubicBezTo>
                  <a:pt x="412" y="68"/>
                  <a:pt x="411" y="67"/>
                  <a:pt x="412" y="66"/>
                </a:cubicBezTo>
                <a:cubicBezTo>
                  <a:pt x="429" y="66"/>
                  <a:pt x="429" y="66"/>
                  <a:pt x="429" y="66"/>
                </a:cubicBezTo>
                <a:cubicBezTo>
                  <a:pt x="429" y="67"/>
                  <a:pt x="429" y="67"/>
                  <a:pt x="429" y="67"/>
                </a:cubicBezTo>
                <a:cubicBezTo>
                  <a:pt x="424" y="67"/>
                  <a:pt x="419" y="67"/>
                  <a:pt x="414" y="67"/>
                </a:cubicBezTo>
                <a:cubicBezTo>
                  <a:pt x="421" y="68"/>
                  <a:pt x="431" y="68"/>
                  <a:pt x="436" y="67"/>
                </a:cubicBezTo>
                <a:cubicBezTo>
                  <a:pt x="434" y="67"/>
                  <a:pt x="431" y="67"/>
                  <a:pt x="429" y="66"/>
                </a:cubicBezTo>
                <a:cubicBezTo>
                  <a:pt x="440" y="66"/>
                  <a:pt x="453" y="66"/>
                  <a:pt x="465" y="66"/>
                </a:cubicBezTo>
                <a:cubicBezTo>
                  <a:pt x="463" y="65"/>
                  <a:pt x="459" y="66"/>
                  <a:pt x="456" y="65"/>
                </a:cubicBezTo>
                <a:cubicBezTo>
                  <a:pt x="457" y="65"/>
                  <a:pt x="457" y="65"/>
                  <a:pt x="457" y="65"/>
                </a:cubicBezTo>
                <a:cubicBezTo>
                  <a:pt x="455" y="66"/>
                  <a:pt x="453" y="64"/>
                  <a:pt x="451" y="65"/>
                </a:cubicBezTo>
                <a:cubicBezTo>
                  <a:pt x="441" y="65"/>
                  <a:pt x="428" y="65"/>
                  <a:pt x="415" y="65"/>
                </a:cubicBezTo>
                <a:cubicBezTo>
                  <a:pt x="414" y="64"/>
                  <a:pt x="414" y="64"/>
                  <a:pt x="414" y="64"/>
                </a:cubicBezTo>
                <a:cubicBezTo>
                  <a:pt x="413" y="64"/>
                  <a:pt x="413" y="65"/>
                  <a:pt x="411" y="65"/>
                </a:cubicBezTo>
                <a:cubicBezTo>
                  <a:pt x="410" y="63"/>
                  <a:pt x="409" y="66"/>
                  <a:pt x="407" y="64"/>
                </a:cubicBezTo>
                <a:cubicBezTo>
                  <a:pt x="407" y="64"/>
                  <a:pt x="407" y="64"/>
                  <a:pt x="407" y="64"/>
                </a:cubicBezTo>
                <a:cubicBezTo>
                  <a:pt x="403" y="65"/>
                  <a:pt x="397" y="65"/>
                  <a:pt x="393" y="64"/>
                </a:cubicBezTo>
                <a:cubicBezTo>
                  <a:pt x="373" y="64"/>
                  <a:pt x="373" y="64"/>
                  <a:pt x="373" y="64"/>
                </a:cubicBezTo>
                <a:cubicBezTo>
                  <a:pt x="371" y="65"/>
                  <a:pt x="367" y="65"/>
                  <a:pt x="365" y="64"/>
                </a:cubicBezTo>
                <a:cubicBezTo>
                  <a:pt x="367" y="64"/>
                  <a:pt x="367" y="64"/>
                  <a:pt x="367" y="64"/>
                </a:cubicBezTo>
                <a:cubicBezTo>
                  <a:pt x="363" y="64"/>
                  <a:pt x="359" y="63"/>
                  <a:pt x="356" y="64"/>
                </a:cubicBezTo>
                <a:cubicBezTo>
                  <a:pt x="347" y="64"/>
                  <a:pt x="338" y="65"/>
                  <a:pt x="330" y="63"/>
                </a:cubicBezTo>
                <a:cubicBezTo>
                  <a:pt x="344" y="62"/>
                  <a:pt x="354" y="64"/>
                  <a:pt x="368" y="62"/>
                </a:cubicBezTo>
                <a:cubicBezTo>
                  <a:pt x="335" y="62"/>
                  <a:pt x="335" y="62"/>
                  <a:pt x="335" y="62"/>
                </a:cubicBezTo>
                <a:cubicBezTo>
                  <a:pt x="345" y="61"/>
                  <a:pt x="357" y="61"/>
                  <a:pt x="368" y="61"/>
                </a:cubicBezTo>
                <a:cubicBezTo>
                  <a:pt x="369" y="61"/>
                  <a:pt x="369" y="60"/>
                  <a:pt x="370" y="61"/>
                </a:cubicBezTo>
                <a:cubicBezTo>
                  <a:pt x="371" y="59"/>
                  <a:pt x="375" y="60"/>
                  <a:pt x="378" y="60"/>
                </a:cubicBezTo>
                <a:cubicBezTo>
                  <a:pt x="375" y="61"/>
                  <a:pt x="375" y="61"/>
                  <a:pt x="375" y="61"/>
                </a:cubicBezTo>
                <a:cubicBezTo>
                  <a:pt x="382" y="61"/>
                  <a:pt x="391" y="61"/>
                  <a:pt x="399" y="61"/>
                </a:cubicBezTo>
                <a:cubicBezTo>
                  <a:pt x="400" y="60"/>
                  <a:pt x="400" y="60"/>
                  <a:pt x="400" y="60"/>
                </a:cubicBezTo>
                <a:cubicBezTo>
                  <a:pt x="402" y="59"/>
                  <a:pt x="404" y="61"/>
                  <a:pt x="406" y="60"/>
                </a:cubicBezTo>
                <a:cubicBezTo>
                  <a:pt x="406" y="60"/>
                  <a:pt x="406" y="60"/>
                  <a:pt x="406" y="60"/>
                </a:cubicBezTo>
                <a:cubicBezTo>
                  <a:pt x="426" y="61"/>
                  <a:pt x="450" y="60"/>
                  <a:pt x="471" y="60"/>
                </a:cubicBezTo>
                <a:cubicBezTo>
                  <a:pt x="453" y="59"/>
                  <a:pt x="433" y="59"/>
                  <a:pt x="415" y="59"/>
                </a:cubicBezTo>
                <a:cubicBezTo>
                  <a:pt x="415" y="59"/>
                  <a:pt x="415" y="59"/>
                  <a:pt x="415" y="59"/>
                </a:cubicBezTo>
                <a:cubicBezTo>
                  <a:pt x="414" y="59"/>
                  <a:pt x="414" y="59"/>
                  <a:pt x="414" y="59"/>
                </a:cubicBezTo>
                <a:cubicBezTo>
                  <a:pt x="410" y="57"/>
                  <a:pt x="407" y="61"/>
                  <a:pt x="403" y="59"/>
                </a:cubicBezTo>
                <a:cubicBezTo>
                  <a:pt x="396" y="61"/>
                  <a:pt x="390" y="57"/>
                  <a:pt x="383" y="59"/>
                </a:cubicBezTo>
                <a:cubicBezTo>
                  <a:pt x="381" y="58"/>
                  <a:pt x="381" y="58"/>
                  <a:pt x="381" y="58"/>
                </a:cubicBezTo>
                <a:cubicBezTo>
                  <a:pt x="393" y="57"/>
                  <a:pt x="403" y="59"/>
                  <a:pt x="414" y="58"/>
                </a:cubicBezTo>
                <a:cubicBezTo>
                  <a:pt x="404" y="57"/>
                  <a:pt x="404" y="57"/>
                  <a:pt x="404" y="57"/>
                </a:cubicBezTo>
                <a:cubicBezTo>
                  <a:pt x="403" y="57"/>
                  <a:pt x="399" y="58"/>
                  <a:pt x="399" y="56"/>
                </a:cubicBezTo>
                <a:cubicBezTo>
                  <a:pt x="381" y="55"/>
                  <a:pt x="381" y="55"/>
                  <a:pt x="381" y="55"/>
                </a:cubicBezTo>
                <a:cubicBezTo>
                  <a:pt x="380" y="55"/>
                  <a:pt x="379" y="55"/>
                  <a:pt x="379" y="54"/>
                </a:cubicBezTo>
                <a:cubicBezTo>
                  <a:pt x="380" y="54"/>
                  <a:pt x="381" y="54"/>
                  <a:pt x="382" y="54"/>
                </a:cubicBezTo>
                <a:cubicBezTo>
                  <a:pt x="382" y="54"/>
                  <a:pt x="382" y="54"/>
                  <a:pt x="382" y="54"/>
                </a:cubicBezTo>
                <a:cubicBezTo>
                  <a:pt x="382" y="54"/>
                  <a:pt x="381" y="54"/>
                  <a:pt x="381" y="54"/>
                </a:cubicBezTo>
                <a:cubicBezTo>
                  <a:pt x="383" y="54"/>
                  <a:pt x="383" y="54"/>
                  <a:pt x="383" y="54"/>
                </a:cubicBezTo>
                <a:cubicBezTo>
                  <a:pt x="383" y="54"/>
                  <a:pt x="383" y="54"/>
                  <a:pt x="382" y="54"/>
                </a:cubicBezTo>
                <a:cubicBezTo>
                  <a:pt x="383" y="54"/>
                  <a:pt x="383" y="54"/>
                  <a:pt x="383" y="54"/>
                </a:cubicBezTo>
                <a:cubicBezTo>
                  <a:pt x="384" y="54"/>
                  <a:pt x="387" y="53"/>
                  <a:pt x="388" y="54"/>
                </a:cubicBezTo>
                <a:cubicBezTo>
                  <a:pt x="388" y="54"/>
                  <a:pt x="388" y="54"/>
                  <a:pt x="388" y="54"/>
                </a:cubicBezTo>
                <a:cubicBezTo>
                  <a:pt x="426" y="54"/>
                  <a:pt x="426" y="54"/>
                  <a:pt x="426" y="54"/>
                </a:cubicBezTo>
                <a:cubicBezTo>
                  <a:pt x="425" y="53"/>
                  <a:pt x="425" y="53"/>
                  <a:pt x="425" y="53"/>
                </a:cubicBezTo>
                <a:cubicBezTo>
                  <a:pt x="407" y="52"/>
                  <a:pt x="386" y="52"/>
                  <a:pt x="368" y="51"/>
                </a:cubicBezTo>
                <a:cubicBezTo>
                  <a:pt x="366" y="51"/>
                  <a:pt x="360" y="51"/>
                  <a:pt x="362" y="49"/>
                </a:cubicBezTo>
                <a:cubicBezTo>
                  <a:pt x="364" y="50"/>
                  <a:pt x="365" y="48"/>
                  <a:pt x="367" y="49"/>
                </a:cubicBezTo>
                <a:cubicBezTo>
                  <a:pt x="366" y="49"/>
                  <a:pt x="366" y="49"/>
                  <a:pt x="366" y="49"/>
                </a:cubicBezTo>
                <a:cubicBezTo>
                  <a:pt x="367" y="49"/>
                  <a:pt x="367" y="49"/>
                  <a:pt x="367" y="49"/>
                </a:cubicBezTo>
                <a:cubicBezTo>
                  <a:pt x="367" y="49"/>
                  <a:pt x="367" y="49"/>
                  <a:pt x="367" y="49"/>
                </a:cubicBezTo>
                <a:cubicBezTo>
                  <a:pt x="368" y="49"/>
                  <a:pt x="368" y="49"/>
                  <a:pt x="368" y="49"/>
                </a:cubicBezTo>
                <a:cubicBezTo>
                  <a:pt x="383" y="49"/>
                  <a:pt x="383" y="49"/>
                  <a:pt x="383" y="49"/>
                </a:cubicBezTo>
                <a:cubicBezTo>
                  <a:pt x="387" y="48"/>
                  <a:pt x="387" y="48"/>
                  <a:pt x="387" y="48"/>
                </a:cubicBezTo>
                <a:cubicBezTo>
                  <a:pt x="381" y="48"/>
                  <a:pt x="375" y="48"/>
                  <a:pt x="369" y="48"/>
                </a:cubicBezTo>
                <a:cubicBezTo>
                  <a:pt x="368" y="47"/>
                  <a:pt x="368" y="47"/>
                  <a:pt x="368" y="47"/>
                </a:cubicBezTo>
                <a:cubicBezTo>
                  <a:pt x="372" y="46"/>
                  <a:pt x="378" y="47"/>
                  <a:pt x="381" y="46"/>
                </a:cubicBezTo>
                <a:cubicBezTo>
                  <a:pt x="376" y="45"/>
                  <a:pt x="373" y="46"/>
                  <a:pt x="368" y="46"/>
                </a:cubicBezTo>
                <a:cubicBezTo>
                  <a:pt x="368" y="45"/>
                  <a:pt x="368" y="45"/>
                  <a:pt x="368" y="45"/>
                </a:cubicBezTo>
                <a:cubicBezTo>
                  <a:pt x="368" y="45"/>
                  <a:pt x="369" y="45"/>
                  <a:pt x="370" y="45"/>
                </a:cubicBezTo>
                <a:cubicBezTo>
                  <a:pt x="372" y="43"/>
                  <a:pt x="375" y="44"/>
                  <a:pt x="378" y="44"/>
                </a:cubicBezTo>
                <a:cubicBezTo>
                  <a:pt x="382" y="44"/>
                  <a:pt x="385" y="44"/>
                  <a:pt x="388" y="44"/>
                </a:cubicBezTo>
                <a:cubicBezTo>
                  <a:pt x="391" y="43"/>
                  <a:pt x="397" y="44"/>
                  <a:pt x="400" y="44"/>
                </a:cubicBezTo>
                <a:cubicBezTo>
                  <a:pt x="400" y="44"/>
                  <a:pt x="399" y="44"/>
                  <a:pt x="399" y="44"/>
                </a:cubicBezTo>
                <a:cubicBezTo>
                  <a:pt x="400" y="43"/>
                  <a:pt x="400" y="42"/>
                  <a:pt x="402" y="42"/>
                </a:cubicBezTo>
                <a:cubicBezTo>
                  <a:pt x="403" y="42"/>
                  <a:pt x="404" y="42"/>
                  <a:pt x="404" y="43"/>
                </a:cubicBezTo>
                <a:cubicBezTo>
                  <a:pt x="405" y="43"/>
                  <a:pt x="407" y="43"/>
                  <a:pt x="408" y="43"/>
                </a:cubicBezTo>
                <a:cubicBezTo>
                  <a:pt x="408" y="42"/>
                  <a:pt x="408" y="42"/>
                  <a:pt x="408" y="42"/>
                </a:cubicBezTo>
                <a:cubicBezTo>
                  <a:pt x="409" y="43"/>
                  <a:pt x="411" y="42"/>
                  <a:pt x="412" y="43"/>
                </a:cubicBezTo>
                <a:cubicBezTo>
                  <a:pt x="412" y="43"/>
                  <a:pt x="412" y="43"/>
                  <a:pt x="412" y="43"/>
                </a:cubicBezTo>
                <a:cubicBezTo>
                  <a:pt x="419" y="43"/>
                  <a:pt x="428" y="44"/>
                  <a:pt x="435" y="43"/>
                </a:cubicBezTo>
                <a:cubicBezTo>
                  <a:pt x="437" y="43"/>
                  <a:pt x="445" y="43"/>
                  <a:pt x="450" y="43"/>
                </a:cubicBezTo>
                <a:cubicBezTo>
                  <a:pt x="451" y="42"/>
                  <a:pt x="451" y="42"/>
                  <a:pt x="451" y="42"/>
                </a:cubicBezTo>
                <a:cubicBezTo>
                  <a:pt x="435" y="42"/>
                  <a:pt x="435" y="42"/>
                  <a:pt x="435" y="42"/>
                </a:cubicBezTo>
                <a:cubicBezTo>
                  <a:pt x="434" y="42"/>
                  <a:pt x="434" y="42"/>
                  <a:pt x="434" y="42"/>
                </a:cubicBezTo>
                <a:cubicBezTo>
                  <a:pt x="424" y="42"/>
                  <a:pt x="424" y="42"/>
                  <a:pt x="424" y="42"/>
                </a:cubicBezTo>
                <a:cubicBezTo>
                  <a:pt x="414" y="40"/>
                  <a:pt x="402" y="40"/>
                  <a:pt x="391" y="40"/>
                </a:cubicBezTo>
                <a:cubicBezTo>
                  <a:pt x="385" y="39"/>
                  <a:pt x="379" y="39"/>
                  <a:pt x="373" y="38"/>
                </a:cubicBezTo>
                <a:cubicBezTo>
                  <a:pt x="380" y="36"/>
                  <a:pt x="388" y="37"/>
                  <a:pt x="396" y="36"/>
                </a:cubicBezTo>
                <a:cubicBezTo>
                  <a:pt x="390" y="35"/>
                  <a:pt x="382" y="36"/>
                  <a:pt x="376" y="35"/>
                </a:cubicBezTo>
                <a:cubicBezTo>
                  <a:pt x="402" y="35"/>
                  <a:pt x="431" y="37"/>
                  <a:pt x="459" y="36"/>
                </a:cubicBezTo>
                <a:cubicBezTo>
                  <a:pt x="460" y="35"/>
                  <a:pt x="460" y="35"/>
                  <a:pt x="460" y="35"/>
                </a:cubicBezTo>
                <a:cubicBezTo>
                  <a:pt x="452" y="34"/>
                  <a:pt x="443" y="35"/>
                  <a:pt x="435" y="34"/>
                </a:cubicBezTo>
                <a:cubicBezTo>
                  <a:pt x="435" y="33"/>
                  <a:pt x="435" y="33"/>
                  <a:pt x="435" y="33"/>
                </a:cubicBezTo>
                <a:cubicBezTo>
                  <a:pt x="445" y="33"/>
                  <a:pt x="445" y="33"/>
                  <a:pt x="445" y="33"/>
                </a:cubicBezTo>
                <a:cubicBezTo>
                  <a:pt x="429" y="32"/>
                  <a:pt x="414" y="31"/>
                  <a:pt x="397" y="32"/>
                </a:cubicBezTo>
                <a:cubicBezTo>
                  <a:pt x="395" y="31"/>
                  <a:pt x="393" y="31"/>
                  <a:pt x="391" y="30"/>
                </a:cubicBezTo>
                <a:cubicBezTo>
                  <a:pt x="410" y="30"/>
                  <a:pt x="428" y="32"/>
                  <a:pt x="445" y="31"/>
                </a:cubicBezTo>
                <a:cubicBezTo>
                  <a:pt x="439" y="31"/>
                  <a:pt x="434" y="30"/>
                  <a:pt x="428" y="30"/>
                </a:cubicBezTo>
                <a:cubicBezTo>
                  <a:pt x="426" y="30"/>
                  <a:pt x="426" y="30"/>
                  <a:pt x="426" y="30"/>
                </a:cubicBezTo>
                <a:cubicBezTo>
                  <a:pt x="428" y="29"/>
                  <a:pt x="428" y="29"/>
                  <a:pt x="428" y="29"/>
                </a:cubicBezTo>
                <a:cubicBezTo>
                  <a:pt x="449" y="29"/>
                  <a:pt x="449" y="29"/>
                  <a:pt x="449" y="29"/>
                </a:cubicBezTo>
                <a:cubicBezTo>
                  <a:pt x="449" y="29"/>
                  <a:pt x="449" y="29"/>
                  <a:pt x="449" y="29"/>
                </a:cubicBezTo>
                <a:cubicBezTo>
                  <a:pt x="432" y="28"/>
                  <a:pt x="415" y="28"/>
                  <a:pt x="398" y="27"/>
                </a:cubicBezTo>
                <a:cubicBezTo>
                  <a:pt x="399" y="26"/>
                  <a:pt x="399" y="26"/>
                  <a:pt x="399" y="26"/>
                </a:cubicBezTo>
                <a:cubicBezTo>
                  <a:pt x="417" y="24"/>
                  <a:pt x="432" y="30"/>
                  <a:pt x="449" y="27"/>
                </a:cubicBezTo>
                <a:cubicBezTo>
                  <a:pt x="444" y="26"/>
                  <a:pt x="440" y="27"/>
                  <a:pt x="436" y="26"/>
                </a:cubicBezTo>
                <a:cubicBezTo>
                  <a:pt x="445" y="26"/>
                  <a:pt x="455" y="25"/>
                  <a:pt x="464" y="25"/>
                </a:cubicBezTo>
                <a:cubicBezTo>
                  <a:pt x="463" y="23"/>
                  <a:pt x="471" y="25"/>
                  <a:pt x="474" y="23"/>
                </a:cubicBezTo>
                <a:cubicBezTo>
                  <a:pt x="461" y="23"/>
                  <a:pt x="447" y="23"/>
                  <a:pt x="435" y="22"/>
                </a:cubicBezTo>
                <a:cubicBezTo>
                  <a:pt x="438" y="21"/>
                  <a:pt x="441" y="21"/>
                  <a:pt x="444" y="21"/>
                </a:cubicBezTo>
                <a:cubicBezTo>
                  <a:pt x="443" y="21"/>
                  <a:pt x="443" y="21"/>
                  <a:pt x="443" y="20"/>
                </a:cubicBezTo>
                <a:cubicBezTo>
                  <a:pt x="443" y="20"/>
                  <a:pt x="443" y="20"/>
                  <a:pt x="443" y="20"/>
                </a:cubicBezTo>
                <a:cubicBezTo>
                  <a:pt x="452" y="20"/>
                  <a:pt x="460" y="21"/>
                  <a:pt x="468" y="19"/>
                </a:cubicBezTo>
                <a:cubicBezTo>
                  <a:pt x="464" y="19"/>
                  <a:pt x="460" y="19"/>
                  <a:pt x="457" y="18"/>
                </a:cubicBezTo>
                <a:cubicBezTo>
                  <a:pt x="457" y="18"/>
                  <a:pt x="458" y="17"/>
                  <a:pt x="458" y="17"/>
                </a:cubicBezTo>
                <a:cubicBezTo>
                  <a:pt x="457" y="17"/>
                  <a:pt x="455" y="17"/>
                  <a:pt x="454" y="16"/>
                </a:cubicBezTo>
                <a:cubicBezTo>
                  <a:pt x="455" y="15"/>
                  <a:pt x="455" y="15"/>
                  <a:pt x="455" y="15"/>
                </a:cubicBezTo>
                <a:cubicBezTo>
                  <a:pt x="459" y="17"/>
                  <a:pt x="463" y="15"/>
                  <a:pt x="467" y="15"/>
                </a:cubicBezTo>
                <a:cubicBezTo>
                  <a:pt x="446" y="13"/>
                  <a:pt x="446" y="13"/>
                  <a:pt x="446" y="13"/>
                </a:cubicBezTo>
                <a:cubicBezTo>
                  <a:pt x="457" y="13"/>
                  <a:pt x="467" y="13"/>
                  <a:pt x="478" y="13"/>
                </a:cubicBezTo>
                <a:close/>
                <a:moveTo>
                  <a:pt x="20" y="46"/>
                </a:moveTo>
                <a:cubicBezTo>
                  <a:pt x="22" y="46"/>
                  <a:pt x="22" y="46"/>
                  <a:pt x="22" y="46"/>
                </a:cubicBezTo>
                <a:cubicBezTo>
                  <a:pt x="22" y="46"/>
                  <a:pt x="22" y="46"/>
                  <a:pt x="22" y="46"/>
                </a:cubicBezTo>
                <a:lnTo>
                  <a:pt x="20" y="46"/>
                </a:lnTo>
                <a:close/>
                <a:moveTo>
                  <a:pt x="224" y="74"/>
                </a:moveTo>
                <a:cubicBezTo>
                  <a:pt x="214" y="74"/>
                  <a:pt x="214" y="74"/>
                  <a:pt x="214" y="74"/>
                </a:cubicBezTo>
                <a:cubicBezTo>
                  <a:pt x="213" y="74"/>
                  <a:pt x="213" y="74"/>
                  <a:pt x="212" y="74"/>
                </a:cubicBezTo>
                <a:cubicBezTo>
                  <a:pt x="214" y="74"/>
                  <a:pt x="214" y="74"/>
                  <a:pt x="214" y="74"/>
                </a:cubicBezTo>
                <a:cubicBezTo>
                  <a:pt x="216" y="74"/>
                  <a:pt x="217" y="73"/>
                  <a:pt x="218" y="73"/>
                </a:cubicBezTo>
                <a:cubicBezTo>
                  <a:pt x="234" y="73"/>
                  <a:pt x="234" y="73"/>
                  <a:pt x="234" y="73"/>
                </a:cubicBezTo>
                <a:cubicBezTo>
                  <a:pt x="234" y="73"/>
                  <a:pt x="234" y="73"/>
                  <a:pt x="235" y="73"/>
                </a:cubicBezTo>
                <a:cubicBezTo>
                  <a:pt x="234" y="73"/>
                  <a:pt x="234" y="73"/>
                  <a:pt x="234" y="73"/>
                </a:cubicBezTo>
                <a:cubicBezTo>
                  <a:pt x="230" y="73"/>
                  <a:pt x="227" y="73"/>
                  <a:pt x="224" y="74"/>
                </a:cubicBezTo>
                <a:close/>
                <a:moveTo>
                  <a:pt x="380" y="69"/>
                </a:moveTo>
                <a:cubicBezTo>
                  <a:pt x="379" y="69"/>
                  <a:pt x="378" y="69"/>
                  <a:pt x="377" y="69"/>
                </a:cubicBezTo>
                <a:cubicBezTo>
                  <a:pt x="377" y="69"/>
                  <a:pt x="379" y="69"/>
                  <a:pt x="380" y="69"/>
                </a:cubicBezTo>
                <a:close/>
                <a:moveTo>
                  <a:pt x="367" y="70"/>
                </a:moveTo>
                <a:cubicBezTo>
                  <a:pt x="364" y="70"/>
                  <a:pt x="364" y="70"/>
                  <a:pt x="364" y="70"/>
                </a:cubicBezTo>
                <a:cubicBezTo>
                  <a:pt x="364" y="70"/>
                  <a:pt x="364" y="70"/>
                  <a:pt x="364" y="70"/>
                </a:cubicBezTo>
                <a:cubicBezTo>
                  <a:pt x="364" y="70"/>
                  <a:pt x="364" y="70"/>
                  <a:pt x="364" y="70"/>
                </a:cubicBezTo>
                <a:cubicBezTo>
                  <a:pt x="365" y="70"/>
                  <a:pt x="366" y="69"/>
                  <a:pt x="367" y="70"/>
                </a:cubicBezTo>
                <a:close/>
                <a:moveTo>
                  <a:pt x="415" y="11"/>
                </a:moveTo>
                <a:cubicBezTo>
                  <a:pt x="410" y="11"/>
                  <a:pt x="410" y="11"/>
                  <a:pt x="410" y="11"/>
                </a:cubicBezTo>
                <a:cubicBezTo>
                  <a:pt x="411" y="11"/>
                  <a:pt x="413" y="11"/>
                  <a:pt x="415" y="11"/>
                </a:cubicBezTo>
                <a:cubicBezTo>
                  <a:pt x="419" y="11"/>
                  <a:pt x="419" y="11"/>
                  <a:pt x="419" y="11"/>
                </a:cubicBezTo>
                <a:cubicBezTo>
                  <a:pt x="417" y="12"/>
                  <a:pt x="416" y="11"/>
                  <a:pt x="415" y="11"/>
                </a:cubicBezTo>
                <a:close/>
                <a:moveTo>
                  <a:pt x="422" y="12"/>
                </a:moveTo>
                <a:cubicBezTo>
                  <a:pt x="428" y="12"/>
                  <a:pt x="433" y="12"/>
                  <a:pt x="439" y="13"/>
                </a:cubicBezTo>
                <a:cubicBezTo>
                  <a:pt x="433" y="12"/>
                  <a:pt x="428" y="12"/>
                  <a:pt x="422" y="12"/>
                </a:cubicBezTo>
                <a:close/>
              </a:path>
            </a:pathLst>
          </a:custGeom>
          <a:solidFill>
            <a:srgbClr val="2C3C5E"/>
          </a:solidFill>
          <a:ln>
            <a:noFill/>
          </a:ln>
        </p:spPr>
        <p:txBody>
          <a:bodyPr vert="horz" wrap="square" lIns="91440" tIns="45720" rIns="91440" bIns="45720" numCol="1" anchor="t" anchorCtr="0" compatLnSpc="1"/>
          <a:lstStyle/>
          <a:p>
            <a:pPr lvl="0"/>
            <a:endParaRPr lang="zh-CN" altLang="en-US" dirty="0"/>
          </a:p>
        </p:txBody>
      </p:sp>
      <p:sp>
        <p:nvSpPr>
          <p:cNvPr id="8" name="矩形 7"/>
          <p:cNvSpPr/>
          <p:nvPr/>
        </p:nvSpPr>
        <p:spPr>
          <a:xfrm>
            <a:off x="5496481" y="361889"/>
            <a:ext cx="1198880" cy="398780"/>
          </a:xfrm>
          <a:prstGeom prst="rect">
            <a:avLst/>
          </a:prstGeom>
        </p:spPr>
        <p:txBody>
          <a:bodyPr wrap="none">
            <a:spAutoFit/>
          </a:bodyPr>
          <a:lstStyle/>
          <a:p>
            <a:pPr algn="ctr"/>
            <a:r>
              <a:rPr lang="zh-CN" altLang="en-US" sz="2000" dirty="0">
                <a:solidFill>
                  <a:schemeClr val="bg1"/>
                </a:solidFill>
                <a:latin typeface="方正清刻本悦宋简体" panose="02010600030101010101" pitchFamily="2" charset="-122"/>
                <a:ea typeface="方正清刻本悦宋简体" panose="02010600030101010101" pitchFamily="2" charset="-122"/>
              </a:rPr>
              <a:t>工匠修行</a:t>
            </a:r>
            <a:endParaRPr lang="zh-CN" altLang="en-US" sz="2000" dirty="0">
              <a:solidFill>
                <a:schemeClr val="bg1"/>
              </a:solidFill>
              <a:latin typeface="方正清刻本悦宋简体" panose="02010600030101010101" pitchFamily="2" charset="-122"/>
              <a:ea typeface="方正清刻本悦宋简体" panose="02010600030101010101" pitchFamily="2" charset="-122"/>
            </a:endParaRPr>
          </a:p>
        </p:txBody>
      </p:sp>
      <p:sp>
        <p:nvSpPr>
          <p:cNvPr id="9" name="文本框 8"/>
          <p:cNvSpPr txBox="1"/>
          <p:nvPr/>
        </p:nvSpPr>
        <p:spPr>
          <a:xfrm>
            <a:off x="589280" y="976630"/>
            <a:ext cx="10605135" cy="1568450"/>
          </a:xfrm>
          <a:prstGeom prst="rect">
            <a:avLst/>
          </a:prstGeom>
          <a:noFill/>
        </p:spPr>
        <p:txBody>
          <a:bodyPr wrap="square" rtlCol="0">
            <a:spAutoFit/>
          </a:bodyPr>
          <a:lstStyle/>
          <a:p>
            <a:pPr>
              <a:lnSpc>
                <a:spcPct val="150000"/>
              </a:lnSpc>
            </a:pPr>
            <a:r>
              <a:rPr lang="en-US" altLang="zh-CN" sz="1600" b="1" dirty="0">
                <a:solidFill>
                  <a:schemeClr val="bg2">
                    <a:lumMod val="10000"/>
                  </a:schemeClr>
                </a:solidFill>
                <a:latin typeface="宋体" panose="02010600030101010101" pitchFamily="2" charset="-122"/>
                <a:ea typeface="宋体" panose="02010600030101010101" pitchFamily="2" charset="-122"/>
                <a:sym typeface="+mn-ea"/>
              </a:rPr>
              <a:t>实践内容</a:t>
            </a:r>
            <a:endParaRPr lang="en-US" altLang="zh-CN" sz="1600" b="1" dirty="0">
              <a:solidFill>
                <a:schemeClr val="bg2">
                  <a:lumMod val="10000"/>
                </a:schemeClr>
              </a:solidFill>
              <a:latin typeface="宋体" panose="02010600030101010101" pitchFamily="2" charset="-122"/>
              <a:ea typeface="宋体" panose="02010600030101010101" pitchFamily="2" charset="-122"/>
              <a:sym typeface="+mn-ea"/>
            </a:endParaRPr>
          </a:p>
          <a:p>
            <a:pPr>
              <a:lnSpc>
                <a:spcPct val="150000"/>
              </a:lnSpc>
            </a:pPr>
            <a:r>
              <a:rPr lang="en-US" altLang="zh-CN" sz="1600" dirty="0">
                <a:solidFill>
                  <a:schemeClr val="bg2">
                    <a:lumMod val="10000"/>
                  </a:schemeClr>
                </a:solidFill>
                <a:latin typeface="宋体" panose="02010600030101010101" pitchFamily="2" charset="-122"/>
                <a:ea typeface="宋体" panose="02010600030101010101" pitchFamily="2" charset="-122"/>
                <a:sym typeface="+mn-ea"/>
              </a:rPr>
              <a:t>4. 适度调味增强口感</a:t>
            </a:r>
            <a:endParaRPr lang="en-US" altLang="zh-CN" sz="1600" dirty="0">
              <a:solidFill>
                <a:schemeClr val="bg2">
                  <a:lumMod val="10000"/>
                </a:schemeClr>
              </a:solidFill>
              <a:latin typeface="宋体" panose="02010600030101010101" pitchFamily="2" charset="-122"/>
              <a:ea typeface="宋体" panose="02010600030101010101" pitchFamily="2" charset="-122"/>
              <a:sym typeface="+mn-ea"/>
            </a:endParaRPr>
          </a:p>
          <a:p>
            <a:pPr>
              <a:lnSpc>
                <a:spcPct val="150000"/>
              </a:lnSpc>
            </a:pPr>
            <a:r>
              <a:rPr lang="en-US" altLang="zh-CN" sz="1600" dirty="0">
                <a:solidFill>
                  <a:schemeClr val="bg2">
                    <a:lumMod val="10000"/>
                  </a:schemeClr>
                </a:solidFill>
                <a:latin typeface="宋体" panose="02010600030101010101" pitchFamily="2" charset="-122"/>
                <a:ea typeface="宋体" panose="02010600030101010101" pitchFamily="2" charset="-122"/>
                <a:sym typeface="+mn-ea"/>
              </a:rPr>
              <a:t>在炒好的芦笋上撒点盐和黑胡椒，滴几滴柠檬汁和融化的黄油可以让芦笋的味道更好，最后在芦笋边点缀两片切好的柠檬，整道菜就算完成了。（图 5-9）。</a:t>
            </a:r>
            <a:endParaRPr lang="en-US" altLang="zh-CN" sz="1600" dirty="0">
              <a:solidFill>
                <a:schemeClr val="bg2">
                  <a:lumMod val="10000"/>
                </a:schemeClr>
              </a:solidFill>
              <a:latin typeface="宋体" panose="02010600030101010101" pitchFamily="2" charset="-122"/>
              <a:ea typeface="宋体" panose="02010600030101010101" pitchFamily="2" charset="-122"/>
              <a:sym typeface="+mn-ea"/>
            </a:endParaRPr>
          </a:p>
        </p:txBody>
      </p:sp>
      <p:pic>
        <p:nvPicPr>
          <p:cNvPr id="2" name="图片 1"/>
          <p:cNvPicPr>
            <a:picLocks noChangeAspect="1"/>
          </p:cNvPicPr>
          <p:nvPr/>
        </p:nvPicPr>
        <p:blipFill>
          <a:blip r:embed="rId1"/>
          <a:stretch>
            <a:fillRect/>
          </a:stretch>
        </p:blipFill>
        <p:spPr>
          <a:xfrm>
            <a:off x="2662555" y="2545080"/>
            <a:ext cx="6458585" cy="3889375"/>
          </a:xfrm>
          <a:prstGeom prst="rect">
            <a:avLst/>
          </a:prstGeom>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print">
            <a:duotone>
              <a:schemeClr val="accent1">
                <a:shade val="45000"/>
                <a:satMod val="135000"/>
              </a:schemeClr>
              <a:prstClr val="white"/>
            </a:duotone>
            <a:extLst>
              <a:ext uri="{BEBA8EAE-BF5A-486C-A8C5-ECC9F3942E4B}">
                <a14:imgProps xmlns:a14="http://schemas.microsoft.com/office/drawing/2010/main">
                  <a14:imgLayer r:embed="rId2">
                    <a14:imgEffect>
                      <a14:backgroundRemoval t="3416" b="98587" l="699" r="97203">
                        <a14:foregroundMark x1="26474" y1="76207" x2="43257" y2="93404"/>
                        <a14:foregroundMark x1="97203" y1="45347" x2="84715" y2="81508"/>
                        <a14:foregroundMark x1="90909" y1="14134" x2="94605" y2="57008"/>
                        <a14:foregroundMark x1="8492" y1="76207" x2="4196" y2="69965"/>
                        <a14:foregroundMark x1="91908" y1="8716" x2="88811" y2="3416"/>
                        <a14:foregroundMark x1="7892" y1="17903" x2="7493" y2="20377"/>
                        <a14:foregroundMark x1="3197" y1="66549" x2="699" y2="59717"/>
                        <a14:foregroundMark x1="8292" y1="22850" x2="7493" y2="26031"/>
                        <a14:backgroundMark x1="43257" y1="5771" x2="44156" y2="78210"/>
                        <a14:backgroundMark x1="78721" y1="43227" x2="79520" y2="62426"/>
                        <a14:backgroundMark x1="89411" y1="46879" x2="88412" y2="53121"/>
                        <a14:backgroundMark x1="87812" y1="54181" x2="86913" y2="58304"/>
                        <a14:backgroundMark x1="86314" y1="59717" x2="84116" y2="63840"/>
                        <a14:backgroundMark x1="4396" y1="52886" x2="5395" y2="56537"/>
                        <a14:backgroundMark x1="6494" y1="54888" x2="6893" y2="57715"/>
                        <a14:backgroundMark x1="4595" y1="61720" x2="5994" y2="63840"/>
                        <a14:backgroundMark x1="6893" y1="62662" x2="8492" y2="66078"/>
                        <a14:backgroundMark x1="14885" y1="83039" x2="12887" y2="80565"/>
                        <a14:backgroundMark x1="10589" y1="18728" x2="9990" y2="20848"/>
                      </a14:backgroundRemoval>
                    </a14:imgEffect>
                  </a14:imgLayer>
                </a14:imgProps>
              </a:ext>
              <a:ext uri="{28A0092B-C50C-407E-A947-70E740481C1C}">
                <a14:useLocalDpi xmlns:a14="http://schemas.microsoft.com/office/drawing/2010/main" val="0"/>
              </a:ext>
            </a:extLst>
          </a:blip>
          <a:stretch>
            <a:fillRect/>
          </a:stretch>
        </p:blipFill>
        <p:spPr>
          <a:xfrm rot="11227628" flipH="1">
            <a:off x="7629778" y="1525181"/>
            <a:ext cx="1975985" cy="1675934"/>
          </a:xfrm>
          <a:prstGeom prst="rect">
            <a:avLst/>
          </a:prstGeom>
        </p:spPr>
      </p:pic>
      <p:sp>
        <p:nvSpPr>
          <p:cNvPr id="4" name="Freeform 9"/>
          <p:cNvSpPr>
            <a:spLocks noEditPoints="1"/>
          </p:cNvSpPr>
          <p:nvPr/>
        </p:nvSpPr>
        <p:spPr bwMode="auto">
          <a:xfrm>
            <a:off x="812535" y="1917422"/>
            <a:ext cx="5240312" cy="3233784"/>
          </a:xfrm>
          <a:custGeom>
            <a:avLst/>
            <a:gdLst>
              <a:gd name="T0" fmla="*/ 604 w 1329"/>
              <a:gd name="T1" fmla="*/ 170 h 1194"/>
              <a:gd name="T2" fmla="*/ 1162 w 1329"/>
              <a:gd name="T3" fmla="*/ 327 h 1194"/>
              <a:gd name="T4" fmla="*/ 1149 w 1329"/>
              <a:gd name="T5" fmla="*/ 421 h 1194"/>
              <a:gd name="T6" fmla="*/ 1156 w 1329"/>
              <a:gd name="T7" fmla="*/ 484 h 1194"/>
              <a:gd name="T8" fmla="*/ 229 w 1329"/>
              <a:gd name="T9" fmla="*/ 618 h 1194"/>
              <a:gd name="T10" fmla="*/ 176 w 1329"/>
              <a:gd name="T11" fmla="*/ 780 h 1194"/>
              <a:gd name="T12" fmla="*/ 970 w 1329"/>
              <a:gd name="T13" fmla="*/ 857 h 1194"/>
              <a:gd name="T14" fmla="*/ 1161 w 1329"/>
              <a:gd name="T15" fmla="*/ 921 h 1194"/>
              <a:gd name="T16" fmla="*/ 1072 w 1329"/>
              <a:gd name="T17" fmla="*/ 944 h 1194"/>
              <a:gd name="T18" fmla="*/ 1190 w 1329"/>
              <a:gd name="T19" fmla="*/ 976 h 1194"/>
              <a:gd name="T20" fmla="*/ 825 w 1329"/>
              <a:gd name="T21" fmla="*/ 1024 h 1194"/>
              <a:gd name="T22" fmla="*/ 718 w 1329"/>
              <a:gd name="T23" fmla="*/ 1059 h 1194"/>
              <a:gd name="T24" fmla="*/ 697 w 1329"/>
              <a:gd name="T25" fmla="*/ 1113 h 1194"/>
              <a:gd name="T26" fmla="*/ 569 w 1329"/>
              <a:gd name="T27" fmla="*/ 1181 h 1194"/>
              <a:gd name="T28" fmla="*/ 1207 w 1329"/>
              <a:gd name="T29" fmla="*/ 61 h 1194"/>
              <a:gd name="T30" fmla="*/ 1238 w 1329"/>
              <a:gd name="T31" fmla="*/ 471 h 1194"/>
              <a:gd name="T32" fmla="*/ 1086 w 1329"/>
              <a:gd name="T33" fmla="*/ 508 h 1194"/>
              <a:gd name="T34" fmla="*/ 1092 w 1329"/>
              <a:gd name="T35" fmla="*/ 407 h 1194"/>
              <a:gd name="T36" fmla="*/ 1102 w 1329"/>
              <a:gd name="T37" fmla="*/ 321 h 1194"/>
              <a:gd name="T38" fmla="*/ 1004 w 1329"/>
              <a:gd name="T39" fmla="*/ 192 h 1194"/>
              <a:gd name="T40" fmla="*/ 814 w 1329"/>
              <a:gd name="T41" fmla="*/ 113 h 1194"/>
              <a:gd name="T42" fmla="*/ 270 w 1329"/>
              <a:gd name="T43" fmla="*/ 179 h 1194"/>
              <a:gd name="T44" fmla="*/ 181 w 1329"/>
              <a:gd name="T45" fmla="*/ 539 h 1194"/>
              <a:gd name="T46" fmla="*/ 191 w 1329"/>
              <a:gd name="T47" fmla="*/ 774 h 1194"/>
              <a:gd name="T48" fmla="*/ 174 w 1329"/>
              <a:gd name="T49" fmla="*/ 943 h 1194"/>
              <a:gd name="T50" fmla="*/ 234 w 1329"/>
              <a:gd name="T51" fmla="*/ 1036 h 1194"/>
              <a:gd name="T52" fmla="*/ 531 w 1329"/>
              <a:gd name="T53" fmla="*/ 1101 h 1194"/>
              <a:gd name="T54" fmla="*/ 736 w 1329"/>
              <a:gd name="T55" fmla="*/ 1035 h 1194"/>
              <a:gd name="T56" fmla="*/ 1027 w 1329"/>
              <a:gd name="T57" fmla="*/ 896 h 1194"/>
              <a:gd name="T58" fmla="*/ 1140 w 1329"/>
              <a:gd name="T59" fmla="*/ 840 h 1194"/>
              <a:gd name="T60" fmla="*/ 1222 w 1329"/>
              <a:gd name="T61" fmla="*/ 812 h 1194"/>
              <a:gd name="T62" fmla="*/ 1200 w 1329"/>
              <a:gd name="T63" fmla="*/ 772 h 1194"/>
              <a:gd name="T64" fmla="*/ 1135 w 1329"/>
              <a:gd name="T65" fmla="*/ 676 h 1194"/>
              <a:gd name="T66" fmla="*/ 1181 w 1329"/>
              <a:gd name="T67" fmla="*/ 550 h 1194"/>
              <a:gd name="T68" fmla="*/ 168 w 1329"/>
              <a:gd name="T69" fmla="*/ 817 h 1194"/>
              <a:gd name="T70" fmla="*/ 270 w 1329"/>
              <a:gd name="T71" fmla="*/ 942 h 1194"/>
              <a:gd name="T72" fmla="*/ 583 w 1329"/>
              <a:gd name="T73" fmla="*/ 198 h 1194"/>
              <a:gd name="T74" fmla="*/ 736 w 1329"/>
              <a:gd name="T75" fmla="*/ 965 h 1194"/>
              <a:gd name="T76" fmla="*/ 1192 w 1329"/>
              <a:gd name="T77" fmla="*/ 759 h 1194"/>
              <a:gd name="T78" fmla="*/ 1000 w 1329"/>
              <a:gd name="T79" fmla="*/ 751 h 1194"/>
              <a:gd name="T80" fmla="*/ 949 w 1329"/>
              <a:gd name="T81" fmla="*/ 732 h 1194"/>
              <a:gd name="T82" fmla="*/ 915 w 1329"/>
              <a:gd name="T83" fmla="*/ 739 h 1194"/>
              <a:gd name="T84" fmla="*/ 868 w 1329"/>
              <a:gd name="T85" fmla="*/ 781 h 1194"/>
              <a:gd name="T86" fmla="*/ 1033 w 1329"/>
              <a:gd name="T87" fmla="*/ 827 h 1194"/>
              <a:gd name="T88" fmla="*/ 968 w 1329"/>
              <a:gd name="T89" fmla="*/ 836 h 1194"/>
              <a:gd name="T90" fmla="*/ 1026 w 1329"/>
              <a:gd name="T91" fmla="*/ 784 h 1194"/>
              <a:gd name="T92" fmla="*/ 1111 w 1329"/>
              <a:gd name="T93" fmla="*/ 821 h 1194"/>
              <a:gd name="T94" fmla="*/ 1113 w 1329"/>
              <a:gd name="T95" fmla="*/ 772 h 1194"/>
              <a:gd name="T96" fmla="*/ 1031 w 1329"/>
              <a:gd name="T97" fmla="*/ 716 h 1194"/>
              <a:gd name="T98" fmla="*/ 1175 w 1329"/>
              <a:gd name="T99" fmla="*/ 552 h 1194"/>
              <a:gd name="T100" fmla="*/ 1255 w 1329"/>
              <a:gd name="T101" fmla="*/ 404 h 1194"/>
              <a:gd name="T102" fmla="*/ 1125 w 1329"/>
              <a:gd name="T103" fmla="*/ 462 h 1194"/>
              <a:gd name="T104" fmla="*/ 1117 w 1329"/>
              <a:gd name="T105" fmla="*/ 846 h 1194"/>
              <a:gd name="T106" fmla="*/ 1097 w 1329"/>
              <a:gd name="T107" fmla="*/ 857 h 1194"/>
              <a:gd name="T108" fmla="*/ 1108 w 1329"/>
              <a:gd name="T109" fmla="*/ 916 h 1194"/>
              <a:gd name="T110" fmla="*/ 900 w 1329"/>
              <a:gd name="T111" fmla="*/ 1028 h 1194"/>
              <a:gd name="T112" fmla="*/ 885 w 1329"/>
              <a:gd name="T113" fmla="*/ 1008 h 1194"/>
              <a:gd name="T114" fmla="*/ 736 w 1329"/>
              <a:gd name="T115" fmla="*/ 1122 h 1194"/>
              <a:gd name="T116" fmla="*/ 837 w 1329"/>
              <a:gd name="T117" fmla="*/ 1067 h 1194"/>
              <a:gd name="T118" fmla="*/ 1076 w 1329"/>
              <a:gd name="T119" fmla="*/ 959 h 1194"/>
              <a:gd name="T120" fmla="*/ 940 w 1329"/>
              <a:gd name="T121" fmla="*/ 1053 h 1194"/>
              <a:gd name="T122" fmla="*/ 812 w 1329"/>
              <a:gd name="T123" fmla="*/ 1117 h 1194"/>
              <a:gd name="T124" fmla="*/ 813 w 1329"/>
              <a:gd name="T125" fmla="*/ 1168 h 1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29" h="1194">
                <a:moveTo>
                  <a:pt x="1270" y="436"/>
                </a:moveTo>
                <a:cubicBezTo>
                  <a:pt x="1273" y="435"/>
                  <a:pt x="1279" y="433"/>
                  <a:pt x="1278" y="430"/>
                </a:cubicBezTo>
                <a:cubicBezTo>
                  <a:pt x="1275" y="432"/>
                  <a:pt x="1271" y="433"/>
                  <a:pt x="1270" y="436"/>
                </a:cubicBezTo>
                <a:close/>
                <a:moveTo>
                  <a:pt x="1304" y="441"/>
                </a:moveTo>
                <a:cubicBezTo>
                  <a:pt x="1304" y="439"/>
                  <a:pt x="1303" y="438"/>
                  <a:pt x="1302" y="438"/>
                </a:cubicBezTo>
                <a:cubicBezTo>
                  <a:pt x="1302" y="439"/>
                  <a:pt x="1300" y="440"/>
                  <a:pt x="1299" y="440"/>
                </a:cubicBezTo>
                <a:cubicBezTo>
                  <a:pt x="1298" y="444"/>
                  <a:pt x="1302" y="442"/>
                  <a:pt x="1304" y="441"/>
                </a:cubicBezTo>
                <a:close/>
                <a:moveTo>
                  <a:pt x="1283" y="495"/>
                </a:moveTo>
                <a:cubicBezTo>
                  <a:pt x="1283" y="498"/>
                  <a:pt x="1276" y="498"/>
                  <a:pt x="1279" y="501"/>
                </a:cubicBezTo>
                <a:cubicBezTo>
                  <a:pt x="1280" y="499"/>
                  <a:pt x="1286" y="498"/>
                  <a:pt x="1283" y="495"/>
                </a:cubicBezTo>
                <a:close/>
                <a:moveTo>
                  <a:pt x="1286" y="505"/>
                </a:moveTo>
                <a:cubicBezTo>
                  <a:pt x="1291" y="500"/>
                  <a:pt x="1293" y="502"/>
                  <a:pt x="1301" y="503"/>
                </a:cubicBezTo>
                <a:cubicBezTo>
                  <a:pt x="1302" y="501"/>
                  <a:pt x="1305" y="501"/>
                  <a:pt x="1304" y="498"/>
                </a:cubicBezTo>
                <a:cubicBezTo>
                  <a:pt x="1296" y="495"/>
                  <a:pt x="1288" y="498"/>
                  <a:pt x="1286" y="505"/>
                </a:cubicBezTo>
                <a:close/>
                <a:moveTo>
                  <a:pt x="1327" y="419"/>
                </a:moveTo>
                <a:cubicBezTo>
                  <a:pt x="1326" y="420"/>
                  <a:pt x="1322" y="423"/>
                  <a:pt x="1325" y="425"/>
                </a:cubicBezTo>
                <a:cubicBezTo>
                  <a:pt x="1325" y="423"/>
                  <a:pt x="1329" y="420"/>
                  <a:pt x="1327" y="419"/>
                </a:cubicBezTo>
                <a:close/>
                <a:moveTo>
                  <a:pt x="1216" y="25"/>
                </a:moveTo>
                <a:cubicBezTo>
                  <a:pt x="1211" y="25"/>
                  <a:pt x="1209" y="27"/>
                  <a:pt x="1208" y="30"/>
                </a:cubicBezTo>
                <a:cubicBezTo>
                  <a:pt x="1212" y="30"/>
                  <a:pt x="1217" y="30"/>
                  <a:pt x="1216" y="25"/>
                </a:cubicBezTo>
                <a:close/>
                <a:moveTo>
                  <a:pt x="982" y="81"/>
                </a:moveTo>
                <a:cubicBezTo>
                  <a:pt x="976" y="80"/>
                  <a:pt x="972" y="85"/>
                  <a:pt x="973" y="89"/>
                </a:cubicBezTo>
                <a:cubicBezTo>
                  <a:pt x="976" y="86"/>
                  <a:pt x="980" y="84"/>
                  <a:pt x="982" y="81"/>
                </a:cubicBezTo>
                <a:close/>
                <a:moveTo>
                  <a:pt x="731" y="93"/>
                </a:moveTo>
                <a:cubicBezTo>
                  <a:pt x="728" y="93"/>
                  <a:pt x="726" y="93"/>
                  <a:pt x="726" y="95"/>
                </a:cubicBezTo>
                <a:cubicBezTo>
                  <a:pt x="727" y="97"/>
                  <a:pt x="731" y="96"/>
                  <a:pt x="731" y="93"/>
                </a:cubicBezTo>
                <a:close/>
                <a:moveTo>
                  <a:pt x="827" y="111"/>
                </a:moveTo>
                <a:cubicBezTo>
                  <a:pt x="826" y="112"/>
                  <a:pt x="823" y="112"/>
                  <a:pt x="823" y="114"/>
                </a:cubicBezTo>
                <a:cubicBezTo>
                  <a:pt x="827" y="113"/>
                  <a:pt x="829" y="110"/>
                  <a:pt x="830" y="107"/>
                </a:cubicBezTo>
                <a:cubicBezTo>
                  <a:pt x="827" y="108"/>
                  <a:pt x="821" y="107"/>
                  <a:pt x="820" y="111"/>
                </a:cubicBezTo>
                <a:cubicBezTo>
                  <a:pt x="822" y="111"/>
                  <a:pt x="826" y="108"/>
                  <a:pt x="827" y="111"/>
                </a:cubicBezTo>
                <a:close/>
                <a:moveTo>
                  <a:pt x="1020" y="108"/>
                </a:moveTo>
                <a:cubicBezTo>
                  <a:pt x="1017" y="108"/>
                  <a:pt x="1017" y="110"/>
                  <a:pt x="1016" y="112"/>
                </a:cubicBezTo>
                <a:cubicBezTo>
                  <a:pt x="1019" y="113"/>
                  <a:pt x="1019" y="110"/>
                  <a:pt x="1020" y="108"/>
                </a:cubicBezTo>
                <a:close/>
                <a:moveTo>
                  <a:pt x="552" y="137"/>
                </a:moveTo>
                <a:cubicBezTo>
                  <a:pt x="553" y="133"/>
                  <a:pt x="559" y="133"/>
                  <a:pt x="558" y="127"/>
                </a:cubicBezTo>
                <a:cubicBezTo>
                  <a:pt x="553" y="122"/>
                  <a:pt x="545" y="134"/>
                  <a:pt x="552" y="137"/>
                </a:cubicBezTo>
                <a:close/>
                <a:moveTo>
                  <a:pt x="343" y="134"/>
                </a:moveTo>
                <a:cubicBezTo>
                  <a:pt x="338" y="134"/>
                  <a:pt x="336" y="136"/>
                  <a:pt x="335" y="139"/>
                </a:cubicBezTo>
                <a:cubicBezTo>
                  <a:pt x="340" y="140"/>
                  <a:pt x="342" y="137"/>
                  <a:pt x="343" y="134"/>
                </a:cubicBezTo>
                <a:close/>
                <a:moveTo>
                  <a:pt x="1239" y="143"/>
                </a:moveTo>
                <a:cubicBezTo>
                  <a:pt x="1235" y="146"/>
                  <a:pt x="1230" y="147"/>
                  <a:pt x="1227" y="151"/>
                </a:cubicBezTo>
                <a:cubicBezTo>
                  <a:pt x="1233" y="150"/>
                  <a:pt x="1232" y="148"/>
                  <a:pt x="1238" y="147"/>
                </a:cubicBezTo>
                <a:cubicBezTo>
                  <a:pt x="1238" y="145"/>
                  <a:pt x="1239" y="145"/>
                  <a:pt x="1239" y="143"/>
                </a:cubicBezTo>
                <a:close/>
                <a:moveTo>
                  <a:pt x="1168" y="160"/>
                </a:moveTo>
                <a:cubicBezTo>
                  <a:pt x="1165" y="157"/>
                  <a:pt x="1158" y="159"/>
                  <a:pt x="1158" y="163"/>
                </a:cubicBezTo>
                <a:cubicBezTo>
                  <a:pt x="1160" y="166"/>
                  <a:pt x="1166" y="163"/>
                  <a:pt x="1168" y="160"/>
                </a:cubicBezTo>
                <a:close/>
                <a:moveTo>
                  <a:pt x="1005" y="166"/>
                </a:moveTo>
                <a:cubicBezTo>
                  <a:pt x="1009" y="167"/>
                  <a:pt x="1012" y="164"/>
                  <a:pt x="1014" y="162"/>
                </a:cubicBezTo>
                <a:cubicBezTo>
                  <a:pt x="1011" y="160"/>
                  <a:pt x="1006" y="162"/>
                  <a:pt x="1005" y="166"/>
                </a:cubicBezTo>
                <a:close/>
                <a:moveTo>
                  <a:pt x="611" y="163"/>
                </a:moveTo>
                <a:cubicBezTo>
                  <a:pt x="608" y="164"/>
                  <a:pt x="605" y="163"/>
                  <a:pt x="603" y="165"/>
                </a:cubicBezTo>
                <a:cubicBezTo>
                  <a:pt x="603" y="167"/>
                  <a:pt x="603" y="169"/>
                  <a:pt x="604" y="170"/>
                </a:cubicBezTo>
                <a:cubicBezTo>
                  <a:pt x="607" y="169"/>
                  <a:pt x="610" y="167"/>
                  <a:pt x="611" y="163"/>
                </a:cubicBezTo>
                <a:close/>
                <a:moveTo>
                  <a:pt x="1165" y="179"/>
                </a:moveTo>
                <a:cubicBezTo>
                  <a:pt x="1168" y="177"/>
                  <a:pt x="1168" y="173"/>
                  <a:pt x="1171" y="171"/>
                </a:cubicBezTo>
                <a:cubicBezTo>
                  <a:pt x="1165" y="170"/>
                  <a:pt x="1171" y="167"/>
                  <a:pt x="1170" y="163"/>
                </a:cubicBezTo>
                <a:cubicBezTo>
                  <a:pt x="1163" y="165"/>
                  <a:pt x="1159" y="170"/>
                  <a:pt x="1157" y="177"/>
                </a:cubicBezTo>
                <a:cubicBezTo>
                  <a:pt x="1160" y="176"/>
                  <a:pt x="1160" y="180"/>
                  <a:pt x="1165" y="179"/>
                </a:cubicBezTo>
                <a:close/>
                <a:moveTo>
                  <a:pt x="1070" y="192"/>
                </a:moveTo>
                <a:cubicBezTo>
                  <a:pt x="1075" y="192"/>
                  <a:pt x="1078" y="189"/>
                  <a:pt x="1085" y="188"/>
                </a:cubicBezTo>
                <a:cubicBezTo>
                  <a:pt x="1086" y="186"/>
                  <a:pt x="1088" y="185"/>
                  <a:pt x="1087" y="181"/>
                </a:cubicBezTo>
                <a:cubicBezTo>
                  <a:pt x="1083" y="181"/>
                  <a:pt x="1080" y="184"/>
                  <a:pt x="1079" y="181"/>
                </a:cubicBezTo>
                <a:cubicBezTo>
                  <a:pt x="1079" y="179"/>
                  <a:pt x="1080" y="178"/>
                  <a:pt x="1081" y="177"/>
                </a:cubicBezTo>
                <a:cubicBezTo>
                  <a:pt x="1072" y="167"/>
                  <a:pt x="1059" y="185"/>
                  <a:pt x="1070" y="192"/>
                </a:cubicBezTo>
                <a:close/>
                <a:moveTo>
                  <a:pt x="262" y="175"/>
                </a:moveTo>
                <a:cubicBezTo>
                  <a:pt x="259" y="175"/>
                  <a:pt x="259" y="179"/>
                  <a:pt x="257" y="181"/>
                </a:cubicBezTo>
                <a:cubicBezTo>
                  <a:pt x="260" y="180"/>
                  <a:pt x="263" y="179"/>
                  <a:pt x="262" y="175"/>
                </a:cubicBezTo>
                <a:close/>
                <a:moveTo>
                  <a:pt x="1056" y="194"/>
                </a:moveTo>
                <a:cubicBezTo>
                  <a:pt x="1056" y="191"/>
                  <a:pt x="1054" y="191"/>
                  <a:pt x="1053" y="190"/>
                </a:cubicBezTo>
                <a:cubicBezTo>
                  <a:pt x="1051" y="193"/>
                  <a:pt x="1044" y="192"/>
                  <a:pt x="1043" y="196"/>
                </a:cubicBezTo>
                <a:cubicBezTo>
                  <a:pt x="1049" y="197"/>
                  <a:pt x="1051" y="194"/>
                  <a:pt x="1056" y="194"/>
                </a:cubicBezTo>
                <a:close/>
                <a:moveTo>
                  <a:pt x="1041" y="196"/>
                </a:moveTo>
                <a:cubicBezTo>
                  <a:pt x="1036" y="197"/>
                  <a:pt x="1038" y="200"/>
                  <a:pt x="1037" y="203"/>
                </a:cubicBezTo>
                <a:cubicBezTo>
                  <a:pt x="1041" y="202"/>
                  <a:pt x="1040" y="199"/>
                  <a:pt x="1041" y="196"/>
                </a:cubicBezTo>
                <a:close/>
                <a:moveTo>
                  <a:pt x="1106" y="201"/>
                </a:moveTo>
                <a:cubicBezTo>
                  <a:pt x="1106" y="204"/>
                  <a:pt x="1106" y="206"/>
                  <a:pt x="1109" y="206"/>
                </a:cubicBezTo>
                <a:cubicBezTo>
                  <a:pt x="1109" y="203"/>
                  <a:pt x="1113" y="201"/>
                  <a:pt x="1109" y="200"/>
                </a:cubicBezTo>
                <a:cubicBezTo>
                  <a:pt x="1109" y="201"/>
                  <a:pt x="1108" y="201"/>
                  <a:pt x="1106" y="201"/>
                </a:cubicBezTo>
                <a:close/>
                <a:moveTo>
                  <a:pt x="1023" y="204"/>
                </a:moveTo>
                <a:cubicBezTo>
                  <a:pt x="1021" y="206"/>
                  <a:pt x="1018" y="206"/>
                  <a:pt x="1018" y="209"/>
                </a:cubicBezTo>
                <a:cubicBezTo>
                  <a:pt x="1020" y="209"/>
                  <a:pt x="1020" y="210"/>
                  <a:pt x="1021" y="210"/>
                </a:cubicBezTo>
                <a:cubicBezTo>
                  <a:pt x="1020" y="207"/>
                  <a:pt x="1026" y="207"/>
                  <a:pt x="1023" y="204"/>
                </a:cubicBezTo>
                <a:close/>
                <a:moveTo>
                  <a:pt x="1001" y="222"/>
                </a:moveTo>
                <a:cubicBezTo>
                  <a:pt x="1004" y="223"/>
                  <a:pt x="1011" y="220"/>
                  <a:pt x="1013" y="216"/>
                </a:cubicBezTo>
                <a:cubicBezTo>
                  <a:pt x="1008" y="217"/>
                  <a:pt x="1002" y="217"/>
                  <a:pt x="1001" y="222"/>
                </a:cubicBezTo>
                <a:close/>
                <a:moveTo>
                  <a:pt x="985" y="221"/>
                </a:moveTo>
                <a:cubicBezTo>
                  <a:pt x="981" y="221"/>
                  <a:pt x="979" y="223"/>
                  <a:pt x="977" y="225"/>
                </a:cubicBezTo>
                <a:cubicBezTo>
                  <a:pt x="980" y="224"/>
                  <a:pt x="985" y="226"/>
                  <a:pt x="985" y="221"/>
                </a:cubicBezTo>
                <a:close/>
                <a:moveTo>
                  <a:pt x="1122" y="240"/>
                </a:moveTo>
                <a:cubicBezTo>
                  <a:pt x="1124" y="240"/>
                  <a:pt x="1124" y="243"/>
                  <a:pt x="1126" y="244"/>
                </a:cubicBezTo>
                <a:cubicBezTo>
                  <a:pt x="1127" y="243"/>
                  <a:pt x="1128" y="243"/>
                  <a:pt x="1129" y="243"/>
                </a:cubicBezTo>
                <a:cubicBezTo>
                  <a:pt x="1129" y="241"/>
                  <a:pt x="1129" y="239"/>
                  <a:pt x="1128" y="239"/>
                </a:cubicBezTo>
                <a:cubicBezTo>
                  <a:pt x="1128" y="241"/>
                  <a:pt x="1126" y="237"/>
                  <a:pt x="1126" y="236"/>
                </a:cubicBezTo>
                <a:cubicBezTo>
                  <a:pt x="1128" y="237"/>
                  <a:pt x="1129" y="235"/>
                  <a:pt x="1127" y="234"/>
                </a:cubicBezTo>
                <a:cubicBezTo>
                  <a:pt x="1126" y="236"/>
                  <a:pt x="1124" y="236"/>
                  <a:pt x="1124" y="238"/>
                </a:cubicBezTo>
                <a:cubicBezTo>
                  <a:pt x="1127" y="241"/>
                  <a:pt x="1122" y="238"/>
                  <a:pt x="1122" y="240"/>
                </a:cubicBezTo>
                <a:close/>
                <a:moveTo>
                  <a:pt x="1145" y="258"/>
                </a:moveTo>
                <a:cubicBezTo>
                  <a:pt x="1141" y="259"/>
                  <a:pt x="1141" y="256"/>
                  <a:pt x="1138" y="256"/>
                </a:cubicBezTo>
                <a:cubicBezTo>
                  <a:pt x="1138" y="257"/>
                  <a:pt x="1138" y="259"/>
                  <a:pt x="1137" y="259"/>
                </a:cubicBezTo>
                <a:cubicBezTo>
                  <a:pt x="1141" y="260"/>
                  <a:pt x="1143" y="259"/>
                  <a:pt x="1145" y="258"/>
                </a:cubicBezTo>
                <a:close/>
                <a:moveTo>
                  <a:pt x="1140" y="326"/>
                </a:moveTo>
                <a:cubicBezTo>
                  <a:pt x="1136" y="328"/>
                  <a:pt x="1140" y="321"/>
                  <a:pt x="1136" y="323"/>
                </a:cubicBezTo>
                <a:cubicBezTo>
                  <a:pt x="1136" y="326"/>
                  <a:pt x="1139" y="330"/>
                  <a:pt x="1140" y="326"/>
                </a:cubicBezTo>
                <a:close/>
                <a:moveTo>
                  <a:pt x="1151" y="341"/>
                </a:moveTo>
                <a:cubicBezTo>
                  <a:pt x="1158" y="341"/>
                  <a:pt x="1164" y="334"/>
                  <a:pt x="1162" y="327"/>
                </a:cubicBezTo>
                <a:cubicBezTo>
                  <a:pt x="1153" y="326"/>
                  <a:pt x="1148" y="336"/>
                  <a:pt x="1151" y="341"/>
                </a:cubicBezTo>
                <a:close/>
                <a:moveTo>
                  <a:pt x="119" y="329"/>
                </a:moveTo>
                <a:cubicBezTo>
                  <a:pt x="115" y="329"/>
                  <a:pt x="113" y="330"/>
                  <a:pt x="111" y="333"/>
                </a:cubicBezTo>
                <a:cubicBezTo>
                  <a:pt x="116" y="334"/>
                  <a:pt x="116" y="331"/>
                  <a:pt x="119" y="329"/>
                </a:cubicBezTo>
                <a:close/>
                <a:moveTo>
                  <a:pt x="1131" y="342"/>
                </a:moveTo>
                <a:cubicBezTo>
                  <a:pt x="1132" y="338"/>
                  <a:pt x="1134" y="336"/>
                  <a:pt x="1136" y="334"/>
                </a:cubicBezTo>
                <a:cubicBezTo>
                  <a:pt x="1131" y="335"/>
                  <a:pt x="1129" y="335"/>
                  <a:pt x="1127" y="337"/>
                </a:cubicBezTo>
                <a:cubicBezTo>
                  <a:pt x="1131" y="336"/>
                  <a:pt x="1126" y="342"/>
                  <a:pt x="1131" y="342"/>
                </a:cubicBezTo>
                <a:close/>
                <a:moveTo>
                  <a:pt x="1136" y="343"/>
                </a:moveTo>
                <a:cubicBezTo>
                  <a:pt x="1132" y="343"/>
                  <a:pt x="1128" y="341"/>
                  <a:pt x="1128" y="347"/>
                </a:cubicBezTo>
                <a:cubicBezTo>
                  <a:pt x="1131" y="349"/>
                  <a:pt x="1136" y="346"/>
                  <a:pt x="1136" y="343"/>
                </a:cubicBezTo>
                <a:close/>
                <a:moveTo>
                  <a:pt x="1208" y="347"/>
                </a:moveTo>
                <a:cubicBezTo>
                  <a:pt x="1208" y="345"/>
                  <a:pt x="1208" y="344"/>
                  <a:pt x="1209" y="343"/>
                </a:cubicBezTo>
                <a:cubicBezTo>
                  <a:pt x="1202" y="345"/>
                  <a:pt x="1195" y="346"/>
                  <a:pt x="1192" y="351"/>
                </a:cubicBezTo>
                <a:cubicBezTo>
                  <a:pt x="1199" y="351"/>
                  <a:pt x="1202" y="345"/>
                  <a:pt x="1208" y="347"/>
                </a:cubicBezTo>
                <a:close/>
                <a:moveTo>
                  <a:pt x="1191" y="376"/>
                </a:moveTo>
                <a:cubicBezTo>
                  <a:pt x="1204" y="374"/>
                  <a:pt x="1208" y="366"/>
                  <a:pt x="1215" y="359"/>
                </a:cubicBezTo>
                <a:cubicBezTo>
                  <a:pt x="1204" y="358"/>
                  <a:pt x="1200" y="365"/>
                  <a:pt x="1191" y="367"/>
                </a:cubicBezTo>
                <a:cubicBezTo>
                  <a:pt x="1192" y="371"/>
                  <a:pt x="1193" y="374"/>
                  <a:pt x="1191" y="376"/>
                </a:cubicBezTo>
                <a:close/>
                <a:moveTo>
                  <a:pt x="1212" y="393"/>
                </a:moveTo>
                <a:cubicBezTo>
                  <a:pt x="1211" y="399"/>
                  <a:pt x="1207" y="394"/>
                  <a:pt x="1203" y="400"/>
                </a:cubicBezTo>
                <a:cubicBezTo>
                  <a:pt x="1208" y="400"/>
                  <a:pt x="1209" y="398"/>
                  <a:pt x="1212" y="398"/>
                </a:cubicBezTo>
                <a:cubicBezTo>
                  <a:pt x="1213" y="399"/>
                  <a:pt x="1212" y="400"/>
                  <a:pt x="1212" y="401"/>
                </a:cubicBezTo>
                <a:cubicBezTo>
                  <a:pt x="1218" y="401"/>
                  <a:pt x="1216" y="395"/>
                  <a:pt x="1212" y="393"/>
                </a:cubicBezTo>
                <a:close/>
                <a:moveTo>
                  <a:pt x="1108" y="408"/>
                </a:moveTo>
                <a:cubicBezTo>
                  <a:pt x="1110" y="408"/>
                  <a:pt x="1110" y="408"/>
                  <a:pt x="1110" y="408"/>
                </a:cubicBezTo>
                <a:cubicBezTo>
                  <a:pt x="1110" y="409"/>
                  <a:pt x="1109" y="413"/>
                  <a:pt x="1111" y="413"/>
                </a:cubicBezTo>
                <a:cubicBezTo>
                  <a:pt x="1113" y="411"/>
                  <a:pt x="1110" y="410"/>
                  <a:pt x="1111" y="407"/>
                </a:cubicBezTo>
                <a:cubicBezTo>
                  <a:pt x="1110" y="407"/>
                  <a:pt x="1108" y="407"/>
                  <a:pt x="1108" y="408"/>
                </a:cubicBezTo>
                <a:close/>
                <a:moveTo>
                  <a:pt x="1147" y="417"/>
                </a:moveTo>
                <a:cubicBezTo>
                  <a:pt x="1150" y="416"/>
                  <a:pt x="1152" y="414"/>
                  <a:pt x="1155" y="414"/>
                </a:cubicBezTo>
                <a:cubicBezTo>
                  <a:pt x="1156" y="410"/>
                  <a:pt x="1152" y="413"/>
                  <a:pt x="1152" y="411"/>
                </a:cubicBezTo>
                <a:cubicBezTo>
                  <a:pt x="1153" y="411"/>
                  <a:pt x="1154" y="411"/>
                  <a:pt x="1154" y="410"/>
                </a:cubicBezTo>
                <a:cubicBezTo>
                  <a:pt x="1150" y="409"/>
                  <a:pt x="1149" y="411"/>
                  <a:pt x="1147" y="412"/>
                </a:cubicBezTo>
                <a:cubicBezTo>
                  <a:pt x="1147" y="413"/>
                  <a:pt x="1145" y="417"/>
                  <a:pt x="1147" y="417"/>
                </a:cubicBezTo>
                <a:close/>
                <a:moveTo>
                  <a:pt x="1179" y="431"/>
                </a:moveTo>
                <a:cubicBezTo>
                  <a:pt x="1183" y="429"/>
                  <a:pt x="1188" y="427"/>
                  <a:pt x="1193" y="425"/>
                </a:cubicBezTo>
                <a:cubicBezTo>
                  <a:pt x="1195" y="426"/>
                  <a:pt x="1192" y="428"/>
                  <a:pt x="1194" y="429"/>
                </a:cubicBezTo>
                <a:cubicBezTo>
                  <a:pt x="1200" y="429"/>
                  <a:pt x="1200" y="429"/>
                  <a:pt x="1200" y="429"/>
                </a:cubicBezTo>
                <a:cubicBezTo>
                  <a:pt x="1202" y="426"/>
                  <a:pt x="1204" y="421"/>
                  <a:pt x="1209" y="419"/>
                </a:cubicBezTo>
                <a:cubicBezTo>
                  <a:pt x="1210" y="418"/>
                  <a:pt x="1206" y="416"/>
                  <a:pt x="1209" y="416"/>
                </a:cubicBezTo>
                <a:cubicBezTo>
                  <a:pt x="1210" y="411"/>
                  <a:pt x="1197" y="413"/>
                  <a:pt x="1191" y="416"/>
                </a:cubicBezTo>
                <a:cubicBezTo>
                  <a:pt x="1191" y="421"/>
                  <a:pt x="1179" y="427"/>
                  <a:pt x="1179" y="431"/>
                </a:cubicBezTo>
                <a:close/>
                <a:moveTo>
                  <a:pt x="1073" y="425"/>
                </a:moveTo>
                <a:cubicBezTo>
                  <a:pt x="1075" y="425"/>
                  <a:pt x="1075" y="426"/>
                  <a:pt x="1077" y="426"/>
                </a:cubicBezTo>
                <a:cubicBezTo>
                  <a:pt x="1076" y="420"/>
                  <a:pt x="1083" y="422"/>
                  <a:pt x="1082" y="416"/>
                </a:cubicBezTo>
                <a:cubicBezTo>
                  <a:pt x="1079" y="416"/>
                  <a:pt x="1079" y="416"/>
                  <a:pt x="1079" y="416"/>
                </a:cubicBezTo>
                <a:cubicBezTo>
                  <a:pt x="1080" y="420"/>
                  <a:pt x="1075" y="418"/>
                  <a:pt x="1074" y="420"/>
                </a:cubicBezTo>
                <a:cubicBezTo>
                  <a:pt x="1077" y="422"/>
                  <a:pt x="1072" y="422"/>
                  <a:pt x="1073" y="425"/>
                </a:cubicBezTo>
                <a:close/>
                <a:moveTo>
                  <a:pt x="1152" y="425"/>
                </a:moveTo>
                <a:cubicBezTo>
                  <a:pt x="1154" y="425"/>
                  <a:pt x="1157" y="425"/>
                  <a:pt x="1158" y="424"/>
                </a:cubicBezTo>
                <a:cubicBezTo>
                  <a:pt x="1160" y="417"/>
                  <a:pt x="1152" y="422"/>
                  <a:pt x="1157" y="417"/>
                </a:cubicBezTo>
                <a:cubicBezTo>
                  <a:pt x="1154" y="418"/>
                  <a:pt x="1150" y="418"/>
                  <a:pt x="1149" y="421"/>
                </a:cubicBezTo>
                <a:cubicBezTo>
                  <a:pt x="1152" y="422"/>
                  <a:pt x="1154" y="419"/>
                  <a:pt x="1154" y="421"/>
                </a:cubicBezTo>
                <a:cubicBezTo>
                  <a:pt x="1152" y="421"/>
                  <a:pt x="1152" y="423"/>
                  <a:pt x="1152" y="425"/>
                </a:cubicBezTo>
                <a:close/>
                <a:moveTo>
                  <a:pt x="1104" y="424"/>
                </a:moveTo>
                <a:cubicBezTo>
                  <a:pt x="1107" y="423"/>
                  <a:pt x="1110" y="420"/>
                  <a:pt x="1109" y="418"/>
                </a:cubicBezTo>
                <a:cubicBezTo>
                  <a:pt x="1108" y="420"/>
                  <a:pt x="1104" y="420"/>
                  <a:pt x="1104" y="424"/>
                </a:cubicBezTo>
                <a:close/>
                <a:moveTo>
                  <a:pt x="68" y="432"/>
                </a:moveTo>
                <a:cubicBezTo>
                  <a:pt x="68" y="429"/>
                  <a:pt x="68" y="429"/>
                  <a:pt x="68" y="429"/>
                </a:cubicBezTo>
                <a:cubicBezTo>
                  <a:pt x="67" y="429"/>
                  <a:pt x="65" y="428"/>
                  <a:pt x="65" y="429"/>
                </a:cubicBezTo>
                <a:cubicBezTo>
                  <a:pt x="66" y="430"/>
                  <a:pt x="65" y="433"/>
                  <a:pt x="68" y="432"/>
                </a:cubicBezTo>
                <a:close/>
                <a:moveTo>
                  <a:pt x="1185" y="436"/>
                </a:moveTo>
                <a:cubicBezTo>
                  <a:pt x="1190" y="436"/>
                  <a:pt x="1193" y="434"/>
                  <a:pt x="1195" y="431"/>
                </a:cubicBezTo>
                <a:cubicBezTo>
                  <a:pt x="1192" y="430"/>
                  <a:pt x="1187" y="434"/>
                  <a:pt x="1185" y="436"/>
                </a:cubicBezTo>
                <a:close/>
                <a:moveTo>
                  <a:pt x="1159" y="432"/>
                </a:moveTo>
                <a:cubicBezTo>
                  <a:pt x="1158" y="436"/>
                  <a:pt x="1154" y="437"/>
                  <a:pt x="1153" y="441"/>
                </a:cubicBezTo>
                <a:cubicBezTo>
                  <a:pt x="1158" y="440"/>
                  <a:pt x="1161" y="438"/>
                  <a:pt x="1164" y="435"/>
                </a:cubicBezTo>
                <a:cubicBezTo>
                  <a:pt x="1161" y="435"/>
                  <a:pt x="1162" y="432"/>
                  <a:pt x="1159" y="432"/>
                </a:cubicBezTo>
                <a:close/>
                <a:moveTo>
                  <a:pt x="1201" y="437"/>
                </a:moveTo>
                <a:cubicBezTo>
                  <a:pt x="1199" y="437"/>
                  <a:pt x="1199" y="437"/>
                  <a:pt x="1199" y="437"/>
                </a:cubicBezTo>
                <a:cubicBezTo>
                  <a:pt x="1198" y="442"/>
                  <a:pt x="1192" y="441"/>
                  <a:pt x="1191" y="445"/>
                </a:cubicBezTo>
                <a:cubicBezTo>
                  <a:pt x="1194" y="442"/>
                  <a:pt x="1201" y="443"/>
                  <a:pt x="1201" y="437"/>
                </a:cubicBezTo>
                <a:close/>
                <a:moveTo>
                  <a:pt x="1240" y="443"/>
                </a:moveTo>
                <a:cubicBezTo>
                  <a:pt x="1239" y="440"/>
                  <a:pt x="1241" y="439"/>
                  <a:pt x="1241" y="437"/>
                </a:cubicBezTo>
                <a:cubicBezTo>
                  <a:pt x="1234" y="438"/>
                  <a:pt x="1228" y="441"/>
                  <a:pt x="1226" y="447"/>
                </a:cubicBezTo>
                <a:cubicBezTo>
                  <a:pt x="1233" y="448"/>
                  <a:pt x="1234" y="443"/>
                  <a:pt x="1240" y="443"/>
                </a:cubicBezTo>
                <a:close/>
                <a:moveTo>
                  <a:pt x="1059" y="439"/>
                </a:moveTo>
                <a:cubicBezTo>
                  <a:pt x="1051" y="438"/>
                  <a:pt x="1048" y="443"/>
                  <a:pt x="1048" y="450"/>
                </a:cubicBezTo>
                <a:cubicBezTo>
                  <a:pt x="1043" y="453"/>
                  <a:pt x="1037" y="456"/>
                  <a:pt x="1032" y="459"/>
                </a:cubicBezTo>
                <a:cubicBezTo>
                  <a:pt x="1031" y="463"/>
                  <a:pt x="1033" y="464"/>
                  <a:pt x="1035" y="466"/>
                </a:cubicBezTo>
                <a:cubicBezTo>
                  <a:pt x="1039" y="464"/>
                  <a:pt x="1042" y="461"/>
                  <a:pt x="1048" y="461"/>
                </a:cubicBezTo>
                <a:cubicBezTo>
                  <a:pt x="1049" y="458"/>
                  <a:pt x="1045" y="460"/>
                  <a:pt x="1046" y="457"/>
                </a:cubicBezTo>
                <a:cubicBezTo>
                  <a:pt x="1051" y="456"/>
                  <a:pt x="1055" y="454"/>
                  <a:pt x="1058" y="451"/>
                </a:cubicBezTo>
                <a:cubicBezTo>
                  <a:pt x="1055" y="450"/>
                  <a:pt x="1054" y="452"/>
                  <a:pt x="1052" y="452"/>
                </a:cubicBezTo>
                <a:cubicBezTo>
                  <a:pt x="1055" y="449"/>
                  <a:pt x="1050" y="450"/>
                  <a:pt x="1050" y="449"/>
                </a:cubicBezTo>
                <a:cubicBezTo>
                  <a:pt x="1051" y="444"/>
                  <a:pt x="1057" y="444"/>
                  <a:pt x="1059" y="439"/>
                </a:cubicBezTo>
                <a:close/>
                <a:moveTo>
                  <a:pt x="1030" y="451"/>
                </a:moveTo>
                <a:cubicBezTo>
                  <a:pt x="1032" y="453"/>
                  <a:pt x="1034" y="451"/>
                  <a:pt x="1037" y="451"/>
                </a:cubicBezTo>
                <a:cubicBezTo>
                  <a:pt x="1037" y="448"/>
                  <a:pt x="1035" y="448"/>
                  <a:pt x="1036" y="446"/>
                </a:cubicBezTo>
                <a:cubicBezTo>
                  <a:pt x="1032" y="446"/>
                  <a:pt x="1031" y="448"/>
                  <a:pt x="1030" y="451"/>
                </a:cubicBezTo>
                <a:close/>
                <a:moveTo>
                  <a:pt x="1194" y="448"/>
                </a:moveTo>
                <a:cubicBezTo>
                  <a:pt x="1193" y="449"/>
                  <a:pt x="1193" y="451"/>
                  <a:pt x="1193" y="453"/>
                </a:cubicBezTo>
                <a:cubicBezTo>
                  <a:pt x="1196" y="452"/>
                  <a:pt x="1198" y="451"/>
                  <a:pt x="1199" y="449"/>
                </a:cubicBezTo>
                <a:cubicBezTo>
                  <a:pt x="1197" y="449"/>
                  <a:pt x="1197" y="447"/>
                  <a:pt x="1194" y="448"/>
                </a:cubicBezTo>
                <a:close/>
                <a:moveTo>
                  <a:pt x="1245" y="449"/>
                </a:moveTo>
                <a:cubicBezTo>
                  <a:pt x="1243" y="449"/>
                  <a:pt x="1243" y="450"/>
                  <a:pt x="1241" y="450"/>
                </a:cubicBezTo>
                <a:cubicBezTo>
                  <a:pt x="1241" y="449"/>
                  <a:pt x="1240" y="448"/>
                  <a:pt x="1239" y="448"/>
                </a:cubicBezTo>
                <a:cubicBezTo>
                  <a:pt x="1239" y="450"/>
                  <a:pt x="1237" y="452"/>
                  <a:pt x="1238" y="455"/>
                </a:cubicBezTo>
                <a:cubicBezTo>
                  <a:pt x="1241" y="454"/>
                  <a:pt x="1242" y="451"/>
                  <a:pt x="1245" y="449"/>
                </a:cubicBezTo>
                <a:close/>
                <a:moveTo>
                  <a:pt x="1212" y="456"/>
                </a:moveTo>
                <a:cubicBezTo>
                  <a:pt x="1213" y="457"/>
                  <a:pt x="1211" y="452"/>
                  <a:pt x="1209" y="452"/>
                </a:cubicBezTo>
                <a:cubicBezTo>
                  <a:pt x="1207" y="455"/>
                  <a:pt x="1205" y="452"/>
                  <a:pt x="1203" y="453"/>
                </a:cubicBezTo>
                <a:cubicBezTo>
                  <a:pt x="1195" y="454"/>
                  <a:pt x="1192" y="462"/>
                  <a:pt x="1185" y="466"/>
                </a:cubicBezTo>
                <a:cubicBezTo>
                  <a:pt x="1177" y="470"/>
                  <a:pt x="1168" y="473"/>
                  <a:pt x="1159" y="477"/>
                </a:cubicBezTo>
                <a:cubicBezTo>
                  <a:pt x="1159" y="480"/>
                  <a:pt x="1156" y="481"/>
                  <a:pt x="1156" y="484"/>
                </a:cubicBezTo>
                <a:cubicBezTo>
                  <a:pt x="1168" y="484"/>
                  <a:pt x="1178" y="470"/>
                  <a:pt x="1195" y="468"/>
                </a:cubicBezTo>
                <a:cubicBezTo>
                  <a:pt x="1200" y="463"/>
                  <a:pt x="1207" y="460"/>
                  <a:pt x="1212" y="456"/>
                </a:cubicBezTo>
                <a:close/>
                <a:moveTo>
                  <a:pt x="1055" y="455"/>
                </a:moveTo>
                <a:cubicBezTo>
                  <a:pt x="1055" y="457"/>
                  <a:pt x="1051" y="456"/>
                  <a:pt x="1051" y="458"/>
                </a:cubicBezTo>
                <a:cubicBezTo>
                  <a:pt x="1053" y="458"/>
                  <a:pt x="1052" y="461"/>
                  <a:pt x="1054" y="461"/>
                </a:cubicBezTo>
                <a:cubicBezTo>
                  <a:pt x="1053" y="459"/>
                  <a:pt x="1058" y="457"/>
                  <a:pt x="1055" y="455"/>
                </a:cubicBezTo>
                <a:close/>
                <a:moveTo>
                  <a:pt x="128" y="500"/>
                </a:moveTo>
                <a:cubicBezTo>
                  <a:pt x="131" y="500"/>
                  <a:pt x="133" y="499"/>
                  <a:pt x="134" y="497"/>
                </a:cubicBezTo>
                <a:cubicBezTo>
                  <a:pt x="132" y="495"/>
                  <a:pt x="129" y="498"/>
                  <a:pt x="128" y="500"/>
                </a:cubicBezTo>
                <a:close/>
                <a:moveTo>
                  <a:pt x="123" y="531"/>
                </a:moveTo>
                <a:cubicBezTo>
                  <a:pt x="127" y="529"/>
                  <a:pt x="131" y="527"/>
                  <a:pt x="137" y="528"/>
                </a:cubicBezTo>
                <a:cubicBezTo>
                  <a:pt x="141" y="524"/>
                  <a:pt x="139" y="514"/>
                  <a:pt x="144" y="511"/>
                </a:cubicBezTo>
                <a:cubicBezTo>
                  <a:pt x="141" y="507"/>
                  <a:pt x="134" y="509"/>
                  <a:pt x="130" y="512"/>
                </a:cubicBezTo>
                <a:cubicBezTo>
                  <a:pt x="134" y="516"/>
                  <a:pt x="131" y="519"/>
                  <a:pt x="133" y="521"/>
                </a:cubicBezTo>
                <a:cubicBezTo>
                  <a:pt x="131" y="526"/>
                  <a:pt x="126" y="527"/>
                  <a:pt x="123" y="531"/>
                </a:cubicBezTo>
                <a:close/>
                <a:moveTo>
                  <a:pt x="1252" y="521"/>
                </a:moveTo>
                <a:cubicBezTo>
                  <a:pt x="1255" y="520"/>
                  <a:pt x="1259" y="520"/>
                  <a:pt x="1260" y="517"/>
                </a:cubicBezTo>
                <a:cubicBezTo>
                  <a:pt x="1256" y="517"/>
                  <a:pt x="1253" y="518"/>
                  <a:pt x="1252" y="521"/>
                </a:cubicBezTo>
                <a:close/>
                <a:moveTo>
                  <a:pt x="163" y="524"/>
                </a:moveTo>
                <a:cubicBezTo>
                  <a:pt x="162" y="528"/>
                  <a:pt x="157" y="529"/>
                  <a:pt x="154" y="533"/>
                </a:cubicBezTo>
                <a:cubicBezTo>
                  <a:pt x="160" y="533"/>
                  <a:pt x="160" y="533"/>
                  <a:pt x="160" y="533"/>
                </a:cubicBezTo>
                <a:cubicBezTo>
                  <a:pt x="160" y="530"/>
                  <a:pt x="166" y="527"/>
                  <a:pt x="163" y="524"/>
                </a:cubicBezTo>
                <a:close/>
                <a:moveTo>
                  <a:pt x="143" y="551"/>
                </a:moveTo>
                <a:cubicBezTo>
                  <a:pt x="142" y="551"/>
                  <a:pt x="143" y="548"/>
                  <a:pt x="141" y="548"/>
                </a:cubicBezTo>
                <a:cubicBezTo>
                  <a:pt x="140" y="549"/>
                  <a:pt x="139" y="549"/>
                  <a:pt x="138" y="549"/>
                </a:cubicBezTo>
                <a:cubicBezTo>
                  <a:pt x="136" y="554"/>
                  <a:pt x="143" y="554"/>
                  <a:pt x="143" y="551"/>
                </a:cubicBezTo>
                <a:close/>
                <a:moveTo>
                  <a:pt x="133" y="576"/>
                </a:moveTo>
                <a:cubicBezTo>
                  <a:pt x="130" y="576"/>
                  <a:pt x="126" y="580"/>
                  <a:pt x="128" y="582"/>
                </a:cubicBezTo>
                <a:cubicBezTo>
                  <a:pt x="129" y="580"/>
                  <a:pt x="132" y="579"/>
                  <a:pt x="133" y="576"/>
                </a:cubicBezTo>
                <a:close/>
                <a:moveTo>
                  <a:pt x="139" y="587"/>
                </a:moveTo>
                <a:cubicBezTo>
                  <a:pt x="145" y="585"/>
                  <a:pt x="152" y="583"/>
                  <a:pt x="153" y="576"/>
                </a:cubicBezTo>
                <a:cubicBezTo>
                  <a:pt x="145" y="576"/>
                  <a:pt x="145" y="585"/>
                  <a:pt x="139" y="587"/>
                </a:cubicBezTo>
                <a:close/>
                <a:moveTo>
                  <a:pt x="129" y="597"/>
                </a:moveTo>
                <a:cubicBezTo>
                  <a:pt x="128" y="600"/>
                  <a:pt x="135" y="597"/>
                  <a:pt x="136" y="597"/>
                </a:cubicBezTo>
                <a:cubicBezTo>
                  <a:pt x="134" y="595"/>
                  <a:pt x="131" y="596"/>
                  <a:pt x="129" y="597"/>
                </a:cubicBezTo>
                <a:close/>
                <a:moveTo>
                  <a:pt x="1159" y="601"/>
                </a:moveTo>
                <a:cubicBezTo>
                  <a:pt x="1154" y="604"/>
                  <a:pt x="1147" y="604"/>
                  <a:pt x="1147" y="611"/>
                </a:cubicBezTo>
                <a:cubicBezTo>
                  <a:pt x="1152" y="610"/>
                  <a:pt x="1163" y="605"/>
                  <a:pt x="1159" y="601"/>
                </a:cubicBezTo>
                <a:close/>
                <a:moveTo>
                  <a:pt x="95" y="617"/>
                </a:moveTo>
                <a:cubicBezTo>
                  <a:pt x="100" y="616"/>
                  <a:pt x="103" y="611"/>
                  <a:pt x="105" y="607"/>
                </a:cubicBezTo>
                <a:cubicBezTo>
                  <a:pt x="99" y="607"/>
                  <a:pt x="96" y="612"/>
                  <a:pt x="95" y="617"/>
                </a:cubicBezTo>
                <a:close/>
                <a:moveTo>
                  <a:pt x="1184" y="609"/>
                </a:moveTo>
                <a:cubicBezTo>
                  <a:pt x="1182" y="610"/>
                  <a:pt x="1179" y="611"/>
                  <a:pt x="1177" y="612"/>
                </a:cubicBezTo>
                <a:cubicBezTo>
                  <a:pt x="1176" y="614"/>
                  <a:pt x="1177" y="617"/>
                  <a:pt x="1179" y="619"/>
                </a:cubicBezTo>
                <a:cubicBezTo>
                  <a:pt x="1181" y="616"/>
                  <a:pt x="1184" y="613"/>
                  <a:pt x="1184" y="609"/>
                </a:cubicBezTo>
                <a:close/>
                <a:moveTo>
                  <a:pt x="1170" y="621"/>
                </a:moveTo>
                <a:cubicBezTo>
                  <a:pt x="1172" y="623"/>
                  <a:pt x="1173" y="620"/>
                  <a:pt x="1175" y="620"/>
                </a:cubicBezTo>
                <a:cubicBezTo>
                  <a:pt x="1175" y="618"/>
                  <a:pt x="1175" y="616"/>
                  <a:pt x="1172" y="616"/>
                </a:cubicBezTo>
                <a:cubicBezTo>
                  <a:pt x="1172" y="618"/>
                  <a:pt x="1171" y="619"/>
                  <a:pt x="1170" y="621"/>
                </a:cubicBezTo>
                <a:close/>
                <a:moveTo>
                  <a:pt x="229" y="618"/>
                </a:moveTo>
                <a:cubicBezTo>
                  <a:pt x="222" y="620"/>
                  <a:pt x="218" y="616"/>
                  <a:pt x="208" y="617"/>
                </a:cubicBezTo>
                <a:cubicBezTo>
                  <a:pt x="209" y="621"/>
                  <a:pt x="212" y="624"/>
                  <a:pt x="215" y="626"/>
                </a:cubicBezTo>
                <a:cubicBezTo>
                  <a:pt x="223" y="627"/>
                  <a:pt x="227" y="623"/>
                  <a:pt x="229" y="618"/>
                </a:cubicBezTo>
                <a:close/>
                <a:moveTo>
                  <a:pt x="131" y="618"/>
                </a:moveTo>
                <a:cubicBezTo>
                  <a:pt x="131" y="620"/>
                  <a:pt x="129" y="620"/>
                  <a:pt x="129" y="622"/>
                </a:cubicBezTo>
                <a:cubicBezTo>
                  <a:pt x="131" y="622"/>
                  <a:pt x="135" y="623"/>
                  <a:pt x="135" y="620"/>
                </a:cubicBezTo>
                <a:cubicBezTo>
                  <a:pt x="132" y="621"/>
                  <a:pt x="134" y="617"/>
                  <a:pt x="131" y="618"/>
                </a:cubicBezTo>
                <a:close/>
                <a:moveTo>
                  <a:pt x="119" y="637"/>
                </a:moveTo>
                <a:cubicBezTo>
                  <a:pt x="114" y="634"/>
                  <a:pt x="123" y="630"/>
                  <a:pt x="118" y="626"/>
                </a:cubicBezTo>
                <a:cubicBezTo>
                  <a:pt x="116" y="630"/>
                  <a:pt x="113" y="622"/>
                  <a:pt x="111" y="625"/>
                </a:cubicBezTo>
                <a:cubicBezTo>
                  <a:pt x="113" y="626"/>
                  <a:pt x="114" y="627"/>
                  <a:pt x="114" y="629"/>
                </a:cubicBezTo>
                <a:cubicBezTo>
                  <a:pt x="113" y="631"/>
                  <a:pt x="109" y="630"/>
                  <a:pt x="109" y="633"/>
                </a:cubicBezTo>
                <a:cubicBezTo>
                  <a:pt x="110" y="636"/>
                  <a:pt x="106" y="641"/>
                  <a:pt x="105" y="645"/>
                </a:cubicBezTo>
                <a:cubicBezTo>
                  <a:pt x="109" y="642"/>
                  <a:pt x="116" y="641"/>
                  <a:pt x="119" y="637"/>
                </a:cubicBezTo>
                <a:close/>
                <a:moveTo>
                  <a:pt x="126" y="633"/>
                </a:moveTo>
                <a:cubicBezTo>
                  <a:pt x="127" y="632"/>
                  <a:pt x="128" y="631"/>
                  <a:pt x="128" y="629"/>
                </a:cubicBezTo>
                <a:cubicBezTo>
                  <a:pt x="125" y="628"/>
                  <a:pt x="123" y="628"/>
                  <a:pt x="121" y="630"/>
                </a:cubicBezTo>
                <a:cubicBezTo>
                  <a:pt x="124" y="630"/>
                  <a:pt x="123" y="633"/>
                  <a:pt x="126" y="633"/>
                </a:cubicBezTo>
                <a:close/>
                <a:moveTo>
                  <a:pt x="85" y="656"/>
                </a:moveTo>
                <a:cubicBezTo>
                  <a:pt x="90" y="653"/>
                  <a:pt x="99" y="656"/>
                  <a:pt x="101" y="646"/>
                </a:cubicBezTo>
                <a:cubicBezTo>
                  <a:pt x="98" y="647"/>
                  <a:pt x="96" y="645"/>
                  <a:pt x="95" y="644"/>
                </a:cubicBezTo>
                <a:cubicBezTo>
                  <a:pt x="94" y="646"/>
                  <a:pt x="92" y="648"/>
                  <a:pt x="93" y="651"/>
                </a:cubicBezTo>
                <a:cubicBezTo>
                  <a:pt x="90" y="653"/>
                  <a:pt x="86" y="653"/>
                  <a:pt x="85" y="656"/>
                </a:cubicBezTo>
                <a:close/>
                <a:moveTo>
                  <a:pt x="1150" y="651"/>
                </a:moveTo>
                <a:cubicBezTo>
                  <a:pt x="1149" y="649"/>
                  <a:pt x="1145" y="650"/>
                  <a:pt x="1145" y="651"/>
                </a:cubicBezTo>
                <a:cubicBezTo>
                  <a:pt x="1146" y="652"/>
                  <a:pt x="1145" y="655"/>
                  <a:pt x="1148" y="654"/>
                </a:cubicBezTo>
                <a:cubicBezTo>
                  <a:pt x="1148" y="652"/>
                  <a:pt x="1150" y="652"/>
                  <a:pt x="1150" y="651"/>
                </a:cubicBezTo>
                <a:close/>
                <a:moveTo>
                  <a:pt x="1164" y="657"/>
                </a:moveTo>
                <a:cubicBezTo>
                  <a:pt x="1165" y="654"/>
                  <a:pt x="1165" y="652"/>
                  <a:pt x="1162" y="651"/>
                </a:cubicBezTo>
                <a:cubicBezTo>
                  <a:pt x="1160" y="653"/>
                  <a:pt x="1162" y="656"/>
                  <a:pt x="1164" y="657"/>
                </a:cubicBezTo>
                <a:close/>
                <a:moveTo>
                  <a:pt x="1195" y="662"/>
                </a:moveTo>
                <a:cubicBezTo>
                  <a:pt x="1195" y="659"/>
                  <a:pt x="1193" y="658"/>
                  <a:pt x="1192" y="657"/>
                </a:cubicBezTo>
                <a:cubicBezTo>
                  <a:pt x="1191" y="659"/>
                  <a:pt x="1189" y="660"/>
                  <a:pt x="1187" y="661"/>
                </a:cubicBezTo>
                <a:cubicBezTo>
                  <a:pt x="1186" y="664"/>
                  <a:pt x="1188" y="665"/>
                  <a:pt x="1188" y="668"/>
                </a:cubicBezTo>
                <a:cubicBezTo>
                  <a:pt x="1193" y="669"/>
                  <a:pt x="1190" y="661"/>
                  <a:pt x="1195" y="662"/>
                </a:cubicBezTo>
                <a:close/>
                <a:moveTo>
                  <a:pt x="1196" y="671"/>
                </a:moveTo>
                <a:cubicBezTo>
                  <a:pt x="1196" y="672"/>
                  <a:pt x="1195" y="672"/>
                  <a:pt x="1194" y="671"/>
                </a:cubicBezTo>
                <a:cubicBezTo>
                  <a:pt x="1194" y="674"/>
                  <a:pt x="1191" y="675"/>
                  <a:pt x="1188" y="675"/>
                </a:cubicBezTo>
                <a:cubicBezTo>
                  <a:pt x="1188" y="676"/>
                  <a:pt x="1187" y="677"/>
                  <a:pt x="1187" y="678"/>
                </a:cubicBezTo>
                <a:cubicBezTo>
                  <a:pt x="1192" y="680"/>
                  <a:pt x="1192" y="675"/>
                  <a:pt x="1196" y="676"/>
                </a:cubicBezTo>
                <a:cubicBezTo>
                  <a:pt x="1195" y="673"/>
                  <a:pt x="1199" y="672"/>
                  <a:pt x="1196" y="671"/>
                </a:cubicBezTo>
                <a:close/>
                <a:moveTo>
                  <a:pt x="1161" y="690"/>
                </a:moveTo>
                <a:cubicBezTo>
                  <a:pt x="1171" y="690"/>
                  <a:pt x="1166" y="685"/>
                  <a:pt x="1161" y="690"/>
                </a:cubicBezTo>
                <a:close/>
                <a:moveTo>
                  <a:pt x="1213" y="728"/>
                </a:moveTo>
                <a:cubicBezTo>
                  <a:pt x="1210" y="728"/>
                  <a:pt x="1208" y="730"/>
                  <a:pt x="1207" y="733"/>
                </a:cubicBezTo>
                <a:cubicBezTo>
                  <a:pt x="1208" y="735"/>
                  <a:pt x="1209" y="736"/>
                  <a:pt x="1211" y="737"/>
                </a:cubicBezTo>
                <a:cubicBezTo>
                  <a:pt x="1210" y="735"/>
                  <a:pt x="1213" y="736"/>
                  <a:pt x="1213" y="734"/>
                </a:cubicBezTo>
                <a:cubicBezTo>
                  <a:pt x="1211" y="733"/>
                  <a:pt x="1214" y="730"/>
                  <a:pt x="1213" y="728"/>
                </a:cubicBezTo>
                <a:close/>
                <a:moveTo>
                  <a:pt x="1152" y="730"/>
                </a:moveTo>
                <a:cubicBezTo>
                  <a:pt x="1149" y="731"/>
                  <a:pt x="1145" y="734"/>
                  <a:pt x="1149" y="735"/>
                </a:cubicBezTo>
                <a:cubicBezTo>
                  <a:pt x="1149" y="732"/>
                  <a:pt x="1152" y="733"/>
                  <a:pt x="1152" y="730"/>
                </a:cubicBezTo>
                <a:close/>
                <a:moveTo>
                  <a:pt x="1090" y="772"/>
                </a:moveTo>
                <a:cubicBezTo>
                  <a:pt x="1090" y="770"/>
                  <a:pt x="1094" y="771"/>
                  <a:pt x="1093" y="768"/>
                </a:cubicBezTo>
                <a:cubicBezTo>
                  <a:pt x="1092" y="768"/>
                  <a:pt x="1092" y="766"/>
                  <a:pt x="1091" y="767"/>
                </a:cubicBezTo>
                <a:cubicBezTo>
                  <a:pt x="1090" y="768"/>
                  <a:pt x="1087" y="771"/>
                  <a:pt x="1090" y="772"/>
                </a:cubicBezTo>
                <a:close/>
                <a:moveTo>
                  <a:pt x="176" y="780"/>
                </a:moveTo>
                <a:cubicBezTo>
                  <a:pt x="173" y="779"/>
                  <a:pt x="167" y="778"/>
                  <a:pt x="165" y="782"/>
                </a:cubicBezTo>
                <a:cubicBezTo>
                  <a:pt x="170" y="783"/>
                  <a:pt x="175" y="783"/>
                  <a:pt x="176" y="780"/>
                </a:cubicBezTo>
                <a:close/>
                <a:moveTo>
                  <a:pt x="1020" y="798"/>
                </a:moveTo>
                <a:cubicBezTo>
                  <a:pt x="1020" y="795"/>
                  <a:pt x="1022" y="794"/>
                  <a:pt x="1023" y="792"/>
                </a:cubicBezTo>
                <a:cubicBezTo>
                  <a:pt x="1021" y="792"/>
                  <a:pt x="1022" y="789"/>
                  <a:pt x="1019" y="790"/>
                </a:cubicBezTo>
                <a:cubicBezTo>
                  <a:pt x="1022" y="794"/>
                  <a:pt x="1016" y="796"/>
                  <a:pt x="1020" y="798"/>
                </a:cubicBezTo>
                <a:close/>
                <a:moveTo>
                  <a:pt x="1191" y="812"/>
                </a:moveTo>
                <a:cubicBezTo>
                  <a:pt x="1191" y="811"/>
                  <a:pt x="1191" y="810"/>
                  <a:pt x="1191" y="810"/>
                </a:cubicBezTo>
                <a:cubicBezTo>
                  <a:pt x="1191" y="814"/>
                  <a:pt x="1190" y="815"/>
                  <a:pt x="1192" y="817"/>
                </a:cubicBezTo>
                <a:cubicBezTo>
                  <a:pt x="1193" y="815"/>
                  <a:pt x="1198" y="811"/>
                  <a:pt x="1200" y="813"/>
                </a:cubicBezTo>
                <a:cubicBezTo>
                  <a:pt x="1200" y="817"/>
                  <a:pt x="1197" y="812"/>
                  <a:pt x="1198" y="816"/>
                </a:cubicBezTo>
                <a:cubicBezTo>
                  <a:pt x="1199" y="816"/>
                  <a:pt x="1200" y="816"/>
                  <a:pt x="1201" y="817"/>
                </a:cubicBezTo>
                <a:cubicBezTo>
                  <a:pt x="1201" y="813"/>
                  <a:pt x="1205" y="811"/>
                  <a:pt x="1204" y="809"/>
                </a:cubicBezTo>
                <a:cubicBezTo>
                  <a:pt x="1207" y="809"/>
                  <a:pt x="1207" y="812"/>
                  <a:pt x="1208" y="813"/>
                </a:cubicBezTo>
                <a:cubicBezTo>
                  <a:pt x="1212" y="812"/>
                  <a:pt x="1213" y="808"/>
                  <a:pt x="1218" y="808"/>
                </a:cubicBezTo>
                <a:cubicBezTo>
                  <a:pt x="1217" y="803"/>
                  <a:pt x="1218" y="802"/>
                  <a:pt x="1220" y="798"/>
                </a:cubicBezTo>
                <a:cubicBezTo>
                  <a:pt x="1208" y="801"/>
                  <a:pt x="1205" y="811"/>
                  <a:pt x="1191" y="812"/>
                </a:cubicBezTo>
                <a:close/>
                <a:moveTo>
                  <a:pt x="1157" y="815"/>
                </a:moveTo>
                <a:cubicBezTo>
                  <a:pt x="1158" y="815"/>
                  <a:pt x="1159" y="816"/>
                  <a:pt x="1160" y="816"/>
                </a:cubicBezTo>
                <a:cubicBezTo>
                  <a:pt x="1161" y="813"/>
                  <a:pt x="1164" y="813"/>
                  <a:pt x="1164" y="810"/>
                </a:cubicBezTo>
                <a:cubicBezTo>
                  <a:pt x="1163" y="810"/>
                  <a:pt x="1162" y="810"/>
                  <a:pt x="1161" y="809"/>
                </a:cubicBezTo>
                <a:cubicBezTo>
                  <a:pt x="1160" y="812"/>
                  <a:pt x="1157" y="812"/>
                  <a:pt x="1157" y="815"/>
                </a:cubicBezTo>
                <a:close/>
                <a:moveTo>
                  <a:pt x="963" y="823"/>
                </a:moveTo>
                <a:cubicBezTo>
                  <a:pt x="963" y="825"/>
                  <a:pt x="961" y="824"/>
                  <a:pt x="961" y="825"/>
                </a:cubicBezTo>
                <a:cubicBezTo>
                  <a:pt x="961" y="827"/>
                  <a:pt x="961" y="830"/>
                  <a:pt x="962" y="831"/>
                </a:cubicBezTo>
                <a:cubicBezTo>
                  <a:pt x="963" y="829"/>
                  <a:pt x="966" y="829"/>
                  <a:pt x="967" y="828"/>
                </a:cubicBezTo>
                <a:cubicBezTo>
                  <a:pt x="966" y="826"/>
                  <a:pt x="966" y="824"/>
                  <a:pt x="963" y="823"/>
                </a:cubicBezTo>
                <a:close/>
                <a:moveTo>
                  <a:pt x="928" y="831"/>
                </a:moveTo>
                <a:cubicBezTo>
                  <a:pt x="928" y="834"/>
                  <a:pt x="922" y="838"/>
                  <a:pt x="927" y="840"/>
                </a:cubicBezTo>
                <a:cubicBezTo>
                  <a:pt x="927" y="838"/>
                  <a:pt x="931" y="833"/>
                  <a:pt x="928" y="831"/>
                </a:cubicBezTo>
                <a:close/>
                <a:moveTo>
                  <a:pt x="991" y="831"/>
                </a:moveTo>
                <a:cubicBezTo>
                  <a:pt x="991" y="833"/>
                  <a:pt x="988" y="832"/>
                  <a:pt x="989" y="834"/>
                </a:cubicBezTo>
                <a:cubicBezTo>
                  <a:pt x="991" y="834"/>
                  <a:pt x="991" y="836"/>
                  <a:pt x="992" y="836"/>
                </a:cubicBezTo>
                <a:cubicBezTo>
                  <a:pt x="991" y="835"/>
                  <a:pt x="993" y="831"/>
                  <a:pt x="991" y="831"/>
                </a:cubicBezTo>
                <a:close/>
                <a:moveTo>
                  <a:pt x="1016" y="833"/>
                </a:moveTo>
                <a:cubicBezTo>
                  <a:pt x="1013" y="830"/>
                  <a:pt x="1010" y="834"/>
                  <a:pt x="1010" y="837"/>
                </a:cubicBezTo>
                <a:cubicBezTo>
                  <a:pt x="1013" y="837"/>
                  <a:pt x="1016" y="837"/>
                  <a:pt x="1016" y="833"/>
                </a:cubicBezTo>
                <a:close/>
                <a:moveTo>
                  <a:pt x="1096" y="833"/>
                </a:moveTo>
                <a:cubicBezTo>
                  <a:pt x="1096" y="834"/>
                  <a:pt x="1096" y="834"/>
                  <a:pt x="1096" y="834"/>
                </a:cubicBezTo>
                <a:cubicBezTo>
                  <a:pt x="1095" y="835"/>
                  <a:pt x="1093" y="834"/>
                  <a:pt x="1092" y="835"/>
                </a:cubicBezTo>
                <a:cubicBezTo>
                  <a:pt x="1094" y="836"/>
                  <a:pt x="1094" y="837"/>
                  <a:pt x="1096" y="836"/>
                </a:cubicBezTo>
                <a:cubicBezTo>
                  <a:pt x="1096" y="836"/>
                  <a:pt x="1098" y="833"/>
                  <a:pt x="1096" y="833"/>
                </a:cubicBezTo>
                <a:close/>
                <a:moveTo>
                  <a:pt x="1012" y="845"/>
                </a:moveTo>
                <a:cubicBezTo>
                  <a:pt x="1012" y="840"/>
                  <a:pt x="1017" y="846"/>
                  <a:pt x="1019" y="840"/>
                </a:cubicBezTo>
                <a:cubicBezTo>
                  <a:pt x="1015" y="841"/>
                  <a:pt x="1019" y="838"/>
                  <a:pt x="1019" y="836"/>
                </a:cubicBezTo>
                <a:cubicBezTo>
                  <a:pt x="1016" y="838"/>
                  <a:pt x="1009" y="840"/>
                  <a:pt x="1012" y="845"/>
                </a:cubicBezTo>
                <a:close/>
                <a:moveTo>
                  <a:pt x="111" y="855"/>
                </a:moveTo>
                <a:cubicBezTo>
                  <a:pt x="108" y="856"/>
                  <a:pt x="107" y="858"/>
                  <a:pt x="105" y="860"/>
                </a:cubicBezTo>
                <a:cubicBezTo>
                  <a:pt x="108" y="861"/>
                  <a:pt x="113" y="857"/>
                  <a:pt x="111" y="855"/>
                </a:cubicBezTo>
                <a:close/>
                <a:moveTo>
                  <a:pt x="967" y="855"/>
                </a:moveTo>
                <a:cubicBezTo>
                  <a:pt x="968" y="860"/>
                  <a:pt x="965" y="856"/>
                  <a:pt x="962" y="857"/>
                </a:cubicBezTo>
                <a:cubicBezTo>
                  <a:pt x="962" y="859"/>
                  <a:pt x="963" y="861"/>
                  <a:pt x="964" y="861"/>
                </a:cubicBezTo>
                <a:cubicBezTo>
                  <a:pt x="965" y="859"/>
                  <a:pt x="969" y="860"/>
                  <a:pt x="970" y="857"/>
                </a:cubicBezTo>
                <a:cubicBezTo>
                  <a:pt x="968" y="857"/>
                  <a:pt x="969" y="854"/>
                  <a:pt x="967" y="855"/>
                </a:cubicBezTo>
                <a:close/>
                <a:moveTo>
                  <a:pt x="100" y="870"/>
                </a:moveTo>
                <a:cubicBezTo>
                  <a:pt x="102" y="869"/>
                  <a:pt x="105" y="869"/>
                  <a:pt x="105" y="866"/>
                </a:cubicBezTo>
                <a:cubicBezTo>
                  <a:pt x="102" y="866"/>
                  <a:pt x="102" y="866"/>
                  <a:pt x="102" y="866"/>
                </a:cubicBezTo>
                <a:cubicBezTo>
                  <a:pt x="103" y="869"/>
                  <a:pt x="100" y="868"/>
                  <a:pt x="100" y="870"/>
                </a:cubicBezTo>
                <a:close/>
                <a:moveTo>
                  <a:pt x="177" y="879"/>
                </a:moveTo>
                <a:cubicBezTo>
                  <a:pt x="172" y="873"/>
                  <a:pt x="164" y="880"/>
                  <a:pt x="161" y="885"/>
                </a:cubicBezTo>
                <a:cubicBezTo>
                  <a:pt x="166" y="888"/>
                  <a:pt x="174" y="884"/>
                  <a:pt x="177" y="879"/>
                </a:cubicBezTo>
                <a:close/>
                <a:moveTo>
                  <a:pt x="1111" y="885"/>
                </a:moveTo>
                <a:cubicBezTo>
                  <a:pt x="1109" y="888"/>
                  <a:pt x="1105" y="888"/>
                  <a:pt x="1104" y="892"/>
                </a:cubicBezTo>
                <a:cubicBezTo>
                  <a:pt x="1112" y="898"/>
                  <a:pt x="1111" y="900"/>
                  <a:pt x="1112" y="909"/>
                </a:cubicBezTo>
                <a:cubicBezTo>
                  <a:pt x="1116" y="907"/>
                  <a:pt x="1118" y="904"/>
                  <a:pt x="1120" y="899"/>
                </a:cubicBezTo>
                <a:cubicBezTo>
                  <a:pt x="1114" y="899"/>
                  <a:pt x="1113" y="889"/>
                  <a:pt x="1111" y="885"/>
                </a:cubicBezTo>
                <a:close/>
                <a:moveTo>
                  <a:pt x="146" y="887"/>
                </a:moveTo>
                <a:cubicBezTo>
                  <a:pt x="139" y="888"/>
                  <a:pt x="134" y="892"/>
                  <a:pt x="132" y="898"/>
                </a:cubicBezTo>
                <a:cubicBezTo>
                  <a:pt x="137" y="895"/>
                  <a:pt x="152" y="890"/>
                  <a:pt x="145" y="887"/>
                </a:cubicBezTo>
                <a:cubicBezTo>
                  <a:pt x="146" y="887"/>
                  <a:pt x="146" y="887"/>
                  <a:pt x="146" y="887"/>
                </a:cubicBezTo>
                <a:close/>
                <a:moveTo>
                  <a:pt x="152" y="894"/>
                </a:moveTo>
                <a:cubicBezTo>
                  <a:pt x="155" y="894"/>
                  <a:pt x="155" y="894"/>
                  <a:pt x="155" y="894"/>
                </a:cubicBezTo>
                <a:cubicBezTo>
                  <a:pt x="156" y="891"/>
                  <a:pt x="154" y="891"/>
                  <a:pt x="152" y="890"/>
                </a:cubicBezTo>
                <a:cubicBezTo>
                  <a:pt x="152" y="891"/>
                  <a:pt x="151" y="892"/>
                  <a:pt x="152" y="894"/>
                </a:cubicBezTo>
                <a:close/>
                <a:moveTo>
                  <a:pt x="1199" y="891"/>
                </a:moveTo>
                <a:cubicBezTo>
                  <a:pt x="1195" y="894"/>
                  <a:pt x="1193" y="894"/>
                  <a:pt x="1192" y="900"/>
                </a:cubicBezTo>
                <a:cubicBezTo>
                  <a:pt x="1195" y="898"/>
                  <a:pt x="1199" y="899"/>
                  <a:pt x="1201" y="896"/>
                </a:cubicBezTo>
                <a:cubicBezTo>
                  <a:pt x="1198" y="895"/>
                  <a:pt x="1203" y="891"/>
                  <a:pt x="1199" y="891"/>
                </a:cubicBezTo>
                <a:close/>
                <a:moveTo>
                  <a:pt x="1133" y="913"/>
                </a:moveTo>
                <a:cubicBezTo>
                  <a:pt x="1134" y="916"/>
                  <a:pt x="1142" y="909"/>
                  <a:pt x="1141" y="915"/>
                </a:cubicBezTo>
                <a:cubicBezTo>
                  <a:pt x="1149" y="915"/>
                  <a:pt x="1144" y="910"/>
                  <a:pt x="1147" y="906"/>
                </a:cubicBezTo>
                <a:cubicBezTo>
                  <a:pt x="1141" y="905"/>
                  <a:pt x="1136" y="909"/>
                  <a:pt x="1133" y="913"/>
                </a:cubicBezTo>
                <a:close/>
                <a:moveTo>
                  <a:pt x="118" y="907"/>
                </a:moveTo>
                <a:cubicBezTo>
                  <a:pt x="117" y="911"/>
                  <a:pt x="113" y="910"/>
                  <a:pt x="111" y="913"/>
                </a:cubicBezTo>
                <a:cubicBezTo>
                  <a:pt x="116" y="915"/>
                  <a:pt x="116" y="912"/>
                  <a:pt x="120" y="913"/>
                </a:cubicBezTo>
                <a:cubicBezTo>
                  <a:pt x="120" y="910"/>
                  <a:pt x="121" y="906"/>
                  <a:pt x="118" y="907"/>
                </a:cubicBezTo>
                <a:close/>
                <a:moveTo>
                  <a:pt x="1122" y="910"/>
                </a:moveTo>
                <a:cubicBezTo>
                  <a:pt x="1121" y="910"/>
                  <a:pt x="1121" y="908"/>
                  <a:pt x="1121" y="907"/>
                </a:cubicBezTo>
                <a:cubicBezTo>
                  <a:pt x="1118" y="907"/>
                  <a:pt x="1118" y="907"/>
                  <a:pt x="1118" y="907"/>
                </a:cubicBezTo>
                <a:cubicBezTo>
                  <a:pt x="1118" y="909"/>
                  <a:pt x="1117" y="909"/>
                  <a:pt x="1117" y="911"/>
                </a:cubicBezTo>
                <a:cubicBezTo>
                  <a:pt x="1119" y="910"/>
                  <a:pt x="1122" y="912"/>
                  <a:pt x="1122" y="910"/>
                </a:cubicBezTo>
                <a:close/>
                <a:moveTo>
                  <a:pt x="47" y="910"/>
                </a:moveTo>
                <a:cubicBezTo>
                  <a:pt x="44" y="907"/>
                  <a:pt x="38" y="912"/>
                  <a:pt x="41" y="914"/>
                </a:cubicBezTo>
                <a:cubicBezTo>
                  <a:pt x="42" y="912"/>
                  <a:pt x="46" y="913"/>
                  <a:pt x="47" y="910"/>
                </a:cubicBezTo>
                <a:close/>
                <a:moveTo>
                  <a:pt x="1167" y="913"/>
                </a:moveTo>
                <a:cubicBezTo>
                  <a:pt x="1168" y="914"/>
                  <a:pt x="1168" y="915"/>
                  <a:pt x="1170" y="914"/>
                </a:cubicBezTo>
                <a:cubicBezTo>
                  <a:pt x="1170" y="912"/>
                  <a:pt x="1171" y="911"/>
                  <a:pt x="1171" y="909"/>
                </a:cubicBezTo>
                <a:cubicBezTo>
                  <a:pt x="1169" y="909"/>
                  <a:pt x="1167" y="911"/>
                  <a:pt x="1167" y="913"/>
                </a:cubicBezTo>
                <a:close/>
                <a:moveTo>
                  <a:pt x="1158" y="911"/>
                </a:moveTo>
                <a:cubicBezTo>
                  <a:pt x="1157" y="914"/>
                  <a:pt x="1153" y="913"/>
                  <a:pt x="1151" y="913"/>
                </a:cubicBezTo>
                <a:cubicBezTo>
                  <a:pt x="1151" y="915"/>
                  <a:pt x="1148" y="916"/>
                  <a:pt x="1146" y="917"/>
                </a:cubicBezTo>
                <a:cubicBezTo>
                  <a:pt x="1145" y="922"/>
                  <a:pt x="1145" y="922"/>
                  <a:pt x="1146" y="926"/>
                </a:cubicBezTo>
                <a:cubicBezTo>
                  <a:pt x="1149" y="926"/>
                  <a:pt x="1152" y="923"/>
                  <a:pt x="1155" y="925"/>
                </a:cubicBezTo>
                <a:cubicBezTo>
                  <a:pt x="1154" y="926"/>
                  <a:pt x="1153" y="927"/>
                  <a:pt x="1153" y="928"/>
                </a:cubicBezTo>
                <a:cubicBezTo>
                  <a:pt x="1157" y="926"/>
                  <a:pt x="1161" y="925"/>
                  <a:pt x="1158" y="921"/>
                </a:cubicBezTo>
                <a:cubicBezTo>
                  <a:pt x="1161" y="921"/>
                  <a:pt x="1161" y="921"/>
                  <a:pt x="1161" y="921"/>
                </a:cubicBezTo>
                <a:cubicBezTo>
                  <a:pt x="1161" y="923"/>
                  <a:pt x="1160" y="924"/>
                  <a:pt x="1162" y="926"/>
                </a:cubicBezTo>
                <a:cubicBezTo>
                  <a:pt x="1163" y="921"/>
                  <a:pt x="1166" y="919"/>
                  <a:pt x="1165" y="914"/>
                </a:cubicBezTo>
                <a:cubicBezTo>
                  <a:pt x="1159" y="916"/>
                  <a:pt x="1160" y="911"/>
                  <a:pt x="1158" y="911"/>
                </a:cubicBezTo>
                <a:close/>
                <a:moveTo>
                  <a:pt x="1147" y="923"/>
                </a:moveTo>
                <a:cubicBezTo>
                  <a:pt x="1146" y="920"/>
                  <a:pt x="1149" y="921"/>
                  <a:pt x="1148" y="917"/>
                </a:cubicBezTo>
                <a:cubicBezTo>
                  <a:pt x="1149" y="918"/>
                  <a:pt x="1150" y="918"/>
                  <a:pt x="1151" y="918"/>
                </a:cubicBezTo>
                <a:cubicBezTo>
                  <a:pt x="1151" y="921"/>
                  <a:pt x="1150" y="923"/>
                  <a:pt x="1147" y="923"/>
                </a:cubicBezTo>
                <a:close/>
                <a:moveTo>
                  <a:pt x="88" y="926"/>
                </a:moveTo>
                <a:cubicBezTo>
                  <a:pt x="92" y="922"/>
                  <a:pt x="97" y="920"/>
                  <a:pt x="101" y="916"/>
                </a:cubicBezTo>
                <a:cubicBezTo>
                  <a:pt x="95" y="911"/>
                  <a:pt x="91" y="920"/>
                  <a:pt x="87" y="923"/>
                </a:cubicBezTo>
                <a:cubicBezTo>
                  <a:pt x="88" y="923"/>
                  <a:pt x="87" y="925"/>
                  <a:pt x="88" y="926"/>
                </a:cubicBezTo>
                <a:close/>
                <a:moveTo>
                  <a:pt x="994" y="937"/>
                </a:moveTo>
                <a:cubicBezTo>
                  <a:pt x="1001" y="937"/>
                  <a:pt x="1006" y="930"/>
                  <a:pt x="1012" y="931"/>
                </a:cubicBezTo>
                <a:cubicBezTo>
                  <a:pt x="1013" y="927"/>
                  <a:pt x="1012" y="927"/>
                  <a:pt x="1012" y="922"/>
                </a:cubicBezTo>
                <a:cubicBezTo>
                  <a:pt x="1002" y="920"/>
                  <a:pt x="1004" y="933"/>
                  <a:pt x="996" y="931"/>
                </a:cubicBezTo>
                <a:cubicBezTo>
                  <a:pt x="998" y="927"/>
                  <a:pt x="1001" y="926"/>
                  <a:pt x="1005" y="924"/>
                </a:cubicBezTo>
                <a:cubicBezTo>
                  <a:pt x="1001" y="923"/>
                  <a:pt x="997" y="922"/>
                  <a:pt x="994" y="925"/>
                </a:cubicBezTo>
                <a:cubicBezTo>
                  <a:pt x="997" y="930"/>
                  <a:pt x="993" y="931"/>
                  <a:pt x="994" y="937"/>
                </a:cubicBezTo>
                <a:close/>
                <a:moveTo>
                  <a:pt x="178" y="931"/>
                </a:moveTo>
                <a:cubicBezTo>
                  <a:pt x="175" y="931"/>
                  <a:pt x="176" y="933"/>
                  <a:pt x="174" y="935"/>
                </a:cubicBezTo>
                <a:cubicBezTo>
                  <a:pt x="178" y="935"/>
                  <a:pt x="178" y="933"/>
                  <a:pt x="178" y="931"/>
                </a:cubicBezTo>
                <a:close/>
                <a:moveTo>
                  <a:pt x="1184" y="948"/>
                </a:moveTo>
                <a:cubicBezTo>
                  <a:pt x="1186" y="945"/>
                  <a:pt x="1188" y="942"/>
                  <a:pt x="1189" y="939"/>
                </a:cubicBezTo>
                <a:cubicBezTo>
                  <a:pt x="1184" y="941"/>
                  <a:pt x="1188" y="934"/>
                  <a:pt x="1184" y="935"/>
                </a:cubicBezTo>
                <a:cubicBezTo>
                  <a:pt x="1177" y="945"/>
                  <a:pt x="1160" y="942"/>
                  <a:pt x="1160" y="956"/>
                </a:cubicBezTo>
                <a:cubicBezTo>
                  <a:pt x="1159" y="954"/>
                  <a:pt x="1158" y="957"/>
                  <a:pt x="1158" y="955"/>
                </a:cubicBezTo>
                <a:cubicBezTo>
                  <a:pt x="1158" y="954"/>
                  <a:pt x="1159" y="953"/>
                  <a:pt x="1158" y="952"/>
                </a:cubicBezTo>
                <a:cubicBezTo>
                  <a:pt x="1156" y="954"/>
                  <a:pt x="1155" y="956"/>
                  <a:pt x="1154" y="958"/>
                </a:cubicBezTo>
                <a:cubicBezTo>
                  <a:pt x="1149" y="959"/>
                  <a:pt x="1153" y="956"/>
                  <a:pt x="1149" y="955"/>
                </a:cubicBezTo>
                <a:cubicBezTo>
                  <a:pt x="1150" y="963"/>
                  <a:pt x="1143" y="964"/>
                  <a:pt x="1135" y="964"/>
                </a:cubicBezTo>
                <a:cubicBezTo>
                  <a:pt x="1132" y="973"/>
                  <a:pt x="1125" y="977"/>
                  <a:pt x="1117" y="980"/>
                </a:cubicBezTo>
                <a:cubicBezTo>
                  <a:pt x="1114" y="975"/>
                  <a:pt x="1120" y="972"/>
                  <a:pt x="1122" y="969"/>
                </a:cubicBezTo>
                <a:cubicBezTo>
                  <a:pt x="1117" y="969"/>
                  <a:pt x="1126" y="967"/>
                  <a:pt x="1122" y="965"/>
                </a:cubicBezTo>
                <a:cubicBezTo>
                  <a:pt x="1121" y="968"/>
                  <a:pt x="1119" y="965"/>
                  <a:pt x="1118" y="965"/>
                </a:cubicBezTo>
                <a:cubicBezTo>
                  <a:pt x="1116" y="966"/>
                  <a:pt x="1115" y="969"/>
                  <a:pt x="1114" y="972"/>
                </a:cubicBezTo>
                <a:cubicBezTo>
                  <a:pt x="1109" y="971"/>
                  <a:pt x="1108" y="974"/>
                  <a:pt x="1106" y="977"/>
                </a:cubicBezTo>
                <a:cubicBezTo>
                  <a:pt x="1110" y="976"/>
                  <a:pt x="1110" y="973"/>
                  <a:pt x="1114" y="974"/>
                </a:cubicBezTo>
                <a:cubicBezTo>
                  <a:pt x="1118" y="982"/>
                  <a:pt x="1110" y="982"/>
                  <a:pt x="1107" y="987"/>
                </a:cubicBezTo>
                <a:cubicBezTo>
                  <a:pt x="1115" y="986"/>
                  <a:pt x="1119" y="980"/>
                  <a:pt x="1127" y="978"/>
                </a:cubicBezTo>
                <a:cubicBezTo>
                  <a:pt x="1128" y="981"/>
                  <a:pt x="1129" y="983"/>
                  <a:pt x="1130" y="984"/>
                </a:cubicBezTo>
                <a:cubicBezTo>
                  <a:pt x="1134" y="981"/>
                  <a:pt x="1140" y="978"/>
                  <a:pt x="1143" y="973"/>
                </a:cubicBezTo>
                <a:cubicBezTo>
                  <a:pt x="1153" y="977"/>
                  <a:pt x="1151" y="960"/>
                  <a:pt x="1158" y="958"/>
                </a:cubicBezTo>
                <a:cubicBezTo>
                  <a:pt x="1161" y="958"/>
                  <a:pt x="1161" y="961"/>
                  <a:pt x="1164" y="960"/>
                </a:cubicBezTo>
                <a:cubicBezTo>
                  <a:pt x="1171" y="957"/>
                  <a:pt x="1174" y="946"/>
                  <a:pt x="1184" y="948"/>
                </a:cubicBezTo>
                <a:close/>
                <a:moveTo>
                  <a:pt x="215" y="940"/>
                </a:moveTo>
                <a:cubicBezTo>
                  <a:pt x="216" y="940"/>
                  <a:pt x="218" y="940"/>
                  <a:pt x="218" y="942"/>
                </a:cubicBezTo>
                <a:cubicBezTo>
                  <a:pt x="219" y="942"/>
                  <a:pt x="221" y="942"/>
                  <a:pt x="221" y="940"/>
                </a:cubicBezTo>
                <a:cubicBezTo>
                  <a:pt x="220" y="940"/>
                  <a:pt x="220" y="940"/>
                  <a:pt x="220" y="939"/>
                </a:cubicBezTo>
                <a:cubicBezTo>
                  <a:pt x="218" y="939"/>
                  <a:pt x="215" y="938"/>
                  <a:pt x="215" y="940"/>
                </a:cubicBezTo>
                <a:close/>
                <a:moveTo>
                  <a:pt x="1064" y="943"/>
                </a:moveTo>
                <a:cubicBezTo>
                  <a:pt x="1065" y="946"/>
                  <a:pt x="1063" y="946"/>
                  <a:pt x="1062" y="948"/>
                </a:cubicBezTo>
                <a:cubicBezTo>
                  <a:pt x="1066" y="947"/>
                  <a:pt x="1065" y="950"/>
                  <a:pt x="1068" y="950"/>
                </a:cubicBezTo>
                <a:cubicBezTo>
                  <a:pt x="1069" y="948"/>
                  <a:pt x="1073" y="948"/>
                  <a:pt x="1072" y="944"/>
                </a:cubicBezTo>
                <a:cubicBezTo>
                  <a:pt x="1070" y="943"/>
                  <a:pt x="1069" y="948"/>
                  <a:pt x="1069" y="945"/>
                </a:cubicBezTo>
                <a:cubicBezTo>
                  <a:pt x="1069" y="944"/>
                  <a:pt x="1070" y="943"/>
                  <a:pt x="1070" y="942"/>
                </a:cubicBezTo>
                <a:cubicBezTo>
                  <a:pt x="1068" y="942"/>
                  <a:pt x="1067" y="940"/>
                  <a:pt x="1064" y="939"/>
                </a:cubicBezTo>
                <a:cubicBezTo>
                  <a:pt x="1063" y="944"/>
                  <a:pt x="1057" y="942"/>
                  <a:pt x="1058" y="948"/>
                </a:cubicBezTo>
                <a:cubicBezTo>
                  <a:pt x="1063" y="949"/>
                  <a:pt x="1061" y="944"/>
                  <a:pt x="1064" y="943"/>
                </a:cubicBezTo>
                <a:close/>
                <a:moveTo>
                  <a:pt x="942" y="948"/>
                </a:moveTo>
                <a:cubicBezTo>
                  <a:pt x="942" y="944"/>
                  <a:pt x="942" y="944"/>
                  <a:pt x="942" y="944"/>
                </a:cubicBezTo>
                <a:cubicBezTo>
                  <a:pt x="939" y="943"/>
                  <a:pt x="939" y="949"/>
                  <a:pt x="942" y="948"/>
                </a:cubicBezTo>
                <a:close/>
                <a:moveTo>
                  <a:pt x="1171" y="961"/>
                </a:moveTo>
                <a:cubicBezTo>
                  <a:pt x="1171" y="966"/>
                  <a:pt x="1164" y="965"/>
                  <a:pt x="1164" y="970"/>
                </a:cubicBezTo>
                <a:cubicBezTo>
                  <a:pt x="1176" y="963"/>
                  <a:pt x="1186" y="960"/>
                  <a:pt x="1195" y="950"/>
                </a:cubicBezTo>
                <a:cubicBezTo>
                  <a:pt x="1185" y="945"/>
                  <a:pt x="1181" y="960"/>
                  <a:pt x="1171" y="961"/>
                </a:cubicBezTo>
                <a:close/>
                <a:moveTo>
                  <a:pt x="199" y="950"/>
                </a:moveTo>
                <a:cubicBezTo>
                  <a:pt x="197" y="950"/>
                  <a:pt x="194" y="950"/>
                  <a:pt x="195" y="952"/>
                </a:cubicBezTo>
                <a:cubicBezTo>
                  <a:pt x="197" y="952"/>
                  <a:pt x="199" y="952"/>
                  <a:pt x="199" y="950"/>
                </a:cubicBezTo>
                <a:close/>
                <a:moveTo>
                  <a:pt x="72" y="952"/>
                </a:moveTo>
                <a:cubicBezTo>
                  <a:pt x="70" y="949"/>
                  <a:pt x="65" y="951"/>
                  <a:pt x="64" y="954"/>
                </a:cubicBezTo>
                <a:cubicBezTo>
                  <a:pt x="67" y="954"/>
                  <a:pt x="71" y="955"/>
                  <a:pt x="72" y="952"/>
                </a:cubicBezTo>
                <a:close/>
                <a:moveTo>
                  <a:pt x="1136" y="954"/>
                </a:moveTo>
                <a:cubicBezTo>
                  <a:pt x="1139" y="955"/>
                  <a:pt x="1141" y="954"/>
                  <a:pt x="1140" y="951"/>
                </a:cubicBezTo>
                <a:cubicBezTo>
                  <a:pt x="1137" y="951"/>
                  <a:pt x="1137" y="951"/>
                  <a:pt x="1137" y="951"/>
                </a:cubicBezTo>
                <a:cubicBezTo>
                  <a:pt x="1138" y="952"/>
                  <a:pt x="1136" y="953"/>
                  <a:pt x="1136" y="954"/>
                </a:cubicBezTo>
                <a:close/>
                <a:moveTo>
                  <a:pt x="90" y="958"/>
                </a:moveTo>
                <a:cubicBezTo>
                  <a:pt x="89" y="960"/>
                  <a:pt x="87" y="960"/>
                  <a:pt x="87" y="962"/>
                </a:cubicBezTo>
                <a:cubicBezTo>
                  <a:pt x="91" y="962"/>
                  <a:pt x="91" y="962"/>
                  <a:pt x="91" y="962"/>
                </a:cubicBezTo>
                <a:cubicBezTo>
                  <a:pt x="91" y="960"/>
                  <a:pt x="91" y="958"/>
                  <a:pt x="90" y="958"/>
                </a:cubicBezTo>
                <a:close/>
                <a:moveTo>
                  <a:pt x="130" y="964"/>
                </a:moveTo>
                <a:cubicBezTo>
                  <a:pt x="134" y="965"/>
                  <a:pt x="135" y="959"/>
                  <a:pt x="133" y="958"/>
                </a:cubicBezTo>
                <a:cubicBezTo>
                  <a:pt x="132" y="959"/>
                  <a:pt x="128" y="961"/>
                  <a:pt x="130" y="964"/>
                </a:cubicBezTo>
                <a:close/>
                <a:moveTo>
                  <a:pt x="236" y="965"/>
                </a:moveTo>
                <a:cubicBezTo>
                  <a:pt x="236" y="967"/>
                  <a:pt x="236" y="968"/>
                  <a:pt x="237" y="969"/>
                </a:cubicBezTo>
                <a:cubicBezTo>
                  <a:pt x="243" y="967"/>
                  <a:pt x="247" y="971"/>
                  <a:pt x="248" y="975"/>
                </a:cubicBezTo>
                <a:cubicBezTo>
                  <a:pt x="248" y="967"/>
                  <a:pt x="247" y="967"/>
                  <a:pt x="247" y="960"/>
                </a:cubicBezTo>
                <a:cubicBezTo>
                  <a:pt x="242" y="960"/>
                  <a:pt x="240" y="963"/>
                  <a:pt x="236" y="965"/>
                </a:cubicBezTo>
                <a:close/>
                <a:moveTo>
                  <a:pt x="171" y="965"/>
                </a:moveTo>
                <a:cubicBezTo>
                  <a:pt x="167" y="965"/>
                  <a:pt x="167" y="968"/>
                  <a:pt x="164" y="969"/>
                </a:cubicBezTo>
                <a:cubicBezTo>
                  <a:pt x="168" y="969"/>
                  <a:pt x="170" y="968"/>
                  <a:pt x="171" y="965"/>
                </a:cubicBezTo>
                <a:close/>
                <a:moveTo>
                  <a:pt x="1060" y="970"/>
                </a:moveTo>
                <a:cubicBezTo>
                  <a:pt x="1064" y="970"/>
                  <a:pt x="1066" y="969"/>
                  <a:pt x="1067" y="966"/>
                </a:cubicBezTo>
                <a:cubicBezTo>
                  <a:pt x="1064" y="967"/>
                  <a:pt x="1061" y="967"/>
                  <a:pt x="1060" y="970"/>
                </a:cubicBezTo>
                <a:close/>
                <a:moveTo>
                  <a:pt x="187" y="977"/>
                </a:moveTo>
                <a:cubicBezTo>
                  <a:pt x="187" y="978"/>
                  <a:pt x="188" y="981"/>
                  <a:pt x="186" y="981"/>
                </a:cubicBezTo>
                <a:cubicBezTo>
                  <a:pt x="182" y="981"/>
                  <a:pt x="178" y="982"/>
                  <a:pt x="176" y="985"/>
                </a:cubicBezTo>
                <a:cubicBezTo>
                  <a:pt x="173" y="986"/>
                  <a:pt x="175" y="982"/>
                  <a:pt x="172" y="983"/>
                </a:cubicBezTo>
                <a:cubicBezTo>
                  <a:pt x="166" y="985"/>
                  <a:pt x="164" y="989"/>
                  <a:pt x="161" y="992"/>
                </a:cubicBezTo>
                <a:cubicBezTo>
                  <a:pt x="156" y="997"/>
                  <a:pt x="149" y="999"/>
                  <a:pt x="145" y="1001"/>
                </a:cubicBezTo>
                <a:cubicBezTo>
                  <a:pt x="159" y="1005"/>
                  <a:pt x="173" y="992"/>
                  <a:pt x="179" y="985"/>
                </a:cubicBezTo>
                <a:cubicBezTo>
                  <a:pt x="191" y="984"/>
                  <a:pt x="196" y="977"/>
                  <a:pt x="204" y="972"/>
                </a:cubicBezTo>
                <a:cubicBezTo>
                  <a:pt x="196" y="971"/>
                  <a:pt x="193" y="975"/>
                  <a:pt x="187" y="977"/>
                </a:cubicBezTo>
                <a:close/>
                <a:moveTo>
                  <a:pt x="1174" y="972"/>
                </a:moveTo>
                <a:cubicBezTo>
                  <a:pt x="1175" y="975"/>
                  <a:pt x="1171" y="974"/>
                  <a:pt x="1172" y="977"/>
                </a:cubicBezTo>
                <a:cubicBezTo>
                  <a:pt x="1175" y="977"/>
                  <a:pt x="1177" y="973"/>
                  <a:pt x="1174" y="972"/>
                </a:cubicBezTo>
                <a:close/>
                <a:moveTo>
                  <a:pt x="1190" y="976"/>
                </a:moveTo>
                <a:cubicBezTo>
                  <a:pt x="1185" y="977"/>
                  <a:pt x="1178" y="975"/>
                  <a:pt x="1177" y="980"/>
                </a:cubicBezTo>
                <a:cubicBezTo>
                  <a:pt x="1183" y="977"/>
                  <a:pt x="1187" y="984"/>
                  <a:pt x="1190" y="980"/>
                </a:cubicBezTo>
                <a:cubicBezTo>
                  <a:pt x="1185" y="980"/>
                  <a:pt x="1188" y="977"/>
                  <a:pt x="1190" y="976"/>
                </a:cubicBezTo>
                <a:close/>
                <a:moveTo>
                  <a:pt x="989" y="985"/>
                </a:moveTo>
                <a:cubicBezTo>
                  <a:pt x="991" y="985"/>
                  <a:pt x="991" y="986"/>
                  <a:pt x="991" y="988"/>
                </a:cubicBezTo>
                <a:cubicBezTo>
                  <a:pt x="995" y="986"/>
                  <a:pt x="997" y="983"/>
                  <a:pt x="999" y="979"/>
                </a:cubicBezTo>
                <a:cubicBezTo>
                  <a:pt x="994" y="980"/>
                  <a:pt x="991" y="982"/>
                  <a:pt x="989" y="985"/>
                </a:cubicBezTo>
                <a:close/>
                <a:moveTo>
                  <a:pt x="207" y="982"/>
                </a:moveTo>
                <a:cubicBezTo>
                  <a:pt x="210" y="985"/>
                  <a:pt x="216" y="983"/>
                  <a:pt x="219" y="982"/>
                </a:cubicBezTo>
                <a:cubicBezTo>
                  <a:pt x="217" y="981"/>
                  <a:pt x="211" y="979"/>
                  <a:pt x="207" y="982"/>
                </a:cubicBezTo>
                <a:close/>
                <a:moveTo>
                  <a:pt x="4" y="982"/>
                </a:moveTo>
                <a:cubicBezTo>
                  <a:pt x="2" y="983"/>
                  <a:pt x="1" y="985"/>
                  <a:pt x="0" y="988"/>
                </a:cubicBezTo>
                <a:cubicBezTo>
                  <a:pt x="4" y="987"/>
                  <a:pt x="6" y="990"/>
                  <a:pt x="9" y="991"/>
                </a:cubicBezTo>
                <a:cubicBezTo>
                  <a:pt x="9" y="987"/>
                  <a:pt x="15" y="989"/>
                  <a:pt x="14" y="985"/>
                </a:cubicBezTo>
                <a:cubicBezTo>
                  <a:pt x="9" y="987"/>
                  <a:pt x="8" y="984"/>
                  <a:pt x="4" y="982"/>
                </a:cubicBezTo>
                <a:close/>
                <a:moveTo>
                  <a:pt x="1088" y="991"/>
                </a:moveTo>
                <a:cubicBezTo>
                  <a:pt x="1090" y="987"/>
                  <a:pt x="1095" y="986"/>
                  <a:pt x="1099" y="986"/>
                </a:cubicBezTo>
                <a:cubicBezTo>
                  <a:pt x="1098" y="977"/>
                  <a:pt x="1086" y="988"/>
                  <a:pt x="1088" y="991"/>
                </a:cubicBezTo>
                <a:close/>
                <a:moveTo>
                  <a:pt x="1136" y="986"/>
                </a:moveTo>
                <a:cubicBezTo>
                  <a:pt x="1138" y="986"/>
                  <a:pt x="1138" y="987"/>
                  <a:pt x="1139" y="988"/>
                </a:cubicBezTo>
                <a:cubicBezTo>
                  <a:pt x="1138" y="985"/>
                  <a:pt x="1142" y="987"/>
                  <a:pt x="1141" y="984"/>
                </a:cubicBezTo>
                <a:cubicBezTo>
                  <a:pt x="1139" y="984"/>
                  <a:pt x="1137" y="985"/>
                  <a:pt x="1136" y="986"/>
                </a:cubicBezTo>
                <a:close/>
                <a:moveTo>
                  <a:pt x="1151" y="990"/>
                </a:moveTo>
                <a:cubicBezTo>
                  <a:pt x="1152" y="990"/>
                  <a:pt x="1153" y="991"/>
                  <a:pt x="1154" y="991"/>
                </a:cubicBezTo>
                <a:cubicBezTo>
                  <a:pt x="1153" y="998"/>
                  <a:pt x="1147" y="992"/>
                  <a:pt x="1146" y="995"/>
                </a:cubicBezTo>
                <a:cubicBezTo>
                  <a:pt x="1150" y="996"/>
                  <a:pt x="1151" y="999"/>
                  <a:pt x="1154" y="1000"/>
                </a:cubicBezTo>
                <a:cubicBezTo>
                  <a:pt x="1152" y="997"/>
                  <a:pt x="1153" y="993"/>
                  <a:pt x="1157" y="992"/>
                </a:cubicBezTo>
                <a:cubicBezTo>
                  <a:pt x="1156" y="991"/>
                  <a:pt x="1156" y="989"/>
                  <a:pt x="1155" y="988"/>
                </a:cubicBezTo>
                <a:cubicBezTo>
                  <a:pt x="1155" y="990"/>
                  <a:pt x="1150" y="987"/>
                  <a:pt x="1151" y="990"/>
                </a:cubicBezTo>
                <a:close/>
                <a:moveTo>
                  <a:pt x="845" y="991"/>
                </a:moveTo>
                <a:cubicBezTo>
                  <a:pt x="842" y="993"/>
                  <a:pt x="834" y="994"/>
                  <a:pt x="836" y="998"/>
                </a:cubicBezTo>
                <a:cubicBezTo>
                  <a:pt x="839" y="996"/>
                  <a:pt x="843" y="995"/>
                  <a:pt x="845" y="991"/>
                </a:cubicBezTo>
                <a:close/>
                <a:moveTo>
                  <a:pt x="996" y="992"/>
                </a:moveTo>
                <a:cubicBezTo>
                  <a:pt x="994" y="993"/>
                  <a:pt x="992" y="994"/>
                  <a:pt x="991" y="995"/>
                </a:cubicBezTo>
                <a:cubicBezTo>
                  <a:pt x="994" y="995"/>
                  <a:pt x="996" y="995"/>
                  <a:pt x="996" y="992"/>
                </a:cubicBezTo>
                <a:close/>
                <a:moveTo>
                  <a:pt x="1031" y="997"/>
                </a:moveTo>
                <a:cubicBezTo>
                  <a:pt x="1031" y="995"/>
                  <a:pt x="1034" y="996"/>
                  <a:pt x="1035" y="994"/>
                </a:cubicBezTo>
                <a:cubicBezTo>
                  <a:pt x="1033" y="992"/>
                  <a:pt x="1028" y="996"/>
                  <a:pt x="1031" y="997"/>
                </a:cubicBezTo>
                <a:close/>
                <a:moveTo>
                  <a:pt x="856" y="1002"/>
                </a:moveTo>
                <a:cubicBezTo>
                  <a:pt x="861" y="1004"/>
                  <a:pt x="865" y="997"/>
                  <a:pt x="869" y="995"/>
                </a:cubicBezTo>
                <a:cubicBezTo>
                  <a:pt x="865" y="998"/>
                  <a:pt x="858" y="994"/>
                  <a:pt x="854" y="1000"/>
                </a:cubicBezTo>
                <a:cubicBezTo>
                  <a:pt x="856" y="1001"/>
                  <a:pt x="858" y="997"/>
                  <a:pt x="859" y="999"/>
                </a:cubicBezTo>
                <a:cubicBezTo>
                  <a:pt x="858" y="999"/>
                  <a:pt x="857" y="1000"/>
                  <a:pt x="856" y="1002"/>
                </a:cubicBezTo>
                <a:close/>
                <a:moveTo>
                  <a:pt x="882" y="994"/>
                </a:moveTo>
                <a:cubicBezTo>
                  <a:pt x="880" y="996"/>
                  <a:pt x="873" y="997"/>
                  <a:pt x="876" y="1001"/>
                </a:cubicBezTo>
                <a:cubicBezTo>
                  <a:pt x="880" y="1001"/>
                  <a:pt x="884" y="997"/>
                  <a:pt x="882" y="994"/>
                </a:cubicBezTo>
                <a:close/>
                <a:moveTo>
                  <a:pt x="327" y="1005"/>
                </a:moveTo>
                <a:cubicBezTo>
                  <a:pt x="328" y="1004"/>
                  <a:pt x="332" y="1005"/>
                  <a:pt x="331" y="1002"/>
                </a:cubicBezTo>
                <a:cubicBezTo>
                  <a:pt x="329" y="1002"/>
                  <a:pt x="325" y="1004"/>
                  <a:pt x="327" y="1005"/>
                </a:cubicBezTo>
                <a:close/>
                <a:moveTo>
                  <a:pt x="126" y="1017"/>
                </a:moveTo>
                <a:cubicBezTo>
                  <a:pt x="133" y="1015"/>
                  <a:pt x="141" y="1013"/>
                  <a:pt x="143" y="1006"/>
                </a:cubicBezTo>
                <a:cubicBezTo>
                  <a:pt x="136" y="1000"/>
                  <a:pt x="127" y="1008"/>
                  <a:pt x="126" y="1017"/>
                </a:cubicBezTo>
                <a:close/>
                <a:moveTo>
                  <a:pt x="825" y="1024"/>
                </a:moveTo>
                <a:cubicBezTo>
                  <a:pt x="837" y="1021"/>
                  <a:pt x="845" y="1013"/>
                  <a:pt x="852" y="1005"/>
                </a:cubicBezTo>
                <a:cubicBezTo>
                  <a:pt x="840" y="1006"/>
                  <a:pt x="834" y="1017"/>
                  <a:pt x="825" y="1018"/>
                </a:cubicBezTo>
                <a:cubicBezTo>
                  <a:pt x="827" y="1021"/>
                  <a:pt x="822" y="1022"/>
                  <a:pt x="825" y="1024"/>
                </a:cubicBezTo>
                <a:close/>
                <a:moveTo>
                  <a:pt x="834" y="1010"/>
                </a:moveTo>
                <a:cubicBezTo>
                  <a:pt x="836" y="1007"/>
                  <a:pt x="840" y="1009"/>
                  <a:pt x="840" y="1006"/>
                </a:cubicBezTo>
                <a:cubicBezTo>
                  <a:pt x="838" y="1004"/>
                  <a:pt x="830" y="1007"/>
                  <a:pt x="834" y="1010"/>
                </a:cubicBezTo>
                <a:close/>
                <a:moveTo>
                  <a:pt x="828" y="1006"/>
                </a:moveTo>
                <a:cubicBezTo>
                  <a:pt x="828" y="1009"/>
                  <a:pt x="824" y="1008"/>
                  <a:pt x="824" y="1011"/>
                </a:cubicBezTo>
                <a:cubicBezTo>
                  <a:pt x="827" y="1012"/>
                  <a:pt x="830" y="1012"/>
                  <a:pt x="832" y="1011"/>
                </a:cubicBezTo>
                <a:cubicBezTo>
                  <a:pt x="831" y="1009"/>
                  <a:pt x="830" y="1007"/>
                  <a:pt x="828" y="1006"/>
                </a:cubicBezTo>
                <a:close/>
                <a:moveTo>
                  <a:pt x="985" y="1009"/>
                </a:moveTo>
                <a:cubicBezTo>
                  <a:pt x="977" y="1010"/>
                  <a:pt x="972" y="1015"/>
                  <a:pt x="967" y="1019"/>
                </a:cubicBezTo>
                <a:cubicBezTo>
                  <a:pt x="976" y="1019"/>
                  <a:pt x="982" y="1015"/>
                  <a:pt x="985" y="1009"/>
                </a:cubicBezTo>
                <a:close/>
                <a:moveTo>
                  <a:pt x="1131" y="1012"/>
                </a:moveTo>
                <a:cubicBezTo>
                  <a:pt x="1133" y="1012"/>
                  <a:pt x="1135" y="1011"/>
                  <a:pt x="1136" y="1009"/>
                </a:cubicBezTo>
                <a:cubicBezTo>
                  <a:pt x="1133" y="1009"/>
                  <a:pt x="1131" y="1009"/>
                  <a:pt x="1131" y="1012"/>
                </a:cubicBezTo>
                <a:close/>
                <a:moveTo>
                  <a:pt x="816" y="1013"/>
                </a:moveTo>
                <a:cubicBezTo>
                  <a:pt x="813" y="1013"/>
                  <a:pt x="810" y="1014"/>
                  <a:pt x="808" y="1016"/>
                </a:cubicBezTo>
                <a:cubicBezTo>
                  <a:pt x="811" y="1015"/>
                  <a:pt x="815" y="1015"/>
                  <a:pt x="816" y="1013"/>
                </a:cubicBezTo>
                <a:close/>
                <a:moveTo>
                  <a:pt x="937" y="1026"/>
                </a:moveTo>
                <a:cubicBezTo>
                  <a:pt x="942" y="1026"/>
                  <a:pt x="945" y="1024"/>
                  <a:pt x="948" y="1021"/>
                </a:cubicBezTo>
                <a:cubicBezTo>
                  <a:pt x="947" y="1020"/>
                  <a:pt x="947" y="1017"/>
                  <a:pt x="946" y="1017"/>
                </a:cubicBezTo>
                <a:cubicBezTo>
                  <a:pt x="945" y="1018"/>
                  <a:pt x="942" y="1019"/>
                  <a:pt x="943" y="1016"/>
                </a:cubicBezTo>
                <a:cubicBezTo>
                  <a:pt x="938" y="1018"/>
                  <a:pt x="940" y="1022"/>
                  <a:pt x="937" y="1026"/>
                </a:cubicBezTo>
                <a:close/>
                <a:moveTo>
                  <a:pt x="239" y="1024"/>
                </a:moveTo>
                <a:cubicBezTo>
                  <a:pt x="239" y="1023"/>
                  <a:pt x="244" y="1021"/>
                  <a:pt x="241" y="1019"/>
                </a:cubicBezTo>
                <a:cubicBezTo>
                  <a:pt x="241" y="1021"/>
                  <a:pt x="235" y="1022"/>
                  <a:pt x="239" y="1024"/>
                </a:cubicBezTo>
                <a:close/>
                <a:moveTo>
                  <a:pt x="976" y="1035"/>
                </a:moveTo>
                <a:cubicBezTo>
                  <a:pt x="977" y="1036"/>
                  <a:pt x="983" y="1034"/>
                  <a:pt x="983" y="1030"/>
                </a:cubicBezTo>
                <a:cubicBezTo>
                  <a:pt x="976" y="1034"/>
                  <a:pt x="962" y="1038"/>
                  <a:pt x="956" y="1044"/>
                </a:cubicBezTo>
                <a:cubicBezTo>
                  <a:pt x="965" y="1044"/>
                  <a:pt x="970" y="1039"/>
                  <a:pt x="976" y="1035"/>
                </a:cubicBezTo>
                <a:close/>
                <a:moveTo>
                  <a:pt x="978" y="1043"/>
                </a:moveTo>
                <a:cubicBezTo>
                  <a:pt x="975" y="1043"/>
                  <a:pt x="973" y="1045"/>
                  <a:pt x="972" y="1046"/>
                </a:cubicBezTo>
                <a:cubicBezTo>
                  <a:pt x="974" y="1046"/>
                  <a:pt x="978" y="1046"/>
                  <a:pt x="978" y="1043"/>
                </a:cubicBezTo>
                <a:close/>
                <a:moveTo>
                  <a:pt x="245" y="1049"/>
                </a:moveTo>
                <a:cubicBezTo>
                  <a:pt x="243" y="1053"/>
                  <a:pt x="242" y="1059"/>
                  <a:pt x="240" y="1062"/>
                </a:cubicBezTo>
                <a:cubicBezTo>
                  <a:pt x="248" y="1060"/>
                  <a:pt x="255" y="1056"/>
                  <a:pt x="258" y="1048"/>
                </a:cubicBezTo>
                <a:cubicBezTo>
                  <a:pt x="254" y="1051"/>
                  <a:pt x="250" y="1050"/>
                  <a:pt x="245" y="1049"/>
                </a:cubicBezTo>
                <a:close/>
                <a:moveTo>
                  <a:pt x="921" y="1054"/>
                </a:moveTo>
                <a:cubicBezTo>
                  <a:pt x="923" y="1053"/>
                  <a:pt x="932" y="1052"/>
                  <a:pt x="933" y="1048"/>
                </a:cubicBezTo>
                <a:cubicBezTo>
                  <a:pt x="930" y="1050"/>
                  <a:pt x="923" y="1050"/>
                  <a:pt x="921" y="1054"/>
                </a:cubicBezTo>
                <a:close/>
                <a:moveTo>
                  <a:pt x="926" y="1062"/>
                </a:moveTo>
                <a:cubicBezTo>
                  <a:pt x="928" y="1057"/>
                  <a:pt x="934" y="1057"/>
                  <a:pt x="938" y="1054"/>
                </a:cubicBezTo>
                <a:cubicBezTo>
                  <a:pt x="931" y="1054"/>
                  <a:pt x="925" y="1057"/>
                  <a:pt x="921" y="1060"/>
                </a:cubicBezTo>
                <a:cubicBezTo>
                  <a:pt x="922" y="1061"/>
                  <a:pt x="925" y="1061"/>
                  <a:pt x="926" y="1062"/>
                </a:cubicBezTo>
                <a:close/>
                <a:moveTo>
                  <a:pt x="768" y="1057"/>
                </a:moveTo>
                <a:cubicBezTo>
                  <a:pt x="762" y="1054"/>
                  <a:pt x="760" y="1062"/>
                  <a:pt x="755" y="1060"/>
                </a:cubicBezTo>
                <a:cubicBezTo>
                  <a:pt x="755" y="1063"/>
                  <a:pt x="757" y="1063"/>
                  <a:pt x="758" y="1064"/>
                </a:cubicBezTo>
                <a:cubicBezTo>
                  <a:pt x="761" y="1060"/>
                  <a:pt x="766" y="1061"/>
                  <a:pt x="768" y="1057"/>
                </a:cubicBezTo>
                <a:close/>
                <a:moveTo>
                  <a:pt x="718" y="1059"/>
                </a:moveTo>
                <a:cubicBezTo>
                  <a:pt x="715" y="1059"/>
                  <a:pt x="713" y="1060"/>
                  <a:pt x="712" y="1062"/>
                </a:cubicBezTo>
                <a:cubicBezTo>
                  <a:pt x="713" y="1062"/>
                  <a:pt x="713" y="1063"/>
                  <a:pt x="712" y="1064"/>
                </a:cubicBezTo>
                <a:cubicBezTo>
                  <a:pt x="715" y="1063"/>
                  <a:pt x="718" y="1062"/>
                  <a:pt x="718" y="1059"/>
                </a:cubicBezTo>
                <a:close/>
                <a:moveTo>
                  <a:pt x="906" y="1070"/>
                </a:moveTo>
                <a:cubicBezTo>
                  <a:pt x="911" y="1069"/>
                  <a:pt x="915" y="1067"/>
                  <a:pt x="919" y="1064"/>
                </a:cubicBezTo>
                <a:cubicBezTo>
                  <a:pt x="919" y="1064"/>
                  <a:pt x="918" y="1063"/>
                  <a:pt x="918" y="1062"/>
                </a:cubicBezTo>
                <a:cubicBezTo>
                  <a:pt x="914" y="1065"/>
                  <a:pt x="906" y="1064"/>
                  <a:pt x="906" y="1070"/>
                </a:cubicBezTo>
                <a:close/>
                <a:moveTo>
                  <a:pt x="524" y="1069"/>
                </a:moveTo>
                <a:cubicBezTo>
                  <a:pt x="524" y="1066"/>
                  <a:pt x="526" y="1066"/>
                  <a:pt x="526" y="1063"/>
                </a:cubicBezTo>
                <a:cubicBezTo>
                  <a:pt x="523" y="1062"/>
                  <a:pt x="523" y="1065"/>
                  <a:pt x="522" y="1063"/>
                </a:cubicBezTo>
                <a:cubicBezTo>
                  <a:pt x="522" y="1069"/>
                  <a:pt x="515" y="1064"/>
                  <a:pt x="515" y="1068"/>
                </a:cubicBezTo>
                <a:cubicBezTo>
                  <a:pt x="516" y="1070"/>
                  <a:pt x="521" y="1068"/>
                  <a:pt x="524" y="1069"/>
                </a:cubicBezTo>
                <a:close/>
                <a:moveTo>
                  <a:pt x="678" y="1074"/>
                </a:moveTo>
                <a:cubicBezTo>
                  <a:pt x="691" y="1077"/>
                  <a:pt x="702" y="1069"/>
                  <a:pt x="710" y="1063"/>
                </a:cubicBezTo>
                <a:cubicBezTo>
                  <a:pt x="699" y="1065"/>
                  <a:pt x="688" y="1067"/>
                  <a:pt x="682" y="1073"/>
                </a:cubicBezTo>
                <a:cubicBezTo>
                  <a:pt x="682" y="1072"/>
                  <a:pt x="682" y="1071"/>
                  <a:pt x="681" y="1070"/>
                </a:cubicBezTo>
                <a:cubicBezTo>
                  <a:pt x="682" y="1074"/>
                  <a:pt x="677" y="1071"/>
                  <a:pt x="678" y="1074"/>
                </a:cubicBezTo>
                <a:close/>
                <a:moveTo>
                  <a:pt x="747" y="1066"/>
                </a:moveTo>
                <a:cubicBezTo>
                  <a:pt x="736" y="1067"/>
                  <a:pt x="724" y="1073"/>
                  <a:pt x="716" y="1078"/>
                </a:cubicBezTo>
                <a:cubicBezTo>
                  <a:pt x="727" y="1080"/>
                  <a:pt x="733" y="1070"/>
                  <a:pt x="744" y="1070"/>
                </a:cubicBezTo>
                <a:cubicBezTo>
                  <a:pt x="743" y="1067"/>
                  <a:pt x="746" y="1067"/>
                  <a:pt x="747" y="1066"/>
                </a:cubicBezTo>
                <a:close/>
                <a:moveTo>
                  <a:pt x="1029" y="1088"/>
                </a:moveTo>
                <a:cubicBezTo>
                  <a:pt x="1035" y="1088"/>
                  <a:pt x="1051" y="1081"/>
                  <a:pt x="1048" y="1075"/>
                </a:cubicBezTo>
                <a:cubicBezTo>
                  <a:pt x="1043" y="1080"/>
                  <a:pt x="1034" y="1083"/>
                  <a:pt x="1029" y="1088"/>
                </a:cubicBezTo>
                <a:close/>
                <a:moveTo>
                  <a:pt x="402" y="1084"/>
                </a:moveTo>
                <a:cubicBezTo>
                  <a:pt x="402" y="1086"/>
                  <a:pt x="399" y="1085"/>
                  <a:pt x="399" y="1086"/>
                </a:cubicBezTo>
                <a:cubicBezTo>
                  <a:pt x="402" y="1085"/>
                  <a:pt x="399" y="1089"/>
                  <a:pt x="402" y="1089"/>
                </a:cubicBezTo>
                <a:cubicBezTo>
                  <a:pt x="403" y="1088"/>
                  <a:pt x="405" y="1085"/>
                  <a:pt x="402" y="1084"/>
                </a:cubicBezTo>
                <a:close/>
                <a:moveTo>
                  <a:pt x="710" y="1088"/>
                </a:moveTo>
                <a:cubicBezTo>
                  <a:pt x="708" y="1090"/>
                  <a:pt x="702" y="1089"/>
                  <a:pt x="702" y="1093"/>
                </a:cubicBezTo>
                <a:cubicBezTo>
                  <a:pt x="704" y="1094"/>
                  <a:pt x="707" y="1094"/>
                  <a:pt x="711" y="1094"/>
                </a:cubicBezTo>
                <a:cubicBezTo>
                  <a:pt x="712" y="1092"/>
                  <a:pt x="713" y="1089"/>
                  <a:pt x="710" y="1088"/>
                </a:cubicBezTo>
                <a:close/>
                <a:moveTo>
                  <a:pt x="710" y="1097"/>
                </a:moveTo>
                <a:cubicBezTo>
                  <a:pt x="712" y="1098"/>
                  <a:pt x="715" y="1096"/>
                  <a:pt x="714" y="1099"/>
                </a:cubicBezTo>
                <a:cubicBezTo>
                  <a:pt x="709" y="1100"/>
                  <a:pt x="709" y="1101"/>
                  <a:pt x="709" y="1105"/>
                </a:cubicBezTo>
                <a:cubicBezTo>
                  <a:pt x="711" y="1105"/>
                  <a:pt x="713" y="1105"/>
                  <a:pt x="714" y="1107"/>
                </a:cubicBezTo>
                <a:cubicBezTo>
                  <a:pt x="711" y="1108"/>
                  <a:pt x="710" y="1107"/>
                  <a:pt x="710" y="1109"/>
                </a:cubicBezTo>
                <a:cubicBezTo>
                  <a:pt x="715" y="1109"/>
                  <a:pt x="718" y="1106"/>
                  <a:pt x="721" y="1104"/>
                </a:cubicBezTo>
                <a:cubicBezTo>
                  <a:pt x="718" y="1103"/>
                  <a:pt x="716" y="1107"/>
                  <a:pt x="714" y="1104"/>
                </a:cubicBezTo>
                <a:cubicBezTo>
                  <a:pt x="717" y="1103"/>
                  <a:pt x="722" y="1099"/>
                  <a:pt x="725" y="1101"/>
                </a:cubicBezTo>
                <a:cubicBezTo>
                  <a:pt x="725" y="1103"/>
                  <a:pt x="722" y="1102"/>
                  <a:pt x="722" y="1104"/>
                </a:cubicBezTo>
                <a:cubicBezTo>
                  <a:pt x="725" y="1106"/>
                  <a:pt x="729" y="1104"/>
                  <a:pt x="731" y="1102"/>
                </a:cubicBezTo>
                <a:cubicBezTo>
                  <a:pt x="728" y="1102"/>
                  <a:pt x="726" y="1099"/>
                  <a:pt x="728" y="1097"/>
                </a:cubicBezTo>
                <a:cubicBezTo>
                  <a:pt x="726" y="1097"/>
                  <a:pt x="724" y="1098"/>
                  <a:pt x="724" y="1096"/>
                </a:cubicBezTo>
                <a:cubicBezTo>
                  <a:pt x="724" y="1094"/>
                  <a:pt x="727" y="1095"/>
                  <a:pt x="727" y="1094"/>
                </a:cubicBezTo>
                <a:cubicBezTo>
                  <a:pt x="725" y="1092"/>
                  <a:pt x="723" y="1090"/>
                  <a:pt x="721" y="1089"/>
                </a:cubicBezTo>
                <a:cubicBezTo>
                  <a:pt x="720" y="1095"/>
                  <a:pt x="712" y="1092"/>
                  <a:pt x="710" y="1097"/>
                </a:cubicBezTo>
                <a:close/>
                <a:moveTo>
                  <a:pt x="939" y="1102"/>
                </a:moveTo>
                <a:cubicBezTo>
                  <a:pt x="932" y="1106"/>
                  <a:pt x="924" y="1109"/>
                  <a:pt x="917" y="1113"/>
                </a:cubicBezTo>
                <a:cubicBezTo>
                  <a:pt x="928" y="1113"/>
                  <a:pt x="933" y="1105"/>
                  <a:pt x="940" y="1105"/>
                </a:cubicBezTo>
                <a:cubicBezTo>
                  <a:pt x="940" y="1104"/>
                  <a:pt x="941" y="1102"/>
                  <a:pt x="939" y="1102"/>
                </a:cubicBezTo>
                <a:close/>
                <a:moveTo>
                  <a:pt x="625" y="1108"/>
                </a:moveTo>
                <a:cubicBezTo>
                  <a:pt x="629" y="1107"/>
                  <a:pt x="634" y="1107"/>
                  <a:pt x="635" y="1104"/>
                </a:cubicBezTo>
                <a:cubicBezTo>
                  <a:pt x="631" y="1105"/>
                  <a:pt x="628" y="1105"/>
                  <a:pt x="625" y="1108"/>
                </a:cubicBezTo>
                <a:close/>
                <a:moveTo>
                  <a:pt x="682" y="1117"/>
                </a:moveTo>
                <a:cubicBezTo>
                  <a:pt x="685" y="1117"/>
                  <a:pt x="695" y="1117"/>
                  <a:pt x="697" y="1113"/>
                </a:cubicBezTo>
                <a:cubicBezTo>
                  <a:pt x="693" y="1112"/>
                  <a:pt x="692" y="1113"/>
                  <a:pt x="688" y="1113"/>
                </a:cubicBezTo>
                <a:cubicBezTo>
                  <a:pt x="684" y="1110"/>
                  <a:pt x="689" y="1110"/>
                  <a:pt x="689" y="1108"/>
                </a:cubicBezTo>
                <a:cubicBezTo>
                  <a:pt x="682" y="1108"/>
                  <a:pt x="687" y="1111"/>
                  <a:pt x="682" y="1113"/>
                </a:cubicBezTo>
                <a:cubicBezTo>
                  <a:pt x="686" y="1115"/>
                  <a:pt x="683" y="1115"/>
                  <a:pt x="682" y="1117"/>
                </a:cubicBezTo>
                <a:close/>
                <a:moveTo>
                  <a:pt x="561" y="1110"/>
                </a:moveTo>
                <a:cubicBezTo>
                  <a:pt x="558" y="1112"/>
                  <a:pt x="550" y="1108"/>
                  <a:pt x="547" y="1112"/>
                </a:cubicBezTo>
                <a:cubicBezTo>
                  <a:pt x="551" y="1114"/>
                  <a:pt x="560" y="1114"/>
                  <a:pt x="561" y="1110"/>
                </a:cubicBezTo>
                <a:close/>
                <a:moveTo>
                  <a:pt x="870" y="1113"/>
                </a:moveTo>
                <a:cubicBezTo>
                  <a:pt x="867" y="1113"/>
                  <a:pt x="866" y="1115"/>
                  <a:pt x="863" y="1115"/>
                </a:cubicBezTo>
                <a:cubicBezTo>
                  <a:pt x="865" y="1119"/>
                  <a:pt x="863" y="1120"/>
                  <a:pt x="862" y="1122"/>
                </a:cubicBezTo>
                <a:cubicBezTo>
                  <a:pt x="871" y="1122"/>
                  <a:pt x="869" y="1120"/>
                  <a:pt x="870" y="1113"/>
                </a:cubicBezTo>
                <a:close/>
                <a:moveTo>
                  <a:pt x="809" y="1121"/>
                </a:moveTo>
                <a:cubicBezTo>
                  <a:pt x="806" y="1121"/>
                  <a:pt x="802" y="1120"/>
                  <a:pt x="801" y="1123"/>
                </a:cubicBezTo>
                <a:cubicBezTo>
                  <a:pt x="804" y="1123"/>
                  <a:pt x="807" y="1122"/>
                  <a:pt x="809" y="1121"/>
                </a:cubicBezTo>
                <a:close/>
                <a:moveTo>
                  <a:pt x="742" y="1145"/>
                </a:moveTo>
                <a:cubicBezTo>
                  <a:pt x="746" y="1144"/>
                  <a:pt x="748" y="1141"/>
                  <a:pt x="749" y="1137"/>
                </a:cubicBezTo>
                <a:cubicBezTo>
                  <a:pt x="745" y="1140"/>
                  <a:pt x="743" y="1140"/>
                  <a:pt x="742" y="1145"/>
                </a:cubicBezTo>
                <a:close/>
                <a:moveTo>
                  <a:pt x="571" y="1138"/>
                </a:moveTo>
                <a:cubicBezTo>
                  <a:pt x="568" y="1141"/>
                  <a:pt x="562" y="1142"/>
                  <a:pt x="559" y="1145"/>
                </a:cubicBezTo>
                <a:cubicBezTo>
                  <a:pt x="564" y="1147"/>
                  <a:pt x="569" y="1142"/>
                  <a:pt x="571" y="1138"/>
                </a:cubicBezTo>
                <a:close/>
                <a:moveTo>
                  <a:pt x="611" y="1147"/>
                </a:moveTo>
                <a:cubicBezTo>
                  <a:pt x="609" y="1143"/>
                  <a:pt x="603" y="1146"/>
                  <a:pt x="602" y="1148"/>
                </a:cubicBezTo>
                <a:cubicBezTo>
                  <a:pt x="606" y="1148"/>
                  <a:pt x="610" y="1149"/>
                  <a:pt x="611" y="1147"/>
                </a:cubicBezTo>
                <a:close/>
                <a:moveTo>
                  <a:pt x="634" y="1152"/>
                </a:moveTo>
                <a:cubicBezTo>
                  <a:pt x="638" y="1153"/>
                  <a:pt x="644" y="1149"/>
                  <a:pt x="649" y="1148"/>
                </a:cubicBezTo>
                <a:cubicBezTo>
                  <a:pt x="644" y="1148"/>
                  <a:pt x="637" y="1148"/>
                  <a:pt x="634" y="1152"/>
                </a:cubicBezTo>
                <a:close/>
                <a:moveTo>
                  <a:pt x="695" y="1156"/>
                </a:moveTo>
                <a:cubicBezTo>
                  <a:pt x="689" y="1154"/>
                  <a:pt x="686" y="1160"/>
                  <a:pt x="681" y="1161"/>
                </a:cubicBezTo>
                <a:cubicBezTo>
                  <a:pt x="681" y="1161"/>
                  <a:pt x="680" y="1159"/>
                  <a:pt x="678" y="1160"/>
                </a:cubicBezTo>
                <a:cubicBezTo>
                  <a:pt x="674" y="1160"/>
                  <a:pt x="669" y="1166"/>
                  <a:pt x="662" y="1165"/>
                </a:cubicBezTo>
                <a:cubicBezTo>
                  <a:pt x="667" y="1171"/>
                  <a:pt x="677" y="1165"/>
                  <a:pt x="686" y="1162"/>
                </a:cubicBezTo>
                <a:cubicBezTo>
                  <a:pt x="693" y="1160"/>
                  <a:pt x="701" y="1159"/>
                  <a:pt x="708" y="1157"/>
                </a:cubicBezTo>
                <a:cubicBezTo>
                  <a:pt x="706" y="1151"/>
                  <a:pt x="697" y="1151"/>
                  <a:pt x="695" y="1156"/>
                </a:cubicBezTo>
                <a:close/>
                <a:moveTo>
                  <a:pt x="557" y="1166"/>
                </a:moveTo>
                <a:cubicBezTo>
                  <a:pt x="557" y="1170"/>
                  <a:pt x="558" y="1171"/>
                  <a:pt x="559" y="1174"/>
                </a:cubicBezTo>
                <a:cubicBezTo>
                  <a:pt x="571" y="1173"/>
                  <a:pt x="577" y="1170"/>
                  <a:pt x="582" y="1160"/>
                </a:cubicBezTo>
                <a:cubicBezTo>
                  <a:pt x="572" y="1156"/>
                  <a:pt x="566" y="1165"/>
                  <a:pt x="557" y="1166"/>
                </a:cubicBezTo>
                <a:close/>
                <a:moveTo>
                  <a:pt x="605" y="1161"/>
                </a:moveTo>
                <a:cubicBezTo>
                  <a:pt x="607" y="1163"/>
                  <a:pt x="614" y="1162"/>
                  <a:pt x="615" y="1160"/>
                </a:cubicBezTo>
                <a:cubicBezTo>
                  <a:pt x="612" y="1161"/>
                  <a:pt x="605" y="1158"/>
                  <a:pt x="605" y="1161"/>
                </a:cubicBezTo>
                <a:close/>
                <a:moveTo>
                  <a:pt x="606" y="1170"/>
                </a:moveTo>
                <a:cubicBezTo>
                  <a:pt x="606" y="1168"/>
                  <a:pt x="604" y="1167"/>
                  <a:pt x="605" y="1164"/>
                </a:cubicBezTo>
                <a:cubicBezTo>
                  <a:pt x="601" y="1165"/>
                  <a:pt x="602" y="1162"/>
                  <a:pt x="599" y="1162"/>
                </a:cubicBezTo>
                <a:cubicBezTo>
                  <a:pt x="599" y="1164"/>
                  <a:pt x="599" y="1164"/>
                  <a:pt x="599" y="1164"/>
                </a:cubicBezTo>
                <a:cubicBezTo>
                  <a:pt x="598" y="1164"/>
                  <a:pt x="598" y="1164"/>
                  <a:pt x="598" y="1165"/>
                </a:cubicBezTo>
                <a:cubicBezTo>
                  <a:pt x="601" y="1165"/>
                  <a:pt x="604" y="1165"/>
                  <a:pt x="604" y="1168"/>
                </a:cubicBezTo>
                <a:cubicBezTo>
                  <a:pt x="601" y="1168"/>
                  <a:pt x="598" y="1169"/>
                  <a:pt x="595" y="1171"/>
                </a:cubicBezTo>
                <a:cubicBezTo>
                  <a:pt x="599" y="1174"/>
                  <a:pt x="602" y="1170"/>
                  <a:pt x="606" y="1170"/>
                </a:cubicBezTo>
                <a:close/>
                <a:moveTo>
                  <a:pt x="811" y="1194"/>
                </a:moveTo>
                <a:cubicBezTo>
                  <a:pt x="821" y="1191"/>
                  <a:pt x="837" y="1185"/>
                  <a:pt x="847" y="1179"/>
                </a:cubicBezTo>
                <a:cubicBezTo>
                  <a:pt x="838" y="1180"/>
                  <a:pt x="830" y="1185"/>
                  <a:pt x="822" y="1188"/>
                </a:cubicBezTo>
                <a:cubicBezTo>
                  <a:pt x="819" y="1189"/>
                  <a:pt x="811" y="1188"/>
                  <a:pt x="811" y="1194"/>
                </a:cubicBezTo>
                <a:close/>
                <a:moveTo>
                  <a:pt x="569" y="1181"/>
                </a:moveTo>
                <a:cubicBezTo>
                  <a:pt x="567" y="1182"/>
                  <a:pt x="563" y="1182"/>
                  <a:pt x="563" y="1185"/>
                </a:cubicBezTo>
                <a:cubicBezTo>
                  <a:pt x="566" y="1184"/>
                  <a:pt x="574" y="1187"/>
                  <a:pt x="577" y="1184"/>
                </a:cubicBezTo>
                <a:cubicBezTo>
                  <a:pt x="574" y="1183"/>
                  <a:pt x="568" y="1186"/>
                  <a:pt x="569" y="1181"/>
                </a:cubicBezTo>
                <a:close/>
                <a:moveTo>
                  <a:pt x="596" y="1188"/>
                </a:moveTo>
                <a:cubicBezTo>
                  <a:pt x="598" y="1188"/>
                  <a:pt x="599" y="1189"/>
                  <a:pt x="599" y="1191"/>
                </a:cubicBezTo>
                <a:cubicBezTo>
                  <a:pt x="604" y="1191"/>
                  <a:pt x="609" y="1191"/>
                  <a:pt x="612" y="1188"/>
                </a:cubicBezTo>
                <a:cubicBezTo>
                  <a:pt x="606" y="1188"/>
                  <a:pt x="602" y="1187"/>
                  <a:pt x="596" y="1188"/>
                </a:cubicBezTo>
                <a:close/>
                <a:moveTo>
                  <a:pt x="1057" y="131"/>
                </a:moveTo>
                <a:cubicBezTo>
                  <a:pt x="1067" y="127"/>
                  <a:pt x="1072" y="123"/>
                  <a:pt x="1082" y="118"/>
                </a:cubicBezTo>
                <a:cubicBezTo>
                  <a:pt x="1083" y="123"/>
                  <a:pt x="1077" y="128"/>
                  <a:pt x="1081" y="129"/>
                </a:cubicBezTo>
                <a:cubicBezTo>
                  <a:pt x="1086" y="124"/>
                  <a:pt x="1095" y="123"/>
                  <a:pt x="1102" y="116"/>
                </a:cubicBezTo>
                <a:cubicBezTo>
                  <a:pt x="1102" y="118"/>
                  <a:pt x="1103" y="117"/>
                  <a:pt x="1103" y="118"/>
                </a:cubicBezTo>
                <a:cubicBezTo>
                  <a:pt x="1104" y="130"/>
                  <a:pt x="1088" y="126"/>
                  <a:pt x="1085" y="135"/>
                </a:cubicBezTo>
                <a:cubicBezTo>
                  <a:pt x="1086" y="136"/>
                  <a:pt x="1089" y="136"/>
                  <a:pt x="1089" y="139"/>
                </a:cubicBezTo>
                <a:cubicBezTo>
                  <a:pt x="1103" y="136"/>
                  <a:pt x="1112" y="135"/>
                  <a:pt x="1125" y="131"/>
                </a:cubicBezTo>
                <a:cubicBezTo>
                  <a:pt x="1135" y="149"/>
                  <a:pt x="1100" y="141"/>
                  <a:pt x="1105" y="156"/>
                </a:cubicBezTo>
                <a:cubicBezTo>
                  <a:pt x="1108" y="158"/>
                  <a:pt x="1109" y="155"/>
                  <a:pt x="1111" y="157"/>
                </a:cubicBezTo>
                <a:cubicBezTo>
                  <a:pt x="1106" y="157"/>
                  <a:pt x="1109" y="161"/>
                  <a:pt x="1111" y="162"/>
                </a:cubicBezTo>
                <a:cubicBezTo>
                  <a:pt x="1108" y="165"/>
                  <a:pt x="1099" y="166"/>
                  <a:pt x="1100" y="169"/>
                </a:cubicBezTo>
                <a:cubicBezTo>
                  <a:pt x="1104" y="167"/>
                  <a:pt x="1110" y="164"/>
                  <a:pt x="1115" y="165"/>
                </a:cubicBezTo>
                <a:cubicBezTo>
                  <a:pt x="1115" y="161"/>
                  <a:pt x="1118" y="161"/>
                  <a:pt x="1118" y="158"/>
                </a:cubicBezTo>
                <a:cubicBezTo>
                  <a:pt x="1116" y="158"/>
                  <a:pt x="1115" y="157"/>
                  <a:pt x="1115" y="154"/>
                </a:cubicBezTo>
                <a:cubicBezTo>
                  <a:pt x="1118" y="152"/>
                  <a:pt x="1119" y="148"/>
                  <a:pt x="1123" y="146"/>
                </a:cubicBezTo>
                <a:cubicBezTo>
                  <a:pt x="1127" y="146"/>
                  <a:pt x="1129" y="150"/>
                  <a:pt x="1129" y="154"/>
                </a:cubicBezTo>
                <a:cubicBezTo>
                  <a:pt x="1143" y="157"/>
                  <a:pt x="1173" y="157"/>
                  <a:pt x="1180" y="143"/>
                </a:cubicBezTo>
                <a:cubicBezTo>
                  <a:pt x="1182" y="144"/>
                  <a:pt x="1184" y="144"/>
                  <a:pt x="1184" y="146"/>
                </a:cubicBezTo>
                <a:cubicBezTo>
                  <a:pt x="1184" y="154"/>
                  <a:pt x="1178" y="159"/>
                  <a:pt x="1185" y="163"/>
                </a:cubicBezTo>
                <a:cubicBezTo>
                  <a:pt x="1184" y="166"/>
                  <a:pt x="1181" y="166"/>
                  <a:pt x="1179" y="167"/>
                </a:cubicBezTo>
                <a:cubicBezTo>
                  <a:pt x="1189" y="181"/>
                  <a:pt x="1172" y="189"/>
                  <a:pt x="1167" y="197"/>
                </a:cubicBezTo>
                <a:cubicBezTo>
                  <a:pt x="1178" y="197"/>
                  <a:pt x="1189" y="194"/>
                  <a:pt x="1195" y="190"/>
                </a:cubicBezTo>
                <a:cubicBezTo>
                  <a:pt x="1191" y="185"/>
                  <a:pt x="1196" y="177"/>
                  <a:pt x="1201" y="176"/>
                </a:cubicBezTo>
                <a:cubicBezTo>
                  <a:pt x="1201" y="177"/>
                  <a:pt x="1202" y="178"/>
                  <a:pt x="1201" y="180"/>
                </a:cubicBezTo>
                <a:cubicBezTo>
                  <a:pt x="1205" y="178"/>
                  <a:pt x="1208" y="175"/>
                  <a:pt x="1213" y="175"/>
                </a:cubicBezTo>
                <a:cubicBezTo>
                  <a:pt x="1213" y="173"/>
                  <a:pt x="1212" y="172"/>
                  <a:pt x="1214" y="170"/>
                </a:cubicBezTo>
                <a:cubicBezTo>
                  <a:pt x="1217" y="170"/>
                  <a:pt x="1214" y="175"/>
                  <a:pt x="1216" y="174"/>
                </a:cubicBezTo>
                <a:cubicBezTo>
                  <a:pt x="1218" y="172"/>
                  <a:pt x="1221" y="172"/>
                  <a:pt x="1221" y="168"/>
                </a:cubicBezTo>
                <a:cubicBezTo>
                  <a:pt x="1216" y="171"/>
                  <a:pt x="1214" y="167"/>
                  <a:pt x="1212" y="164"/>
                </a:cubicBezTo>
                <a:cubicBezTo>
                  <a:pt x="1214" y="162"/>
                  <a:pt x="1218" y="163"/>
                  <a:pt x="1220" y="161"/>
                </a:cubicBezTo>
                <a:cubicBezTo>
                  <a:pt x="1217" y="153"/>
                  <a:pt x="1223" y="145"/>
                  <a:pt x="1223" y="138"/>
                </a:cubicBezTo>
                <a:cubicBezTo>
                  <a:pt x="1229" y="135"/>
                  <a:pt x="1233" y="128"/>
                  <a:pt x="1236" y="122"/>
                </a:cubicBezTo>
                <a:cubicBezTo>
                  <a:pt x="1228" y="125"/>
                  <a:pt x="1216" y="140"/>
                  <a:pt x="1208" y="128"/>
                </a:cubicBezTo>
                <a:cubicBezTo>
                  <a:pt x="1211" y="116"/>
                  <a:pt x="1226" y="108"/>
                  <a:pt x="1230" y="97"/>
                </a:cubicBezTo>
                <a:cubicBezTo>
                  <a:pt x="1225" y="99"/>
                  <a:pt x="1221" y="103"/>
                  <a:pt x="1214" y="102"/>
                </a:cubicBezTo>
                <a:cubicBezTo>
                  <a:pt x="1215" y="98"/>
                  <a:pt x="1211" y="94"/>
                  <a:pt x="1210" y="89"/>
                </a:cubicBezTo>
                <a:cubicBezTo>
                  <a:pt x="1211" y="84"/>
                  <a:pt x="1215" y="81"/>
                  <a:pt x="1219" y="78"/>
                </a:cubicBezTo>
                <a:cubicBezTo>
                  <a:pt x="1206" y="82"/>
                  <a:pt x="1196" y="91"/>
                  <a:pt x="1182" y="89"/>
                </a:cubicBezTo>
                <a:cubicBezTo>
                  <a:pt x="1182" y="86"/>
                  <a:pt x="1184" y="85"/>
                  <a:pt x="1186" y="85"/>
                </a:cubicBezTo>
                <a:cubicBezTo>
                  <a:pt x="1187" y="85"/>
                  <a:pt x="1187" y="88"/>
                  <a:pt x="1190" y="87"/>
                </a:cubicBezTo>
                <a:cubicBezTo>
                  <a:pt x="1192" y="86"/>
                  <a:pt x="1191" y="83"/>
                  <a:pt x="1193" y="82"/>
                </a:cubicBezTo>
                <a:cubicBezTo>
                  <a:pt x="1197" y="82"/>
                  <a:pt x="1199" y="79"/>
                  <a:pt x="1202" y="76"/>
                </a:cubicBezTo>
                <a:cubicBezTo>
                  <a:pt x="1208" y="74"/>
                  <a:pt x="1214" y="73"/>
                  <a:pt x="1213" y="65"/>
                </a:cubicBezTo>
                <a:cubicBezTo>
                  <a:pt x="1211" y="63"/>
                  <a:pt x="1211" y="66"/>
                  <a:pt x="1208" y="65"/>
                </a:cubicBezTo>
                <a:cubicBezTo>
                  <a:pt x="1209" y="63"/>
                  <a:pt x="1207" y="63"/>
                  <a:pt x="1207" y="61"/>
                </a:cubicBezTo>
                <a:cubicBezTo>
                  <a:pt x="1211" y="57"/>
                  <a:pt x="1216" y="53"/>
                  <a:pt x="1220" y="49"/>
                </a:cubicBezTo>
                <a:cubicBezTo>
                  <a:pt x="1211" y="49"/>
                  <a:pt x="1207" y="54"/>
                  <a:pt x="1197" y="53"/>
                </a:cubicBezTo>
                <a:cubicBezTo>
                  <a:pt x="1201" y="47"/>
                  <a:pt x="1207" y="43"/>
                  <a:pt x="1211" y="37"/>
                </a:cubicBezTo>
                <a:cubicBezTo>
                  <a:pt x="1204" y="37"/>
                  <a:pt x="1197" y="45"/>
                  <a:pt x="1191" y="40"/>
                </a:cubicBezTo>
                <a:cubicBezTo>
                  <a:pt x="1187" y="33"/>
                  <a:pt x="1196" y="30"/>
                  <a:pt x="1195" y="27"/>
                </a:cubicBezTo>
                <a:cubicBezTo>
                  <a:pt x="1195" y="29"/>
                  <a:pt x="1190" y="29"/>
                  <a:pt x="1191" y="27"/>
                </a:cubicBezTo>
                <a:cubicBezTo>
                  <a:pt x="1191" y="24"/>
                  <a:pt x="1191" y="24"/>
                  <a:pt x="1193" y="21"/>
                </a:cubicBezTo>
                <a:cubicBezTo>
                  <a:pt x="1188" y="22"/>
                  <a:pt x="1187" y="19"/>
                  <a:pt x="1185" y="17"/>
                </a:cubicBezTo>
                <a:cubicBezTo>
                  <a:pt x="1186" y="13"/>
                  <a:pt x="1192" y="14"/>
                  <a:pt x="1191" y="9"/>
                </a:cubicBezTo>
                <a:cubicBezTo>
                  <a:pt x="1169" y="0"/>
                  <a:pt x="1158" y="26"/>
                  <a:pt x="1138" y="26"/>
                </a:cubicBezTo>
                <a:cubicBezTo>
                  <a:pt x="1138" y="30"/>
                  <a:pt x="1137" y="33"/>
                  <a:pt x="1135" y="37"/>
                </a:cubicBezTo>
                <a:cubicBezTo>
                  <a:pt x="1139" y="37"/>
                  <a:pt x="1144" y="31"/>
                  <a:pt x="1146" y="36"/>
                </a:cubicBezTo>
                <a:cubicBezTo>
                  <a:pt x="1134" y="51"/>
                  <a:pt x="1109" y="51"/>
                  <a:pt x="1093" y="63"/>
                </a:cubicBezTo>
                <a:cubicBezTo>
                  <a:pt x="1096" y="62"/>
                  <a:pt x="1095" y="64"/>
                  <a:pt x="1094" y="65"/>
                </a:cubicBezTo>
                <a:cubicBezTo>
                  <a:pt x="1098" y="66"/>
                  <a:pt x="1101" y="68"/>
                  <a:pt x="1103" y="70"/>
                </a:cubicBezTo>
                <a:cubicBezTo>
                  <a:pt x="1104" y="74"/>
                  <a:pt x="1100" y="74"/>
                  <a:pt x="1101" y="78"/>
                </a:cubicBezTo>
                <a:cubicBezTo>
                  <a:pt x="1108" y="90"/>
                  <a:pt x="1107" y="106"/>
                  <a:pt x="1094" y="112"/>
                </a:cubicBezTo>
                <a:cubicBezTo>
                  <a:pt x="1090" y="108"/>
                  <a:pt x="1082" y="112"/>
                  <a:pt x="1079" y="109"/>
                </a:cubicBezTo>
                <a:cubicBezTo>
                  <a:pt x="1080" y="106"/>
                  <a:pt x="1082" y="105"/>
                  <a:pt x="1084" y="104"/>
                </a:cubicBezTo>
                <a:cubicBezTo>
                  <a:pt x="1085" y="106"/>
                  <a:pt x="1086" y="106"/>
                  <a:pt x="1085" y="108"/>
                </a:cubicBezTo>
                <a:cubicBezTo>
                  <a:pt x="1094" y="106"/>
                  <a:pt x="1099" y="95"/>
                  <a:pt x="1098" y="86"/>
                </a:cubicBezTo>
                <a:cubicBezTo>
                  <a:pt x="1096" y="85"/>
                  <a:pt x="1094" y="88"/>
                  <a:pt x="1093" y="86"/>
                </a:cubicBezTo>
                <a:cubicBezTo>
                  <a:pt x="1095" y="83"/>
                  <a:pt x="1094" y="83"/>
                  <a:pt x="1093" y="79"/>
                </a:cubicBezTo>
                <a:cubicBezTo>
                  <a:pt x="1083" y="79"/>
                  <a:pt x="1080" y="86"/>
                  <a:pt x="1074" y="90"/>
                </a:cubicBezTo>
                <a:cubicBezTo>
                  <a:pt x="1076" y="96"/>
                  <a:pt x="1078" y="103"/>
                  <a:pt x="1074" y="108"/>
                </a:cubicBezTo>
                <a:cubicBezTo>
                  <a:pt x="1065" y="111"/>
                  <a:pt x="1061" y="120"/>
                  <a:pt x="1055" y="127"/>
                </a:cubicBezTo>
                <a:cubicBezTo>
                  <a:pt x="1057" y="127"/>
                  <a:pt x="1055" y="131"/>
                  <a:pt x="1057" y="131"/>
                </a:cubicBezTo>
                <a:close/>
                <a:moveTo>
                  <a:pt x="1218" y="20"/>
                </a:moveTo>
                <a:cubicBezTo>
                  <a:pt x="1212" y="21"/>
                  <a:pt x="1203" y="24"/>
                  <a:pt x="1201" y="26"/>
                </a:cubicBezTo>
                <a:cubicBezTo>
                  <a:pt x="1208" y="25"/>
                  <a:pt x="1214" y="25"/>
                  <a:pt x="1218" y="20"/>
                </a:cubicBezTo>
                <a:close/>
                <a:moveTo>
                  <a:pt x="1239" y="43"/>
                </a:moveTo>
                <a:cubicBezTo>
                  <a:pt x="1239" y="44"/>
                  <a:pt x="1237" y="44"/>
                  <a:pt x="1236" y="43"/>
                </a:cubicBezTo>
                <a:cubicBezTo>
                  <a:pt x="1236" y="41"/>
                  <a:pt x="1239" y="42"/>
                  <a:pt x="1239" y="40"/>
                </a:cubicBezTo>
                <a:cubicBezTo>
                  <a:pt x="1237" y="41"/>
                  <a:pt x="1237" y="38"/>
                  <a:pt x="1236" y="37"/>
                </a:cubicBezTo>
                <a:cubicBezTo>
                  <a:pt x="1238" y="36"/>
                  <a:pt x="1238" y="33"/>
                  <a:pt x="1240" y="32"/>
                </a:cubicBezTo>
                <a:cubicBezTo>
                  <a:pt x="1237" y="32"/>
                  <a:pt x="1236" y="35"/>
                  <a:pt x="1234" y="37"/>
                </a:cubicBezTo>
                <a:cubicBezTo>
                  <a:pt x="1238" y="42"/>
                  <a:pt x="1223" y="44"/>
                  <a:pt x="1221" y="50"/>
                </a:cubicBezTo>
                <a:cubicBezTo>
                  <a:pt x="1228" y="50"/>
                  <a:pt x="1239" y="48"/>
                  <a:pt x="1239" y="43"/>
                </a:cubicBezTo>
                <a:close/>
                <a:moveTo>
                  <a:pt x="1204" y="47"/>
                </a:moveTo>
                <a:cubicBezTo>
                  <a:pt x="1210" y="48"/>
                  <a:pt x="1212" y="45"/>
                  <a:pt x="1214" y="43"/>
                </a:cubicBezTo>
                <a:cubicBezTo>
                  <a:pt x="1211" y="45"/>
                  <a:pt x="1206" y="42"/>
                  <a:pt x="1204" y="47"/>
                </a:cubicBezTo>
                <a:close/>
                <a:moveTo>
                  <a:pt x="1117" y="481"/>
                </a:moveTo>
                <a:cubicBezTo>
                  <a:pt x="1118" y="481"/>
                  <a:pt x="1118" y="481"/>
                  <a:pt x="1119" y="481"/>
                </a:cubicBezTo>
                <a:cubicBezTo>
                  <a:pt x="1118" y="481"/>
                  <a:pt x="1118" y="481"/>
                  <a:pt x="1117" y="481"/>
                </a:cubicBezTo>
                <a:close/>
                <a:moveTo>
                  <a:pt x="1284" y="478"/>
                </a:moveTo>
                <a:cubicBezTo>
                  <a:pt x="1280" y="478"/>
                  <a:pt x="1276" y="483"/>
                  <a:pt x="1274" y="481"/>
                </a:cubicBezTo>
                <a:cubicBezTo>
                  <a:pt x="1274" y="479"/>
                  <a:pt x="1277" y="479"/>
                  <a:pt x="1277" y="476"/>
                </a:cubicBezTo>
                <a:cubicBezTo>
                  <a:pt x="1263" y="476"/>
                  <a:pt x="1257" y="490"/>
                  <a:pt x="1237" y="485"/>
                </a:cubicBezTo>
                <a:cubicBezTo>
                  <a:pt x="1236" y="486"/>
                  <a:pt x="1232" y="490"/>
                  <a:pt x="1229" y="487"/>
                </a:cubicBezTo>
                <a:cubicBezTo>
                  <a:pt x="1233" y="485"/>
                  <a:pt x="1236" y="483"/>
                  <a:pt x="1239" y="480"/>
                </a:cubicBezTo>
                <a:cubicBezTo>
                  <a:pt x="1236" y="480"/>
                  <a:pt x="1232" y="485"/>
                  <a:pt x="1230" y="483"/>
                </a:cubicBezTo>
                <a:cubicBezTo>
                  <a:pt x="1233" y="480"/>
                  <a:pt x="1237" y="479"/>
                  <a:pt x="1240" y="475"/>
                </a:cubicBezTo>
                <a:cubicBezTo>
                  <a:pt x="1239" y="474"/>
                  <a:pt x="1238" y="473"/>
                  <a:pt x="1238" y="471"/>
                </a:cubicBezTo>
                <a:cubicBezTo>
                  <a:pt x="1239" y="471"/>
                  <a:pt x="1240" y="470"/>
                  <a:pt x="1242" y="469"/>
                </a:cubicBezTo>
                <a:cubicBezTo>
                  <a:pt x="1250" y="479"/>
                  <a:pt x="1256" y="465"/>
                  <a:pt x="1266" y="463"/>
                </a:cubicBezTo>
                <a:cubicBezTo>
                  <a:pt x="1266" y="467"/>
                  <a:pt x="1266" y="467"/>
                  <a:pt x="1266" y="467"/>
                </a:cubicBezTo>
                <a:cubicBezTo>
                  <a:pt x="1269" y="468"/>
                  <a:pt x="1272" y="463"/>
                  <a:pt x="1270" y="462"/>
                </a:cubicBezTo>
                <a:cubicBezTo>
                  <a:pt x="1270" y="463"/>
                  <a:pt x="1268" y="463"/>
                  <a:pt x="1267" y="462"/>
                </a:cubicBezTo>
                <a:cubicBezTo>
                  <a:pt x="1270" y="457"/>
                  <a:pt x="1282" y="456"/>
                  <a:pt x="1281" y="451"/>
                </a:cubicBezTo>
                <a:cubicBezTo>
                  <a:pt x="1277" y="456"/>
                  <a:pt x="1269" y="456"/>
                  <a:pt x="1263" y="457"/>
                </a:cubicBezTo>
                <a:cubicBezTo>
                  <a:pt x="1265" y="462"/>
                  <a:pt x="1259" y="464"/>
                  <a:pt x="1256" y="465"/>
                </a:cubicBezTo>
                <a:cubicBezTo>
                  <a:pt x="1253" y="461"/>
                  <a:pt x="1247" y="466"/>
                  <a:pt x="1244" y="465"/>
                </a:cubicBezTo>
                <a:cubicBezTo>
                  <a:pt x="1244" y="467"/>
                  <a:pt x="1243" y="468"/>
                  <a:pt x="1242" y="468"/>
                </a:cubicBezTo>
                <a:cubicBezTo>
                  <a:pt x="1230" y="469"/>
                  <a:pt x="1219" y="479"/>
                  <a:pt x="1209" y="485"/>
                </a:cubicBezTo>
                <a:cubicBezTo>
                  <a:pt x="1212" y="487"/>
                  <a:pt x="1210" y="494"/>
                  <a:pt x="1208" y="496"/>
                </a:cubicBezTo>
                <a:cubicBezTo>
                  <a:pt x="1205" y="497"/>
                  <a:pt x="1202" y="498"/>
                  <a:pt x="1200" y="499"/>
                </a:cubicBezTo>
                <a:cubicBezTo>
                  <a:pt x="1200" y="504"/>
                  <a:pt x="1204" y="505"/>
                  <a:pt x="1203" y="510"/>
                </a:cubicBezTo>
                <a:cubicBezTo>
                  <a:pt x="1199" y="511"/>
                  <a:pt x="1195" y="513"/>
                  <a:pt x="1192" y="508"/>
                </a:cubicBezTo>
                <a:cubicBezTo>
                  <a:pt x="1188" y="507"/>
                  <a:pt x="1188" y="510"/>
                  <a:pt x="1184" y="510"/>
                </a:cubicBezTo>
                <a:cubicBezTo>
                  <a:pt x="1184" y="504"/>
                  <a:pt x="1184" y="504"/>
                  <a:pt x="1184" y="504"/>
                </a:cubicBezTo>
                <a:cubicBezTo>
                  <a:pt x="1192" y="501"/>
                  <a:pt x="1199" y="497"/>
                  <a:pt x="1204" y="491"/>
                </a:cubicBezTo>
                <a:cubicBezTo>
                  <a:pt x="1200" y="491"/>
                  <a:pt x="1199" y="495"/>
                  <a:pt x="1194" y="494"/>
                </a:cubicBezTo>
                <a:cubicBezTo>
                  <a:pt x="1194" y="493"/>
                  <a:pt x="1194" y="492"/>
                  <a:pt x="1193" y="492"/>
                </a:cubicBezTo>
                <a:cubicBezTo>
                  <a:pt x="1191" y="493"/>
                  <a:pt x="1189" y="495"/>
                  <a:pt x="1186" y="495"/>
                </a:cubicBezTo>
                <a:cubicBezTo>
                  <a:pt x="1184" y="494"/>
                  <a:pt x="1185" y="491"/>
                  <a:pt x="1182" y="490"/>
                </a:cubicBezTo>
                <a:cubicBezTo>
                  <a:pt x="1181" y="492"/>
                  <a:pt x="1181" y="496"/>
                  <a:pt x="1178" y="496"/>
                </a:cubicBezTo>
                <a:cubicBezTo>
                  <a:pt x="1180" y="496"/>
                  <a:pt x="1180" y="499"/>
                  <a:pt x="1179" y="501"/>
                </a:cubicBezTo>
                <a:cubicBezTo>
                  <a:pt x="1179" y="504"/>
                  <a:pt x="1172" y="505"/>
                  <a:pt x="1173" y="508"/>
                </a:cubicBezTo>
                <a:cubicBezTo>
                  <a:pt x="1177" y="507"/>
                  <a:pt x="1179" y="501"/>
                  <a:pt x="1183" y="504"/>
                </a:cubicBezTo>
                <a:cubicBezTo>
                  <a:pt x="1179" y="506"/>
                  <a:pt x="1175" y="509"/>
                  <a:pt x="1173" y="514"/>
                </a:cubicBezTo>
                <a:cubicBezTo>
                  <a:pt x="1170" y="513"/>
                  <a:pt x="1170" y="516"/>
                  <a:pt x="1168" y="516"/>
                </a:cubicBezTo>
                <a:cubicBezTo>
                  <a:pt x="1166" y="512"/>
                  <a:pt x="1166" y="512"/>
                  <a:pt x="1167" y="508"/>
                </a:cubicBezTo>
                <a:cubicBezTo>
                  <a:pt x="1159" y="508"/>
                  <a:pt x="1160" y="498"/>
                  <a:pt x="1156" y="494"/>
                </a:cubicBezTo>
                <a:cubicBezTo>
                  <a:pt x="1152" y="493"/>
                  <a:pt x="1153" y="496"/>
                  <a:pt x="1150" y="495"/>
                </a:cubicBezTo>
                <a:cubicBezTo>
                  <a:pt x="1150" y="493"/>
                  <a:pt x="1147" y="493"/>
                  <a:pt x="1147" y="492"/>
                </a:cubicBezTo>
                <a:cubicBezTo>
                  <a:pt x="1147" y="490"/>
                  <a:pt x="1149" y="486"/>
                  <a:pt x="1147" y="485"/>
                </a:cubicBezTo>
                <a:cubicBezTo>
                  <a:pt x="1146" y="487"/>
                  <a:pt x="1141" y="485"/>
                  <a:pt x="1140" y="484"/>
                </a:cubicBezTo>
                <a:cubicBezTo>
                  <a:pt x="1140" y="481"/>
                  <a:pt x="1140" y="478"/>
                  <a:pt x="1144" y="476"/>
                </a:cubicBezTo>
                <a:cubicBezTo>
                  <a:pt x="1139" y="475"/>
                  <a:pt x="1138" y="476"/>
                  <a:pt x="1134" y="477"/>
                </a:cubicBezTo>
                <a:cubicBezTo>
                  <a:pt x="1133" y="470"/>
                  <a:pt x="1145" y="471"/>
                  <a:pt x="1145" y="467"/>
                </a:cubicBezTo>
                <a:cubicBezTo>
                  <a:pt x="1135" y="466"/>
                  <a:pt x="1132" y="477"/>
                  <a:pt x="1127" y="481"/>
                </a:cubicBezTo>
                <a:cubicBezTo>
                  <a:pt x="1127" y="477"/>
                  <a:pt x="1127" y="477"/>
                  <a:pt x="1127" y="477"/>
                </a:cubicBezTo>
                <a:cubicBezTo>
                  <a:pt x="1123" y="478"/>
                  <a:pt x="1122" y="480"/>
                  <a:pt x="1119" y="481"/>
                </a:cubicBezTo>
                <a:cubicBezTo>
                  <a:pt x="1120" y="481"/>
                  <a:pt x="1118" y="482"/>
                  <a:pt x="1118" y="483"/>
                </a:cubicBezTo>
                <a:cubicBezTo>
                  <a:pt x="1120" y="484"/>
                  <a:pt x="1121" y="479"/>
                  <a:pt x="1123" y="482"/>
                </a:cubicBezTo>
                <a:cubicBezTo>
                  <a:pt x="1122" y="483"/>
                  <a:pt x="1121" y="485"/>
                  <a:pt x="1122" y="487"/>
                </a:cubicBezTo>
                <a:cubicBezTo>
                  <a:pt x="1123" y="489"/>
                  <a:pt x="1126" y="488"/>
                  <a:pt x="1127" y="490"/>
                </a:cubicBezTo>
                <a:cubicBezTo>
                  <a:pt x="1126" y="492"/>
                  <a:pt x="1125" y="494"/>
                  <a:pt x="1122" y="494"/>
                </a:cubicBezTo>
                <a:cubicBezTo>
                  <a:pt x="1122" y="493"/>
                  <a:pt x="1123" y="492"/>
                  <a:pt x="1122" y="492"/>
                </a:cubicBezTo>
                <a:cubicBezTo>
                  <a:pt x="1121" y="496"/>
                  <a:pt x="1117" y="492"/>
                  <a:pt x="1114" y="495"/>
                </a:cubicBezTo>
                <a:cubicBezTo>
                  <a:pt x="1115" y="494"/>
                  <a:pt x="1116" y="493"/>
                  <a:pt x="1116" y="492"/>
                </a:cubicBezTo>
                <a:cubicBezTo>
                  <a:pt x="1113" y="491"/>
                  <a:pt x="1112" y="493"/>
                  <a:pt x="1108" y="493"/>
                </a:cubicBezTo>
                <a:cubicBezTo>
                  <a:pt x="1107" y="497"/>
                  <a:pt x="1110" y="498"/>
                  <a:pt x="1112" y="499"/>
                </a:cubicBezTo>
                <a:cubicBezTo>
                  <a:pt x="1106" y="505"/>
                  <a:pt x="1101" y="501"/>
                  <a:pt x="1094" y="505"/>
                </a:cubicBezTo>
                <a:cubicBezTo>
                  <a:pt x="1094" y="504"/>
                  <a:pt x="1094" y="502"/>
                  <a:pt x="1093" y="502"/>
                </a:cubicBezTo>
                <a:cubicBezTo>
                  <a:pt x="1092" y="505"/>
                  <a:pt x="1090" y="508"/>
                  <a:pt x="1086" y="508"/>
                </a:cubicBezTo>
                <a:cubicBezTo>
                  <a:pt x="1086" y="508"/>
                  <a:pt x="1085" y="507"/>
                  <a:pt x="1085" y="507"/>
                </a:cubicBezTo>
                <a:cubicBezTo>
                  <a:pt x="1089" y="500"/>
                  <a:pt x="1096" y="497"/>
                  <a:pt x="1104" y="494"/>
                </a:cubicBezTo>
                <a:cubicBezTo>
                  <a:pt x="1104" y="490"/>
                  <a:pt x="1109" y="491"/>
                  <a:pt x="1111" y="488"/>
                </a:cubicBezTo>
                <a:cubicBezTo>
                  <a:pt x="1100" y="492"/>
                  <a:pt x="1093" y="498"/>
                  <a:pt x="1083" y="499"/>
                </a:cubicBezTo>
                <a:cubicBezTo>
                  <a:pt x="1083" y="498"/>
                  <a:pt x="1082" y="496"/>
                  <a:pt x="1080" y="496"/>
                </a:cubicBezTo>
                <a:cubicBezTo>
                  <a:pt x="1080" y="500"/>
                  <a:pt x="1077" y="501"/>
                  <a:pt x="1075" y="498"/>
                </a:cubicBezTo>
                <a:cubicBezTo>
                  <a:pt x="1075" y="502"/>
                  <a:pt x="1070" y="500"/>
                  <a:pt x="1070" y="504"/>
                </a:cubicBezTo>
                <a:cubicBezTo>
                  <a:pt x="1071" y="504"/>
                  <a:pt x="1072" y="505"/>
                  <a:pt x="1072" y="506"/>
                </a:cubicBezTo>
                <a:cubicBezTo>
                  <a:pt x="1068" y="506"/>
                  <a:pt x="1068" y="510"/>
                  <a:pt x="1066" y="511"/>
                </a:cubicBezTo>
                <a:cubicBezTo>
                  <a:pt x="1054" y="509"/>
                  <a:pt x="1047" y="530"/>
                  <a:pt x="1036" y="521"/>
                </a:cubicBezTo>
                <a:cubicBezTo>
                  <a:pt x="1048" y="505"/>
                  <a:pt x="1064" y="499"/>
                  <a:pt x="1084" y="493"/>
                </a:cubicBezTo>
                <a:cubicBezTo>
                  <a:pt x="1088" y="495"/>
                  <a:pt x="1101" y="492"/>
                  <a:pt x="1103" y="487"/>
                </a:cubicBezTo>
                <a:cubicBezTo>
                  <a:pt x="1101" y="484"/>
                  <a:pt x="1097" y="487"/>
                  <a:pt x="1095" y="485"/>
                </a:cubicBezTo>
                <a:cubicBezTo>
                  <a:pt x="1098" y="482"/>
                  <a:pt x="1097" y="480"/>
                  <a:pt x="1096" y="477"/>
                </a:cubicBezTo>
                <a:cubicBezTo>
                  <a:pt x="1096" y="479"/>
                  <a:pt x="1090" y="480"/>
                  <a:pt x="1089" y="479"/>
                </a:cubicBezTo>
                <a:cubicBezTo>
                  <a:pt x="1093" y="475"/>
                  <a:pt x="1099" y="467"/>
                  <a:pt x="1101" y="463"/>
                </a:cubicBezTo>
                <a:cubicBezTo>
                  <a:pt x="1094" y="466"/>
                  <a:pt x="1087" y="474"/>
                  <a:pt x="1081" y="469"/>
                </a:cubicBezTo>
                <a:cubicBezTo>
                  <a:pt x="1082" y="477"/>
                  <a:pt x="1084" y="475"/>
                  <a:pt x="1083" y="483"/>
                </a:cubicBezTo>
                <a:cubicBezTo>
                  <a:pt x="1078" y="485"/>
                  <a:pt x="1073" y="492"/>
                  <a:pt x="1066" y="489"/>
                </a:cubicBezTo>
                <a:cubicBezTo>
                  <a:pt x="1074" y="487"/>
                  <a:pt x="1061" y="482"/>
                  <a:pt x="1067" y="480"/>
                </a:cubicBezTo>
                <a:cubicBezTo>
                  <a:pt x="1058" y="477"/>
                  <a:pt x="1056" y="487"/>
                  <a:pt x="1049" y="489"/>
                </a:cubicBezTo>
                <a:cubicBezTo>
                  <a:pt x="1044" y="477"/>
                  <a:pt x="1060" y="474"/>
                  <a:pt x="1067" y="467"/>
                </a:cubicBezTo>
                <a:cubicBezTo>
                  <a:pt x="1061" y="466"/>
                  <a:pt x="1059" y="471"/>
                  <a:pt x="1053" y="471"/>
                </a:cubicBezTo>
                <a:cubicBezTo>
                  <a:pt x="1053" y="469"/>
                  <a:pt x="1059" y="468"/>
                  <a:pt x="1057" y="467"/>
                </a:cubicBezTo>
                <a:cubicBezTo>
                  <a:pt x="1053" y="469"/>
                  <a:pt x="1047" y="472"/>
                  <a:pt x="1042" y="471"/>
                </a:cubicBezTo>
                <a:cubicBezTo>
                  <a:pt x="1040" y="468"/>
                  <a:pt x="1047" y="468"/>
                  <a:pt x="1044" y="466"/>
                </a:cubicBezTo>
                <a:cubicBezTo>
                  <a:pt x="1042" y="469"/>
                  <a:pt x="1039" y="470"/>
                  <a:pt x="1036" y="471"/>
                </a:cubicBezTo>
                <a:cubicBezTo>
                  <a:pt x="1035" y="474"/>
                  <a:pt x="1036" y="473"/>
                  <a:pt x="1036" y="477"/>
                </a:cubicBezTo>
                <a:cubicBezTo>
                  <a:pt x="1031" y="479"/>
                  <a:pt x="1028" y="483"/>
                  <a:pt x="1022" y="483"/>
                </a:cubicBezTo>
                <a:cubicBezTo>
                  <a:pt x="1012" y="476"/>
                  <a:pt x="1004" y="492"/>
                  <a:pt x="995" y="493"/>
                </a:cubicBezTo>
                <a:cubicBezTo>
                  <a:pt x="995" y="493"/>
                  <a:pt x="995" y="494"/>
                  <a:pt x="993" y="493"/>
                </a:cubicBezTo>
                <a:cubicBezTo>
                  <a:pt x="993" y="493"/>
                  <a:pt x="994" y="493"/>
                  <a:pt x="995" y="493"/>
                </a:cubicBezTo>
                <a:cubicBezTo>
                  <a:pt x="994" y="492"/>
                  <a:pt x="993" y="490"/>
                  <a:pt x="994" y="490"/>
                </a:cubicBezTo>
                <a:cubicBezTo>
                  <a:pt x="996" y="486"/>
                  <a:pt x="1004" y="483"/>
                  <a:pt x="999" y="478"/>
                </a:cubicBezTo>
                <a:cubicBezTo>
                  <a:pt x="995" y="481"/>
                  <a:pt x="990" y="480"/>
                  <a:pt x="986" y="483"/>
                </a:cubicBezTo>
                <a:cubicBezTo>
                  <a:pt x="986" y="490"/>
                  <a:pt x="982" y="493"/>
                  <a:pt x="977" y="494"/>
                </a:cubicBezTo>
                <a:cubicBezTo>
                  <a:pt x="977" y="498"/>
                  <a:pt x="980" y="498"/>
                  <a:pt x="980" y="502"/>
                </a:cubicBezTo>
                <a:cubicBezTo>
                  <a:pt x="977" y="504"/>
                  <a:pt x="971" y="509"/>
                  <a:pt x="968" y="505"/>
                </a:cubicBezTo>
                <a:cubicBezTo>
                  <a:pt x="975" y="501"/>
                  <a:pt x="976" y="488"/>
                  <a:pt x="979" y="482"/>
                </a:cubicBezTo>
                <a:cubicBezTo>
                  <a:pt x="980" y="482"/>
                  <a:pt x="981" y="483"/>
                  <a:pt x="982" y="483"/>
                </a:cubicBezTo>
                <a:cubicBezTo>
                  <a:pt x="987" y="475"/>
                  <a:pt x="1000" y="476"/>
                  <a:pt x="1005" y="467"/>
                </a:cubicBezTo>
                <a:cubicBezTo>
                  <a:pt x="1000" y="465"/>
                  <a:pt x="999" y="471"/>
                  <a:pt x="996" y="468"/>
                </a:cubicBezTo>
                <a:cubicBezTo>
                  <a:pt x="998" y="466"/>
                  <a:pt x="998" y="464"/>
                  <a:pt x="997" y="463"/>
                </a:cubicBezTo>
                <a:cubicBezTo>
                  <a:pt x="993" y="468"/>
                  <a:pt x="992" y="476"/>
                  <a:pt x="985" y="476"/>
                </a:cubicBezTo>
                <a:cubicBezTo>
                  <a:pt x="982" y="476"/>
                  <a:pt x="983" y="472"/>
                  <a:pt x="980" y="474"/>
                </a:cubicBezTo>
                <a:cubicBezTo>
                  <a:pt x="980" y="470"/>
                  <a:pt x="980" y="470"/>
                  <a:pt x="980" y="470"/>
                </a:cubicBezTo>
                <a:cubicBezTo>
                  <a:pt x="978" y="470"/>
                  <a:pt x="976" y="473"/>
                  <a:pt x="975" y="470"/>
                </a:cubicBezTo>
                <a:cubicBezTo>
                  <a:pt x="980" y="468"/>
                  <a:pt x="982" y="453"/>
                  <a:pt x="988" y="457"/>
                </a:cubicBezTo>
                <a:cubicBezTo>
                  <a:pt x="988" y="455"/>
                  <a:pt x="990" y="453"/>
                  <a:pt x="993" y="451"/>
                </a:cubicBezTo>
                <a:cubicBezTo>
                  <a:pt x="1007" y="446"/>
                  <a:pt x="1018" y="439"/>
                  <a:pt x="1033" y="433"/>
                </a:cubicBezTo>
                <a:cubicBezTo>
                  <a:pt x="1035" y="435"/>
                  <a:pt x="1033" y="435"/>
                  <a:pt x="1032" y="437"/>
                </a:cubicBezTo>
                <a:cubicBezTo>
                  <a:pt x="1043" y="428"/>
                  <a:pt x="1057" y="419"/>
                  <a:pt x="1073" y="417"/>
                </a:cubicBezTo>
                <a:cubicBezTo>
                  <a:pt x="1079" y="415"/>
                  <a:pt x="1084" y="406"/>
                  <a:pt x="1092" y="407"/>
                </a:cubicBezTo>
                <a:cubicBezTo>
                  <a:pt x="1094" y="401"/>
                  <a:pt x="1100" y="400"/>
                  <a:pt x="1106" y="398"/>
                </a:cubicBezTo>
                <a:cubicBezTo>
                  <a:pt x="1105" y="404"/>
                  <a:pt x="1099" y="401"/>
                  <a:pt x="1095" y="406"/>
                </a:cubicBezTo>
                <a:cubicBezTo>
                  <a:pt x="1097" y="407"/>
                  <a:pt x="1096" y="410"/>
                  <a:pt x="1098" y="411"/>
                </a:cubicBezTo>
                <a:cubicBezTo>
                  <a:pt x="1103" y="409"/>
                  <a:pt x="1105" y="404"/>
                  <a:pt x="1109" y="402"/>
                </a:cubicBezTo>
                <a:cubicBezTo>
                  <a:pt x="1110" y="403"/>
                  <a:pt x="1111" y="404"/>
                  <a:pt x="1110" y="405"/>
                </a:cubicBezTo>
                <a:cubicBezTo>
                  <a:pt x="1113" y="405"/>
                  <a:pt x="1114" y="404"/>
                  <a:pt x="1118" y="404"/>
                </a:cubicBezTo>
                <a:cubicBezTo>
                  <a:pt x="1117" y="397"/>
                  <a:pt x="1121" y="395"/>
                  <a:pt x="1125" y="392"/>
                </a:cubicBezTo>
                <a:cubicBezTo>
                  <a:pt x="1122" y="392"/>
                  <a:pt x="1120" y="394"/>
                  <a:pt x="1117" y="394"/>
                </a:cubicBezTo>
                <a:cubicBezTo>
                  <a:pt x="1117" y="393"/>
                  <a:pt x="1116" y="393"/>
                  <a:pt x="1116" y="392"/>
                </a:cubicBezTo>
                <a:cubicBezTo>
                  <a:pt x="1121" y="387"/>
                  <a:pt x="1128" y="383"/>
                  <a:pt x="1136" y="382"/>
                </a:cubicBezTo>
                <a:cubicBezTo>
                  <a:pt x="1134" y="384"/>
                  <a:pt x="1142" y="385"/>
                  <a:pt x="1137" y="389"/>
                </a:cubicBezTo>
                <a:cubicBezTo>
                  <a:pt x="1138" y="386"/>
                  <a:pt x="1134" y="386"/>
                  <a:pt x="1136" y="389"/>
                </a:cubicBezTo>
                <a:cubicBezTo>
                  <a:pt x="1133" y="390"/>
                  <a:pt x="1138" y="387"/>
                  <a:pt x="1137" y="390"/>
                </a:cubicBezTo>
                <a:cubicBezTo>
                  <a:pt x="1136" y="394"/>
                  <a:pt x="1131" y="397"/>
                  <a:pt x="1132" y="400"/>
                </a:cubicBezTo>
                <a:cubicBezTo>
                  <a:pt x="1132" y="397"/>
                  <a:pt x="1135" y="398"/>
                  <a:pt x="1136" y="400"/>
                </a:cubicBezTo>
                <a:cubicBezTo>
                  <a:pt x="1135" y="402"/>
                  <a:pt x="1131" y="402"/>
                  <a:pt x="1132" y="405"/>
                </a:cubicBezTo>
                <a:cubicBezTo>
                  <a:pt x="1135" y="407"/>
                  <a:pt x="1136" y="402"/>
                  <a:pt x="1136" y="404"/>
                </a:cubicBezTo>
                <a:cubicBezTo>
                  <a:pt x="1137" y="407"/>
                  <a:pt x="1134" y="407"/>
                  <a:pt x="1135" y="410"/>
                </a:cubicBezTo>
                <a:cubicBezTo>
                  <a:pt x="1138" y="411"/>
                  <a:pt x="1143" y="405"/>
                  <a:pt x="1146" y="403"/>
                </a:cubicBezTo>
                <a:cubicBezTo>
                  <a:pt x="1144" y="400"/>
                  <a:pt x="1139" y="405"/>
                  <a:pt x="1137" y="403"/>
                </a:cubicBezTo>
                <a:cubicBezTo>
                  <a:pt x="1147" y="401"/>
                  <a:pt x="1150" y="392"/>
                  <a:pt x="1158" y="387"/>
                </a:cubicBezTo>
                <a:cubicBezTo>
                  <a:pt x="1156" y="387"/>
                  <a:pt x="1154" y="387"/>
                  <a:pt x="1154" y="386"/>
                </a:cubicBezTo>
                <a:cubicBezTo>
                  <a:pt x="1160" y="382"/>
                  <a:pt x="1155" y="378"/>
                  <a:pt x="1162" y="374"/>
                </a:cubicBezTo>
                <a:cubicBezTo>
                  <a:pt x="1159" y="373"/>
                  <a:pt x="1157" y="376"/>
                  <a:pt x="1157" y="373"/>
                </a:cubicBezTo>
                <a:cubicBezTo>
                  <a:pt x="1159" y="370"/>
                  <a:pt x="1166" y="366"/>
                  <a:pt x="1165" y="364"/>
                </a:cubicBezTo>
                <a:cubicBezTo>
                  <a:pt x="1164" y="363"/>
                  <a:pt x="1155" y="366"/>
                  <a:pt x="1153" y="370"/>
                </a:cubicBezTo>
                <a:cubicBezTo>
                  <a:pt x="1152" y="370"/>
                  <a:pt x="1151" y="369"/>
                  <a:pt x="1149" y="368"/>
                </a:cubicBezTo>
                <a:cubicBezTo>
                  <a:pt x="1146" y="370"/>
                  <a:pt x="1145" y="373"/>
                  <a:pt x="1140" y="373"/>
                </a:cubicBezTo>
                <a:cubicBezTo>
                  <a:pt x="1140" y="371"/>
                  <a:pt x="1141" y="367"/>
                  <a:pt x="1139" y="366"/>
                </a:cubicBezTo>
                <a:cubicBezTo>
                  <a:pt x="1129" y="369"/>
                  <a:pt x="1120" y="381"/>
                  <a:pt x="1111" y="377"/>
                </a:cubicBezTo>
                <a:cubicBezTo>
                  <a:pt x="1104" y="387"/>
                  <a:pt x="1093" y="386"/>
                  <a:pt x="1083" y="390"/>
                </a:cubicBezTo>
                <a:cubicBezTo>
                  <a:pt x="1083" y="400"/>
                  <a:pt x="1069" y="397"/>
                  <a:pt x="1063" y="403"/>
                </a:cubicBezTo>
                <a:cubicBezTo>
                  <a:pt x="1061" y="400"/>
                  <a:pt x="1065" y="398"/>
                  <a:pt x="1061" y="397"/>
                </a:cubicBezTo>
                <a:cubicBezTo>
                  <a:pt x="1069" y="390"/>
                  <a:pt x="1076" y="376"/>
                  <a:pt x="1091" y="383"/>
                </a:cubicBezTo>
                <a:cubicBezTo>
                  <a:pt x="1093" y="381"/>
                  <a:pt x="1094" y="379"/>
                  <a:pt x="1098" y="378"/>
                </a:cubicBezTo>
                <a:cubicBezTo>
                  <a:pt x="1099" y="375"/>
                  <a:pt x="1097" y="376"/>
                  <a:pt x="1096" y="375"/>
                </a:cubicBezTo>
                <a:cubicBezTo>
                  <a:pt x="1099" y="373"/>
                  <a:pt x="1099" y="373"/>
                  <a:pt x="1098" y="370"/>
                </a:cubicBezTo>
                <a:cubicBezTo>
                  <a:pt x="1102" y="369"/>
                  <a:pt x="1104" y="366"/>
                  <a:pt x="1109" y="365"/>
                </a:cubicBezTo>
                <a:cubicBezTo>
                  <a:pt x="1112" y="365"/>
                  <a:pt x="1111" y="369"/>
                  <a:pt x="1114" y="369"/>
                </a:cubicBezTo>
                <a:cubicBezTo>
                  <a:pt x="1120" y="367"/>
                  <a:pt x="1124" y="363"/>
                  <a:pt x="1126" y="357"/>
                </a:cubicBezTo>
                <a:cubicBezTo>
                  <a:pt x="1121" y="356"/>
                  <a:pt x="1122" y="353"/>
                  <a:pt x="1122" y="350"/>
                </a:cubicBezTo>
                <a:cubicBezTo>
                  <a:pt x="1117" y="349"/>
                  <a:pt x="1117" y="344"/>
                  <a:pt x="1111" y="345"/>
                </a:cubicBezTo>
                <a:cubicBezTo>
                  <a:pt x="1111" y="342"/>
                  <a:pt x="1109" y="342"/>
                  <a:pt x="1110" y="339"/>
                </a:cubicBezTo>
                <a:cubicBezTo>
                  <a:pt x="1115" y="336"/>
                  <a:pt x="1120" y="333"/>
                  <a:pt x="1126" y="330"/>
                </a:cubicBezTo>
                <a:cubicBezTo>
                  <a:pt x="1125" y="323"/>
                  <a:pt x="1139" y="315"/>
                  <a:pt x="1144" y="318"/>
                </a:cubicBezTo>
                <a:cubicBezTo>
                  <a:pt x="1143" y="320"/>
                  <a:pt x="1139" y="320"/>
                  <a:pt x="1138" y="322"/>
                </a:cubicBezTo>
                <a:cubicBezTo>
                  <a:pt x="1147" y="322"/>
                  <a:pt x="1152" y="319"/>
                  <a:pt x="1158" y="315"/>
                </a:cubicBezTo>
                <a:cubicBezTo>
                  <a:pt x="1156" y="304"/>
                  <a:pt x="1167" y="311"/>
                  <a:pt x="1167" y="304"/>
                </a:cubicBezTo>
                <a:cubicBezTo>
                  <a:pt x="1159" y="307"/>
                  <a:pt x="1154" y="304"/>
                  <a:pt x="1147" y="308"/>
                </a:cubicBezTo>
                <a:cubicBezTo>
                  <a:pt x="1144" y="309"/>
                  <a:pt x="1142" y="315"/>
                  <a:pt x="1139" y="316"/>
                </a:cubicBezTo>
                <a:cubicBezTo>
                  <a:pt x="1139" y="316"/>
                  <a:pt x="1118" y="311"/>
                  <a:pt x="1116" y="311"/>
                </a:cubicBezTo>
                <a:cubicBezTo>
                  <a:pt x="1115" y="312"/>
                  <a:pt x="1112" y="316"/>
                  <a:pt x="1110" y="316"/>
                </a:cubicBezTo>
                <a:cubicBezTo>
                  <a:pt x="1107" y="317"/>
                  <a:pt x="1104" y="317"/>
                  <a:pt x="1102" y="321"/>
                </a:cubicBezTo>
                <a:cubicBezTo>
                  <a:pt x="1095" y="314"/>
                  <a:pt x="1088" y="326"/>
                  <a:pt x="1081" y="327"/>
                </a:cubicBezTo>
                <a:cubicBezTo>
                  <a:pt x="1076" y="326"/>
                  <a:pt x="1073" y="326"/>
                  <a:pt x="1070" y="324"/>
                </a:cubicBezTo>
                <a:cubicBezTo>
                  <a:pt x="1073" y="318"/>
                  <a:pt x="1078" y="314"/>
                  <a:pt x="1085" y="311"/>
                </a:cubicBezTo>
                <a:cubicBezTo>
                  <a:pt x="1087" y="312"/>
                  <a:pt x="1087" y="314"/>
                  <a:pt x="1089" y="315"/>
                </a:cubicBezTo>
                <a:cubicBezTo>
                  <a:pt x="1089" y="311"/>
                  <a:pt x="1089" y="312"/>
                  <a:pt x="1090" y="309"/>
                </a:cubicBezTo>
                <a:cubicBezTo>
                  <a:pt x="1098" y="307"/>
                  <a:pt x="1102" y="300"/>
                  <a:pt x="1108" y="295"/>
                </a:cubicBezTo>
                <a:cubicBezTo>
                  <a:pt x="1104" y="295"/>
                  <a:pt x="1104" y="297"/>
                  <a:pt x="1102" y="295"/>
                </a:cubicBezTo>
                <a:cubicBezTo>
                  <a:pt x="1107" y="291"/>
                  <a:pt x="1113" y="287"/>
                  <a:pt x="1121" y="285"/>
                </a:cubicBezTo>
                <a:cubicBezTo>
                  <a:pt x="1121" y="289"/>
                  <a:pt x="1124" y="288"/>
                  <a:pt x="1126" y="287"/>
                </a:cubicBezTo>
                <a:cubicBezTo>
                  <a:pt x="1126" y="286"/>
                  <a:pt x="1126" y="283"/>
                  <a:pt x="1125" y="282"/>
                </a:cubicBezTo>
                <a:cubicBezTo>
                  <a:pt x="1125" y="283"/>
                  <a:pt x="1120" y="283"/>
                  <a:pt x="1121" y="282"/>
                </a:cubicBezTo>
                <a:cubicBezTo>
                  <a:pt x="1121" y="281"/>
                  <a:pt x="1120" y="281"/>
                  <a:pt x="1120" y="280"/>
                </a:cubicBezTo>
                <a:cubicBezTo>
                  <a:pt x="1126" y="276"/>
                  <a:pt x="1130" y="273"/>
                  <a:pt x="1130" y="267"/>
                </a:cubicBezTo>
                <a:cubicBezTo>
                  <a:pt x="1126" y="267"/>
                  <a:pt x="1126" y="262"/>
                  <a:pt x="1122" y="262"/>
                </a:cubicBezTo>
                <a:cubicBezTo>
                  <a:pt x="1125" y="256"/>
                  <a:pt x="1132" y="253"/>
                  <a:pt x="1135" y="246"/>
                </a:cubicBezTo>
                <a:cubicBezTo>
                  <a:pt x="1123" y="249"/>
                  <a:pt x="1107" y="239"/>
                  <a:pt x="1098" y="249"/>
                </a:cubicBezTo>
                <a:cubicBezTo>
                  <a:pt x="1100" y="249"/>
                  <a:pt x="1099" y="253"/>
                  <a:pt x="1101" y="254"/>
                </a:cubicBezTo>
                <a:cubicBezTo>
                  <a:pt x="1096" y="256"/>
                  <a:pt x="1087" y="262"/>
                  <a:pt x="1082" y="259"/>
                </a:cubicBezTo>
                <a:cubicBezTo>
                  <a:pt x="1082" y="253"/>
                  <a:pt x="1083" y="249"/>
                  <a:pt x="1088" y="248"/>
                </a:cubicBezTo>
                <a:cubicBezTo>
                  <a:pt x="1093" y="241"/>
                  <a:pt x="1097" y="232"/>
                  <a:pt x="1099" y="224"/>
                </a:cubicBezTo>
                <a:cubicBezTo>
                  <a:pt x="1094" y="223"/>
                  <a:pt x="1092" y="222"/>
                  <a:pt x="1086" y="223"/>
                </a:cubicBezTo>
                <a:cubicBezTo>
                  <a:pt x="1085" y="221"/>
                  <a:pt x="1084" y="219"/>
                  <a:pt x="1083" y="216"/>
                </a:cubicBezTo>
                <a:cubicBezTo>
                  <a:pt x="1085" y="215"/>
                  <a:pt x="1087" y="214"/>
                  <a:pt x="1088" y="212"/>
                </a:cubicBezTo>
                <a:cubicBezTo>
                  <a:pt x="1077" y="213"/>
                  <a:pt x="1065" y="213"/>
                  <a:pt x="1061" y="223"/>
                </a:cubicBezTo>
                <a:cubicBezTo>
                  <a:pt x="1063" y="227"/>
                  <a:pt x="1066" y="228"/>
                  <a:pt x="1067" y="233"/>
                </a:cubicBezTo>
                <a:cubicBezTo>
                  <a:pt x="1062" y="235"/>
                  <a:pt x="1053" y="238"/>
                  <a:pt x="1047" y="235"/>
                </a:cubicBezTo>
                <a:cubicBezTo>
                  <a:pt x="1048" y="233"/>
                  <a:pt x="1050" y="230"/>
                  <a:pt x="1052" y="228"/>
                </a:cubicBezTo>
                <a:cubicBezTo>
                  <a:pt x="1049" y="228"/>
                  <a:pt x="1049" y="232"/>
                  <a:pt x="1046" y="233"/>
                </a:cubicBezTo>
                <a:cubicBezTo>
                  <a:pt x="1046" y="230"/>
                  <a:pt x="1043" y="230"/>
                  <a:pt x="1042" y="229"/>
                </a:cubicBezTo>
                <a:cubicBezTo>
                  <a:pt x="1047" y="219"/>
                  <a:pt x="1049" y="222"/>
                  <a:pt x="1051" y="211"/>
                </a:cubicBezTo>
                <a:cubicBezTo>
                  <a:pt x="1047" y="209"/>
                  <a:pt x="1038" y="216"/>
                  <a:pt x="1035" y="211"/>
                </a:cubicBezTo>
                <a:cubicBezTo>
                  <a:pt x="1035" y="210"/>
                  <a:pt x="1036" y="210"/>
                  <a:pt x="1037" y="208"/>
                </a:cubicBezTo>
                <a:cubicBezTo>
                  <a:pt x="1027" y="209"/>
                  <a:pt x="1025" y="218"/>
                  <a:pt x="1019" y="222"/>
                </a:cubicBezTo>
                <a:cubicBezTo>
                  <a:pt x="1014" y="227"/>
                  <a:pt x="1006" y="228"/>
                  <a:pt x="997" y="229"/>
                </a:cubicBezTo>
                <a:cubicBezTo>
                  <a:pt x="997" y="227"/>
                  <a:pt x="999" y="226"/>
                  <a:pt x="997" y="224"/>
                </a:cubicBezTo>
                <a:cubicBezTo>
                  <a:pt x="988" y="224"/>
                  <a:pt x="984" y="232"/>
                  <a:pt x="973" y="233"/>
                </a:cubicBezTo>
                <a:cubicBezTo>
                  <a:pt x="973" y="229"/>
                  <a:pt x="975" y="229"/>
                  <a:pt x="973" y="226"/>
                </a:cubicBezTo>
                <a:cubicBezTo>
                  <a:pt x="969" y="225"/>
                  <a:pt x="970" y="230"/>
                  <a:pt x="965" y="229"/>
                </a:cubicBezTo>
                <a:cubicBezTo>
                  <a:pt x="965" y="228"/>
                  <a:pt x="964" y="228"/>
                  <a:pt x="964" y="227"/>
                </a:cubicBezTo>
                <a:cubicBezTo>
                  <a:pt x="967" y="224"/>
                  <a:pt x="968" y="220"/>
                  <a:pt x="972" y="220"/>
                </a:cubicBezTo>
                <a:cubicBezTo>
                  <a:pt x="972" y="217"/>
                  <a:pt x="971" y="215"/>
                  <a:pt x="970" y="214"/>
                </a:cubicBezTo>
                <a:cubicBezTo>
                  <a:pt x="972" y="210"/>
                  <a:pt x="976" y="208"/>
                  <a:pt x="981" y="210"/>
                </a:cubicBezTo>
                <a:cubicBezTo>
                  <a:pt x="982" y="203"/>
                  <a:pt x="991" y="205"/>
                  <a:pt x="994" y="200"/>
                </a:cubicBezTo>
                <a:cubicBezTo>
                  <a:pt x="996" y="202"/>
                  <a:pt x="993" y="203"/>
                  <a:pt x="995" y="205"/>
                </a:cubicBezTo>
                <a:cubicBezTo>
                  <a:pt x="1000" y="205"/>
                  <a:pt x="1003" y="198"/>
                  <a:pt x="1007" y="202"/>
                </a:cubicBezTo>
                <a:cubicBezTo>
                  <a:pt x="1006" y="203"/>
                  <a:pt x="1007" y="206"/>
                  <a:pt x="1005" y="207"/>
                </a:cubicBezTo>
                <a:cubicBezTo>
                  <a:pt x="1008" y="208"/>
                  <a:pt x="1008" y="211"/>
                  <a:pt x="1012" y="210"/>
                </a:cubicBezTo>
                <a:cubicBezTo>
                  <a:pt x="1012" y="207"/>
                  <a:pt x="1012" y="207"/>
                  <a:pt x="1012" y="207"/>
                </a:cubicBezTo>
                <a:cubicBezTo>
                  <a:pt x="1012" y="205"/>
                  <a:pt x="1009" y="206"/>
                  <a:pt x="1009" y="205"/>
                </a:cubicBezTo>
                <a:cubicBezTo>
                  <a:pt x="1010" y="202"/>
                  <a:pt x="1011" y="203"/>
                  <a:pt x="1010" y="200"/>
                </a:cubicBezTo>
                <a:cubicBezTo>
                  <a:pt x="1022" y="195"/>
                  <a:pt x="1030" y="186"/>
                  <a:pt x="1037" y="176"/>
                </a:cubicBezTo>
                <a:cubicBezTo>
                  <a:pt x="1021" y="180"/>
                  <a:pt x="1012" y="194"/>
                  <a:pt x="998" y="197"/>
                </a:cubicBezTo>
                <a:cubicBezTo>
                  <a:pt x="1000" y="195"/>
                  <a:pt x="1002" y="194"/>
                  <a:pt x="1004" y="192"/>
                </a:cubicBezTo>
                <a:cubicBezTo>
                  <a:pt x="992" y="198"/>
                  <a:pt x="975" y="200"/>
                  <a:pt x="965" y="209"/>
                </a:cubicBezTo>
                <a:cubicBezTo>
                  <a:pt x="959" y="208"/>
                  <a:pt x="956" y="205"/>
                  <a:pt x="954" y="200"/>
                </a:cubicBezTo>
                <a:cubicBezTo>
                  <a:pt x="956" y="192"/>
                  <a:pt x="966" y="192"/>
                  <a:pt x="969" y="185"/>
                </a:cubicBezTo>
                <a:cubicBezTo>
                  <a:pt x="961" y="190"/>
                  <a:pt x="951" y="197"/>
                  <a:pt x="940" y="196"/>
                </a:cubicBezTo>
                <a:cubicBezTo>
                  <a:pt x="940" y="190"/>
                  <a:pt x="946" y="191"/>
                  <a:pt x="949" y="188"/>
                </a:cubicBezTo>
                <a:cubicBezTo>
                  <a:pt x="945" y="187"/>
                  <a:pt x="941" y="190"/>
                  <a:pt x="939" y="188"/>
                </a:cubicBezTo>
                <a:cubicBezTo>
                  <a:pt x="955" y="185"/>
                  <a:pt x="955" y="167"/>
                  <a:pt x="972" y="168"/>
                </a:cubicBezTo>
                <a:cubicBezTo>
                  <a:pt x="973" y="161"/>
                  <a:pt x="983" y="156"/>
                  <a:pt x="990" y="162"/>
                </a:cubicBezTo>
                <a:cubicBezTo>
                  <a:pt x="1000" y="158"/>
                  <a:pt x="993" y="135"/>
                  <a:pt x="1009" y="139"/>
                </a:cubicBezTo>
                <a:cubicBezTo>
                  <a:pt x="1006" y="143"/>
                  <a:pt x="1004" y="147"/>
                  <a:pt x="1002" y="152"/>
                </a:cubicBezTo>
                <a:cubicBezTo>
                  <a:pt x="1002" y="155"/>
                  <a:pt x="1007" y="157"/>
                  <a:pt x="1004" y="160"/>
                </a:cubicBezTo>
                <a:cubicBezTo>
                  <a:pt x="1010" y="160"/>
                  <a:pt x="1014" y="152"/>
                  <a:pt x="1021" y="155"/>
                </a:cubicBezTo>
                <a:cubicBezTo>
                  <a:pt x="1021" y="158"/>
                  <a:pt x="1018" y="156"/>
                  <a:pt x="1017" y="158"/>
                </a:cubicBezTo>
                <a:cubicBezTo>
                  <a:pt x="1029" y="158"/>
                  <a:pt x="1033" y="150"/>
                  <a:pt x="1038" y="143"/>
                </a:cubicBezTo>
                <a:cubicBezTo>
                  <a:pt x="1034" y="137"/>
                  <a:pt x="1039" y="133"/>
                  <a:pt x="1041" y="130"/>
                </a:cubicBezTo>
                <a:cubicBezTo>
                  <a:pt x="1034" y="132"/>
                  <a:pt x="1025" y="134"/>
                  <a:pt x="1022" y="128"/>
                </a:cubicBezTo>
                <a:cubicBezTo>
                  <a:pt x="1024" y="126"/>
                  <a:pt x="1025" y="125"/>
                  <a:pt x="1027" y="124"/>
                </a:cubicBezTo>
                <a:cubicBezTo>
                  <a:pt x="1024" y="123"/>
                  <a:pt x="1021" y="121"/>
                  <a:pt x="1016" y="122"/>
                </a:cubicBezTo>
                <a:cubicBezTo>
                  <a:pt x="1016" y="121"/>
                  <a:pt x="1017" y="120"/>
                  <a:pt x="1017" y="119"/>
                </a:cubicBezTo>
                <a:cubicBezTo>
                  <a:pt x="1014" y="118"/>
                  <a:pt x="1010" y="119"/>
                  <a:pt x="1007" y="121"/>
                </a:cubicBezTo>
                <a:cubicBezTo>
                  <a:pt x="1011" y="128"/>
                  <a:pt x="1002" y="129"/>
                  <a:pt x="997" y="131"/>
                </a:cubicBezTo>
                <a:cubicBezTo>
                  <a:pt x="997" y="128"/>
                  <a:pt x="1000" y="129"/>
                  <a:pt x="1000" y="127"/>
                </a:cubicBezTo>
                <a:cubicBezTo>
                  <a:pt x="997" y="126"/>
                  <a:pt x="993" y="128"/>
                  <a:pt x="992" y="126"/>
                </a:cubicBezTo>
                <a:cubicBezTo>
                  <a:pt x="990" y="124"/>
                  <a:pt x="993" y="121"/>
                  <a:pt x="991" y="119"/>
                </a:cubicBezTo>
                <a:cubicBezTo>
                  <a:pt x="979" y="119"/>
                  <a:pt x="971" y="128"/>
                  <a:pt x="960" y="125"/>
                </a:cubicBezTo>
                <a:cubicBezTo>
                  <a:pt x="962" y="117"/>
                  <a:pt x="978" y="122"/>
                  <a:pt x="980" y="113"/>
                </a:cubicBezTo>
                <a:cubicBezTo>
                  <a:pt x="976" y="111"/>
                  <a:pt x="976" y="112"/>
                  <a:pt x="978" y="109"/>
                </a:cubicBezTo>
                <a:cubicBezTo>
                  <a:pt x="976" y="107"/>
                  <a:pt x="967" y="113"/>
                  <a:pt x="964" y="108"/>
                </a:cubicBezTo>
                <a:cubicBezTo>
                  <a:pt x="966" y="107"/>
                  <a:pt x="973" y="102"/>
                  <a:pt x="971" y="103"/>
                </a:cubicBezTo>
                <a:cubicBezTo>
                  <a:pt x="963" y="105"/>
                  <a:pt x="956" y="107"/>
                  <a:pt x="949" y="108"/>
                </a:cubicBezTo>
                <a:cubicBezTo>
                  <a:pt x="946" y="106"/>
                  <a:pt x="944" y="104"/>
                  <a:pt x="942" y="101"/>
                </a:cubicBezTo>
                <a:cubicBezTo>
                  <a:pt x="943" y="98"/>
                  <a:pt x="946" y="97"/>
                  <a:pt x="950" y="97"/>
                </a:cubicBezTo>
                <a:cubicBezTo>
                  <a:pt x="949" y="98"/>
                  <a:pt x="948" y="98"/>
                  <a:pt x="949" y="100"/>
                </a:cubicBezTo>
                <a:cubicBezTo>
                  <a:pt x="951" y="99"/>
                  <a:pt x="954" y="99"/>
                  <a:pt x="954" y="97"/>
                </a:cubicBezTo>
                <a:cubicBezTo>
                  <a:pt x="952" y="95"/>
                  <a:pt x="949" y="93"/>
                  <a:pt x="947" y="91"/>
                </a:cubicBezTo>
                <a:cubicBezTo>
                  <a:pt x="937" y="94"/>
                  <a:pt x="931" y="100"/>
                  <a:pt x="928" y="109"/>
                </a:cubicBezTo>
                <a:cubicBezTo>
                  <a:pt x="925" y="108"/>
                  <a:pt x="923" y="106"/>
                  <a:pt x="920" y="105"/>
                </a:cubicBezTo>
                <a:cubicBezTo>
                  <a:pt x="924" y="104"/>
                  <a:pt x="923" y="98"/>
                  <a:pt x="922" y="96"/>
                </a:cubicBezTo>
                <a:cubicBezTo>
                  <a:pt x="921" y="97"/>
                  <a:pt x="922" y="100"/>
                  <a:pt x="920" y="100"/>
                </a:cubicBezTo>
                <a:cubicBezTo>
                  <a:pt x="919" y="100"/>
                  <a:pt x="917" y="100"/>
                  <a:pt x="917" y="101"/>
                </a:cubicBezTo>
                <a:cubicBezTo>
                  <a:pt x="919" y="98"/>
                  <a:pt x="914" y="97"/>
                  <a:pt x="913" y="95"/>
                </a:cubicBezTo>
                <a:cubicBezTo>
                  <a:pt x="902" y="97"/>
                  <a:pt x="897" y="105"/>
                  <a:pt x="885" y="103"/>
                </a:cubicBezTo>
                <a:cubicBezTo>
                  <a:pt x="883" y="100"/>
                  <a:pt x="889" y="98"/>
                  <a:pt x="889" y="95"/>
                </a:cubicBezTo>
                <a:cubicBezTo>
                  <a:pt x="886" y="94"/>
                  <a:pt x="885" y="89"/>
                  <a:pt x="882" y="88"/>
                </a:cubicBezTo>
                <a:cubicBezTo>
                  <a:pt x="882" y="87"/>
                  <a:pt x="888" y="86"/>
                  <a:pt x="885" y="85"/>
                </a:cubicBezTo>
                <a:cubicBezTo>
                  <a:pt x="881" y="88"/>
                  <a:pt x="880" y="82"/>
                  <a:pt x="876" y="85"/>
                </a:cubicBezTo>
                <a:cubicBezTo>
                  <a:pt x="864" y="96"/>
                  <a:pt x="859" y="114"/>
                  <a:pt x="848" y="126"/>
                </a:cubicBezTo>
                <a:cubicBezTo>
                  <a:pt x="848" y="132"/>
                  <a:pt x="848" y="132"/>
                  <a:pt x="848" y="132"/>
                </a:cubicBezTo>
                <a:cubicBezTo>
                  <a:pt x="843" y="134"/>
                  <a:pt x="831" y="140"/>
                  <a:pt x="830" y="129"/>
                </a:cubicBezTo>
                <a:cubicBezTo>
                  <a:pt x="827" y="131"/>
                  <a:pt x="824" y="128"/>
                  <a:pt x="819" y="128"/>
                </a:cubicBezTo>
                <a:cubicBezTo>
                  <a:pt x="817" y="127"/>
                  <a:pt x="820" y="124"/>
                  <a:pt x="819" y="123"/>
                </a:cubicBezTo>
                <a:cubicBezTo>
                  <a:pt x="816" y="123"/>
                  <a:pt x="815" y="125"/>
                  <a:pt x="814" y="122"/>
                </a:cubicBezTo>
                <a:cubicBezTo>
                  <a:pt x="816" y="117"/>
                  <a:pt x="813" y="115"/>
                  <a:pt x="814" y="113"/>
                </a:cubicBezTo>
                <a:cubicBezTo>
                  <a:pt x="803" y="117"/>
                  <a:pt x="788" y="117"/>
                  <a:pt x="783" y="128"/>
                </a:cubicBezTo>
                <a:cubicBezTo>
                  <a:pt x="780" y="127"/>
                  <a:pt x="776" y="129"/>
                  <a:pt x="778" y="130"/>
                </a:cubicBezTo>
                <a:cubicBezTo>
                  <a:pt x="787" y="126"/>
                  <a:pt x="797" y="127"/>
                  <a:pt x="805" y="121"/>
                </a:cubicBezTo>
                <a:cubicBezTo>
                  <a:pt x="806" y="122"/>
                  <a:pt x="809" y="123"/>
                  <a:pt x="809" y="125"/>
                </a:cubicBezTo>
                <a:cubicBezTo>
                  <a:pt x="807" y="125"/>
                  <a:pt x="806" y="127"/>
                  <a:pt x="806" y="128"/>
                </a:cubicBezTo>
                <a:cubicBezTo>
                  <a:pt x="808" y="130"/>
                  <a:pt x="811" y="127"/>
                  <a:pt x="811" y="128"/>
                </a:cubicBezTo>
                <a:cubicBezTo>
                  <a:pt x="808" y="130"/>
                  <a:pt x="807" y="133"/>
                  <a:pt x="808" y="137"/>
                </a:cubicBezTo>
                <a:cubicBezTo>
                  <a:pt x="804" y="138"/>
                  <a:pt x="798" y="138"/>
                  <a:pt x="794" y="137"/>
                </a:cubicBezTo>
                <a:cubicBezTo>
                  <a:pt x="792" y="137"/>
                  <a:pt x="794" y="141"/>
                  <a:pt x="792" y="141"/>
                </a:cubicBezTo>
                <a:cubicBezTo>
                  <a:pt x="781" y="142"/>
                  <a:pt x="775" y="147"/>
                  <a:pt x="769" y="153"/>
                </a:cubicBezTo>
                <a:cubicBezTo>
                  <a:pt x="761" y="150"/>
                  <a:pt x="756" y="155"/>
                  <a:pt x="750" y="157"/>
                </a:cubicBezTo>
                <a:cubicBezTo>
                  <a:pt x="750" y="161"/>
                  <a:pt x="753" y="161"/>
                  <a:pt x="753" y="165"/>
                </a:cubicBezTo>
                <a:cubicBezTo>
                  <a:pt x="757" y="164"/>
                  <a:pt x="759" y="160"/>
                  <a:pt x="762" y="158"/>
                </a:cubicBezTo>
                <a:cubicBezTo>
                  <a:pt x="764" y="160"/>
                  <a:pt x="768" y="160"/>
                  <a:pt x="770" y="162"/>
                </a:cubicBezTo>
                <a:cubicBezTo>
                  <a:pt x="759" y="170"/>
                  <a:pt x="749" y="184"/>
                  <a:pt x="731" y="179"/>
                </a:cubicBezTo>
                <a:cubicBezTo>
                  <a:pt x="727" y="172"/>
                  <a:pt x="723" y="166"/>
                  <a:pt x="722" y="156"/>
                </a:cubicBezTo>
                <a:cubicBezTo>
                  <a:pt x="714" y="156"/>
                  <a:pt x="714" y="142"/>
                  <a:pt x="716" y="138"/>
                </a:cubicBezTo>
                <a:cubicBezTo>
                  <a:pt x="719" y="129"/>
                  <a:pt x="741" y="128"/>
                  <a:pt x="735" y="115"/>
                </a:cubicBezTo>
                <a:cubicBezTo>
                  <a:pt x="734" y="114"/>
                  <a:pt x="731" y="115"/>
                  <a:pt x="729" y="115"/>
                </a:cubicBezTo>
                <a:cubicBezTo>
                  <a:pt x="723" y="109"/>
                  <a:pt x="723" y="96"/>
                  <a:pt x="715" y="94"/>
                </a:cubicBezTo>
                <a:cubicBezTo>
                  <a:pt x="712" y="93"/>
                  <a:pt x="709" y="98"/>
                  <a:pt x="707" y="93"/>
                </a:cubicBezTo>
                <a:cubicBezTo>
                  <a:pt x="714" y="88"/>
                  <a:pt x="716" y="77"/>
                  <a:pt x="721" y="70"/>
                </a:cubicBezTo>
                <a:cubicBezTo>
                  <a:pt x="708" y="72"/>
                  <a:pt x="691" y="71"/>
                  <a:pt x="678" y="76"/>
                </a:cubicBezTo>
                <a:cubicBezTo>
                  <a:pt x="679" y="74"/>
                  <a:pt x="682" y="74"/>
                  <a:pt x="682" y="72"/>
                </a:cubicBezTo>
                <a:cubicBezTo>
                  <a:pt x="678" y="74"/>
                  <a:pt x="676" y="74"/>
                  <a:pt x="672" y="75"/>
                </a:cubicBezTo>
                <a:cubicBezTo>
                  <a:pt x="672" y="77"/>
                  <a:pt x="672" y="79"/>
                  <a:pt x="673" y="80"/>
                </a:cubicBezTo>
                <a:cubicBezTo>
                  <a:pt x="668" y="83"/>
                  <a:pt x="661" y="91"/>
                  <a:pt x="655" y="87"/>
                </a:cubicBezTo>
                <a:cubicBezTo>
                  <a:pt x="648" y="89"/>
                  <a:pt x="648" y="97"/>
                  <a:pt x="640" y="98"/>
                </a:cubicBezTo>
                <a:cubicBezTo>
                  <a:pt x="638" y="96"/>
                  <a:pt x="641" y="96"/>
                  <a:pt x="639" y="95"/>
                </a:cubicBezTo>
                <a:cubicBezTo>
                  <a:pt x="634" y="108"/>
                  <a:pt x="620" y="113"/>
                  <a:pt x="611" y="123"/>
                </a:cubicBezTo>
                <a:cubicBezTo>
                  <a:pt x="615" y="123"/>
                  <a:pt x="609" y="127"/>
                  <a:pt x="612" y="128"/>
                </a:cubicBezTo>
                <a:cubicBezTo>
                  <a:pt x="613" y="125"/>
                  <a:pt x="616" y="127"/>
                  <a:pt x="616" y="128"/>
                </a:cubicBezTo>
                <a:cubicBezTo>
                  <a:pt x="612" y="133"/>
                  <a:pt x="604" y="133"/>
                  <a:pt x="598" y="136"/>
                </a:cubicBezTo>
                <a:cubicBezTo>
                  <a:pt x="591" y="128"/>
                  <a:pt x="572" y="131"/>
                  <a:pt x="566" y="137"/>
                </a:cubicBezTo>
                <a:cubicBezTo>
                  <a:pt x="537" y="144"/>
                  <a:pt x="518" y="160"/>
                  <a:pt x="491" y="170"/>
                </a:cubicBezTo>
                <a:cubicBezTo>
                  <a:pt x="489" y="168"/>
                  <a:pt x="486" y="167"/>
                  <a:pt x="484" y="166"/>
                </a:cubicBezTo>
                <a:cubicBezTo>
                  <a:pt x="486" y="164"/>
                  <a:pt x="486" y="158"/>
                  <a:pt x="484" y="156"/>
                </a:cubicBezTo>
                <a:cubicBezTo>
                  <a:pt x="480" y="156"/>
                  <a:pt x="480" y="159"/>
                  <a:pt x="477" y="159"/>
                </a:cubicBezTo>
                <a:cubicBezTo>
                  <a:pt x="477" y="155"/>
                  <a:pt x="480" y="153"/>
                  <a:pt x="480" y="150"/>
                </a:cubicBezTo>
                <a:cubicBezTo>
                  <a:pt x="454" y="144"/>
                  <a:pt x="433" y="163"/>
                  <a:pt x="415" y="167"/>
                </a:cubicBezTo>
                <a:cubicBezTo>
                  <a:pt x="424" y="161"/>
                  <a:pt x="430" y="153"/>
                  <a:pt x="438" y="148"/>
                </a:cubicBezTo>
                <a:cubicBezTo>
                  <a:pt x="439" y="145"/>
                  <a:pt x="437" y="146"/>
                  <a:pt x="437" y="143"/>
                </a:cubicBezTo>
                <a:cubicBezTo>
                  <a:pt x="438" y="143"/>
                  <a:pt x="440" y="142"/>
                  <a:pt x="442" y="142"/>
                </a:cubicBezTo>
                <a:cubicBezTo>
                  <a:pt x="442" y="130"/>
                  <a:pt x="459" y="133"/>
                  <a:pt x="461" y="123"/>
                </a:cubicBezTo>
                <a:cubicBezTo>
                  <a:pt x="461" y="120"/>
                  <a:pt x="456" y="121"/>
                  <a:pt x="455" y="118"/>
                </a:cubicBezTo>
                <a:cubicBezTo>
                  <a:pt x="454" y="114"/>
                  <a:pt x="456" y="112"/>
                  <a:pt x="456" y="108"/>
                </a:cubicBezTo>
                <a:cubicBezTo>
                  <a:pt x="451" y="103"/>
                  <a:pt x="446" y="105"/>
                  <a:pt x="441" y="106"/>
                </a:cubicBezTo>
                <a:cubicBezTo>
                  <a:pt x="426" y="109"/>
                  <a:pt x="417" y="110"/>
                  <a:pt x="406" y="115"/>
                </a:cubicBezTo>
                <a:cubicBezTo>
                  <a:pt x="401" y="117"/>
                  <a:pt x="397" y="121"/>
                  <a:pt x="391" y="123"/>
                </a:cubicBezTo>
                <a:cubicBezTo>
                  <a:pt x="387" y="124"/>
                  <a:pt x="383" y="124"/>
                  <a:pt x="380" y="125"/>
                </a:cubicBezTo>
                <a:cubicBezTo>
                  <a:pt x="340" y="136"/>
                  <a:pt x="304" y="163"/>
                  <a:pt x="273" y="177"/>
                </a:cubicBezTo>
                <a:cubicBezTo>
                  <a:pt x="273" y="176"/>
                  <a:pt x="273" y="175"/>
                  <a:pt x="272" y="175"/>
                </a:cubicBezTo>
                <a:cubicBezTo>
                  <a:pt x="271" y="177"/>
                  <a:pt x="271" y="178"/>
                  <a:pt x="270" y="179"/>
                </a:cubicBezTo>
                <a:cubicBezTo>
                  <a:pt x="252" y="188"/>
                  <a:pt x="234" y="197"/>
                  <a:pt x="220" y="210"/>
                </a:cubicBezTo>
                <a:cubicBezTo>
                  <a:pt x="225" y="224"/>
                  <a:pt x="199" y="227"/>
                  <a:pt x="196" y="237"/>
                </a:cubicBezTo>
                <a:cubicBezTo>
                  <a:pt x="198" y="237"/>
                  <a:pt x="201" y="236"/>
                  <a:pt x="203" y="237"/>
                </a:cubicBezTo>
                <a:cubicBezTo>
                  <a:pt x="197" y="239"/>
                  <a:pt x="194" y="243"/>
                  <a:pt x="190" y="246"/>
                </a:cubicBezTo>
                <a:cubicBezTo>
                  <a:pt x="202" y="242"/>
                  <a:pt x="216" y="236"/>
                  <a:pt x="226" y="241"/>
                </a:cubicBezTo>
                <a:cubicBezTo>
                  <a:pt x="224" y="244"/>
                  <a:pt x="219" y="244"/>
                  <a:pt x="219" y="249"/>
                </a:cubicBezTo>
                <a:cubicBezTo>
                  <a:pt x="227" y="247"/>
                  <a:pt x="229" y="247"/>
                  <a:pt x="238" y="246"/>
                </a:cubicBezTo>
                <a:cubicBezTo>
                  <a:pt x="238" y="244"/>
                  <a:pt x="237" y="242"/>
                  <a:pt x="239" y="242"/>
                </a:cubicBezTo>
                <a:cubicBezTo>
                  <a:pt x="247" y="246"/>
                  <a:pt x="251" y="236"/>
                  <a:pt x="258" y="235"/>
                </a:cubicBezTo>
                <a:cubicBezTo>
                  <a:pt x="261" y="240"/>
                  <a:pt x="269" y="242"/>
                  <a:pt x="267" y="249"/>
                </a:cubicBezTo>
                <a:cubicBezTo>
                  <a:pt x="272" y="253"/>
                  <a:pt x="282" y="242"/>
                  <a:pt x="282" y="252"/>
                </a:cubicBezTo>
                <a:cubicBezTo>
                  <a:pt x="289" y="251"/>
                  <a:pt x="293" y="255"/>
                  <a:pt x="298" y="257"/>
                </a:cubicBezTo>
                <a:cubicBezTo>
                  <a:pt x="298" y="258"/>
                  <a:pt x="297" y="259"/>
                  <a:pt x="297" y="260"/>
                </a:cubicBezTo>
                <a:cubicBezTo>
                  <a:pt x="300" y="260"/>
                  <a:pt x="308" y="256"/>
                  <a:pt x="308" y="261"/>
                </a:cubicBezTo>
                <a:cubicBezTo>
                  <a:pt x="278" y="290"/>
                  <a:pt x="235" y="307"/>
                  <a:pt x="198" y="329"/>
                </a:cubicBezTo>
                <a:cubicBezTo>
                  <a:pt x="198" y="326"/>
                  <a:pt x="195" y="328"/>
                  <a:pt x="193" y="328"/>
                </a:cubicBezTo>
                <a:cubicBezTo>
                  <a:pt x="193" y="333"/>
                  <a:pt x="193" y="333"/>
                  <a:pt x="193" y="333"/>
                </a:cubicBezTo>
                <a:cubicBezTo>
                  <a:pt x="183" y="339"/>
                  <a:pt x="172" y="344"/>
                  <a:pt x="160" y="343"/>
                </a:cubicBezTo>
                <a:cubicBezTo>
                  <a:pt x="159" y="346"/>
                  <a:pt x="160" y="345"/>
                  <a:pt x="160" y="349"/>
                </a:cubicBezTo>
                <a:cubicBezTo>
                  <a:pt x="157" y="350"/>
                  <a:pt x="155" y="353"/>
                  <a:pt x="152" y="354"/>
                </a:cubicBezTo>
                <a:cubicBezTo>
                  <a:pt x="143" y="348"/>
                  <a:pt x="138" y="361"/>
                  <a:pt x="130" y="358"/>
                </a:cubicBezTo>
                <a:cubicBezTo>
                  <a:pt x="127" y="373"/>
                  <a:pt x="112" y="371"/>
                  <a:pt x="104" y="380"/>
                </a:cubicBezTo>
                <a:cubicBezTo>
                  <a:pt x="100" y="377"/>
                  <a:pt x="95" y="382"/>
                  <a:pt x="97" y="388"/>
                </a:cubicBezTo>
                <a:cubicBezTo>
                  <a:pt x="90" y="391"/>
                  <a:pt x="86" y="391"/>
                  <a:pt x="79" y="389"/>
                </a:cubicBezTo>
                <a:cubicBezTo>
                  <a:pt x="76" y="393"/>
                  <a:pt x="72" y="396"/>
                  <a:pt x="65" y="394"/>
                </a:cubicBezTo>
                <a:cubicBezTo>
                  <a:pt x="64" y="397"/>
                  <a:pt x="61" y="400"/>
                  <a:pt x="63" y="404"/>
                </a:cubicBezTo>
                <a:cubicBezTo>
                  <a:pt x="62" y="402"/>
                  <a:pt x="64" y="401"/>
                  <a:pt x="66" y="402"/>
                </a:cubicBezTo>
                <a:cubicBezTo>
                  <a:pt x="63" y="411"/>
                  <a:pt x="51" y="417"/>
                  <a:pt x="48" y="424"/>
                </a:cubicBezTo>
                <a:cubicBezTo>
                  <a:pt x="52" y="424"/>
                  <a:pt x="57" y="420"/>
                  <a:pt x="60" y="422"/>
                </a:cubicBezTo>
                <a:cubicBezTo>
                  <a:pt x="60" y="425"/>
                  <a:pt x="56" y="424"/>
                  <a:pt x="56" y="427"/>
                </a:cubicBezTo>
                <a:cubicBezTo>
                  <a:pt x="62" y="428"/>
                  <a:pt x="74" y="422"/>
                  <a:pt x="78" y="429"/>
                </a:cubicBezTo>
                <a:cubicBezTo>
                  <a:pt x="77" y="430"/>
                  <a:pt x="76" y="432"/>
                  <a:pt x="76" y="435"/>
                </a:cubicBezTo>
                <a:cubicBezTo>
                  <a:pt x="81" y="441"/>
                  <a:pt x="92" y="436"/>
                  <a:pt x="97" y="434"/>
                </a:cubicBezTo>
                <a:cubicBezTo>
                  <a:pt x="97" y="435"/>
                  <a:pt x="97" y="435"/>
                  <a:pt x="98" y="436"/>
                </a:cubicBezTo>
                <a:cubicBezTo>
                  <a:pt x="99" y="440"/>
                  <a:pt x="96" y="440"/>
                  <a:pt x="96" y="442"/>
                </a:cubicBezTo>
                <a:cubicBezTo>
                  <a:pt x="104" y="446"/>
                  <a:pt x="118" y="444"/>
                  <a:pt x="118" y="456"/>
                </a:cubicBezTo>
                <a:cubicBezTo>
                  <a:pt x="141" y="448"/>
                  <a:pt x="161" y="432"/>
                  <a:pt x="185" y="422"/>
                </a:cubicBezTo>
                <a:cubicBezTo>
                  <a:pt x="185" y="430"/>
                  <a:pt x="181" y="436"/>
                  <a:pt x="176" y="440"/>
                </a:cubicBezTo>
                <a:cubicBezTo>
                  <a:pt x="178" y="440"/>
                  <a:pt x="181" y="439"/>
                  <a:pt x="181" y="441"/>
                </a:cubicBezTo>
                <a:cubicBezTo>
                  <a:pt x="178" y="445"/>
                  <a:pt x="175" y="449"/>
                  <a:pt x="170" y="451"/>
                </a:cubicBezTo>
                <a:cubicBezTo>
                  <a:pt x="169" y="456"/>
                  <a:pt x="164" y="461"/>
                  <a:pt x="159" y="459"/>
                </a:cubicBezTo>
                <a:cubicBezTo>
                  <a:pt x="153" y="466"/>
                  <a:pt x="156" y="482"/>
                  <a:pt x="146" y="488"/>
                </a:cubicBezTo>
                <a:cubicBezTo>
                  <a:pt x="143" y="486"/>
                  <a:pt x="143" y="491"/>
                  <a:pt x="141" y="492"/>
                </a:cubicBezTo>
                <a:cubicBezTo>
                  <a:pt x="145" y="493"/>
                  <a:pt x="153" y="487"/>
                  <a:pt x="156" y="494"/>
                </a:cubicBezTo>
                <a:cubicBezTo>
                  <a:pt x="157" y="498"/>
                  <a:pt x="152" y="496"/>
                  <a:pt x="152" y="500"/>
                </a:cubicBezTo>
                <a:cubicBezTo>
                  <a:pt x="158" y="500"/>
                  <a:pt x="166" y="497"/>
                  <a:pt x="167" y="503"/>
                </a:cubicBezTo>
                <a:cubicBezTo>
                  <a:pt x="163" y="508"/>
                  <a:pt x="154" y="509"/>
                  <a:pt x="150" y="514"/>
                </a:cubicBezTo>
                <a:cubicBezTo>
                  <a:pt x="158" y="511"/>
                  <a:pt x="180" y="494"/>
                  <a:pt x="177" y="515"/>
                </a:cubicBezTo>
                <a:cubicBezTo>
                  <a:pt x="184" y="519"/>
                  <a:pt x="191" y="507"/>
                  <a:pt x="196" y="512"/>
                </a:cubicBezTo>
                <a:cubicBezTo>
                  <a:pt x="196" y="514"/>
                  <a:pt x="194" y="513"/>
                  <a:pt x="195" y="516"/>
                </a:cubicBezTo>
                <a:cubicBezTo>
                  <a:pt x="197" y="516"/>
                  <a:pt x="198" y="518"/>
                  <a:pt x="199" y="519"/>
                </a:cubicBezTo>
                <a:cubicBezTo>
                  <a:pt x="202" y="531"/>
                  <a:pt x="200" y="545"/>
                  <a:pt x="185" y="547"/>
                </a:cubicBezTo>
                <a:cubicBezTo>
                  <a:pt x="183" y="545"/>
                  <a:pt x="180" y="544"/>
                  <a:pt x="181" y="539"/>
                </a:cubicBezTo>
                <a:cubicBezTo>
                  <a:pt x="180" y="539"/>
                  <a:pt x="176" y="540"/>
                  <a:pt x="176" y="538"/>
                </a:cubicBezTo>
                <a:cubicBezTo>
                  <a:pt x="174" y="534"/>
                  <a:pt x="179" y="533"/>
                  <a:pt x="183" y="534"/>
                </a:cubicBezTo>
                <a:cubicBezTo>
                  <a:pt x="182" y="531"/>
                  <a:pt x="183" y="530"/>
                  <a:pt x="184" y="528"/>
                </a:cubicBezTo>
                <a:cubicBezTo>
                  <a:pt x="170" y="529"/>
                  <a:pt x="162" y="535"/>
                  <a:pt x="152" y="540"/>
                </a:cubicBezTo>
                <a:cubicBezTo>
                  <a:pt x="157" y="544"/>
                  <a:pt x="155" y="556"/>
                  <a:pt x="154" y="561"/>
                </a:cubicBezTo>
                <a:cubicBezTo>
                  <a:pt x="159" y="559"/>
                  <a:pt x="166" y="561"/>
                  <a:pt x="173" y="560"/>
                </a:cubicBezTo>
                <a:cubicBezTo>
                  <a:pt x="172" y="564"/>
                  <a:pt x="168" y="564"/>
                  <a:pt x="168" y="569"/>
                </a:cubicBezTo>
                <a:cubicBezTo>
                  <a:pt x="173" y="570"/>
                  <a:pt x="183" y="570"/>
                  <a:pt x="184" y="563"/>
                </a:cubicBezTo>
                <a:cubicBezTo>
                  <a:pt x="181" y="563"/>
                  <a:pt x="175" y="566"/>
                  <a:pt x="174" y="562"/>
                </a:cubicBezTo>
                <a:cubicBezTo>
                  <a:pt x="178" y="558"/>
                  <a:pt x="181" y="560"/>
                  <a:pt x="187" y="559"/>
                </a:cubicBezTo>
                <a:cubicBezTo>
                  <a:pt x="188" y="546"/>
                  <a:pt x="202" y="543"/>
                  <a:pt x="209" y="540"/>
                </a:cubicBezTo>
                <a:cubicBezTo>
                  <a:pt x="209" y="542"/>
                  <a:pt x="207" y="542"/>
                  <a:pt x="207" y="544"/>
                </a:cubicBezTo>
                <a:cubicBezTo>
                  <a:pt x="208" y="544"/>
                  <a:pt x="209" y="544"/>
                  <a:pt x="209" y="546"/>
                </a:cubicBezTo>
                <a:cubicBezTo>
                  <a:pt x="208" y="547"/>
                  <a:pt x="207" y="549"/>
                  <a:pt x="206" y="550"/>
                </a:cubicBezTo>
                <a:cubicBezTo>
                  <a:pt x="212" y="550"/>
                  <a:pt x="215" y="547"/>
                  <a:pt x="219" y="545"/>
                </a:cubicBezTo>
                <a:cubicBezTo>
                  <a:pt x="221" y="547"/>
                  <a:pt x="223" y="545"/>
                  <a:pt x="225" y="547"/>
                </a:cubicBezTo>
                <a:cubicBezTo>
                  <a:pt x="226" y="540"/>
                  <a:pt x="228" y="536"/>
                  <a:pt x="235" y="535"/>
                </a:cubicBezTo>
                <a:cubicBezTo>
                  <a:pt x="235" y="532"/>
                  <a:pt x="238" y="530"/>
                  <a:pt x="243" y="529"/>
                </a:cubicBezTo>
                <a:cubicBezTo>
                  <a:pt x="243" y="530"/>
                  <a:pt x="242" y="531"/>
                  <a:pt x="243" y="532"/>
                </a:cubicBezTo>
                <a:cubicBezTo>
                  <a:pt x="247" y="532"/>
                  <a:pt x="257" y="528"/>
                  <a:pt x="262" y="533"/>
                </a:cubicBezTo>
                <a:cubicBezTo>
                  <a:pt x="263" y="537"/>
                  <a:pt x="261" y="539"/>
                  <a:pt x="259" y="542"/>
                </a:cubicBezTo>
                <a:cubicBezTo>
                  <a:pt x="262" y="541"/>
                  <a:pt x="262" y="545"/>
                  <a:pt x="262" y="547"/>
                </a:cubicBezTo>
                <a:cubicBezTo>
                  <a:pt x="261" y="549"/>
                  <a:pt x="260" y="552"/>
                  <a:pt x="258" y="553"/>
                </a:cubicBezTo>
                <a:cubicBezTo>
                  <a:pt x="244" y="550"/>
                  <a:pt x="243" y="562"/>
                  <a:pt x="237" y="566"/>
                </a:cubicBezTo>
                <a:cubicBezTo>
                  <a:pt x="233" y="568"/>
                  <a:pt x="230" y="568"/>
                  <a:pt x="229" y="573"/>
                </a:cubicBezTo>
                <a:cubicBezTo>
                  <a:pt x="230" y="573"/>
                  <a:pt x="232" y="572"/>
                  <a:pt x="231" y="574"/>
                </a:cubicBezTo>
                <a:cubicBezTo>
                  <a:pt x="227" y="580"/>
                  <a:pt x="221" y="583"/>
                  <a:pt x="221" y="592"/>
                </a:cubicBezTo>
                <a:cubicBezTo>
                  <a:pt x="225" y="596"/>
                  <a:pt x="220" y="604"/>
                  <a:pt x="215" y="603"/>
                </a:cubicBezTo>
                <a:cubicBezTo>
                  <a:pt x="217" y="607"/>
                  <a:pt x="215" y="608"/>
                  <a:pt x="214" y="611"/>
                </a:cubicBezTo>
                <a:cubicBezTo>
                  <a:pt x="221" y="612"/>
                  <a:pt x="227" y="616"/>
                  <a:pt x="233" y="617"/>
                </a:cubicBezTo>
                <a:cubicBezTo>
                  <a:pt x="241" y="619"/>
                  <a:pt x="252" y="615"/>
                  <a:pt x="259" y="615"/>
                </a:cubicBezTo>
                <a:cubicBezTo>
                  <a:pt x="265" y="615"/>
                  <a:pt x="273" y="622"/>
                  <a:pt x="281" y="619"/>
                </a:cubicBezTo>
                <a:cubicBezTo>
                  <a:pt x="269" y="621"/>
                  <a:pt x="263" y="628"/>
                  <a:pt x="255" y="634"/>
                </a:cubicBezTo>
                <a:cubicBezTo>
                  <a:pt x="232" y="636"/>
                  <a:pt x="212" y="624"/>
                  <a:pt x="196" y="630"/>
                </a:cubicBezTo>
                <a:cubicBezTo>
                  <a:pt x="192" y="641"/>
                  <a:pt x="209" y="638"/>
                  <a:pt x="204" y="645"/>
                </a:cubicBezTo>
                <a:cubicBezTo>
                  <a:pt x="208" y="642"/>
                  <a:pt x="217" y="644"/>
                  <a:pt x="218" y="650"/>
                </a:cubicBezTo>
                <a:cubicBezTo>
                  <a:pt x="210" y="649"/>
                  <a:pt x="209" y="655"/>
                  <a:pt x="206" y="658"/>
                </a:cubicBezTo>
                <a:cubicBezTo>
                  <a:pt x="211" y="655"/>
                  <a:pt x="218" y="655"/>
                  <a:pt x="219" y="648"/>
                </a:cubicBezTo>
                <a:cubicBezTo>
                  <a:pt x="223" y="649"/>
                  <a:pt x="221" y="651"/>
                  <a:pt x="222" y="652"/>
                </a:cubicBezTo>
                <a:cubicBezTo>
                  <a:pt x="222" y="651"/>
                  <a:pt x="224" y="651"/>
                  <a:pt x="225" y="651"/>
                </a:cubicBezTo>
                <a:cubicBezTo>
                  <a:pt x="234" y="657"/>
                  <a:pt x="249" y="651"/>
                  <a:pt x="256" y="658"/>
                </a:cubicBezTo>
                <a:cubicBezTo>
                  <a:pt x="252" y="671"/>
                  <a:pt x="237" y="674"/>
                  <a:pt x="234" y="689"/>
                </a:cubicBezTo>
                <a:cubicBezTo>
                  <a:pt x="231" y="688"/>
                  <a:pt x="231" y="690"/>
                  <a:pt x="229" y="691"/>
                </a:cubicBezTo>
                <a:cubicBezTo>
                  <a:pt x="230" y="694"/>
                  <a:pt x="231" y="697"/>
                  <a:pt x="230" y="701"/>
                </a:cubicBezTo>
                <a:cubicBezTo>
                  <a:pt x="218" y="704"/>
                  <a:pt x="215" y="717"/>
                  <a:pt x="201" y="719"/>
                </a:cubicBezTo>
                <a:cubicBezTo>
                  <a:pt x="198" y="725"/>
                  <a:pt x="196" y="728"/>
                  <a:pt x="196" y="735"/>
                </a:cubicBezTo>
                <a:cubicBezTo>
                  <a:pt x="186" y="742"/>
                  <a:pt x="177" y="752"/>
                  <a:pt x="177" y="765"/>
                </a:cubicBezTo>
                <a:cubicBezTo>
                  <a:pt x="178" y="767"/>
                  <a:pt x="183" y="764"/>
                  <a:pt x="183" y="766"/>
                </a:cubicBezTo>
                <a:cubicBezTo>
                  <a:pt x="181" y="766"/>
                  <a:pt x="182" y="768"/>
                  <a:pt x="183" y="769"/>
                </a:cubicBezTo>
                <a:cubicBezTo>
                  <a:pt x="180" y="769"/>
                  <a:pt x="179" y="770"/>
                  <a:pt x="177" y="771"/>
                </a:cubicBezTo>
                <a:cubicBezTo>
                  <a:pt x="180" y="773"/>
                  <a:pt x="184" y="772"/>
                  <a:pt x="186" y="774"/>
                </a:cubicBezTo>
                <a:cubicBezTo>
                  <a:pt x="185" y="776"/>
                  <a:pt x="180" y="776"/>
                  <a:pt x="179" y="779"/>
                </a:cubicBezTo>
                <a:cubicBezTo>
                  <a:pt x="185" y="779"/>
                  <a:pt x="190" y="779"/>
                  <a:pt x="191" y="774"/>
                </a:cubicBezTo>
                <a:cubicBezTo>
                  <a:pt x="194" y="775"/>
                  <a:pt x="195" y="776"/>
                  <a:pt x="197" y="778"/>
                </a:cubicBezTo>
                <a:cubicBezTo>
                  <a:pt x="197" y="780"/>
                  <a:pt x="195" y="781"/>
                  <a:pt x="194" y="783"/>
                </a:cubicBezTo>
                <a:cubicBezTo>
                  <a:pt x="199" y="780"/>
                  <a:pt x="205" y="777"/>
                  <a:pt x="210" y="781"/>
                </a:cubicBezTo>
                <a:cubicBezTo>
                  <a:pt x="203" y="785"/>
                  <a:pt x="199" y="793"/>
                  <a:pt x="192" y="798"/>
                </a:cubicBezTo>
                <a:cubicBezTo>
                  <a:pt x="188" y="797"/>
                  <a:pt x="187" y="800"/>
                  <a:pt x="184" y="800"/>
                </a:cubicBezTo>
                <a:cubicBezTo>
                  <a:pt x="178" y="811"/>
                  <a:pt x="164" y="813"/>
                  <a:pt x="157" y="821"/>
                </a:cubicBezTo>
                <a:cubicBezTo>
                  <a:pt x="159" y="822"/>
                  <a:pt x="161" y="819"/>
                  <a:pt x="162" y="821"/>
                </a:cubicBezTo>
                <a:cubicBezTo>
                  <a:pt x="162" y="824"/>
                  <a:pt x="161" y="825"/>
                  <a:pt x="161" y="827"/>
                </a:cubicBezTo>
                <a:cubicBezTo>
                  <a:pt x="163" y="827"/>
                  <a:pt x="165" y="828"/>
                  <a:pt x="166" y="829"/>
                </a:cubicBezTo>
                <a:cubicBezTo>
                  <a:pt x="166" y="831"/>
                  <a:pt x="165" y="834"/>
                  <a:pt x="164" y="835"/>
                </a:cubicBezTo>
                <a:cubicBezTo>
                  <a:pt x="167" y="836"/>
                  <a:pt x="167" y="834"/>
                  <a:pt x="170" y="834"/>
                </a:cubicBezTo>
                <a:cubicBezTo>
                  <a:pt x="173" y="836"/>
                  <a:pt x="168" y="839"/>
                  <a:pt x="171" y="840"/>
                </a:cubicBezTo>
                <a:cubicBezTo>
                  <a:pt x="172" y="839"/>
                  <a:pt x="174" y="837"/>
                  <a:pt x="177" y="837"/>
                </a:cubicBezTo>
                <a:cubicBezTo>
                  <a:pt x="174" y="843"/>
                  <a:pt x="166" y="842"/>
                  <a:pt x="165" y="849"/>
                </a:cubicBezTo>
                <a:cubicBezTo>
                  <a:pt x="171" y="853"/>
                  <a:pt x="177" y="848"/>
                  <a:pt x="181" y="844"/>
                </a:cubicBezTo>
                <a:cubicBezTo>
                  <a:pt x="188" y="844"/>
                  <a:pt x="190" y="839"/>
                  <a:pt x="195" y="836"/>
                </a:cubicBezTo>
                <a:cubicBezTo>
                  <a:pt x="194" y="834"/>
                  <a:pt x="192" y="829"/>
                  <a:pt x="195" y="828"/>
                </a:cubicBezTo>
                <a:cubicBezTo>
                  <a:pt x="198" y="829"/>
                  <a:pt x="198" y="828"/>
                  <a:pt x="201" y="828"/>
                </a:cubicBezTo>
                <a:cubicBezTo>
                  <a:pt x="201" y="829"/>
                  <a:pt x="201" y="831"/>
                  <a:pt x="202" y="832"/>
                </a:cubicBezTo>
                <a:cubicBezTo>
                  <a:pt x="204" y="829"/>
                  <a:pt x="209" y="829"/>
                  <a:pt x="212" y="827"/>
                </a:cubicBezTo>
                <a:cubicBezTo>
                  <a:pt x="212" y="828"/>
                  <a:pt x="214" y="828"/>
                  <a:pt x="214" y="829"/>
                </a:cubicBezTo>
                <a:cubicBezTo>
                  <a:pt x="214" y="834"/>
                  <a:pt x="214" y="834"/>
                  <a:pt x="214" y="834"/>
                </a:cubicBezTo>
                <a:cubicBezTo>
                  <a:pt x="207" y="834"/>
                  <a:pt x="206" y="841"/>
                  <a:pt x="201" y="844"/>
                </a:cubicBezTo>
                <a:cubicBezTo>
                  <a:pt x="207" y="841"/>
                  <a:pt x="209" y="842"/>
                  <a:pt x="217" y="843"/>
                </a:cubicBezTo>
                <a:cubicBezTo>
                  <a:pt x="216" y="845"/>
                  <a:pt x="214" y="845"/>
                  <a:pt x="214" y="847"/>
                </a:cubicBezTo>
                <a:cubicBezTo>
                  <a:pt x="215" y="848"/>
                  <a:pt x="217" y="848"/>
                  <a:pt x="218" y="849"/>
                </a:cubicBezTo>
                <a:cubicBezTo>
                  <a:pt x="216" y="853"/>
                  <a:pt x="213" y="860"/>
                  <a:pt x="208" y="860"/>
                </a:cubicBezTo>
                <a:cubicBezTo>
                  <a:pt x="208" y="863"/>
                  <a:pt x="211" y="862"/>
                  <a:pt x="210" y="865"/>
                </a:cubicBezTo>
                <a:cubicBezTo>
                  <a:pt x="197" y="876"/>
                  <a:pt x="185" y="889"/>
                  <a:pt x="169" y="898"/>
                </a:cubicBezTo>
                <a:cubicBezTo>
                  <a:pt x="169" y="897"/>
                  <a:pt x="168" y="897"/>
                  <a:pt x="168" y="896"/>
                </a:cubicBezTo>
                <a:cubicBezTo>
                  <a:pt x="167" y="892"/>
                  <a:pt x="173" y="890"/>
                  <a:pt x="172" y="888"/>
                </a:cubicBezTo>
                <a:cubicBezTo>
                  <a:pt x="165" y="891"/>
                  <a:pt x="162" y="898"/>
                  <a:pt x="154" y="900"/>
                </a:cubicBezTo>
                <a:cubicBezTo>
                  <a:pt x="153" y="903"/>
                  <a:pt x="156" y="906"/>
                  <a:pt x="152" y="908"/>
                </a:cubicBezTo>
                <a:cubicBezTo>
                  <a:pt x="149" y="908"/>
                  <a:pt x="147" y="908"/>
                  <a:pt x="144" y="909"/>
                </a:cubicBezTo>
                <a:cubicBezTo>
                  <a:pt x="141" y="921"/>
                  <a:pt x="124" y="923"/>
                  <a:pt x="119" y="931"/>
                </a:cubicBezTo>
                <a:cubicBezTo>
                  <a:pt x="117" y="931"/>
                  <a:pt x="107" y="936"/>
                  <a:pt x="108" y="939"/>
                </a:cubicBezTo>
                <a:cubicBezTo>
                  <a:pt x="114" y="935"/>
                  <a:pt x="117" y="932"/>
                  <a:pt x="125" y="930"/>
                </a:cubicBezTo>
                <a:cubicBezTo>
                  <a:pt x="124" y="930"/>
                  <a:pt x="123" y="929"/>
                  <a:pt x="123" y="927"/>
                </a:cubicBezTo>
                <a:cubicBezTo>
                  <a:pt x="139" y="919"/>
                  <a:pt x="157" y="910"/>
                  <a:pt x="170" y="901"/>
                </a:cubicBezTo>
                <a:cubicBezTo>
                  <a:pt x="170" y="903"/>
                  <a:pt x="170" y="904"/>
                  <a:pt x="172" y="903"/>
                </a:cubicBezTo>
                <a:cubicBezTo>
                  <a:pt x="174" y="897"/>
                  <a:pt x="179" y="894"/>
                  <a:pt x="185" y="892"/>
                </a:cubicBezTo>
                <a:cubicBezTo>
                  <a:pt x="187" y="891"/>
                  <a:pt x="184" y="888"/>
                  <a:pt x="187" y="887"/>
                </a:cubicBezTo>
                <a:cubicBezTo>
                  <a:pt x="189" y="890"/>
                  <a:pt x="192" y="886"/>
                  <a:pt x="193" y="888"/>
                </a:cubicBezTo>
                <a:cubicBezTo>
                  <a:pt x="193" y="892"/>
                  <a:pt x="190" y="895"/>
                  <a:pt x="187" y="893"/>
                </a:cubicBezTo>
                <a:cubicBezTo>
                  <a:pt x="183" y="898"/>
                  <a:pt x="180" y="903"/>
                  <a:pt x="176" y="908"/>
                </a:cubicBezTo>
                <a:cubicBezTo>
                  <a:pt x="178" y="908"/>
                  <a:pt x="181" y="905"/>
                  <a:pt x="182" y="907"/>
                </a:cubicBezTo>
                <a:cubicBezTo>
                  <a:pt x="183" y="919"/>
                  <a:pt x="166" y="918"/>
                  <a:pt x="164" y="925"/>
                </a:cubicBezTo>
                <a:cubicBezTo>
                  <a:pt x="175" y="921"/>
                  <a:pt x="188" y="915"/>
                  <a:pt x="199" y="914"/>
                </a:cubicBezTo>
                <a:cubicBezTo>
                  <a:pt x="200" y="912"/>
                  <a:pt x="201" y="911"/>
                  <a:pt x="204" y="911"/>
                </a:cubicBezTo>
                <a:cubicBezTo>
                  <a:pt x="204" y="914"/>
                  <a:pt x="201" y="914"/>
                  <a:pt x="199" y="915"/>
                </a:cubicBezTo>
                <a:cubicBezTo>
                  <a:pt x="202" y="915"/>
                  <a:pt x="203" y="916"/>
                  <a:pt x="203" y="918"/>
                </a:cubicBezTo>
                <a:cubicBezTo>
                  <a:pt x="196" y="933"/>
                  <a:pt x="176" y="935"/>
                  <a:pt x="165" y="947"/>
                </a:cubicBezTo>
                <a:cubicBezTo>
                  <a:pt x="170" y="948"/>
                  <a:pt x="172" y="945"/>
                  <a:pt x="174" y="943"/>
                </a:cubicBezTo>
                <a:cubicBezTo>
                  <a:pt x="185" y="944"/>
                  <a:pt x="191" y="934"/>
                  <a:pt x="199" y="929"/>
                </a:cubicBezTo>
                <a:cubicBezTo>
                  <a:pt x="209" y="924"/>
                  <a:pt x="222" y="921"/>
                  <a:pt x="231" y="915"/>
                </a:cubicBezTo>
                <a:cubicBezTo>
                  <a:pt x="232" y="917"/>
                  <a:pt x="234" y="917"/>
                  <a:pt x="236" y="917"/>
                </a:cubicBezTo>
                <a:cubicBezTo>
                  <a:pt x="238" y="916"/>
                  <a:pt x="239" y="915"/>
                  <a:pt x="242" y="915"/>
                </a:cubicBezTo>
                <a:cubicBezTo>
                  <a:pt x="242" y="918"/>
                  <a:pt x="238" y="918"/>
                  <a:pt x="238" y="920"/>
                </a:cubicBezTo>
                <a:cubicBezTo>
                  <a:pt x="240" y="923"/>
                  <a:pt x="245" y="920"/>
                  <a:pt x="247" y="921"/>
                </a:cubicBezTo>
                <a:cubicBezTo>
                  <a:pt x="241" y="923"/>
                  <a:pt x="242" y="927"/>
                  <a:pt x="238" y="930"/>
                </a:cubicBezTo>
                <a:cubicBezTo>
                  <a:pt x="237" y="928"/>
                  <a:pt x="234" y="928"/>
                  <a:pt x="232" y="927"/>
                </a:cubicBezTo>
                <a:cubicBezTo>
                  <a:pt x="231" y="930"/>
                  <a:pt x="228" y="931"/>
                  <a:pt x="225" y="932"/>
                </a:cubicBezTo>
                <a:cubicBezTo>
                  <a:pt x="225" y="934"/>
                  <a:pt x="224" y="938"/>
                  <a:pt x="226" y="939"/>
                </a:cubicBezTo>
                <a:cubicBezTo>
                  <a:pt x="233" y="932"/>
                  <a:pt x="239" y="930"/>
                  <a:pt x="251" y="929"/>
                </a:cubicBezTo>
                <a:cubicBezTo>
                  <a:pt x="250" y="932"/>
                  <a:pt x="252" y="933"/>
                  <a:pt x="251" y="936"/>
                </a:cubicBezTo>
                <a:cubicBezTo>
                  <a:pt x="251" y="936"/>
                  <a:pt x="250" y="937"/>
                  <a:pt x="250" y="937"/>
                </a:cubicBezTo>
                <a:cubicBezTo>
                  <a:pt x="247" y="936"/>
                  <a:pt x="243" y="936"/>
                  <a:pt x="240" y="936"/>
                </a:cubicBezTo>
                <a:cubicBezTo>
                  <a:pt x="234" y="943"/>
                  <a:pt x="227" y="949"/>
                  <a:pt x="221" y="956"/>
                </a:cubicBezTo>
                <a:cubicBezTo>
                  <a:pt x="214" y="957"/>
                  <a:pt x="211" y="962"/>
                  <a:pt x="207" y="966"/>
                </a:cubicBezTo>
                <a:cubicBezTo>
                  <a:pt x="206" y="966"/>
                  <a:pt x="202" y="967"/>
                  <a:pt x="205" y="967"/>
                </a:cubicBezTo>
                <a:cubicBezTo>
                  <a:pt x="212" y="968"/>
                  <a:pt x="212" y="961"/>
                  <a:pt x="220" y="964"/>
                </a:cubicBezTo>
                <a:cubicBezTo>
                  <a:pt x="221" y="958"/>
                  <a:pt x="229" y="960"/>
                  <a:pt x="231" y="956"/>
                </a:cubicBezTo>
                <a:cubicBezTo>
                  <a:pt x="234" y="958"/>
                  <a:pt x="233" y="959"/>
                  <a:pt x="234" y="961"/>
                </a:cubicBezTo>
                <a:cubicBezTo>
                  <a:pt x="234" y="958"/>
                  <a:pt x="238" y="963"/>
                  <a:pt x="237" y="959"/>
                </a:cubicBezTo>
                <a:cubicBezTo>
                  <a:pt x="236" y="958"/>
                  <a:pt x="233" y="960"/>
                  <a:pt x="234" y="955"/>
                </a:cubicBezTo>
                <a:cubicBezTo>
                  <a:pt x="236" y="954"/>
                  <a:pt x="238" y="950"/>
                  <a:pt x="240" y="952"/>
                </a:cubicBezTo>
                <a:cubicBezTo>
                  <a:pt x="241" y="956"/>
                  <a:pt x="235" y="954"/>
                  <a:pt x="238" y="957"/>
                </a:cubicBezTo>
                <a:cubicBezTo>
                  <a:pt x="240" y="956"/>
                  <a:pt x="243" y="956"/>
                  <a:pt x="246" y="955"/>
                </a:cubicBezTo>
                <a:cubicBezTo>
                  <a:pt x="242" y="950"/>
                  <a:pt x="251" y="954"/>
                  <a:pt x="252" y="952"/>
                </a:cubicBezTo>
                <a:cubicBezTo>
                  <a:pt x="248" y="950"/>
                  <a:pt x="253" y="948"/>
                  <a:pt x="253" y="946"/>
                </a:cubicBezTo>
                <a:cubicBezTo>
                  <a:pt x="249" y="944"/>
                  <a:pt x="250" y="949"/>
                  <a:pt x="248" y="947"/>
                </a:cubicBezTo>
                <a:cubicBezTo>
                  <a:pt x="248" y="946"/>
                  <a:pt x="249" y="945"/>
                  <a:pt x="251" y="944"/>
                </a:cubicBezTo>
                <a:cubicBezTo>
                  <a:pt x="258" y="946"/>
                  <a:pt x="261" y="934"/>
                  <a:pt x="266" y="936"/>
                </a:cubicBezTo>
                <a:cubicBezTo>
                  <a:pt x="263" y="938"/>
                  <a:pt x="265" y="939"/>
                  <a:pt x="264" y="942"/>
                </a:cubicBezTo>
                <a:cubicBezTo>
                  <a:pt x="261" y="940"/>
                  <a:pt x="260" y="947"/>
                  <a:pt x="256" y="948"/>
                </a:cubicBezTo>
                <a:cubicBezTo>
                  <a:pt x="258" y="949"/>
                  <a:pt x="257" y="955"/>
                  <a:pt x="254" y="957"/>
                </a:cubicBezTo>
                <a:cubicBezTo>
                  <a:pt x="262" y="956"/>
                  <a:pt x="271" y="953"/>
                  <a:pt x="272" y="963"/>
                </a:cubicBezTo>
                <a:cubicBezTo>
                  <a:pt x="269" y="966"/>
                  <a:pt x="259" y="967"/>
                  <a:pt x="262" y="972"/>
                </a:cubicBezTo>
                <a:cubicBezTo>
                  <a:pt x="266" y="967"/>
                  <a:pt x="273" y="964"/>
                  <a:pt x="278" y="960"/>
                </a:cubicBezTo>
                <a:cubicBezTo>
                  <a:pt x="277" y="959"/>
                  <a:pt x="273" y="961"/>
                  <a:pt x="273" y="959"/>
                </a:cubicBezTo>
                <a:cubicBezTo>
                  <a:pt x="276" y="959"/>
                  <a:pt x="278" y="957"/>
                  <a:pt x="276" y="955"/>
                </a:cubicBezTo>
                <a:cubicBezTo>
                  <a:pt x="276" y="953"/>
                  <a:pt x="272" y="955"/>
                  <a:pt x="272" y="952"/>
                </a:cubicBezTo>
                <a:cubicBezTo>
                  <a:pt x="277" y="948"/>
                  <a:pt x="283" y="945"/>
                  <a:pt x="289" y="941"/>
                </a:cubicBezTo>
                <a:cubicBezTo>
                  <a:pt x="292" y="944"/>
                  <a:pt x="286" y="947"/>
                  <a:pt x="290" y="949"/>
                </a:cubicBezTo>
                <a:cubicBezTo>
                  <a:pt x="287" y="953"/>
                  <a:pt x="283" y="956"/>
                  <a:pt x="280" y="960"/>
                </a:cubicBezTo>
                <a:cubicBezTo>
                  <a:pt x="283" y="959"/>
                  <a:pt x="281" y="963"/>
                  <a:pt x="282" y="965"/>
                </a:cubicBezTo>
                <a:cubicBezTo>
                  <a:pt x="275" y="968"/>
                  <a:pt x="273" y="977"/>
                  <a:pt x="263" y="978"/>
                </a:cubicBezTo>
                <a:cubicBezTo>
                  <a:pt x="266" y="983"/>
                  <a:pt x="257" y="979"/>
                  <a:pt x="257" y="983"/>
                </a:cubicBezTo>
                <a:cubicBezTo>
                  <a:pt x="271" y="983"/>
                  <a:pt x="278" y="967"/>
                  <a:pt x="296" y="968"/>
                </a:cubicBezTo>
                <a:cubicBezTo>
                  <a:pt x="298" y="973"/>
                  <a:pt x="297" y="975"/>
                  <a:pt x="300" y="978"/>
                </a:cubicBezTo>
                <a:cubicBezTo>
                  <a:pt x="297" y="992"/>
                  <a:pt x="280" y="991"/>
                  <a:pt x="273" y="1001"/>
                </a:cubicBezTo>
                <a:cubicBezTo>
                  <a:pt x="276" y="1001"/>
                  <a:pt x="278" y="998"/>
                  <a:pt x="279" y="1002"/>
                </a:cubicBezTo>
                <a:cubicBezTo>
                  <a:pt x="279" y="1006"/>
                  <a:pt x="275" y="1007"/>
                  <a:pt x="274" y="1011"/>
                </a:cubicBezTo>
                <a:cubicBezTo>
                  <a:pt x="277" y="1011"/>
                  <a:pt x="280" y="1010"/>
                  <a:pt x="280" y="1013"/>
                </a:cubicBezTo>
                <a:cubicBezTo>
                  <a:pt x="278" y="1017"/>
                  <a:pt x="269" y="1020"/>
                  <a:pt x="265" y="1015"/>
                </a:cubicBezTo>
                <a:cubicBezTo>
                  <a:pt x="256" y="1023"/>
                  <a:pt x="242" y="1026"/>
                  <a:pt x="234" y="1036"/>
                </a:cubicBezTo>
                <a:cubicBezTo>
                  <a:pt x="240" y="1036"/>
                  <a:pt x="237" y="1041"/>
                  <a:pt x="240" y="1043"/>
                </a:cubicBezTo>
                <a:cubicBezTo>
                  <a:pt x="243" y="1041"/>
                  <a:pt x="246" y="1040"/>
                  <a:pt x="251" y="1039"/>
                </a:cubicBezTo>
                <a:cubicBezTo>
                  <a:pt x="251" y="1042"/>
                  <a:pt x="247" y="1041"/>
                  <a:pt x="248" y="1044"/>
                </a:cubicBezTo>
                <a:cubicBezTo>
                  <a:pt x="258" y="1041"/>
                  <a:pt x="273" y="1045"/>
                  <a:pt x="280" y="1034"/>
                </a:cubicBezTo>
                <a:cubicBezTo>
                  <a:pt x="277" y="1034"/>
                  <a:pt x="276" y="1034"/>
                  <a:pt x="276" y="1031"/>
                </a:cubicBezTo>
                <a:cubicBezTo>
                  <a:pt x="278" y="1023"/>
                  <a:pt x="285" y="1020"/>
                  <a:pt x="290" y="1015"/>
                </a:cubicBezTo>
                <a:cubicBezTo>
                  <a:pt x="296" y="1015"/>
                  <a:pt x="304" y="1015"/>
                  <a:pt x="311" y="1015"/>
                </a:cubicBezTo>
                <a:cubicBezTo>
                  <a:pt x="314" y="1006"/>
                  <a:pt x="323" y="1003"/>
                  <a:pt x="327" y="995"/>
                </a:cubicBezTo>
                <a:cubicBezTo>
                  <a:pt x="326" y="991"/>
                  <a:pt x="327" y="989"/>
                  <a:pt x="328" y="986"/>
                </a:cubicBezTo>
                <a:cubicBezTo>
                  <a:pt x="326" y="985"/>
                  <a:pt x="326" y="982"/>
                  <a:pt x="325" y="980"/>
                </a:cubicBezTo>
                <a:cubicBezTo>
                  <a:pt x="328" y="973"/>
                  <a:pt x="341" y="971"/>
                  <a:pt x="338" y="985"/>
                </a:cubicBezTo>
                <a:cubicBezTo>
                  <a:pt x="342" y="986"/>
                  <a:pt x="345" y="990"/>
                  <a:pt x="349" y="992"/>
                </a:cubicBezTo>
                <a:cubicBezTo>
                  <a:pt x="350" y="996"/>
                  <a:pt x="347" y="996"/>
                  <a:pt x="347" y="999"/>
                </a:cubicBezTo>
                <a:cubicBezTo>
                  <a:pt x="349" y="999"/>
                  <a:pt x="351" y="1003"/>
                  <a:pt x="349" y="1005"/>
                </a:cubicBezTo>
                <a:cubicBezTo>
                  <a:pt x="356" y="1006"/>
                  <a:pt x="363" y="1007"/>
                  <a:pt x="364" y="1011"/>
                </a:cubicBezTo>
                <a:cubicBezTo>
                  <a:pt x="369" y="1008"/>
                  <a:pt x="375" y="1011"/>
                  <a:pt x="378" y="1015"/>
                </a:cubicBezTo>
                <a:cubicBezTo>
                  <a:pt x="378" y="1017"/>
                  <a:pt x="375" y="1016"/>
                  <a:pt x="376" y="1018"/>
                </a:cubicBezTo>
                <a:cubicBezTo>
                  <a:pt x="379" y="1019"/>
                  <a:pt x="380" y="1016"/>
                  <a:pt x="381" y="1019"/>
                </a:cubicBezTo>
                <a:cubicBezTo>
                  <a:pt x="381" y="1021"/>
                  <a:pt x="378" y="1020"/>
                  <a:pt x="378" y="1022"/>
                </a:cubicBezTo>
                <a:cubicBezTo>
                  <a:pt x="382" y="1022"/>
                  <a:pt x="383" y="1020"/>
                  <a:pt x="387" y="1020"/>
                </a:cubicBezTo>
                <a:cubicBezTo>
                  <a:pt x="389" y="1023"/>
                  <a:pt x="388" y="1024"/>
                  <a:pt x="390" y="1027"/>
                </a:cubicBezTo>
                <a:cubicBezTo>
                  <a:pt x="394" y="1025"/>
                  <a:pt x="396" y="1030"/>
                  <a:pt x="398" y="1033"/>
                </a:cubicBezTo>
                <a:cubicBezTo>
                  <a:pt x="385" y="1041"/>
                  <a:pt x="383" y="1053"/>
                  <a:pt x="378" y="1067"/>
                </a:cubicBezTo>
                <a:cubicBezTo>
                  <a:pt x="387" y="1070"/>
                  <a:pt x="401" y="1068"/>
                  <a:pt x="402" y="1080"/>
                </a:cubicBezTo>
                <a:cubicBezTo>
                  <a:pt x="407" y="1084"/>
                  <a:pt x="411" y="1089"/>
                  <a:pt x="417" y="1092"/>
                </a:cubicBezTo>
                <a:cubicBezTo>
                  <a:pt x="415" y="1096"/>
                  <a:pt x="418" y="1100"/>
                  <a:pt x="416" y="1103"/>
                </a:cubicBezTo>
                <a:cubicBezTo>
                  <a:pt x="420" y="1104"/>
                  <a:pt x="424" y="1105"/>
                  <a:pt x="428" y="1106"/>
                </a:cubicBezTo>
                <a:cubicBezTo>
                  <a:pt x="433" y="1104"/>
                  <a:pt x="435" y="1099"/>
                  <a:pt x="440" y="1096"/>
                </a:cubicBezTo>
                <a:cubicBezTo>
                  <a:pt x="451" y="1082"/>
                  <a:pt x="471" y="1076"/>
                  <a:pt x="486" y="1066"/>
                </a:cubicBezTo>
                <a:cubicBezTo>
                  <a:pt x="493" y="1070"/>
                  <a:pt x="499" y="1058"/>
                  <a:pt x="504" y="1054"/>
                </a:cubicBezTo>
                <a:cubicBezTo>
                  <a:pt x="507" y="1054"/>
                  <a:pt x="508" y="1057"/>
                  <a:pt x="512" y="1056"/>
                </a:cubicBezTo>
                <a:cubicBezTo>
                  <a:pt x="512" y="1049"/>
                  <a:pt x="522" y="1050"/>
                  <a:pt x="524" y="1051"/>
                </a:cubicBezTo>
                <a:cubicBezTo>
                  <a:pt x="520" y="1049"/>
                  <a:pt x="527" y="1043"/>
                  <a:pt x="530" y="1042"/>
                </a:cubicBezTo>
                <a:cubicBezTo>
                  <a:pt x="530" y="1048"/>
                  <a:pt x="540" y="1051"/>
                  <a:pt x="541" y="1059"/>
                </a:cubicBezTo>
                <a:cubicBezTo>
                  <a:pt x="538" y="1058"/>
                  <a:pt x="537" y="1062"/>
                  <a:pt x="533" y="1059"/>
                </a:cubicBezTo>
                <a:cubicBezTo>
                  <a:pt x="532" y="1065"/>
                  <a:pt x="533" y="1067"/>
                  <a:pt x="533" y="1073"/>
                </a:cubicBezTo>
                <a:cubicBezTo>
                  <a:pt x="537" y="1073"/>
                  <a:pt x="537" y="1078"/>
                  <a:pt x="541" y="1078"/>
                </a:cubicBezTo>
                <a:cubicBezTo>
                  <a:pt x="542" y="1074"/>
                  <a:pt x="540" y="1072"/>
                  <a:pt x="545" y="1072"/>
                </a:cubicBezTo>
                <a:cubicBezTo>
                  <a:pt x="545" y="1075"/>
                  <a:pt x="540" y="1077"/>
                  <a:pt x="545" y="1077"/>
                </a:cubicBezTo>
                <a:cubicBezTo>
                  <a:pt x="547" y="1078"/>
                  <a:pt x="544" y="1073"/>
                  <a:pt x="546" y="1073"/>
                </a:cubicBezTo>
                <a:cubicBezTo>
                  <a:pt x="549" y="1074"/>
                  <a:pt x="553" y="1074"/>
                  <a:pt x="553" y="1078"/>
                </a:cubicBezTo>
                <a:cubicBezTo>
                  <a:pt x="551" y="1078"/>
                  <a:pt x="551" y="1076"/>
                  <a:pt x="548" y="1077"/>
                </a:cubicBezTo>
                <a:cubicBezTo>
                  <a:pt x="548" y="1081"/>
                  <a:pt x="548" y="1085"/>
                  <a:pt x="545" y="1085"/>
                </a:cubicBezTo>
                <a:cubicBezTo>
                  <a:pt x="546" y="1080"/>
                  <a:pt x="541" y="1086"/>
                  <a:pt x="541" y="1082"/>
                </a:cubicBezTo>
                <a:cubicBezTo>
                  <a:pt x="542" y="1080"/>
                  <a:pt x="544" y="1079"/>
                  <a:pt x="541" y="1078"/>
                </a:cubicBezTo>
                <a:cubicBezTo>
                  <a:pt x="539" y="1079"/>
                  <a:pt x="541" y="1082"/>
                  <a:pt x="538" y="1082"/>
                </a:cubicBezTo>
                <a:cubicBezTo>
                  <a:pt x="541" y="1079"/>
                  <a:pt x="533" y="1082"/>
                  <a:pt x="532" y="1078"/>
                </a:cubicBezTo>
                <a:cubicBezTo>
                  <a:pt x="531" y="1080"/>
                  <a:pt x="530" y="1082"/>
                  <a:pt x="529" y="1085"/>
                </a:cubicBezTo>
                <a:cubicBezTo>
                  <a:pt x="533" y="1085"/>
                  <a:pt x="536" y="1088"/>
                  <a:pt x="533" y="1090"/>
                </a:cubicBezTo>
                <a:cubicBezTo>
                  <a:pt x="534" y="1091"/>
                  <a:pt x="538" y="1089"/>
                  <a:pt x="538" y="1091"/>
                </a:cubicBezTo>
                <a:cubicBezTo>
                  <a:pt x="529" y="1095"/>
                  <a:pt x="513" y="1093"/>
                  <a:pt x="508" y="1101"/>
                </a:cubicBezTo>
                <a:cubicBezTo>
                  <a:pt x="518" y="1101"/>
                  <a:pt x="530" y="1093"/>
                  <a:pt x="539" y="1097"/>
                </a:cubicBezTo>
                <a:cubicBezTo>
                  <a:pt x="538" y="1103"/>
                  <a:pt x="532" y="1097"/>
                  <a:pt x="531" y="1101"/>
                </a:cubicBezTo>
                <a:cubicBezTo>
                  <a:pt x="533" y="1104"/>
                  <a:pt x="541" y="1101"/>
                  <a:pt x="541" y="1106"/>
                </a:cubicBezTo>
                <a:cubicBezTo>
                  <a:pt x="541" y="1108"/>
                  <a:pt x="537" y="1107"/>
                  <a:pt x="537" y="1110"/>
                </a:cubicBezTo>
                <a:cubicBezTo>
                  <a:pt x="544" y="1109"/>
                  <a:pt x="552" y="1104"/>
                  <a:pt x="552" y="1098"/>
                </a:cubicBezTo>
                <a:cubicBezTo>
                  <a:pt x="570" y="1092"/>
                  <a:pt x="580" y="1083"/>
                  <a:pt x="601" y="1083"/>
                </a:cubicBezTo>
                <a:cubicBezTo>
                  <a:pt x="608" y="1079"/>
                  <a:pt x="621" y="1083"/>
                  <a:pt x="627" y="1088"/>
                </a:cubicBezTo>
                <a:cubicBezTo>
                  <a:pt x="639" y="1088"/>
                  <a:pt x="638" y="1074"/>
                  <a:pt x="651" y="1074"/>
                </a:cubicBezTo>
                <a:cubicBezTo>
                  <a:pt x="652" y="1077"/>
                  <a:pt x="650" y="1077"/>
                  <a:pt x="650" y="1079"/>
                </a:cubicBezTo>
                <a:cubicBezTo>
                  <a:pt x="665" y="1076"/>
                  <a:pt x="677" y="1070"/>
                  <a:pt x="688" y="1064"/>
                </a:cubicBezTo>
                <a:cubicBezTo>
                  <a:pt x="694" y="1064"/>
                  <a:pt x="699" y="1063"/>
                  <a:pt x="701" y="1059"/>
                </a:cubicBezTo>
                <a:cubicBezTo>
                  <a:pt x="693" y="1057"/>
                  <a:pt x="682" y="1067"/>
                  <a:pt x="672" y="1060"/>
                </a:cubicBezTo>
                <a:cubicBezTo>
                  <a:pt x="683" y="1053"/>
                  <a:pt x="695" y="1048"/>
                  <a:pt x="710" y="1044"/>
                </a:cubicBezTo>
                <a:cubicBezTo>
                  <a:pt x="712" y="1042"/>
                  <a:pt x="712" y="1039"/>
                  <a:pt x="714" y="1038"/>
                </a:cubicBezTo>
                <a:cubicBezTo>
                  <a:pt x="722" y="1040"/>
                  <a:pt x="729" y="1035"/>
                  <a:pt x="735" y="1031"/>
                </a:cubicBezTo>
                <a:cubicBezTo>
                  <a:pt x="736" y="1035"/>
                  <a:pt x="733" y="1036"/>
                  <a:pt x="735" y="1038"/>
                </a:cubicBezTo>
                <a:cubicBezTo>
                  <a:pt x="737" y="1040"/>
                  <a:pt x="739" y="1038"/>
                  <a:pt x="742" y="1038"/>
                </a:cubicBezTo>
                <a:cubicBezTo>
                  <a:pt x="742" y="1040"/>
                  <a:pt x="740" y="1040"/>
                  <a:pt x="742" y="1041"/>
                </a:cubicBezTo>
                <a:cubicBezTo>
                  <a:pt x="755" y="1034"/>
                  <a:pt x="772" y="1031"/>
                  <a:pt x="783" y="1021"/>
                </a:cubicBezTo>
                <a:cubicBezTo>
                  <a:pt x="788" y="1020"/>
                  <a:pt x="793" y="1023"/>
                  <a:pt x="797" y="1020"/>
                </a:cubicBezTo>
                <a:cubicBezTo>
                  <a:pt x="796" y="1024"/>
                  <a:pt x="800" y="1023"/>
                  <a:pt x="800" y="1025"/>
                </a:cubicBezTo>
                <a:cubicBezTo>
                  <a:pt x="793" y="1032"/>
                  <a:pt x="780" y="1028"/>
                  <a:pt x="777" y="1040"/>
                </a:cubicBezTo>
                <a:cubicBezTo>
                  <a:pt x="753" y="1052"/>
                  <a:pt x="724" y="1060"/>
                  <a:pt x="702" y="1074"/>
                </a:cubicBezTo>
                <a:cubicBezTo>
                  <a:pt x="700" y="1074"/>
                  <a:pt x="700" y="1073"/>
                  <a:pt x="699" y="1073"/>
                </a:cubicBezTo>
                <a:cubicBezTo>
                  <a:pt x="680" y="1080"/>
                  <a:pt x="661" y="1085"/>
                  <a:pt x="645" y="1094"/>
                </a:cubicBezTo>
                <a:cubicBezTo>
                  <a:pt x="656" y="1092"/>
                  <a:pt x="665" y="1087"/>
                  <a:pt x="673" y="1087"/>
                </a:cubicBezTo>
                <a:cubicBezTo>
                  <a:pt x="671" y="1094"/>
                  <a:pt x="663" y="1097"/>
                  <a:pt x="657" y="1095"/>
                </a:cubicBezTo>
                <a:cubicBezTo>
                  <a:pt x="657" y="1096"/>
                  <a:pt x="659" y="1096"/>
                  <a:pt x="659" y="1097"/>
                </a:cubicBezTo>
                <a:cubicBezTo>
                  <a:pt x="653" y="1100"/>
                  <a:pt x="646" y="1101"/>
                  <a:pt x="641" y="1104"/>
                </a:cubicBezTo>
                <a:cubicBezTo>
                  <a:pt x="659" y="1107"/>
                  <a:pt x="666" y="1090"/>
                  <a:pt x="680" y="1097"/>
                </a:cubicBezTo>
                <a:cubicBezTo>
                  <a:pt x="680" y="1098"/>
                  <a:pt x="678" y="1101"/>
                  <a:pt x="680" y="1101"/>
                </a:cubicBezTo>
                <a:cubicBezTo>
                  <a:pt x="681" y="1099"/>
                  <a:pt x="684" y="1101"/>
                  <a:pt x="686" y="1101"/>
                </a:cubicBezTo>
                <a:cubicBezTo>
                  <a:pt x="687" y="1099"/>
                  <a:pt x="688" y="1097"/>
                  <a:pt x="688" y="1094"/>
                </a:cubicBezTo>
                <a:cubicBezTo>
                  <a:pt x="694" y="1094"/>
                  <a:pt x="695" y="1086"/>
                  <a:pt x="701" y="1088"/>
                </a:cubicBezTo>
                <a:cubicBezTo>
                  <a:pt x="701" y="1087"/>
                  <a:pt x="701" y="1086"/>
                  <a:pt x="702" y="1086"/>
                </a:cubicBezTo>
                <a:cubicBezTo>
                  <a:pt x="702" y="1086"/>
                  <a:pt x="701" y="1086"/>
                  <a:pt x="701" y="1086"/>
                </a:cubicBezTo>
                <a:cubicBezTo>
                  <a:pt x="699" y="1086"/>
                  <a:pt x="698" y="1085"/>
                  <a:pt x="698" y="1083"/>
                </a:cubicBezTo>
                <a:cubicBezTo>
                  <a:pt x="701" y="1079"/>
                  <a:pt x="706" y="1077"/>
                  <a:pt x="709" y="1072"/>
                </a:cubicBezTo>
                <a:cubicBezTo>
                  <a:pt x="736" y="1068"/>
                  <a:pt x="755" y="1051"/>
                  <a:pt x="781" y="1048"/>
                </a:cubicBezTo>
                <a:cubicBezTo>
                  <a:pt x="779" y="1054"/>
                  <a:pt x="778" y="1059"/>
                  <a:pt x="779" y="1063"/>
                </a:cubicBezTo>
                <a:cubicBezTo>
                  <a:pt x="783" y="1064"/>
                  <a:pt x="785" y="1063"/>
                  <a:pt x="788" y="1062"/>
                </a:cubicBezTo>
                <a:cubicBezTo>
                  <a:pt x="792" y="1053"/>
                  <a:pt x="802" y="1054"/>
                  <a:pt x="808" y="1050"/>
                </a:cubicBezTo>
                <a:cubicBezTo>
                  <a:pt x="806" y="1040"/>
                  <a:pt x="812" y="1048"/>
                  <a:pt x="819" y="1045"/>
                </a:cubicBezTo>
                <a:cubicBezTo>
                  <a:pt x="817" y="1036"/>
                  <a:pt x="806" y="1046"/>
                  <a:pt x="802" y="1043"/>
                </a:cubicBezTo>
                <a:cubicBezTo>
                  <a:pt x="803" y="1040"/>
                  <a:pt x="805" y="1037"/>
                  <a:pt x="802" y="1036"/>
                </a:cubicBezTo>
                <a:cubicBezTo>
                  <a:pt x="807" y="1034"/>
                  <a:pt x="811" y="1031"/>
                  <a:pt x="814" y="1027"/>
                </a:cubicBezTo>
                <a:cubicBezTo>
                  <a:pt x="813" y="1026"/>
                  <a:pt x="812" y="1026"/>
                  <a:pt x="812" y="1024"/>
                </a:cubicBezTo>
                <a:cubicBezTo>
                  <a:pt x="808" y="1025"/>
                  <a:pt x="804" y="1026"/>
                  <a:pt x="802" y="1029"/>
                </a:cubicBezTo>
                <a:cubicBezTo>
                  <a:pt x="802" y="1022"/>
                  <a:pt x="798" y="1020"/>
                  <a:pt x="797" y="1015"/>
                </a:cubicBezTo>
                <a:cubicBezTo>
                  <a:pt x="807" y="1013"/>
                  <a:pt x="818" y="1011"/>
                  <a:pt x="821" y="1002"/>
                </a:cubicBezTo>
                <a:cubicBezTo>
                  <a:pt x="815" y="1004"/>
                  <a:pt x="810" y="1007"/>
                  <a:pt x="804" y="1010"/>
                </a:cubicBezTo>
                <a:cubicBezTo>
                  <a:pt x="803" y="1010"/>
                  <a:pt x="802" y="1009"/>
                  <a:pt x="800" y="1008"/>
                </a:cubicBezTo>
                <a:cubicBezTo>
                  <a:pt x="782" y="1016"/>
                  <a:pt x="765" y="1024"/>
                  <a:pt x="748" y="1032"/>
                </a:cubicBezTo>
                <a:cubicBezTo>
                  <a:pt x="746" y="1032"/>
                  <a:pt x="745" y="1031"/>
                  <a:pt x="742" y="1030"/>
                </a:cubicBezTo>
                <a:cubicBezTo>
                  <a:pt x="743" y="1034"/>
                  <a:pt x="740" y="1035"/>
                  <a:pt x="736" y="1035"/>
                </a:cubicBezTo>
                <a:cubicBezTo>
                  <a:pt x="736" y="1031"/>
                  <a:pt x="736" y="1031"/>
                  <a:pt x="736" y="1031"/>
                </a:cubicBezTo>
                <a:cubicBezTo>
                  <a:pt x="744" y="1030"/>
                  <a:pt x="749" y="1025"/>
                  <a:pt x="756" y="1022"/>
                </a:cubicBezTo>
                <a:cubicBezTo>
                  <a:pt x="754" y="1022"/>
                  <a:pt x="757" y="1021"/>
                  <a:pt x="756" y="1018"/>
                </a:cubicBezTo>
                <a:cubicBezTo>
                  <a:pt x="752" y="1020"/>
                  <a:pt x="745" y="1022"/>
                  <a:pt x="745" y="1025"/>
                </a:cubicBezTo>
                <a:cubicBezTo>
                  <a:pt x="743" y="1019"/>
                  <a:pt x="738" y="1027"/>
                  <a:pt x="735" y="1022"/>
                </a:cubicBezTo>
                <a:cubicBezTo>
                  <a:pt x="744" y="1019"/>
                  <a:pt x="752" y="1013"/>
                  <a:pt x="762" y="1010"/>
                </a:cubicBezTo>
                <a:cubicBezTo>
                  <a:pt x="763" y="1016"/>
                  <a:pt x="773" y="1011"/>
                  <a:pt x="775" y="1015"/>
                </a:cubicBezTo>
                <a:cubicBezTo>
                  <a:pt x="780" y="1012"/>
                  <a:pt x="780" y="1006"/>
                  <a:pt x="786" y="1005"/>
                </a:cubicBezTo>
                <a:cubicBezTo>
                  <a:pt x="787" y="1007"/>
                  <a:pt x="782" y="1009"/>
                  <a:pt x="785" y="1010"/>
                </a:cubicBezTo>
                <a:cubicBezTo>
                  <a:pt x="789" y="1005"/>
                  <a:pt x="793" y="1000"/>
                  <a:pt x="801" y="999"/>
                </a:cubicBezTo>
                <a:cubicBezTo>
                  <a:pt x="800" y="1005"/>
                  <a:pt x="809" y="1000"/>
                  <a:pt x="804" y="1005"/>
                </a:cubicBezTo>
                <a:cubicBezTo>
                  <a:pt x="812" y="1004"/>
                  <a:pt x="819" y="1002"/>
                  <a:pt x="820" y="998"/>
                </a:cubicBezTo>
                <a:cubicBezTo>
                  <a:pt x="817" y="999"/>
                  <a:pt x="814" y="1000"/>
                  <a:pt x="811" y="1002"/>
                </a:cubicBezTo>
                <a:cubicBezTo>
                  <a:pt x="811" y="999"/>
                  <a:pt x="811" y="995"/>
                  <a:pt x="812" y="993"/>
                </a:cubicBezTo>
                <a:cubicBezTo>
                  <a:pt x="821" y="995"/>
                  <a:pt x="837" y="988"/>
                  <a:pt x="841" y="979"/>
                </a:cubicBezTo>
                <a:cubicBezTo>
                  <a:pt x="843" y="979"/>
                  <a:pt x="844" y="978"/>
                  <a:pt x="846" y="978"/>
                </a:cubicBezTo>
                <a:cubicBezTo>
                  <a:pt x="844" y="973"/>
                  <a:pt x="852" y="974"/>
                  <a:pt x="859" y="974"/>
                </a:cubicBezTo>
                <a:cubicBezTo>
                  <a:pt x="859" y="969"/>
                  <a:pt x="865" y="967"/>
                  <a:pt x="868" y="968"/>
                </a:cubicBezTo>
                <a:cubicBezTo>
                  <a:pt x="868" y="972"/>
                  <a:pt x="865" y="967"/>
                  <a:pt x="865" y="971"/>
                </a:cubicBezTo>
                <a:cubicBezTo>
                  <a:pt x="872" y="971"/>
                  <a:pt x="886" y="969"/>
                  <a:pt x="886" y="961"/>
                </a:cubicBezTo>
                <a:cubicBezTo>
                  <a:pt x="889" y="960"/>
                  <a:pt x="889" y="963"/>
                  <a:pt x="889" y="965"/>
                </a:cubicBezTo>
                <a:cubicBezTo>
                  <a:pt x="895" y="963"/>
                  <a:pt x="897" y="957"/>
                  <a:pt x="905" y="956"/>
                </a:cubicBezTo>
                <a:cubicBezTo>
                  <a:pt x="906" y="954"/>
                  <a:pt x="902" y="953"/>
                  <a:pt x="905" y="952"/>
                </a:cubicBezTo>
                <a:cubicBezTo>
                  <a:pt x="907" y="950"/>
                  <a:pt x="909" y="954"/>
                  <a:pt x="911" y="954"/>
                </a:cubicBezTo>
                <a:cubicBezTo>
                  <a:pt x="910" y="955"/>
                  <a:pt x="906" y="956"/>
                  <a:pt x="909" y="957"/>
                </a:cubicBezTo>
                <a:cubicBezTo>
                  <a:pt x="909" y="956"/>
                  <a:pt x="911" y="956"/>
                  <a:pt x="912" y="956"/>
                </a:cubicBezTo>
                <a:cubicBezTo>
                  <a:pt x="912" y="952"/>
                  <a:pt x="912" y="948"/>
                  <a:pt x="915" y="947"/>
                </a:cubicBezTo>
                <a:cubicBezTo>
                  <a:pt x="918" y="946"/>
                  <a:pt x="918" y="948"/>
                  <a:pt x="919" y="950"/>
                </a:cubicBezTo>
                <a:cubicBezTo>
                  <a:pt x="919" y="952"/>
                  <a:pt x="917" y="951"/>
                  <a:pt x="917" y="953"/>
                </a:cubicBezTo>
                <a:cubicBezTo>
                  <a:pt x="923" y="956"/>
                  <a:pt x="925" y="949"/>
                  <a:pt x="928" y="946"/>
                </a:cubicBezTo>
                <a:cubicBezTo>
                  <a:pt x="935" y="945"/>
                  <a:pt x="939" y="939"/>
                  <a:pt x="944" y="935"/>
                </a:cubicBezTo>
                <a:cubicBezTo>
                  <a:pt x="949" y="936"/>
                  <a:pt x="952" y="933"/>
                  <a:pt x="957" y="937"/>
                </a:cubicBezTo>
                <a:cubicBezTo>
                  <a:pt x="958" y="934"/>
                  <a:pt x="955" y="934"/>
                  <a:pt x="956" y="931"/>
                </a:cubicBezTo>
                <a:cubicBezTo>
                  <a:pt x="960" y="930"/>
                  <a:pt x="961" y="927"/>
                  <a:pt x="965" y="926"/>
                </a:cubicBezTo>
                <a:cubicBezTo>
                  <a:pt x="968" y="925"/>
                  <a:pt x="969" y="931"/>
                  <a:pt x="972" y="927"/>
                </a:cubicBezTo>
                <a:cubicBezTo>
                  <a:pt x="967" y="917"/>
                  <a:pt x="982" y="912"/>
                  <a:pt x="983" y="902"/>
                </a:cubicBezTo>
                <a:cubicBezTo>
                  <a:pt x="987" y="901"/>
                  <a:pt x="988" y="905"/>
                  <a:pt x="990" y="906"/>
                </a:cubicBezTo>
                <a:cubicBezTo>
                  <a:pt x="990" y="907"/>
                  <a:pt x="988" y="908"/>
                  <a:pt x="988" y="909"/>
                </a:cubicBezTo>
                <a:cubicBezTo>
                  <a:pt x="992" y="911"/>
                  <a:pt x="996" y="911"/>
                  <a:pt x="1000" y="909"/>
                </a:cubicBezTo>
                <a:cubicBezTo>
                  <a:pt x="1000" y="911"/>
                  <a:pt x="997" y="910"/>
                  <a:pt x="996" y="912"/>
                </a:cubicBezTo>
                <a:cubicBezTo>
                  <a:pt x="998" y="912"/>
                  <a:pt x="1000" y="912"/>
                  <a:pt x="1001" y="913"/>
                </a:cubicBezTo>
                <a:cubicBezTo>
                  <a:pt x="1001" y="917"/>
                  <a:pt x="997" y="918"/>
                  <a:pt x="999" y="920"/>
                </a:cubicBezTo>
                <a:cubicBezTo>
                  <a:pt x="1005" y="919"/>
                  <a:pt x="1009" y="915"/>
                  <a:pt x="1008" y="910"/>
                </a:cubicBezTo>
                <a:cubicBezTo>
                  <a:pt x="1004" y="911"/>
                  <a:pt x="1001" y="910"/>
                  <a:pt x="1000" y="906"/>
                </a:cubicBezTo>
                <a:cubicBezTo>
                  <a:pt x="1004" y="905"/>
                  <a:pt x="1004" y="900"/>
                  <a:pt x="1010" y="900"/>
                </a:cubicBezTo>
                <a:cubicBezTo>
                  <a:pt x="1009" y="897"/>
                  <a:pt x="1012" y="897"/>
                  <a:pt x="1012" y="894"/>
                </a:cubicBezTo>
                <a:cubicBezTo>
                  <a:pt x="1009" y="892"/>
                  <a:pt x="1010" y="888"/>
                  <a:pt x="1010" y="884"/>
                </a:cubicBezTo>
                <a:cubicBezTo>
                  <a:pt x="1019" y="883"/>
                  <a:pt x="1022" y="866"/>
                  <a:pt x="1034" y="868"/>
                </a:cubicBezTo>
                <a:cubicBezTo>
                  <a:pt x="1035" y="874"/>
                  <a:pt x="1029" y="874"/>
                  <a:pt x="1027" y="877"/>
                </a:cubicBezTo>
                <a:cubicBezTo>
                  <a:pt x="1027" y="881"/>
                  <a:pt x="1031" y="881"/>
                  <a:pt x="1030" y="885"/>
                </a:cubicBezTo>
                <a:cubicBezTo>
                  <a:pt x="1029" y="885"/>
                  <a:pt x="1026" y="884"/>
                  <a:pt x="1027" y="887"/>
                </a:cubicBezTo>
                <a:cubicBezTo>
                  <a:pt x="1031" y="887"/>
                  <a:pt x="1028" y="890"/>
                  <a:pt x="1031" y="893"/>
                </a:cubicBezTo>
                <a:cubicBezTo>
                  <a:pt x="1028" y="892"/>
                  <a:pt x="1027" y="894"/>
                  <a:pt x="1027" y="896"/>
                </a:cubicBezTo>
                <a:cubicBezTo>
                  <a:pt x="1032" y="895"/>
                  <a:pt x="1034" y="900"/>
                  <a:pt x="1034" y="901"/>
                </a:cubicBezTo>
                <a:cubicBezTo>
                  <a:pt x="1034" y="899"/>
                  <a:pt x="1037" y="899"/>
                  <a:pt x="1039" y="899"/>
                </a:cubicBezTo>
                <a:cubicBezTo>
                  <a:pt x="1040" y="902"/>
                  <a:pt x="1037" y="904"/>
                  <a:pt x="1039" y="906"/>
                </a:cubicBezTo>
                <a:cubicBezTo>
                  <a:pt x="1040" y="904"/>
                  <a:pt x="1040" y="902"/>
                  <a:pt x="1041" y="901"/>
                </a:cubicBezTo>
                <a:cubicBezTo>
                  <a:pt x="1041" y="903"/>
                  <a:pt x="1044" y="902"/>
                  <a:pt x="1044" y="903"/>
                </a:cubicBezTo>
                <a:cubicBezTo>
                  <a:pt x="1042" y="908"/>
                  <a:pt x="1042" y="904"/>
                  <a:pt x="1041" y="909"/>
                </a:cubicBezTo>
                <a:cubicBezTo>
                  <a:pt x="1044" y="909"/>
                  <a:pt x="1047" y="912"/>
                  <a:pt x="1050" y="910"/>
                </a:cubicBezTo>
                <a:cubicBezTo>
                  <a:pt x="1049" y="909"/>
                  <a:pt x="1049" y="908"/>
                  <a:pt x="1048" y="906"/>
                </a:cubicBezTo>
                <a:cubicBezTo>
                  <a:pt x="1051" y="903"/>
                  <a:pt x="1052" y="903"/>
                  <a:pt x="1056" y="905"/>
                </a:cubicBezTo>
                <a:cubicBezTo>
                  <a:pt x="1056" y="903"/>
                  <a:pt x="1054" y="902"/>
                  <a:pt x="1055" y="900"/>
                </a:cubicBezTo>
                <a:cubicBezTo>
                  <a:pt x="1050" y="897"/>
                  <a:pt x="1049" y="903"/>
                  <a:pt x="1046" y="904"/>
                </a:cubicBezTo>
                <a:cubicBezTo>
                  <a:pt x="1045" y="900"/>
                  <a:pt x="1044" y="897"/>
                  <a:pt x="1044" y="894"/>
                </a:cubicBezTo>
                <a:cubicBezTo>
                  <a:pt x="1044" y="896"/>
                  <a:pt x="1040" y="895"/>
                  <a:pt x="1040" y="893"/>
                </a:cubicBezTo>
                <a:cubicBezTo>
                  <a:pt x="1046" y="891"/>
                  <a:pt x="1047" y="887"/>
                  <a:pt x="1047" y="881"/>
                </a:cubicBezTo>
                <a:cubicBezTo>
                  <a:pt x="1041" y="883"/>
                  <a:pt x="1042" y="892"/>
                  <a:pt x="1035" y="893"/>
                </a:cubicBezTo>
                <a:cubicBezTo>
                  <a:pt x="1033" y="887"/>
                  <a:pt x="1030" y="884"/>
                  <a:pt x="1034" y="880"/>
                </a:cubicBezTo>
                <a:cubicBezTo>
                  <a:pt x="1035" y="880"/>
                  <a:pt x="1036" y="880"/>
                  <a:pt x="1037" y="879"/>
                </a:cubicBezTo>
                <a:cubicBezTo>
                  <a:pt x="1037" y="881"/>
                  <a:pt x="1037" y="883"/>
                  <a:pt x="1038" y="884"/>
                </a:cubicBezTo>
                <a:cubicBezTo>
                  <a:pt x="1039" y="881"/>
                  <a:pt x="1039" y="879"/>
                  <a:pt x="1038" y="876"/>
                </a:cubicBezTo>
                <a:cubicBezTo>
                  <a:pt x="1041" y="879"/>
                  <a:pt x="1042" y="872"/>
                  <a:pt x="1047" y="873"/>
                </a:cubicBezTo>
                <a:cubicBezTo>
                  <a:pt x="1047" y="871"/>
                  <a:pt x="1046" y="871"/>
                  <a:pt x="1046" y="869"/>
                </a:cubicBezTo>
                <a:cubicBezTo>
                  <a:pt x="1055" y="861"/>
                  <a:pt x="1064" y="856"/>
                  <a:pt x="1076" y="855"/>
                </a:cubicBezTo>
                <a:cubicBezTo>
                  <a:pt x="1072" y="852"/>
                  <a:pt x="1078" y="849"/>
                  <a:pt x="1077" y="848"/>
                </a:cubicBezTo>
                <a:cubicBezTo>
                  <a:pt x="1076" y="851"/>
                  <a:pt x="1071" y="846"/>
                  <a:pt x="1071" y="848"/>
                </a:cubicBezTo>
                <a:cubicBezTo>
                  <a:pt x="1074" y="851"/>
                  <a:pt x="1067" y="856"/>
                  <a:pt x="1065" y="855"/>
                </a:cubicBezTo>
                <a:cubicBezTo>
                  <a:pt x="1066" y="849"/>
                  <a:pt x="1073" y="845"/>
                  <a:pt x="1072" y="841"/>
                </a:cubicBezTo>
                <a:cubicBezTo>
                  <a:pt x="1071" y="840"/>
                  <a:pt x="1067" y="842"/>
                  <a:pt x="1066" y="838"/>
                </a:cubicBezTo>
                <a:cubicBezTo>
                  <a:pt x="1065" y="840"/>
                  <a:pt x="1065" y="842"/>
                  <a:pt x="1062" y="842"/>
                </a:cubicBezTo>
                <a:cubicBezTo>
                  <a:pt x="1062" y="839"/>
                  <a:pt x="1060" y="838"/>
                  <a:pt x="1059" y="835"/>
                </a:cubicBezTo>
                <a:cubicBezTo>
                  <a:pt x="1064" y="833"/>
                  <a:pt x="1074" y="826"/>
                  <a:pt x="1077" y="832"/>
                </a:cubicBezTo>
                <a:cubicBezTo>
                  <a:pt x="1077" y="834"/>
                  <a:pt x="1073" y="837"/>
                  <a:pt x="1076" y="839"/>
                </a:cubicBezTo>
                <a:cubicBezTo>
                  <a:pt x="1076" y="838"/>
                  <a:pt x="1077" y="837"/>
                  <a:pt x="1078" y="836"/>
                </a:cubicBezTo>
                <a:cubicBezTo>
                  <a:pt x="1081" y="838"/>
                  <a:pt x="1076" y="840"/>
                  <a:pt x="1078" y="841"/>
                </a:cubicBezTo>
                <a:cubicBezTo>
                  <a:pt x="1081" y="839"/>
                  <a:pt x="1081" y="833"/>
                  <a:pt x="1085" y="832"/>
                </a:cubicBezTo>
                <a:cubicBezTo>
                  <a:pt x="1083" y="827"/>
                  <a:pt x="1086" y="824"/>
                  <a:pt x="1091" y="824"/>
                </a:cubicBezTo>
                <a:cubicBezTo>
                  <a:pt x="1091" y="825"/>
                  <a:pt x="1091" y="825"/>
                  <a:pt x="1092" y="826"/>
                </a:cubicBezTo>
                <a:cubicBezTo>
                  <a:pt x="1092" y="829"/>
                  <a:pt x="1089" y="828"/>
                  <a:pt x="1090" y="831"/>
                </a:cubicBezTo>
                <a:cubicBezTo>
                  <a:pt x="1092" y="832"/>
                  <a:pt x="1092" y="830"/>
                  <a:pt x="1093" y="833"/>
                </a:cubicBezTo>
                <a:cubicBezTo>
                  <a:pt x="1097" y="831"/>
                  <a:pt x="1092" y="828"/>
                  <a:pt x="1096" y="827"/>
                </a:cubicBezTo>
                <a:cubicBezTo>
                  <a:pt x="1097" y="830"/>
                  <a:pt x="1101" y="832"/>
                  <a:pt x="1103" y="835"/>
                </a:cubicBezTo>
                <a:cubicBezTo>
                  <a:pt x="1106" y="830"/>
                  <a:pt x="1118" y="829"/>
                  <a:pt x="1116" y="823"/>
                </a:cubicBezTo>
                <a:cubicBezTo>
                  <a:pt x="1113" y="826"/>
                  <a:pt x="1111" y="819"/>
                  <a:pt x="1108" y="818"/>
                </a:cubicBezTo>
                <a:cubicBezTo>
                  <a:pt x="1111" y="815"/>
                  <a:pt x="1112" y="820"/>
                  <a:pt x="1114" y="821"/>
                </a:cubicBezTo>
                <a:cubicBezTo>
                  <a:pt x="1116" y="816"/>
                  <a:pt x="1119" y="811"/>
                  <a:pt x="1126" y="809"/>
                </a:cubicBezTo>
                <a:cubicBezTo>
                  <a:pt x="1128" y="815"/>
                  <a:pt x="1129" y="817"/>
                  <a:pt x="1133" y="816"/>
                </a:cubicBezTo>
                <a:cubicBezTo>
                  <a:pt x="1132" y="818"/>
                  <a:pt x="1128" y="820"/>
                  <a:pt x="1130" y="822"/>
                </a:cubicBezTo>
                <a:cubicBezTo>
                  <a:pt x="1134" y="820"/>
                  <a:pt x="1137" y="818"/>
                  <a:pt x="1142" y="820"/>
                </a:cubicBezTo>
                <a:cubicBezTo>
                  <a:pt x="1142" y="821"/>
                  <a:pt x="1140" y="822"/>
                  <a:pt x="1140" y="824"/>
                </a:cubicBezTo>
                <a:cubicBezTo>
                  <a:pt x="1144" y="824"/>
                  <a:pt x="1145" y="821"/>
                  <a:pt x="1148" y="821"/>
                </a:cubicBezTo>
                <a:cubicBezTo>
                  <a:pt x="1149" y="825"/>
                  <a:pt x="1145" y="824"/>
                  <a:pt x="1146" y="828"/>
                </a:cubicBezTo>
                <a:cubicBezTo>
                  <a:pt x="1147" y="831"/>
                  <a:pt x="1150" y="831"/>
                  <a:pt x="1150" y="835"/>
                </a:cubicBezTo>
                <a:cubicBezTo>
                  <a:pt x="1146" y="835"/>
                  <a:pt x="1148" y="837"/>
                  <a:pt x="1147" y="840"/>
                </a:cubicBezTo>
                <a:cubicBezTo>
                  <a:pt x="1145" y="836"/>
                  <a:pt x="1143" y="843"/>
                  <a:pt x="1140" y="840"/>
                </a:cubicBezTo>
                <a:cubicBezTo>
                  <a:pt x="1140" y="844"/>
                  <a:pt x="1139" y="847"/>
                  <a:pt x="1136" y="848"/>
                </a:cubicBezTo>
                <a:cubicBezTo>
                  <a:pt x="1137" y="843"/>
                  <a:pt x="1132" y="849"/>
                  <a:pt x="1135" y="847"/>
                </a:cubicBezTo>
                <a:cubicBezTo>
                  <a:pt x="1138" y="851"/>
                  <a:pt x="1128" y="850"/>
                  <a:pt x="1127" y="850"/>
                </a:cubicBezTo>
                <a:cubicBezTo>
                  <a:pt x="1128" y="853"/>
                  <a:pt x="1133" y="853"/>
                  <a:pt x="1134" y="853"/>
                </a:cubicBezTo>
                <a:cubicBezTo>
                  <a:pt x="1136" y="859"/>
                  <a:pt x="1129" y="859"/>
                  <a:pt x="1130" y="860"/>
                </a:cubicBezTo>
                <a:cubicBezTo>
                  <a:pt x="1133" y="860"/>
                  <a:pt x="1134" y="859"/>
                  <a:pt x="1135" y="858"/>
                </a:cubicBezTo>
                <a:cubicBezTo>
                  <a:pt x="1135" y="859"/>
                  <a:pt x="1137" y="863"/>
                  <a:pt x="1137" y="860"/>
                </a:cubicBezTo>
                <a:cubicBezTo>
                  <a:pt x="1140" y="856"/>
                  <a:pt x="1147" y="849"/>
                  <a:pt x="1154" y="846"/>
                </a:cubicBezTo>
                <a:cubicBezTo>
                  <a:pt x="1154" y="851"/>
                  <a:pt x="1154" y="851"/>
                  <a:pt x="1154" y="851"/>
                </a:cubicBezTo>
                <a:cubicBezTo>
                  <a:pt x="1150" y="851"/>
                  <a:pt x="1151" y="855"/>
                  <a:pt x="1148" y="856"/>
                </a:cubicBezTo>
                <a:cubicBezTo>
                  <a:pt x="1149" y="859"/>
                  <a:pt x="1152" y="859"/>
                  <a:pt x="1151" y="864"/>
                </a:cubicBezTo>
                <a:cubicBezTo>
                  <a:pt x="1149" y="864"/>
                  <a:pt x="1149" y="866"/>
                  <a:pt x="1147" y="865"/>
                </a:cubicBezTo>
                <a:cubicBezTo>
                  <a:pt x="1147" y="863"/>
                  <a:pt x="1146" y="862"/>
                  <a:pt x="1145" y="861"/>
                </a:cubicBezTo>
                <a:cubicBezTo>
                  <a:pt x="1143" y="866"/>
                  <a:pt x="1145" y="867"/>
                  <a:pt x="1145" y="872"/>
                </a:cubicBezTo>
                <a:cubicBezTo>
                  <a:pt x="1139" y="876"/>
                  <a:pt x="1131" y="878"/>
                  <a:pt x="1127" y="885"/>
                </a:cubicBezTo>
                <a:cubicBezTo>
                  <a:pt x="1129" y="885"/>
                  <a:pt x="1133" y="884"/>
                  <a:pt x="1134" y="888"/>
                </a:cubicBezTo>
                <a:cubicBezTo>
                  <a:pt x="1132" y="891"/>
                  <a:pt x="1128" y="892"/>
                  <a:pt x="1130" y="896"/>
                </a:cubicBezTo>
                <a:cubicBezTo>
                  <a:pt x="1135" y="892"/>
                  <a:pt x="1143" y="891"/>
                  <a:pt x="1139" y="881"/>
                </a:cubicBezTo>
                <a:cubicBezTo>
                  <a:pt x="1142" y="876"/>
                  <a:pt x="1151" y="870"/>
                  <a:pt x="1155" y="875"/>
                </a:cubicBezTo>
                <a:cubicBezTo>
                  <a:pt x="1153" y="877"/>
                  <a:pt x="1149" y="877"/>
                  <a:pt x="1149" y="881"/>
                </a:cubicBezTo>
                <a:cubicBezTo>
                  <a:pt x="1153" y="881"/>
                  <a:pt x="1155" y="878"/>
                  <a:pt x="1158" y="880"/>
                </a:cubicBezTo>
                <a:cubicBezTo>
                  <a:pt x="1161" y="874"/>
                  <a:pt x="1169" y="873"/>
                  <a:pt x="1172" y="868"/>
                </a:cubicBezTo>
                <a:cubicBezTo>
                  <a:pt x="1175" y="869"/>
                  <a:pt x="1176" y="867"/>
                  <a:pt x="1178" y="867"/>
                </a:cubicBezTo>
                <a:cubicBezTo>
                  <a:pt x="1177" y="862"/>
                  <a:pt x="1182" y="863"/>
                  <a:pt x="1185" y="862"/>
                </a:cubicBezTo>
                <a:cubicBezTo>
                  <a:pt x="1185" y="864"/>
                  <a:pt x="1185" y="865"/>
                  <a:pt x="1186" y="866"/>
                </a:cubicBezTo>
                <a:cubicBezTo>
                  <a:pt x="1192" y="864"/>
                  <a:pt x="1192" y="856"/>
                  <a:pt x="1199" y="854"/>
                </a:cubicBezTo>
                <a:cubicBezTo>
                  <a:pt x="1201" y="855"/>
                  <a:pt x="1198" y="857"/>
                  <a:pt x="1200" y="858"/>
                </a:cubicBezTo>
                <a:cubicBezTo>
                  <a:pt x="1200" y="856"/>
                  <a:pt x="1201" y="856"/>
                  <a:pt x="1203" y="856"/>
                </a:cubicBezTo>
                <a:cubicBezTo>
                  <a:pt x="1204" y="859"/>
                  <a:pt x="1203" y="860"/>
                  <a:pt x="1202" y="862"/>
                </a:cubicBezTo>
                <a:cubicBezTo>
                  <a:pt x="1203" y="864"/>
                  <a:pt x="1208" y="862"/>
                  <a:pt x="1209" y="864"/>
                </a:cubicBezTo>
                <a:cubicBezTo>
                  <a:pt x="1204" y="874"/>
                  <a:pt x="1195" y="881"/>
                  <a:pt x="1190" y="890"/>
                </a:cubicBezTo>
                <a:cubicBezTo>
                  <a:pt x="1198" y="890"/>
                  <a:pt x="1205" y="877"/>
                  <a:pt x="1211" y="884"/>
                </a:cubicBezTo>
                <a:cubicBezTo>
                  <a:pt x="1211" y="880"/>
                  <a:pt x="1214" y="882"/>
                  <a:pt x="1215" y="881"/>
                </a:cubicBezTo>
                <a:cubicBezTo>
                  <a:pt x="1221" y="876"/>
                  <a:pt x="1223" y="865"/>
                  <a:pt x="1234" y="865"/>
                </a:cubicBezTo>
                <a:cubicBezTo>
                  <a:pt x="1234" y="868"/>
                  <a:pt x="1234" y="868"/>
                  <a:pt x="1234" y="868"/>
                </a:cubicBezTo>
                <a:cubicBezTo>
                  <a:pt x="1238" y="867"/>
                  <a:pt x="1242" y="860"/>
                  <a:pt x="1240" y="857"/>
                </a:cubicBezTo>
                <a:cubicBezTo>
                  <a:pt x="1230" y="856"/>
                  <a:pt x="1225" y="861"/>
                  <a:pt x="1218" y="865"/>
                </a:cubicBezTo>
                <a:cubicBezTo>
                  <a:pt x="1216" y="865"/>
                  <a:pt x="1217" y="862"/>
                  <a:pt x="1215" y="862"/>
                </a:cubicBezTo>
                <a:cubicBezTo>
                  <a:pt x="1214" y="865"/>
                  <a:pt x="1212" y="864"/>
                  <a:pt x="1210" y="863"/>
                </a:cubicBezTo>
                <a:cubicBezTo>
                  <a:pt x="1212" y="856"/>
                  <a:pt x="1224" y="854"/>
                  <a:pt x="1225" y="848"/>
                </a:cubicBezTo>
                <a:cubicBezTo>
                  <a:pt x="1220" y="851"/>
                  <a:pt x="1211" y="853"/>
                  <a:pt x="1204" y="857"/>
                </a:cubicBezTo>
                <a:cubicBezTo>
                  <a:pt x="1204" y="851"/>
                  <a:pt x="1209" y="850"/>
                  <a:pt x="1210" y="846"/>
                </a:cubicBezTo>
                <a:cubicBezTo>
                  <a:pt x="1207" y="845"/>
                  <a:pt x="1206" y="847"/>
                  <a:pt x="1204" y="847"/>
                </a:cubicBezTo>
                <a:cubicBezTo>
                  <a:pt x="1208" y="841"/>
                  <a:pt x="1215" y="842"/>
                  <a:pt x="1220" y="836"/>
                </a:cubicBezTo>
                <a:cubicBezTo>
                  <a:pt x="1217" y="833"/>
                  <a:pt x="1223" y="831"/>
                  <a:pt x="1224" y="829"/>
                </a:cubicBezTo>
                <a:cubicBezTo>
                  <a:pt x="1225" y="826"/>
                  <a:pt x="1223" y="825"/>
                  <a:pt x="1223" y="823"/>
                </a:cubicBezTo>
                <a:cubicBezTo>
                  <a:pt x="1225" y="822"/>
                  <a:pt x="1228" y="820"/>
                  <a:pt x="1231" y="819"/>
                </a:cubicBezTo>
                <a:cubicBezTo>
                  <a:pt x="1231" y="816"/>
                  <a:pt x="1230" y="812"/>
                  <a:pt x="1233" y="812"/>
                </a:cubicBezTo>
                <a:cubicBezTo>
                  <a:pt x="1235" y="812"/>
                  <a:pt x="1235" y="814"/>
                  <a:pt x="1238" y="813"/>
                </a:cubicBezTo>
                <a:cubicBezTo>
                  <a:pt x="1238" y="809"/>
                  <a:pt x="1245" y="808"/>
                  <a:pt x="1244" y="806"/>
                </a:cubicBezTo>
                <a:cubicBezTo>
                  <a:pt x="1241" y="808"/>
                  <a:pt x="1236" y="805"/>
                  <a:pt x="1240" y="803"/>
                </a:cubicBezTo>
                <a:cubicBezTo>
                  <a:pt x="1232" y="805"/>
                  <a:pt x="1232" y="816"/>
                  <a:pt x="1221" y="815"/>
                </a:cubicBezTo>
                <a:cubicBezTo>
                  <a:pt x="1221" y="814"/>
                  <a:pt x="1222" y="814"/>
                  <a:pt x="1222" y="812"/>
                </a:cubicBezTo>
                <a:cubicBezTo>
                  <a:pt x="1217" y="815"/>
                  <a:pt x="1211" y="816"/>
                  <a:pt x="1206" y="816"/>
                </a:cubicBezTo>
                <a:cubicBezTo>
                  <a:pt x="1205" y="819"/>
                  <a:pt x="1207" y="819"/>
                  <a:pt x="1208" y="821"/>
                </a:cubicBezTo>
                <a:cubicBezTo>
                  <a:pt x="1204" y="820"/>
                  <a:pt x="1204" y="824"/>
                  <a:pt x="1201" y="824"/>
                </a:cubicBezTo>
                <a:cubicBezTo>
                  <a:pt x="1201" y="827"/>
                  <a:pt x="1201" y="830"/>
                  <a:pt x="1200" y="831"/>
                </a:cubicBezTo>
                <a:cubicBezTo>
                  <a:pt x="1201" y="831"/>
                  <a:pt x="1202" y="829"/>
                  <a:pt x="1202" y="831"/>
                </a:cubicBezTo>
                <a:cubicBezTo>
                  <a:pt x="1202" y="832"/>
                  <a:pt x="1201" y="833"/>
                  <a:pt x="1201" y="834"/>
                </a:cubicBezTo>
                <a:cubicBezTo>
                  <a:pt x="1202" y="836"/>
                  <a:pt x="1205" y="836"/>
                  <a:pt x="1204" y="839"/>
                </a:cubicBezTo>
                <a:cubicBezTo>
                  <a:pt x="1189" y="842"/>
                  <a:pt x="1183" y="854"/>
                  <a:pt x="1172" y="860"/>
                </a:cubicBezTo>
                <a:cubicBezTo>
                  <a:pt x="1169" y="858"/>
                  <a:pt x="1170" y="856"/>
                  <a:pt x="1167" y="855"/>
                </a:cubicBezTo>
                <a:cubicBezTo>
                  <a:pt x="1167" y="853"/>
                  <a:pt x="1168" y="851"/>
                  <a:pt x="1170" y="851"/>
                </a:cubicBezTo>
                <a:cubicBezTo>
                  <a:pt x="1173" y="850"/>
                  <a:pt x="1173" y="853"/>
                  <a:pt x="1175" y="853"/>
                </a:cubicBezTo>
                <a:cubicBezTo>
                  <a:pt x="1177" y="850"/>
                  <a:pt x="1185" y="848"/>
                  <a:pt x="1182" y="844"/>
                </a:cubicBezTo>
                <a:cubicBezTo>
                  <a:pt x="1182" y="846"/>
                  <a:pt x="1178" y="849"/>
                  <a:pt x="1177" y="848"/>
                </a:cubicBezTo>
                <a:cubicBezTo>
                  <a:pt x="1180" y="843"/>
                  <a:pt x="1185" y="835"/>
                  <a:pt x="1191" y="836"/>
                </a:cubicBezTo>
                <a:cubicBezTo>
                  <a:pt x="1187" y="838"/>
                  <a:pt x="1185" y="840"/>
                  <a:pt x="1184" y="845"/>
                </a:cubicBezTo>
                <a:cubicBezTo>
                  <a:pt x="1190" y="844"/>
                  <a:pt x="1192" y="841"/>
                  <a:pt x="1196" y="838"/>
                </a:cubicBezTo>
                <a:cubicBezTo>
                  <a:pt x="1193" y="837"/>
                  <a:pt x="1192" y="839"/>
                  <a:pt x="1191" y="837"/>
                </a:cubicBezTo>
                <a:cubicBezTo>
                  <a:pt x="1193" y="837"/>
                  <a:pt x="1191" y="833"/>
                  <a:pt x="1191" y="832"/>
                </a:cubicBezTo>
                <a:cubicBezTo>
                  <a:pt x="1183" y="831"/>
                  <a:pt x="1181" y="840"/>
                  <a:pt x="1175" y="835"/>
                </a:cubicBezTo>
                <a:cubicBezTo>
                  <a:pt x="1172" y="844"/>
                  <a:pt x="1163" y="841"/>
                  <a:pt x="1159" y="846"/>
                </a:cubicBezTo>
                <a:cubicBezTo>
                  <a:pt x="1158" y="844"/>
                  <a:pt x="1157" y="842"/>
                  <a:pt x="1155" y="841"/>
                </a:cubicBezTo>
                <a:cubicBezTo>
                  <a:pt x="1157" y="841"/>
                  <a:pt x="1157" y="840"/>
                  <a:pt x="1158" y="839"/>
                </a:cubicBezTo>
                <a:cubicBezTo>
                  <a:pt x="1159" y="839"/>
                  <a:pt x="1159" y="842"/>
                  <a:pt x="1161" y="841"/>
                </a:cubicBezTo>
                <a:cubicBezTo>
                  <a:pt x="1161" y="837"/>
                  <a:pt x="1164" y="837"/>
                  <a:pt x="1167" y="835"/>
                </a:cubicBezTo>
                <a:cubicBezTo>
                  <a:pt x="1166" y="832"/>
                  <a:pt x="1168" y="832"/>
                  <a:pt x="1167" y="829"/>
                </a:cubicBezTo>
                <a:cubicBezTo>
                  <a:pt x="1169" y="826"/>
                  <a:pt x="1173" y="826"/>
                  <a:pt x="1175" y="823"/>
                </a:cubicBezTo>
                <a:cubicBezTo>
                  <a:pt x="1171" y="823"/>
                  <a:pt x="1166" y="831"/>
                  <a:pt x="1158" y="830"/>
                </a:cubicBezTo>
                <a:cubicBezTo>
                  <a:pt x="1160" y="824"/>
                  <a:pt x="1158" y="828"/>
                  <a:pt x="1156" y="826"/>
                </a:cubicBezTo>
                <a:cubicBezTo>
                  <a:pt x="1157" y="824"/>
                  <a:pt x="1156" y="824"/>
                  <a:pt x="1157" y="821"/>
                </a:cubicBezTo>
                <a:cubicBezTo>
                  <a:pt x="1154" y="822"/>
                  <a:pt x="1152" y="822"/>
                  <a:pt x="1152" y="820"/>
                </a:cubicBezTo>
                <a:cubicBezTo>
                  <a:pt x="1154" y="819"/>
                  <a:pt x="1154" y="817"/>
                  <a:pt x="1154" y="815"/>
                </a:cubicBezTo>
                <a:cubicBezTo>
                  <a:pt x="1151" y="816"/>
                  <a:pt x="1148" y="818"/>
                  <a:pt x="1145" y="820"/>
                </a:cubicBezTo>
                <a:cubicBezTo>
                  <a:pt x="1142" y="817"/>
                  <a:pt x="1137" y="816"/>
                  <a:pt x="1141" y="812"/>
                </a:cubicBezTo>
                <a:cubicBezTo>
                  <a:pt x="1143" y="812"/>
                  <a:pt x="1142" y="815"/>
                  <a:pt x="1144" y="815"/>
                </a:cubicBezTo>
                <a:cubicBezTo>
                  <a:pt x="1144" y="812"/>
                  <a:pt x="1145" y="810"/>
                  <a:pt x="1147" y="809"/>
                </a:cubicBezTo>
                <a:cubicBezTo>
                  <a:pt x="1149" y="809"/>
                  <a:pt x="1148" y="812"/>
                  <a:pt x="1151" y="811"/>
                </a:cubicBezTo>
                <a:cubicBezTo>
                  <a:pt x="1152" y="805"/>
                  <a:pt x="1159" y="806"/>
                  <a:pt x="1164" y="805"/>
                </a:cubicBezTo>
                <a:cubicBezTo>
                  <a:pt x="1157" y="799"/>
                  <a:pt x="1167" y="796"/>
                  <a:pt x="1170" y="792"/>
                </a:cubicBezTo>
                <a:cubicBezTo>
                  <a:pt x="1168" y="792"/>
                  <a:pt x="1168" y="790"/>
                  <a:pt x="1168" y="788"/>
                </a:cubicBezTo>
                <a:cubicBezTo>
                  <a:pt x="1173" y="786"/>
                  <a:pt x="1171" y="785"/>
                  <a:pt x="1171" y="781"/>
                </a:cubicBezTo>
                <a:cubicBezTo>
                  <a:pt x="1174" y="781"/>
                  <a:pt x="1174" y="779"/>
                  <a:pt x="1176" y="779"/>
                </a:cubicBezTo>
                <a:cubicBezTo>
                  <a:pt x="1177" y="780"/>
                  <a:pt x="1177" y="783"/>
                  <a:pt x="1179" y="783"/>
                </a:cubicBezTo>
                <a:cubicBezTo>
                  <a:pt x="1178" y="785"/>
                  <a:pt x="1176" y="786"/>
                  <a:pt x="1176" y="788"/>
                </a:cubicBezTo>
                <a:cubicBezTo>
                  <a:pt x="1179" y="788"/>
                  <a:pt x="1179" y="790"/>
                  <a:pt x="1181" y="793"/>
                </a:cubicBezTo>
                <a:cubicBezTo>
                  <a:pt x="1193" y="792"/>
                  <a:pt x="1199" y="782"/>
                  <a:pt x="1208" y="776"/>
                </a:cubicBezTo>
                <a:cubicBezTo>
                  <a:pt x="1214" y="772"/>
                  <a:pt x="1225" y="772"/>
                  <a:pt x="1227" y="764"/>
                </a:cubicBezTo>
                <a:cubicBezTo>
                  <a:pt x="1224" y="767"/>
                  <a:pt x="1217" y="768"/>
                  <a:pt x="1213" y="769"/>
                </a:cubicBezTo>
                <a:cubicBezTo>
                  <a:pt x="1214" y="767"/>
                  <a:pt x="1217" y="767"/>
                  <a:pt x="1218" y="766"/>
                </a:cubicBezTo>
                <a:cubicBezTo>
                  <a:pt x="1217" y="763"/>
                  <a:pt x="1218" y="763"/>
                  <a:pt x="1217" y="761"/>
                </a:cubicBezTo>
                <a:cubicBezTo>
                  <a:pt x="1221" y="759"/>
                  <a:pt x="1224" y="757"/>
                  <a:pt x="1225" y="754"/>
                </a:cubicBezTo>
                <a:cubicBezTo>
                  <a:pt x="1218" y="753"/>
                  <a:pt x="1220" y="764"/>
                  <a:pt x="1212" y="760"/>
                </a:cubicBezTo>
                <a:cubicBezTo>
                  <a:pt x="1212" y="761"/>
                  <a:pt x="1211" y="763"/>
                  <a:pt x="1210" y="764"/>
                </a:cubicBezTo>
                <a:cubicBezTo>
                  <a:pt x="1214" y="771"/>
                  <a:pt x="1209" y="776"/>
                  <a:pt x="1200" y="772"/>
                </a:cubicBezTo>
                <a:cubicBezTo>
                  <a:pt x="1203" y="769"/>
                  <a:pt x="1199" y="769"/>
                  <a:pt x="1197" y="767"/>
                </a:cubicBezTo>
                <a:cubicBezTo>
                  <a:pt x="1201" y="765"/>
                  <a:pt x="1202" y="758"/>
                  <a:pt x="1208" y="761"/>
                </a:cubicBezTo>
                <a:cubicBezTo>
                  <a:pt x="1211" y="760"/>
                  <a:pt x="1209" y="754"/>
                  <a:pt x="1211" y="753"/>
                </a:cubicBezTo>
                <a:cubicBezTo>
                  <a:pt x="1215" y="752"/>
                  <a:pt x="1215" y="756"/>
                  <a:pt x="1219" y="756"/>
                </a:cubicBezTo>
                <a:cubicBezTo>
                  <a:pt x="1220" y="752"/>
                  <a:pt x="1220" y="751"/>
                  <a:pt x="1221" y="747"/>
                </a:cubicBezTo>
                <a:cubicBezTo>
                  <a:pt x="1211" y="750"/>
                  <a:pt x="1202" y="755"/>
                  <a:pt x="1193" y="759"/>
                </a:cubicBezTo>
                <a:cubicBezTo>
                  <a:pt x="1196" y="756"/>
                  <a:pt x="1198" y="752"/>
                  <a:pt x="1204" y="752"/>
                </a:cubicBezTo>
                <a:cubicBezTo>
                  <a:pt x="1210" y="742"/>
                  <a:pt x="1224" y="739"/>
                  <a:pt x="1232" y="731"/>
                </a:cubicBezTo>
                <a:cubicBezTo>
                  <a:pt x="1220" y="735"/>
                  <a:pt x="1209" y="743"/>
                  <a:pt x="1197" y="748"/>
                </a:cubicBezTo>
                <a:cubicBezTo>
                  <a:pt x="1197" y="746"/>
                  <a:pt x="1194" y="747"/>
                  <a:pt x="1194" y="745"/>
                </a:cubicBezTo>
                <a:cubicBezTo>
                  <a:pt x="1195" y="744"/>
                  <a:pt x="1195" y="742"/>
                  <a:pt x="1196" y="741"/>
                </a:cubicBezTo>
                <a:cubicBezTo>
                  <a:pt x="1191" y="741"/>
                  <a:pt x="1190" y="746"/>
                  <a:pt x="1185" y="743"/>
                </a:cubicBezTo>
                <a:cubicBezTo>
                  <a:pt x="1187" y="738"/>
                  <a:pt x="1181" y="741"/>
                  <a:pt x="1180" y="740"/>
                </a:cubicBezTo>
                <a:cubicBezTo>
                  <a:pt x="1181" y="735"/>
                  <a:pt x="1187" y="737"/>
                  <a:pt x="1187" y="731"/>
                </a:cubicBezTo>
                <a:cubicBezTo>
                  <a:pt x="1184" y="732"/>
                  <a:pt x="1181" y="734"/>
                  <a:pt x="1179" y="732"/>
                </a:cubicBezTo>
                <a:cubicBezTo>
                  <a:pt x="1180" y="731"/>
                  <a:pt x="1180" y="729"/>
                  <a:pt x="1181" y="728"/>
                </a:cubicBezTo>
                <a:cubicBezTo>
                  <a:pt x="1179" y="728"/>
                  <a:pt x="1178" y="727"/>
                  <a:pt x="1178" y="726"/>
                </a:cubicBezTo>
                <a:cubicBezTo>
                  <a:pt x="1180" y="723"/>
                  <a:pt x="1181" y="718"/>
                  <a:pt x="1182" y="714"/>
                </a:cubicBezTo>
                <a:cubicBezTo>
                  <a:pt x="1179" y="714"/>
                  <a:pt x="1177" y="716"/>
                  <a:pt x="1177" y="712"/>
                </a:cubicBezTo>
                <a:cubicBezTo>
                  <a:pt x="1180" y="709"/>
                  <a:pt x="1182" y="706"/>
                  <a:pt x="1183" y="702"/>
                </a:cubicBezTo>
                <a:cubicBezTo>
                  <a:pt x="1178" y="704"/>
                  <a:pt x="1170" y="708"/>
                  <a:pt x="1174" y="714"/>
                </a:cubicBezTo>
                <a:cubicBezTo>
                  <a:pt x="1172" y="716"/>
                  <a:pt x="1171" y="713"/>
                  <a:pt x="1169" y="715"/>
                </a:cubicBezTo>
                <a:cubicBezTo>
                  <a:pt x="1171" y="719"/>
                  <a:pt x="1169" y="727"/>
                  <a:pt x="1169" y="731"/>
                </a:cubicBezTo>
                <a:cubicBezTo>
                  <a:pt x="1172" y="730"/>
                  <a:pt x="1175" y="729"/>
                  <a:pt x="1179" y="729"/>
                </a:cubicBezTo>
                <a:cubicBezTo>
                  <a:pt x="1177" y="738"/>
                  <a:pt x="1168" y="743"/>
                  <a:pt x="1160" y="743"/>
                </a:cubicBezTo>
                <a:cubicBezTo>
                  <a:pt x="1159" y="749"/>
                  <a:pt x="1147" y="754"/>
                  <a:pt x="1147" y="747"/>
                </a:cubicBezTo>
                <a:cubicBezTo>
                  <a:pt x="1147" y="748"/>
                  <a:pt x="1144" y="750"/>
                  <a:pt x="1144" y="748"/>
                </a:cubicBezTo>
                <a:cubicBezTo>
                  <a:pt x="1151" y="738"/>
                  <a:pt x="1144" y="748"/>
                  <a:pt x="1139" y="744"/>
                </a:cubicBezTo>
                <a:cubicBezTo>
                  <a:pt x="1139" y="744"/>
                  <a:pt x="1138" y="739"/>
                  <a:pt x="1138" y="738"/>
                </a:cubicBezTo>
                <a:cubicBezTo>
                  <a:pt x="1139" y="737"/>
                  <a:pt x="1143" y="739"/>
                  <a:pt x="1142" y="736"/>
                </a:cubicBezTo>
                <a:cubicBezTo>
                  <a:pt x="1138" y="735"/>
                  <a:pt x="1138" y="738"/>
                  <a:pt x="1136" y="738"/>
                </a:cubicBezTo>
                <a:cubicBezTo>
                  <a:pt x="1136" y="733"/>
                  <a:pt x="1135" y="731"/>
                  <a:pt x="1133" y="731"/>
                </a:cubicBezTo>
                <a:cubicBezTo>
                  <a:pt x="1133" y="719"/>
                  <a:pt x="1153" y="722"/>
                  <a:pt x="1152" y="711"/>
                </a:cubicBezTo>
                <a:cubicBezTo>
                  <a:pt x="1143" y="717"/>
                  <a:pt x="1134" y="723"/>
                  <a:pt x="1124" y="727"/>
                </a:cubicBezTo>
                <a:cubicBezTo>
                  <a:pt x="1123" y="725"/>
                  <a:pt x="1122" y="725"/>
                  <a:pt x="1122" y="724"/>
                </a:cubicBezTo>
                <a:cubicBezTo>
                  <a:pt x="1125" y="718"/>
                  <a:pt x="1134" y="716"/>
                  <a:pt x="1140" y="713"/>
                </a:cubicBezTo>
                <a:cubicBezTo>
                  <a:pt x="1138" y="705"/>
                  <a:pt x="1143" y="704"/>
                  <a:pt x="1147" y="704"/>
                </a:cubicBezTo>
                <a:cubicBezTo>
                  <a:pt x="1149" y="700"/>
                  <a:pt x="1145" y="701"/>
                  <a:pt x="1146" y="698"/>
                </a:cubicBezTo>
                <a:cubicBezTo>
                  <a:pt x="1150" y="691"/>
                  <a:pt x="1156" y="684"/>
                  <a:pt x="1161" y="681"/>
                </a:cubicBezTo>
                <a:cubicBezTo>
                  <a:pt x="1159" y="678"/>
                  <a:pt x="1161" y="673"/>
                  <a:pt x="1156" y="672"/>
                </a:cubicBezTo>
                <a:cubicBezTo>
                  <a:pt x="1156" y="668"/>
                  <a:pt x="1158" y="666"/>
                  <a:pt x="1162" y="666"/>
                </a:cubicBezTo>
                <a:cubicBezTo>
                  <a:pt x="1162" y="656"/>
                  <a:pt x="1183" y="664"/>
                  <a:pt x="1176" y="652"/>
                </a:cubicBezTo>
                <a:cubicBezTo>
                  <a:pt x="1169" y="655"/>
                  <a:pt x="1164" y="660"/>
                  <a:pt x="1159" y="664"/>
                </a:cubicBezTo>
                <a:cubicBezTo>
                  <a:pt x="1156" y="664"/>
                  <a:pt x="1157" y="660"/>
                  <a:pt x="1155" y="658"/>
                </a:cubicBezTo>
                <a:cubicBezTo>
                  <a:pt x="1152" y="662"/>
                  <a:pt x="1155" y="664"/>
                  <a:pt x="1156" y="667"/>
                </a:cubicBezTo>
                <a:cubicBezTo>
                  <a:pt x="1150" y="672"/>
                  <a:pt x="1147" y="665"/>
                  <a:pt x="1145" y="661"/>
                </a:cubicBezTo>
                <a:cubicBezTo>
                  <a:pt x="1145" y="660"/>
                  <a:pt x="1149" y="657"/>
                  <a:pt x="1147" y="656"/>
                </a:cubicBezTo>
                <a:cubicBezTo>
                  <a:pt x="1146" y="659"/>
                  <a:pt x="1144" y="661"/>
                  <a:pt x="1142" y="662"/>
                </a:cubicBezTo>
                <a:cubicBezTo>
                  <a:pt x="1141" y="659"/>
                  <a:pt x="1144" y="660"/>
                  <a:pt x="1144" y="657"/>
                </a:cubicBezTo>
                <a:cubicBezTo>
                  <a:pt x="1140" y="658"/>
                  <a:pt x="1139" y="662"/>
                  <a:pt x="1136" y="664"/>
                </a:cubicBezTo>
                <a:cubicBezTo>
                  <a:pt x="1138" y="667"/>
                  <a:pt x="1140" y="660"/>
                  <a:pt x="1141" y="663"/>
                </a:cubicBezTo>
                <a:cubicBezTo>
                  <a:pt x="1138" y="669"/>
                  <a:pt x="1130" y="671"/>
                  <a:pt x="1128" y="678"/>
                </a:cubicBezTo>
                <a:cubicBezTo>
                  <a:pt x="1131" y="678"/>
                  <a:pt x="1131" y="676"/>
                  <a:pt x="1135" y="676"/>
                </a:cubicBezTo>
                <a:cubicBezTo>
                  <a:pt x="1135" y="677"/>
                  <a:pt x="1136" y="677"/>
                  <a:pt x="1136" y="678"/>
                </a:cubicBezTo>
                <a:cubicBezTo>
                  <a:pt x="1133" y="680"/>
                  <a:pt x="1132" y="682"/>
                  <a:pt x="1129" y="680"/>
                </a:cubicBezTo>
                <a:cubicBezTo>
                  <a:pt x="1127" y="685"/>
                  <a:pt x="1118" y="690"/>
                  <a:pt x="1112" y="690"/>
                </a:cubicBezTo>
                <a:cubicBezTo>
                  <a:pt x="1114" y="687"/>
                  <a:pt x="1116" y="684"/>
                  <a:pt x="1118" y="681"/>
                </a:cubicBezTo>
                <a:cubicBezTo>
                  <a:pt x="1116" y="677"/>
                  <a:pt x="1114" y="673"/>
                  <a:pt x="1115" y="670"/>
                </a:cubicBezTo>
                <a:cubicBezTo>
                  <a:pt x="1114" y="676"/>
                  <a:pt x="1110" y="669"/>
                  <a:pt x="1108" y="673"/>
                </a:cubicBezTo>
                <a:cubicBezTo>
                  <a:pt x="1107" y="676"/>
                  <a:pt x="1109" y="676"/>
                  <a:pt x="1110" y="678"/>
                </a:cubicBezTo>
                <a:cubicBezTo>
                  <a:pt x="1106" y="679"/>
                  <a:pt x="1106" y="681"/>
                  <a:pt x="1107" y="686"/>
                </a:cubicBezTo>
                <a:cubicBezTo>
                  <a:pt x="1100" y="689"/>
                  <a:pt x="1098" y="686"/>
                  <a:pt x="1092" y="688"/>
                </a:cubicBezTo>
                <a:cubicBezTo>
                  <a:pt x="1104" y="698"/>
                  <a:pt x="1091" y="712"/>
                  <a:pt x="1080" y="715"/>
                </a:cubicBezTo>
                <a:cubicBezTo>
                  <a:pt x="1081" y="712"/>
                  <a:pt x="1077" y="714"/>
                  <a:pt x="1078" y="711"/>
                </a:cubicBezTo>
                <a:cubicBezTo>
                  <a:pt x="1080" y="710"/>
                  <a:pt x="1082" y="709"/>
                  <a:pt x="1083" y="712"/>
                </a:cubicBezTo>
                <a:cubicBezTo>
                  <a:pt x="1084" y="708"/>
                  <a:pt x="1088" y="708"/>
                  <a:pt x="1088" y="704"/>
                </a:cubicBezTo>
                <a:cubicBezTo>
                  <a:pt x="1079" y="699"/>
                  <a:pt x="1075" y="720"/>
                  <a:pt x="1067" y="710"/>
                </a:cubicBezTo>
                <a:cubicBezTo>
                  <a:pt x="1069" y="707"/>
                  <a:pt x="1072" y="703"/>
                  <a:pt x="1072" y="698"/>
                </a:cubicBezTo>
                <a:cubicBezTo>
                  <a:pt x="1068" y="699"/>
                  <a:pt x="1068" y="705"/>
                  <a:pt x="1063" y="705"/>
                </a:cubicBezTo>
                <a:cubicBezTo>
                  <a:pt x="1062" y="702"/>
                  <a:pt x="1066" y="704"/>
                  <a:pt x="1065" y="701"/>
                </a:cubicBezTo>
                <a:cubicBezTo>
                  <a:pt x="1060" y="705"/>
                  <a:pt x="1057" y="703"/>
                  <a:pt x="1051" y="704"/>
                </a:cubicBezTo>
                <a:cubicBezTo>
                  <a:pt x="1053" y="701"/>
                  <a:pt x="1055" y="699"/>
                  <a:pt x="1057" y="697"/>
                </a:cubicBezTo>
                <a:cubicBezTo>
                  <a:pt x="1055" y="694"/>
                  <a:pt x="1053" y="699"/>
                  <a:pt x="1052" y="697"/>
                </a:cubicBezTo>
                <a:cubicBezTo>
                  <a:pt x="1054" y="693"/>
                  <a:pt x="1053" y="688"/>
                  <a:pt x="1059" y="688"/>
                </a:cubicBezTo>
                <a:cubicBezTo>
                  <a:pt x="1061" y="689"/>
                  <a:pt x="1060" y="693"/>
                  <a:pt x="1063" y="692"/>
                </a:cubicBezTo>
                <a:cubicBezTo>
                  <a:pt x="1066" y="689"/>
                  <a:pt x="1068" y="687"/>
                  <a:pt x="1072" y="688"/>
                </a:cubicBezTo>
                <a:cubicBezTo>
                  <a:pt x="1072" y="682"/>
                  <a:pt x="1078" y="682"/>
                  <a:pt x="1079" y="678"/>
                </a:cubicBezTo>
                <a:cubicBezTo>
                  <a:pt x="1076" y="677"/>
                  <a:pt x="1077" y="680"/>
                  <a:pt x="1074" y="679"/>
                </a:cubicBezTo>
                <a:cubicBezTo>
                  <a:pt x="1074" y="677"/>
                  <a:pt x="1072" y="675"/>
                  <a:pt x="1071" y="673"/>
                </a:cubicBezTo>
                <a:cubicBezTo>
                  <a:pt x="1076" y="670"/>
                  <a:pt x="1076" y="665"/>
                  <a:pt x="1083" y="663"/>
                </a:cubicBezTo>
                <a:cubicBezTo>
                  <a:pt x="1083" y="668"/>
                  <a:pt x="1083" y="674"/>
                  <a:pt x="1087" y="676"/>
                </a:cubicBezTo>
                <a:cubicBezTo>
                  <a:pt x="1087" y="673"/>
                  <a:pt x="1091" y="675"/>
                  <a:pt x="1092" y="676"/>
                </a:cubicBezTo>
                <a:cubicBezTo>
                  <a:pt x="1093" y="673"/>
                  <a:pt x="1095" y="670"/>
                  <a:pt x="1096" y="667"/>
                </a:cubicBezTo>
                <a:cubicBezTo>
                  <a:pt x="1103" y="667"/>
                  <a:pt x="1105" y="663"/>
                  <a:pt x="1107" y="661"/>
                </a:cubicBezTo>
                <a:cubicBezTo>
                  <a:pt x="1102" y="659"/>
                  <a:pt x="1109" y="658"/>
                  <a:pt x="1110" y="653"/>
                </a:cubicBezTo>
                <a:cubicBezTo>
                  <a:pt x="1108" y="652"/>
                  <a:pt x="1106" y="655"/>
                  <a:pt x="1105" y="651"/>
                </a:cubicBezTo>
                <a:cubicBezTo>
                  <a:pt x="1106" y="647"/>
                  <a:pt x="1109" y="645"/>
                  <a:pt x="1114" y="644"/>
                </a:cubicBezTo>
                <a:cubicBezTo>
                  <a:pt x="1115" y="643"/>
                  <a:pt x="1112" y="640"/>
                  <a:pt x="1114" y="638"/>
                </a:cubicBezTo>
                <a:cubicBezTo>
                  <a:pt x="1117" y="640"/>
                  <a:pt x="1125" y="639"/>
                  <a:pt x="1122" y="645"/>
                </a:cubicBezTo>
                <a:cubicBezTo>
                  <a:pt x="1131" y="641"/>
                  <a:pt x="1137" y="634"/>
                  <a:pt x="1145" y="629"/>
                </a:cubicBezTo>
                <a:cubicBezTo>
                  <a:pt x="1144" y="625"/>
                  <a:pt x="1144" y="624"/>
                  <a:pt x="1145" y="620"/>
                </a:cubicBezTo>
                <a:cubicBezTo>
                  <a:pt x="1141" y="620"/>
                  <a:pt x="1140" y="624"/>
                  <a:pt x="1136" y="624"/>
                </a:cubicBezTo>
                <a:cubicBezTo>
                  <a:pt x="1135" y="622"/>
                  <a:pt x="1134" y="622"/>
                  <a:pt x="1135" y="621"/>
                </a:cubicBezTo>
                <a:cubicBezTo>
                  <a:pt x="1135" y="618"/>
                  <a:pt x="1142" y="618"/>
                  <a:pt x="1139" y="615"/>
                </a:cubicBezTo>
                <a:cubicBezTo>
                  <a:pt x="1139" y="619"/>
                  <a:pt x="1133" y="616"/>
                  <a:pt x="1132" y="615"/>
                </a:cubicBezTo>
                <a:cubicBezTo>
                  <a:pt x="1130" y="612"/>
                  <a:pt x="1135" y="610"/>
                  <a:pt x="1134" y="604"/>
                </a:cubicBezTo>
                <a:cubicBezTo>
                  <a:pt x="1136" y="602"/>
                  <a:pt x="1137" y="605"/>
                  <a:pt x="1138" y="603"/>
                </a:cubicBezTo>
                <a:cubicBezTo>
                  <a:pt x="1140" y="599"/>
                  <a:pt x="1142" y="591"/>
                  <a:pt x="1148" y="594"/>
                </a:cubicBezTo>
                <a:cubicBezTo>
                  <a:pt x="1150" y="589"/>
                  <a:pt x="1157" y="584"/>
                  <a:pt x="1162" y="583"/>
                </a:cubicBezTo>
                <a:cubicBezTo>
                  <a:pt x="1172" y="580"/>
                  <a:pt x="1182" y="571"/>
                  <a:pt x="1183" y="576"/>
                </a:cubicBezTo>
                <a:cubicBezTo>
                  <a:pt x="1187" y="569"/>
                  <a:pt x="1196" y="567"/>
                  <a:pt x="1201" y="560"/>
                </a:cubicBezTo>
                <a:cubicBezTo>
                  <a:pt x="1194" y="559"/>
                  <a:pt x="1196" y="565"/>
                  <a:pt x="1190" y="564"/>
                </a:cubicBezTo>
                <a:cubicBezTo>
                  <a:pt x="1188" y="560"/>
                  <a:pt x="1192" y="561"/>
                  <a:pt x="1191" y="559"/>
                </a:cubicBezTo>
                <a:cubicBezTo>
                  <a:pt x="1189" y="560"/>
                  <a:pt x="1186" y="557"/>
                  <a:pt x="1183" y="554"/>
                </a:cubicBezTo>
                <a:cubicBezTo>
                  <a:pt x="1184" y="551"/>
                  <a:pt x="1188" y="551"/>
                  <a:pt x="1188" y="547"/>
                </a:cubicBezTo>
                <a:cubicBezTo>
                  <a:pt x="1185" y="547"/>
                  <a:pt x="1185" y="550"/>
                  <a:pt x="1181" y="550"/>
                </a:cubicBezTo>
                <a:cubicBezTo>
                  <a:pt x="1182" y="546"/>
                  <a:pt x="1177" y="549"/>
                  <a:pt x="1176" y="547"/>
                </a:cubicBezTo>
                <a:cubicBezTo>
                  <a:pt x="1176" y="542"/>
                  <a:pt x="1179" y="538"/>
                  <a:pt x="1175" y="534"/>
                </a:cubicBezTo>
                <a:cubicBezTo>
                  <a:pt x="1176" y="527"/>
                  <a:pt x="1192" y="533"/>
                  <a:pt x="1191" y="535"/>
                </a:cubicBezTo>
                <a:cubicBezTo>
                  <a:pt x="1200" y="534"/>
                  <a:pt x="1201" y="524"/>
                  <a:pt x="1210" y="521"/>
                </a:cubicBezTo>
                <a:cubicBezTo>
                  <a:pt x="1211" y="525"/>
                  <a:pt x="1213" y="521"/>
                  <a:pt x="1215" y="521"/>
                </a:cubicBezTo>
                <a:cubicBezTo>
                  <a:pt x="1214" y="514"/>
                  <a:pt x="1226" y="510"/>
                  <a:pt x="1233" y="511"/>
                </a:cubicBezTo>
                <a:cubicBezTo>
                  <a:pt x="1233" y="508"/>
                  <a:pt x="1234" y="507"/>
                  <a:pt x="1237" y="508"/>
                </a:cubicBezTo>
                <a:cubicBezTo>
                  <a:pt x="1244" y="502"/>
                  <a:pt x="1253" y="494"/>
                  <a:pt x="1264" y="495"/>
                </a:cubicBezTo>
                <a:cubicBezTo>
                  <a:pt x="1266" y="494"/>
                  <a:pt x="1266" y="491"/>
                  <a:pt x="1270" y="492"/>
                </a:cubicBezTo>
                <a:cubicBezTo>
                  <a:pt x="1270" y="482"/>
                  <a:pt x="1282" y="485"/>
                  <a:pt x="1284" y="478"/>
                </a:cubicBezTo>
                <a:close/>
                <a:moveTo>
                  <a:pt x="1047" y="497"/>
                </a:moveTo>
                <a:cubicBezTo>
                  <a:pt x="1049" y="495"/>
                  <a:pt x="1050" y="498"/>
                  <a:pt x="1053" y="497"/>
                </a:cubicBezTo>
                <a:cubicBezTo>
                  <a:pt x="1053" y="500"/>
                  <a:pt x="1051" y="500"/>
                  <a:pt x="1048" y="501"/>
                </a:cubicBezTo>
                <a:cubicBezTo>
                  <a:pt x="1048" y="499"/>
                  <a:pt x="1046" y="500"/>
                  <a:pt x="1047" y="497"/>
                </a:cubicBezTo>
                <a:close/>
                <a:moveTo>
                  <a:pt x="1147" y="374"/>
                </a:moveTo>
                <a:cubicBezTo>
                  <a:pt x="1147" y="376"/>
                  <a:pt x="1146" y="378"/>
                  <a:pt x="1143" y="377"/>
                </a:cubicBezTo>
                <a:cubicBezTo>
                  <a:pt x="1143" y="375"/>
                  <a:pt x="1144" y="373"/>
                  <a:pt x="1147" y="374"/>
                </a:cubicBezTo>
                <a:close/>
                <a:moveTo>
                  <a:pt x="1067" y="324"/>
                </a:moveTo>
                <a:cubicBezTo>
                  <a:pt x="1070" y="326"/>
                  <a:pt x="1066" y="329"/>
                  <a:pt x="1064" y="328"/>
                </a:cubicBezTo>
                <a:cubicBezTo>
                  <a:pt x="1063" y="325"/>
                  <a:pt x="1066" y="326"/>
                  <a:pt x="1067" y="324"/>
                </a:cubicBezTo>
                <a:close/>
                <a:moveTo>
                  <a:pt x="1061" y="238"/>
                </a:moveTo>
                <a:cubicBezTo>
                  <a:pt x="1065" y="239"/>
                  <a:pt x="1062" y="244"/>
                  <a:pt x="1059" y="241"/>
                </a:cubicBezTo>
                <a:cubicBezTo>
                  <a:pt x="1060" y="240"/>
                  <a:pt x="1061" y="239"/>
                  <a:pt x="1061" y="238"/>
                </a:cubicBezTo>
                <a:close/>
                <a:moveTo>
                  <a:pt x="1054" y="394"/>
                </a:moveTo>
                <a:cubicBezTo>
                  <a:pt x="1054" y="398"/>
                  <a:pt x="1048" y="399"/>
                  <a:pt x="1048" y="395"/>
                </a:cubicBezTo>
                <a:cubicBezTo>
                  <a:pt x="1051" y="396"/>
                  <a:pt x="1051" y="394"/>
                  <a:pt x="1054" y="394"/>
                </a:cubicBezTo>
                <a:close/>
                <a:moveTo>
                  <a:pt x="1029" y="341"/>
                </a:moveTo>
                <a:cubicBezTo>
                  <a:pt x="1026" y="347"/>
                  <a:pt x="1019" y="344"/>
                  <a:pt x="1013" y="347"/>
                </a:cubicBezTo>
                <a:cubicBezTo>
                  <a:pt x="1014" y="341"/>
                  <a:pt x="1023" y="337"/>
                  <a:pt x="1029" y="341"/>
                </a:cubicBezTo>
                <a:close/>
                <a:moveTo>
                  <a:pt x="205" y="236"/>
                </a:moveTo>
                <a:cubicBezTo>
                  <a:pt x="204" y="235"/>
                  <a:pt x="209" y="232"/>
                  <a:pt x="212" y="231"/>
                </a:cubicBezTo>
                <a:cubicBezTo>
                  <a:pt x="211" y="234"/>
                  <a:pt x="207" y="234"/>
                  <a:pt x="205" y="236"/>
                </a:cubicBezTo>
                <a:close/>
                <a:moveTo>
                  <a:pt x="155" y="482"/>
                </a:moveTo>
                <a:cubicBezTo>
                  <a:pt x="154" y="473"/>
                  <a:pt x="158" y="470"/>
                  <a:pt x="159" y="462"/>
                </a:cubicBezTo>
                <a:cubicBezTo>
                  <a:pt x="162" y="460"/>
                  <a:pt x="162" y="463"/>
                  <a:pt x="166" y="463"/>
                </a:cubicBezTo>
                <a:cubicBezTo>
                  <a:pt x="165" y="471"/>
                  <a:pt x="161" y="478"/>
                  <a:pt x="155" y="482"/>
                </a:cubicBezTo>
                <a:close/>
                <a:moveTo>
                  <a:pt x="230" y="515"/>
                </a:moveTo>
                <a:cubicBezTo>
                  <a:pt x="227" y="515"/>
                  <a:pt x="227" y="512"/>
                  <a:pt x="224" y="511"/>
                </a:cubicBezTo>
                <a:cubicBezTo>
                  <a:pt x="221" y="498"/>
                  <a:pt x="230" y="496"/>
                  <a:pt x="241" y="494"/>
                </a:cubicBezTo>
                <a:cubicBezTo>
                  <a:pt x="242" y="502"/>
                  <a:pt x="238" y="513"/>
                  <a:pt x="230" y="515"/>
                </a:cubicBezTo>
                <a:close/>
                <a:moveTo>
                  <a:pt x="241" y="525"/>
                </a:moveTo>
                <a:cubicBezTo>
                  <a:pt x="241" y="523"/>
                  <a:pt x="243" y="522"/>
                  <a:pt x="245" y="522"/>
                </a:cubicBezTo>
                <a:cubicBezTo>
                  <a:pt x="245" y="525"/>
                  <a:pt x="244" y="525"/>
                  <a:pt x="241" y="525"/>
                </a:cubicBezTo>
                <a:close/>
                <a:moveTo>
                  <a:pt x="247" y="520"/>
                </a:moveTo>
                <a:cubicBezTo>
                  <a:pt x="247" y="518"/>
                  <a:pt x="246" y="518"/>
                  <a:pt x="246" y="516"/>
                </a:cubicBezTo>
                <a:cubicBezTo>
                  <a:pt x="249" y="517"/>
                  <a:pt x="249" y="515"/>
                  <a:pt x="251" y="515"/>
                </a:cubicBezTo>
                <a:cubicBezTo>
                  <a:pt x="252" y="518"/>
                  <a:pt x="249" y="519"/>
                  <a:pt x="247" y="520"/>
                </a:cubicBezTo>
                <a:close/>
                <a:moveTo>
                  <a:pt x="190" y="767"/>
                </a:moveTo>
                <a:cubicBezTo>
                  <a:pt x="190" y="763"/>
                  <a:pt x="193" y="763"/>
                  <a:pt x="196" y="762"/>
                </a:cubicBezTo>
                <a:cubicBezTo>
                  <a:pt x="196" y="766"/>
                  <a:pt x="193" y="766"/>
                  <a:pt x="190" y="767"/>
                </a:cubicBezTo>
                <a:close/>
                <a:moveTo>
                  <a:pt x="171" y="813"/>
                </a:moveTo>
                <a:cubicBezTo>
                  <a:pt x="173" y="813"/>
                  <a:pt x="171" y="817"/>
                  <a:pt x="171" y="818"/>
                </a:cubicBezTo>
                <a:cubicBezTo>
                  <a:pt x="169" y="818"/>
                  <a:pt x="169" y="817"/>
                  <a:pt x="168" y="817"/>
                </a:cubicBezTo>
                <a:cubicBezTo>
                  <a:pt x="168" y="815"/>
                  <a:pt x="170" y="814"/>
                  <a:pt x="171" y="813"/>
                </a:cubicBezTo>
                <a:close/>
                <a:moveTo>
                  <a:pt x="169" y="827"/>
                </a:moveTo>
                <a:cubicBezTo>
                  <a:pt x="168" y="825"/>
                  <a:pt x="170" y="824"/>
                  <a:pt x="168" y="821"/>
                </a:cubicBezTo>
                <a:cubicBezTo>
                  <a:pt x="173" y="817"/>
                  <a:pt x="180" y="812"/>
                  <a:pt x="188" y="815"/>
                </a:cubicBezTo>
                <a:cubicBezTo>
                  <a:pt x="181" y="818"/>
                  <a:pt x="174" y="821"/>
                  <a:pt x="169" y="827"/>
                </a:cubicBezTo>
                <a:close/>
                <a:moveTo>
                  <a:pt x="196" y="826"/>
                </a:moveTo>
                <a:cubicBezTo>
                  <a:pt x="195" y="824"/>
                  <a:pt x="192" y="825"/>
                  <a:pt x="193" y="821"/>
                </a:cubicBezTo>
                <a:cubicBezTo>
                  <a:pt x="191" y="821"/>
                  <a:pt x="191" y="821"/>
                  <a:pt x="191" y="821"/>
                </a:cubicBezTo>
                <a:cubicBezTo>
                  <a:pt x="195" y="814"/>
                  <a:pt x="196" y="826"/>
                  <a:pt x="200" y="822"/>
                </a:cubicBezTo>
                <a:cubicBezTo>
                  <a:pt x="199" y="824"/>
                  <a:pt x="198" y="826"/>
                  <a:pt x="196" y="826"/>
                </a:cubicBezTo>
                <a:close/>
                <a:moveTo>
                  <a:pt x="242" y="829"/>
                </a:moveTo>
                <a:cubicBezTo>
                  <a:pt x="241" y="836"/>
                  <a:pt x="235" y="844"/>
                  <a:pt x="229" y="841"/>
                </a:cubicBezTo>
                <a:cubicBezTo>
                  <a:pt x="236" y="840"/>
                  <a:pt x="236" y="831"/>
                  <a:pt x="242" y="829"/>
                </a:cubicBezTo>
                <a:close/>
                <a:moveTo>
                  <a:pt x="192" y="885"/>
                </a:moveTo>
                <a:cubicBezTo>
                  <a:pt x="190" y="883"/>
                  <a:pt x="195" y="880"/>
                  <a:pt x="197" y="879"/>
                </a:cubicBezTo>
                <a:cubicBezTo>
                  <a:pt x="196" y="882"/>
                  <a:pt x="194" y="883"/>
                  <a:pt x="192" y="885"/>
                </a:cubicBezTo>
                <a:close/>
                <a:moveTo>
                  <a:pt x="191" y="900"/>
                </a:moveTo>
                <a:cubicBezTo>
                  <a:pt x="191" y="897"/>
                  <a:pt x="195" y="898"/>
                  <a:pt x="197" y="897"/>
                </a:cubicBezTo>
                <a:cubicBezTo>
                  <a:pt x="197" y="900"/>
                  <a:pt x="194" y="900"/>
                  <a:pt x="191" y="900"/>
                </a:cubicBezTo>
                <a:close/>
                <a:moveTo>
                  <a:pt x="197" y="887"/>
                </a:moveTo>
                <a:cubicBezTo>
                  <a:pt x="196" y="887"/>
                  <a:pt x="197" y="886"/>
                  <a:pt x="196" y="886"/>
                </a:cubicBezTo>
                <a:cubicBezTo>
                  <a:pt x="200" y="883"/>
                  <a:pt x="203" y="881"/>
                  <a:pt x="208" y="878"/>
                </a:cubicBezTo>
                <a:cubicBezTo>
                  <a:pt x="206" y="883"/>
                  <a:pt x="201" y="884"/>
                  <a:pt x="197" y="887"/>
                </a:cubicBezTo>
                <a:close/>
                <a:moveTo>
                  <a:pt x="209" y="913"/>
                </a:moveTo>
                <a:cubicBezTo>
                  <a:pt x="209" y="911"/>
                  <a:pt x="212" y="910"/>
                  <a:pt x="214" y="910"/>
                </a:cubicBezTo>
                <a:cubicBezTo>
                  <a:pt x="214" y="912"/>
                  <a:pt x="212" y="914"/>
                  <a:pt x="209" y="913"/>
                </a:cubicBezTo>
                <a:close/>
                <a:moveTo>
                  <a:pt x="201" y="899"/>
                </a:moveTo>
                <a:cubicBezTo>
                  <a:pt x="200" y="898"/>
                  <a:pt x="200" y="896"/>
                  <a:pt x="199" y="896"/>
                </a:cubicBezTo>
                <a:cubicBezTo>
                  <a:pt x="201" y="891"/>
                  <a:pt x="206" y="889"/>
                  <a:pt x="210" y="887"/>
                </a:cubicBezTo>
                <a:cubicBezTo>
                  <a:pt x="204" y="887"/>
                  <a:pt x="216" y="881"/>
                  <a:pt x="219" y="883"/>
                </a:cubicBezTo>
                <a:cubicBezTo>
                  <a:pt x="213" y="888"/>
                  <a:pt x="211" y="897"/>
                  <a:pt x="201" y="899"/>
                </a:cubicBezTo>
                <a:close/>
                <a:moveTo>
                  <a:pt x="215" y="874"/>
                </a:moveTo>
                <a:cubicBezTo>
                  <a:pt x="215" y="877"/>
                  <a:pt x="214" y="878"/>
                  <a:pt x="211" y="878"/>
                </a:cubicBezTo>
                <a:cubicBezTo>
                  <a:pt x="209" y="876"/>
                  <a:pt x="212" y="873"/>
                  <a:pt x="215" y="874"/>
                </a:cubicBezTo>
                <a:close/>
                <a:moveTo>
                  <a:pt x="201" y="876"/>
                </a:moveTo>
                <a:cubicBezTo>
                  <a:pt x="207" y="872"/>
                  <a:pt x="210" y="864"/>
                  <a:pt x="219" y="862"/>
                </a:cubicBezTo>
                <a:cubicBezTo>
                  <a:pt x="216" y="869"/>
                  <a:pt x="208" y="872"/>
                  <a:pt x="201" y="876"/>
                </a:cubicBezTo>
                <a:close/>
                <a:moveTo>
                  <a:pt x="223" y="831"/>
                </a:moveTo>
                <a:cubicBezTo>
                  <a:pt x="227" y="828"/>
                  <a:pt x="234" y="825"/>
                  <a:pt x="239" y="827"/>
                </a:cubicBezTo>
                <a:cubicBezTo>
                  <a:pt x="240" y="831"/>
                  <a:pt x="230" y="833"/>
                  <a:pt x="226" y="834"/>
                </a:cubicBezTo>
                <a:cubicBezTo>
                  <a:pt x="226" y="832"/>
                  <a:pt x="222" y="834"/>
                  <a:pt x="223" y="831"/>
                </a:cubicBezTo>
                <a:close/>
                <a:moveTo>
                  <a:pt x="238" y="852"/>
                </a:moveTo>
                <a:cubicBezTo>
                  <a:pt x="235" y="853"/>
                  <a:pt x="231" y="856"/>
                  <a:pt x="228" y="853"/>
                </a:cubicBezTo>
                <a:cubicBezTo>
                  <a:pt x="232" y="848"/>
                  <a:pt x="234" y="842"/>
                  <a:pt x="244" y="843"/>
                </a:cubicBezTo>
                <a:cubicBezTo>
                  <a:pt x="242" y="846"/>
                  <a:pt x="237" y="847"/>
                  <a:pt x="238" y="852"/>
                </a:cubicBezTo>
                <a:close/>
                <a:moveTo>
                  <a:pt x="243" y="950"/>
                </a:moveTo>
                <a:cubicBezTo>
                  <a:pt x="244" y="948"/>
                  <a:pt x="245" y="948"/>
                  <a:pt x="245" y="947"/>
                </a:cubicBezTo>
                <a:cubicBezTo>
                  <a:pt x="247" y="947"/>
                  <a:pt x="247" y="949"/>
                  <a:pt x="248" y="951"/>
                </a:cubicBezTo>
                <a:cubicBezTo>
                  <a:pt x="245" y="951"/>
                  <a:pt x="245" y="949"/>
                  <a:pt x="243" y="950"/>
                </a:cubicBezTo>
                <a:close/>
                <a:moveTo>
                  <a:pt x="270" y="942"/>
                </a:moveTo>
                <a:cubicBezTo>
                  <a:pt x="270" y="941"/>
                  <a:pt x="269" y="940"/>
                  <a:pt x="268" y="939"/>
                </a:cubicBezTo>
                <a:cubicBezTo>
                  <a:pt x="269" y="939"/>
                  <a:pt x="272" y="939"/>
                  <a:pt x="274" y="939"/>
                </a:cubicBezTo>
                <a:cubicBezTo>
                  <a:pt x="275" y="942"/>
                  <a:pt x="272" y="941"/>
                  <a:pt x="270" y="942"/>
                </a:cubicBezTo>
                <a:close/>
                <a:moveTo>
                  <a:pt x="286" y="932"/>
                </a:moveTo>
                <a:cubicBezTo>
                  <a:pt x="285" y="935"/>
                  <a:pt x="283" y="932"/>
                  <a:pt x="283" y="929"/>
                </a:cubicBezTo>
                <a:cubicBezTo>
                  <a:pt x="285" y="929"/>
                  <a:pt x="285" y="930"/>
                  <a:pt x="287" y="930"/>
                </a:cubicBezTo>
                <a:cubicBezTo>
                  <a:pt x="287" y="931"/>
                  <a:pt x="285" y="932"/>
                  <a:pt x="286" y="932"/>
                </a:cubicBezTo>
                <a:close/>
                <a:moveTo>
                  <a:pt x="259" y="1031"/>
                </a:moveTo>
                <a:cubicBezTo>
                  <a:pt x="258" y="1031"/>
                  <a:pt x="258" y="1029"/>
                  <a:pt x="257" y="1029"/>
                </a:cubicBezTo>
                <a:cubicBezTo>
                  <a:pt x="258" y="1027"/>
                  <a:pt x="260" y="1025"/>
                  <a:pt x="262" y="1025"/>
                </a:cubicBezTo>
                <a:cubicBezTo>
                  <a:pt x="264" y="1028"/>
                  <a:pt x="263" y="1031"/>
                  <a:pt x="259" y="1031"/>
                </a:cubicBezTo>
                <a:close/>
                <a:moveTo>
                  <a:pt x="328" y="904"/>
                </a:moveTo>
                <a:cubicBezTo>
                  <a:pt x="327" y="906"/>
                  <a:pt x="323" y="906"/>
                  <a:pt x="322" y="908"/>
                </a:cubicBezTo>
                <a:cubicBezTo>
                  <a:pt x="320" y="908"/>
                  <a:pt x="321" y="905"/>
                  <a:pt x="319" y="905"/>
                </a:cubicBezTo>
                <a:cubicBezTo>
                  <a:pt x="321" y="904"/>
                  <a:pt x="326" y="902"/>
                  <a:pt x="328" y="904"/>
                </a:cubicBezTo>
                <a:close/>
                <a:moveTo>
                  <a:pt x="296" y="923"/>
                </a:moveTo>
                <a:cubicBezTo>
                  <a:pt x="293" y="923"/>
                  <a:pt x="296" y="925"/>
                  <a:pt x="294" y="927"/>
                </a:cubicBezTo>
                <a:cubicBezTo>
                  <a:pt x="291" y="927"/>
                  <a:pt x="291" y="927"/>
                  <a:pt x="289" y="926"/>
                </a:cubicBezTo>
                <a:cubicBezTo>
                  <a:pt x="289" y="922"/>
                  <a:pt x="294" y="920"/>
                  <a:pt x="297" y="923"/>
                </a:cubicBezTo>
                <a:cubicBezTo>
                  <a:pt x="297" y="924"/>
                  <a:pt x="296" y="923"/>
                  <a:pt x="296" y="923"/>
                </a:cubicBezTo>
                <a:close/>
                <a:moveTo>
                  <a:pt x="305" y="921"/>
                </a:moveTo>
                <a:cubicBezTo>
                  <a:pt x="301" y="921"/>
                  <a:pt x="301" y="921"/>
                  <a:pt x="301" y="921"/>
                </a:cubicBezTo>
                <a:cubicBezTo>
                  <a:pt x="302" y="915"/>
                  <a:pt x="297" y="917"/>
                  <a:pt x="296" y="913"/>
                </a:cubicBezTo>
                <a:cubicBezTo>
                  <a:pt x="298" y="914"/>
                  <a:pt x="301" y="915"/>
                  <a:pt x="301" y="912"/>
                </a:cubicBezTo>
                <a:cubicBezTo>
                  <a:pt x="302" y="911"/>
                  <a:pt x="302" y="912"/>
                  <a:pt x="302" y="913"/>
                </a:cubicBezTo>
                <a:cubicBezTo>
                  <a:pt x="302" y="915"/>
                  <a:pt x="307" y="912"/>
                  <a:pt x="308" y="914"/>
                </a:cubicBezTo>
                <a:cubicBezTo>
                  <a:pt x="308" y="918"/>
                  <a:pt x="306" y="918"/>
                  <a:pt x="305" y="921"/>
                </a:cubicBezTo>
                <a:close/>
                <a:moveTo>
                  <a:pt x="309" y="908"/>
                </a:moveTo>
                <a:cubicBezTo>
                  <a:pt x="308" y="908"/>
                  <a:pt x="308" y="909"/>
                  <a:pt x="308" y="910"/>
                </a:cubicBezTo>
                <a:cubicBezTo>
                  <a:pt x="307" y="909"/>
                  <a:pt x="308" y="908"/>
                  <a:pt x="308" y="907"/>
                </a:cubicBezTo>
                <a:cubicBezTo>
                  <a:pt x="312" y="907"/>
                  <a:pt x="314" y="910"/>
                  <a:pt x="316" y="913"/>
                </a:cubicBezTo>
                <a:cubicBezTo>
                  <a:pt x="315" y="914"/>
                  <a:pt x="313" y="912"/>
                  <a:pt x="312" y="915"/>
                </a:cubicBezTo>
                <a:cubicBezTo>
                  <a:pt x="312" y="912"/>
                  <a:pt x="309" y="912"/>
                  <a:pt x="309" y="908"/>
                </a:cubicBezTo>
                <a:close/>
                <a:moveTo>
                  <a:pt x="317" y="967"/>
                </a:moveTo>
                <a:cubicBezTo>
                  <a:pt x="315" y="967"/>
                  <a:pt x="318" y="964"/>
                  <a:pt x="317" y="963"/>
                </a:cubicBezTo>
                <a:cubicBezTo>
                  <a:pt x="317" y="961"/>
                  <a:pt x="314" y="964"/>
                  <a:pt x="313" y="962"/>
                </a:cubicBezTo>
                <a:cubicBezTo>
                  <a:pt x="311" y="951"/>
                  <a:pt x="326" y="950"/>
                  <a:pt x="325" y="959"/>
                </a:cubicBezTo>
                <a:cubicBezTo>
                  <a:pt x="329" y="959"/>
                  <a:pt x="329" y="959"/>
                  <a:pt x="329" y="959"/>
                </a:cubicBezTo>
                <a:cubicBezTo>
                  <a:pt x="330" y="961"/>
                  <a:pt x="327" y="962"/>
                  <a:pt x="330" y="962"/>
                </a:cubicBezTo>
                <a:cubicBezTo>
                  <a:pt x="327" y="965"/>
                  <a:pt x="322" y="967"/>
                  <a:pt x="317" y="967"/>
                </a:cubicBezTo>
                <a:close/>
                <a:moveTo>
                  <a:pt x="478" y="165"/>
                </a:moveTo>
                <a:cubicBezTo>
                  <a:pt x="476" y="165"/>
                  <a:pt x="474" y="165"/>
                  <a:pt x="473" y="164"/>
                </a:cubicBezTo>
                <a:cubicBezTo>
                  <a:pt x="473" y="159"/>
                  <a:pt x="479" y="159"/>
                  <a:pt x="478" y="165"/>
                </a:cubicBezTo>
                <a:close/>
                <a:moveTo>
                  <a:pt x="470" y="1060"/>
                </a:moveTo>
                <a:cubicBezTo>
                  <a:pt x="482" y="1051"/>
                  <a:pt x="496" y="1045"/>
                  <a:pt x="508" y="1036"/>
                </a:cubicBezTo>
                <a:cubicBezTo>
                  <a:pt x="509" y="1036"/>
                  <a:pt x="510" y="1037"/>
                  <a:pt x="511" y="1037"/>
                </a:cubicBezTo>
                <a:cubicBezTo>
                  <a:pt x="500" y="1048"/>
                  <a:pt x="486" y="1053"/>
                  <a:pt x="470" y="1060"/>
                </a:cubicBezTo>
                <a:close/>
                <a:moveTo>
                  <a:pt x="513" y="981"/>
                </a:moveTo>
                <a:cubicBezTo>
                  <a:pt x="513" y="978"/>
                  <a:pt x="513" y="978"/>
                  <a:pt x="513" y="978"/>
                </a:cubicBezTo>
                <a:cubicBezTo>
                  <a:pt x="515" y="977"/>
                  <a:pt x="518" y="978"/>
                  <a:pt x="519" y="979"/>
                </a:cubicBezTo>
                <a:cubicBezTo>
                  <a:pt x="519" y="984"/>
                  <a:pt x="516" y="981"/>
                  <a:pt x="513" y="981"/>
                </a:cubicBezTo>
                <a:close/>
                <a:moveTo>
                  <a:pt x="539" y="208"/>
                </a:moveTo>
                <a:cubicBezTo>
                  <a:pt x="547" y="189"/>
                  <a:pt x="577" y="181"/>
                  <a:pt x="594" y="167"/>
                </a:cubicBezTo>
                <a:cubicBezTo>
                  <a:pt x="602" y="161"/>
                  <a:pt x="606" y="151"/>
                  <a:pt x="618" y="156"/>
                </a:cubicBezTo>
                <a:cubicBezTo>
                  <a:pt x="618" y="159"/>
                  <a:pt x="619" y="161"/>
                  <a:pt x="622" y="162"/>
                </a:cubicBezTo>
                <a:cubicBezTo>
                  <a:pt x="610" y="176"/>
                  <a:pt x="599" y="190"/>
                  <a:pt x="583" y="198"/>
                </a:cubicBezTo>
                <a:cubicBezTo>
                  <a:pt x="569" y="203"/>
                  <a:pt x="553" y="206"/>
                  <a:pt x="539" y="208"/>
                </a:cubicBezTo>
                <a:close/>
                <a:moveTo>
                  <a:pt x="557" y="1047"/>
                </a:moveTo>
                <a:cubicBezTo>
                  <a:pt x="556" y="1044"/>
                  <a:pt x="563" y="1041"/>
                  <a:pt x="563" y="1046"/>
                </a:cubicBezTo>
                <a:cubicBezTo>
                  <a:pt x="561" y="1047"/>
                  <a:pt x="558" y="1049"/>
                  <a:pt x="557" y="1047"/>
                </a:cubicBezTo>
                <a:close/>
                <a:moveTo>
                  <a:pt x="666" y="996"/>
                </a:moveTo>
                <a:cubicBezTo>
                  <a:pt x="667" y="998"/>
                  <a:pt x="668" y="999"/>
                  <a:pt x="666" y="1001"/>
                </a:cubicBezTo>
                <a:cubicBezTo>
                  <a:pt x="653" y="1002"/>
                  <a:pt x="645" y="1000"/>
                  <a:pt x="637" y="1009"/>
                </a:cubicBezTo>
                <a:cubicBezTo>
                  <a:pt x="638" y="1005"/>
                  <a:pt x="634" y="1007"/>
                  <a:pt x="634" y="1005"/>
                </a:cubicBezTo>
                <a:cubicBezTo>
                  <a:pt x="629" y="1007"/>
                  <a:pt x="624" y="1009"/>
                  <a:pt x="617" y="1010"/>
                </a:cubicBezTo>
                <a:cubicBezTo>
                  <a:pt x="620" y="1014"/>
                  <a:pt x="617" y="1012"/>
                  <a:pt x="615" y="1016"/>
                </a:cubicBezTo>
                <a:cubicBezTo>
                  <a:pt x="618" y="1016"/>
                  <a:pt x="618" y="1014"/>
                  <a:pt x="621" y="1015"/>
                </a:cubicBezTo>
                <a:cubicBezTo>
                  <a:pt x="621" y="1017"/>
                  <a:pt x="618" y="1016"/>
                  <a:pt x="618" y="1017"/>
                </a:cubicBezTo>
                <a:cubicBezTo>
                  <a:pt x="623" y="1020"/>
                  <a:pt x="634" y="1014"/>
                  <a:pt x="642" y="1013"/>
                </a:cubicBezTo>
                <a:cubicBezTo>
                  <a:pt x="642" y="1015"/>
                  <a:pt x="641" y="1015"/>
                  <a:pt x="641" y="1017"/>
                </a:cubicBezTo>
                <a:cubicBezTo>
                  <a:pt x="634" y="1014"/>
                  <a:pt x="625" y="1022"/>
                  <a:pt x="617" y="1025"/>
                </a:cubicBezTo>
                <a:cubicBezTo>
                  <a:pt x="605" y="1019"/>
                  <a:pt x="593" y="1032"/>
                  <a:pt x="582" y="1029"/>
                </a:cubicBezTo>
                <a:cubicBezTo>
                  <a:pt x="582" y="1030"/>
                  <a:pt x="584" y="1029"/>
                  <a:pt x="586" y="1030"/>
                </a:cubicBezTo>
                <a:cubicBezTo>
                  <a:pt x="583" y="1036"/>
                  <a:pt x="570" y="1033"/>
                  <a:pt x="568" y="1038"/>
                </a:cubicBezTo>
                <a:cubicBezTo>
                  <a:pt x="567" y="1033"/>
                  <a:pt x="570" y="1031"/>
                  <a:pt x="573" y="1029"/>
                </a:cubicBezTo>
                <a:cubicBezTo>
                  <a:pt x="572" y="1027"/>
                  <a:pt x="570" y="1027"/>
                  <a:pt x="568" y="1027"/>
                </a:cubicBezTo>
                <a:cubicBezTo>
                  <a:pt x="572" y="1022"/>
                  <a:pt x="579" y="1022"/>
                  <a:pt x="589" y="1023"/>
                </a:cubicBezTo>
                <a:cubicBezTo>
                  <a:pt x="593" y="1018"/>
                  <a:pt x="606" y="1018"/>
                  <a:pt x="611" y="1017"/>
                </a:cubicBezTo>
                <a:cubicBezTo>
                  <a:pt x="610" y="1016"/>
                  <a:pt x="609" y="1015"/>
                  <a:pt x="610" y="1013"/>
                </a:cubicBezTo>
                <a:cubicBezTo>
                  <a:pt x="599" y="1016"/>
                  <a:pt x="590" y="1019"/>
                  <a:pt x="580" y="1020"/>
                </a:cubicBezTo>
                <a:cubicBezTo>
                  <a:pt x="591" y="1013"/>
                  <a:pt x="603" y="1008"/>
                  <a:pt x="621" y="1007"/>
                </a:cubicBezTo>
                <a:cubicBezTo>
                  <a:pt x="620" y="1006"/>
                  <a:pt x="619" y="1006"/>
                  <a:pt x="619" y="1005"/>
                </a:cubicBezTo>
                <a:cubicBezTo>
                  <a:pt x="615" y="1004"/>
                  <a:pt x="614" y="1007"/>
                  <a:pt x="611" y="1007"/>
                </a:cubicBezTo>
                <a:cubicBezTo>
                  <a:pt x="627" y="999"/>
                  <a:pt x="642" y="992"/>
                  <a:pt x="657" y="984"/>
                </a:cubicBezTo>
                <a:cubicBezTo>
                  <a:pt x="667" y="989"/>
                  <a:pt x="678" y="977"/>
                  <a:pt x="687" y="978"/>
                </a:cubicBezTo>
                <a:cubicBezTo>
                  <a:pt x="688" y="973"/>
                  <a:pt x="691" y="970"/>
                  <a:pt x="698" y="970"/>
                </a:cubicBezTo>
                <a:cubicBezTo>
                  <a:pt x="696" y="975"/>
                  <a:pt x="698" y="978"/>
                  <a:pt x="694" y="979"/>
                </a:cubicBezTo>
                <a:cubicBezTo>
                  <a:pt x="698" y="983"/>
                  <a:pt x="706" y="976"/>
                  <a:pt x="713" y="977"/>
                </a:cubicBezTo>
                <a:cubicBezTo>
                  <a:pt x="698" y="988"/>
                  <a:pt x="679" y="991"/>
                  <a:pt x="666" y="996"/>
                </a:cubicBezTo>
                <a:close/>
                <a:moveTo>
                  <a:pt x="683" y="1085"/>
                </a:moveTo>
                <a:cubicBezTo>
                  <a:pt x="682" y="1084"/>
                  <a:pt x="687" y="1080"/>
                  <a:pt x="691" y="1082"/>
                </a:cubicBezTo>
                <a:cubicBezTo>
                  <a:pt x="690" y="1087"/>
                  <a:pt x="685" y="1085"/>
                  <a:pt x="683" y="1085"/>
                </a:cubicBezTo>
                <a:close/>
                <a:moveTo>
                  <a:pt x="725" y="940"/>
                </a:moveTo>
                <a:cubicBezTo>
                  <a:pt x="728" y="940"/>
                  <a:pt x="729" y="939"/>
                  <a:pt x="732" y="940"/>
                </a:cubicBezTo>
                <a:cubicBezTo>
                  <a:pt x="732" y="944"/>
                  <a:pt x="732" y="944"/>
                  <a:pt x="732" y="944"/>
                </a:cubicBezTo>
                <a:cubicBezTo>
                  <a:pt x="730" y="947"/>
                  <a:pt x="726" y="942"/>
                  <a:pt x="726" y="947"/>
                </a:cubicBezTo>
                <a:cubicBezTo>
                  <a:pt x="724" y="947"/>
                  <a:pt x="726" y="942"/>
                  <a:pt x="725" y="940"/>
                </a:cubicBezTo>
                <a:close/>
                <a:moveTo>
                  <a:pt x="736" y="947"/>
                </a:moveTo>
                <a:cubicBezTo>
                  <a:pt x="737" y="952"/>
                  <a:pt x="730" y="950"/>
                  <a:pt x="727" y="952"/>
                </a:cubicBezTo>
                <a:cubicBezTo>
                  <a:pt x="728" y="949"/>
                  <a:pt x="731" y="947"/>
                  <a:pt x="736" y="947"/>
                </a:cubicBezTo>
                <a:close/>
                <a:moveTo>
                  <a:pt x="727" y="1030"/>
                </a:moveTo>
                <a:cubicBezTo>
                  <a:pt x="724" y="1027"/>
                  <a:pt x="724" y="1032"/>
                  <a:pt x="720" y="1031"/>
                </a:cubicBezTo>
                <a:cubicBezTo>
                  <a:pt x="722" y="1029"/>
                  <a:pt x="724" y="1027"/>
                  <a:pt x="728" y="1027"/>
                </a:cubicBezTo>
                <a:cubicBezTo>
                  <a:pt x="727" y="1028"/>
                  <a:pt x="727" y="1028"/>
                  <a:pt x="727" y="1030"/>
                </a:cubicBezTo>
                <a:close/>
                <a:moveTo>
                  <a:pt x="759" y="955"/>
                </a:moveTo>
                <a:cubicBezTo>
                  <a:pt x="756" y="955"/>
                  <a:pt x="756" y="957"/>
                  <a:pt x="754" y="955"/>
                </a:cubicBezTo>
                <a:cubicBezTo>
                  <a:pt x="753" y="957"/>
                  <a:pt x="755" y="957"/>
                  <a:pt x="754" y="960"/>
                </a:cubicBezTo>
                <a:cubicBezTo>
                  <a:pt x="747" y="960"/>
                  <a:pt x="739" y="965"/>
                  <a:pt x="737" y="960"/>
                </a:cubicBezTo>
                <a:cubicBezTo>
                  <a:pt x="734" y="961"/>
                  <a:pt x="737" y="962"/>
                  <a:pt x="736" y="965"/>
                </a:cubicBezTo>
                <a:cubicBezTo>
                  <a:pt x="730" y="971"/>
                  <a:pt x="724" y="967"/>
                  <a:pt x="719" y="965"/>
                </a:cubicBezTo>
                <a:cubicBezTo>
                  <a:pt x="720" y="961"/>
                  <a:pt x="727" y="962"/>
                  <a:pt x="726" y="956"/>
                </a:cubicBezTo>
                <a:cubicBezTo>
                  <a:pt x="729" y="956"/>
                  <a:pt x="731" y="954"/>
                  <a:pt x="734" y="953"/>
                </a:cubicBezTo>
                <a:cubicBezTo>
                  <a:pt x="732" y="957"/>
                  <a:pt x="736" y="955"/>
                  <a:pt x="736" y="958"/>
                </a:cubicBezTo>
                <a:cubicBezTo>
                  <a:pt x="743" y="954"/>
                  <a:pt x="749" y="950"/>
                  <a:pt x="761" y="951"/>
                </a:cubicBezTo>
                <a:cubicBezTo>
                  <a:pt x="760" y="952"/>
                  <a:pt x="758" y="952"/>
                  <a:pt x="759" y="955"/>
                </a:cubicBezTo>
                <a:close/>
                <a:moveTo>
                  <a:pt x="764" y="952"/>
                </a:moveTo>
                <a:cubicBezTo>
                  <a:pt x="765" y="950"/>
                  <a:pt x="765" y="947"/>
                  <a:pt x="769" y="948"/>
                </a:cubicBezTo>
                <a:cubicBezTo>
                  <a:pt x="769" y="951"/>
                  <a:pt x="767" y="952"/>
                  <a:pt x="764" y="952"/>
                </a:cubicBezTo>
                <a:close/>
                <a:moveTo>
                  <a:pt x="770" y="948"/>
                </a:moveTo>
                <a:cubicBezTo>
                  <a:pt x="770" y="942"/>
                  <a:pt x="779" y="947"/>
                  <a:pt x="778" y="943"/>
                </a:cubicBezTo>
                <a:cubicBezTo>
                  <a:pt x="782" y="945"/>
                  <a:pt x="774" y="948"/>
                  <a:pt x="770" y="948"/>
                </a:cubicBezTo>
                <a:close/>
                <a:moveTo>
                  <a:pt x="792" y="158"/>
                </a:moveTo>
                <a:cubicBezTo>
                  <a:pt x="787" y="161"/>
                  <a:pt x="782" y="156"/>
                  <a:pt x="777" y="158"/>
                </a:cubicBezTo>
                <a:cubicBezTo>
                  <a:pt x="781" y="157"/>
                  <a:pt x="784" y="147"/>
                  <a:pt x="792" y="147"/>
                </a:cubicBezTo>
                <a:cubicBezTo>
                  <a:pt x="795" y="149"/>
                  <a:pt x="793" y="155"/>
                  <a:pt x="792" y="158"/>
                </a:cubicBezTo>
                <a:close/>
                <a:moveTo>
                  <a:pt x="807" y="821"/>
                </a:moveTo>
                <a:cubicBezTo>
                  <a:pt x="803" y="821"/>
                  <a:pt x="802" y="820"/>
                  <a:pt x="800" y="819"/>
                </a:cubicBezTo>
                <a:cubicBezTo>
                  <a:pt x="800" y="818"/>
                  <a:pt x="801" y="818"/>
                  <a:pt x="801" y="819"/>
                </a:cubicBezTo>
                <a:cubicBezTo>
                  <a:pt x="804" y="819"/>
                  <a:pt x="803" y="816"/>
                  <a:pt x="806" y="816"/>
                </a:cubicBezTo>
                <a:cubicBezTo>
                  <a:pt x="806" y="813"/>
                  <a:pt x="805" y="813"/>
                  <a:pt x="805" y="810"/>
                </a:cubicBezTo>
                <a:cubicBezTo>
                  <a:pt x="808" y="809"/>
                  <a:pt x="811" y="808"/>
                  <a:pt x="809" y="804"/>
                </a:cubicBezTo>
                <a:cubicBezTo>
                  <a:pt x="812" y="802"/>
                  <a:pt x="815" y="802"/>
                  <a:pt x="817" y="800"/>
                </a:cubicBezTo>
                <a:cubicBezTo>
                  <a:pt x="816" y="799"/>
                  <a:pt x="815" y="798"/>
                  <a:pt x="816" y="795"/>
                </a:cubicBezTo>
                <a:cubicBezTo>
                  <a:pt x="818" y="795"/>
                  <a:pt x="819" y="796"/>
                  <a:pt x="819" y="798"/>
                </a:cubicBezTo>
                <a:cubicBezTo>
                  <a:pt x="820" y="798"/>
                  <a:pt x="820" y="796"/>
                  <a:pt x="822" y="796"/>
                </a:cubicBezTo>
                <a:cubicBezTo>
                  <a:pt x="821" y="794"/>
                  <a:pt x="820" y="792"/>
                  <a:pt x="821" y="789"/>
                </a:cubicBezTo>
                <a:cubicBezTo>
                  <a:pt x="827" y="789"/>
                  <a:pt x="828" y="788"/>
                  <a:pt x="831" y="791"/>
                </a:cubicBezTo>
                <a:cubicBezTo>
                  <a:pt x="830" y="795"/>
                  <a:pt x="827" y="797"/>
                  <a:pt x="825" y="800"/>
                </a:cubicBezTo>
                <a:cubicBezTo>
                  <a:pt x="825" y="802"/>
                  <a:pt x="828" y="801"/>
                  <a:pt x="827" y="804"/>
                </a:cubicBezTo>
                <a:cubicBezTo>
                  <a:pt x="830" y="803"/>
                  <a:pt x="830" y="798"/>
                  <a:pt x="834" y="798"/>
                </a:cubicBezTo>
                <a:cubicBezTo>
                  <a:pt x="828" y="809"/>
                  <a:pt x="815" y="812"/>
                  <a:pt x="807" y="821"/>
                </a:cubicBezTo>
                <a:close/>
                <a:moveTo>
                  <a:pt x="833" y="931"/>
                </a:moveTo>
                <a:cubicBezTo>
                  <a:pt x="834" y="930"/>
                  <a:pt x="836" y="929"/>
                  <a:pt x="836" y="927"/>
                </a:cubicBezTo>
                <a:cubicBezTo>
                  <a:pt x="837" y="927"/>
                  <a:pt x="838" y="928"/>
                  <a:pt x="839" y="928"/>
                </a:cubicBezTo>
                <a:cubicBezTo>
                  <a:pt x="839" y="931"/>
                  <a:pt x="835" y="933"/>
                  <a:pt x="833" y="931"/>
                </a:cubicBezTo>
                <a:close/>
                <a:moveTo>
                  <a:pt x="825" y="917"/>
                </a:moveTo>
                <a:cubicBezTo>
                  <a:pt x="827" y="913"/>
                  <a:pt x="831" y="911"/>
                  <a:pt x="839" y="912"/>
                </a:cubicBezTo>
                <a:cubicBezTo>
                  <a:pt x="837" y="918"/>
                  <a:pt x="830" y="918"/>
                  <a:pt x="825" y="917"/>
                </a:cubicBezTo>
                <a:close/>
                <a:moveTo>
                  <a:pt x="842" y="927"/>
                </a:moveTo>
                <a:cubicBezTo>
                  <a:pt x="842" y="925"/>
                  <a:pt x="843" y="924"/>
                  <a:pt x="843" y="923"/>
                </a:cubicBezTo>
                <a:cubicBezTo>
                  <a:pt x="847" y="923"/>
                  <a:pt x="846" y="928"/>
                  <a:pt x="842" y="927"/>
                </a:cubicBezTo>
                <a:close/>
                <a:moveTo>
                  <a:pt x="1212" y="837"/>
                </a:moveTo>
                <a:cubicBezTo>
                  <a:pt x="1209" y="840"/>
                  <a:pt x="1207" y="844"/>
                  <a:pt x="1202" y="844"/>
                </a:cubicBezTo>
                <a:cubicBezTo>
                  <a:pt x="1206" y="842"/>
                  <a:pt x="1207" y="838"/>
                  <a:pt x="1212" y="837"/>
                </a:cubicBezTo>
                <a:close/>
                <a:moveTo>
                  <a:pt x="1168" y="859"/>
                </a:moveTo>
                <a:cubicBezTo>
                  <a:pt x="1168" y="863"/>
                  <a:pt x="1163" y="862"/>
                  <a:pt x="1160" y="863"/>
                </a:cubicBezTo>
                <a:cubicBezTo>
                  <a:pt x="1162" y="861"/>
                  <a:pt x="1164" y="859"/>
                  <a:pt x="1168" y="859"/>
                </a:cubicBezTo>
                <a:close/>
                <a:moveTo>
                  <a:pt x="1156" y="828"/>
                </a:moveTo>
                <a:cubicBezTo>
                  <a:pt x="1158" y="828"/>
                  <a:pt x="1158" y="831"/>
                  <a:pt x="1157" y="833"/>
                </a:cubicBezTo>
                <a:cubicBezTo>
                  <a:pt x="1154" y="833"/>
                  <a:pt x="1154" y="829"/>
                  <a:pt x="1156" y="828"/>
                </a:cubicBezTo>
                <a:close/>
                <a:moveTo>
                  <a:pt x="1189" y="759"/>
                </a:moveTo>
                <a:cubicBezTo>
                  <a:pt x="1192" y="759"/>
                  <a:pt x="1192" y="759"/>
                  <a:pt x="1192" y="759"/>
                </a:cubicBezTo>
                <a:cubicBezTo>
                  <a:pt x="1193" y="764"/>
                  <a:pt x="1187" y="764"/>
                  <a:pt x="1189" y="759"/>
                </a:cubicBezTo>
                <a:close/>
                <a:moveTo>
                  <a:pt x="1193" y="775"/>
                </a:moveTo>
                <a:cubicBezTo>
                  <a:pt x="1193" y="776"/>
                  <a:pt x="1192" y="777"/>
                  <a:pt x="1192" y="779"/>
                </a:cubicBezTo>
                <a:cubicBezTo>
                  <a:pt x="1189" y="778"/>
                  <a:pt x="1189" y="781"/>
                  <a:pt x="1187" y="779"/>
                </a:cubicBezTo>
                <a:cubicBezTo>
                  <a:pt x="1186" y="775"/>
                  <a:pt x="1191" y="776"/>
                  <a:pt x="1193" y="775"/>
                </a:cubicBezTo>
                <a:close/>
                <a:moveTo>
                  <a:pt x="1155" y="784"/>
                </a:moveTo>
                <a:cubicBezTo>
                  <a:pt x="1153" y="780"/>
                  <a:pt x="1156" y="773"/>
                  <a:pt x="1162" y="773"/>
                </a:cubicBezTo>
                <a:cubicBezTo>
                  <a:pt x="1159" y="777"/>
                  <a:pt x="1159" y="783"/>
                  <a:pt x="1155" y="784"/>
                </a:cubicBezTo>
                <a:close/>
                <a:moveTo>
                  <a:pt x="1165" y="754"/>
                </a:moveTo>
                <a:cubicBezTo>
                  <a:pt x="1167" y="752"/>
                  <a:pt x="1171" y="750"/>
                  <a:pt x="1175" y="750"/>
                </a:cubicBezTo>
                <a:cubicBezTo>
                  <a:pt x="1175" y="751"/>
                  <a:pt x="1175" y="753"/>
                  <a:pt x="1176" y="753"/>
                </a:cubicBezTo>
                <a:cubicBezTo>
                  <a:pt x="1172" y="757"/>
                  <a:pt x="1167" y="760"/>
                  <a:pt x="1161" y="762"/>
                </a:cubicBezTo>
                <a:cubicBezTo>
                  <a:pt x="1161" y="764"/>
                  <a:pt x="1162" y="764"/>
                  <a:pt x="1162" y="766"/>
                </a:cubicBezTo>
                <a:cubicBezTo>
                  <a:pt x="1158" y="768"/>
                  <a:pt x="1154" y="772"/>
                  <a:pt x="1147" y="772"/>
                </a:cubicBezTo>
                <a:cubicBezTo>
                  <a:pt x="1146" y="767"/>
                  <a:pt x="1146" y="765"/>
                  <a:pt x="1145" y="761"/>
                </a:cubicBezTo>
                <a:cubicBezTo>
                  <a:pt x="1148" y="756"/>
                  <a:pt x="1160" y="741"/>
                  <a:pt x="1165" y="754"/>
                </a:cubicBezTo>
                <a:close/>
                <a:moveTo>
                  <a:pt x="1145" y="668"/>
                </a:moveTo>
                <a:cubicBezTo>
                  <a:pt x="1145" y="669"/>
                  <a:pt x="1144" y="676"/>
                  <a:pt x="1140" y="677"/>
                </a:cubicBezTo>
                <a:cubicBezTo>
                  <a:pt x="1141" y="674"/>
                  <a:pt x="1139" y="672"/>
                  <a:pt x="1139" y="670"/>
                </a:cubicBezTo>
                <a:cubicBezTo>
                  <a:pt x="1141" y="668"/>
                  <a:pt x="1143" y="670"/>
                  <a:pt x="1145" y="668"/>
                </a:cubicBezTo>
                <a:close/>
                <a:moveTo>
                  <a:pt x="1036" y="490"/>
                </a:moveTo>
                <a:cubicBezTo>
                  <a:pt x="1038" y="489"/>
                  <a:pt x="1037" y="493"/>
                  <a:pt x="1040" y="492"/>
                </a:cubicBezTo>
                <a:cubicBezTo>
                  <a:pt x="1040" y="495"/>
                  <a:pt x="1038" y="495"/>
                  <a:pt x="1035" y="495"/>
                </a:cubicBezTo>
                <a:cubicBezTo>
                  <a:pt x="1035" y="493"/>
                  <a:pt x="1035" y="491"/>
                  <a:pt x="1036" y="490"/>
                </a:cubicBezTo>
                <a:close/>
                <a:moveTo>
                  <a:pt x="1022" y="489"/>
                </a:moveTo>
                <a:cubicBezTo>
                  <a:pt x="1026" y="489"/>
                  <a:pt x="1027" y="493"/>
                  <a:pt x="1031" y="493"/>
                </a:cubicBezTo>
                <a:cubicBezTo>
                  <a:pt x="1028" y="497"/>
                  <a:pt x="1032" y="497"/>
                  <a:pt x="1029" y="501"/>
                </a:cubicBezTo>
                <a:cubicBezTo>
                  <a:pt x="1026" y="501"/>
                  <a:pt x="1022" y="502"/>
                  <a:pt x="1022" y="499"/>
                </a:cubicBezTo>
                <a:cubicBezTo>
                  <a:pt x="1022" y="501"/>
                  <a:pt x="1018" y="504"/>
                  <a:pt x="1015" y="505"/>
                </a:cubicBezTo>
                <a:cubicBezTo>
                  <a:pt x="1015" y="503"/>
                  <a:pt x="1017" y="501"/>
                  <a:pt x="1014" y="500"/>
                </a:cubicBezTo>
                <a:cubicBezTo>
                  <a:pt x="1015" y="495"/>
                  <a:pt x="1021" y="495"/>
                  <a:pt x="1022" y="489"/>
                </a:cubicBezTo>
                <a:close/>
                <a:moveTo>
                  <a:pt x="1019" y="562"/>
                </a:moveTo>
                <a:cubicBezTo>
                  <a:pt x="1020" y="566"/>
                  <a:pt x="1011" y="565"/>
                  <a:pt x="1014" y="567"/>
                </a:cubicBezTo>
                <a:cubicBezTo>
                  <a:pt x="1013" y="568"/>
                  <a:pt x="1010" y="568"/>
                  <a:pt x="1008" y="569"/>
                </a:cubicBezTo>
                <a:cubicBezTo>
                  <a:pt x="1010" y="564"/>
                  <a:pt x="1016" y="565"/>
                  <a:pt x="1019" y="562"/>
                </a:cubicBezTo>
                <a:close/>
                <a:moveTo>
                  <a:pt x="1011" y="730"/>
                </a:moveTo>
                <a:cubicBezTo>
                  <a:pt x="1017" y="732"/>
                  <a:pt x="1019" y="728"/>
                  <a:pt x="1023" y="728"/>
                </a:cubicBezTo>
                <a:cubicBezTo>
                  <a:pt x="1023" y="733"/>
                  <a:pt x="1023" y="733"/>
                  <a:pt x="1023" y="733"/>
                </a:cubicBezTo>
                <a:cubicBezTo>
                  <a:pt x="1019" y="736"/>
                  <a:pt x="1016" y="738"/>
                  <a:pt x="1012" y="740"/>
                </a:cubicBezTo>
                <a:cubicBezTo>
                  <a:pt x="1010" y="739"/>
                  <a:pt x="1012" y="739"/>
                  <a:pt x="1014" y="739"/>
                </a:cubicBezTo>
                <a:cubicBezTo>
                  <a:pt x="1011" y="736"/>
                  <a:pt x="1011" y="735"/>
                  <a:pt x="1011" y="730"/>
                </a:cubicBezTo>
                <a:close/>
                <a:moveTo>
                  <a:pt x="997" y="716"/>
                </a:moveTo>
                <a:cubicBezTo>
                  <a:pt x="1001" y="716"/>
                  <a:pt x="1002" y="713"/>
                  <a:pt x="1005" y="714"/>
                </a:cubicBezTo>
                <a:cubicBezTo>
                  <a:pt x="1005" y="719"/>
                  <a:pt x="1010" y="718"/>
                  <a:pt x="1013" y="720"/>
                </a:cubicBezTo>
                <a:cubicBezTo>
                  <a:pt x="1013" y="724"/>
                  <a:pt x="1010" y="723"/>
                  <a:pt x="1008" y="725"/>
                </a:cubicBezTo>
                <a:cubicBezTo>
                  <a:pt x="1007" y="725"/>
                  <a:pt x="1006" y="723"/>
                  <a:pt x="1006" y="721"/>
                </a:cubicBezTo>
                <a:cubicBezTo>
                  <a:pt x="1003" y="723"/>
                  <a:pt x="1002" y="726"/>
                  <a:pt x="998" y="727"/>
                </a:cubicBezTo>
                <a:cubicBezTo>
                  <a:pt x="998" y="724"/>
                  <a:pt x="1003" y="723"/>
                  <a:pt x="1001" y="720"/>
                </a:cubicBezTo>
                <a:cubicBezTo>
                  <a:pt x="1000" y="720"/>
                  <a:pt x="1000" y="722"/>
                  <a:pt x="1000" y="723"/>
                </a:cubicBezTo>
                <a:cubicBezTo>
                  <a:pt x="995" y="722"/>
                  <a:pt x="997" y="720"/>
                  <a:pt x="997" y="716"/>
                </a:cubicBezTo>
                <a:close/>
                <a:moveTo>
                  <a:pt x="1000" y="751"/>
                </a:moveTo>
                <a:cubicBezTo>
                  <a:pt x="998" y="750"/>
                  <a:pt x="998" y="747"/>
                  <a:pt x="996" y="745"/>
                </a:cubicBezTo>
                <a:cubicBezTo>
                  <a:pt x="999" y="743"/>
                  <a:pt x="1003" y="748"/>
                  <a:pt x="1000" y="751"/>
                </a:cubicBezTo>
                <a:close/>
                <a:moveTo>
                  <a:pt x="997" y="800"/>
                </a:moveTo>
                <a:cubicBezTo>
                  <a:pt x="997" y="802"/>
                  <a:pt x="997" y="802"/>
                  <a:pt x="997" y="802"/>
                </a:cubicBezTo>
                <a:cubicBezTo>
                  <a:pt x="995" y="802"/>
                  <a:pt x="995" y="804"/>
                  <a:pt x="994" y="802"/>
                </a:cubicBezTo>
                <a:cubicBezTo>
                  <a:pt x="994" y="800"/>
                  <a:pt x="994" y="800"/>
                  <a:pt x="994" y="800"/>
                </a:cubicBezTo>
                <a:cubicBezTo>
                  <a:pt x="995" y="799"/>
                  <a:pt x="995" y="800"/>
                  <a:pt x="997" y="800"/>
                </a:cubicBezTo>
                <a:close/>
                <a:moveTo>
                  <a:pt x="994" y="743"/>
                </a:moveTo>
                <a:cubicBezTo>
                  <a:pt x="994" y="747"/>
                  <a:pt x="990" y="747"/>
                  <a:pt x="987" y="748"/>
                </a:cubicBezTo>
                <a:cubicBezTo>
                  <a:pt x="988" y="743"/>
                  <a:pt x="991" y="744"/>
                  <a:pt x="994" y="743"/>
                </a:cubicBezTo>
                <a:close/>
                <a:moveTo>
                  <a:pt x="991" y="494"/>
                </a:moveTo>
                <a:cubicBezTo>
                  <a:pt x="989" y="496"/>
                  <a:pt x="989" y="499"/>
                  <a:pt x="985" y="498"/>
                </a:cubicBezTo>
                <a:cubicBezTo>
                  <a:pt x="987" y="496"/>
                  <a:pt x="987" y="494"/>
                  <a:pt x="991" y="494"/>
                </a:cubicBezTo>
                <a:close/>
                <a:moveTo>
                  <a:pt x="990" y="534"/>
                </a:moveTo>
                <a:cubicBezTo>
                  <a:pt x="989" y="538"/>
                  <a:pt x="986" y="539"/>
                  <a:pt x="983" y="540"/>
                </a:cubicBezTo>
                <a:cubicBezTo>
                  <a:pt x="983" y="539"/>
                  <a:pt x="982" y="538"/>
                  <a:pt x="981" y="538"/>
                </a:cubicBezTo>
                <a:cubicBezTo>
                  <a:pt x="982" y="536"/>
                  <a:pt x="987" y="533"/>
                  <a:pt x="990" y="534"/>
                </a:cubicBezTo>
                <a:close/>
                <a:moveTo>
                  <a:pt x="971" y="775"/>
                </a:moveTo>
                <a:cubicBezTo>
                  <a:pt x="970" y="778"/>
                  <a:pt x="968" y="777"/>
                  <a:pt x="966" y="777"/>
                </a:cubicBezTo>
                <a:cubicBezTo>
                  <a:pt x="966" y="775"/>
                  <a:pt x="968" y="775"/>
                  <a:pt x="971" y="775"/>
                </a:cubicBezTo>
                <a:close/>
                <a:moveTo>
                  <a:pt x="969" y="724"/>
                </a:moveTo>
                <a:cubicBezTo>
                  <a:pt x="967" y="727"/>
                  <a:pt x="963" y="731"/>
                  <a:pt x="965" y="735"/>
                </a:cubicBezTo>
                <a:cubicBezTo>
                  <a:pt x="963" y="735"/>
                  <a:pt x="960" y="741"/>
                  <a:pt x="955" y="741"/>
                </a:cubicBezTo>
                <a:cubicBezTo>
                  <a:pt x="955" y="739"/>
                  <a:pt x="956" y="735"/>
                  <a:pt x="960" y="733"/>
                </a:cubicBezTo>
                <a:cubicBezTo>
                  <a:pt x="960" y="731"/>
                  <a:pt x="958" y="731"/>
                  <a:pt x="956" y="730"/>
                </a:cubicBezTo>
                <a:cubicBezTo>
                  <a:pt x="957" y="723"/>
                  <a:pt x="964" y="724"/>
                  <a:pt x="969" y="724"/>
                </a:cubicBezTo>
                <a:close/>
                <a:moveTo>
                  <a:pt x="961" y="751"/>
                </a:moveTo>
                <a:cubicBezTo>
                  <a:pt x="959" y="751"/>
                  <a:pt x="959" y="749"/>
                  <a:pt x="956" y="750"/>
                </a:cubicBezTo>
                <a:cubicBezTo>
                  <a:pt x="957" y="747"/>
                  <a:pt x="961" y="746"/>
                  <a:pt x="964" y="745"/>
                </a:cubicBezTo>
                <a:cubicBezTo>
                  <a:pt x="965" y="749"/>
                  <a:pt x="962" y="749"/>
                  <a:pt x="961" y="751"/>
                </a:cubicBezTo>
                <a:close/>
                <a:moveTo>
                  <a:pt x="932" y="784"/>
                </a:moveTo>
                <a:cubicBezTo>
                  <a:pt x="933" y="782"/>
                  <a:pt x="934" y="776"/>
                  <a:pt x="931" y="775"/>
                </a:cubicBezTo>
                <a:cubicBezTo>
                  <a:pt x="933" y="773"/>
                  <a:pt x="934" y="771"/>
                  <a:pt x="938" y="770"/>
                </a:cubicBezTo>
                <a:cubicBezTo>
                  <a:pt x="938" y="773"/>
                  <a:pt x="937" y="774"/>
                  <a:pt x="936" y="774"/>
                </a:cubicBezTo>
                <a:cubicBezTo>
                  <a:pt x="938" y="777"/>
                  <a:pt x="943" y="778"/>
                  <a:pt x="944" y="782"/>
                </a:cubicBezTo>
                <a:cubicBezTo>
                  <a:pt x="946" y="780"/>
                  <a:pt x="950" y="777"/>
                  <a:pt x="953" y="780"/>
                </a:cubicBezTo>
                <a:cubicBezTo>
                  <a:pt x="952" y="788"/>
                  <a:pt x="943" y="787"/>
                  <a:pt x="939" y="791"/>
                </a:cubicBezTo>
                <a:cubicBezTo>
                  <a:pt x="936" y="791"/>
                  <a:pt x="934" y="790"/>
                  <a:pt x="933" y="789"/>
                </a:cubicBezTo>
                <a:cubicBezTo>
                  <a:pt x="933" y="786"/>
                  <a:pt x="938" y="787"/>
                  <a:pt x="938" y="784"/>
                </a:cubicBezTo>
                <a:cubicBezTo>
                  <a:pt x="937" y="782"/>
                  <a:pt x="935" y="786"/>
                  <a:pt x="932" y="784"/>
                </a:cubicBezTo>
                <a:close/>
                <a:moveTo>
                  <a:pt x="932" y="742"/>
                </a:moveTo>
                <a:cubicBezTo>
                  <a:pt x="936" y="741"/>
                  <a:pt x="934" y="747"/>
                  <a:pt x="933" y="747"/>
                </a:cubicBezTo>
                <a:cubicBezTo>
                  <a:pt x="931" y="747"/>
                  <a:pt x="933" y="743"/>
                  <a:pt x="932" y="742"/>
                </a:cubicBezTo>
                <a:close/>
                <a:moveTo>
                  <a:pt x="950" y="519"/>
                </a:moveTo>
                <a:cubicBezTo>
                  <a:pt x="948" y="519"/>
                  <a:pt x="948" y="519"/>
                  <a:pt x="948" y="519"/>
                </a:cubicBezTo>
                <a:cubicBezTo>
                  <a:pt x="948" y="519"/>
                  <a:pt x="948" y="520"/>
                  <a:pt x="949" y="520"/>
                </a:cubicBezTo>
                <a:cubicBezTo>
                  <a:pt x="948" y="522"/>
                  <a:pt x="945" y="518"/>
                  <a:pt x="945" y="517"/>
                </a:cubicBezTo>
                <a:cubicBezTo>
                  <a:pt x="946" y="515"/>
                  <a:pt x="951" y="515"/>
                  <a:pt x="950" y="519"/>
                </a:cubicBezTo>
                <a:close/>
                <a:moveTo>
                  <a:pt x="952" y="550"/>
                </a:moveTo>
                <a:cubicBezTo>
                  <a:pt x="954" y="553"/>
                  <a:pt x="946" y="553"/>
                  <a:pt x="948" y="550"/>
                </a:cubicBezTo>
                <a:cubicBezTo>
                  <a:pt x="948" y="550"/>
                  <a:pt x="952" y="548"/>
                  <a:pt x="952" y="550"/>
                </a:cubicBezTo>
                <a:close/>
                <a:moveTo>
                  <a:pt x="949" y="732"/>
                </a:moveTo>
                <a:cubicBezTo>
                  <a:pt x="949" y="731"/>
                  <a:pt x="950" y="730"/>
                  <a:pt x="950" y="729"/>
                </a:cubicBezTo>
                <a:cubicBezTo>
                  <a:pt x="953" y="728"/>
                  <a:pt x="953" y="730"/>
                  <a:pt x="953" y="732"/>
                </a:cubicBezTo>
                <a:lnTo>
                  <a:pt x="949" y="732"/>
                </a:lnTo>
                <a:close/>
                <a:moveTo>
                  <a:pt x="949" y="709"/>
                </a:moveTo>
                <a:cubicBezTo>
                  <a:pt x="949" y="707"/>
                  <a:pt x="948" y="706"/>
                  <a:pt x="948" y="707"/>
                </a:cubicBezTo>
                <a:cubicBezTo>
                  <a:pt x="946" y="703"/>
                  <a:pt x="957" y="702"/>
                  <a:pt x="960" y="704"/>
                </a:cubicBezTo>
                <a:cubicBezTo>
                  <a:pt x="957" y="707"/>
                  <a:pt x="954" y="709"/>
                  <a:pt x="949" y="709"/>
                </a:cubicBezTo>
                <a:close/>
                <a:moveTo>
                  <a:pt x="946" y="472"/>
                </a:moveTo>
                <a:cubicBezTo>
                  <a:pt x="951" y="469"/>
                  <a:pt x="956" y="466"/>
                  <a:pt x="961" y="464"/>
                </a:cubicBezTo>
                <a:cubicBezTo>
                  <a:pt x="962" y="466"/>
                  <a:pt x="964" y="469"/>
                  <a:pt x="966" y="469"/>
                </a:cubicBezTo>
                <a:cubicBezTo>
                  <a:pt x="966" y="472"/>
                  <a:pt x="963" y="473"/>
                  <a:pt x="961" y="475"/>
                </a:cubicBezTo>
                <a:cubicBezTo>
                  <a:pt x="962" y="477"/>
                  <a:pt x="967" y="473"/>
                  <a:pt x="966" y="478"/>
                </a:cubicBezTo>
                <a:cubicBezTo>
                  <a:pt x="970" y="477"/>
                  <a:pt x="969" y="476"/>
                  <a:pt x="972" y="476"/>
                </a:cubicBezTo>
                <a:cubicBezTo>
                  <a:pt x="972" y="477"/>
                  <a:pt x="973" y="478"/>
                  <a:pt x="973" y="478"/>
                </a:cubicBezTo>
                <a:cubicBezTo>
                  <a:pt x="970" y="481"/>
                  <a:pt x="965" y="483"/>
                  <a:pt x="964" y="489"/>
                </a:cubicBezTo>
                <a:cubicBezTo>
                  <a:pt x="955" y="488"/>
                  <a:pt x="958" y="500"/>
                  <a:pt x="951" y="502"/>
                </a:cubicBezTo>
                <a:cubicBezTo>
                  <a:pt x="952" y="503"/>
                  <a:pt x="952" y="504"/>
                  <a:pt x="952" y="506"/>
                </a:cubicBezTo>
                <a:cubicBezTo>
                  <a:pt x="958" y="504"/>
                  <a:pt x="964" y="497"/>
                  <a:pt x="970" y="498"/>
                </a:cubicBezTo>
                <a:cubicBezTo>
                  <a:pt x="970" y="505"/>
                  <a:pt x="965" y="501"/>
                  <a:pt x="965" y="507"/>
                </a:cubicBezTo>
                <a:cubicBezTo>
                  <a:pt x="964" y="506"/>
                  <a:pt x="965" y="505"/>
                  <a:pt x="963" y="505"/>
                </a:cubicBezTo>
                <a:cubicBezTo>
                  <a:pt x="959" y="507"/>
                  <a:pt x="963" y="516"/>
                  <a:pt x="955" y="516"/>
                </a:cubicBezTo>
                <a:cubicBezTo>
                  <a:pt x="955" y="510"/>
                  <a:pt x="954" y="514"/>
                  <a:pt x="952" y="509"/>
                </a:cubicBezTo>
                <a:cubicBezTo>
                  <a:pt x="950" y="509"/>
                  <a:pt x="951" y="512"/>
                  <a:pt x="949" y="511"/>
                </a:cubicBezTo>
                <a:cubicBezTo>
                  <a:pt x="948" y="507"/>
                  <a:pt x="953" y="506"/>
                  <a:pt x="950" y="504"/>
                </a:cubicBezTo>
                <a:cubicBezTo>
                  <a:pt x="948" y="503"/>
                  <a:pt x="937" y="502"/>
                  <a:pt x="941" y="494"/>
                </a:cubicBezTo>
                <a:cubicBezTo>
                  <a:pt x="943" y="493"/>
                  <a:pt x="944" y="496"/>
                  <a:pt x="946" y="494"/>
                </a:cubicBezTo>
                <a:cubicBezTo>
                  <a:pt x="946" y="492"/>
                  <a:pt x="944" y="492"/>
                  <a:pt x="941" y="492"/>
                </a:cubicBezTo>
                <a:cubicBezTo>
                  <a:pt x="943" y="488"/>
                  <a:pt x="944" y="485"/>
                  <a:pt x="939" y="484"/>
                </a:cubicBezTo>
                <a:cubicBezTo>
                  <a:pt x="940" y="478"/>
                  <a:pt x="945" y="478"/>
                  <a:pt x="946" y="472"/>
                </a:cubicBezTo>
                <a:close/>
                <a:moveTo>
                  <a:pt x="933" y="152"/>
                </a:moveTo>
                <a:cubicBezTo>
                  <a:pt x="941" y="148"/>
                  <a:pt x="947" y="142"/>
                  <a:pt x="959" y="145"/>
                </a:cubicBezTo>
                <a:cubicBezTo>
                  <a:pt x="958" y="148"/>
                  <a:pt x="960" y="149"/>
                  <a:pt x="960" y="151"/>
                </a:cubicBezTo>
                <a:cubicBezTo>
                  <a:pt x="951" y="156"/>
                  <a:pt x="940" y="153"/>
                  <a:pt x="932" y="159"/>
                </a:cubicBezTo>
                <a:cubicBezTo>
                  <a:pt x="933" y="155"/>
                  <a:pt x="936" y="156"/>
                  <a:pt x="933" y="152"/>
                </a:cubicBezTo>
                <a:close/>
                <a:moveTo>
                  <a:pt x="938" y="189"/>
                </a:moveTo>
                <a:cubicBezTo>
                  <a:pt x="929" y="190"/>
                  <a:pt x="924" y="197"/>
                  <a:pt x="915" y="200"/>
                </a:cubicBezTo>
                <a:cubicBezTo>
                  <a:pt x="920" y="194"/>
                  <a:pt x="928" y="187"/>
                  <a:pt x="938" y="189"/>
                </a:cubicBezTo>
                <a:close/>
                <a:moveTo>
                  <a:pt x="911" y="762"/>
                </a:moveTo>
                <a:cubicBezTo>
                  <a:pt x="911" y="755"/>
                  <a:pt x="917" y="760"/>
                  <a:pt x="917" y="753"/>
                </a:cubicBezTo>
                <a:cubicBezTo>
                  <a:pt x="920" y="756"/>
                  <a:pt x="922" y="749"/>
                  <a:pt x="927" y="753"/>
                </a:cubicBezTo>
                <a:cubicBezTo>
                  <a:pt x="926" y="759"/>
                  <a:pt x="920" y="763"/>
                  <a:pt x="914" y="761"/>
                </a:cubicBezTo>
                <a:cubicBezTo>
                  <a:pt x="917" y="763"/>
                  <a:pt x="913" y="765"/>
                  <a:pt x="911" y="762"/>
                </a:cubicBezTo>
                <a:close/>
                <a:moveTo>
                  <a:pt x="928" y="765"/>
                </a:moveTo>
                <a:cubicBezTo>
                  <a:pt x="924" y="765"/>
                  <a:pt x="924" y="765"/>
                  <a:pt x="924" y="765"/>
                </a:cubicBezTo>
                <a:cubicBezTo>
                  <a:pt x="923" y="762"/>
                  <a:pt x="926" y="763"/>
                  <a:pt x="927" y="761"/>
                </a:cubicBezTo>
                <a:cubicBezTo>
                  <a:pt x="928" y="761"/>
                  <a:pt x="927" y="763"/>
                  <a:pt x="928" y="765"/>
                </a:cubicBezTo>
                <a:close/>
                <a:moveTo>
                  <a:pt x="931" y="791"/>
                </a:moveTo>
                <a:cubicBezTo>
                  <a:pt x="930" y="795"/>
                  <a:pt x="926" y="796"/>
                  <a:pt x="921" y="796"/>
                </a:cubicBezTo>
                <a:cubicBezTo>
                  <a:pt x="922" y="792"/>
                  <a:pt x="927" y="792"/>
                  <a:pt x="931" y="791"/>
                </a:cubicBezTo>
                <a:close/>
                <a:moveTo>
                  <a:pt x="915" y="730"/>
                </a:moveTo>
                <a:cubicBezTo>
                  <a:pt x="916" y="733"/>
                  <a:pt x="913" y="733"/>
                  <a:pt x="913" y="735"/>
                </a:cubicBezTo>
                <a:cubicBezTo>
                  <a:pt x="912" y="734"/>
                  <a:pt x="911" y="733"/>
                  <a:pt x="911" y="731"/>
                </a:cubicBezTo>
                <a:cubicBezTo>
                  <a:pt x="912" y="731"/>
                  <a:pt x="913" y="730"/>
                  <a:pt x="915" y="730"/>
                </a:cubicBezTo>
                <a:close/>
                <a:moveTo>
                  <a:pt x="908" y="746"/>
                </a:moveTo>
                <a:cubicBezTo>
                  <a:pt x="909" y="743"/>
                  <a:pt x="912" y="743"/>
                  <a:pt x="912" y="740"/>
                </a:cubicBezTo>
                <a:cubicBezTo>
                  <a:pt x="913" y="740"/>
                  <a:pt x="915" y="740"/>
                  <a:pt x="915" y="739"/>
                </a:cubicBezTo>
                <a:cubicBezTo>
                  <a:pt x="917" y="741"/>
                  <a:pt x="912" y="743"/>
                  <a:pt x="911" y="744"/>
                </a:cubicBezTo>
                <a:cubicBezTo>
                  <a:pt x="913" y="748"/>
                  <a:pt x="913" y="749"/>
                  <a:pt x="911" y="753"/>
                </a:cubicBezTo>
                <a:cubicBezTo>
                  <a:pt x="908" y="753"/>
                  <a:pt x="906" y="753"/>
                  <a:pt x="906" y="755"/>
                </a:cubicBezTo>
                <a:cubicBezTo>
                  <a:pt x="904" y="753"/>
                  <a:pt x="902" y="750"/>
                  <a:pt x="899" y="749"/>
                </a:cubicBezTo>
                <a:cubicBezTo>
                  <a:pt x="899" y="745"/>
                  <a:pt x="905" y="744"/>
                  <a:pt x="908" y="746"/>
                </a:cubicBezTo>
                <a:close/>
                <a:moveTo>
                  <a:pt x="898" y="860"/>
                </a:moveTo>
                <a:cubicBezTo>
                  <a:pt x="902" y="860"/>
                  <a:pt x="902" y="865"/>
                  <a:pt x="898" y="865"/>
                </a:cubicBezTo>
                <a:cubicBezTo>
                  <a:pt x="899" y="862"/>
                  <a:pt x="899" y="863"/>
                  <a:pt x="898" y="860"/>
                </a:cubicBezTo>
                <a:close/>
                <a:moveTo>
                  <a:pt x="900" y="872"/>
                </a:moveTo>
                <a:cubicBezTo>
                  <a:pt x="901" y="872"/>
                  <a:pt x="901" y="875"/>
                  <a:pt x="902" y="876"/>
                </a:cubicBezTo>
                <a:cubicBezTo>
                  <a:pt x="899" y="879"/>
                  <a:pt x="896" y="883"/>
                  <a:pt x="892" y="884"/>
                </a:cubicBezTo>
                <a:cubicBezTo>
                  <a:pt x="892" y="883"/>
                  <a:pt x="891" y="883"/>
                  <a:pt x="890" y="883"/>
                </a:cubicBezTo>
                <a:cubicBezTo>
                  <a:pt x="892" y="879"/>
                  <a:pt x="894" y="877"/>
                  <a:pt x="895" y="874"/>
                </a:cubicBezTo>
                <a:cubicBezTo>
                  <a:pt x="898" y="874"/>
                  <a:pt x="900" y="874"/>
                  <a:pt x="900" y="872"/>
                </a:cubicBezTo>
                <a:close/>
                <a:moveTo>
                  <a:pt x="901" y="841"/>
                </a:moveTo>
                <a:cubicBezTo>
                  <a:pt x="901" y="840"/>
                  <a:pt x="902" y="839"/>
                  <a:pt x="902" y="838"/>
                </a:cubicBezTo>
                <a:cubicBezTo>
                  <a:pt x="906" y="838"/>
                  <a:pt x="906" y="838"/>
                  <a:pt x="906" y="838"/>
                </a:cubicBezTo>
                <a:cubicBezTo>
                  <a:pt x="906" y="841"/>
                  <a:pt x="904" y="841"/>
                  <a:pt x="901" y="841"/>
                </a:cubicBezTo>
                <a:close/>
                <a:moveTo>
                  <a:pt x="898" y="109"/>
                </a:moveTo>
                <a:cubicBezTo>
                  <a:pt x="894" y="111"/>
                  <a:pt x="889" y="112"/>
                  <a:pt x="885" y="114"/>
                </a:cubicBezTo>
                <a:cubicBezTo>
                  <a:pt x="886" y="109"/>
                  <a:pt x="893" y="107"/>
                  <a:pt x="898" y="109"/>
                </a:cubicBezTo>
                <a:close/>
                <a:moveTo>
                  <a:pt x="895" y="782"/>
                </a:moveTo>
                <a:cubicBezTo>
                  <a:pt x="893" y="782"/>
                  <a:pt x="893" y="780"/>
                  <a:pt x="893" y="778"/>
                </a:cubicBezTo>
                <a:cubicBezTo>
                  <a:pt x="894" y="778"/>
                  <a:pt x="896" y="778"/>
                  <a:pt x="896" y="777"/>
                </a:cubicBezTo>
                <a:cubicBezTo>
                  <a:pt x="899" y="778"/>
                  <a:pt x="895" y="779"/>
                  <a:pt x="895" y="782"/>
                </a:cubicBezTo>
                <a:close/>
                <a:moveTo>
                  <a:pt x="892" y="784"/>
                </a:moveTo>
                <a:cubicBezTo>
                  <a:pt x="892" y="787"/>
                  <a:pt x="891" y="788"/>
                  <a:pt x="889" y="788"/>
                </a:cubicBezTo>
                <a:cubicBezTo>
                  <a:pt x="887" y="786"/>
                  <a:pt x="889" y="784"/>
                  <a:pt x="892" y="784"/>
                </a:cubicBezTo>
                <a:close/>
                <a:moveTo>
                  <a:pt x="885" y="784"/>
                </a:moveTo>
                <a:cubicBezTo>
                  <a:pt x="885" y="781"/>
                  <a:pt x="888" y="781"/>
                  <a:pt x="890" y="781"/>
                </a:cubicBezTo>
                <a:cubicBezTo>
                  <a:pt x="889" y="783"/>
                  <a:pt x="888" y="784"/>
                  <a:pt x="885" y="784"/>
                </a:cubicBezTo>
                <a:close/>
                <a:moveTo>
                  <a:pt x="880" y="901"/>
                </a:moveTo>
                <a:cubicBezTo>
                  <a:pt x="878" y="902"/>
                  <a:pt x="877" y="900"/>
                  <a:pt x="875" y="900"/>
                </a:cubicBezTo>
                <a:cubicBezTo>
                  <a:pt x="876" y="902"/>
                  <a:pt x="878" y="903"/>
                  <a:pt x="877" y="907"/>
                </a:cubicBezTo>
                <a:cubicBezTo>
                  <a:pt x="872" y="910"/>
                  <a:pt x="867" y="917"/>
                  <a:pt x="861" y="915"/>
                </a:cubicBezTo>
                <a:cubicBezTo>
                  <a:pt x="861" y="913"/>
                  <a:pt x="863" y="912"/>
                  <a:pt x="865" y="912"/>
                </a:cubicBezTo>
                <a:cubicBezTo>
                  <a:pt x="865" y="911"/>
                  <a:pt x="864" y="909"/>
                  <a:pt x="864" y="908"/>
                </a:cubicBezTo>
                <a:cubicBezTo>
                  <a:pt x="863" y="908"/>
                  <a:pt x="861" y="908"/>
                  <a:pt x="861" y="910"/>
                </a:cubicBezTo>
                <a:cubicBezTo>
                  <a:pt x="858" y="910"/>
                  <a:pt x="861" y="904"/>
                  <a:pt x="859" y="904"/>
                </a:cubicBezTo>
                <a:cubicBezTo>
                  <a:pt x="861" y="903"/>
                  <a:pt x="863" y="902"/>
                  <a:pt x="864" y="900"/>
                </a:cubicBezTo>
                <a:cubicBezTo>
                  <a:pt x="864" y="899"/>
                  <a:pt x="862" y="899"/>
                  <a:pt x="861" y="898"/>
                </a:cubicBezTo>
                <a:cubicBezTo>
                  <a:pt x="861" y="895"/>
                  <a:pt x="864" y="895"/>
                  <a:pt x="868" y="895"/>
                </a:cubicBezTo>
                <a:cubicBezTo>
                  <a:pt x="868" y="897"/>
                  <a:pt x="868" y="899"/>
                  <a:pt x="870" y="900"/>
                </a:cubicBezTo>
                <a:cubicBezTo>
                  <a:pt x="873" y="895"/>
                  <a:pt x="877" y="898"/>
                  <a:pt x="880" y="893"/>
                </a:cubicBezTo>
                <a:cubicBezTo>
                  <a:pt x="884" y="894"/>
                  <a:pt x="879" y="898"/>
                  <a:pt x="880" y="901"/>
                </a:cubicBezTo>
                <a:close/>
                <a:moveTo>
                  <a:pt x="865" y="868"/>
                </a:moveTo>
                <a:cubicBezTo>
                  <a:pt x="867" y="866"/>
                  <a:pt x="868" y="863"/>
                  <a:pt x="873" y="863"/>
                </a:cubicBezTo>
                <a:cubicBezTo>
                  <a:pt x="872" y="866"/>
                  <a:pt x="869" y="870"/>
                  <a:pt x="865" y="868"/>
                </a:cubicBezTo>
                <a:close/>
                <a:moveTo>
                  <a:pt x="869" y="789"/>
                </a:moveTo>
                <a:cubicBezTo>
                  <a:pt x="867" y="787"/>
                  <a:pt x="869" y="785"/>
                  <a:pt x="870" y="782"/>
                </a:cubicBezTo>
                <a:cubicBezTo>
                  <a:pt x="867" y="782"/>
                  <a:pt x="867" y="785"/>
                  <a:pt x="864" y="784"/>
                </a:cubicBezTo>
                <a:cubicBezTo>
                  <a:pt x="863" y="782"/>
                  <a:pt x="859" y="780"/>
                  <a:pt x="862" y="776"/>
                </a:cubicBezTo>
                <a:cubicBezTo>
                  <a:pt x="865" y="776"/>
                  <a:pt x="865" y="780"/>
                  <a:pt x="868" y="781"/>
                </a:cubicBezTo>
                <a:cubicBezTo>
                  <a:pt x="872" y="779"/>
                  <a:pt x="866" y="776"/>
                  <a:pt x="867" y="771"/>
                </a:cubicBezTo>
                <a:cubicBezTo>
                  <a:pt x="870" y="763"/>
                  <a:pt x="885" y="754"/>
                  <a:pt x="890" y="767"/>
                </a:cubicBezTo>
                <a:cubicBezTo>
                  <a:pt x="890" y="769"/>
                  <a:pt x="884" y="770"/>
                  <a:pt x="888" y="771"/>
                </a:cubicBezTo>
                <a:cubicBezTo>
                  <a:pt x="882" y="777"/>
                  <a:pt x="877" y="784"/>
                  <a:pt x="869" y="789"/>
                </a:cubicBezTo>
                <a:close/>
                <a:moveTo>
                  <a:pt x="885" y="860"/>
                </a:moveTo>
                <a:cubicBezTo>
                  <a:pt x="890" y="859"/>
                  <a:pt x="884" y="855"/>
                  <a:pt x="886" y="853"/>
                </a:cubicBezTo>
                <a:cubicBezTo>
                  <a:pt x="890" y="853"/>
                  <a:pt x="887" y="854"/>
                  <a:pt x="887" y="856"/>
                </a:cubicBezTo>
                <a:cubicBezTo>
                  <a:pt x="889" y="854"/>
                  <a:pt x="891" y="852"/>
                  <a:pt x="894" y="852"/>
                </a:cubicBezTo>
                <a:cubicBezTo>
                  <a:pt x="893" y="849"/>
                  <a:pt x="895" y="848"/>
                  <a:pt x="895" y="844"/>
                </a:cubicBezTo>
                <a:cubicBezTo>
                  <a:pt x="897" y="845"/>
                  <a:pt x="897" y="842"/>
                  <a:pt x="899" y="843"/>
                </a:cubicBezTo>
                <a:cubicBezTo>
                  <a:pt x="898" y="847"/>
                  <a:pt x="899" y="848"/>
                  <a:pt x="899" y="853"/>
                </a:cubicBezTo>
                <a:cubicBezTo>
                  <a:pt x="897" y="858"/>
                  <a:pt x="889" y="857"/>
                  <a:pt x="888" y="863"/>
                </a:cubicBezTo>
                <a:cubicBezTo>
                  <a:pt x="886" y="863"/>
                  <a:pt x="887" y="860"/>
                  <a:pt x="885" y="860"/>
                </a:cubicBezTo>
                <a:close/>
                <a:moveTo>
                  <a:pt x="975" y="902"/>
                </a:moveTo>
                <a:cubicBezTo>
                  <a:pt x="975" y="894"/>
                  <a:pt x="985" y="896"/>
                  <a:pt x="986" y="888"/>
                </a:cubicBezTo>
                <a:cubicBezTo>
                  <a:pt x="989" y="888"/>
                  <a:pt x="989" y="890"/>
                  <a:pt x="991" y="890"/>
                </a:cubicBezTo>
                <a:cubicBezTo>
                  <a:pt x="988" y="897"/>
                  <a:pt x="983" y="901"/>
                  <a:pt x="975" y="902"/>
                </a:cubicBezTo>
                <a:close/>
                <a:moveTo>
                  <a:pt x="1022" y="871"/>
                </a:moveTo>
                <a:cubicBezTo>
                  <a:pt x="1020" y="870"/>
                  <a:pt x="1019" y="868"/>
                  <a:pt x="1018" y="865"/>
                </a:cubicBezTo>
                <a:cubicBezTo>
                  <a:pt x="1022" y="866"/>
                  <a:pt x="1020" y="862"/>
                  <a:pt x="1024" y="863"/>
                </a:cubicBezTo>
                <a:cubicBezTo>
                  <a:pt x="1024" y="867"/>
                  <a:pt x="1023" y="869"/>
                  <a:pt x="1022" y="871"/>
                </a:cubicBezTo>
                <a:close/>
                <a:moveTo>
                  <a:pt x="1038" y="828"/>
                </a:moveTo>
                <a:cubicBezTo>
                  <a:pt x="1039" y="828"/>
                  <a:pt x="1039" y="829"/>
                  <a:pt x="1040" y="829"/>
                </a:cubicBezTo>
                <a:cubicBezTo>
                  <a:pt x="1041" y="831"/>
                  <a:pt x="1038" y="831"/>
                  <a:pt x="1038" y="833"/>
                </a:cubicBezTo>
                <a:cubicBezTo>
                  <a:pt x="1036" y="833"/>
                  <a:pt x="1038" y="829"/>
                  <a:pt x="1038" y="828"/>
                </a:cubicBezTo>
                <a:close/>
                <a:moveTo>
                  <a:pt x="1034" y="826"/>
                </a:moveTo>
                <a:cubicBezTo>
                  <a:pt x="1034" y="821"/>
                  <a:pt x="1040" y="818"/>
                  <a:pt x="1044" y="821"/>
                </a:cubicBezTo>
                <a:cubicBezTo>
                  <a:pt x="1042" y="824"/>
                  <a:pt x="1040" y="827"/>
                  <a:pt x="1034" y="826"/>
                </a:cubicBezTo>
                <a:close/>
                <a:moveTo>
                  <a:pt x="1042" y="862"/>
                </a:moveTo>
                <a:cubicBezTo>
                  <a:pt x="1044" y="858"/>
                  <a:pt x="1044" y="857"/>
                  <a:pt x="1047" y="853"/>
                </a:cubicBezTo>
                <a:cubicBezTo>
                  <a:pt x="1048" y="855"/>
                  <a:pt x="1048" y="859"/>
                  <a:pt x="1049" y="864"/>
                </a:cubicBezTo>
                <a:cubicBezTo>
                  <a:pt x="1046" y="864"/>
                  <a:pt x="1046" y="862"/>
                  <a:pt x="1042" y="862"/>
                </a:cubicBezTo>
                <a:close/>
                <a:moveTo>
                  <a:pt x="1057" y="850"/>
                </a:moveTo>
                <a:cubicBezTo>
                  <a:pt x="1053" y="848"/>
                  <a:pt x="1059" y="848"/>
                  <a:pt x="1059" y="846"/>
                </a:cubicBezTo>
                <a:cubicBezTo>
                  <a:pt x="1063" y="846"/>
                  <a:pt x="1058" y="850"/>
                  <a:pt x="1057" y="850"/>
                </a:cubicBezTo>
                <a:close/>
                <a:moveTo>
                  <a:pt x="1041" y="795"/>
                </a:moveTo>
                <a:cubicBezTo>
                  <a:pt x="1040" y="797"/>
                  <a:pt x="1040" y="801"/>
                  <a:pt x="1038" y="803"/>
                </a:cubicBezTo>
                <a:cubicBezTo>
                  <a:pt x="1028" y="803"/>
                  <a:pt x="1024" y="810"/>
                  <a:pt x="1015" y="811"/>
                </a:cubicBezTo>
                <a:cubicBezTo>
                  <a:pt x="1017" y="808"/>
                  <a:pt x="1016" y="808"/>
                  <a:pt x="1016" y="804"/>
                </a:cubicBezTo>
                <a:cubicBezTo>
                  <a:pt x="1011" y="805"/>
                  <a:pt x="1015" y="809"/>
                  <a:pt x="1013" y="812"/>
                </a:cubicBezTo>
                <a:cubicBezTo>
                  <a:pt x="1010" y="812"/>
                  <a:pt x="1008" y="809"/>
                  <a:pt x="1010" y="808"/>
                </a:cubicBezTo>
                <a:cubicBezTo>
                  <a:pt x="1006" y="808"/>
                  <a:pt x="1006" y="811"/>
                  <a:pt x="1002" y="811"/>
                </a:cubicBezTo>
                <a:cubicBezTo>
                  <a:pt x="1004" y="817"/>
                  <a:pt x="997" y="818"/>
                  <a:pt x="995" y="822"/>
                </a:cubicBezTo>
                <a:cubicBezTo>
                  <a:pt x="997" y="823"/>
                  <a:pt x="998" y="825"/>
                  <a:pt x="996" y="827"/>
                </a:cubicBezTo>
                <a:cubicBezTo>
                  <a:pt x="1000" y="828"/>
                  <a:pt x="1001" y="829"/>
                  <a:pt x="1004" y="833"/>
                </a:cubicBezTo>
                <a:cubicBezTo>
                  <a:pt x="1009" y="828"/>
                  <a:pt x="1014" y="825"/>
                  <a:pt x="1016" y="818"/>
                </a:cubicBezTo>
                <a:cubicBezTo>
                  <a:pt x="1029" y="815"/>
                  <a:pt x="1036" y="806"/>
                  <a:pt x="1047" y="802"/>
                </a:cubicBezTo>
                <a:cubicBezTo>
                  <a:pt x="1052" y="803"/>
                  <a:pt x="1051" y="812"/>
                  <a:pt x="1058" y="812"/>
                </a:cubicBezTo>
                <a:cubicBezTo>
                  <a:pt x="1054" y="815"/>
                  <a:pt x="1054" y="821"/>
                  <a:pt x="1049" y="822"/>
                </a:cubicBezTo>
                <a:cubicBezTo>
                  <a:pt x="1050" y="819"/>
                  <a:pt x="1047" y="820"/>
                  <a:pt x="1047" y="821"/>
                </a:cubicBezTo>
                <a:cubicBezTo>
                  <a:pt x="1044" y="821"/>
                  <a:pt x="1045" y="818"/>
                  <a:pt x="1044" y="817"/>
                </a:cubicBezTo>
                <a:cubicBezTo>
                  <a:pt x="1037" y="818"/>
                  <a:pt x="1031" y="820"/>
                  <a:pt x="1027" y="824"/>
                </a:cubicBezTo>
                <a:cubicBezTo>
                  <a:pt x="1029" y="825"/>
                  <a:pt x="1031" y="827"/>
                  <a:pt x="1033" y="827"/>
                </a:cubicBezTo>
                <a:cubicBezTo>
                  <a:pt x="1031" y="830"/>
                  <a:pt x="1033" y="831"/>
                  <a:pt x="1033" y="834"/>
                </a:cubicBezTo>
                <a:cubicBezTo>
                  <a:pt x="1037" y="834"/>
                  <a:pt x="1037" y="834"/>
                  <a:pt x="1040" y="835"/>
                </a:cubicBezTo>
                <a:cubicBezTo>
                  <a:pt x="1041" y="836"/>
                  <a:pt x="1041" y="835"/>
                  <a:pt x="1041" y="835"/>
                </a:cubicBezTo>
                <a:cubicBezTo>
                  <a:pt x="1040" y="838"/>
                  <a:pt x="1035" y="842"/>
                  <a:pt x="1031" y="842"/>
                </a:cubicBezTo>
                <a:cubicBezTo>
                  <a:pt x="1029" y="839"/>
                  <a:pt x="1030" y="838"/>
                  <a:pt x="1028" y="834"/>
                </a:cubicBezTo>
                <a:cubicBezTo>
                  <a:pt x="1024" y="834"/>
                  <a:pt x="1027" y="839"/>
                  <a:pt x="1026" y="840"/>
                </a:cubicBezTo>
                <a:cubicBezTo>
                  <a:pt x="1026" y="842"/>
                  <a:pt x="1028" y="842"/>
                  <a:pt x="1030" y="842"/>
                </a:cubicBezTo>
                <a:cubicBezTo>
                  <a:pt x="1029" y="845"/>
                  <a:pt x="1026" y="847"/>
                  <a:pt x="1026" y="850"/>
                </a:cubicBezTo>
                <a:cubicBezTo>
                  <a:pt x="1023" y="849"/>
                  <a:pt x="1020" y="849"/>
                  <a:pt x="1019" y="847"/>
                </a:cubicBezTo>
                <a:cubicBezTo>
                  <a:pt x="1017" y="848"/>
                  <a:pt x="1019" y="853"/>
                  <a:pt x="1018" y="856"/>
                </a:cubicBezTo>
                <a:cubicBezTo>
                  <a:pt x="1021" y="855"/>
                  <a:pt x="1021" y="851"/>
                  <a:pt x="1027" y="852"/>
                </a:cubicBezTo>
                <a:cubicBezTo>
                  <a:pt x="1023" y="855"/>
                  <a:pt x="1022" y="860"/>
                  <a:pt x="1021" y="863"/>
                </a:cubicBezTo>
                <a:cubicBezTo>
                  <a:pt x="1010" y="862"/>
                  <a:pt x="1020" y="881"/>
                  <a:pt x="1008" y="884"/>
                </a:cubicBezTo>
                <a:cubicBezTo>
                  <a:pt x="1007" y="879"/>
                  <a:pt x="1004" y="872"/>
                  <a:pt x="1012" y="873"/>
                </a:cubicBezTo>
                <a:cubicBezTo>
                  <a:pt x="1012" y="870"/>
                  <a:pt x="1012" y="869"/>
                  <a:pt x="1013" y="868"/>
                </a:cubicBezTo>
                <a:cubicBezTo>
                  <a:pt x="1010" y="867"/>
                  <a:pt x="1011" y="871"/>
                  <a:pt x="1007" y="870"/>
                </a:cubicBezTo>
                <a:cubicBezTo>
                  <a:pt x="1006" y="868"/>
                  <a:pt x="1004" y="866"/>
                  <a:pt x="1005" y="862"/>
                </a:cubicBezTo>
                <a:cubicBezTo>
                  <a:pt x="1007" y="862"/>
                  <a:pt x="1008" y="864"/>
                  <a:pt x="1011" y="863"/>
                </a:cubicBezTo>
                <a:cubicBezTo>
                  <a:pt x="1013" y="862"/>
                  <a:pt x="1012" y="860"/>
                  <a:pt x="1015" y="860"/>
                </a:cubicBezTo>
                <a:cubicBezTo>
                  <a:pt x="1015" y="857"/>
                  <a:pt x="1011" y="857"/>
                  <a:pt x="1014" y="855"/>
                </a:cubicBezTo>
                <a:cubicBezTo>
                  <a:pt x="1005" y="851"/>
                  <a:pt x="999" y="865"/>
                  <a:pt x="990" y="867"/>
                </a:cubicBezTo>
                <a:cubicBezTo>
                  <a:pt x="989" y="866"/>
                  <a:pt x="989" y="865"/>
                  <a:pt x="989" y="862"/>
                </a:cubicBezTo>
                <a:cubicBezTo>
                  <a:pt x="986" y="863"/>
                  <a:pt x="986" y="867"/>
                  <a:pt x="982" y="866"/>
                </a:cubicBezTo>
                <a:cubicBezTo>
                  <a:pt x="982" y="863"/>
                  <a:pt x="980" y="864"/>
                  <a:pt x="981" y="861"/>
                </a:cubicBezTo>
                <a:cubicBezTo>
                  <a:pt x="980" y="858"/>
                  <a:pt x="983" y="860"/>
                  <a:pt x="983" y="858"/>
                </a:cubicBezTo>
                <a:cubicBezTo>
                  <a:pt x="979" y="858"/>
                  <a:pt x="974" y="864"/>
                  <a:pt x="968" y="866"/>
                </a:cubicBezTo>
                <a:cubicBezTo>
                  <a:pt x="968" y="862"/>
                  <a:pt x="968" y="862"/>
                  <a:pt x="968" y="862"/>
                </a:cubicBezTo>
                <a:cubicBezTo>
                  <a:pt x="964" y="861"/>
                  <a:pt x="965" y="866"/>
                  <a:pt x="961" y="865"/>
                </a:cubicBezTo>
                <a:cubicBezTo>
                  <a:pt x="961" y="864"/>
                  <a:pt x="961" y="863"/>
                  <a:pt x="960" y="862"/>
                </a:cubicBezTo>
                <a:cubicBezTo>
                  <a:pt x="958" y="863"/>
                  <a:pt x="958" y="864"/>
                  <a:pt x="958" y="866"/>
                </a:cubicBezTo>
                <a:cubicBezTo>
                  <a:pt x="957" y="862"/>
                  <a:pt x="951" y="866"/>
                  <a:pt x="953" y="861"/>
                </a:cubicBezTo>
                <a:cubicBezTo>
                  <a:pt x="950" y="861"/>
                  <a:pt x="952" y="867"/>
                  <a:pt x="948" y="865"/>
                </a:cubicBezTo>
                <a:cubicBezTo>
                  <a:pt x="950" y="867"/>
                  <a:pt x="951" y="870"/>
                  <a:pt x="950" y="875"/>
                </a:cubicBezTo>
                <a:cubicBezTo>
                  <a:pt x="949" y="878"/>
                  <a:pt x="943" y="877"/>
                  <a:pt x="944" y="882"/>
                </a:cubicBezTo>
                <a:cubicBezTo>
                  <a:pt x="940" y="882"/>
                  <a:pt x="939" y="883"/>
                  <a:pt x="935" y="882"/>
                </a:cubicBezTo>
                <a:cubicBezTo>
                  <a:pt x="936" y="878"/>
                  <a:pt x="938" y="874"/>
                  <a:pt x="940" y="871"/>
                </a:cubicBezTo>
                <a:cubicBezTo>
                  <a:pt x="943" y="871"/>
                  <a:pt x="942" y="869"/>
                  <a:pt x="944" y="871"/>
                </a:cubicBezTo>
                <a:cubicBezTo>
                  <a:pt x="946" y="870"/>
                  <a:pt x="947" y="866"/>
                  <a:pt x="946" y="865"/>
                </a:cubicBezTo>
                <a:cubicBezTo>
                  <a:pt x="936" y="864"/>
                  <a:pt x="934" y="872"/>
                  <a:pt x="929" y="879"/>
                </a:cubicBezTo>
                <a:cubicBezTo>
                  <a:pt x="927" y="878"/>
                  <a:pt x="927" y="876"/>
                  <a:pt x="927" y="874"/>
                </a:cubicBezTo>
                <a:cubicBezTo>
                  <a:pt x="917" y="877"/>
                  <a:pt x="924" y="885"/>
                  <a:pt x="919" y="891"/>
                </a:cubicBezTo>
                <a:cubicBezTo>
                  <a:pt x="915" y="892"/>
                  <a:pt x="916" y="891"/>
                  <a:pt x="912" y="890"/>
                </a:cubicBezTo>
                <a:cubicBezTo>
                  <a:pt x="909" y="896"/>
                  <a:pt x="908" y="903"/>
                  <a:pt x="902" y="905"/>
                </a:cubicBezTo>
                <a:cubicBezTo>
                  <a:pt x="896" y="903"/>
                  <a:pt x="890" y="905"/>
                  <a:pt x="887" y="899"/>
                </a:cubicBezTo>
                <a:cubicBezTo>
                  <a:pt x="889" y="884"/>
                  <a:pt x="908" y="887"/>
                  <a:pt x="914" y="876"/>
                </a:cubicBezTo>
                <a:cubicBezTo>
                  <a:pt x="917" y="876"/>
                  <a:pt x="914" y="878"/>
                  <a:pt x="916" y="879"/>
                </a:cubicBezTo>
                <a:cubicBezTo>
                  <a:pt x="923" y="869"/>
                  <a:pt x="939" y="868"/>
                  <a:pt x="942" y="854"/>
                </a:cubicBezTo>
                <a:cubicBezTo>
                  <a:pt x="952" y="854"/>
                  <a:pt x="952" y="854"/>
                  <a:pt x="952" y="854"/>
                </a:cubicBezTo>
                <a:cubicBezTo>
                  <a:pt x="954" y="851"/>
                  <a:pt x="955" y="848"/>
                  <a:pt x="957" y="846"/>
                </a:cubicBezTo>
                <a:cubicBezTo>
                  <a:pt x="959" y="845"/>
                  <a:pt x="958" y="847"/>
                  <a:pt x="960" y="848"/>
                </a:cubicBezTo>
                <a:cubicBezTo>
                  <a:pt x="962" y="847"/>
                  <a:pt x="960" y="843"/>
                  <a:pt x="961" y="843"/>
                </a:cubicBezTo>
                <a:cubicBezTo>
                  <a:pt x="966" y="845"/>
                  <a:pt x="969" y="839"/>
                  <a:pt x="971" y="835"/>
                </a:cubicBezTo>
                <a:cubicBezTo>
                  <a:pt x="970" y="832"/>
                  <a:pt x="970" y="838"/>
                  <a:pt x="968" y="836"/>
                </a:cubicBezTo>
                <a:cubicBezTo>
                  <a:pt x="969" y="834"/>
                  <a:pt x="968" y="833"/>
                  <a:pt x="968" y="832"/>
                </a:cubicBezTo>
                <a:cubicBezTo>
                  <a:pt x="966" y="835"/>
                  <a:pt x="956" y="846"/>
                  <a:pt x="950" y="844"/>
                </a:cubicBezTo>
                <a:cubicBezTo>
                  <a:pt x="950" y="843"/>
                  <a:pt x="952" y="841"/>
                  <a:pt x="951" y="841"/>
                </a:cubicBezTo>
                <a:cubicBezTo>
                  <a:pt x="948" y="842"/>
                  <a:pt x="948" y="846"/>
                  <a:pt x="945" y="848"/>
                </a:cubicBezTo>
                <a:cubicBezTo>
                  <a:pt x="942" y="848"/>
                  <a:pt x="941" y="847"/>
                  <a:pt x="940" y="845"/>
                </a:cubicBezTo>
                <a:cubicBezTo>
                  <a:pt x="937" y="846"/>
                  <a:pt x="938" y="852"/>
                  <a:pt x="932" y="852"/>
                </a:cubicBezTo>
                <a:cubicBezTo>
                  <a:pt x="937" y="850"/>
                  <a:pt x="933" y="844"/>
                  <a:pt x="932" y="840"/>
                </a:cubicBezTo>
                <a:cubicBezTo>
                  <a:pt x="929" y="842"/>
                  <a:pt x="928" y="846"/>
                  <a:pt x="923" y="846"/>
                </a:cubicBezTo>
                <a:cubicBezTo>
                  <a:pt x="922" y="844"/>
                  <a:pt x="922" y="842"/>
                  <a:pt x="922" y="839"/>
                </a:cubicBezTo>
                <a:cubicBezTo>
                  <a:pt x="917" y="839"/>
                  <a:pt x="917" y="844"/>
                  <a:pt x="916" y="848"/>
                </a:cubicBezTo>
                <a:cubicBezTo>
                  <a:pt x="914" y="848"/>
                  <a:pt x="913" y="847"/>
                  <a:pt x="912" y="847"/>
                </a:cubicBezTo>
                <a:cubicBezTo>
                  <a:pt x="910" y="847"/>
                  <a:pt x="911" y="850"/>
                  <a:pt x="909" y="849"/>
                </a:cubicBezTo>
                <a:cubicBezTo>
                  <a:pt x="910" y="851"/>
                  <a:pt x="913" y="848"/>
                  <a:pt x="916" y="850"/>
                </a:cubicBezTo>
                <a:cubicBezTo>
                  <a:pt x="915" y="853"/>
                  <a:pt x="914" y="856"/>
                  <a:pt x="910" y="856"/>
                </a:cubicBezTo>
                <a:cubicBezTo>
                  <a:pt x="912" y="860"/>
                  <a:pt x="912" y="861"/>
                  <a:pt x="909" y="863"/>
                </a:cubicBezTo>
                <a:cubicBezTo>
                  <a:pt x="906" y="863"/>
                  <a:pt x="908" y="858"/>
                  <a:pt x="907" y="855"/>
                </a:cubicBezTo>
                <a:cubicBezTo>
                  <a:pt x="906" y="855"/>
                  <a:pt x="905" y="856"/>
                  <a:pt x="905" y="857"/>
                </a:cubicBezTo>
                <a:cubicBezTo>
                  <a:pt x="903" y="853"/>
                  <a:pt x="908" y="852"/>
                  <a:pt x="906" y="847"/>
                </a:cubicBezTo>
                <a:cubicBezTo>
                  <a:pt x="911" y="845"/>
                  <a:pt x="912" y="840"/>
                  <a:pt x="917" y="838"/>
                </a:cubicBezTo>
                <a:cubicBezTo>
                  <a:pt x="919" y="839"/>
                  <a:pt x="915" y="840"/>
                  <a:pt x="916" y="841"/>
                </a:cubicBezTo>
                <a:cubicBezTo>
                  <a:pt x="917" y="842"/>
                  <a:pt x="921" y="837"/>
                  <a:pt x="922" y="834"/>
                </a:cubicBezTo>
                <a:cubicBezTo>
                  <a:pt x="922" y="833"/>
                  <a:pt x="920" y="834"/>
                  <a:pt x="919" y="834"/>
                </a:cubicBezTo>
                <a:cubicBezTo>
                  <a:pt x="926" y="827"/>
                  <a:pt x="934" y="822"/>
                  <a:pt x="943" y="819"/>
                </a:cubicBezTo>
                <a:cubicBezTo>
                  <a:pt x="942" y="822"/>
                  <a:pt x="946" y="820"/>
                  <a:pt x="945" y="823"/>
                </a:cubicBezTo>
                <a:cubicBezTo>
                  <a:pt x="948" y="822"/>
                  <a:pt x="945" y="817"/>
                  <a:pt x="949" y="815"/>
                </a:cubicBezTo>
                <a:cubicBezTo>
                  <a:pt x="960" y="820"/>
                  <a:pt x="946" y="829"/>
                  <a:pt x="942" y="834"/>
                </a:cubicBezTo>
                <a:cubicBezTo>
                  <a:pt x="946" y="836"/>
                  <a:pt x="947" y="837"/>
                  <a:pt x="947" y="842"/>
                </a:cubicBezTo>
                <a:cubicBezTo>
                  <a:pt x="949" y="840"/>
                  <a:pt x="948" y="839"/>
                  <a:pt x="948" y="835"/>
                </a:cubicBezTo>
                <a:cubicBezTo>
                  <a:pt x="953" y="833"/>
                  <a:pt x="954" y="826"/>
                  <a:pt x="959" y="823"/>
                </a:cubicBezTo>
                <a:cubicBezTo>
                  <a:pt x="957" y="822"/>
                  <a:pt x="955" y="820"/>
                  <a:pt x="955" y="817"/>
                </a:cubicBezTo>
                <a:cubicBezTo>
                  <a:pt x="960" y="817"/>
                  <a:pt x="969" y="816"/>
                  <a:pt x="967" y="808"/>
                </a:cubicBezTo>
                <a:cubicBezTo>
                  <a:pt x="969" y="807"/>
                  <a:pt x="971" y="807"/>
                  <a:pt x="972" y="805"/>
                </a:cubicBezTo>
                <a:cubicBezTo>
                  <a:pt x="974" y="806"/>
                  <a:pt x="970" y="807"/>
                  <a:pt x="971" y="808"/>
                </a:cubicBezTo>
                <a:cubicBezTo>
                  <a:pt x="973" y="807"/>
                  <a:pt x="975" y="810"/>
                  <a:pt x="974" y="806"/>
                </a:cubicBezTo>
                <a:cubicBezTo>
                  <a:pt x="977" y="808"/>
                  <a:pt x="978" y="805"/>
                  <a:pt x="981" y="805"/>
                </a:cubicBezTo>
                <a:cubicBezTo>
                  <a:pt x="982" y="807"/>
                  <a:pt x="978" y="811"/>
                  <a:pt x="977" y="814"/>
                </a:cubicBezTo>
                <a:cubicBezTo>
                  <a:pt x="976" y="814"/>
                  <a:pt x="976" y="812"/>
                  <a:pt x="975" y="812"/>
                </a:cubicBezTo>
                <a:cubicBezTo>
                  <a:pt x="976" y="815"/>
                  <a:pt x="969" y="822"/>
                  <a:pt x="975" y="823"/>
                </a:cubicBezTo>
                <a:cubicBezTo>
                  <a:pt x="975" y="826"/>
                  <a:pt x="974" y="827"/>
                  <a:pt x="973" y="830"/>
                </a:cubicBezTo>
                <a:cubicBezTo>
                  <a:pt x="974" y="831"/>
                  <a:pt x="978" y="829"/>
                  <a:pt x="980" y="829"/>
                </a:cubicBezTo>
                <a:cubicBezTo>
                  <a:pt x="979" y="826"/>
                  <a:pt x="979" y="825"/>
                  <a:pt x="976" y="826"/>
                </a:cubicBezTo>
                <a:cubicBezTo>
                  <a:pt x="976" y="823"/>
                  <a:pt x="978" y="821"/>
                  <a:pt x="977" y="818"/>
                </a:cubicBezTo>
                <a:cubicBezTo>
                  <a:pt x="980" y="817"/>
                  <a:pt x="980" y="818"/>
                  <a:pt x="983" y="819"/>
                </a:cubicBezTo>
                <a:cubicBezTo>
                  <a:pt x="986" y="818"/>
                  <a:pt x="988" y="809"/>
                  <a:pt x="993" y="814"/>
                </a:cubicBezTo>
                <a:cubicBezTo>
                  <a:pt x="998" y="810"/>
                  <a:pt x="997" y="801"/>
                  <a:pt x="1005" y="799"/>
                </a:cubicBezTo>
                <a:cubicBezTo>
                  <a:pt x="1004" y="797"/>
                  <a:pt x="1003" y="795"/>
                  <a:pt x="1004" y="792"/>
                </a:cubicBezTo>
                <a:cubicBezTo>
                  <a:pt x="1006" y="791"/>
                  <a:pt x="1007" y="789"/>
                  <a:pt x="1010" y="790"/>
                </a:cubicBezTo>
                <a:cubicBezTo>
                  <a:pt x="1010" y="793"/>
                  <a:pt x="1010" y="793"/>
                  <a:pt x="1010" y="793"/>
                </a:cubicBezTo>
                <a:cubicBezTo>
                  <a:pt x="1014" y="792"/>
                  <a:pt x="1015" y="788"/>
                  <a:pt x="1016" y="784"/>
                </a:cubicBezTo>
                <a:cubicBezTo>
                  <a:pt x="1022" y="786"/>
                  <a:pt x="1021" y="779"/>
                  <a:pt x="1025" y="777"/>
                </a:cubicBezTo>
                <a:cubicBezTo>
                  <a:pt x="1026" y="778"/>
                  <a:pt x="1028" y="778"/>
                  <a:pt x="1030" y="778"/>
                </a:cubicBezTo>
                <a:cubicBezTo>
                  <a:pt x="1030" y="782"/>
                  <a:pt x="1029" y="781"/>
                  <a:pt x="1030" y="785"/>
                </a:cubicBezTo>
                <a:cubicBezTo>
                  <a:pt x="1028" y="786"/>
                  <a:pt x="1028" y="784"/>
                  <a:pt x="1026" y="784"/>
                </a:cubicBezTo>
                <a:cubicBezTo>
                  <a:pt x="1032" y="792"/>
                  <a:pt x="1025" y="800"/>
                  <a:pt x="1017" y="802"/>
                </a:cubicBezTo>
                <a:cubicBezTo>
                  <a:pt x="1018" y="803"/>
                  <a:pt x="1020" y="804"/>
                  <a:pt x="1019" y="807"/>
                </a:cubicBezTo>
                <a:cubicBezTo>
                  <a:pt x="1023" y="807"/>
                  <a:pt x="1023" y="807"/>
                  <a:pt x="1023" y="807"/>
                </a:cubicBezTo>
                <a:cubicBezTo>
                  <a:pt x="1026" y="806"/>
                  <a:pt x="1021" y="805"/>
                  <a:pt x="1022" y="803"/>
                </a:cubicBezTo>
                <a:cubicBezTo>
                  <a:pt x="1025" y="801"/>
                  <a:pt x="1029" y="802"/>
                  <a:pt x="1032" y="800"/>
                </a:cubicBezTo>
                <a:cubicBezTo>
                  <a:pt x="1032" y="798"/>
                  <a:pt x="1030" y="796"/>
                  <a:pt x="1034" y="796"/>
                </a:cubicBezTo>
                <a:cubicBezTo>
                  <a:pt x="1031" y="794"/>
                  <a:pt x="1032" y="789"/>
                  <a:pt x="1031" y="785"/>
                </a:cubicBezTo>
                <a:cubicBezTo>
                  <a:pt x="1040" y="778"/>
                  <a:pt x="1050" y="771"/>
                  <a:pt x="1060" y="766"/>
                </a:cubicBezTo>
                <a:cubicBezTo>
                  <a:pt x="1060" y="768"/>
                  <a:pt x="1062" y="768"/>
                  <a:pt x="1061" y="770"/>
                </a:cubicBezTo>
                <a:cubicBezTo>
                  <a:pt x="1056" y="771"/>
                  <a:pt x="1055" y="778"/>
                  <a:pt x="1051" y="781"/>
                </a:cubicBezTo>
                <a:cubicBezTo>
                  <a:pt x="1053" y="785"/>
                  <a:pt x="1060" y="777"/>
                  <a:pt x="1063" y="780"/>
                </a:cubicBezTo>
                <a:cubicBezTo>
                  <a:pt x="1063" y="781"/>
                  <a:pt x="1062" y="781"/>
                  <a:pt x="1063" y="782"/>
                </a:cubicBezTo>
                <a:cubicBezTo>
                  <a:pt x="1054" y="786"/>
                  <a:pt x="1053" y="801"/>
                  <a:pt x="1041" y="795"/>
                </a:cubicBezTo>
                <a:close/>
                <a:moveTo>
                  <a:pt x="929" y="862"/>
                </a:moveTo>
                <a:cubicBezTo>
                  <a:pt x="930" y="866"/>
                  <a:pt x="928" y="867"/>
                  <a:pt x="924" y="867"/>
                </a:cubicBezTo>
                <a:cubicBezTo>
                  <a:pt x="921" y="863"/>
                  <a:pt x="923" y="859"/>
                  <a:pt x="928" y="858"/>
                </a:cubicBezTo>
                <a:cubicBezTo>
                  <a:pt x="930" y="861"/>
                  <a:pt x="924" y="863"/>
                  <a:pt x="929" y="862"/>
                </a:cubicBezTo>
                <a:close/>
                <a:moveTo>
                  <a:pt x="1047" y="751"/>
                </a:moveTo>
                <a:cubicBezTo>
                  <a:pt x="1044" y="757"/>
                  <a:pt x="1034" y="753"/>
                  <a:pt x="1038" y="744"/>
                </a:cubicBezTo>
                <a:cubicBezTo>
                  <a:pt x="1039" y="743"/>
                  <a:pt x="1042" y="746"/>
                  <a:pt x="1043" y="743"/>
                </a:cubicBezTo>
                <a:cubicBezTo>
                  <a:pt x="1045" y="743"/>
                  <a:pt x="1043" y="746"/>
                  <a:pt x="1042" y="746"/>
                </a:cubicBezTo>
                <a:cubicBezTo>
                  <a:pt x="1045" y="745"/>
                  <a:pt x="1044" y="749"/>
                  <a:pt x="1047" y="751"/>
                </a:cubicBezTo>
                <a:close/>
                <a:moveTo>
                  <a:pt x="1038" y="768"/>
                </a:moveTo>
                <a:cubicBezTo>
                  <a:pt x="1038" y="767"/>
                  <a:pt x="1041" y="762"/>
                  <a:pt x="1045" y="763"/>
                </a:cubicBezTo>
                <a:cubicBezTo>
                  <a:pt x="1045" y="766"/>
                  <a:pt x="1043" y="769"/>
                  <a:pt x="1038" y="769"/>
                </a:cubicBezTo>
                <a:cubicBezTo>
                  <a:pt x="1037" y="769"/>
                  <a:pt x="1038" y="768"/>
                  <a:pt x="1039" y="769"/>
                </a:cubicBezTo>
                <a:cubicBezTo>
                  <a:pt x="1040" y="767"/>
                  <a:pt x="1038" y="767"/>
                  <a:pt x="1038" y="768"/>
                </a:cubicBezTo>
                <a:close/>
                <a:moveTo>
                  <a:pt x="1040" y="718"/>
                </a:moveTo>
                <a:cubicBezTo>
                  <a:pt x="1037" y="718"/>
                  <a:pt x="1037" y="716"/>
                  <a:pt x="1034" y="717"/>
                </a:cubicBezTo>
                <a:cubicBezTo>
                  <a:pt x="1037" y="713"/>
                  <a:pt x="1043" y="711"/>
                  <a:pt x="1045" y="704"/>
                </a:cubicBezTo>
                <a:cubicBezTo>
                  <a:pt x="1048" y="704"/>
                  <a:pt x="1046" y="709"/>
                  <a:pt x="1050" y="707"/>
                </a:cubicBezTo>
                <a:cubicBezTo>
                  <a:pt x="1049" y="713"/>
                  <a:pt x="1042" y="713"/>
                  <a:pt x="1040" y="718"/>
                </a:cubicBezTo>
                <a:close/>
                <a:moveTo>
                  <a:pt x="1042" y="720"/>
                </a:moveTo>
                <a:cubicBezTo>
                  <a:pt x="1041" y="724"/>
                  <a:pt x="1042" y="723"/>
                  <a:pt x="1041" y="726"/>
                </a:cubicBezTo>
                <a:cubicBezTo>
                  <a:pt x="1037" y="725"/>
                  <a:pt x="1036" y="730"/>
                  <a:pt x="1033" y="728"/>
                </a:cubicBezTo>
                <a:cubicBezTo>
                  <a:pt x="1036" y="725"/>
                  <a:pt x="1036" y="720"/>
                  <a:pt x="1042" y="720"/>
                </a:cubicBezTo>
                <a:close/>
                <a:moveTo>
                  <a:pt x="1051" y="760"/>
                </a:moveTo>
                <a:cubicBezTo>
                  <a:pt x="1050" y="757"/>
                  <a:pt x="1053" y="757"/>
                  <a:pt x="1054" y="755"/>
                </a:cubicBezTo>
                <a:cubicBezTo>
                  <a:pt x="1058" y="758"/>
                  <a:pt x="1062" y="748"/>
                  <a:pt x="1070" y="750"/>
                </a:cubicBezTo>
                <a:cubicBezTo>
                  <a:pt x="1064" y="756"/>
                  <a:pt x="1059" y="759"/>
                  <a:pt x="1051" y="760"/>
                </a:cubicBezTo>
                <a:close/>
                <a:moveTo>
                  <a:pt x="1065" y="765"/>
                </a:moveTo>
                <a:cubicBezTo>
                  <a:pt x="1065" y="766"/>
                  <a:pt x="1064" y="767"/>
                  <a:pt x="1064" y="769"/>
                </a:cubicBezTo>
                <a:cubicBezTo>
                  <a:pt x="1061" y="769"/>
                  <a:pt x="1061" y="765"/>
                  <a:pt x="1062" y="764"/>
                </a:cubicBezTo>
                <a:cubicBezTo>
                  <a:pt x="1064" y="764"/>
                  <a:pt x="1064" y="765"/>
                  <a:pt x="1065" y="765"/>
                </a:cubicBezTo>
                <a:close/>
                <a:moveTo>
                  <a:pt x="1066" y="831"/>
                </a:moveTo>
                <a:cubicBezTo>
                  <a:pt x="1065" y="830"/>
                  <a:pt x="1064" y="830"/>
                  <a:pt x="1063" y="830"/>
                </a:cubicBezTo>
                <a:cubicBezTo>
                  <a:pt x="1064" y="828"/>
                  <a:pt x="1065" y="827"/>
                  <a:pt x="1067" y="827"/>
                </a:cubicBezTo>
                <a:cubicBezTo>
                  <a:pt x="1067" y="829"/>
                  <a:pt x="1066" y="830"/>
                  <a:pt x="1066" y="831"/>
                </a:cubicBezTo>
                <a:close/>
                <a:moveTo>
                  <a:pt x="1064" y="777"/>
                </a:moveTo>
                <a:cubicBezTo>
                  <a:pt x="1064" y="773"/>
                  <a:pt x="1064" y="773"/>
                  <a:pt x="1064" y="773"/>
                </a:cubicBezTo>
                <a:cubicBezTo>
                  <a:pt x="1066" y="773"/>
                  <a:pt x="1068" y="774"/>
                  <a:pt x="1068" y="776"/>
                </a:cubicBezTo>
                <a:cubicBezTo>
                  <a:pt x="1067" y="777"/>
                  <a:pt x="1066" y="777"/>
                  <a:pt x="1064" y="777"/>
                </a:cubicBezTo>
                <a:close/>
                <a:moveTo>
                  <a:pt x="1111" y="821"/>
                </a:moveTo>
                <a:cubicBezTo>
                  <a:pt x="1111" y="824"/>
                  <a:pt x="1107" y="823"/>
                  <a:pt x="1107" y="827"/>
                </a:cubicBezTo>
                <a:cubicBezTo>
                  <a:pt x="1105" y="827"/>
                  <a:pt x="1105" y="824"/>
                  <a:pt x="1102" y="825"/>
                </a:cubicBezTo>
                <a:cubicBezTo>
                  <a:pt x="1105" y="824"/>
                  <a:pt x="1106" y="821"/>
                  <a:pt x="1111" y="821"/>
                </a:cubicBezTo>
                <a:close/>
                <a:moveTo>
                  <a:pt x="1120" y="787"/>
                </a:moveTo>
                <a:cubicBezTo>
                  <a:pt x="1120" y="784"/>
                  <a:pt x="1123" y="784"/>
                  <a:pt x="1125" y="784"/>
                </a:cubicBezTo>
                <a:cubicBezTo>
                  <a:pt x="1125" y="786"/>
                  <a:pt x="1123" y="787"/>
                  <a:pt x="1120" y="787"/>
                </a:cubicBezTo>
                <a:close/>
                <a:moveTo>
                  <a:pt x="1125" y="761"/>
                </a:moveTo>
                <a:cubicBezTo>
                  <a:pt x="1124" y="764"/>
                  <a:pt x="1125" y="767"/>
                  <a:pt x="1121" y="767"/>
                </a:cubicBezTo>
                <a:cubicBezTo>
                  <a:pt x="1119" y="764"/>
                  <a:pt x="1122" y="761"/>
                  <a:pt x="1125" y="761"/>
                </a:cubicBezTo>
                <a:close/>
                <a:moveTo>
                  <a:pt x="1122" y="773"/>
                </a:moveTo>
                <a:cubicBezTo>
                  <a:pt x="1123" y="771"/>
                  <a:pt x="1120" y="771"/>
                  <a:pt x="1121" y="769"/>
                </a:cubicBezTo>
                <a:cubicBezTo>
                  <a:pt x="1126" y="769"/>
                  <a:pt x="1131" y="763"/>
                  <a:pt x="1131" y="771"/>
                </a:cubicBezTo>
                <a:cubicBezTo>
                  <a:pt x="1128" y="771"/>
                  <a:pt x="1127" y="772"/>
                  <a:pt x="1122" y="773"/>
                </a:cubicBezTo>
                <a:close/>
                <a:moveTo>
                  <a:pt x="1135" y="808"/>
                </a:moveTo>
                <a:cubicBezTo>
                  <a:pt x="1135" y="810"/>
                  <a:pt x="1134" y="811"/>
                  <a:pt x="1132" y="810"/>
                </a:cubicBezTo>
                <a:cubicBezTo>
                  <a:pt x="1132" y="811"/>
                  <a:pt x="1133" y="812"/>
                  <a:pt x="1133" y="813"/>
                </a:cubicBezTo>
                <a:cubicBezTo>
                  <a:pt x="1130" y="813"/>
                  <a:pt x="1130" y="813"/>
                  <a:pt x="1130" y="813"/>
                </a:cubicBezTo>
                <a:cubicBezTo>
                  <a:pt x="1130" y="812"/>
                  <a:pt x="1130" y="810"/>
                  <a:pt x="1129" y="810"/>
                </a:cubicBezTo>
                <a:cubicBezTo>
                  <a:pt x="1129" y="809"/>
                  <a:pt x="1130" y="810"/>
                  <a:pt x="1130" y="810"/>
                </a:cubicBezTo>
                <a:cubicBezTo>
                  <a:pt x="1131" y="810"/>
                  <a:pt x="1131" y="809"/>
                  <a:pt x="1131" y="808"/>
                </a:cubicBezTo>
                <a:lnTo>
                  <a:pt x="1135" y="808"/>
                </a:lnTo>
                <a:close/>
                <a:moveTo>
                  <a:pt x="1128" y="750"/>
                </a:moveTo>
                <a:cubicBezTo>
                  <a:pt x="1131" y="749"/>
                  <a:pt x="1131" y="754"/>
                  <a:pt x="1131" y="750"/>
                </a:cubicBezTo>
                <a:cubicBezTo>
                  <a:pt x="1132" y="750"/>
                  <a:pt x="1132" y="752"/>
                  <a:pt x="1132" y="753"/>
                </a:cubicBezTo>
                <a:cubicBezTo>
                  <a:pt x="1131" y="753"/>
                  <a:pt x="1130" y="753"/>
                  <a:pt x="1130" y="754"/>
                </a:cubicBezTo>
                <a:cubicBezTo>
                  <a:pt x="1129" y="754"/>
                  <a:pt x="1129" y="753"/>
                  <a:pt x="1129" y="752"/>
                </a:cubicBezTo>
                <a:cubicBezTo>
                  <a:pt x="1128" y="752"/>
                  <a:pt x="1128" y="752"/>
                  <a:pt x="1128" y="753"/>
                </a:cubicBezTo>
                <a:cubicBezTo>
                  <a:pt x="1127" y="753"/>
                  <a:pt x="1127" y="752"/>
                  <a:pt x="1127" y="751"/>
                </a:cubicBezTo>
                <a:cubicBezTo>
                  <a:pt x="1128" y="751"/>
                  <a:pt x="1128" y="751"/>
                  <a:pt x="1128" y="750"/>
                </a:cubicBezTo>
                <a:close/>
                <a:moveTo>
                  <a:pt x="1126" y="756"/>
                </a:moveTo>
                <a:cubicBezTo>
                  <a:pt x="1125" y="759"/>
                  <a:pt x="1122" y="761"/>
                  <a:pt x="1118" y="762"/>
                </a:cubicBezTo>
                <a:cubicBezTo>
                  <a:pt x="1120" y="758"/>
                  <a:pt x="1115" y="759"/>
                  <a:pt x="1115" y="755"/>
                </a:cubicBezTo>
                <a:cubicBezTo>
                  <a:pt x="1117" y="755"/>
                  <a:pt x="1119" y="755"/>
                  <a:pt x="1119" y="754"/>
                </a:cubicBezTo>
                <a:cubicBezTo>
                  <a:pt x="1122" y="754"/>
                  <a:pt x="1121" y="758"/>
                  <a:pt x="1126" y="756"/>
                </a:cubicBezTo>
                <a:close/>
                <a:moveTo>
                  <a:pt x="1121" y="731"/>
                </a:moveTo>
                <a:cubicBezTo>
                  <a:pt x="1120" y="733"/>
                  <a:pt x="1120" y="734"/>
                  <a:pt x="1119" y="735"/>
                </a:cubicBezTo>
                <a:cubicBezTo>
                  <a:pt x="1116" y="735"/>
                  <a:pt x="1117" y="730"/>
                  <a:pt x="1121" y="731"/>
                </a:cubicBezTo>
                <a:close/>
                <a:moveTo>
                  <a:pt x="1103" y="692"/>
                </a:moveTo>
                <a:cubicBezTo>
                  <a:pt x="1104" y="693"/>
                  <a:pt x="1104" y="694"/>
                  <a:pt x="1105" y="694"/>
                </a:cubicBezTo>
                <a:cubicBezTo>
                  <a:pt x="1105" y="697"/>
                  <a:pt x="1103" y="699"/>
                  <a:pt x="1100" y="700"/>
                </a:cubicBezTo>
                <a:cubicBezTo>
                  <a:pt x="1098" y="698"/>
                  <a:pt x="1101" y="694"/>
                  <a:pt x="1103" y="692"/>
                </a:cubicBezTo>
                <a:close/>
                <a:moveTo>
                  <a:pt x="1091" y="752"/>
                </a:moveTo>
                <a:cubicBezTo>
                  <a:pt x="1093" y="751"/>
                  <a:pt x="1093" y="752"/>
                  <a:pt x="1094" y="753"/>
                </a:cubicBezTo>
                <a:cubicBezTo>
                  <a:pt x="1100" y="744"/>
                  <a:pt x="1113" y="742"/>
                  <a:pt x="1122" y="736"/>
                </a:cubicBezTo>
                <a:cubicBezTo>
                  <a:pt x="1121" y="739"/>
                  <a:pt x="1120" y="741"/>
                  <a:pt x="1119" y="743"/>
                </a:cubicBezTo>
                <a:cubicBezTo>
                  <a:pt x="1116" y="744"/>
                  <a:pt x="1117" y="742"/>
                  <a:pt x="1114" y="743"/>
                </a:cubicBezTo>
                <a:cubicBezTo>
                  <a:pt x="1114" y="745"/>
                  <a:pt x="1115" y="746"/>
                  <a:pt x="1116" y="746"/>
                </a:cubicBezTo>
                <a:cubicBezTo>
                  <a:pt x="1120" y="747"/>
                  <a:pt x="1119" y="742"/>
                  <a:pt x="1123" y="743"/>
                </a:cubicBezTo>
                <a:cubicBezTo>
                  <a:pt x="1122" y="750"/>
                  <a:pt x="1119" y="753"/>
                  <a:pt x="1113" y="754"/>
                </a:cubicBezTo>
                <a:cubicBezTo>
                  <a:pt x="1112" y="755"/>
                  <a:pt x="1111" y="756"/>
                  <a:pt x="1110" y="757"/>
                </a:cubicBezTo>
                <a:cubicBezTo>
                  <a:pt x="1110" y="759"/>
                  <a:pt x="1111" y="757"/>
                  <a:pt x="1113" y="757"/>
                </a:cubicBezTo>
                <a:cubicBezTo>
                  <a:pt x="1111" y="761"/>
                  <a:pt x="1112" y="765"/>
                  <a:pt x="1115" y="766"/>
                </a:cubicBezTo>
                <a:cubicBezTo>
                  <a:pt x="1116" y="769"/>
                  <a:pt x="1114" y="770"/>
                  <a:pt x="1113" y="772"/>
                </a:cubicBezTo>
                <a:cubicBezTo>
                  <a:pt x="1110" y="771"/>
                  <a:pt x="1108" y="767"/>
                  <a:pt x="1111" y="765"/>
                </a:cubicBezTo>
                <a:cubicBezTo>
                  <a:pt x="1105" y="767"/>
                  <a:pt x="1102" y="772"/>
                  <a:pt x="1096" y="773"/>
                </a:cubicBezTo>
                <a:cubicBezTo>
                  <a:pt x="1095" y="773"/>
                  <a:pt x="1096" y="772"/>
                  <a:pt x="1096" y="771"/>
                </a:cubicBezTo>
                <a:cubicBezTo>
                  <a:pt x="1091" y="773"/>
                  <a:pt x="1088" y="775"/>
                  <a:pt x="1084" y="778"/>
                </a:cubicBezTo>
                <a:cubicBezTo>
                  <a:pt x="1081" y="776"/>
                  <a:pt x="1086" y="774"/>
                  <a:pt x="1087" y="773"/>
                </a:cubicBezTo>
                <a:cubicBezTo>
                  <a:pt x="1083" y="769"/>
                  <a:pt x="1090" y="765"/>
                  <a:pt x="1086" y="759"/>
                </a:cubicBezTo>
                <a:cubicBezTo>
                  <a:pt x="1086" y="758"/>
                  <a:pt x="1082" y="761"/>
                  <a:pt x="1082" y="756"/>
                </a:cubicBezTo>
                <a:cubicBezTo>
                  <a:pt x="1086" y="758"/>
                  <a:pt x="1091" y="757"/>
                  <a:pt x="1091" y="752"/>
                </a:cubicBezTo>
                <a:close/>
                <a:moveTo>
                  <a:pt x="1083" y="748"/>
                </a:moveTo>
                <a:cubicBezTo>
                  <a:pt x="1081" y="750"/>
                  <a:pt x="1078" y="748"/>
                  <a:pt x="1076" y="749"/>
                </a:cubicBezTo>
                <a:cubicBezTo>
                  <a:pt x="1076" y="747"/>
                  <a:pt x="1083" y="743"/>
                  <a:pt x="1083" y="748"/>
                </a:cubicBezTo>
                <a:close/>
                <a:moveTo>
                  <a:pt x="1076" y="807"/>
                </a:moveTo>
                <a:cubicBezTo>
                  <a:pt x="1076" y="803"/>
                  <a:pt x="1072" y="803"/>
                  <a:pt x="1073" y="798"/>
                </a:cubicBezTo>
                <a:cubicBezTo>
                  <a:pt x="1074" y="796"/>
                  <a:pt x="1079" y="795"/>
                  <a:pt x="1081" y="797"/>
                </a:cubicBezTo>
                <a:cubicBezTo>
                  <a:pt x="1084" y="797"/>
                  <a:pt x="1080" y="795"/>
                  <a:pt x="1081" y="793"/>
                </a:cubicBezTo>
                <a:cubicBezTo>
                  <a:pt x="1086" y="793"/>
                  <a:pt x="1087" y="790"/>
                  <a:pt x="1091" y="789"/>
                </a:cubicBezTo>
                <a:cubicBezTo>
                  <a:pt x="1092" y="786"/>
                  <a:pt x="1088" y="788"/>
                  <a:pt x="1089" y="785"/>
                </a:cubicBezTo>
                <a:cubicBezTo>
                  <a:pt x="1090" y="783"/>
                  <a:pt x="1093" y="782"/>
                  <a:pt x="1096" y="782"/>
                </a:cubicBezTo>
                <a:cubicBezTo>
                  <a:pt x="1095" y="779"/>
                  <a:pt x="1095" y="777"/>
                  <a:pt x="1096" y="774"/>
                </a:cubicBezTo>
                <a:cubicBezTo>
                  <a:pt x="1099" y="774"/>
                  <a:pt x="1099" y="774"/>
                  <a:pt x="1099" y="774"/>
                </a:cubicBezTo>
                <a:cubicBezTo>
                  <a:pt x="1099" y="777"/>
                  <a:pt x="1101" y="779"/>
                  <a:pt x="1099" y="781"/>
                </a:cubicBezTo>
                <a:cubicBezTo>
                  <a:pt x="1103" y="781"/>
                  <a:pt x="1103" y="777"/>
                  <a:pt x="1103" y="774"/>
                </a:cubicBezTo>
                <a:cubicBezTo>
                  <a:pt x="1108" y="776"/>
                  <a:pt x="1106" y="775"/>
                  <a:pt x="1112" y="774"/>
                </a:cubicBezTo>
                <a:cubicBezTo>
                  <a:pt x="1112" y="777"/>
                  <a:pt x="1114" y="779"/>
                  <a:pt x="1113" y="782"/>
                </a:cubicBezTo>
                <a:cubicBezTo>
                  <a:pt x="1103" y="786"/>
                  <a:pt x="1102" y="797"/>
                  <a:pt x="1092" y="800"/>
                </a:cubicBezTo>
                <a:cubicBezTo>
                  <a:pt x="1090" y="800"/>
                  <a:pt x="1090" y="798"/>
                  <a:pt x="1088" y="797"/>
                </a:cubicBezTo>
                <a:cubicBezTo>
                  <a:pt x="1084" y="805"/>
                  <a:pt x="1081" y="815"/>
                  <a:pt x="1070" y="816"/>
                </a:cubicBezTo>
                <a:cubicBezTo>
                  <a:pt x="1071" y="812"/>
                  <a:pt x="1076" y="812"/>
                  <a:pt x="1076" y="807"/>
                </a:cubicBezTo>
                <a:close/>
                <a:moveTo>
                  <a:pt x="1066" y="712"/>
                </a:moveTo>
                <a:cubicBezTo>
                  <a:pt x="1069" y="714"/>
                  <a:pt x="1066" y="717"/>
                  <a:pt x="1069" y="719"/>
                </a:cubicBezTo>
                <a:cubicBezTo>
                  <a:pt x="1067" y="723"/>
                  <a:pt x="1063" y="724"/>
                  <a:pt x="1059" y="724"/>
                </a:cubicBezTo>
                <a:cubicBezTo>
                  <a:pt x="1060" y="720"/>
                  <a:pt x="1057" y="720"/>
                  <a:pt x="1055" y="719"/>
                </a:cubicBezTo>
                <a:cubicBezTo>
                  <a:pt x="1056" y="715"/>
                  <a:pt x="1060" y="712"/>
                  <a:pt x="1066" y="712"/>
                </a:cubicBezTo>
                <a:close/>
                <a:moveTo>
                  <a:pt x="1054" y="736"/>
                </a:moveTo>
                <a:cubicBezTo>
                  <a:pt x="1054" y="737"/>
                  <a:pt x="1056" y="740"/>
                  <a:pt x="1054" y="740"/>
                </a:cubicBezTo>
                <a:cubicBezTo>
                  <a:pt x="1054" y="742"/>
                  <a:pt x="1056" y="739"/>
                  <a:pt x="1059" y="740"/>
                </a:cubicBezTo>
                <a:cubicBezTo>
                  <a:pt x="1059" y="737"/>
                  <a:pt x="1057" y="737"/>
                  <a:pt x="1057" y="734"/>
                </a:cubicBezTo>
                <a:cubicBezTo>
                  <a:pt x="1059" y="732"/>
                  <a:pt x="1063" y="731"/>
                  <a:pt x="1063" y="726"/>
                </a:cubicBezTo>
                <a:cubicBezTo>
                  <a:pt x="1067" y="726"/>
                  <a:pt x="1067" y="725"/>
                  <a:pt x="1070" y="726"/>
                </a:cubicBezTo>
                <a:cubicBezTo>
                  <a:pt x="1070" y="731"/>
                  <a:pt x="1068" y="731"/>
                  <a:pt x="1068" y="734"/>
                </a:cubicBezTo>
                <a:cubicBezTo>
                  <a:pt x="1066" y="734"/>
                  <a:pt x="1065" y="733"/>
                  <a:pt x="1062" y="733"/>
                </a:cubicBezTo>
                <a:cubicBezTo>
                  <a:pt x="1062" y="736"/>
                  <a:pt x="1063" y="737"/>
                  <a:pt x="1065" y="737"/>
                </a:cubicBezTo>
                <a:cubicBezTo>
                  <a:pt x="1065" y="740"/>
                  <a:pt x="1063" y="740"/>
                  <a:pt x="1062" y="742"/>
                </a:cubicBezTo>
                <a:cubicBezTo>
                  <a:pt x="1061" y="741"/>
                  <a:pt x="1061" y="740"/>
                  <a:pt x="1061" y="739"/>
                </a:cubicBezTo>
                <a:cubicBezTo>
                  <a:pt x="1058" y="740"/>
                  <a:pt x="1059" y="742"/>
                  <a:pt x="1059" y="745"/>
                </a:cubicBezTo>
                <a:cubicBezTo>
                  <a:pt x="1056" y="747"/>
                  <a:pt x="1056" y="753"/>
                  <a:pt x="1050" y="750"/>
                </a:cubicBezTo>
                <a:cubicBezTo>
                  <a:pt x="1051" y="749"/>
                  <a:pt x="1052" y="748"/>
                  <a:pt x="1052" y="746"/>
                </a:cubicBezTo>
                <a:cubicBezTo>
                  <a:pt x="1050" y="744"/>
                  <a:pt x="1049" y="747"/>
                  <a:pt x="1047" y="747"/>
                </a:cubicBezTo>
                <a:cubicBezTo>
                  <a:pt x="1042" y="742"/>
                  <a:pt x="1049" y="737"/>
                  <a:pt x="1054" y="736"/>
                </a:cubicBezTo>
                <a:close/>
                <a:moveTo>
                  <a:pt x="1050" y="704"/>
                </a:moveTo>
                <a:cubicBezTo>
                  <a:pt x="1047" y="705"/>
                  <a:pt x="1047" y="703"/>
                  <a:pt x="1044" y="704"/>
                </a:cubicBezTo>
                <a:cubicBezTo>
                  <a:pt x="1043" y="700"/>
                  <a:pt x="1047" y="701"/>
                  <a:pt x="1047" y="698"/>
                </a:cubicBezTo>
                <a:cubicBezTo>
                  <a:pt x="1039" y="702"/>
                  <a:pt x="1040" y="714"/>
                  <a:pt x="1031" y="716"/>
                </a:cubicBezTo>
                <a:cubicBezTo>
                  <a:pt x="1028" y="714"/>
                  <a:pt x="1033" y="711"/>
                  <a:pt x="1030" y="710"/>
                </a:cubicBezTo>
                <a:cubicBezTo>
                  <a:pt x="1022" y="710"/>
                  <a:pt x="1024" y="721"/>
                  <a:pt x="1016" y="721"/>
                </a:cubicBezTo>
                <a:cubicBezTo>
                  <a:pt x="1015" y="717"/>
                  <a:pt x="1020" y="715"/>
                  <a:pt x="1015" y="717"/>
                </a:cubicBezTo>
                <a:cubicBezTo>
                  <a:pt x="1014" y="711"/>
                  <a:pt x="1018" y="712"/>
                  <a:pt x="1020" y="710"/>
                </a:cubicBezTo>
                <a:cubicBezTo>
                  <a:pt x="1019" y="707"/>
                  <a:pt x="1018" y="711"/>
                  <a:pt x="1016" y="710"/>
                </a:cubicBezTo>
                <a:cubicBezTo>
                  <a:pt x="1017" y="705"/>
                  <a:pt x="1024" y="704"/>
                  <a:pt x="1019" y="697"/>
                </a:cubicBezTo>
                <a:cubicBezTo>
                  <a:pt x="1021" y="697"/>
                  <a:pt x="1023" y="697"/>
                  <a:pt x="1023" y="696"/>
                </a:cubicBezTo>
                <a:cubicBezTo>
                  <a:pt x="1026" y="697"/>
                  <a:pt x="1023" y="699"/>
                  <a:pt x="1023" y="701"/>
                </a:cubicBezTo>
                <a:cubicBezTo>
                  <a:pt x="1026" y="703"/>
                  <a:pt x="1026" y="700"/>
                  <a:pt x="1030" y="700"/>
                </a:cubicBezTo>
                <a:cubicBezTo>
                  <a:pt x="1038" y="705"/>
                  <a:pt x="1043" y="693"/>
                  <a:pt x="1051" y="692"/>
                </a:cubicBezTo>
                <a:cubicBezTo>
                  <a:pt x="1048" y="697"/>
                  <a:pt x="1053" y="699"/>
                  <a:pt x="1050" y="704"/>
                </a:cubicBezTo>
                <a:close/>
                <a:moveTo>
                  <a:pt x="1067" y="678"/>
                </a:moveTo>
                <a:cubicBezTo>
                  <a:pt x="1065" y="679"/>
                  <a:pt x="1065" y="678"/>
                  <a:pt x="1064" y="678"/>
                </a:cubicBezTo>
                <a:cubicBezTo>
                  <a:pt x="1064" y="675"/>
                  <a:pt x="1065" y="674"/>
                  <a:pt x="1068" y="675"/>
                </a:cubicBezTo>
                <a:cubicBezTo>
                  <a:pt x="1068" y="677"/>
                  <a:pt x="1067" y="677"/>
                  <a:pt x="1067" y="678"/>
                </a:cubicBezTo>
                <a:close/>
                <a:moveTo>
                  <a:pt x="1067" y="520"/>
                </a:moveTo>
                <a:cubicBezTo>
                  <a:pt x="1068" y="518"/>
                  <a:pt x="1069" y="516"/>
                  <a:pt x="1072" y="517"/>
                </a:cubicBezTo>
                <a:cubicBezTo>
                  <a:pt x="1072" y="519"/>
                  <a:pt x="1068" y="521"/>
                  <a:pt x="1067" y="520"/>
                </a:cubicBezTo>
                <a:close/>
                <a:moveTo>
                  <a:pt x="1100" y="574"/>
                </a:moveTo>
                <a:cubicBezTo>
                  <a:pt x="1100" y="577"/>
                  <a:pt x="1098" y="578"/>
                  <a:pt x="1095" y="578"/>
                </a:cubicBezTo>
                <a:cubicBezTo>
                  <a:pt x="1096" y="577"/>
                  <a:pt x="1097" y="574"/>
                  <a:pt x="1100" y="574"/>
                </a:cubicBezTo>
                <a:close/>
                <a:moveTo>
                  <a:pt x="1098" y="659"/>
                </a:moveTo>
                <a:cubicBezTo>
                  <a:pt x="1098" y="656"/>
                  <a:pt x="1098" y="654"/>
                  <a:pt x="1099" y="652"/>
                </a:cubicBezTo>
                <a:cubicBezTo>
                  <a:pt x="1102" y="652"/>
                  <a:pt x="1102" y="654"/>
                  <a:pt x="1104" y="653"/>
                </a:cubicBezTo>
                <a:cubicBezTo>
                  <a:pt x="1104" y="657"/>
                  <a:pt x="1101" y="658"/>
                  <a:pt x="1098" y="659"/>
                </a:cubicBezTo>
                <a:close/>
                <a:moveTo>
                  <a:pt x="1090" y="597"/>
                </a:moveTo>
                <a:cubicBezTo>
                  <a:pt x="1090" y="588"/>
                  <a:pt x="1099" y="584"/>
                  <a:pt x="1106" y="585"/>
                </a:cubicBezTo>
                <a:cubicBezTo>
                  <a:pt x="1103" y="591"/>
                  <a:pt x="1097" y="595"/>
                  <a:pt x="1090" y="597"/>
                </a:cubicBezTo>
                <a:close/>
                <a:moveTo>
                  <a:pt x="1125" y="506"/>
                </a:moveTo>
                <a:cubicBezTo>
                  <a:pt x="1125" y="509"/>
                  <a:pt x="1124" y="513"/>
                  <a:pt x="1120" y="513"/>
                </a:cubicBezTo>
                <a:cubicBezTo>
                  <a:pt x="1119" y="508"/>
                  <a:pt x="1121" y="505"/>
                  <a:pt x="1125" y="506"/>
                </a:cubicBezTo>
                <a:close/>
                <a:moveTo>
                  <a:pt x="1127" y="527"/>
                </a:moveTo>
                <a:cubicBezTo>
                  <a:pt x="1127" y="534"/>
                  <a:pt x="1121" y="535"/>
                  <a:pt x="1117" y="538"/>
                </a:cubicBezTo>
                <a:cubicBezTo>
                  <a:pt x="1116" y="536"/>
                  <a:pt x="1115" y="534"/>
                  <a:pt x="1115" y="531"/>
                </a:cubicBezTo>
                <a:cubicBezTo>
                  <a:pt x="1122" y="532"/>
                  <a:pt x="1122" y="524"/>
                  <a:pt x="1127" y="527"/>
                </a:cubicBezTo>
                <a:close/>
                <a:moveTo>
                  <a:pt x="1151" y="586"/>
                </a:moveTo>
                <a:cubicBezTo>
                  <a:pt x="1148" y="585"/>
                  <a:pt x="1151" y="579"/>
                  <a:pt x="1155" y="580"/>
                </a:cubicBezTo>
                <a:cubicBezTo>
                  <a:pt x="1155" y="583"/>
                  <a:pt x="1152" y="584"/>
                  <a:pt x="1151" y="586"/>
                </a:cubicBezTo>
                <a:close/>
                <a:moveTo>
                  <a:pt x="1151" y="561"/>
                </a:moveTo>
                <a:cubicBezTo>
                  <a:pt x="1151" y="579"/>
                  <a:pt x="1132" y="583"/>
                  <a:pt x="1119" y="585"/>
                </a:cubicBezTo>
                <a:cubicBezTo>
                  <a:pt x="1119" y="582"/>
                  <a:pt x="1117" y="580"/>
                  <a:pt x="1119" y="578"/>
                </a:cubicBezTo>
                <a:cubicBezTo>
                  <a:pt x="1116" y="578"/>
                  <a:pt x="1114" y="583"/>
                  <a:pt x="1111" y="580"/>
                </a:cubicBezTo>
                <a:cubicBezTo>
                  <a:pt x="1115" y="576"/>
                  <a:pt x="1120" y="574"/>
                  <a:pt x="1121" y="567"/>
                </a:cubicBezTo>
                <a:cubicBezTo>
                  <a:pt x="1126" y="568"/>
                  <a:pt x="1125" y="563"/>
                  <a:pt x="1129" y="562"/>
                </a:cubicBezTo>
                <a:cubicBezTo>
                  <a:pt x="1132" y="561"/>
                  <a:pt x="1130" y="565"/>
                  <a:pt x="1133" y="565"/>
                </a:cubicBezTo>
                <a:cubicBezTo>
                  <a:pt x="1139" y="558"/>
                  <a:pt x="1149" y="551"/>
                  <a:pt x="1157" y="556"/>
                </a:cubicBezTo>
                <a:cubicBezTo>
                  <a:pt x="1155" y="557"/>
                  <a:pt x="1154" y="561"/>
                  <a:pt x="1151" y="561"/>
                </a:cubicBezTo>
                <a:close/>
                <a:moveTo>
                  <a:pt x="1158" y="556"/>
                </a:moveTo>
                <a:cubicBezTo>
                  <a:pt x="1157" y="551"/>
                  <a:pt x="1163" y="553"/>
                  <a:pt x="1161" y="547"/>
                </a:cubicBezTo>
                <a:cubicBezTo>
                  <a:pt x="1165" y="547"/>
                  <a:pt x="1165" y="547"/>
                  <a:pt x="1165" y="547"/>
                </a:cubicBezTo>
                <a:cubicBezTo>
                  <a:pt x="1165" y="552"/>
                  <a:pt x="1161" y="554"/>
                  <a:pt x="1158" y="556"/>
                </a:cubicBezTo>
                <a:close/>
                <a:moveTo>
                  <a:pt x="1179" y="548"/>
                </a:moveTo>
                <a:cubicBezTo>
                  <a:pt x="1178" y="551"/>
                  <a:pt x="1177" y="552"/>
                  <a:pt x="1175" y="552"/>
                </a:cubicBezTo>
                <a:cubicBezTo>
                  <a:pt x="1175" y="550"/>
                  <a:pt x="1176" y="548"/>
                  <a:pt x="1179" y="548"/>
                </a:cubicBezTo>
                <a:close/>
                <a:moveTo>
                  <a:pt x="1177" y="514"/>
                </a:moveTo>
                <a:cubicBezTo>
                  <a:pt x="1176" y="512"/>
                  <a:pt x="1177" y="510"/>
                  <a:pt x="1178" y="509"/>
                </a:cubicBezTo>
                <a:cubicBezTo>
                  <a:pt x="1180" y="509"/>
                  <a:pt x="1180" y="511"/>
                  <a:pt x="1182" y="510"/>
                </a:cubicBezTo>
                <a:cubicBezTo>
                  <a:pt x="1182" y="513"/>
                  <a:pt x="1180" y="514"/>
                  <a:pt x="1177" y="514"/>
                </a:cubicBezTo>
                <a:close/>
                <a:moveTo>
                  <a:pt x="1112" y="747"/>
                </a:moveTo>
                <a:cubicBezTo>
                  <a:pt x="1108" y="748"/>
                  <a:pt x="1111" y="752"/>
                  <a:pt x="1113" y="754"/>
                </a:cubicBezTo>
                <a:cubicBezTo>
                  <a:pt x="1113" y="752"/>
                  <a:pt x="1114" y="752"/>
                  <a:pt x="1114" y="750"/>
                </a:cubicBezTo>
                <a:cubicBezTo>
                  <a:pt x="1113" y="749"/>
                  <a:pt x="1112" y="749"/>
                  <a:pt x="1112" y="747"/>
                </a:cubicBezTo>
                <a:close/>
                <a:moveTo>
                  <a:pt x="700" y="1082"/>
                </a:moveTo>
                <a:cubicBezTo>
                  <a:pt x="699" y="1085"/>
                  <a:pt x="702" y="1084"/>
                  <a:pt x="702" y="1085"/>
                </a:cubicBezTo>
                <a:cubicBezTo>
                  <a:pt x="704" y="1082"/>
                  <a:pt x="712" y="1083"/>
                  <a:pt x="715" y="1081"/>
                </a:cubicBezTo>
                <a:cubicBezTo>
                  <a:pt x="710" y="1075"/>
                  <a:pt x="707" y="1081"/>
                  <a:pt x="700" y="1082"/>
                </a:cubicBezTo>
                <a:close/>
                <a:moveTo>
                  <a:pt x="927" y="95"/>
                </a:moveTo>
                <a:cubicBezTo>
                  <a:pt x="937" y="94"/>
                  <a:pt x="932" y="90"/>
                  <a:pt x="927" y="95"/>
                </a:cubicBezTo>
                <a:close/>
                <a:moveTo>
                  <a:pt x="1147" y="166"/>
                </a:moveTo>
                <a:cubicBezTo>
                  <a:pt x="1143" y="165"/>
                  <a:pt x="1136" y="171"/>
                  <a:pt x="1141" y="174"/>
                </a:cubicBezTo>
                <a:cubicBezTo>
                  <a:pt x="1143" y="172"/>
                  <a:pt x="1142" y="167"/>
                  <a:pt x="1147" y="167"/>
                </a:cubicBezTo>
                <a:cubicBezTo>
                  <a:pt x="1147" y="167"/>
                  <a:pt x="1148" y="166"/>
                  <a:pt x="1147" y="166"/>
                </a:cubicBezTo>
                <a:close/>
                <a:moveTo>
                  <a:pt x="959" y="188"/>
                </a:moveTo>
                <a:cubicBezTo>
                  <a:pt x="961" y="182"/>
                  <a:pt x="971" y="177"/>
                  <a:pt x="976" y="181"/>
                </a:cubicBezTo>
                <a:cubicBezTo>
                  <a:pt x="981" y="176"/>
                  <a:pt x="993" y="173"/>
                  <a:pt x="994" y="167"/>
                </a:cubicBezTo>
                <a:cubicBezTo>
                  <a:pt x="979" y="168"/>
                  <a:pt x="971" y="179"/>
                  <a:pt x="957" y="183"/>
                </a:cubicBezTo>
                <a:cubicBezTo>
                  <a:pt x="957" y="185"/>
                  <a:pt x="957" y="187"/>
                  <a:pt x="959" y="188"/>
                </a:cubicBezTo>
                <a:close/>
                <a:moveTo>
                  <a:pt x="1152" y="259"/>
                </a:moveTo>
                <a:cubicBezTo>
                  <a:pt x="1152" y="256"/>
                  <a:pt x="1155" y="255"/>
                  <a:pt x="1157" y="253"/>
                </a:cubicBezTo>
                <a:cubicBezTo>
                  <a:pt x="1154" y="251"/>
                  <a:pt x="1151" y="249"/>
                  <a:pt x="1147" y="249"/>
                </a:cubicBezTo>
                <a:cubicBezTo>
                  <a:pt x="1148" y="254"/>
                  <a:pt x="1151" y="256"/>
                  <a:pt x="1153" y="255"/>
                </a:cubicBezTo>
                <a:cubicBezTo>
                  <a:pt x="1152" y="257"/>
                  <a:pt x="1148" y="258"/>
                  <a:pt x="1152" y="259"/>
                </a:cubicBezTo>
                <a:close/>
                <a:moveTo>
                  <a:pt x="1192" y="338"/>
                </a:moveTo>
                <a:cubicBezTo>
                  <a:pt x="1197" y="336"/>
                  <a:pt x="1200" y="334"/>
                  <a:pt x="1203" y="331"/>
                </a:cubicBezTo>
                <a:cubicBezTo>
                  <a:pt x="1200" y="333"/>
                  <a:pt x="1191" y="334"/>
                  <a:pt x="1192" y="338"/>
                </a:cubicBezTo>
                <a:close/>
                <a:moveTo>
                  <a:pt x="1219" y="382"/>
                </a:moveTo>
                <a:cubicBezTo>
                  <a:pt x="1223" y="382"/>
                  <a:pt x="1228" y="384"/>
                  <a:pt x="1231" y="378"/>
                </a:cubicBezTo>
                <a:cubicBezTo>
                  <a:pt x="1228" y="377"/>
                  <a:pt x="1226" y="381"/>
                  <a:pt x="1225" y="378"/>
                </a:cubicBezTo>
                <a:cubicBezTo>
                  <a:pt x="1228" y="377"/>
                  <a:pt x="1230" y="375"/>
                  <a:pt x="1232" y="374"/>
                </a:cubicBezTo>
                <a:cubicBezTo>
                  <a:pt x="1229" y="375"/>
                  <a:pt x="1226" y="375"/>
                  <a:pt x="1223" y="373"/>
                </a:cubicBezTo>
                <a:cubicBezTo>
                  <a:pt x="1223" y="377"/>
                  <a:pt x="1219" y="378"/>
                  <a:pt x="1219" y="382"/>
                </a:cubicBezTo>
                <a:close/>
                <a:moveTo>
                  <a:pt x="1162" y="385"/>
                </a:moveTo>
                <a:cubicBezTo>
                  <a:pt x="1170" y="385"/>
                  <a:pt x="1172" y="376"/>
                  <a:pt x="1179" y="378"/>
                </a:cubicBezTo>
                <a:cubicBezTo>
                  <a:pt x="1175" y="373"/>
                  <a:pt x="1166" y="382"/>
                  <a:pt x="1162" y="385"/>
                </a:cubicBezTo>
                <a:close/>
                <a:moveTo>
                  <a:pt x="1215" y="381"/>
                </a:moveTo>
                <a:cubicBezTo>
                  <a:pt x="1213" y="381"/>
                  <a:pt x="1202" y="379"/>
                  <a:pt x="1201" y="387"/>
                </a:cubicBezTo>
                <a:cubicBezTo>
                  <a:pt x="1204" y="387"/>
                  <a:pt x="1207" y="387"/>
                  <a:pt x="1208" y="390"/>
                </a:cubicBezTo>
                <a:cubicBezTo>
                  <a:pt x="1204" y="391"/>
                  <a:pt x="1203" y="394"/>
                  <a:pt x="1199" y="394"/>
                </a:cubicBezTo>
                <a:cubicBezTo>
                  <a:pt x="1201" y="396"/>
                  <a:pt x="1205" y="392"/>
                  <a:pt x="1208" y="390"/>
                </a:cubicBezTo>
                <a:cubicBezTo>
                  <a:pt x="1211" y="390"/>
                  <a:pt x="1213" y="390"/>
                  <a:pt x="1213" y="388"/>
                </a:cubicBezTo>
                <a:cubicBezTo>
                  <a:pt x="1212" y="387"/>
                  <a:pt x="1209" y="389"/>
                  <a:pt x="1209" y="387"/>
                </a:cubicBezTo>
                <a:cubicBezTo>
                  <a:pt x="1209" y="383"/>
                  <a:pt x="1214" y="384"/>
                  <a:pt x="1215" y="381"/>
                </a:cubicBezTo>
                <a:close/>
                <a:moveTo>
                  <a:pt x="1267" y="409"/>
                </a:moveTo>
                <a:cubicBezTo>
                  <a:pt x="1269" y="403"/>
                  <a:pt x="1274" y="398"/>
                  <a:pt x="1282" y="398"/>
                </a:cubicBezTo>
                <a:cubicBezTo>
                  <a:pt x="1285" y="394"/>
                  <a:pt x="1291" y="392"/>
                  <a:pt x="1287" y="393"/>
                </a:cubicBezTo>
                <a:cubicBezTo>
                  <a:pt x="1282" y="394"/>
                  <a:pt x="1262" y="406"/>
                  <a:pt x="1255" y="404"/>
                </a:cubicBezTo>
                <a:cubicBezTo>
                  <a:pt x="1255" y="405"/>
                  <a:pt x="1258" y="405"/>
                  <a:pt x="1257" y="407"/>
                </a:cubicBezTo>
                <a:cubicBezTo>
                  <a:pt x="1253" y="407"/>
                  <a:pt x="1253" y="410"/>
                  <a:pt x="1251" y="412"/>
                </a:cubicBezTo>
                <a:cubicBezTo>
                  <a:pt x="1256" y="414"/>
                  <a:pt x="1259" y="407"/>
                  <a:pt x="1267" y="409"/>
                </a:cubicBezTo>
                <a:close/>
                <a:moveTo>
                  <a:pt x="1230" y="407"/>
                </a:moveTo>
                <a:cubicBezTo>
                  <a:pt x="1229" y="408"/>
                  <a:pt x="1226" y="408"/>
                  <a:pt x="1226" y="406"/>
                </a:cubicBezTo>
                <a:cubicBezTo>
                  <a:pt x="1226" y="404"/>
                  <a:pt x="1230" y="405"/>
                  <a:pt x="1230" y="403"/>
                </a:cubicBezTo>
                <a:cubicBezTo>
                  <a:pt x="1229" y="403"/>
                  <a:pt x="1229" y="401"/>
                  <a:pt x="1229" y="400"/>
                </a:cubicBezTo>
                <a:cubicBezTo>
                  <a:pt x="1226" y="401"/>
                  <a:pt x="1224" y="401"/>
                  <a:pt x="1223" y="399"/>
                </a:cubicBezTo>
                <a:cubicBezTo>
                  <a:pt x="1220" y="402"/>
                  <a:pt x="1210" y="404"/>
                  <a:pt x="1218" y="404"/>
                </a:cubicBezTo>
                <a:cubicBezTo>
                  <a:pt x="1216" y="405"/>
                  <a:pt x="1214" y="405"/>
                  <a:pt x="1214" y="408"/>
                </a:cubicBezTo>
                <a:cubicBezTo>
                  <a:pt x="1216" y="408"/>
                  <a:pt x="1217" y="407"/>
                  <a:pt x="1217" y="408"/>
                </a:cubicBezTo>
                <a:cubicBezTo>
                  <a:pt x="1217" y="411"/>
                  <a:pt x="1214" y="412"/>
                  <a:pt x="1214" y="415"/>
                </a:cubicBezTo>
                <a:cubicBezTo>
                  <a:pt x="1219" y="416"/>
                  <a:pt x="1229" y="415"/>
                  <a:pt x="1230" y="407"/>
                </a:cubicBezTo>
                <a:close/>
                <a:moveTo>
                  <a:pt x="1230" y="406"/>
                </a:moveTo>
                <a:cubicBezTo>
                  <a:pt x="1230" y="406"/>
                  <a:pt x="1230" y="407"/>
                  <a:pt x="1230" y="407"/>
                </a:cubicBezTo>
                <a:cubicBezTo>
                  <a:pt x="1230" y="407"/>
                  <a:pt x="1230" y="406"/>
                  <a:pt x="1230" y="406"/>
                </a:cubicBezTo>
                <a:close/>
                <a:moveTo>
                  <a:pt x="1245" y="418"/>
                </a:moveTo>
                <a:cubicBezTo>
                  <a:pt x="1244" y="416"/>
                  <a:pt x="1245" y="414"/>
                  <a:pt x="1246" y="414"/>
                </a:cubicBezTo>
                <a:cubicBezTo>
                  <a:pt x="1249" y="415"/>
                  <a:pt x="1250" y="410"/>
                  <a:pt x="1248" y="413"/>
                </a:cubicBezTo>
                <a:cubicBezTo>
                  <a:pt x="1243" y="414"/>
                  <a:pt x="1239" y="417"/>
                  <a:pt x="1234" y="419"/>
                </a:cubicBezTo>
                <a:cubicBezTo>
                  <a:pt x="1238" y="422"/>
                  <a:pt x="1241" y="415"/>
                  <a:pt x="1245" y="418"/>
                </a:cubicBezTo>
                <a:close/>
                <a:moveTo>
                  <a:pt x="1167" y="425"/>
                </a:moveTo>
                <a:cubicBezTo>
                  <a:pt x="1171" y="423"/>
                  <a:pt x="1175" y="421"/>
                  <a:pt x="1178" y="418"/>
                </a:cubicBezTo>
                <a:cubicBezTo>
                  <a:pt x="1174" y="420"/>
                  <a:pt x="1169" y="421"/>
                  <a:pt x="1167" y="425"/>
                </a:cubicBezTo>
                <a:close/>
                <a:moveTo>
                  <a:pt x="1136" y="429"/>
                </a:moveTo>
                <a:cubicBezTo>
                  <a:pt x="1130" y="428"/>
                  <a:pt x="1127" y="435"/>
                  <a:pt x="1123" y="432"/>
                </a:cubicBezTo>
                <a:cubicBezTo>
                  <a:pt x="1123" y="429"/>
                  <a:pt x="1128" y="430"/>
                  <a:pt x="1128" y="427"/>
                </a:cubicBezTo>
                <a:cubicBezTo>
                  <a:pt x="1123" y="425"/>
                  <a:pt x="1110" y="427"/>
                  <a:pt x="1108" y="434"/>
                </a:cubicBezTo>
                <a:cubicBezTo>
                  <a:pt x="1111" y="435"/>
                  <a:pt x="1116" y="438"/>
                  <a:pt x="1114" y="441"/>
                </a:cubicBezTo>
                <a:cubicBezTo>
                  <a:pt x="1117" y="442"/>
                  <a:pt x="1120" y="438"/>
                  <a:pt x="1121" y="440"/>
                </a:cubicBezTo>
                <a:cubicBezTo>
                  <a:pt x="1120" y="441"/>
                  <a:pt x="1119" y="442"/>
                  <a:pt x="1118" y="443"/>
                </a:cubicBezTo>
                <a:cubicBezTo>
                  <a:pt x="1114" y="440"/>
                  <a:pt x="1108" y="449"/>
                  <a:pt x="1104" y="452"/>
                </a:cubicBezTo>
                <a:cubicBezTo>
                  <a:pt x="1107" y="452"/>
                  <a:pt x="1110" y="451"/>
                  <a:pt x="1109" y="455"/>
                </a:cubicBezTo>
                <a:cubicBezTo>
                  <a:pt x="1106" y="455"/>
                  <a:pt x="1105" y="452"/>
                  <a:pt x="1103" y="455"/>
                </a:cubicBezTo>
                <a:cubicBezTo>
                  <a:pt x="1103" y="458"/>
                  <a:pt x="1103" y="460"/>
                  <a:pt x="1105" y="462"/>
                </a:cubicBezTo>
                <a:cubicBezTo>
                  <a:pt x="1110" y="457"/>
                  <a:pt x="1118" y="457"/>
                  <a:pt x="1120" y="450"/>
                </a:cubicBezTo>
                <a:cubicBezTo>
                  <a:pt x="1123" y="450"/>
                  <a:pt x="1127" y="446"/>
                  <a:pt x="1124" y="445"/>
                </a:cubicBezTo>
                <a:cubicBezTo>
                  <a:pt x="1122" y="447"/>
                  <a:pt x="1120" y="449"/>
                  <a:pt x="1117" y="450"/>
                </a:cubicBezTo>
                <a:cubicBezTo>
                  <a:pt x="1117" y="449"/>
                  <a:pt x="1116" y="449"/>
                  <a:pt x="1116" y="448"/>
                </a:cubicBezTo>
                <a:cubicBezTo>
                  <a:pt x="1117" y="447"/>
                  <a:pt x="1117" y="446"/>
                  <a:pt x="1118" y="445"/>
                </a:cubicBezTo>
                <a:cubicBezTo>
                  <a:pt x="1119" y="448"/>
                  <a:pt x="1121" y="444"/>
                  <a:pt x="1124" y="445"/>
                </a:cubicBezTo>
                <a:cubicBezTo>
                  <a:pt x="1124" y="442"/>
                  <a:pt x="1124" y="442"/>
                  <a:pt x="1126" y="439"/>
                </a:cubicBezTo>
                <a:cubicBezTo>
                  <a:pt x="1124" y="437"/>
                  <a:pt x="1122" y="439"/>
                  <a:pt x="1122" y="438"/>
                </a:cubicBezTo>
                <a:cubicBezTo>
                  <a:pt x="1125" y="433"/>
                  <a:pt x="1132" y="433"/>
                  <a:pt x="1136" y="429"/>
                </a:cubicBezTo>
                <a:close/>
                <a:moveTo>
                  <a:pt x="1094" y="442"/>
                </a:moveTo>
                <a:cubicBezTo>
                  <a:pt x="1090" y="444"/>
                  <a:pt x="1079" y="444"/>
                  <a:pt x="1080" y="448"/>
                </a:cubicBezTo>
                <a:cubicBezTo>
                  <a:pt x="1085" y="447"/>
                  <a:pt x="1095" y="442"/>
                  <a:pt x="1094" y="442"/>
                </a:cubicBezTo>
                <a:close/>
                <a:moveTo>
                  <a:pt x="1002" y="455"/>
                </a:moveTo>
                <a:cubicBezTo>
                  <a:pt x="999" y="456"/>
                  <a:pt x="995" y="456"/>
                  <a:pt x="995" y="460"/>
                </a:cubicBezTo>
                <a:cubicBezTo>
                  <a:pt x="999" y="460"/>
                  <a:pt x="999" y="456"/>
                  <a:pt x="1002" y="455"/>
                </a:cubicBezTo>
                <a:close/>
                <a:moveTo>
                  <a:pt x="1126" y="464"/>
                </a:moveTo>
                <a:cubicBezTo>
                  <a:pt x="1127" y="462"/>
                  <a:pt x="1129" y="462"/>
                  <a:pt x="1131" y="462"/>
                </a:cubicBezTo>
                <a:cubicBezTo>
                  <a:pt x="1131" y="457"/>
                  <a:pt x="1126" y="460"/>
                  <a:pt x="1125" y="462"/>
                </a:cubicBezTo>
                <a:cubicBezTo>
                  <a:pt x="1127" y="462"/>
                  <a:pt x="1125" y="464"/>
                  <a:pt x="1126" y="464"/>
                </a:cubicBezTo>
                <a:close/>
                <a:moveTo>
                  <a:pt x="1234" y="521"/>
                </a:moveTo>
                <a:cubicBezTo>
                  <a:pt x="1230" y="525"/>
                  <a:pt x="1219" y="527"/>
                  <a:pt x="1218" y="531"/>
                </a:cubicBezTo>
                <a:cubicBezTo>
                  <a:pt x="1216" y="534"/>
                  <a:pt x="1197" y="535"/>
                  <a:pt x="1192" y="546"/>
                </a:cubicBezTo>
                <a:cubicBezTo>
                  <a:pt x="1199" y="545"/>
                  <a:pt x="1205" y="540"/>
                  <a:pt x="1212" y="536"/>
                </a:cubicBezTo>
                <a:cubicBezTo>
                  <a:pt x="1220" y="532"/>
                  <a:pt x="1232" y="529"/>
                  <a:pt x="1234" y="521"/>
                </a:cubicBezTo>
                <a:close/>
                <a:moveTo>
                  <a:pt x="162" y="592"/>
                </a:moveTo>
                <a:cubicBezTo>
                  <a:pt x="153" y="594"/>
                  <a:pt x="146" y="599"/>
                  <a:pt x="141" y="605"/>
                </a:cubicBezTo>
                <a:cubicBezTo>
                  <a:pt x="144" y="605"/>
                  <a:pt x="145" y="604"/>
                  <a:pt x="147" y="607"/>
                </a:cubicBezTo>
                <a:cubicBezTo>
                  <a:pt x="147" y="609"/>
                  <a:pt x="143" y="611"/>
                  <a:pt x="145" y="612"/>
                </a:cubicBezTo>
                <a:cubicBezTo>
                  <a:pt x="146" y="609"/>
                  <a:pt x="150" y="609"/>
                  <a:pt x="152" y="608"/>
                </a:cubicBezTo>
                <a:cubicBezTo>
                  <a:pt x="152" y="605"/>
                  <a:pt x="150" y="603"/>
                  <a:pt x="151" y="599"/>
                </a:cubicBezTo>
                <a:cubicBezTo>
                  <a:pt x="152" y="599"/>
                  <a:pt x="152" y="598"/>
                  <a:pt x="153" y="598"/>
                </a:cubicBezTo>
                <a:cubicBezTo>
                  <a:pt x="157" y="600"/>
                  <a:pt x="162" y="596"/>
                  <a:pt x="162" y="592"/>
                </a:cubicBezTo>
                <a:close/>
                <a:moveTo>
                  <a:pt x="202" y="660"/>
                </a:moveTo>
                <a:cubicBezTo>
                  <a:pt x="200" y="659"/>
                  <a:pt x="200" y="657"/>
                  <a:pt x="197" y="658"/>
                </a:cubicBezTo>
                <a:cubicBezTo>
                  <a:pt x="197" y="659"/>
                  <a:pt x="195" y="663"/>
                  <a:pt x="196" y="663"/>
                </a:cubicBezTo>
                <a:cubicBezTo>
                  <a:pt x="196" y="659"/>
                  <a:pt x="201" y="662"/>
                  <a:pt x="202" y="660"/>
                </a:cubicBezTo>
                <a:close/>
                <a:moveTo>
                  <a:pt x="1186" y="672"/>
                </a:moveTo>
                <a:cubicBezTo>
                  <a:pt x="1184" y="675"/>
                  <a:pt x="1182" y="676"/>
                  <a:pt x="1178" y="677"/>
                </a:cubicBezTo>
                <a:cubicBezTo>
                  <a:pt x="1178" y="676"/>
                  <a:pt x="1177" y="675"/>
                  <a:pt x="1177" y="675"/>
                </a:cubicBezTo>
                <a:cubicBezTo>
                  <a:pt x="1178" y="672"/>
                  <a:pt x="1178" y="670"/>
                  <a:pt x="1178" y="666"/>
                </a:cubicBezTo>
                <a:cubicBezTo>
                  <a:pt x="1172" y="668"/>
                  <a:pt x="1168" y="672"/>
                  <a:pt x="1164" y="676"/>
                </a:cubicBezTo>
                <a:cubicBezTo>
                  <a:pt x="1165" y="679"/>
                  <a:pt x="1171" y="677"/>
                  <a:pt x="1173" y="678"/>
                </a:cubicBezTo>
                <a:cubicBezTo>
                  <a:pt x="1173" y="683"/>
                  <a:pt x="1173" y="683"/>
                  <a:pt x="1173" y="683"/>
                </a:cubicBezTo>
                <a:cubicBezTo>
                  <a:pt x="1179" y="681"/>
                  <a:pt x="1186" y="676"/>
                  <a:pt x="1186" y="672"/>
                </a:cubicBezTo>
                <a:close/>
                <a:moveTo>
                  <a:pt x="1169" y="675"/>
                </a:moveTo>
                <a:cubicBezTo>
                  <a:pt x="1169" y="671"/>
                  <a:pt x="1173" y="671"/>
                  <a:pt x="1176" y="670"/>
                </a:cubicBezTo>
                <a:cubicBezTo>
                  <a:pt x="1176" y="673"/>
                  <a:pt x="1175" y="673"/>
                  <a:pt x="1175" y="676"/>
                </a:cubicBezTo>
                <a:cubicBezTo>
                  <a:pt x="1173" y="676"/>
                  <a:pt x="1171" y="676"/>
                  <a:pt x="1169" y="675"/>
                </a:cubicBezTo>
                <a:close/>
                <a:moveTo>
                  <a:pt x="1045" y="783"/>
                </a:moveTo>
                <a:cubicBezTo>
                  <a:pt x="1045" y="786"/>
                  <a:pt x="1040" y="792"/>
                  <a:pt x="1038" y="787"/>
                </a:cubicBezTo>
                <a:cubicBezTo>
                  <a:pt x="1035" y="787"/>
                  <a:pt x="1035" y="790"/>
                  <a:pt x="1034" y="792"/>
                </a:cubicBezTo>
                <a:cubicBezTo>
                  <a:pt x="1037" y="790"/>
                  <a:pt x="1034" y="795"/>
                  <a:pt x="1037" y="795"/>
                </a:cubicBezTo>
                <a:cubicBezTo>
                  <a:pt x="1037" y="792"/>
                  <a:pt x="1040" y="793"/>
                  <a:pt x="1042" y="793"/>
                </a:cubicBezTo>
                <a:cubicBezTo>
                  <a:pt x="1040" y="788"/>
                  <a:pt x="1043" y="786"/>
                  <a:pt x="1048" y="786"/>
                </a:cubicBezTo>
                <a:cubicBezTo>
                  <a:pt x="1048" y="785"/>
                  <a:pt x="1049" y="784"/>
                  <a:pt x="1049" y="783"/>
                </a:cubicBezTo>
                <a:cubicBezTo>
                  <a:pt x="1047" y="784"/>
                  <a:pt x="1048" y="784"/>
                  <a:pt x="1045" y="783"/>
                </a:cubicBezTo>
                <a:close/>
                <a:moveTo>
                  <a:pt x="1192" y="801"/>
                </a:moveTo>
                <a:cubicBezTo>
                  <a:pt x="1193" y="799"/>
                  <a:pt x="1191" y="795"/>
                  <a:pt x="1196" y="794"/>
                </a:cubicBezTo>
                <a:cubicBezTo>
                  <a:pt x="1194" y="792"/>
                  <a:pt x="1191" y="795"/>
                  <a:pt x="1190" y="796"/>
                </a:cubicBezTo>
                <a:cubicBezTo>
                  <a:pt x="1191" y="797"/>
                  <a:pt x="1189" y="798"/>
                  <a:pt x="1190" y="799"/>
                </a:cubicBezTo>
                <a:cubicBezTo>
                  <a:pt x="1191" y="800"/>
                  <a:pt x="1192" y="800"/>
                  <a:pt x="1192" y="801"/>
                </a:cubicBezTo>
                <a:close/>
                <a:moveTo>
                  <a:pt x="1191" y="802"/>
                </a:moveTo>
                <a:cubicBezTo>
                  <a:pt x="1192" y="802"/>
                  <a:pt x="1192" y="801"/>
                  <a:pt x="1192" y="801"/>
                </a:cubicBezTo>
                <a:cubicBezTo>
                  <a:pt x="1192" y="801"/>
                  <a:pt x="1191" y="801"/>
                  <a:pt x="1191" y="802"/>
                </a:cubicBezTo>
                <a:close/>
                <a:moveTo>
                  <a:pt x="1192" y="801"/>
                </a:moveTo>
                <a:cubicBezTo>
                  <a:pt x="1192" y="801"/>
                  <a:pt x="1192" y="801"/>
                  <a:pt x="1192" y="801"/>
                </a:cubicBezTo>
                <a:cubicBezTo>
                  <a:pt x="1192" y="801"/>
                  <a:pt x="1192" y="801"/>
                  <a:pt x="1192" y="801"/>
                </a:cubicBezTo>
                <a:cubicBezTo>
                  <a:pt x="1192" y="801"/>
                  <a:pt x="1192" y="801"/>
                  <a:pt x="1192" y="801"/>
                </a:cubicBezTo>
                <a:close/>
                <a:moveTo>
                  <a:pt x="1117" y="848"/>
                </a:moveTo>
                <a:cubicBezTo>
                  <a:pt x="1117" y="847"/>
                  <a:pt x="1117" y="846"/>
                  <a:pt x="1118" y="846"/>
                </a:cubicBezTo>
                <a:cubicBezTo>
                  <a:pt x="1117" y="846"/>
                  <a:pt x="1117" y="846"/>
                  <a:pt x="1117" y="846"/>
                </a:cubicBezTo>
                <a:lnTo>
                  <a:pt x="1117" y="848"/>
                </a:lnTo>
                <a:close/>
                <a:moveTo>
                  <a:pt x="1138" y="833"/>
                </a:moveTo>
                <a:cubicBezTo>
                  <a:pt x="1136" y="833"/>
                  <a:pt x="1136" y="831"/>
                  <a:pt x="1136" y="831"/>
                </a:cubicBezTo>
                <a:cubicBezTo>
                  <a:pt x="1133" y="838"/>
                  <a:pt x="1121" y="840"/>
                  <a:pt x="1118" y="846"/>
                </a:cubicBezTo>
                <a:cubicBezTo>
                  <a:pt x="1124" y="846"/>
                  <a:pt x="1124" y="846"/>
                  <a:pt x="1124" y="846"/>
                </a:cubicBezTo>
                <a:cubicBezTo>
                  <a:pt x="1127" y="843"/>
                  <a:pt x="1131" y="834"/>
                  <a:pt x="1136" y="838"/>
                </a:cubicBezTo>
                <a:cubicBezTo>
                  <a:pt x="1135" y="835"/>
                  <a:pt x="1139" y="836"/>
                  <a:pt x="1138" y="833"/>
                </a:cubicBezTo>
                <a:close/>
                <a:moveTo>
                  <a:pt x="117" y="847"/>
                </a:moveTo>
                <a:cubicBezTo>
                  <a:pt x="113" y="845"/>
                  <a:pt x="109" y="848"/>
                  <a:pt x="108" y="851"/>
                </a:cubicBezTo>
                <a:cubicBezTo>
                  <a:pt x="113" y="849"/>
                  <a:pt x="117" y="847"/>
                  <a:pt x="121" y="846"/>
                </a:cubicBezTo>
                <a:cubicBezTo>
                  <a:pt x="130" y="844"/>
                  <a:pt x="129" y="845"/>
                  <a:pt x="134" y="836"/>
                </a:cubicBezTo>
                <a:cubicBezTo>
                  <a:pt x="134" y="836"/>
                  <a:pt x="136" y="837"/>
                  <a:pt x="136" y="835"/>
                </a:cubicBezTo>
                <a:cubicBezTo>
                  <a:pt x="133" y="837"/>
                  <a:pt x="134" y="833"/>
                  <a:pt x="131" y="834"/>
                </a:cubicBezTo>
                <a:cubicBezTo>
                  <a:pt x="126" y="837"/>
                  <a:pt x="121" y="841"/>
                  <a:pt x="117" y="847"/>
                </a:cubicBezTo>
                <a:close/>
                <a:moveTo>
                  <a:pt x="167" y="840"/>
                </a:moveTo>
                <a:cubicBezTo>
                  <a:pt x="167" y="844"/>
                  <a:pt x="160" y="841"/>
                  <a:pt x="160" y="845"/>
                </a:cubicBezTo>
                <a:cubicBezTo>
                  <a:pt x="163" y="845"/>
                  <a:pt x="163" y="843"/>
                  <a:pt x="165" y="845"/>
                </a:cubicBezTo>
                <a:cubicBezTo>
                  <a:pt x="164" y="842"/>
                  <a:pt x="170" y="842"/>
                  <a:pt x="167" y="840"/>
                </a:cubicBezTo>
                <a:close/>
                <a:moveTo>
                  <a:pt x="149" y="845"/>
                </a:moveTo>
                <a:cubicBezTo>
                  <a:pt x="142" y="845"/>
                  <a:pt x="132" y="851"/>
                  <a:pt x="129" y="858"/>
                </a:cubicBezTo>
                <a:cubicBezTo>
                  <a:pt x="126" y="858"/>
                  <a:pt x="125" y="857"/>
                  <a:pt x="123" y="857"/>
                </a:cubicBezTo>
                <a:cubicBezTo>
                  <a:pt x="114" y="866"/>
                  <a:pt x="103" y="873"/>
                  <a:pt x="93" y="882"/>
                </a:cubicBezTo>
                <a:cubicBezTo>
                  <a:pt x="105" y="872"/>
                  <a:pt x="122" y="871"/>
                  <a:pt x="133" y="860"/>
                </a:cubicBezTo>
                <a:cubicBezTo>
                  <a:pt x="132" y="860"/>
                  <a:pt x="130" y="860"/>
                  <a:pt x="130" y="858"/>
                </a:cubicBezTo>
                <a:cubicBezTo>
                  <a:pt x="135" y="852"/>
                  <a:pt x="145" y="851"/>
                  <a:pt x="149" y="845"/>
                </a:cubicBezTo>
                <a:close/>
                <a:moveTo>
                  <a:pt x="1051" y="939"/>
                </a:moveTo>
                <a:cubicBezTo>
                  <a:pt x="1054" y="938"/>
                  <a:pt x="1056" y="936"/>
                  <a:pt x="1058" y="934"/>
                </a:cubicBezTo>
                <a:cubicBezTo>
                  <a:pt x="1062" y="934"/>
                  <a:pt x="1062" y="937"/>
                  <a:pt x="1062" y="939"/>
                </a:cubicBezTo>
                <a:cubicBezTo>
                  <a:pt x="1063" y="936"/>
                  <a:pt x="1066" y="938"/>
                  <a:pt x="1068" y="939"/>
                </a:cubicBezTo>
                <a:cubicBezTo>
                  <a:pt x="1068" y="936"/>
                  <a:pt x="1070" y="935"/>
                  <a:pt x="1070" y="932"/>
                </a:cubicBezTo>
                <a:cubicBezTo>
                  <a:pt x="1066" y="927"/>
                  <a:pt x="1075" y="910"/>
                  <a:pt x="1082" y="916"/>
                </a:cubicBezTo>
                <a:cubicBezTo>
                  <a:pt x="1082" y="922"/>
                  <a:pt x="1072" y="926"/>
                  <a:pt x="1076" y="930"/>
                </a:cubicBezTo>
                <a:cubicBezTo>
                  <a:pt x="1081" y="925"/>
                  <a:pt x="1097" y="922"/>
                  <a:pt x="1097" y="913"/>
                </a:cubicBezTo>
                <a:cubicBezTo>
                  <a:pt x="1095" y="914"/>
                  <a:pt x="1097" y="910"/>
                  <a:pt x="1094" y="910"/>
                </a:cubicBezTo>
                <a:cubicBezTo>
                  <a:pt x="1096" y="907"/>
                  <a:pt x="1093" y="906"/>
                  <a:pt x="1097" y="905"/>
                </a:cubicBezTo>
                <a:cubicBezTo>
                  <a:pt x="1097" y="903"/>
                  <a:pt x="1095" y="902"/>
                  <a:pt x="1096" y="900"/>
                </a:cubicBezTo>
                <a:cubicBezTo>
                  <a:pt x="1093" y="901"/>
                  <a:pt x="1094" y="897"/>
                  <a:pt x="1092" y="897"/>
                </a:cubicBezTo>
                <a:cubicBezTo>
                  <a:pt x="1091" y="902"/>
                  <a:pt x="1088" y="905"/>
                  <a:pt x="1084" y="910"/>
                </a:cubicBezTo>
                <a:cubicBezTo>
                  <a:pt x="1082" y="907"/>
                  <a:pt x="1081" y="912"/>
                  <a:pt x="1078" y="912"/>
                </a:cubicBezTo>
                <a:cubicBezTo>
                  <a:pt x="1078" y="909"/>
                  <a:pt x="1078" y="908"/>
                  <a:pt x="1077" y="907"/>
                </a:cubicBezTo>
                <a:cubicBezTo>
                  <a:pt x="1094" y="892"/>
                  <a:pt x="1113" y="879"/>
                  <a:pt x="1135" y="870"/>
                </a:cubicBezTo>
                <a:cubicBezTo>
                  <a:pt x="1133" y="867"/>
                  <a:pt x="1137" y="866"/>
                  <a:pt x="1135" y="865"/>
                </a:cubicBezTo>
                <a:cubicBezTo>
                  <a:pt x="1135" y="867"/>
                  <a:pt x="1130" y="867"/>
                  <a:pt x="1132" y="864"/>
                </a:cubicBezTo>
                <a:cubicBezTo>
                  <a:pt x="1129" y="865"/>
                  <a:pt x="1125" y="870"/>
                  <a:pt x="1121" y="867"/>
                </a:cubicBezTo>
                <a:cubicBezTo>
                  <a:pt x="1120" y="864"/>
                  <a:pt x="1122" y="865"/>
                  <a:pt x="1123" y="863"/>
                </a:cubicBezTo>
                <a:cubicBezTo>
                  <a:pt x="1119" y="863"/>
                  <a:pt x="1115" y="868"/>
                  <a:pt x="1114" y="861"/>
                </a:cubicBezTo>
                <a:cubicBezTo>
                  <a:pt x="1116" y="862"/>
                  <a:pt x="1115" y="864"/>
                  <a:pt x="1118" y="863"/>
                </a:cubicBezTo>
                <a:cubicBezTo>
                  <a:pt x="1118" y="862"/>
                  <a:pt x="1117" y="861"/>
                  <a:pt x="1117" y="860"/>
                </a:cubicBezTo>
                <a:cubicBezTo>
                  <a:pt x="1115" y="859"/>
                  <a:pt x="1113" y="859"/>
                  <a:pt x="1112" y="860"/>
                </a:cubicBezTo>
                <a:cubicBezTo>
                  <a:pt x="1111" y="858"/>
                  <a:pt x="1109" y="857"/>
                  <a:pt x="1109" y="855"/>
                </a:cubicBezTo>
                <a:cubicBezTo>
                  <a:pt x="1111" y="853"/>
                  <a:pt x="1111" y="849"/>
                  <a:pt x="1114" y="848"/>
                </a:cubicBezTo>
                <a:cubicBezTo>
                  <a:pt x="1107" y="845"/>
                  <a:pt x="1101" y="858"/>
                  <a:pt x="1096" y="851"/>
                </a:cubicBezTo>
                <a:cubicBezTo>
                  <a:pt x="1095" y="854"/>
                  <a:pt x="1098" y="854"/>
                  <a:pt x="1097" y="857"/>
                </a:cubicBezTo>
                <a:cubicBezTo>
                  <a:pt x="1093" y="860"/>
                  <a:pt x="1086" y="858"/>
                  <a:pt x="1084" y="866"/>
                </a:cubicBezTo>
                <a:cubicBezTo>
                  <a:pt x="1088" y="864"/>
                  <a:pt x="1087" y="868"/>
                  <a:pt x="1087" y="872"/>
                </a:cubicBezTo>
                <a:cubicBezTo>
                  <a:pt x="1092" y="870"/>
                  <a:pt x="1091" y="872"/>
                  <a:pt x="1092" y="874"/>
                </a:cubicBezTo>
                <a:cubicBezTo>
                  <a:pt x="1093" y="871"/>
                  <a:pt x="1095" y="874"/>
                  <a:pt x="1095" y="876"/>
                </a:cubicBezTo>
                <a:cubicBezTo>
                  <a:pt x="1092" y="880"/>
                  <a:pt x="1089" y="883"/>
                  <a:pt x="1084" y="883"/>
                </a:cubicBezTo>
                <a:cubicBezTo>
                  <a:pt x="1085" y="879"/>
                  <a:pt x="1084" y="876"/>
                  <a:pt x="1081" y="874"/>
                </a:cubicBezTo>
                <a:cubicBezTo>
                  <a:pt x="1081" y="876"/>
                  <a:pt x="1079" y="875"/>
                  <a:pt x="1079" y="876"/>
                </a:cubicBezTo>
                <a:cubicBezTo>
                  <a:pt x="1082" y="882"/>
                  <a:pt x="1075" y="894"/>
                  <a:pt x="1067" y="894"/>
                </a:cubicBezTo>
                <a:cubicBezTo>
                  <a:pt x="1067" y="891"/>
                  <a:pt x="1066" y="889"/>
                  <a:pt x="1065" y="887"/>
                </a:cubicBezTo>
                <a:cubicBezTo>
                  <a:pt x="1063" y="891"/>
                  <a:pt x="1067" y="891"/>
                  <a:pt x="1066" y="896"/>
                </a:cubicBezTo>
                <a:cubicBezTo>
                  <a:pt x="1063" y="898"/>
                  <a:pt x="1058" y="898"/>
                  <a:pt x="1058" y="902"/>
                </a:cubicBezTo>
                <a:cubicBezTo>
                  <a:pt x="1058" y="904"/>
                  <a:pt x="1061" y="902"/>
                  <a:pt x="1061" y="904"/>
                </a:cubicBezTo>
                <a:cubicBezTo>
                  <a:pt x="1058" y="906"/>
                  <a:pt x="1058" y="910"/>
                  <a:pt x="1056" y="913"/>
                </a:cubicBezTo>
                <a:cubicBezTo>
                  <a:pt x="1061" y="913"/>
                  <a:pt x="1063" y="917"/>
                  <a:pt x="1064" y="921"/>
                </a:cubicBezTo>
                <a:cubicBezTo>
                  <a:pt x="1059" y="928"/>
                  <a:pt x="1049" y="929"/>
                  <a:pt x="1051" y="939"/>
                </a:cubicBezTo>
                <a:close/>
                <a:moveTo>
                  <a:pt x="1103" y="880"/>
                </a:moveTo>
                <a:cubicBezTo>
                  <a:pt x="1103" y="876"/>
                  <a:pt x="1106" y="876"/>
                  <a:pt x="1108" y="874"/>
                </a:cubicBezTo>
                <a:cubicBezTo>
                  <a:pt x="1111" y="877"/>
                  <a:pt x="1106" y="880"/>
                  <a:pt x="1103" y="880"/>
                </a:cubicBezTo>
                <a:close/>
                <a:moveTo>
                  <a:pt x="1092" y="868"/>
                </a:moveTo>
                <a:cubicBezTo>
                  <a:pt x="1092" y="865"/>
                  <a:pt x="1090" y="866"/>
                  <a:pt x="1091" y="863"/>
                </a:cubicBezTo>
                <a:cubicBezTo>
                  <a:pt x="1093" y="866"/>
                  <a:pt x="1096" y="861"/>
                  <a:pt x="1096" y="865"/>
                </a:cubicBezTo>
                <a:cubicBezTo>
                  <a:pt x="1099" y="865"/>
                  <a:pt x="1100" y="863"/>
                  <a:pt x="1101" y="860"/>
                </a:cubicBezTo>
                <a:cubicBezTo>
                  <a:pt x="1100" y="861"/>
                  <a:pt x="1099" y="862"/>
                  <a:pt x="1098" y="863"/>
                </a:cubicBezTo>
                <a:cubicBezTo>
                  <a:pt x="1095" y="862"/>
                  <a:pt x="1102" y="856"/>
                  <a:pt x="1102" y="860"/>
                </a:cubicBezTo>
                <a:cubicBezTo>
                  <a:pt x="1104" y="858"/>
                  <a:pt x="1103" y="856"/>
                  <a:pt x="1107" y="854"/>
                </a:cubicBezTo>
                <a:cubicBezTo>
                  <a:pt x="1110" y="857"/>
                  <a:pt x="1105" y="858"/>
                  <a:pt x="1103" y="860"/>
                </a:cubicBezTo>
                <a:cubicBezTo>
                  <a:pt x="1104" y="863"/>
                  <a:pt x="1108" y="860"/>
                  <a:pt x="1111" y="860"/>
                </a:cubicBezTo>
                <a:cubicBezTo>
                  <a:pt x="1110" y="863"/>
                  <a:pt x="1112" y="864"/>
                  <a:pt x="1112" y="867"/>
                </a:cubicBezTo>
                <a:cubicBezTo>
                  <a:pt x="1105" y="872"/>
                  <a:pt x="1103" y="871"/>
                  <a:pt x="1098" y="874"/>
                </a:cubicBezTo>
                <a:cubicBezTo>
                  <a:pt x="1100" y="869"/>
                  <a:pt x="1096" y="869"/>
                  <a:pt x="1092" y="868"/>
                </a:cubicBezTo>
                <a:close/>
                <a:moveTo>
                  <a:pt x="1102" y="878"/>
                </a:moveTo>
                <a:cubicBezTo>
                  <a:pt x="1102" y="881"/>
                  <a:pt x="1100" y="882"/>
                  <a:pt x="1099" y="884"/>
                </a:cubicBezTo>
                <a:cubicBezTo>
                  <a:pt x="1095" y="883"/>
                  <a:pt x="1096" y="883"/>
                  <a:pt x="1092" y="884"/>
                </a:cubicBezTo>
                <a:cubicBezTo>
                  <a:pt x="1094" y="889"/>
                  <a:pt x="1088" y="892"/>
                  <a:pt x="1083" y="893"/>
                </a:cubicBezTo>
                <a:cubicBezTo>
                  <a:pt x="1084" y="883"/>
                  <a:pt x="1093" y="880"/>
                  <a:pt x="1102" y="878"/>
                </a:cubicBezTo>
                <a:close/>
                <a:moveTo>
                  <a:pt x="1070" y="897"/>
                </a:moveTo>
                <a:cubicBezTo>
                  <a:pt x="1070" y="900"/>
                  <a:pt x="1069" y="902"/>
                  <a:pt x="1066" y="902"/>
                </a:cubicBezTo>
                <a:cubicBezTo>
                  <a:pt x="1065" y="898"/>
                  <a:pt x="1068" y="897"/>
                  <a:pt x="1070" y="897"/>
                </a:cubicBezTo>
                <a:close/>
                <a:moveTo>
                  <a:pt x="178" y="865"/>
                </a:moveTo>
                <a:cubicBezTo>
                  <a:pt x="183" y="865"/>
                  <a:pt x="185" y="864"/>
                  <a:pt x="190" y="862"/>
                </a:cubicBezTo>
                <a:cubicBezTo>
                  <a:pt x="188" y="859"/>
                  <a:pt x="184" y="855"/>
                  <a:pt x="179" y="858"/>
                </a:cubicBezTo>
                <a:cubicBezTo>
                  <a:pt x="180" y="861"/>
                  <a:pt x="177" y="867"/>
                  <a:pt x="178" y="865"/>
                </a:cubicBezTo>
                <a:close/>
                <a:moveTo>
                  <a:pt x="1114" y="952"/>
                </a:moveTo>
                <a:cubicBezTo>
                  <a:pt x="1115" y="948"/>
                  <a:pt x="1119" y="947"/>
                  <a:pt x="1118" y="941"/>
                </a:cubicBezTo>
                <a:cubicBezTo>
                  <a:pt x="1121" y="942"/>
                  <a:pt x="1120" y="940"/>
                  <a:pt x="1122" y="939"/>
                </a:cubicBezTo>
                <a:cubicBezTo>
                  <a:pt x="1127" y="942"/>
                  <a:pt x="1129" y="936"/>
                  <a:pt x="1133" y="934"/>
                </a:cubicBezTo>
                <a:cubicBezTo>
                  <a:pt x="1130" y="928"/>
                  <a:pt x="1146" y="928"/>
                  <a:pt x="1142" y="921"/>
                </a:cubicBezTo>
                <a:cubicBezTo>
                  <a:pt x="1136" y="923"/>
                  <a:pt x="1134" y="928"/>
                  <a:pt x="1129" y="926"/>
                </a:cubicBezTo>
                <a:cubicBezTo>
                  <a:pt x="1127" y="933"/>
                  <a:pt x="1121" y="935"/>
                  <a:pt x="1115" y="938"/>
                </a:cubicBezTo>
                <a:cubicBezTo>
                  <a:pt x="1115" y="937"/>
                  <a:pt x="1115" y="937"/>
                  <a:pt x="1114" y="936"/>
                </a:cubicBezTo>
                <a:cubicBezTo>
                  <a:pt x="1117" y="933"/>
                  <a:pt x="1116" y="929"/>
                  <a:pt x="1115" y="925"/>
                </a:cubicBezTo>
                <a:cubicBezTo>
                  <a:pt x="1114" y="924"/>
                  <a:pt x="1111" y="926"/>
                  <a:pt x="1111" y="924"/>
                </a:cubicBezTo>
                <a:cubicBezTo>
                  <a:pt x="1114" y="919"/>
                  <a:pt x="1107" y="921"/>
                  <a:pt x="1108" y="916"/>
                </a:cubicBezTo>
                <a:cubicBezTo>
                  <a:pt x="1110" y="919"/>
                  <a:pt x="1113" y="916"/>
                  <a:pt x="1114" y="913"/>
                </a:cubicBezTo>
                <a:cubicBezTo>
                  <a:pt x="1109" y="914"/>
                  <a:pt x="1104" y="917"/>
                  <a:pt x="1104" y="922"/>
                </a:cubicBezTo>
                <a:cubicBezTo>
                  <a:pt x="1110" y="919"/>
                  <a:pt x="1106" y="927"/>
                  <a:pt x="1110" y="926"/>
                </a:cubicBezTo>
                <a:cubicBezTo>
                  <a:pt x="1107" y="930"/>
                  <a:pt x="1107" y="933"/>
                  <a:pt x="1105" y="939"/>
                </a:cubicBezTo>
                <a:cubicBezTo>
                  <a:pt x="1107" y="940"/>
                  <a:pt x="1108" y="938"/>
                  <a:pt x="1108" y="939"/>
                </a:cubicBezTo>
                <a:cubicBezTo>
                  <a:pt x="1105" y="942"/>
                  <a:pt x="1109" y="950"/>
                  <a:pt x="1111" y="950"/>
                </a:cubicBezTo>
                <a:cubicBezTo>
                  <a:pt x="1111" y="952"/>
                  <a:pt x="1111" y="952"/>
                  <a:pt x="1111" y="952"/>
                </a:cubicBezTo>
                <a:cubicBezTo>
                  <a:pt x="1105" y="949"/>
                  <a:pt x="1107" y="954"/>
                  <a:pt x="1103" y="955"/>
                </a:cubicBezTo>
                <a:cubicBezTo>
                  <a:pt x="1103" y="953"/>
                  <a:pt x="1104" y="950"/>
                  <a:pt x="1102" y="950"/>
                </a:cubicBezTo>
                <a:cubicBezTo>
                  <a:pt x="1100" y="952"/>
                  <a:pt x="1096" y="952"/>
                  <a:pt x="1095" y="956"/>
                </a:cubicBezTo>
                <a:cubicBezTo>
                  <a:pt x="1099" y="956"/>
                  <a:pt x="1099" y="953"/>
                  <a:pt x="1103" y="953"/>
                </a:cubicBezTo>
                <a:cubicBezTo>
                  <a:pt x="1103" y="956"/>
                  <a:pt x="1101" y="956"/>
                  <a:pt x="1102" y="958"/>
                </a:cubicBezTo>
                <a:cubicBezTo>
                  <a:pt x="1103" y="960"/>
                  <a:pt x="1103" y="958"/>
                  <a:pt x="1106" y="958"/>
                </a:cubicBezTo>
                <a:cubicBezTo>
                  <a:pt x="1106" y="953"/>
                  <a:pt x="1111" y="952"/>
                  <a:pt x="1114" y="952"/>
                </a:cubicBezTo>
                <a:close/>
                <a:moveTo>
                  <a:pt x="1019" y="927"/>
                </a:moveTo>
                <a:cubicBezTo>
                  <a:pt x="1022" y="924"/>
                  <a:pt x="1025" y="921"/>
                  <a:pt x="1031" y="921"/>
                </a:cubicBezTo>
                <a:cubicBezTo>
                  <a:pt x="1032" y="917"/>
                  <a:pt x="1029" y="919"/>
                  <a:pt x="1029" y="916"/>
                </a:cubicBezTo>
                <a:cubicBezTo>
                  <a:pt x="1025" y="918"/>
                  <a:pt x="1019" y="924"/>
                  <a:pt x="1019" y="927"/>
                </a:cubicBezTo>
                <a:close/>
                <a:moveTo>
                  <a:pt x="157" y="919"/>
                </a:moveTo>
                <a:cubicBezTo>
                  <a:pt x="149" y="918"/>
                  <a:pt x="147" y="925"/>
                  <a:pt x="143" y="928"/>
                </a:cubicBezTo>
                <a:cubicBezTo>
                  <a:pt x="149" y="926"/>
                  <a:pt x="154" y="924"/>
                  <a:pt x="157" y="919"/>
                </a:cubicBezTo>
                <a:close/>
                <a:moveTo>
                  <a:pt x="986" y="921"/>
                </a:moveTo>
                <a:cubicBezTo>
                  <a:pt x="985" y="923"/>
                  <a:pt x="982" y="919"/>
                  <a:pt x="982" y="923"/>
                </a:cubicBezTo>
                <a:cubicBezTo>
                  <a:pt x="984" y="922"/>
                  <a:pt x="984" y="924"/>
                  <a:pt x="986" y="924"/>
                </a:cubicBezTo>
                <a:cubicBezTo>
                  <a:pt x="986" y="922"/>
                  <a:pt x="988" y="921"/>
                  <a:pt x="986" y="921"/>
                </a:cubicBezTo>
                <a:close/>
                <a:moveTo>
                  <a:pt x="786" y="1120"/>
                </a:moveTo>
                <a:cubicBezTo>
                  <a:pt x="787" y="1118"/>
                  <a:pt x="785" y="1117"/>
                  <a:pt x="786" y="1117"/>
                </a:cubicBezTo>
                <a:cubicBezTo>
                  <a:pt x="796" y="1115"/>
                  <a:pt x="807" y="1109"/>
                  <a:pt x="817" y="1109"/>
                </a:cubicBezTo>
                <a:cubicBezTo>
                  <a:pt x="821" y="1103"/>
                  <a:pt x="831" y="1106"/>
                  <a:pt x="834" y="1098"/>
                </a:cubicBezTo>
                <a:cubicBezTo>
                  <a:pt x="835" y="1096"/>
                  <a:pt x="831" y="1094"/>
                  <a:pt x="833" y="1090"/>
                </a:cubicBezTo>
                <a:cubicBezTo>
                  <a:pt x="839" y="1086"/>
                  <a:pt x="848" y="1084"/>
                  <a:pt x="853" y="1083"/>
                </a:cubicBezTo>
                <a:cubicBezTo>
                  <a:pt x="852" y="1085"/>
                  <a:pt x="852" y="1087"/>
                  <a:pt x="852" y="1089"/>
                </a:cubicBezTo>
                <a:cubicBezTo>
                  <a:pt x="856" y="1089"/>
                  <a:pt x="858" y="1090"/>
                  <a:pt x="859" y="1092"/>
                </a:cubicBezTo>
                <a:cubicBezTo>
                  <a:pt x="854" y="1096"/>
                  <a:pt x="847" y="1099"/>
                  <a:pt x="842" y="1104"/>
                </a:cubicBezTo>
                <a:cubicBezTo>
                  <a:pt x="836" y="1100"/>
                  <a:pt x="826" y="1109"/>
                  <a:pt x="822" y="1114"/>
                </a:cubicBezTo>
                <a:cubicBezTo>
                  <a:pt x="835" y="1111"/>
                  <a:pt x="846" y="1106"/>
                  <a:pt x="858" y="1102"/>
                </a:cubicBezTo>
                <a:cubicBezTo>
                  <a:pt x="857" y="1094"/>
                  <a:pt x="862" y="1089"/>
                  <a:pt x="867" y="1084"/>
                </a:cubicBezTo>
                <a:cubicBezTo>
                  <a:pt x="865" y="1084"/>
                  <a:pt x="862" y="1087"/>
                  <a:pt x="861" y="1084"/>
                </a:cubicBezTo>
                <a:cubicBezTo>
                  <a:pt x="870" y="1074"/>
                  <a:pt x="889" y="1072"/>
                  <a:pt x="900" y="1063"/>
                </a:cubicBezTo>
                <a:cubicBezTo>
                  <a:pt x="898" y="1061"/>
                  <a:pt x="893" y="1064"/>
                  <a:pt x="891" y="1061"/>
                </a:cubicBezTo>
                <a:cubicBezTo>
                  <a:pt x="895" y="1052"/>
                  <a:pt x="908" y="1051"/>
                  <a:pt x="917" y="1046"/>
                </a:cubicBezTo>
                <a:cubicBezTo>
                  <a:pt x="915" y="1044"/>
                  <a:pt x="916" y="1042"/>
                  <a:pt x="917" y="1040"/>
                </a:cubicBezTo>
                <a:cubicBezTo>
                  <a:pt x="912" y="1041"/>
                  <a:pt x="908" y="1044"/>
                  <a:pt x="903" y="1045"/>
                </a:cubicBezTo>
                <a:cubicBezTo>
                  <a:pt x="906" y="1038"/>
                  <a:pt x="917" y="1038"/>
                  <a:pt x="922" y="1032"/>
                </a:cubicBezTo>
                <a:cubicBezTo>
                  <a:pt x="919" y="1032"/>
                  <a:pt x="923" y="1029"/>
                  <a:pt x="922" y="1028"/>
                </a:cubicBezTo>
                <a:cubicBezTo>
                  <a:pt x="916" y="1028"/>
                  <a:pt x="918" y="1036"/>
                  <a:pt x="911" y="1036"/>
                </a:cubicBezTo>
                <a:cubicBezTo>
                  <a:pt x="911" y="1032"/>
                  <a:pt x="911" y="1032"/>
                  <a:pt x="911" y="1032"/>
                </a:cubicBezTo>
                <a:cubicBezTo>
                  <a:pt x="904" y="1034"/>
                  <a:pt x="903" y="1042"/>
                  <a:pt x="895" y="1044"/>
                </a:cubicBezTo>
                <a:cubicBezTo>
                  <a:pt x="896" y="1041"/>
                  <a:pt x="897" y="1040"/>
                  <a:pt x="895" y="1038"/>
                </a:cubicBezTo>
                <a:cubicBezTo>
                  <a:pt x="891" y="1039"/>
                  <a:pt x="888" y="1042"/>
                  <a:pt x="885" y="1045"/>
                </a:cubicBezTo>
                <a:cubicBezTo>
                  <a:pt x="882" y="1041"/>
                  <a:pt x="878" y="1047"/>
                  <a:pt x="875" y="1044"/>
                </a:cubicBezTo>
                <a:cubicBezTo>
                  <a:pt x="888" y="1031"/>
                  <a:pt x="913" y="1030"/>
                  <a:pt x="924" y="1015"/>
                </a:cubicBezTo>
                <a:cubicBezTo>
                  <a:pt x="915" y="1018"/>
                  <a:pt x="909" y="1024"/>
                  <a:pt x="900" y="1028"/>
                </a:cubicBezTo>
                <a:cubicBezTo>
                  <a:pt x="900" y="1026"/>
                  <a:pt x="897" y="1027"/>
                  <a:pt x="897" y="1025"/>
                </a:cubicBezTo>
                <a:cubicBezTo>
                  <a:pt x="917" y="1012"/>
                  <a:pt x="940" y="1004"/>
                  <a:pt x="958" y="990"/>
                </a:cubicBezTo>
                <a:cubicBezTo>
                  <a:pt x="956" y="989"/>
                  <a:pt x="954" y="990"/>
                  <a:pt x="954" y="989"/>
                </a:cubicBezTo>
                <a:cubicBezTo>
                  <a:pt x="954" y="982"/>
                  <a:pt x="958" y="980"/>
                  <a:pt x="963" y="979"/>
                </a:cubicBezTo>
                <a:cubicBezTo>
                  <a:pt x="962" y="981"/>
                  <a:pt x="962" y="982"/>
                  <a:pt x="963" y="983"/>
                </a:cubicBezTo>
                <a:cubicBezTo>
                  <a:pt x="976" y="982"/>
                  <a:pt x="994" y="976"/>
                  <a:pt x="995" y="969"/>
                </a:cubicBezTo>
                <a:cubicBezTo>
                  <a:pt x="1005" y="970"/>
                  <a:pt x="1010" y="961"/>
                  <a:pt x="1017" y="960"/>
                </a:cubicBezTo>
                <a:cubicBezTo>
                  <a:pt x="1017" y="963"/>
                  <a:pt x="1019" y="963"/>
                  <a:pt x="1020" y="964"/>
                </a:cubicBezTo>
                <a:cubicBezTo>
                  <a:pt x="1021" y="963"/>
                  <a:pt x="1021" y="962"/>
                  <a:pt x="1022" y="961"/>
                </a:cubicBezTo>
                <a:cubicBezTo>
                  <a:pt x="1028" y="962"/>
                  <a:pt x="1039" y="953"/>
                  <a:pt x="1043" y="946"/>
                </a:cubicBezTo>
                <a:cubicBezTo>
                  <a:pt x="1041" y="946"/>
                  <a:pt x="1040" y="945"/>
                  <a:pt x="1040" y="943"/>
                </a:cubicBezTo>
                <a:cubicBezTo>
                  <a:pt x="1043" y="942"/>
                  <a:pt x="1044" y="944"/>
                  <a:pt x="1048" y="942"/>
                </a:cubicBezTo>
                <a:cubicBezTo>
                  <a:pt x="1048" y="940"/>
                  <a:pt x="1050" y="938"/>
                  <a:pt x="1047" y="938"/>
                </a:cubicBezTo>
                <a:cubicBezTo>
                  <a:pt x="1048" y="940"/>
                  <a:pt x="1043" y="942"/>
                  <a:pt x="1042" y="939"/>
                </a:cubicBezTo>
                <a:cubicBezTo>
                  <a:pt x="1041" y="936"/>
                  <a:pt x="1047" y="939"/>
                  <a:pt x="1047" y="935"/>
                </a:cubicBezTo>
                <a:cubicBezTo>
                  <a:pt x="1041" y="932"/>
                  <a:pt x="1035" y="943"/>
                  <a:pt x="1028" y="944"/>
                </a:cubicBezTo>
                <a:cubicBezTo>
                  <a:pt x="1026" y="935"/>
                  <a:pt x="1036" y="930"/>
                  <a:pt x="1040" y="923"/>
                </a:cubicBezTo>
                <a:cubicBezTo>
                  <a:pt x="1031" y="925"/>
                  <a:pt x="1016" y="930"/>
                  <a:pt x="1021" y="940"/>
                </a:cubicBezTo>
                <a:cubicBezTo>
                  <a:pt x="1015" y="941"/>
                  <a:pt x="1013" y="946"/>
                  <a:pt x="1008" y="948"/>
                </a:cubicBezTo>
                <a:cubicBezTo>
                  <a:pt x="1007" y="946"/>
                  <a:pt x="1010" y="943"/>
                  <a:pt x="1005" y="943"/>
                </a:cubicBezTo>
                <a:cubicBezTo>
                  <a:pt x="1006" y="950"/>
                  <a:pt x="1003" y="951"/>
                  <a:pt x="999" y="952"/>
                </a:cubicBezTo>
                <a:cubicBezTo>
                  <a:pt x="998" y="949"/>
                  <a:pt x="1000" y="949"/>
                  <a:pt x="1001" y="947"/>
                </a:cubicBezTo>
                <a:cubicBezTo>
                  <a:pt x="993" y="949"/>
                  <a:pt x="994" y="956"/>
                  <a:pt x="985" y="954"/>
                </a:cubicBezTo>
                <a:cubicBezTo>
                  <a:pt x="979" y="959"/>
                  <a:pt x="974" y="965"/>
                  <a:pt x="968" y="969"/>
                </a:cubicBezTo>
                <a:cubicBezTo>
                  <a:pt x="967" y="968"/>
                  <a:pt x="967" y="967"/>
                  <a:pt x="967" y="965"/>
                </a:cubicBezTo>
                <a:cubicBezTo>
                  <a:pt x="962" y="967"/>
                  <a:pt x="955" y="973"/>
                  <a:pt x="949" y="971"/>
                </a:cubicBezTo>
                <a:cubicBezTo>
                  <a:pt x="952" y="967"/>
                  <a:pt x="956" y="963"/>
                  <a:pt x="961" y="960"/>
                </a:cubicBezTo>
                <a:cubicBezTo>
                  <a:pt x="959" y="957"/>
                  <a:pt x="958" y="955"/>
                  <a:pt x="956" y="953"/>
                </a:cubicBezTo>
                <a:cubicBezTo>
                  <a:pt x="959" y="954"/>
                  <a:pt x="958" y="951"/>
                  <a:pt x="961" y="952"/>
                </a:cubicBezTo>
                <a:cubicBezTo>
                  <a:pt x="960" y="953"/>
                  <a:pt x="959" y="953"/>
                  <a:pt x="960" y="955"/>
                </a:cubicBezTo>
                <a:cubicBezTo>
                  <a:pt x="977" y="960"/>
                  <a:pt x="979" y="944"/>
                  <a:pt x="991" y="940"/>
                </a:cubicBezTo>
                <a:cubicBezTo>
                  <a:pt x="991" y="937"/>
                  <a:pt x="988" y="936"/>
                  <a:pt x="989" y="931"/>
                </a:cubicBezTo>
                <a:cubicBezTo>
                  <a:pt x="986" y="932"/>
                  <a:pt x="985" y="934"/>
                  <a:pt x="985" y="938"/>
                </a:cubicBezTo>
                <a:cubicBezTo>
                  <a:pt x="990" y="941"/>
                  <a:pt x="980" y="946"/>
                  <a:pt x="977" y="944"/>
                </a:cubicBezTo>
                <a:cubicBezTo>
                  <a:pt x="977" y="942"/>
                  <a:pt x="980" y="943"/>
                  <a:pt x="980" y="941"/>
                </a:cubicBezTo>
                <a:cubicBezTo>
                  <a:pt x="978" y="941"/>
                  <a:pt x="975" y="942"/>
                  <a:pt x="975" y="940"/>
                </a:cubicBezTo>
                <a:cubicBezTo>
                  <a:pt x="976" y="939"/>
                  <a:pt x="977" y="938"/>
                  <a:pt x="980" y="939"/>
                </a:cubicBezTo>
                <a:cubicBezTo>
                  <a:pt x="979" y="935"/>
                  <a:pt x="978" y="934"/>
                  <a:pt x="979" y="930"/>
                </a:cubicBezTo>
                <a:cubicBezTo>
                  <a:pt x="975" y="931"/>
                  <a:pt x="973" y="933"/>
                  <a:pt x="971" y="930"/>
                </a:cubicBezTo>
                <a:cubicBezTo>
                  <a:pt x="962" y="942"/>
                  <a:pt x="947" y="948"/>
                  <a:pt x="935" y="956"/>
                </a:cubicBezTo>
                <a:cubicBezTo>
                  <a:pt x="933" y="956"/>
                  <a:pt x="931" y="955"/>
                  <a:pt x="928" y="955"/>
                </a:cubicBezTo>
                <a:cubicBezTo>
                  <a:pt x="926" y="957"/>
                  <a:pt x="924" y="958"/>
                  <a:pt x="924" y="962"/>
                </a:cubicBezTo>
                <a:cubicBezTo>
                  <a:pt x="926" y="962"/>
                  <a:pt x="928" y="962"/>
                  <a:pt x="928" y="964"/>
                </a:cubicBezTo>
                <a:cubicBezTo>
                  <a:pt x="921" y="972"/>
                  <a:pt x="911" y="979"/>
                  <a:pt x="897" y="972"/>
                </a:cubicBezTo>
                <a:cubicBezTo>
                  <a:pt x="896" y="975"/>
                  <a:pt x="891" y="976"/>
                  <a:pt x="889" y="978"/>
                </a:cubicBezTo>
                <a:cubicBezTo>
                  <a:pt x="893" y="979"/>
                  <a:pt x="894" y="978"/>
                  <a:pt x="897" y="978"/>
                </a:cubicBezTo>
                <a:cubicBezTo>
                  <a:pt x="894" y="983"/>
                  <a:pt x="900" y="979"/>
                  <a:pt x="901" y="983"/>
                </a:cubicBezTo>
                <a:cubicBezTo>
                  <a:pt x="897" y="984"/>
                  <a:pt x="892" y="988"/>
                  <a:pt x="894" y="991"/>
                </a:cubicBezTo>
                <a:cubicBezTo>
                  <a:pt x="895" y="987"/>
                  <a:pt x="899" y="991"/>
                  <a:pt x="900" y="988"/>
                </a:cubicBezTo>
                <a:cubicBezTo>
                  <a:pt x="900" y="989"/>
                  <a:pt x="902" y="989"/>
                  <a:pt x="902" y="991"/>
                </a:cubicBezTo>
                <a:cubicBezTo>
                  <a:pt x="899" y="993"/>
                  <a:pt x="900" y="993"/>
                  <a:pt x="901" y="996"/>
                </a:cubicBezTo>
                <a:cubicBezTo>
                  <a:pt x="895" y="998"/>
                  <a:pt x="894" y="1005"/>
                  <a:pt x="890" y="1009"/>
                </a:cubicBezTo>
                <a:cubicBezTo>
                  <a:pt x="887" y="1010"/>
                  <a:pt x="887" y="1008"/>
                  <a:pt x="885" y="1008"/>
                </a:cubicBezTo>
                <a:cubicBezTo>
                  <a:pt x="879" y="1011"/>
                  <a:pt x="877" y="1015"/>
                  <a:pt x="873" y="1017"/>
                </a:cubicBezTo>
                <a:cubicBezTo>
                  <a:pt x="865" y="1023"/>
                  <a:pt x="855" y="1022"/>
                  <a:pt x="850" y="1030"/>
                </a:cubicBezTo>
                <a:cubicBezTo>
                  <a:pt x="858" y="1032"/>
                  <a:pt x="859" y="1028"/>
                  <a:pt x="864" y="1024"/>
                </a:cubicBezTo>
                <a:cubicBezTo>
                  <a:pt x="873" y="1018"/>
                  <a:pt x="888" y="1014"/>
                  <a:pt x="895" y="1011"/>
                </a:cubicBezTo>
                <a:cubicBezTo>
                  <a:pt x="892" y="1017"/>
                  <a:pt x="886" y="1020"/>
                  <a:pt x="880" y="1024"/>
                </a:cubicBezTo>
                <a:cubicBezTo>
                  <a:pt x="879" y="1023"/>
                  <a:pt x="880" y="1020"/>
                  <a:pt x="878" y="1020"/>
                </a:cubicBezTo>
                <a:cubicBezTo>
                  <a:pt x="872" y="1029"/>
                  <a:pt x="860" y="1033"/>
                  <a:pt x="849" y="1039"/>
                </a:cubicBezTo>
                <a:cubicBezTo>
                  <a:pt x="838" y="1044"/>
                  <a:pt x="822" y="1053"/>
                  <a:pt x="813" y="1052"/>
                </a:cubicBezTo>
                <a:cubicBezTo>
                  <a:pt x="813" y="1053"/>
                  <a:pt x="813" y="1055"/>
                  <a:pt x="812" y="1056"/>
                </a:cubicBezTo>
                <a:cubicBezTo>
                  <a:pt x="804" y="1054"/>
                  <a:pt x="800" y="1059"/>
                  <a:pt x="792" y="1061"/>
                </a:cubicBezTo>
                <a:cubicBezTo>
                  <a:pt x="792" y="1064"/>
                  <a:pt x="794" y="1064"/>
                  <a:pt x="795" y="1066"/>
                </a:cubicBezTo>
                <a:cubicBezTo>
                  <a:pt x="792" y="1066"/>
                  <a:pt x="790" y="1069"/>
                  <a:pt x="791" y="1070"/>
                </a:cubicBezTo>
                <a:cubicBezTo>
                  <a:pt x="803" y="1066"/>
                  <a:pt x="820" y="1061"/>
                  <a:pt x="836" y="1053"/>
                </a:cubicBezTo>
                <a:cubicBezTo>
                  <a:pt x="838" y="1044"/>
                  <a:pt x="849" y="1046"/>
                  <a:pt x="855" y="1043"/>
                </a:cubicBezTo>
                <a:cubicBezTo>
                  <a:pt x="856" y="1045"/>
                  <a:pt x="853" y="1044"/>
                  <a:pt x="853" y="1047"/>
                </a:cubicBezTo>
                <a:cubicBezTo>
                  <a:pt x="856" y="1047"/>
                  <a:pt x="858" y="1049"/>
                  <a:pt x="856" y="1051"/>
                </a:cubicBezTo>
                <a:cubicBezTo>
                  <a:pt x="863" y="1052"/>
                  <a:pt x="870" y="1040"/>
                  <a:pt x="874" y="1047"/>
                </a:cubicBezTo>
                <a:cubicBezTo>
                  <a:pt x="867" y="1048"/>
                  <a:pt x="858" y="1052"/>
                  <a:pt x="853" y="1058"/>
                </a:cubicBezTo>
                <a:cubicBezTo>
                  <a:pt x="857" y="1057"/>
                  <a:pt x="860" y="1058"/>
                  <a:pt x="861" y="1061"/>
                </a:cubicBezTo>
                <a:cubicBezTo>
                  <a:pt x="859" y="1061"/>
                  <a:pt x="859" y="1063"/>
                  <a:pt x="858" y="1063"/>
                </a:cubicBezTo>
                <a:cubicBezTo>
                  <a:pt x="854" y="1058"/>
                  <a:pt x="847" y="1064"/>
                  <a:pt x="844" y="1063"/>
                </a:cubicBezTo>
                <a:cubicBezTo>
                  <a:pt x="843" y="1059"/>
                  <a:pt x="849" y="1063"/>
                  <a:pt x="849" y="1059"/>
                </a:cubicBezTo>
                <a:cubicBezTo>
                  <a:pt x="846" y="1056"/>
                  <a:pt x="845" y="1061"/>
                  <a:pt x="841" y="1060"/>
                </a:cubicBezTo>
                <a:cubicBezTo>
                  <a:pt x="842" y="1058"/>
                  <a:pt x="842" y="1056"/>
                  <a:pt x="840" y="1056"/>
                </a:cubicBezTo>
                <a:cubicBezTo>
                  <a:pt x="830" y="1061"/>
                  <a:pt x="823" y="1069"/>
                  <a:pt x="811" y="1070"/>
                </a:cubicBezTo>
                <a:cubicBezTo>
                  <a:pt x="811" y="1071"/>
                  <a:pt x="812" y="1072"/>
                  <a:pt x="812" y="1073"/>
                </a:cubicBezTo>
                <a:cubicBezTo>
                  <a:pt x="810" y="1074"/>
                  <a:pt x="808" y="1076"/>
                  <a:pt x="805" y="1076"/>
                </a:cubicBezTo>
                <a:cubicBezTo>
                  <a:pt x="805" y="1075"/>
                  <a:pt x="806" y="1074"/>
                  <a:pt x="807" y="1073"/>
                </a:cubicBezTo>
                <a:cubicBezTo>
                  <a:pt x="803" y="1073"/>
                  <a:pt x="799" y="1074"/>
                  <a:pt x="797" y="1077"/>
                </a:cubicBezTo>
                <a:cubicBezTo>
                  <a:pt x="800" y="1078"/>
                  <a:pt x="802" y="1074"/>
                  <a:pt x="804" y="1077"/>
                </a:cubicBezTo>
                <a:cubicBezTo>
                  <a:pt x="798" y="1079"/>
                  <a:pt x="787" y="1088"/>
                  <a:pt x="782" y="1082"/>
                </a:cubicBezTo>
                <a:cubicBezTo>
                  <a:pt x="777" y="1083"/>
                  <a:pt x="772" y="1085"/>
                  <a:pt x="768" y="1088"/>
                </a:cubicBezTo>
                <a:cubicBezTo>
                  <a:pt x="771" y="1088"/>
                  <a:pt x="773" y="1088"/>
                  <a:pt x="774" y="1090"/>
                </a:cubicBezTo>
                <a:cubicBezTo>
                  <a:pt x="767" y="1091"/>
                  <a:pt x="761" y="1092"/>
                  <a:pt x="758" y="1096"/>
                </a:cubicBezTo>
                <a:cubicBezTo>
                  <a:pt x="757" y="1095"/>
                  <a:pt x="755" y="1094"/>
                  <a:pt x="753" y="1095"/>
                </a:cubicBezTo>
                <a:cubicBezTo>
                  <a:pt x="751" y="1098"/>
                  <a:pt x="747" y="1098"/>
                  <a:pt x="746" y="1101"/>
                </a:cubicBezTo>
                <a:cubicBezTo>
                  <a:pt x="749" y="1100"/>
                  <a:pt x="747" y="1104"/>
                  <a:pt x="749" y="1104"/>
                </a:cubicBezTo>
                <a:cubicBezTo>
                  <a:pt x="749" y="1103"/>
                  <a:pt x="751" y="1103"/>
                  <a:pt x="752" y="1102"/>
                </a:cubicBezTo>
                <a:cubicBezTo>
                  <a:pt x="751" y="1105"/>
                  <a:pt x="755" y="1104"/>
                  <a:pt x="754" y="1108"/>
                </a:cubicBezTo>
                <a:cubicBezTo>
                  <a:pt x="750" y="1106"/>
                  <a:pt x="752" y="1112"/>
                  <a:pt x="750" y="1112"/>
                </a:cubicBezTo>
                <a:cubicBezTo>
                  <a:pt x="745" y="1115"/>
                  <a:pt x="743" y="1109"/>
                  <a:pt x="738" y="1109"/>
                </a:cubicBezTo>
                <a:cubicBezTo>
                  <a:pt x="737" y="1113"/>
                  <a:pt x="732" y="1117"/>
                  <a:pt x="728" y="1115"/>
                </a:cubicBezTo>
                <a:cubicBezTo>
                  <a:pt x="728" y="1114"/>
                  <a:pt x="730" y="1114"/>
                  <a:pt x="730" y="1112"/>
                </a:cubicBezTo>
                <a:cubicBezTo>
                  <a:pt x="711" y="1113"/>
                  <a:pt x="700" y="1127"/>
                  <a:pt x="684" y="1122"/>
                </a:cubicBezTo>
                <a:cubicBezTo>
                  <a:pt x="681" y="1133"/>
                  <a:pt x="662" y="1127"/>
                  <a:pt x="657" y="1136"/>
                </a:cubicBezTo>
                <a:cubicBezTo>
                  <a:pt x="660" y="1138"/>
                  <a:pt x="664" y="1137"/>
                  <a:pt x="666" y="1138"/>
                </a:cubicBezTo>
                <a:cubicBezTo>
                  <a:pt x="666" y="1141"/>
                  <a:pt x="663" y="1140"/>
                  <a:pt x="664" y="1144"/>
                </a:cubicBezTo>
                <a:cubicBezTo>
                  <a:pt x="667" y="1145"/>
                  <a:pt x="665" y="1141"/>
                  <a:pt x="667" y="1140"/>
                </a:cubicBezTo>
                <a:cubicBezTo>
                  <a:pt x="683" y="1140"/>
                  <a:pt x="694" y="1136"/>
                  <a:pt x="706" y="1133"/>
                </a:cubicBezTo>
                <a:cubicBezTo>
                  <a:pt x="714" y="1130"/>
                  <a:pt x="726" y="1131"/>
                  <a:pt x="727" y="1122"/>
                </a:cubicBezTo>
                <a:cubicBezTo>
                  <a:pt x="726" y="1122"/>
                  <a:pt x="724" y="1123"/>
                  <a:pt x="724" y="1122"/>
                </a:cubicBezTo>
                <a:cubicBezTo>
                  <a:pt x="727" y="1120"/>
                  <a:pt x="731" y="1119"/>
                  <a:pt x="736" y="1120"/>
                </a:cubicBezTo>
                <a:cubicBezTo>
                  <a:pt x="736" y="1122"/>
                  <a:pt x="736" y="1122"/>
                  <a:pt x="736" y="1122"/>
                </a:cubicBezTo>
                <a:cubicBezTo>
                  <a:pt x="752" y="1118"/>
                  <a:pt x="767" y="1111"/>
                  <a:pt x="783" y="1109"/>
                </a:cubicBezTo>
                <a:cubicBezTo>
                  <a:pt x="775" y="1110"/>
                  <a:pt x="774" y="1116"/>
                  <a:pt x="768" y="1118"/>
                </a:cubicBezTo>
                <a:cubicBezTo>
                  <a:pt x="761" y="1120"/>
                  <a:pt x="760" y="1128"/>
                  <a:pt x="753" y="1125"/>
                </a:cubicBezTo>
                <a:cubicBezTo>
                  <a:pt x="747" y="1132"/>
                  <a:pt x="733" y="1131"/>
                  <a:pt x="728" y="1139"/>
                </a:cubicBezTo>
                <a:cubicBezTo>
                  <a:pt x="725" y="1136"/>
                  <a:pt x="722" y="1138"/>
                  <a:pt x="719" y="1139"/>
                </a:cubicBezTo>
                <a:cubicBezTo>
                  <a:pt x="717" y="1141"/>
                  <a:pt x="719" y="1141"/>
                  <a:pt x="720" y="1143"/>
                </a:cubicBezTo>
                <a:cubicBezTo>
                  <a:pt x="717" y="1143"/>
                  <a:pt x="715" y="1144"/>
                  <a:pt x="715" y="1147"/>
                </a:cubicBezTo>
                <a:cubicBezTo>
                  <a:pt x="731" y="1148"/>
                  <a:pt x="734" y="1136"/>
                  <a:pt x="749" y="1136"/>
                </a:cubicBezTo>
                <a:cubicBezTo>
                  <a:pt x="751" y="1135"/>
                  <a:pt x="749" y="1135"/>
                  <a:pt x="751" y="1134"/>
                </a:cubicBezTo>
                <a:cubicBezTo>
                  <a:pt x="752" y="1135"/>
                  <a:pt x="752" y="1133"/>
                  <a:pt x="755" y="1134"/>
                </a:cubicBezTo>
                <a:cubicBezTo>
                  <a:pt x="755" y="1135"/>
                  <a:pt x="755" y="1136"/>
                  <a:pt x="754" y="1136"/>
                </a:cubicBezTo>
                <a:cubicBezTo>
                  <a:pt x="769" y="1135"/>
                  <a:pt x="774" y="1124"/>
                  <a:pt x="786" y="1120"/>
                </a:cubicBezTo>
                <a:close/>
                <a:moveTo>
                  <a:pt x="1029" y="945"/>
                </a:moveTo>
                <a:cubicBezTo>
                  <a:pt x="1032" y="946"/>
                  <a:pt x="1032" y="943"/>
                  <a:pt x="1035" y="944"/>
                </a:cubicBezTo>
                <a:cubicBezTo>
                  <a:pt x="1034" y="946"/>
                  <a:pt x="1036" y="946"/>
                  <a:pt x="1036" y="945"/>
                </a:cubicBezTo>
                <a:cubicBezTo>
                  <a:pt x="1037" y="944"/>
                  <a:pt x="1034" y="954"/>
                  <a:pt x="1030" y="954"/>
                </a:cubicBezTo>
                <a:cubicBezTo>
                  <a:pt x="1030" y="951"/>
                  <a:pt x="1029" y="949"/>
                  <a:pt x="1029" y="945"/>
                </a:cubicBezTo>
                <a:close/>
                <a:moveTo>
                  <a:pt x="971" y="944"/>
                </a:moveTo>
                <a:cubicBezTo>
                  <a:pt x="969" y="946"/>
                  <a:pt x="967" y="952"/>
                  <a:pt x="963" y="950"/>
                </a:cubicBezTo>
                <a:cubicBezTo>
                  <a:pt x="966" y="948"/>
                  <a:pt x="967" y="945"/>
                  <a:pt x="971" y="944"/>
                </a:cubicBezTo>
                <a:close/>
                <a:moveTo>
                  <a:pt x="930" y="993"/>
                </a:moveTo>
                <a:cubicBezTo>
                  <a:pt x="932" y="991"/>
                  <a:pt x="928" y="991"/>
                  <a:pt x="930" y="988"/>
                </a:cubicBezTo>
                <a:cubicBezTo>
                  <a:pt x="938" y="987"/>
                  <a:pt x="942" y="984"/>
                  <a:pt x="949" y="983"/>
                </a:cubicBezTo>
                <a:cubicBezTo>
                  <a:pt x="944" y="988"/>
                  <a:pt x="939" y="993"/>
                  <a:pt x="930" y="993"/>
                </a:cubicBezTo>
                <a:close/>
                <a:moveTo>
                  <a:pt x="945" y="957"/>
                </a:moveTo>
                <a:cubicBezTo>
                  <a:pt x="949" y="959"/>
                  <a:pt x="945" y="964"/>
                  <a:pt x="941" y="964"/>
                </a:cubicBezTo>
                <a:cubicBezTo>
                  <a:pt x="944" y="961"/>
                  <a:pt x="944" y="961"/>
                  <a:pt x="945" y="957"/>
                </a:cubicBezTo>
                <a:close/>
                <a:moveTo>
                  <a:pt x="925" y="971"/>
                </a:moveTo>
                <a:cubicBezTo>
                  <a:pt x="926" y="971"/>
                  <a:pt x="926" y="973"/>
                  <a:pt x="926" y="974"/>
                </a:cubicBezTo>
                <a:cubicBezTo>
                  <a:pt x="926" y="973"/>
                  <a:pt x="927" y="973"/>
                  <a:pt x="928" y="973"/>
                </a:cubicBezTo>
                <a:cubicBezTo>
                  <a:pt x="926" y="966"/>
                  <a:pt x="937" y="965"/>
                  <a:pt x="939" y="962"/>
                </a:cubicBezTo>
                <a:cubicBezTo>
                  <a:pt x="942" y="963"/>
                  <a:pt x="935" y="969"/>
                  <a:pt x="932" y="969"/>
                </a:cubicBezTo>
                <a:cubicBezTo>
                  <a:pt x="934" y="972"/>
                  <a:pt x="936" y="966"/>
                  <a:pt x="938" y="969"/>
                </a:cubicBezTo>
                <a:cubicBezTo>
                  <a:pt x="937" y="971"/>
                  <a:pt x="936" y="973"/>
                  <a:pt x="934" y="975"/>
                </a:cubicBezTo>
                <a:cubicBezTo>
                  <a:pt x="931" y="971"/>
                  <a:pt x="929" y="975"/>
                  <a:pt x="925" y="976"/>
                </a:cubicBezTo>
                <a:cubicBezTo>
                  <a:pt x="925" y="973"/>
                  <a:pt x="923" y="973"/>
                  <a:pt x="925" y="971"/>
                </a:cubicBezTo>
                <a:close/>
                <a:moveTo>
                  <a:pt x="913" y="1004"/>
                </a:moveTo>
                <a:cubicBezTo>
                  <a:pt x="911" y="999"/>
                  <a:pt x="918" y="996"/>
                  <a:pt x="924" y="996"/>
                </a:cubicBezTo>
                <a:cubicBezTo>
                  <a:pt x="922" y="1001"/>
                  <a:pt x="916" y="1000"/>
                  <a:pt x="913" y="1004"/>
                </a:cubicBezTo>
                <a:close/>
                <a:moveTo>
                  <a:pt x="918" y="976"/>
                </a:moveTo>
                <a:cubicBezTo>
                  <a:pt x="922" y="981"/>
                  <a:pt x="911" y="983"/>
                  <a:pt x="906" y="987"/>
                </a:cubicBezTo>
                <a:cubicBezTo>
                  <a:pt x="908" y="979"/>
                  <a:pt x="916" y="981"/>
                  <a:pt x="918" y="976"/>
                </a:cubicBezTo>
                <a:close/>
                <a:moveTo>
                  <a:pt x="914" y="986"/>
                </a:moveTo>
                <a:cubicBezTo>
                  <a:pt x="918" y="989"/>
                  <a:pt x="909" y="993"/>
                  <a:pt x="904" y="992"/>
                </a:cubicBezTo>
                <a:cubicBezTo>
                  <a:pt x="906" y="989"/>
                  <a:pt x="911" y="989"/>
                  <a:pt x="914" y="986"/>
                </a:cubicBezTo>
                <a:close/>
                <a:moveTo>
                  <a:pt x="885" y="1027"/>
                </a:moveTo>
                <a:cubicBezTo>
                  <a:pt x="888" y="1030"/>
                  <a:pt x="891" y="1028"/>
                  <a:pt x="895" y="1027"/>
                </a:cubicBezTo>
                <a:cubicBezTo>
                  <a:pt x="893" y="1033"/>
                  <a:pt x="887" y="1035"/>
                  <a:pt x="881" y="1036"/>
                </a:cubicBezTo>
                <a:cubicBezTo>
                  <a:pt x="882" y="1032"/>
                  <a:pt x="886" y="1032"/>
                  <a:pt x="885" y="1027"/>
                </a:cubicBezTo>
                <a:close/>
                <a:moveTo>
                  <a:pt x="865" y="1045"/>
                </a:moveTo>
                <a:cubicBezTo>
                  <a:pt x="864" y="1048"/>
                  <a:pt x="867" y="1040"/>
                  <a:pt x="870" y="1041"/>
                </a:cubicBezTo>
                <a:cubicBezTo>
                  <a:pt x="871" y="1045"/>
                  <a:pt x="867" y="1044"/>
                  <a:pt x="865" y="1045"/>
                </a:cubicBezTo>
                <a:close/>
                <a:moveTo>
                  <a:pt x="837" y="1067"/>
                </a:moveTo>
                <a:cubicBezTo>
                  <a:pt x="837" y="1070"/>
                  <a:pt x="834" y="1071"/>
                  <a:pt x="831" y="1071"/>
                </a:cubicBezTo>
                <a:cubicBezTo>
                  <a:pt x="830" y="1069"/>
                  <a:pt x="832" y="1066"/>
                  <a:pt x="837" y="1067"/>
                </a:cubicBezTo>
                <a:close/>
                <a:moveTo>
                  <a:pt x="821" y="1093"/>
                </a:moveTo>
                <a:cubicBezTo>
                  <a:pt x="822" y="1092"/>
                  <a:pt x="825" y="1092"/>
                  <a:pt x="827" y="1092"/>
                </a:cubicBezTo>
                <a:cubicBezTo>
                  <a:pt x="826" y="1094"/>
                  <a:pt x="825" y="1095"/>
                  <a:pt x="823" y="1096"/>
                </a:cubicBezTo>
                <a:cubicBezTo>
                  <a:pt x="821" y="1096"/>
                  <a:pt x="821" y="1095"/>
                  <a:pt x="821" y="1093"/>
                </a:cubicBezTo>
                <a:close/>
                <a:moveTo>
                  <a:pt x="785" y="1113"/>
                </a:moveTo>
                <a:cubicBezTo>
                  <a:pt x="786" y="1110"/>
                  <a:pt x="794" y="1108"/>
                  <a:pt x="798" y="1109"/>
                </a:cubicBezTo>
                <a:cubicBezTo>
                  <a:pt x="795" y="1111"/>
                  <a:pt x="790" y="1112"/>
                  <a:pt x="785" y="1113"/>
                </a:cubicBezTo>
                <a:close/>
                <a:moveTo>
                  <a:pt x="815" y="1075"/>
                </a:moveTo>
                <a:cubicBezTo>
                  <a:pt x="815" y="1079"/>
                  <a:pt x="815" y="1079"/>
                  <a:pt x="815" y="1079"/>
                </a:cubicBezTo>
                <a:cubicBezTo>
                  <a:pt x="810" y="1081"/>
                  <a:pt x="806" y="1077"/>
                  <a:pt x="805" y="1082"/>
                </a:cubicBezTo>
                <a:cubicBezTo>
                  <a:pt x="802" y="1077"/>
                  <a:pt x="810" y="1075"/>
                  <a:pt x="815" y="1075"/>
                </a:cubicBezTo>
                <a:close/>
                <a:moveTo>
                  <a:pt x="800" y="1089"/>
                </a:moveTo>
                <a:cubicBezTo>
                  <a:pt x="800" y="1080"/>
                  <a:pt x="809" y="1084"/>
                  <a:pt x="814" y="1083"/>
                </a:cubicBezTo>
                <a:cubicBezTo>
                  <a:pt x="810" y="1092"/>
                  <a:pt x="790" y="1102"/>
                  <a:pt x="784" y="1094"/>
                </a:cubicBezTo>
                <a:cubicBezTo>
                  <a:pt x="786" y="1089"/>
                  <a:pt x="795" y="1091"/>
                  <a:pt x="800" y="1089"/>
                </a:cubicBezTo>
                <a:close/>
                <a:moveTo>
                  <a:pt x="40" y="932"/>
                </a:moveTo>
                <a:cubicBezTo>
                  <a:pt x="40" y="932"/>
                  <a:pt x="40" y="932"/>
                  <a:pt x="41" y="932"/>
                </a:cubicBezTo>
                <a:cubicBezTo>
                  <a:pt x="42" y="932"/>
                  <a:pt x="41" y="935"/>
                  <a:pt x="43" y="935"/>
                </a:cubicBezTo>
                <a:cubicBezTo>
                  <a:pt x="44" y="930"/>
                  <a:pt x="51" y="930"/>
                  <a:pt x="51" y="925"/>
                </a:cubicBezTo>
                <a:cubicBezTo>
                  <a:pt x="48" y="928"/>
                  <a:pt x="41" y="930"/>
                  <a:pt x="40" y="932"/>
                </a:cubicBezTo>
                <a:close/>
                <a:moveTo>
                  <a:pt x="227" y="928"/>
                </a:moveTo>
                <a:cubicBezTo>
                  <a:pt x="228" y="926"/>
                  <a:pt x="229" y="927"/>
                  <a:pt x="231" y="927"/>
                </a:cubicBezTo>
                <a:cubicBezTo>
                  <a:pt x="231" y="925"/>
                  <a:pt x="231" y="925"/>
                  <a:pt x="231" y="925"/>
                </a:cubicBezTo>
                <a:cubicBezTo>
                  <a:pt x="229" y="924"/>
                  <a:pt x="229" y="926"/>
                  <a:pt x="227" y="926"/>
                </a:cubicBezTo>
                <a:cubicBezTo>
                  <a:pt x="227" y="927"/>
                  <a:pt x="225" y="928"/>
                  <a:pt x="227" y="928"/>
                </a:cubicBezTo>
                <a:close/>
                <a:moveTo>
                  <a:pt x="1158" y="939"/>
                </a:moveTo>
                <a:cubicBezTo>
                  <a:pt x="1155" y="941"/>
                  <a:pt x="1154" y="938"/>
                  <a:pt x="1152" y="938"/>
                </a:cubicBezTo>
                <a:cubicBezTo>
                  <a:pt x="1155" y="941"/>
                  <a:pt x="1150" y="945"/>
                  <a:pt x="1153" y="947"/>
                </a:cubicBezTo>
                <a:cubicBezTo>
                  <a:pt x="1162" y="947"/>
                  <a:pt x="1170" y="939"/>
                  <a:pt x="1176" y="933"/>
                </a:cubicBezTo>
                <a:cubicBezTo>
                  <a:pt x="1172" y="932"/>
                  <a:pt x="1168" y="933"/>
                  <a:pt x="1168" y="929"/>
                </a:cubicBezTo>
                <a:cubicBezTo>
                  <a:pt x="1166" y="927"/>
                  <a:pt x="1172" y="927"/>
                  <a:pt x="1169" y="926"/>
                </a:cubicBezTo>
                <a:cubicBezTo>
                  <a:pt x="1162" y="927"/>
                  <a:pt x="1162" y="935"/>
                  <a:pt x="1158" y="939"/>
                </a:cubicBezTo>
                <a:close/>
                <a:moveTo>
                  <a:pt x="214" y="934"/>
                </a:moveTo>
                <a:cubicBezTo>
                  <a:pt x="212" y="935"/>
                  <a:pt x="205" y="937"/>
                  <a:pt x="207" y="939"/>
                </a:cubicBezTo>
                <a:cubicBezTo>
                  <a:pt x="209" y="938"/>
                  <a:pt x="216" y="936"/>
                  <a:pt x="214" y="934"/>
                </a:cubicBezTo>
                <a:close/>
                <a:moveTo>
                  <a:pt x="130" y="938"/>
                </a:moveTo>
                <a:cubicBezTo>
                  <a:pt x="133" y="938"/>
                  <a:pt x="134" y="936"/>
                  <a:pt x="134" y="934"/>
                </a:cubicBezTo>
                <a:cubicBezTo>
                  <a:pt x="123" y="930"/>
                  <a:pt x="117" y="944"/>
                  <a:pt x="109" y="949"/>
                </a:cubicBezTo>
                <a:cubicBezTo>
                  <a:pt x="114" y="946"/>
                  <a:pt x="119" y="944"/>
                  <a:pt x="125" y="942"/>
                </a:cubicBezTo>
                <a:cubicBezTo>
                  <a:pt x="125" y="944"/>
                  <a:pt x="125" y="946"/>
                  <a:pt x="126" y="946"/>
                </a:cubicBezTo>
                <a:cubicBezTo>
                  <a:pt x="129" y="946"/>
                  <a:pt x="134" y="941"/>
                  <a:pt x="130" y="938"/>
                </a:cubicBezTo>
                <a:close/>
                <a:moveTo>
                  <a:pt x="1092" y="954"/>
                </a:moveTo>
                <a:cubicBezTo>
                  <a:pt x="1089" y="958"/>
                  <a:pt x="1088" y="956"/>
                  <a:pt x="1086" y="958"/>
                </a:cubicBezTo>
                <a:cubicBezTo>
                  <a:pt x="1090" y="958"/>
                  <a:pt x="1085" y="962"/>
                  <a:pt x="1089" y="962"/>
                </a:cubicBezTo>
                <a:cubicBezTo>
                  <a:pt x="1091" y="959"/>
                  <a:pt x="1091" y="957"/>
                  <a:pt x="1092" y="954"/>
                </a:cubicBezTo>
                <a:close/>
                <a:moveTo>
                  <a:pt x="972" y="962"/>
                </a:moveTo>
                <a:cubicBezTo>
                  <a:pt x="972" y="959"/>
                  <a:pt x="974" y="963"/>
                  <a:pt x="975" y="961"/>
                </a:cubicBezTo>
                <a:cubicBezTo>
                  <a:pt x="975" y="958"/>
                  <a:pt x="975" y="958"/>
                  <a:pt x="975" y="958"/>
                </a:cubicBezTo>
                <a:cubicBezTo>
                  <a:pt x="973" y="958"/>
                  <a:pt x="970" y="961"/>
                  <a:pt x="972" y="962"/>
                </a:cubicBezTo>
                <a:close/>
                <a:moveTo>
                  <a:pt x="1072" y="960"/>
                </a:moveTo>
                <a:cubicBezTo>
                  <a:pt x="1076" y="961"/>
                  <a:pt x="1077" y="966"/>
                  <a:pt x="1076" y="959"/>
                </a:cubicBezTo>
                <a:cubicBezTo>
                  <a:pt x="1076" y="959"/>
                  <a:pt x="1077" y="958"/>
                  <a:pt x="1076" y="958"/>
                </a:cubicBezTo>
                <a:cubicBezTo>
                  <a:pt x="1077" y="961"/>
                  <a:pt x="1072" y="957"/>
                  <a:pt x="1072" y="960"/>
                </a:cubicBezTo>
                <a:close/>
                <a:moveTo>
                  <a:pt x="1114" y="963"/>
                </a:moveTo>
                <a:cubicBezTo>
                  <a:pt x="1112" y="961"/>
                  <a:pt x="1108" y="963"/>
                  <a:pt x="1107" y="963"/>
                </a:cubicBezTo>
                <a:cubicBezTo>
                  <a:pt x="1108" y="963"/>
                  <a:pt x="1108" y="964"/>
                  <a:pt x="1107" y="965"/>
                </a:cubicBezTo>
                <a:cubicBezTo>
                  <a:pt x="1110" y="962"/>
                  <a:pt x="1113" y="966"/>
                  <a:pt x="1114" y="963"/>
                </a:cubicBezTo>
                <a:close/>
                <a:moveTo>
                  <a:pt x="26" y="975"/>
                </a:moveTo>
                <a:cubicBezTo>
                  <a:pt x="28" y="971"/>
                  <a:pt x="29" y="976"/>
                  <a:pt x="34" y="975"/>
                </a:cubicBezTo>
                <a:cubicBezTo>
                  <a:pt x="37" y="971"/>
                  <a:pt x="36" y="968"/>
                  <a:pt x="38" y="964"/>
                </a:cubicBezTo>
                <a:cubicBezTo>
                  <a:pt x="32" y="965"/>
                  <a:pt x="27" y="972"/>
                  <a:pt x="26" y="975"/>
                </a:cubicBezTo>
                <a:close/>
                <a:moveTo>
                  <a:pt x="1040" y="979"/>
                </a:moveTo>
                <a:cubicBezTo>
                  <a:pt x="1039" y="979"/>
                  <a:pt x="1038" y="978"/>
                  <a:pt x="1038" y="978"/>
                </a:cubicBezTo>
                <a:cubicBezTo>
                  <a:pt x="1028" y="984"/>
                  <a:pt x="1017" y="989"/>
                  <a:pt x="1009" y="997"/>
                </a:cubicBezTo>
                <a:cubicBezTo>
                  <a:pt x="1000" y="995"/>
                  <a:pt x="992" y="1002"/>
                  <a:pt x="987" y="1007"/>
                </a:cubicBezTo>
                <a:cubicBezTo>
                  <a:pt x="989" y="1007"/>
                  <a:pt x="989" y="1008"/>
                  <a:pt x="988" y="1009"/>
                </a:cubicBezTo>
                <a:cubicBezTo>
                  <a:pt x="1000" y="1009"/>
                  <a:pt x="1004" y="997"/>
                  <a:pt x="1014" y="998"/>
                </a:cubicBezTo>
                <a:cubicBezTo>
                  <a:pt x="1018" y="994"/>
                  <a:pt x="1024" y="991"/>
                  <a:pt x="1027" y="986"/>
                </a:cubicBezTo>
                <a:cubicBezTo>
                  <a:pt x="1033" y="986"/>
                  <a:pt x="1033" y="986"/>
                  <a:pt x="1033" y="986"/>
                </a:cubicBezTo>
                <a:cubicBezTo>
                  <a:pt x="1031" y="978"/>
                  <a:pt x="1039" y="983"/>
                  <a:pt x="1040" y="979"/>
                </a:cubicBezTo>
                <a:close/>
                <a:moveTo>
                  <a:pt x="928" y="1013"/>
                </a:moveTo>
                <a:cubicBezTo>
                  <a:pt x="930" y="1010"/>
                  <a:pt x="933" y="1014"/>
                  <a:pt x="935" y="1014"/>
                </a:cubicBezTo>
                <a:cubicBezTo>
                  <a:pt x="938" y="1007"/>
                  <a:pt x="947" y="1006"/>
                  <a:pt x="950" y="999"/>
                </a:cubicBezTo>
                <a:cubicBezTo>
                  <a:pt x="942" y="1003"/>
                  <a:pt x="932" y="1008"/>
                  <a:pt x="928" y="1013"/>
                </a:cubicBezTo>
                <a:close/>
                <a:moveTo>
                  <a:pt x="233" y="1024"/>
                </a:moveTo>
                <a:cubicBezTo>
                  <a:pt x="231" y="1027"/>
                  <a:pt x="227" y="1027"/>
                  <a:pt x="225" y="1030"/>
                </a:cubicBezTo>
                <a:cubicBezTo>
                  <a:pt x="229" y="1030"/>
                  <a:pt x="234" y="1026"/>
                  <a:pt x="233" y="1024"/>
                </a:cubicBezTo>
                <a:close/>
                <a:moveTo>
                  <a:pt x="89" y="1041"/>
                </a:moveTo>
                <a:cubicBezTo>
                  <a:pt x="86" y="1044"/>
                  <a:pt x="85" y="1040"/>
                  <a:pt x="84" y="1040"/>
                </a:cubicBezTo>
                <a:cubicBezTo>
                  <a:pt x="76" y="1046"/>
                  <a:pt x="66" y="1047"/>
                  <a:pt x="58" y="1055"/>
                </a:cubicBezTo>
                <a:cubicBezTo>
                  <a:pt x="59" y="1056"/>
                  <a:pt x="61" y="1056"/>
                  <a:pt x="63" y="1057"/>
                </a:cubicBezTo>
                <a:cubicBezTo>
                  <a:pt x="66" y="1047"/>
                  <a:pt x="79" y="1051"/>
                  <a:pt x="84" y="1044"/>
                </a:cubicBezTo>
                <a:cubicBezTo>
                  <a:pt x="86" y="1044"/>
                  <a:pt x="87" y="1045"/>
                  <a:pt x="88" y="1045"/>
                </a:cubicBezTo>
                <a:cubicBezTo>
                  <a:pt x="87" y="1042"/>
                  <a:pt x="92" y="1042"/>
                  <a:pt x="89" y="1041"/>
                </a:cubicBezTo>
                <a:close/>
                <a:moveTo>
                  <a:pt x="224" y="1053"/>
                </a:moveTo>
                <a:cubicBezTo>
                  <a:pt x="225" y="1048"/>
                  <a:pt x="222" y="1048"/>
                  <a:pt x="221" y="1045"/>
                </a:cubicBezTo>
                <a:cubicBezTo>
                  <a:pt x="222" y="1043"/>
                  <a:pt x="225" y="1043"/>
                  <a:pt x="224" y="1040"/>
                </a:cubicBezTo>
                <a:cubicBezTo>
                  <a:pt x="218" y="1039"/>
                  <a:pt x="223" y="1047"/>
                  <a:pt x="215" y="1045"/>
                </a:cubicBezTo>
                <a:cubicBezTo>
                  <a:pt x="214" y="1051"/>
                  <a:pt x="206" y="1050"/>
                  <a:pt x="205" y="1056"/>
                </a:cubicBezTo>
                <a:cubicBezTo>
                  <a:pt x="206" y="1056"/>
                  <a:pt x="209" y="1056"/>
                  <a:pt x="210" y="1057"/>
                </a:cubicBezTo>
                <a:cubicBezTo>
                  <a:pt x="218" y="1074"/>
                  <a:pt x="194" y="1065"/>
                  <a:pt x="192" y="1077"/>
                </a:cubicBezTo>
                <a:cubicBezTo>
                  <a:pt x="195" y="1078"/>
                  <a:pt x="192" y="1074"/>
                  <a:pt x="195" y="1074"/>
                </a:cubicBezTo>
                <a:cubicBezTo>
                  <a:pt x="195" y="1077"/>
                  <a:pt x="199" y="1076"/>
                  <a:pt x="200" y="1079"/>
                </a:cubicBezTo>
                <a:cubicBezTo>
                  <a:pt x="196" y="1087"/>
                  <a:pt x="206" y="1075"/>
                  <a:pt x="208" y="1073"/>
                </a:cubicBezTo>
                <a:cubicBezTo>
                  <a:pt x="210" y="1074"/>
                  <a:pt x="210" y="1074"/>
                  <a:pt x="210" y="1076"/>
                </a:cubicBezTo>
                <a:cubicBezTo>
                  <a:pt x="209" y="1080"/>
                  <a:pt x="205" y="1081"/>
                  <a:pt x="207" y="1084"/>
                </a:cubicBezTo>
                <a:cubicBezTo>
                  <a:pt x="209" y="1081"/>
                  <a:pt x="214" y="1082"/>
                  <a:pt x="213" y="1077"/>
                </a:cubicBezTo>
                <a:cubicBezTo>
                  <a:pt x="217" y="1077"/>
                  <a:pt x="220" y="1077"/>
                  <a:pt x="220" y="1073"/>
                </a:cubicBezTo>
                <a:cubicBezTo>
                  <a:pt x="220" y="1071"/>
                  <a:pt x="216" y="1073"/>
                  <a:pt x="217" y="1070"/>
                </a:cubicBezTo>
                <a:cubicBezTo>
                  <a:pt x="220" y="1059"/>
                  <a:pt x="230" y="1064"/>
                  <a:pt x="237" y="1062"/>
                </a:cubicBezTo>
                <a:cubicBezTo>
                  <a:pt x="235" y="1059"/>
                  <a:pt x="233" y="1057"/>
                  <a:pt x="232" y="1052"/>
                </a:cubicBezTo>
                <a:cubicBezTo>
                  <a:pt x="230" y="1053"/>
                  <a:pt x="227" y="1053"/>
                  <a:pt x="224" y="1053"/>
                </a:cubicBezTo>
                <a:close/>
                <a:moveTo>
                  <a:pt x="949" y="1049"/>
                </a:moveTo>
                <a:cubicBezTo>
                  <a:pt x="947" y="1051"/>
                  <a:pt x="940" y="1048"/>
                  <a:pt x="940" y="1053"/>
                </a:cubicBezTo>
                <a:cubicBezTo>
                  <a:pt x="943" y="1052"/>
                  <a:pt x="951" y="1049"/>
                  <a:pt x="949" y="1049"/>
                </a:cubicBezTo>
                <a:close/>
                <a:moveTo>
                  <a:pt x="103" y="1058"/>
                </a:moveTo>
                <a:cubicBezTo>
                  <a:pt x="104" y="1062"/>
                  <a:pt x="99" y="1060"/>
                  <a:pt x="99" y="1063"/>
                </a:cubicBezTo>
                <a:cubicBezTo>
                  <a:pt x="103" y="1063"/>
                  <a:pt x="103" y="1063"/>
                  <a:pt x="103" y="1063"/>
                </a:cubicBezTo>
                <a:cubicBezTo>
                  <a:pt x="101" y="1060"/>
                  <a:pt x="107" y="1059"/>
                  <a:pt x="103" y="1058"/>
                </a:cubicBezTo>
                <a:close/>
                <a:moveTo>
                  <a:pt x="1003" y="1090"/>
                </a:moveTo>
                <a:cubicBezTo>
                  <a:pt x="1009" y="1089"/>
                  <a:pt x="1011" y="1085"/>
                  <a:pt x="1018" y="1085"/>
                </a:cubicBezTo>
                <a:cubicBezTo>
                  <a:pt x="1017" y="1090"/>
                  <a:pt x="1011" y="1088"/>
                  <a:pt x="1009" y="1092"/>
                </a:cubicBezTo>
                <a:cubicBezTo>
                  <a:pt x="1021" y="1091"/>
                  <a:pt x="1020" y="1078"/>
                  <a:pt x="1034" y="1079"/>
                </a:cubicBezTo>
                <a:cubicBezTo>
                  <a:pt x="1036" y="1077"/>
                  <a:pt x="1033" y="1077"/>
                  <a:pt x="1035" y="1076"/>
                </a:cubicBezTo>
                <a:cubicBezTo>
                  <a:pt x="1045" y="1073"/>
                  <a:pt x="1060" y="1066"/>
                  <a:pt x="1059" y="1060"/>
                </a:cubicBezTo>
                <a:cubicBezTo>
                  <a:pt x="1042" y="1070"/>
                  <a:pt x="1018" y="1077"/>
                  <a:pt x="1003" y="1090"/>
                </a:cubicBezTo>
                <a:close/>
                <a:moveTo>
                  <a:pt x="938" y="1063"/>
                </a:moveTo>
                <a:cubicBezTo>
                  <a:pt x="933" y="1062"/>
                  <a:pt x="925" y="1068"/>
                  <a:pt x="924" y="1070"/>
                </a:cubicBezTo>
                <a:cubicBezTo>
                  <a:pt x="927" y="1066"/>
                  <a:pt x="935" y="1067"/>
                  <a:pt x="938" y="1063"/>
                </a:cubicBezTo>
                <a:close/>
                <a:moveTo>
                  <a:pt x="912" y="1070"/>
                </a:moveTo>
                <a:cubicBezTo>
                  <a:pt x="907" y="1075"/>
                  <a:pt x="901" y="1075"/>
                  <a:pt x="895" y="1070"/>
                </a:cubicBezTo>
                <a:cubicBezTo>
                  <a:pt x="888" y="1078"/>
                  <a:pt x="875" y="1077"/>
                  <a:pt x="870" y="1086"/>
                </a:cubicBezTo>
                <a:cubicBezTo>
                  <a:pt x="871" y="1089"/>
                  <a:pt x="872" y="1088"/>
                  <a:pt x="871" y="1092"/>
                </a:cubicBezTo>
                <a:cubicBezTo>
                  <a:pt x="880" y="1093"/>
                  <a:pt x="881" y="1087"/>
                  <a:pt x="886" y="1084"/>
                </a:cubicBezTo>
                <a:cubicBezTo>
                  <a:pt x="883" y="1084"/>
                  <a:pt x="880" y="1087"/>
                  <a:pt x="878" y="1085"/>
                </a:cubicBezTo>
                <a:cubicBezTo>
                  <a:pt x="885" y="1085"/>
                  <a:pt x="885" y="1078"/>
                  <a:pt x="893" y="1079"/>
                </a:cubicBezTo>
                <a:cubicBezTo>
                  <a:pt x="893" y="1081"/>
                  <a:pt x="892" y="1081"/>
                  <a:pt x="892" y="1083"/>
                </a:cubicBezTo>
                <a:cubicBezTo>
                  <a:pt x="901" y="1081"/>
                  <a:pt x="911" y="1078"/>
                  <a:pt x="917" y="1072"/>
                </a:cubicBezTo>
                <a:cubicBezTo>
                  <a:pt x="914" y="1072"/>
                  <a:pt x="909" y="1073"/>
                  <a:pt x="912" y="1070"/>
                </a:cubicBezTo>
                <a:close/>
                <a:moveTo>
                  <a:pt x="720" y="1088"/>
                </a:moveTo>
                <a:cubicBezTo>
                  <a:pt x="720" y="1088"/>
                  <a:pt x="726" y="1085"/>
                  <a:pt x="725" y="1084"/>
                </a:cubicBezTo>
                <a:cubicBezTo>
                  <a:pt x="723" y="1085"/>
                  <a:pt x="717" y="1086"/>
                  <a:pt x="720" y="1088"/>
                </a:cubicBezTo>
                <a:close/>
                <a:moveTo>
                  <a:pt x="960" y="1100"/>
                </a:moveTo>
                <a:cubicBezTo>
                  <a:pt x="964" y="1100"/>
                  <a:pt x="967" y="1098"/>
                  <a:pt x="971" y="1096"/>
                </a:cubicBezTo>
                <a:cubicBezTo>
                  <a:pt x="971" y="1094"/>
                  <a:pt x="969" y="1094"/>
                  <a:pt x="971" y="1092"/>
                </a:cubicBezTo>
                <a:cubicBezTo>
                  <a:pt x="968" y="1094"/>
                  <a:pt x="966" y="1090"/>
                  <a:pt x="966" y="1094"/>
                </a:cubicBezTo>
                <a:cubicBezTo>
                  <a:pt x="965" y="1096"/>
                  <a:pt x="970" y="1093"/>
                  <a:pt x="970" y="1096"/>
                </a:cubicBezTo>
                <a:cubicBezTo>
                  <a:pt x="966" y="1097"/>
                  <a:pt x="963" y="1098"/>
                  <a:pt x="960" y="1100"/>
                </a:cubicBezTo>
                <a:close/>
                <a:moveTo>
                  <a:pt x="915" y="1103"/>
                </a:moveTo>
                <a:cubicBezTo>
                  <a:pt x="922" y="1100"/>
                  <a:pt x="929" y="1098"/>
                  <a:pt x="935" y="1094"/>
                </a:cubicBezTo>
                <a:cubicBezTo>
                  <a:pt x="927" y="1095"/>
                  <a:pt x="918" y="1100"/>
                  <a:pt x="915" y="1103"/>
                </a:cubicBezTo>
                <a:close/>
                <a:moveTo>
                  <a:pt x="903" y="1095"/>
                </a:moveTo>
                <a:cubicBezTo>
                  <a:pt x="900" y="1094"/>
                  <a:pt x="899" y="1096"/>
                  <a:pt x="897" y="1095"/>
                </a:cubicBezTo>
                <a:cubicBezTo>
                  <a:pt x="897" y="1099"/>
                  <a:pt x="891" y="1096"/>
                  <a:pt x="893" y="1099"/>
                </a:cubicBezTo>
                <a:cubicBezTo>
                  <a:pt x="895" y="1097"/>
                  <a:pt x="901" y="1098"/>
                  <a:pt x="903" y="1095"/>
                </a:cubicBezTo>
                <a:close/>
                <a:moveTo>
                  <a:pt x="974" y="1099"/>
                </a:moveTo>
                <a:cubicBezTo>
                  <a:pt x="970" y="1100"/>
                  <a:pt x="967" y="1102"/>
                  <a:pt x="964" y="1104"/>
                </a:cubicBezTo>
                <a:cubicBezTo>
                  <a:pt x="969" y="1104"/>
                  <a:pt x="972" y="1101"/>
                  <a:pt x="974" y="1099"/>
                </a:cubicBezTo>
                <a:close/>
                <a:moveTo>
                  <a:pt x="878" y="1116"/>
                </a:moveTo>
                <a:cubicBezTo>
                  <a:pt x="887" y="1110"/>
                  <a:pt x="906" y="1109"/>
                  <a:pt x="911" y="1103"/>
                </a:cubicBezTo>
                <a:cubicBezTo>
                  <a:pt x="910" y="1104"/>
                  <a:pt x="903" y="1105"/>
                  <a:pt x="903" y="1104"/>
                </a:cubicBezTo>
                <a:cubicBezTo>
                  <a:pt x="904" y="1103"/>
                  <a:pt x="907" y="1101"/>
                  <a:pt x="904" y="1100"/>
                </a:cubicBezTo>
                <a:cubicBezTo>
                  <a:pt x="893" y="1105"/>
                  <a:pt x="883" y="1108"/>
                  <a:pt x="873" y="1113"/>
                </a:cubicBezTo>
                <a:cubicBezTo>
                  <a:pt x="876" y="1113"/>
                  <a:pt x="875" y="1116"/>
                  <a:pt x="878" y="1116"/>
                </a:cubicBezTo>
                <a:close/>
                <a:moveTo>
                  <a:pt x="812" y="1117"/>
                </a:moveTo>
                <a:cubicBezTo>
                  <a:pt x="814" y="1114"/>
                  <a:pt x="820" y="1121"/>
                  <a:pt x="820" y="1116"/>
                </a:cubicBezTo>
                <a:cubicBezTo>
                  <a:pt x="819" y="1114"/>
                  <a:pt x="810" y="1115"/>
                  <a:pt x="812" y="1117"/>
                </a:cubicBezTo>
                <a:close/>
                <a:moveTo>
                  <a:pt x="925" y="1142"/>
                </a:moveTo>
                <a:cubicBezTo>
                  <a:pt x="920" y="1144"/>
                  <a:pt x="916" y="1147"/>
                  <a:pt x="911" y="1149"/>
                </a:cubicBezTo>
                <a:cubicBezTo>
                  <a:pt x="917" y="1148"/>
                  <a:pt x="921" y="1146"/>
                  <a:pt x="925" y="1142"/>
                </a:cubicBezTo>
                <a:close/>
                <a:moveTo>
                  <a:pt x="713" y="1155"/>
                </a:moveTo>
                <a:cubicBezTo>
                  <a:pt x="717" y="1153"/>
                  <a:pt x="721" y="1152"/>
                  <a:pt x="724" y="1149"/>
                </a:cubicBezTo>
                <a:cubicBezTo>
                  <a:pt x="721" y="1151"/>
                  <a:pt x="712" y="1152"/>
                  <a:pt x="713" y="1155"/>
                </a:cubicBezTo>
                <a:close/>
                <a:moveTo>
                  <a:pt x="872" y="1168"/>
                </a:moveTo>
                <a:cubicBezTo>
                  <a:pt x="880" y="1167"/>
                  <a:pt x="885" y="1163"/>
                  <a:pt x="890" y="1159"/>
                </a:cubicBezTo>
                <a:cubicBezTo>
                  <a:pt x="897" y="1157"/>
                  <a:pt x="908" y="1154"/>
                  <a:pt x="909" y="1149"/>
                </a:cubicBezTo>
                <a:cubicBezTo>
                  <a:pt x="902" y="1152"/>
                  <a:pt x="893" y="1157"/>
                  <a:pt x="885" y="1158"/>
                </a:cubicBezTo>
                <a:cubicBezTo>
                  <a:pt x="886" y="1163"/>
                  <a:pt x="874" y="1163"/>
                  <a:pt x="872" y="1168"/>
                </a:cubicBezTo>
                <a:close/>
                <a:moveTo>
                  <a:pt x="1138" y="208"/>
                </a:moveTo>
                <a:cubicBezTo>
                  <a:pt x="1129" y="210"/>
                  <a:pt x="1123" y="214"/>
                  <a:pt x="1123" y="223"/>
                </a:cubicBezTo>
                <a:cubicBezTo>
                  <a:pt x="1124" y="224"/>
                  <a:pt x="1126" y="226"/>
                  <a:pt x="1129" y="225"/>
                </a:cubicBezTo>
                <a:cubicBezTo>
                  <a:pt x="1131" y="223"/>
                  <a:pt x="1128" y="220"/>
                  <a:pt x="1132" y="219"/>
                </a:cubicBezTo>
                <a:cubicBezTo>
                  <a:pt x="1132" y="221"/>
                  <a:pt x="1132" y="221"/>
                  <a:pt x="1132" y="221"/>
                </a:cubicBezTo>
                <a:cubicBezTo>
                  <a:pt x="1136" y="219"/>
                  <a:pt x="1139" y="213"/>
                  <a:pt x="1138" y="208"/>
                </a:cubicBezTo>
                <a:close/>
                <a:moveTo>
                  <a:pt x="1097" y="931"/>
                </a:moveTo>
                <a:cubicBezTo>
                  <a:pt x="1098" y="929"/>
                  <a:pt x="1096" y="925"/>
                  <a:pt x="1099" y="923"/>
                </a:cubicBezTo>
                <a:cubicBezTo>
                  <a:pt x="1097" y="922"/>
                  <a:pt x="1096" y="921"/>
                  <a:pt x="1095" y="920"/>
                </a:cubicBezTo>
                <a:cubicBezTo>
                  <a:pt x="1093" y="926"/>
                  <a:pt x="1082" y="928"/>
                  <a:pt x="1085" y="936"/>
                </a:cubicBezTo>
                <a:cubicBezTo>
                  <a:pt x="1087" y="931"/>
                  <a:pt x="1091" y="928"/>
                  <a:pt x="1097" y="931"/>
                </a:cubicBezTo>
                <a:close/>
                <a:moveTo>
                  <a:pt x="1152" y="971"/>
                </a:moveTo>
                <a:cubicBezTo>
                  <a:pt x="1156" y="976"/>
                  <a:pt x="1150" y="978"/>
                  <a:pt x="1151" y="981"/>
                </a:cubicBezTo>
                <a:cubicBezTo>
                  <a:pt x="1154" y="978"/>
                  <a:pt x="1161" y="979"/>
                  <a:pt x="1160" y="972"/>
                </a:cubicBezTo>
                <a:cubicBezTo>
                  <a:pt x="1157" y="971"/>
                  <a:pt x="1154" y="971"/>
                  <a:pt x="1152" y="971"/>
                </a:cubicBezTo>
                <a:close/>
                <a:moveTo>
                  <a:pt x="1069" y="974"/>
                </a:moveTo>
                <a:cubicBezTo>
                  <a:pt x="1067" y="975"/>
                  <a:pt x="1066" y="977"/>
                  <a:pt x="1065" y="979"/>
                </a:cubicBezTo>
                <a:cubicBezTo>
                  <a:pt x="1064" y="978"/>
                  <a:pt x="1063" y="977"/>
                  <a:pt x="1060" y="977"/>
                </a:cubicBezTo>
                <a:cubicBezTo>
                  <a:pt x="1062" y="985"/>
                  <a:pt x="1073" y="982"/>
                  <a:pt x="1077" y="977"/>
                </a:cubicBezTo>
                <a:cubicBezTo>
                  <a:pt x="1073" y="979"/>
                  <a:pt x="1073" y="974"/>
                  <a:pt x="1069" y="974"/>
                </a:cubicBezTo>
                <a:close/>
                <a:moveTo>
                  <a:pt x="1015" y="1019"/>
                </a:moveTo>
                <a:cubicBezTo>
                  <a:pt x="1015" y="1021"/>
                  <a:pt x="1010" y="1023"/>
                  <a:pt x="1013" y="1024"/>
                </a:cubicBezTo>
                <a:cubicBezTo>
                  <a:pt x="1014" y="1021"/>
                  <a:pt x="1019" y="1022"/>
                  <a:pt x="1021" y="1020"/>
                </a:cubicBezTo>
                <a:cubicBezTo>
                  <a:pt x="1022" y="1016"/>
                  <a:pt x="1015" y="1018"/>
                  <a:pt x="1016" y="1014"/>
                </a:cubicBezTo>
                <a:cubicBezTo>
                  <a:pt x="1023" y="1013"/>
                  <a:pt x="1021" y="1005"/>
                  <a:pt x="1027" y="1005"/>
                </a:cubicBezTo>
                <a:cubicBezTo>
                  <a:pt x="1028" y="1001"/>
                  <a:pt x="1026" y="1000"/>
                  <a:pt x="1024" y="999"/>
                </a:cubicBezTo>
                <a:cubicBezTo>
                  <a:pt x="1020" y="1003"/>
                  <a:pt x="1016" y="1007"/>
                  <a:pt x="1012" y="1012"/>
                </a:cubicBezTo>
                <a:cubicBezTo>
                  <a:pt x="1010" y="1012"/>
                  <a:pt x="1011" y="1008"/>
                  <a:pt x="1009" y="1008"/>
                </a:cubicBezTo>
                <a:cubicBezTo>
                  <a:pt x="1004" y="1017"/>
                  <a:pt x="990" y="1020"/>
                  <a:pt x="984" y="1030"/>
                </a:cubicBezTo>
                <a:cubicBezTo>
                  <a:pt x="988" y="1032"/>
                  <a:pt x="987" y="1027"/>
                  <a:pt x="989" y="1027"/>
                </a:cubicBezTo>
                <a:cubicBezTo>
                  <a:pt x="998" y="1028"/>
                  <a:pt x="1005" y="1014"/>
                  <a:pt x="1015" y="1019"/>
                </a:cubicBezTo>
                <a:close/>
                <a:moveTo>
                  <a:pt x="910" y="1114"/>
                </a:moveTo>
                <a:cubicBezTo>
                  <a:pt x="897" y="1124"/>
                  <a:pt x="876" y="1122"/>
                  <a:pt x="863" y="1132"/>
                </a:cubicBezTo>
                <a:cubicBezTo>
                  <a:pt x="857" y="1129"/>
                  <a:pt x="843" y="1133"/>
                  <a:pt x="841" y="1139"/>
                </a:cubicBezTo>
                <a:cubicBezTo>
                  <a:pt x="839" y="1138"/>
                  <a:pt x="836" y="1137"/>
                  <a:pt x="836" y="1134"/>
                </a:cubicBezTo>
                <a:cubicBezTo>
                  <a:pt x="838" y="1129"/>
                  <a:pt x="849" y="1134"/>
                  <a:pt x="848" y="1126"/>
                </a:cubicBezTo>
                <a:cubicBezTo>
                  <a:pt x="841" y="1128"/>
                  <a:pt x="829" y="1131"/>
                  <a:pt x="831" y="1137"/>
                </a:cubicBezTo>
                <a:cubicBezTo>
                  <a:pt x="829" y="1137"/>
                  <a:pt x="829" y="1139"/>
                  <a:pt x="827" y="1138"/>
                </a:cubicBezTo>
                <a:cubicBezTo>
                  <a:pt x="827" y="1142"/>
                  <a:pt x="831" y="1141"/>
                  <a:pt x="830" y="1145"/>
                </a:cubicBezTo>
                <a:cubicBezTo>
                  <a:pt x="828" y="1146"/>
                  <a:pt x="825" y="1147"/>
                  <a:pt x="822" y="1148"/>
                </a:cubicBezTo>
                <a:cubicBezTo>
                  <a:pt x="821" y="1152"/>
                  <a:pt x="827" y="1149"/>
                  <a:pt x="828" y="1151"/>
                </a:cubicBezTo>
                <a:cubicBezTo>
                  <a:pt x="824" y="1157"/>
                  <a:pt x="822" y="1166"/>
                  <a:pt x="813" y="1168"/>
                </a:cubicBezTo>
                <a:cubicBezTo>
                  <a:pt x="815" y="1171"/>
                  <a:pt x="819" y="1167"/>
                  <a:pt x="819" y="1169"/>
                </a:cubicBezTo>
                <a:cubicBezTo>
                  <a:pt x="814" y="1172"/>
                  <a:pt x="807" y="1182"/>
                  <a:pt x="798" y="1176"/>
                </a:cubicBezTo>
                <a:cubicBezTo>
                  <a:pt x="800" y="1170"/>
                  <a:pt x="804" y="1165"/>
                  <a:pt x="810" y="1162"/>
                </a:cubicBezTo>
                <a:cubicBezTo>
                  <a:pt x="807" y="1160"/>
                  <a:pt x="811" y="1156"/>
                  <a:pt x="809" y="1153"/>
                </a:cubicBezTo>
                <a:cubicBezTo>
                  <a:pt x="802" y="1152"/>
                  <a:pt x="790" y="1156"/>
                  <a:pt x="784" y="1161"/>
                </a:cubicBezTo>
                <a:cubicBezTo>
                  <a:pt x="770" y="1155"/>
                  <a:pt x="771" y="1176"/>
                  <a:pt x="773" y="1184"/>
                </a:cubicBezTo>
                <a:cubicBezTo>
                  <a:pt x="778" y="1178"/>
                  <a:pt x="783" y="1191"/>
                  <a:pt x="788" y="1194"/>
                </a:cubicBezTo>
                <a:cubicBezTo>
                  <a:pt x="797" y="1185"/>
                  <a:pt x="809" y="1181"/>
                  <a:pt x="821" y="1176"/>
                </a:cubicBezTo>
                <a:cubicBezTo>
                  <a:pt x="823" y="1167"/>
                  <a:pt x="835" y="1169"/>
                  <a:pt x="835" y="1159"/>
                </a:cubicBezTo>
                <a:cubicBezTo>
                  <a:pt x="846" y="1154"/>
                  <a:pt x="857" y="1150"/>
                  <a:pt x="866" y="1143"/>
                </a:cubicBezTo>
                <a:cubicBezTo>
                  <a:pt x="866" y="1141"/>
                  <a:pt x="861" y="1143"/>
                  <a:pt x="862" y="1139"/>
                </a:cubicBezTo>
                <a:cubicBezTo>
                  <a:pt x="869" y="1135"/>
                  <a:pt x="879" y="1137"/>
                  <a:pt x="886" y="1135"/>
                </a:cubicBezTo>
                <a:cubicBezTo>
                  <a:pt x="899" y="1126"/>
                  <a:pt x="914" y="1127"/>
                  <a:pt x="930" y="1121"/>
                </a:cubicBezTo>
                <a:cubicBezTo>
                  <a:pt x="930" y="1118"/>
                  <a:pt x="932" y="1118"/>
                  <a:pt x="932" y="1116"/>
                </a:cubicBezTo>
                <a:cubicBezTo>
                  <a:pt x="925" y="1119"/>
                  <a:pt x="920" y="1120"/>
                  <a:pt x="910" y="1122"/>
                </a:cubicBezTo>
                <a:cubicBezTo>
                  <a:pt x="911" y="1120"/>
                  <a:pt x="913" y="1115"/>
                  <a:pt x="910" y="1114"/>
                </a:cubicBezTo>
                <a:close/>
                <a:moveTo>
                  <a:pt x="856" y="1146"/>
                </a:moveTo>
                <a:cubicBezTo>
                  <a:pt x="851" y="1147"/>
                  <a:pt x="846" y="1149"/>
                  <a:pt x="840" y="1148"/>
                </a:cubicBezTo>
                <a:cubicBezTo>
                  <a:pt x="845" y="1146"/>
                  <a:pt x="851" y="1140"/>
                  <a:pt x="857" y="1141"/>
                </a:cubicBezTo>
                <a:cubicBezTo>
                  <a:pt x="857" y="1143"/>
                  <a:pt x="855" y="1143"/>
                  <a:pt x="856" y="1146"/>
                </a:cubicBezTo>
                <a:close/>
                <a:moveTo>
                  <a:pt x="645" y="1128"/>
                </a:moveTo>
                <a:cubicBezTo>
                  <a:pt x="633" y="1130"/>
                  <a:pt x="623" y="1134"/>
                  <a:pt x="613" y="1138"/>
                </a:cubicBezTo>
                <a:cubicBezTo>
                  <a:pt x="617" y="1140"/>
                  <a:pt x="619" y="1140"/>
                  <a:pt x="616" y="1143"/>
                </a:cubicBezTo>
                <a:cubicBezTo>
                  <a:pt x="616" y="1144"/>
                  <a:pt x="618" y="1144"/>
                  <a:pt x="618" y="1146"/>
                </a:cubicBezTo>
                <a:cubicBezTo>
                  <a:pt x="627" y="1143"/>
                  <a:pt x="633" y="1139"/>
                  <a:pt x="641" y="1136"/>
                </a:cubicBezTo>
                <a:cubicBezTo>
                  <a:pt x="641" y="1133"/>
                  <a:pt x="642" y="1130"/>
                  <a:pt x="645" y="1128"/>
                </a:cubicBezTo>
                <a:close/>
                <a:moveTo>
                  <a:pt x="619" y="1141"/>
                </a:moveTo>
                <a:cubicBezTo>
                  <a:pt x="619" y="1137"/>
                  <a:pt x="625" y="1139"/>
                  <a:pt x="627" y="1137"/>
                </a:cubicBezTo>
                <a:cubicBezTo>
                  <a:pt x="626" y="1141"/>
                  <a:pt x="622" y="1140"/>
                  <a:pt x="619" y="1141"/>
                </a:cubicBezTo>
                <a:close/>
              </a:path>
            </a:pathLst>
          </a:custGeom>
          <a:solidFill>
            <a:srgbClr val="2C3C60"/>
          </a:solidFill>
          <a:ln>
            <a:noFill/>
          </a:ln>
        </p:spPr>
        <p:txBody>
          <a:bodyPr vert="horz" wrap="square" lIns="91440" tIns="45720" rIns="91440" bIns="45720" numCol="1" anchor="t" anchorCtr="0" compatLnSpc="1"/>
          <a:lstStyle/>
          <a:p>
            <a:endParaRPr lang="zh-CN" altLang="en-US">
              <a:latin typeface="+mj-ea"/>
              <a:ea typeface="+mj-ea"/>
            </a:endParaRPr>
          </a:p>
        </p:txBody>
      </p:sp>
      <p:pic>
        <p:nvPicPr>
          <p:cNvPr id="5" name="图片 4"/>
          <p:cNvPicPr>
            <a:picLocks noChangeAspect="1"/>
          </p:cNvPicPr>
          <p:nvPr/>
        </p:nvPicPr>
        <p:blipFill>
          <a:blip r:embed="rId3">
            <a:extLst>
              <a:ext uri="{BEBA8EAE-BF5A-486C-A8C5-ECC9F3942E4B}">
                <a14:imgProps xmlns:a14="http://schemas.microsoft.com/office/drawing/2010/main">
                  <a14:imgLayer r:embed="rId4">
                    <a14:imgEffect>
                      <a14:colorTemperature colorTemp="4700"/>
                    </a14:imgEffect>
                  </a14:imgLayer>
                </a14:imgProps>
              </a:ext>
              <a:ext uri="{28A0092B-C50C-407E-A947-70E740481C1C}">
                <a14:useLocalDpi xmlns:a14="http://schemas.microsoft.com/office/drawing/2010/main" val="0"/>
              </a:ext>
            </a:extLst>
          </a:blip>
          <a:stretch>
            <a:fillRect/>
          </a:stretch>
        </p:blipFill>
        <p:spPr>
          <a:xfrm>
            <a:off x="1405841" y="1409074"/>
            <a:ext cx="4053699" cy="4250480"/>
          </a:xfrm>
          <a:prstGeom prst="rect">
            <a:avLst/>
          </a:prstGeom>
        </p:spPr>
      </p:pic>
      <p:sp>
        <p:nvSpPr>
          <p:cNvPr id="6" name="矩形 5"/>
          <p:cNvSpPr/>
          <p:nvPr/>
        </p:nvSpPr>
        <p:spPr>
          <a:xfrm>
            <a:off x="7494041" y="1864181"/>
            <a:ext cx="2011680" cy="1568450"/>
          </a:xfrm>
          <a:prstGeom prst="rect">
            <a:avLst/>
          </a:prstGeom>
        </p:spPr>
        <p:txBody>
          <a:bodyPr vert="horz" wrap="none">
            <a:spAutoFit/>
          </a:bodyPr>
          <a:lstStyle/>
          <a:p>
            <a:r>
              <a:rPr lang="zh-CN" altLang="en-US" sz="9600" dirty="0">
                <a:solidFill>
                  <a:srgbClr val="2C3C60"/>
                </a:solidFill>
                <a:latin typeface="方正清刻本悦宋简体" panose="02010600030101010101" pitchFamily="2" charset="-122"/>
                <a:ea typeface="方正清刻本悦宋简体" panose="02010600030101010101" pitchFamily="2" charset="-122"/>
              </a:rPr>
              <a:t> 叁 </a:t>
            </a:r>
            <a:endParaRPr lang="zh-CN" altLang="en-US" sz="9600" dirty="0">
              <a:solidFill>
                <a:srgbClr val="2C3C60"/>
              </a:solidFill>
              <a:latin typeface="方正清刻本悦宋简体" panose="02010600030101010101" pitchFamily="2" charset="-122"/>
              <a:ea typeface="方正清刻本悦宋简体" panose="02010600030101010101" pitchFamily="2" charset="-122"/>
            </a:endParaRPr>
          </a:p>
        </p:txBody>
      </p:sp>
      <p:sp>
        <p:nvSpPr>
          <p:cNvPr id="8" name="矩形 7"/>
          <p:cNvSpPr/>
          <p:nvPr/>
        </p:nvSpPr>
        <p:spPr>
          <a:xfrm>
            <a:off x="6344920" y="3432810"/>
            <a:ext cx="5420995" cy="1568450"/>
          </a:xfrm>
          <a:prstGeom prst="rect">
            <a:avLst/>
          </a:prstGeom>
        </p:spPr>
        <p:txBody>
          <a:bodyPr wrap="square">
            <a:spAutoFit/>
          </a:bodyPr>
          <a:lstStyle/>
          <a:p>
            <a:pPr algn="l"/>
            <a:r>
              <a:rPr lang="zh-CN" altLang="en-US" sz="4800" dirty="0">
                <a:latin typeface="宋体" panose="02010600030101010101" pitchFamily="2" charset="-122"/>
                <a:ea typeface="宋体" panose="02010600030101010101" pitchFamily="2" charset="-122"/>
              </a:rPr>
              <a:t>专注精神：一丝不苟，执着专注</a:t>
            </a:r>
            <a:endParaRPr lang="zh-CN" altLang="en-US" sz="4800" dirty="0">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14:presetBounceEnd="78000">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14:bounceEnd="78000">
                                          <p:cBhvr additive="base">
                                            <p:cTn id="7" dur="1000" fill="hold"/>
                                            <p:tgtEl>
                                              <p:spTgt spid="5"/>
                                            </p:tgtEl>
                                            <p:attrNameLst>
                                              <p:attrName>ppt_x</p:attrName>
                                            </p:attrNameLst>
                                          </p:cBhvr>
                                          <p:tavLst>
                                            <p:tav tm="0">
                                              <p:val>
                                                <p:strVal val="#ppt_x"/>
                                              </p:val>
                                            </p:tav>
                                            <p:tav tm="100000">
                                              <p:val>
                                                <p:strVal val="#ppt_x"/>
                                              </p:val>
                                            </p:tav>
                                          </p:tavLst>
                                        </p:anim>
                                        <p:anim calcmode="lin" valueType="num" p14:bounceEnd="78000">
                                          <p:cBhvr additive="base">
                                            <p:cTn id="8" dur="1000" fill="hold"/>
                                            <p:tgtEl>
                                              <p:spTgt spid="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000" fill="hold"/>
                                            <p:tgtEl>
                                              <p:spTgt spid="5"/>
                                            </p:tgtEl>
                                            <p:attrNameLst>
                                              <p:attrName>ppt_x</p:attrName>
                                            </p:attrNameLst>
                                          </p:cBhvr>
                                          <p:tavLst>
                                            <p:tav tm="0">
                                              <p:val>
                                                <p:strVal val="#ppt_x"/>
                                              </p:val>
                                            </p:tav>
                                            <p:tav tm="100000">
                                              <p:val>
                                                <p:strVal val="#ppt_x"/>
                                              </p:val>
                                            </p:tav>
                                          </p:tavLst>
                                        </p:anim>
                                        <p:anim calcmode="lin" valueType="num">
                                          <p:cBhvr additive="base">
                                            <p:cTn id="8" dur="1000" fill="hold"/>
                                            <p:tgtEl>
                                              <p:spTgt spid="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192"/>
          <p:cNvSpPr>
            <a:spLocks noEditPoints="1"/>
          </p:cNvSpPr>
          <p:nvPr/>
        </p:nvSpPr>
        <p:spPr bwMode="auto">
          <a:xfrm rot="10800000" flipH="1" flipV="1">
            <a:off x="3148965" y="269875"/>
            <a:ext cx="6544945" cy="582295"/>
          </a:xfrm>
          <a:custGeom>
            <a:avLst/>
            <a:gdLst>
              <a:gd name="T0" fmla="*/ 460 w 478"/>
              <a:gd name="T1" fmla="*/ 10 h 77"/>
              <a:gd name="T2" fmla="*/ 130 w 478"/>
              <a:gd name="T3" fmla="*/ 3 h 77"/>
              <a:gd name="T4" fmla="*/ 95 w 478"/>
              <a:gd name="T5" fmla="*/ 2 h 77"/>
              <a:gd name="T6" fmla="*/ 5 w 478"/>
              <a:gd name="T7" fmla="*/ 5 h 77"/>
              <a:gd name="T8" fmla="*/ 0 w 478"/>
              <a:gd name="T9" fmla="*/ 9 h 77"/>
              <a:gd name="T10" fmla="*/ 1 w 478"/>
              <a:gd name="T11" fmla="*/ 17 h 77"/>
              <a:gd name="T12" fmla="*/ 2 w 478"/>
              <a:gd name="T13" fmla="*/ 20 h 77"/>
              <a:gd name="T14" fmla="*/ 2 w 478"/>
              <a:gd name="T15" fmla="*/ 25 h 77"/>
              <a:gd name="T16" fmla="*/ 11 w 478"/>
              <a:gd name="T17" fmla="*/ 26 h 77"/>
              <a:gd name="T18" fmla="*/ 14 w 478"/>
              <a:gd name="T19" fmla="*/ 35 h 77"/>
              <a:gd name="T20" fmla="*/ 12 w 478"/>
              <a:gd name="T21" fmla="*/ 40 h 77"/>
              <a:gd name="T22" fmla="*/ 18 w 478"/>
              <a:gd name="T23" fmla="*/ 41 h 77"/>
              <a:gd name="T24" fmla="*/ 20 w 478"/>
              <a:gd name="T25" fmla="*/ 46 h 77"/>
              <a:gd name="T26" fmla="*/ 16 w 478"/>
              <a:gd name="T27" fmla="*/ 49 h 77"/>
              <a:gd name="T28" fmla="*/ 30 w 478"/>
              <a:gd name="T29" fmla="*/ 59 h 77"/>
              <a:gd name="T30" fmla="*/ 17 w 478"/>
              <a:gd name="T31" fmla="*/ 63 h 77"/>
              <a:gd name="T32" fmla="*/ 161 w 478"/>
              <a:gd name="T33" fmla="*/ 76 h 77"/>
              <a:gd name="T34" fmla="*/ 311 w 478"/>
              <a:gd name="T35" fmla="*/ 74 h 77"/>
              <a:gd name="T36" fmla="*/ 401 w 478"/>
              <a:gd name="T37" fmla="*/ 73 h 77"/>
              <a:gd name="T38" fmla="*/ 368 w 478"/>
              <a:gd name="T39" fmla="*/ 70 h 77"/>
              <a:gd name="T40" fmla="*/ 372 w 478"/>
              <a:gd name="T41" fmla="*/ 68 h 77"/>
              <a:gd name="T42" fmla="*/ 372 w 478"/>
              <a:gd name="T43" fmla="*/ 66 h 77"/>
              <a:gd name="T44" fmla="*/ 412 w 478"/>
              <a:gd name="T45" fmla="*/ 66 h 77"/>
              <a:gd name="T46" fmla="*/ 429 w 478"/>
              <a:gd name="T47" fmla="*/ 66 h 77"/>
              <a:gd name="T48" fmla="*/ 415 w 478"/>
              <a:gd name="T49" fmla="*/ 65 h 77"/>
              <a:gd name="T50" fmla="*/ 393 w 478"/>
              <a:gd name="T51" fmla="*/ 64 h 77"/>
              <a:gd name="T52" fmla="*/ 330 w 478"/>
              <a:gd name="T53" fmla="*/ 63 h 77"/>
              <a:gd name="T54" fmla="*/ 378 w 478"/>
              <a:gd name="T55" fmla="*/ 60 h 77"/>
              <a:gd name="T56" fmla="*/ 406 w 478"/>
              <a:gd name="T57" fmla="*/ 60 h 77"/>
              <a:gd name="T58" fmla="*/ 403 w 478"/>
              <a:gd name="T59" fmla="*/ 59 h 77"/>
              <a:gd name="T60" fmla="*/ 399 w 478"/>
              <a:gd name="T61" fmla="*/ 56 h 77"/>
              <a:gd name="T62" fmla="*/ 381 w 478"/>
              <a:gd name="T63" fmla="*/ 54 h 77"/>
              <a:gd name="T64" fmla="*/ 388 w 478"/>
              <a:gd name="T65" fmla="*/ 54 h 77"/>
              <a:gd name="T66" fmla="*/ 367 w 478"/>
              <a:gd name="T67" fmla="*/ 49 h 77"/>
              <a:gd name="T68" fmla="*/ 383 w 478"/>
              <a:gd name="T69" fmla="*/ 49 h 77"/>
              <a:gd name="T70" fmla="*/ 368 w 478"/>
              <a:gd name="T71" fmla="*/ 46 h 77"/>
              <a:gd name="T72" fmla="*/ 400 w 478"/>
              <a:gd name="T73" fmla="*/ 44 h 77"/>
              <a:gd name="T74" fmla="*/ 408 w 478"/>
              <a:gd name="T75" fmla="*/ 42 h 77"/>
              <a:gd name="T76" fmla="*/ 451 w 478"/>
              <a:gd name="T77" fmla="*/ 42 h 77"/>
              <a:gd name="T78" fmla="*/ 373 w 478"/>
              <a:gd name="T79" fmla="*/ 38 h 77"/>
              <a:gd name="T80" fmla="*/ 435 w 478"/>
              <a:gd name="T81" fmla="*/ 34 h 77"/>
              <a:gd name="T82" fmla="*/ 445 w 478"/>
              <a:gd name="T83" fmla="*/ 31 h 77"/>
              <a:gd name="T84" fmla="*/ 449 w 478"/>
              <a:gd name="T85" fmla="*/ 29 h 77"/>
              <a:gd name="T86" fmla="*/ 464 w 478"/>
              <a:gd name="T87" fmla="*/ 25 h 77"/>
              <a:gd name="T88" fmla="*/ 443 w 478"/>
              <a:gd name="T89" fmla="*/ 20 h 77"/>
              <a:gd name="T90" fmla="*/ 455 w 478"/>
              <a:gd name="T91" fmla="*/ 15 h 77"/>
              <a:gd name="T92" fmla="*/ 22 w 478"/>
              <a:gd name="T93" fmla="*/ 46 h 77"/>
              <a:gd name="T94" fmla="*/ 212 w 478"/>
              <a:gd name="T95" fmla="*/ 74 h 77"/>
              <a:gd name="T96" fmla="*/ 234 w 478"/>
              <a:gd name="T97" fmla="*/ 73 h 77"/>
              <a:gd name="T98" fmla="*/ 367 w 478"/>
              <a:gd name="T99" fmla="*/ 70 h 77"/>
              <a:gd name="T100" fmla="*/ 415 w 478"/>
              <a:gd name="T101" fmla="*/ 11 h 77"/>
              <a:gd name="T102" fmla="*/ 422 w 478"/>
              <a:gd name="T103" fmla="*/ 12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78" h="77">
                <a:moveTo>
                  <a:pt x="478" y="13"/>
                </a:moveTo>
                <a:cubicBezTo>
                  <a:pt x="472" y="13"/>
                  <a:pt x="468" y="13"/>
                  <a:pt x="462" y="12"/>
                </a:cubicBezTo>
                <a:cubicBezTo>
                  <a:pt x="461" y="11"/>
                  <a:pt x="465" y="12"/>
                  <a:pt x="464" y="11"/>
                </a:cubicBezTo>
                <a:cubicBezTo>
                  <a:pt x="434" y="9"/>
                  <a:pt x="403" y="9"/>
                  <a:pt x="373" y="7"/>
                </a:cubicBezTo>
                <a:cubicBezTo>
                  <a:pt x="402" y="6"/>
                  <a:pt x="431" y="10"/>
                  <a:pt x="460" y="10"/>
                </a:cubicBezTo>
                <a:cubicBezTo>
                  <a:pt x="436" y="6"/>
                  <a:pt x="407" y="7"/>
                  <a:pt x="381" y="5"/>
                </a:cubicBezTo>
                <a:cubicBezTo>
                  <a:pt x="288" y="3"/>
                  <a:pt x="288" y="3"/>
                  <a:pt x="288" y="3"/>
                </a:cubicBezTo>
                <a:cubicBezTo>
                  <a:pt x="222" y="3"/>
                  <a:pt x="222" y="3"/>
                  <a:pt x="222" y="3"/>
                </a:cubicBezTo>
                <a:cubicBezTo>
                  <a:pt x="130" y="4"/>
                  <a:pt x="130" y="4"/>
                  <a:pt x="130" y="4"/>
                </a:cubicBezTo>
                <a:cubicBezTo>
                  <a:pt x="130" y="3"/>
                  <a:pt x="130" y="3"/>
                  <a:pt x="130" y="3"/>
                </a:cubicBezTo>
                <a:cubicBezTo>
                  <a:pt x="127" y="2"/>
                  <a:pt x="125" y="3"/>
                  <a:pt x="123" y="3"/>
                </a:cubicBezTo>
                <a:cubicBezTo>
                  <a:pt x="124" y="3"/>
                  <a:pt x="125" y="3"/>
                  <a:pt x="125" y="4"/>
                </a:cubicBezTo>
                <a:cubicBezTo>
                  <a:pt x="122" y="4"/>
                  <a:pt x="118" y="3"/>
                  <a:pt x="115" y="4"/>
                </a:cubicBezTo>
                <a:cubicBezTo>
                  <a:pt x="112" y="3"/>
                  <a:pt x="107" y="4"/>
                  <a:pt x="102" y="3"/>
                </a:cubicBezTo>
                <a:cubicBezTo>
                  <a:pt x="100" y="2"/>
                  <a:pt x="98" y="2"/>
                  <a:pt x="95" y="2"/>
                </a:cubicBezTo>
                <a:cubicBezTo>
                  <a:pt x="70" y="2"/>
                  <a:pt x="50" y="0"/>
                  <a:pt x="24" y="1"/>
                </a:cubicBezTo>
                <a:cubicBezTo>
                  <a:pt x="18" y="2"/>
                  <a:pt x="10" y="1"/>
                  <a:pt x="6" y="4"/>
                </a:cubicBezTo>
                <a:cubicBezTo>
                  <a:pt x="6" y="5"/>
                  <a:pt x="8" y="5"/>
                  <a:pt x="8" y="5"/>
                </a:cubicBezTo>
                <a:cubicBezTo>
                  <a:pt x="7" y="5"/>
                  <a:pt x="6" y="6"/>
                  <a:pt x="5" y="5"/>
                </a:cubicBezTo>
                <a:cubicBezTo>
                  <a:pt x="5" y="5"/>
                  <a:pt x="5" y="5"/>
                  <a:pt x="5" y="5"/>
                </a:cubicBezTo>
                <a:cubicBezTo>
                  <a:pt x="0" y="6"/>
                  <a:pt x="0" y="6"/>
                  <a:pt x="0" y="6"/>
                </a:cubicBezTo>
                <a:cubicBezTo>
                  <a:pt x="2" y="7"/>
                  <a:pt x="2" y="7"/>
                  <a:pt x="2" y="7"/>
                </a:cubicBezTo>
                <a:cubicBezTo>
                  <a:pt x="2" y="7"/>
                  <a:pt x="2" y="7"/>
                  <a:pt x="2" y="7"/>
                </a:cubicBezTo>
                <a:cubicBezTo>
                  <a:pt x="4" y="8"/>
                  <a:pt x="4" y="8"/>
                  <a:pt x="4" y="8"/>
                </a:cubicBezTo>
                <a:cubicBezTo>
                  <a:pt x="3" y="8"/>
                  <a:pt x="1" y="9"/>
                  <a:pt x="0" y="9"/>
                </a:cubicBezTo>
                <a:cubicBezTo>
                  <a:pt x="0" y="11"/>
                  <a:pt x="0" y="13"/>
                  <a:pt x="3" y="13"/>
                </a:cubicBezTo>
                <a:cubicBezTo>
                  <a:pt x="0" y="13"/>
                  <a:pt x="0" y="13"/>
                  <a:pt x="0" y="13"/>
                </a:cubicBezTo>
                <a:cubicBezTo>
                  <a:pt x="0" y="14"/>
                  <a:pt x="0" y="14"/>
                  <a:pt x="0" y="14"/>
                </a:cubicBezTo>
                <a:cubicBezTo>
                  <a:pt x="0" y="15"/>
                  <a:pt x="2" y="15"/>
                  <a:pt x="3" y="15"/>
                </a:cubicBezTo>
                <a:cubicBezTo>
                  <a:pt x="1" y="17"/>
                  <a:pt x="1" y="17"/>
                  <a:pt x="1" y="17"/>
                </a:cubicBezTo>
                <a:cubicBezTo>
                  <a:pt x="2" y="17"/>
                  <a:pt x="2" y="17"/>
                  <a:pt x="2" y="17"/>
                </a:cubicBezTo>
                <a:cubicBezTo>
                  <a:pt x="1" y="18"/>
                  <a:pt x="1" y="18"/>
                  <a:pt x="1" y="18"/>
                </a:cubicBezTo>
                <a:cubicBezTo>
                  <a:pt x="3" y="18"/>
                  <a:pt x="1" y="19"/>
                  <a:pt x="1" y="19"/>
                </a:cubicBezTo>
                <a:cubicBezTo>
                  <a:pt x="4" y="20"/>
                  <a:pt x="4" y="20"/>
                  <a:pt x="4" y="20"/>
                </a:cubicBezTo>
                <a:cubicBezTo>
                  <a:pt x="5" y="21"/>
                  <a:pt x="2" y="20"/>
                  <a:pt x="2" y="20"/>
                </a:cubicBezTo>
                <a:cubicBezTo>
                  <a:pt x="3" y="21"/>
                  <a:pt x="5" y="21"/>
                  <a:pt x="6" y="21"/>
                </a:cubicBezTo>
                <a:cubicBezTo>
                  <a:pt x="5" y="22"/>
                  <a:pt x="3" y="21"/>
                  <a:pt x="1" y="21"/>
                </a:cubicBezTo>
                <a:cubicBezTo>
                  <a:pt x="1" y="22"/>
                  <a:pt x="1" y="22"/>
                  <a:pt x="1" y="22"/>
                </a:cubicBezTo>
                <a:cubicBezTo>
                  <a:pt x="2" y="24"/>
                  <a:pt x="6" y="24"/>
                  <a:pt x="10" y="24"/>
                </a:cubicBezTo>
                <a:cubicBezTo>
                  <a:pt x="7" y="25"/>
                  <a:pt x="5" y="25"/>
                  <a:pt x="2" y="25"/>
                </a:cubicBezTo>
                <a:cubicBezTo>
                  <a:pt x="2" y="26"/>
                  <a:pt x="2" y="26"/>
                  <a:pt x="2" y="26"/>
                </a:cubicBezTo>
                <a:cubicBezTo>
                  <a:pt x="3" y="27"/>
                  <a:pt x="5" y="26"/>
                  <a:pt x="5" y="27"/>
                </a:cubicBezTo>
                <a:cubicBezTo>
                  <a:pt x="10" y="27"/>
                  <a:pt x="10" y="27"/>
                  <a:pt x="10" y="27"/>
                </a:cubicBezTo>
                <a:cubicBezTo>
                  <a:pt x="9" y="27"/>
                  <a:pt x="9" y="27"/>
                  <a:pt x="9" y="27"/>
                </a:cubicBezTo>
                <a:cubicBezTo>
                  <a:pt x="9" y="26"/>
                  <a:pt x="10" y="26"/>
                  <a:pt x="11" y="26"/>
                </a:cubicBezTo>
                <a:cubicBezTo>
                  <a:pt x="15" y="26"/>
                  <a:pt x="12" y="30"/>
                  <a:pt x="14" y="30"/>
                </a:cubicBezTo>
                <a:cubicBezTo>
                  <a:pt x="12" y="32"/>
                  <a:pt x="9" y="30"/>
                  <a:pt x="6" y="31"/>
                </a:cubicBezTo>
                <a:cubicBezTo>
                  <a:pt x="9" y="32"/>
                  <a:pt x="12" y="31"/>
                  <a:pt x="16" y="31"/>
                </a:cubicBezTo>
                <a:cubicBezTo>
                  <a:pt x="17" y="34"/>
                  <a:pt x="17" y="34"/>
                  <a:pt x="17" y="34"/>
                </a:cubicBezTo>
                <a:cubicBezTo>
                  <a:pt x="14" y="35"/>
                  <a:pt x="14" y="35"/>
                  <a:pt x="14" y="35"/>
                </a:cubicBezTo>
                <a:cubicBezTo>
                  <a:pt x="21" y="35"/>
                  <a:pt x="21" y="35"/>
                  <a:pt x="21" y="35"/>
                </a:cubicBezTo>
                <a:cubicBezTo>
                  <a:pt x="22" y="35"/>
                  <a:pt x="23" y="35"/>
                  <a:pt x="23" y="36"/>
                </a:cubicBezTo>
                <a:cubicBezTo>
                  <a:pt x="23" y="37"/>
                  <a:pt x="22" y="37"/>
                  <a:pt x="21" y="37"/>
                </a:cubicBezTo>
                <a:cubicBezTo>
                  <a:pt x="18" y="41"/>
                  <a:pt x="11" y="37"/>
                  <a:pt x="6" y="38"/>
                </a:cubicBezTo>
                <a:cubicBezTo>
                  <a:pt x="7" y="39"/>
                  <a:pt x="10" y="39"/>
                  <a:pt x="12" y="40"/>
                </a:cubicBezTo>
                <a:cubicBezTo>
                  <a:pt x="16" y="39"/>
                  <a:pt x="18" y="38"/>
                  <a:pt x="21" y="39"/>
                </a:cubicBezTo>
                <a:cubicBezTo>
                  <a:pt x="19" y="40"/>
                  <a:pt x="19" y="40"/>
                  <a:pt x="19" y="40"/>
                </a:cubicBezTo>
                <a:cubicBezTo>
                  <a:pt x="20" y="40"/>
                  <a:pt x="20" y="40"/>
                  <a:pt x="20" y="40"/>
                </a:cubicBezTo>
                <a:cubicBezTo>
                  <a:pt x="20" y="40"/>
                  <a:pt x="21" y="40"/>
                  <a:pt x="21" y="41"/>
                </a:cubicBezTo>
                <a:cubicBezTo>
                  <a:pt x="18" y="41"/>
                  <a:pt x="18" y="41"/>
                  <a:pt x="18" y="41"/>
                </a:cubicBezTo>
                <a:cubicBezTo>
                  <a:pt x="19" y="41"/>
                  <a:pt x="19" y="41"/>
                  <a:pt x="19" y="41"/>
                </a:cubicBezTo>
                <a:cubicBezTo>
                  <a:pt x="20" y="41"/>
                  <a:pt x="21" y="42"/>
                  <a:pt x="22" y="41"/>
                </a:cubicBezTo>
                <a:cubicBezTo>
                  <a:pt x="22" y="43"/>
                  <a:pt x="22" y="43"/>
                  <a:pt x="22" y="43"/>
                </a:cubicBezTo>
                <a:cubicBezTo>
                  <a:pt x="20" y="44"/>
                  <a:pt x="22" y="46"/>
                  <a:pt x="19" y="46"/>
                </a:cubicBezTo>
                <a:cubicBezTo>
                  <a:pt x="20" y="46"/>
                  <a:pt x="20" y="46"/>
                  <a:pt x="20" y="46"/>
                </a:cubicBezTo>
                <a:cubicBezTo>
                  <a:pt x="16" y="47"/>
                  <a:pt x="12" y="44"/>
                  <a:pt x="9" y="46"/>
                </a:cubicBezTo>
                <a:cubicBezTo>
                  <a:pt x="13" y="47"/>
                  <a:pt x="19" y="46"/>
                  <a:pt x="23" y="48"/>
                </a:cubicBezTo>
                <a:cubicBezTo>
                  <a:pt x="22" y="49"/>
                  <a:pt x="22" y="49"/>
                  <a:pt x="22" y="49"/>
                </a:cubicBezTo>
                <a:cubicBezTo>
                  <a:pt x="21" y="48"/>
                  <a:pt x="21" y="48"/>
                  <a:pt x="21" y="48"/>
                </a:cubicBezTo>
                <a:cubicBezTo>
                  <a:pt x="19" y="48"/>
                  <a:pt x="17" y="49"/>
                  <a:pt x="16" y="49"/>
                </a:cubicBezTo>
                <a:cubicBezTo>
                  <a:pt x="17" y="49"/>
                  <a:pt x="19" y="49"/>
                  <a:pt x="20" y="49"/>
                </a:cubicBezTo>
                <a:cubicBezTo>
                  <a:pt x="22" y="50"/>
                  <a:pt x="25" y="51"/>
                  <a:pt x="24" y="53"/>
                </a:cubicBezTo>
                <a:cubicBezTo>
                  <a:pt x="19" y="53"/>
                  <a:pt x="19" y="53"/>
                  <a:pt x="19" y="53"/>
                </a:cubicBezTo>
                <a:cubicBezTo>
                  <a:pt x="26" y="55"/>
                  <a:pt x="26" y="55"/>
                  <a:pt x="26" y="55"/>
                </a:cubicBezTo>
                <a:cubicBezTo>
                  <a:pt x="25" y="57"/>
                  <a:pt x="29" y="58"/>
                  <a:pt x="30" y="59"/>
                </a:cubicBezTo>
                <a:cubicBezTo>
                  <a:pt x="29" y="60"/>
                  <a:pt x="27" y="59"/>
                  <a:pt x="26" y="60"/>
                </a:cubicBezTo>
                <a:cubicBezTo>
                  <a:pt x="22" y="61"/>
                  <a:pt x="28" y="62"/>
                  <a:pt x="26" y="64"/>
                </a:cubicBezTo>
                <a:cubicBezTo>
                  <a:pt x="27" y="64"/>
                  <a:pt x="29" y="64"/>
                  <a:pt x="30" y="65"/>
                </a:cubicBezTo>
                <a:cubicBezTo>
                  <a:pt x="30" y="65"/>
                  <a:pt x="29" y="66"/>
                  <a:pt x="29" y="66"/>
                </a:cubicBezTo>
                <a:cubicBezTo>
                  <a:pt x="25" y="64"/>
                  <a:pt x="21" y="63"/>
                  <a:pt x="17" y="63"/>
                </a:cubicBezTo>
                <a:cubicBezTo>
                  <a:pt x="22" y="66"/>
                  <a:pt x="22" y="66"/>
                  <a:pt x="22" y="66"/>
                </a:cubicBezTo>
                <a:cubicBezTo>
                  <a:pt x="30" y="66"/>
                  <a:pt x="36" y="70"/>
                  <a:pt x="44" y="70"/>
                </a:cubicBezTo>
                <a:cubicBezTo>
                  <a:pt x="51" y="73"/>
                  <a:pt x="61" y="73"/>
                  <a:pt x="70" y="75"/>
                </a:cubicBezTo>
                <a:cubicBezTo>
                  <a:pt x="82" y="75"/>
                  <a:pt x="93" y="77"/>
                  <a:pt x="104" y="77"/>
                </a:cubicBezTo>
                <a:cubicBezTo>
                  <a:pt x="123" y="76"/>
                  <a:pt x="142" y="76"/>
                  <a:pt x="161" y="76"/>
                </a:cubicBezTo>
                <a:cubicBezTo>
                  <a:pt x="258" y="76"/>
                  <a:pt x="258" y="76"/>
                  <a:pt x="258" y="76"/>
                </a:cubicBezTo>
                <a:cubicBezTo>
                  <a:pt x="286" y="75"/>
                  <a:pt x="315" y="77"/>
                  <a:pt x="341" y="75"/>
                </a:cubicBezTo>
                <a:cubicBezTo>
                  <a:pt x="336" y="75"/>
                  <a:pt x="331" y="74"/>
                  <a:pt x="326" y="75"/>
                </a:cubicBezTo>
                <a:cubicBezTo>
                  <a:pt x="323" y="75"/>
                  <a:pt x="321" y="74"/>
                  <a:pt x="319" y="75"/>
                </a:cubicBezTo>
                <a:cubicBezTo>
                  <a:pt x="316" y="75"/>
                  <a:pt x="313" y="75"/>
                  <a:pt x="311" y="74"/>
                </a:cubicBezTo>
                <a:cubicBezTo>
                  <a:pt x="280" y="74"/>
                  <a:pt x="280" y="74"/>
                  <a:pt x="280" y="74"/>
                </a:cubicBezTo>
                <a:cubicBezTo>
                  <a:pt x="279" y="74"/>
                  <a:pt x="279" y="74"/>
                  <a:pt x="279" y="74"/>
                </a:cubicBezTo>
                <a:cubicBezTo>
                  <a:pt x="276" y="74"/>
                  <a:pt x="272" y="75"/>
                  <a:pt x="270" y="74"/>
                </a:cubicBezTo>
                <a:cubicBezTo>
                  <a:pt x="271" y="73"/>
                  <a:pt x="271" y="73"/>
                  <a:pt x="271" y="73"/>
                </a:cubicBezTo>
                <a:cubicBezTo>
                  <a:pt x="401" y="73"/>
                  <a:pt x="401" y="73"/>
                  <a:pt x="401" y="73"/>
                </a:cubicBezTo>
                <a:cubicBezTo>
                  <a:pt x="415" y="72"/>
                  <a:pt x="415" y="72"/>
                  <a:pt x="415" y="72"/>
                </a:cubicBezTo>
                <a:cubicBezTo>
                  <a:pt x="384" y="72"/>
                  <a:pt x="352" y="72"/>
                  <a:pt x="320" y="71"/>
                </a:cubicBezTo>
                <a:cubicBezTo>
                  <a:pt x="309" y="71"/>
                  <a:pt x="297" y="72"/>
                  <a:pt x="286" y="70"/>
                </a:cubicBezTo>
                <a:cubicBezTo>
                  <a:pt x="312" y="70"/>
                  <a:pt x="341" y="71"/>
                  <a:pt x="368" y="70"/>
                </a:cubicBezTo>
                <a:cubicBezTo>
                  <a:pt x="368" y="70"/>
                  <a:pt x="368" y="70"/>
                  <a:pt x="368" y="70"/>
                </a:cubicBezTo>
                <a:cubicBezTo>
                  <a:pt x="369" y="69"/>
                  <a:pt x="369" y="69"/>
                  <a:pt x="369" y="69"/>
                </a:cubicBezTo>
                <a:cubicBezTo>
                  <a:pt x="370" y="70"/>
                  <a:pt x="371" y="69"/>
                  <a:pt x="372" y="69"/>
                </a:cubicBezTo>
                <a:cubicBezTo>
                  <a:pt x="376" y="69"/>
                  <a:pt x="383" y="71"/>
                  <a:pt x="387" y="69"/>
                </a:cubicBezTo>
                <a:cubicBezTo>
                  <a:pt x="373" y="68"/>
                  <a:pt x="373" y="68"/>
                  <a:pt x="373" y="68"/>
                </a:cubicBezTo>
                <a:cubicBezTo>
                  <a:pt x="372" y="68"/>
                  <a:pt x="372" y="68"/>
                  <a:pt x="372" y="68"/>
                </a:cubicBezTo>
                <a:cubicBezTo>
                  <a:pt x="374" y="67"/>
                  <a:pt x="374" y="67"/>
                  <a:pt x="374" y="67"/>
                </a:cubicBezTo>
                <a:cubicBezTo>
                  <a:pt x="371" y="67"/>
                  <a:pt x="371" y="67"/>
                  <a:pt x="371" y="67"/>
                </a:cubicBezTo>
                <a:cubicBezTo>
                  <a:pt x="371" y="67"/>
                  <a:pt x="370" y="67"/>
                  <a:pt x="370" y="66"/>
                </a:cubicBezTo>
                <a:cubicBezTo>
                  <a:pt x="371" y="66"/>
                  <a:pt x="373" y="65"/>
                  <a:pt x="374" y="66"/>
                </a:cubicBezTo>
                <a:cubicBezTo>
                  <a:pt x="374" y="66"/>
                  <a:pt x="372" y="66"/>
                  <a:pt x="372" y="66"/>
                </a:cubicBezTo>
                <a:cubicBezTo>
                  <a:pt x="378" y="66"/>
                  <a:pt x="387" y="67"/>
                  <a:pt x="395" y="67"/>
                </a:cubicBezTo>
                <a:cubicBezTo>
                  <a:pt x="394" y="67"/>
                  <a:pt x="394" y="67"/>
                  <a:pt x="394" y="67"/>
                </a:cubicBezTo>
                <a:cubicBezTo>
                  <a:pt x="398" y="68"/>
                  <a:pt x="405" y="68"/>
                  <a:pt x="408" y="67"/>
                </a:cubicBezTo>
                <a:cubicBezTo>
                  <a:pt x="410" y="66"/>
                  <a:pt x="410" y="67"/>
                  <a:pt x="410" y="67"/>
                </a:cubicBezTo>
                <a:cubicBezTo>
                  <a:pt x="412" y="68"/>
                  <a:pt x="411" y="67"/>
                  <a:pt x="412" y="66"/>
                </a:cubicBezTo>
                <a:cubicBezTo>
                  <a:pt x="429" y="66"/>
                  <a:pt x="429" y="66"/>
                  <a:pt x="429" y="66"/>
                </a:cubicBezTo>
                <a:cubicBezTo>
                  <a:pt x="429" y="67"/>
                  <a:pt x="429" y="67"/>
                  <a:pt x="429" y="67"/>
                </a:cubicBezTo>
                <a:cubicBezTo>
                  <a:pt x="424" y="67"/>
                  <a:pt x="419" y="67"/>
                  <a:pt x="414" y="67"/>
                </a:cubicBezTo>
                <a:cubicBezTo>
                  <a:pt x="421" y="68"/>
                  <a:pt x="431" y="68"/>
                  <a:pt x="436" y="67"/>
                </a:cubicBezTo>
                <a:cubicBezTo>
                  <a:pt x="434" y="67"/>
                  <a:pt x="431" y="67"/>
                  <a:pt x="429" y="66"/>
                </a:cubicBezTo>
                <a:cubicBezTo>
                  <a:pt x="440" y="66"/>
                  <a:pt x="453" y="66"/>
                  <a:pt x="465" y="66"/>
                </a:cubicBezTo>
                <a:cubicBezTo>
                  <a:pt x="463" y="65"/>
                  <a:pt x="459" y="66"/>
                  <a:pt x="456" y="65"/>
                </a:cubicBezTo>
                <a:cubicBezTo>
                  <a:pt x="457" y="65"/>
                  <a:pt x="457" y="65"/>
                  <a:pt x="457" y="65"/>
                </a:cubicBezTo>
                <a:cubicBezTo>
                  <a:pt x="455" y="66"/>
                  <a:pt x="453" y="64"/>
                  <a:pt x="451" y="65"/>
                </a:cubicBezTo>
                <a:cubicBezTo>
                  <a:pt x="441" y="65"/>
                  <a:pt x="428" y="65"/>
                  <a:pt x="415" y="65"/>
                </a:cubicBezTo>
                <a:cubicBezTo>
                  <a:pt x="414" y="64"/>
                  <a:pt x="414" y="64"/>
                  <a:pt x="414" y="64"/>
                </a:cubicBezTo>
                <a:cubicBezTo>
                  <a:pt x="413" y="64"/>
                  <a:pt x="413" y="65"/>
                  <a:pt x="411" y="65"/>
                </a:cubicBezTo>
                <a:cubicBezTo>
                  <a:pt x="410" y="63"/>
                  <a:pt x="409" y="66"/>
                  <a:pt x="407" y="64"/>
                </a:cubicBezTo>
                <a:cubicBezTo>
                  <a:pt x="407" y="64"/>
                  <a:pt x="407" y="64"/>
                  <a:pt x="407" y="64"/>
                </a:cubicBezTo>
                <a:cubicBezTo>
                  <a:pt x="403" y="65"/>
                  <a:pt x="397" y="65"/>
                  <a:pt x="393" y="64"/>
                </a:cubicBezTo>
                <a:cubicBezTo>
                  <a:pt x="373" y="64"/>
                  <a:pt x="373" y="64"/>
                  <a:pt x="373" y="64"/>
                </a:cubicBezTo>
                <a:cubicBezTo>
                  <a:pt x="371" y="65"/>
                  <a:pt x="367" y="65"/>
                  <a:pt x="365" y="64"/>
                </a:cubicBezTo>
                <a:cubicBezTo>
                  <a:pt x="367" y="64"/>
                  <a:pt x="367" y="64"/>
                  <a:pt x="367" y="64"/>
                </a:cubicBezTo>
                <a:cubicBezTo>
                  <a:pt x="363" y="64"/>
                  <a:pt x="359" y="63"/>
                  <a:pt x="356" y="64"/>
                </a:cubicBezTo>
                <a:cubicBezTo>
                  <a:pt x="347" y="64"/>
                  <a:pt x="338" y="65"/>
                  <a:pt x="330" y="63"/>
                </a:cubicBezTo>
                <a:cubicBezTo>
                  <a:pt x="344" y="62"/>
                  <a:pt x="354" y="64"/>
                  <a:pt x="368" y="62"/>
                </a:cubicBezTo>
                <a:cubicBezTo>
                  <a:pt x="335" y="62"/>
                  <a:pt x="335" y="62"/>
                  <a:pt x="335" y="62"/>
                </a:cubicBezTo>
                <a:cubicBezTo>
                  <a:pt x="345" y="61"/>
                  <a:pt x="357" y="61"/>
                  <a:pt x="368" y="61"/>
                </a:cubicBezTo>
                <a:cubicBezTo>
                  <a:pt x="369" y="61"/>
                  <a:pt x="369" y="60"/>
                  <a:pt x="370" y="61"/>
                </a:cubicBezTo>
                <a:cubicBezTo>
                  <a:pt x="371" y="59"/>
                  <a:pt x="375" y="60"/>
                  <a:pt x="378" y="60"/>
                </a:cubicBezTo>
                <a:cubicBezTo>
                  <a:pt x="375" y="61"/>
                  <a:pt x="375" y="61"/>
                  <a:pt x="375" y="61"/>
                </a:cubicBezTo>
                <a:cubicBezTo>
                  <a:pt x="382" y="61"/>
                  <a:pt x="391" y="61"/>
                  <a:pt x="399" y="61"/>
                </a:cubicBezTo>
                <a:cubicBezTo>
                  <a:pt x="400" y="60"/>
                  <a:pt x="400" y="60"/>
                  <a:pt x="400" y="60"/>
                </a:cubicBezTo>
                <a:cubicBezTo>
                  <a:pt x="402" y="59"/>
                  <a:pt x="404" y="61"/>
                  <a:pt x="406" y="60"/>
                </a:cubicBezTo>
                <a:cubicBezTo>
                  <a:pt x="406" y="60"/>
                  <a:pt x="406" y="60"/>
                  <a:pt x="406" y="60"/>
                </a:cubicBezTo>
                <a:cubicBezTo>
                  <a:pt x="426" y="61"/>
                  <a:pt x="450" y="60"/>
                  <a:pt x="471" y="60"/>
                </a:cubicBezTo>
                <a:cubicBezTo>
                  <a:pt x="453" y="59"/>
                  <a:pt x="433" y="59"/>
                  <a:pt x="415" y="59"/>
                </a:cubicBezTo>
                <a:cubicBezTo>
                  <a:pt x="415" y="59"/>
                  <a:pt x="415" y="59"/>
                  <a:pt x="415" y="59"/>
                </a:cubicBezTo>
                <a:cubicBezTo>
                  <a:pt x="414" y="59"/>
                  <a:pt x="414" y="59"/>
                  <a:pt x="414" y="59"/>
                </a:cubicBezTo>
                <a:cubicBezTo>
                  <a:pt x="410" y="57"/>
                  <a:pt x="407" y="61"/>
                  <a:pt x="403" y="59"/>
                </a:cubicBezTo>
                <a:cubicBezTo>
                  <a:pt x="396" y="61"/>
                  <a:pt x="390" y="57"/>
                  <a:pt x="383" y="59"/>
                </a:cubicBezTo>
                <a:cubicBezTo>
                  <a:pt x="381" y="58"/>
                  <a:pt x="381" y="58"/>
                  <a:pt x="381" y="58"/>
                </a:cubicBezTo>
                <a:cubicBezTo>
                  <a:pt x="393" y="57"/>
                  <a:pt x="403" y="59"/>
                  <a:pt x="414" y="58"/>
                </a:cubicBezTo>
                <a:cubicBezTo>
                  <a:pt x="404" y="57"/>
                  <a:pt x="404" y="57"/>
                  <a:pt x="404" y="57"/>
                </a:cubicBezTo>
                <a:cubicBezTo>
                  <a:pt x="403" y="57"/>
                  <a:pt x="399" y="58"/>
                  <a:pt x="399" y="56"/>
                </a:cubicBezTo>
                <a:cubicBezTo>
                  <a:pt x="381" y="55"/>
                  <a:pt x="381" y="55"/>
                  <a:pt x="381" y="55"/>
                </a:cubicBezTo>
                <a:cubicBezTo>
                  <a:pt x="380" y="55"/>
                  <a:pt x="379" y="55"/>
                  <a:pt x="379" y="54"/>
                </a:cubicBezTo>
                <a:cubicBezTo>
                  <a:pt x="380" y="54"/>
                  <a:pt x="381" y="54"/>
                  <a:pt x="382" y="54"/>
                </a:cubicBezTo>
                <a:cubicBezTo>
                  <a:pt x="382" y="54"/>
                  <a:pt x="382" y="54"/>
                  <a:pt x="382" y="54"/>
                </a:cubicBezTo>
                <a:cubicBezTo>
                  <a:pt x="382" y="54"/>
                  <a:pt x="381" y="54"/>
                  <a:pt x="381" y="54"/>
                </a:cubicBezTo>
                <a:cubicBezTo>
                  <a:pt x="383" y="54"/>
                  <a:pt x="383" y="54"/>
                  <a:pt x="383" y="54"/>
                </a:cubicBezTo>
                <a:cubicBezTo>
                  <a:pt x="383" y="54"/>
                  <a:pt x="383" y="54"/>
                  <a:pt x="382" y="54"/>
                </a:cubicBezTo>
                <a:cubicBezTo>
                  <a:pt x="383" y="54"/>
                  <a:pt x="383" y="54"/>
                  <a:pt x="383" y="54"/>
                </a:cubicBezTo>
                <a:cubicBezTo>
                  <a:pt x="384" y="54"/>
                  <a:pt x="387" y="53"/>
                  <a:pt x="388" y="54"/>
                </a:cubicBezTo>
                <a:cubicBezTo>
                  <a:pt x="388" y="54"/>
                  <a:pt x="388" y="54"/>
                  <a:pt x="388" y="54"/>
                </a:cubicBezTo>
                <a:cubicBezTo>
                  <a:pt x="426" y="54"/>
                  <a:pt x="426" y="54"/>
                  <a:pt x="426" y="54"/>
                </a:cubicBezTo>
                <a:cubicBezTo>
                  <a:pt x="425" y="53"/>
                  <a:pt x="425" y="53"/>
                  <a:pt x="425" y="53"/>
                </a:cubicBezTo>
                <a:cubicBezTo>
                  <a:pt x="407" y="52"/>
                  <a:pt x="386" y="52"/>
                  <a:pt x="368" y="51"/>
                </a:cubicBezTo>
                <a:cubicBezTo>
                  <a:pt x="366" y="51"/>
                  <a:pt x="360" y="51"/>
                  <a:pt x="362" y="49"/>
                </a:cubicBezTo>
                <a:cubicBezTo>
                  <a:pt x="364" y="50"/>
                  <a:pt x="365" y="48"/>
                  <a:pt x="367" y="49"/>
                </a:cubicBezTo>
                <a:cubicBezTo>
                  <a:pt x="366" y="49"/>
                  <a:pt x="366" y="49"/>
                  <a:pt x="366" y="49"/>
                </a:cubicBezTo>
                <a:cubicBezTo>
                  <a:pt x="367" y="49"/>
                  <a:pt x="367" y="49"/>
                  <a:pt x="367" y="49"/>
                </a:cubicBezTo>
                <a:cubicBezTo>
                  <a:pt x="367" y="49"/>
                  <a:pt x="367" y="49"/>
                  <a:pt x="367" y="49"/>
                </a:cubicBezTo>
                <a:cubicBezTo>
                  <a:pt x="368" y="49"/>
                  <a:pt x="368" y="49"/>
                  <a:pt x="368" y="49"/>
                </a:cubicBezTo>
                <a:cubicBezTo>
                  <a:pt x="383" y="49"/>
                  <a:pt x="383" y="49"/>
                  <a:pt x="383" y="49"/>
                </a:cubicBezTo>
                <a:cubicBezTo>
                  <a:pt x="387" y="48"/>
                  <a:pt x="387" y="48"/>
                  <a:pt x="387" y="48"/>
                </a:cubicBezTo>
                <a:cubicBezTo>
                  <a:pt x="381" y="48"/>
                  <a:pt x="375" y="48"/>
                  <a:pt x="369" y="48"/>
                </a:cubicBezTo>
                <a:cubicBezTo>
                  <a:pt x="368" y="47"/>
                  <a:pt x="368" y="47"/>
                  <a:pt x="368" y="47"/>
                </a:cubicBezTo>
                <a:cubicBezTo>
                  <a:pt x="372" y="46"/>
                  <a:pt x="378" y="47"/>
                  <a:pt x="381" y="46"/>
                </a:cubicBezTo>
                <a:cubicBezTo>
                  <a:pt x="376" y="45"/>
                  <a:pt x="373" y="46"/>
                  <a:pt x="368" y="46"/>
                </a:cubicBezTo>
                <a:cubicBezTo>
                  <a:pt x="368" y="45"/>
                  <a:pt x="368" y="45"/>
                  <a:pt x="368" y="45"/>
                </a:cubicBezTo>
                <a:cubicBezTo>
                  <a:pt x="368" y="45"/>
                  <a:pt x="369" y="45"/>
                  <a:pt x="370" y="45"/>
                </a:cubicBezTo>
                <a:cubicBezTo>
                  <a:pt x="372" y="43"/>
                  <a:pt x="375" y="44"/>
                  <a:pt x="378" y="44"/>
                </a:cubicBezTo>
                <a:cubicBezTo>
                  <a:pt x="382" y="44"/>
                  <a:pt x="385" y="44"/>
                  <a:pt x="388" y="44"/>
                </a:cubicBezTo>
                <a:cubicBezTo>
                  <a:pt x="391" y="43"/>
                  <a:pt x="397" y="44"/>
                  <a:pt x="400" y="44"/>
                </a:cubicBezTo>
                <a:cubicBezTo>
                  <a:pt x="400" y="44"/>
                  <a:pt x="399" y="44"/>
                  <a:pt x="399" y="44"/>
                </a:cubicBezTo>
                <a:cubicBezTo>
                  <a:pt x="400" y="43"/>
                  <a:pt x="400" y="42"/>
                  <a:pt x="402" y="42"/>
                </a:cubicBezTo>
                <a:cubicBezTo>
                  <a:pt x="403" y="42"/>
                  <a:pt x="404" y="42"/>
                  <a:pt x="404" y="43"/>
                </a:cubicBezTo>
                <a:cubicBezTo>
                  <a:pt x="405" y="43"/>
                  <a:pt x="407" y="43"/>
                  <a:pt x="408" y="43"/>
                </a:cubicBezTo>
                <a:cubicBezTo>
                  <a:pt x="408" y="42"/>
                  <a:pt x="408" y="42"/>
                  <a:pt x="408" y="42"/>
                </a:cubicBezTo>
                <a:cubicBezTo>
                  <a:pt x="409" y="43"/>
                  <a:pt x="411" y="42"/>
                  <a:pt x="412" y="43"/>
                </a:cubicBezTo>
                <a:cubicBezTo>
                  <a:pt x="412" y="43"/>
                  <a:pt x="412" y="43"/>
                  <a:pt x="412" y="43"/>
                </a:cubicBezTo>
                <a:cubicBezTo>
                  <a:pt x="419" y="43"/>
                  <a:pt x="428" y="44"/>
                  <a:pt x="435" y="43"/>
                </a:cubicBezTo>
                <a:cubicBezTo>
                  <a:pt x="437" y="43"/>
                  <a:pt x="445" y="43"/>
                  <a:pt x="450" y="43"/>
                </a:cubicBezTo>
                <a:cubicBezTo>
                  <a:pt x="451" y="42"/>
                  <a:pt x="451" y="42"/>
                  <a:pt x="451" y="42"/>
                </a:cubicBezTo>
                <a:cubicBezTo>
                  <a:pt x="435" y="42"/>
                  <a:pt x="435" y="42"/>
                  <a:pt x="435" y="42"/>
                </a:cubicBezTo>
                <a:cubicBezTo>
                  <a:pt x="434" y="42"/>
                  <a:pt x="434" y="42"/>
                  <a:pt x="434" y="42"/>
                </a:cubicBezTo>
                <a:cubicBezTo>
                  <a:pt x="424" y="42"/>
                  <a:pt x="424" y="42"/>
                  <a:pt x="424" y="42"/>
                </a:cubicBezTo>
                <a:cubicBezTo>
                  <a:pt x="414" y="40"/>
                  <a:pt x="402" y="40"/>
                  <a:pt x="391" y="40"/>
                </a:cubicBezTo>
                <a:cubicBezTo>
                  <a:pt x="385" y="39"/>
                  <a:pt x="379" y="39"/>
                  <a:pt x="373" y="38"/>
                </a:cubicBezTo>
                <a:cubicBezTo>
                  <a:pt x="380" y="36"/>
                  <a:pt x="388" y="37"/>
                  <a:pt x="396" y="36"/>
                </a:cubicBezTo>
                <a:cubicBezTo>
                  <a:pt x="390" y="35"/>
                  <a:pt x="382" y="36"/>
                  <a:pt x="376" y="35"/>
                </a:cubicBezTo>
                <a:cubicBezTo>
                  <a:pt x="402" y="35"/>
                  <a:pt x="431" y="37"/>
                  <a:pt x="459" y="36"/>
                </a:cubicBezTo>
                <a:cubicBezTo>
                  <a:pt x="460" y="35"/>
                  <a:pt x="460" y="35"/>
                  <a:pt x="460" y="35"/>
                </a:cubicBezTo>
                <a:cubicBezTo>
                  <a:pt x="452" y="34"/>
                  <a:pt x="443" y="35"/>
                  <a:pt x="435" y="34"/>
                </a:cubicBezTo>
                <a:cubicBezTo>
                  <a:pt x="435" y="33"/>
                  <a:pt x="435" y="33"/>
                  <a:pt x="435" y="33"/>
                </a:cubicBezTo>
                <a:cubicBezTo>
                  <a:pt x="445" y="33"/>
                  <a:pt x="445" y="33"/>
                  <a:pt x="445" y="33"/>
                </a:cubicBezTo>
                <a:cubicBezTo>
                  <a:pt x="429" y="32"/>
                  <a:pt x="414" y="31"/>
                  <a:pt x="397" y="32"/>
                </a:cubicBezTo>
                <a:cubicBezTo>
                  <a:pt x="395" y="31"/>
                  <a:pt x="393" y="31"/>
                  <a:pt x="391" y="30"/>
                </a:cubicBezTo>
                <a:cubicBezTo>
                  <a:pt x="410" y="30"/>
                  <a:pt x="428" y="32"/>
                  <a:pt x="445" y="31"/>
                </a:cubicBezTo>
                <a:cubicBezTo>
                  <a:pt x="439" y="31"/>
                  <a:pt x="434" y="30"/>
                  <a:pt x="428" y="30"/>
                </a:cubicBezTo>
                <a:cubicBezTo>
                  <a:pt x="426" y="30"/>
                  <a:pt x="426" y="30"/>
                  <a:pt x="426" y="30"/>
                </a:cubicBezTo>
                <a:cubicBezTo>
                  <a:pt x="428" y="29"/>
                  <a:pt x="428" y="29"/>
                  <a:pt x="428" y="29"/>
                </a:cubicBezTo>
                <a:cubicBezTo>
                  <a:pt x="449" y="29"/>
                  <a:pt x="449" y="29"/>
                  <a:pt x="449" y="29"/>
                </a:cubicBezTo>
                <a:cubicBezTo>
                  <a:pt x="449" y="29"/>
                  <a:pt x="449" y="29"/>
                  <a:pt x="449" y="29"/>
                </a:cubicBezTo>
                <a:cubicBezTo>
                  <a:pt x="432" y="28"/>
                  <a:pt x="415" y="28"/>
                  <a:pt x="398" y="27"/>
                </a:cubicBezTo>
                <a:cubicBezTo>
                  <a:pt x="399" y="26"/>
                  <a:pt x="399" y="26"/>
                  <a:pt x="399" y="26"/>
                </a:cubicBezTo>
                <a:cubicBezTo>
                  <a:pt x="417" y="24"/>
                  <a:pt x="432" y="30"/>
                  <a:pt x="449" y="27"/>
                </a:cubicBezTo>
                <a:cubicBezTo>
                  <a:pt x="444" y="26"/>
                  <a:pt x="440" y="27"/>
                  <a:pt x="436" y="26"/>
                </a:cubicBezTo>
                <a:cubicBezTo>
                  <a:pt x="445" y="26"/>
                  <a:pt x="455" y="25"/>
                  <a:pt x="464" y="25"/>
                </a:cubicBezTo>
                <a:cubicBezTo>
                  <a:pt x="463" y="23"/>
                  <a:pt x="471" y="25"/>
                  <a:pt x="474" y="23"/>
                </a:cubicBezTo>
                <a:cubicBezTo>
                  <a:pt x="461" y="23"/>
                  <a:pt x="447" y="23"/>
                  <a:pt x="435" y="22"/>
                </a:cubicBezTo>
                <a:cubicBezTo>
                  <a:pt x="438" y="21"/>
                  <a:pt x="441" y="21"/>
                  <a:pt x="444" y="21"/>
                </a:cubicBezTo>
                <a:cubicBezTo>
                  <a:pt x="443" y="21"/>
                  <a:pt x="443" y="21"/>
                  <a:pt x="443" y="20"/>
                </a:cubicBezTo>
                <a:cubicBezTo>
                  <a:pt x="443" y="20"/>
                  <a:pt x="443" y="20"/>
                  <a:pt x="443" y="20"/>
                </a:cubicBezTo>
                <a:cubicBezTo>
                  <a:pt x="452" y="20"/>
                  <a:pt x="460" y="21"/>
                  <a:pt x="468" y="19"/>
                </a:cubicBezTo>
                <a:cubicBezTo>
                  <a:pt x="464" y="19"/>
                  <a:pt x="460" y="19"/>
                  <a:pt x="457" y="18"/>
                </a:cubicBezTo>
                <a:cubicBezTo>
                  <a:pt x="457" y="18"/>
                  <a:pt x="458" y="17"/>
                  <a:pt x="458" y="17"/>
                </a:cubicBezTo>
                <a:cubicBezTo>
                  <a:pt x="457" y="17"/>
                  <a:pt x="455" y="17"/>
                  <a:pt x="454" y="16"/>
                </a:cubicBezTo>
                <a:cubicBezTo>
                  <a:pt x="455" y="15"/>
                  <a:pt x="455" y="15"/>
                  <a:pt x="455" y="15"/>
                </a:cubicBezTo>
                <a:cubicBezTo>
                  <a:pt x="459" y="17"/>
                  <a:pt x="463" y="15"/>
                  <a:pt x="467" y="15"/>
                </a:cubicBezTo>
                <a:cubicBezTo>
                  <a:pt x="446" y="13"/>
                  <a:pt x="446" y="13"/>
                  <a:pt x="446" y="13"/>
                </a:cubicBezTo>
                <a:cubicBezTo>
                  <a:pt x="457" y="13"/>
                  <a:pt x="467" y="13"/>
                  <a:pt x="478" y="13"/>
                </a:cubicBezTo>
                <a:close/>
                <a:moveTo>
                  <a:pt x="20" y="46"/>
                </a:moveTo>
                <a:cubicBezTo>
                  <a:pt x="22" y="46"/>
                  <a:pt x="22" y="46"/>
                  <a:pt x="22" y="46"/>
                </a:cubicBezTo>
                <a:cubicBezTo>
                  <a:pt x="22" y="46"/>
                  <a:pt x="22" y="46"/>
                  <a:pt x="22" y="46"/>
                </a:cubicBezTo>
                <a:lnTo>
                  <a:pt x="20" y="46"/>
                </a:lnTo>
                <a:close/>
                <a:moveTo>
                  <a:pt x="224" y="74"/>
                </a:moveTo>
                <a:cubicBezTo>
                  <a:pt x="214" y="74"/>
                  <a:pt x="214" y="74"/>
                  <a:pt x="214" y="74"/>
                </a:cubicBezTo>
                <a:cubicBezTo>
                  <a:pt x="213" y="74"/>
                  <a:pt x="213" y="74"/>
                  <a:pt x="212" y="74"/>
                </a:cubicBezTo>
                <a:cubicBezTo>
                  <a:pt x="214" y="74"/>
                  <a:pt x="214" y="74"/>
                  <a:pt x="214" y="74"/>
                </a:cubicBezTo>
                <a:cubicBezTo>
                  <a:pt x="216" y="74"/>
                  <a:pt x="217" y="73"/>
                  <a:pt x="218" y="73"/>
                </a:cubicBezTo>
                <a:cubicBezTo>
                  <a:pt x="234" y="73"/>
                  <a:pt x="234" y="73"/>
                  <a:pt x="234" y="73"/>
                </a:cubicBezTo>
                <a:cubicBezTo>
                  <a:pt x="234" y="73"/>
                  <a:pt x="234" y="73"/>
                  <a:pt x="235" y="73"/>
                </a:cubicBezTo>
                <a:cubicBezTo>
                  <a:pt x="234" y="73"/>
                  <a:pt x="234" y="73"/>
                  <a:pt x="234" y="73"/>
                </a:cubicBezTo>
                <a:cubicBezTo>
                  <a:pt x="230" y="73"/>
                  <a:pt x="227" y="73"/>
                  <a:pt x="224" y="74"/>
                </a:cubicBezTo>
                <a:close/>
                <a:moveTo>
                  <a:pt x="380" y="69"/>
                </a:moveTo>
                <a:cubicBezTo>
                  <a:pt x="379" y="69"/>
                  <a:pt x="378" y="69"/>
                  <a:pt x="377" y="69"/>
                </a:cubicBezTo>
                <a:cubicBezTo>
                  <a:pt x="377" y="69"/>
                  <a:pt x="379" y="69"/>
                  <a:pt x="380" y="69"/>
                </a:cubicBezTo>
                <a:close/>
                <a:moveTo>
                  <a:pt x="367" y="70"/>
                </a:moveTo>
                <a:cubicBezTo>
                  <a:pt x="364" y="70"/>
                  <a:pt x="364" y="70"/>
                  <a:pt x="364" y="70"/>
                </a:cubicBezTo>
                <a:cubicBezTo>
                  <a:pt x="364" y="70"/>
                  <a:pt x="364" y="70"/>
                  <a:pt x="364" y="70"/>
                </a:cubicBezTo>
                <a:cubicBezTo>
                  <a:pt x="364" y="70"/>
                  <a:pt x="364" y="70"/>
                  <a:pt x="364" y="70"/>
                </a:cubicBezTo>
                <a:cubicBezTo>
                  <a:pt x="365" y="70"/>
                  <a:pt x="366" y="69"/>
                  <a:pt x="367" y="70"/>
                </a:cubicBezTo>
                <a:close/>
                <a:moveTo>
                  <a:pt x="415" y="11"/>
                </a:moveTo>
                <a:cubicBezTo>
                  <a:pt x="410" y="11"/>
                  <a:pt x="410" y="11"/>
                  <a:pt x="410" y="11"/>
                </a:cubicBezTo>
                <a:cubicBezTo>
                  <a:pt x="411" y="11"/>
                  <a:pt x="413" y="11"/>
                  <a:pt x="415" y="11"/>
                </a:cubicBezTo>
                <a:cubicBezTo>
                  <a:pt x="419" y="11"/>
                  <a:pt x="419" y="11"/>
                  <a:pt x="419" y="11"/>
                </a:cubicBezTo>
                <a:cubicBezTo>
                  <a:pt x="417" y="12"/>
                  <a:pt x="416" y="11"/>
                  <a:pt x="415" y="11"/>
                </a:cubicBezTo>
                <a:close/>
                <a:moveTo>
                  <a:pt x="422" y="12"/>
                </a:moveTo>
                <a:cubicBezTo>
                  <a:pt x="428" y="12"/>
                  <a:pt x="433" y="12"/>
                  <a:pt x="439" y="13"/>
                </a:cubicBezTo>
                <a:cubicBezTo>
                  <a:pt x="433" y="12"/>
                  <a:pt x="428" y="12"/>
                  <a:pt x="422" y="12"/>
                </a:cubicBezTo>
                <a:close/>
              </a:path>
            </a:pathLst>
          </a:custGeom>
          <a:solidFill>
            <a:srgbClr val="2C3C5E"/>
          </a:solidFill>
          <a:ln>
            <a:noFill/>
          </a:ln>
        </p:spPr>
        <p:txBody>
          <a:bodyPr vert="horz" wrap="square" lIns="91440" tIns="45720" rIns="91440" bIns="45720" numCol="1" anchor="t" anchorCtr="0" compatLnSpc="1"/>
          <a:lstStyle/>
          <a:p>
            <a:pPr lvl="0"/>
            <a:endParaRPr lang="zh-CN" altLang="en-US" dirty="0"/>
          </a:p>
        </p:txBody>
      </p:sp>
      <p:sp>
        <p:nvSpPr>
          <p:cNvPr id="8" name="矩形 7"/>
          <p:cNvSpPr/>
          <p:nvPr/>
        </p:nvSpPr>
        <p:spPr>
          <a:xfrm>
            <a:off x="3656251" y="361889"/>
            <a:ext cx="4246880" cy="398780"/>
          </a:xfrm>
          <a:prstGeom prst="rect">
            <a:avLst/>
          </a:prstGeom>
        </p:spPr>
        <p:txBody>
          <a:bodyPr wrap="none">
            <a:spAutoFit/>
          </a:bodyPr>
          <a:lstStyle/>
          <a:p>
            <a:pPr algn="l"/>
            <a:r>
              <a:rPr lang="zh-CN" altLang="en-US" sz="2000" dirty="0">
                <a:solidFill>
                  <a:schemeClr val="bg1"/>
                </a:solidFill>
                <a:latin typeface="宋体" panose="02010600030101010101" pitchFamily="2" charset="-122"/>
                <a:ea typeface="宋体" panose="02010600030101010101" pitchFamily="2" charset="-122"/>
              </a:rPr>
              <a:t>一、工匠精神是一种一丝不苟的精神</a:t>
            </a:r>
            <a:endParaRPr lang="zh-CN" altLang="en-US" sz="2000" dirty="0">
              <a:solidFill>
                <a:schemeClr val="bg1"/>
              </a:solidFill>
              <a:latin typeface="宋体" panose="02010600030101010101" pitchFamily="2" charset="-122"/>
              <a:ea typeface="宋体" panose="02010600030101010101" pitchFamily="2" charset="-122"/>
            </a:endParaRPr>
          </a:p>
        </p:txBody>
      </p:sp>
      <p:sp>
        <p:nvSpPr>
          <p:cNvPr id="54" name="文本框 53"/>
          <p:cNvSpPr txBox="1"/>
          <p:nvPr/>
        </p:nvSpPr>
        <p:spPr>
          <a:xfrm>
            <a:off x="5591810" y="1522730"/>
            <a:ext cx="6217285" cy="3830955"/>
          </a:xfrm>
          <a:prstGeom prst="rect">
            <a:avLst/>
          </a:prstGeom>
          <a:noFill/>
        </p:spPr>
        <p:txBody>
          <a:bodyPr wrap="square" rtlCol="0">
            <a:spAutoFit/>
          </a:bodyPr>
          <a:lstStyle/>
          <a:p>
            <a:pPr fontAlgn="auto">
              <a:lnSpc>
                <a:spcPct val="150000"/>
              </a:lnSpc>
            </a:pPr>
            <a:r>
              <a:rPr lang="en-US" altLang="zh-CN" dirty="0">
                <a:solidFill>
                  <a:schemeClr val="bg2">
                    <a:lumMod val="10000"/>
                  </a:schemeClr>
                </a:solidFill>
                <a:latin typeface="宋体" panose="02010600030101010101" pitchFamily="2" charset="-122"/>
                <a:ea typeface="宋体" panose="02010600030101010101" pitchFamily="2" charset="-122"/>
                <a:sym typeface="+mn-ea"/>
              </a:rPr>
              <a:t>“一丝不苟”是追求细节完美的工作作风，是一种做事严谨认真的精神品质。“失之毫厘，谬以千里”，小的银器手工艺制作 失误会造成大的错误，细节的完美推动事业的成功，严谨的态度是影响成功的重要因素。“干一行，钻一行”，小到螺丝钉，大到国之重器，都需要匠人们倾尽匠心，一丝不苟地慢慢打磨。以严谨的工作态度和求真务实的工作作风投身于自己所热爱的事业，从每个细节上积累优势，在每个细节上做足功夫，在平凡的岗位中创造出不平凡的业绩，以一流的精品去接受党和人民的检验。</a:t>
            </a:r>
            <a:endParaRPr lang="en-US" altLang="zh-CN" dirty="0">
              <a:solidFill>
                <a:schemeClr val="bg2">
                  <a:lumMod val="10000"/>
                </a:schemeClr>
              </a:solidFill>
              <a:latin typeface="宋体" panose="02010600030101010101" pitchFamily="2" charset="-122"/>
              <a:ea typeface="宋体" panose="02010600030101010101" pitchFamily="2" charset="-122"/>
              <a:sym typeface="+mn-ea"/>
            </a:endParaRPr>
          </a:p>
        </p:txBody>
      </p:sp>
      <p:pic>
        <p:nvPicPr>
          <p:cNvPr id="112" name="图片 111"/>
          <p:cNvPicPr/>
          <p:nvPr/>
        </p:nvPicPr>
        <p:blipFill>
          <a:blip r:embed="rId1"/>
          <a:stretch>
            <a:fillRect/>
          </a:stretch>
        </p:blipFill>
        <p:spPr>
          <a:xfrm>
            <a:off x="659130" y="1522730"/>
            <a:ext cx="4159885" cy="3812540"/>
          </a:xfrm>
          <a:prstGeom prst="rect">
            <a:avLst/>
          </a:prstGeom>
          <a:noFill/>
          <a:ln w="9525">
            <a:noFill/>
          </a:ln>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192"/>
          <p:cNvSpPr>
            <a:spLocks noEditPoints="1"/>
          </p:cNvSpPr>
          <p:nvPr/>
        </p:nvSpPr>
        <p:spPr bwMode="auto">
          <a:xfrm rot="10800000" flipH="1" flipV="1">
            <a:off x="3148965" y="269875"/>
            <a:ext cx="6446520" cy="582295"/>
          </a:xfrm>
          <a:custGeom>
            <a:avLst/>
            <a:gdLst>
              <a:gd name="T0" fmla="*/ 460 w 478"/>
              <a:gd name="T1" fmla="*/ 10 h 77"/>
              <a:gd name="T2" fmla="*/ 130 w 478"/>
              <a:gd name="T3" fmla="*/ 3 h 77"/>
              <a:gd name="T4" fmla="*/ 95 w 478"/>
              <a:gd name="T5" fmla="*/ 2 h 77"/>
              <a:gd name="T6" fmla="*/ 5 w 478"/>
              <a:gd name="T7" fmla="*/ 5 h 77"/>
              <a:gd name="T8" fmla="*/ 0 w 478"/>
              <a:gd name="T9" fmla="*/ 9 h 77"/>
              <a:gd name="T10" fmla="*/ 1 w 478"/>
              <a:gd name="T11" fmla="*/ 17 h 77"/>
              <a:gd name="T12" fmla="*/ 2 w 478"/>
              <a:gd name="T13" fmla="*/ 20 h 77"/>
              <a:gd name="T14" fmla="*/ 2 w 478"/>
              <a:gd name="T15" fmla="*/ 25 h 77"/>
              <a:gd name="T16" fmla="*/ 11 w 478"/>
              <a:gd name="T17" fmla="*/ 26 h 77"/>
              <a:gd name="T18" fmla="*/ 14 w 478"/>
              <a:gd name="T19" fmla="*/ 35 h 77"/>
              <a:gd name="T20" fmla="*/ 12 w 478"/>
              <a:gd name="T21" fmla="*/ 40 h 77"/>
              <a:gd name="T22" fmla="*/ 18 w 478"/>
              <a:gd name="T23" fmla="*/ 41 h 77"/>
              <a:gd name="T24" fmla="*/ 20 w 478"/>
              <a:gd name="T25" fmla="*/ 46 h 77"/>
              <a:gd name="T26" fmla="*/ 16 w 478"/>
              <a:gd name="T27" fmla="*/ 49 h 77"/>
              <a:gd name="T28" fmla="*/ 30 w 478"/>
              <a:gd name="T29" fmla="*/ 59 h 77"/>
              <a:gd name="T30" fmla="*/ 17 w 478"/>
              <a:gd name="T31" fmla="*/ 63 h 77"/>
              <a:gd name="T32" fmla="*/ 161 w 478"/>
              <a:gd name="T33" fmla="*/ 76 h 77"/>
              <a:gd name="T34" fmla="*/ 311 w 478"/>
              <a:gd name="T35" fmla="*/ 74 h 77"/>
              <a:gd name="T36" fmla="*/ 401 w 478"/>
              <a:gd name="T37" fmla="*/ 73 h 77"/>
              <a:gd name="T38" fmla="*/ 368 w 478"/>
              <a:gd name="T39" fmla="*/ 70 h 77"/>
              <a:gd name="T40" fmla="*/ 372 w 478"/>
              <a:gd name="T41" fmla="*/ 68 h 77"/>
              <a:gd name="T42" fmla="*/ 372 w 478"/>
              <a:gd name="T43" fmla="*/ 66 h 77"/>
              <a:gd name="T44" fmla="*/ 412 w 478"/>
              <a:gd name="T45" fmla="*/ 66 h 77"/>
              <a:gd name="T46" fmla="*/ 429 w 478"/>
              <a:gd name="T47" fmla="*/ 66 h 77"/>
              <a:gd name="T48" fmla="*/ 415 w 478"/>
              <a:gd name="T49" fmla="*/ 65 h 77"/>
              <a:gd name="T50" fmla="*/ 393 w 478"/>
              <a:gd name="T51" fmla="*/ 64 h 77"/>
              <a:gd name="T52" fmla="*/ 330 w 478"/>
              <a:gd name="T53" fmla="*/ 63 h 77"/>
              <a:gd name="T54" fmla="*/ 378 w 478"/>
              <a:gd name="T55" fmla="*/ 60 h 77"/>
              <a:gd name="T56" fmla="*/ 406 w 478"/>
              <a:gd name="T57" fmla="*/ 60 h 77"/>
              <a:gd name="T58" fmla="*/ 403 w 478"/>
              <a:gd name="T59" fmla="*/ 59 h 77"/>
              <a:gd name="T60" fmla="*/ 399 w 478"/>
              <a:gd name="T61" fmla="*/ 56 h 77"/>
              <a:gd name="T62" fmla="*/ 381 w 478"/>
              <a:gd name="T63" fmla="*/ 54 h 77"/>
              <a:gd name="T64" fmla="*/ 388 w 478"/>
              <a:gd name="T65" fmla="*/ 54 h 77"/>
              <a:gd name="T66" fmla="*/ 367 w 478"/>
              <a:gd name="T67" fmla="*/ 49 h 77"/>
              <a:gd name="T68" fmla="*/ 383 w 478"/>
              <a:gd name="T69" fmla="*/ 49 h 77"/>
              <a:gd name="T70" fmla="*/ 368 w 478"/>
              <a:gd name="T71" fmla="*/ 46 h 77"/>
              <a:gd name="T72" fmla="*/ 400 w 478"/>
              <a:gd name="T73" fmla="*/ 44 h 77"/>
              <a:gd name="T74" fmla="*/ 408 w 478"/>
              <a:gd name="T75" fmla="*/ 42 h 77"/>
              <a:gd name="T76" fmla="*/ 451 w 478"/>
              <a:gd name="T77" fmla="*/ 42 h 77"/>
              <a:gd name="T78" fmla="*/ 373 w 478"/>
              <a:gd name="T79" fmla="*/ 38 h 77"/>
              <a:gd name="T80" fmla="*/ 435 w 478"/>
              <a:gd name="T81" fmla="*/ 34 h 77"/>
              <a:gd name="T82" fmla="*/ 445 w 478"/>
              <a:gd name="T83" fmla="*/ 31 h 77"/>
              <a:gd name="T84" fmla="*/ 449 w 478"/>
              <a:gd name="T85" fmla="*/ 29 h 77"/>
              <a:gd name="T86" fmla="*/ 464 w 478"/>
              <a:gd name="T87" fmla="*/ 25 h 77"/>
              <a:gd name="T88" fmla="*/ 443 w 478"/>
              <a:gd name="T89" fmla="*/ 20 h 77"/>
              <a:gd name="T90" fmla="*/ 455 w 478"/>
              <a:gd name="T91" fmla="*/ 15 h 77"/>
              <a:gd name="T92" fmla="*/ 22 w 478"/>
              <a:gd name="T93" fmla="*/ 46 h 77"/>
              <a:gd name="T94" fmla="*/ 212 w 478"/>
              <a:gd name="T95" fmla="*/ 74 h 77"/>
              <a:gd name="T96" fmla="*/ 234 w 478"/>
              <a:gd name="T97" fmla="*/ 73 h 77"/>
              <a:gd name="T98" fmla="*/ 367 w 478"/>
              <a:gd name="T99" fmla="*/ 70 h 77"/>
              <a:gd name="T100" fmla="*/ 415 w 478"/>
              <a:gd name="T101" fmla="*/ 11 h 77"/>
              <a:gd name="T102" fmla="*/ 422 w 478"/>
              <a:gd name="T103" fmla="*/ 12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78" h="77">
                <a:moveTo>
                  <a:pt x="478" y="13"/>
                </a:moveTo>
                <a:cubicBezTo>
                  <a:pt x="472" y="13"/>
                  <a:pt x="468" y="13"/>
                  <a:pt x="462" y="12"/>
                </a:cubicBezTo>
                <a:cubicBezTo>
                  <a:pt x="461" y="11"/>
                  <a:pt x="465" y="12"/>
                  <a:pt x="464" y="11"/>
                </a:cubicBezTo>
                <a:cubicBezTo>
                  <a:pt x="434" y="9"/>
                  <a:pt x="403" y="9"/>
                  <a:pt x="373" y="7"/>
                </a:cubicBezTo>
                <a:cubicBezTo>
                  <a:pt x="402" y="6"/>
                  <a:pt x="431" y="10"/>
                  <a:pt x="460" y="10"/>
                </a:cubicBezTo>
                <a:cubicBezTo>
                  <a:pt x="436" y="6"/>
                  <a:pt x="407" y="7"/>
                  <a:pt x="381" y="5"/>
                </a:cubicBezTo>
                <a:cubicBezTo>
                  <a:pt x="288" y="3"/>
                  <a:pt x="288" y="3"/>
                  <a:pt x="288" y="3"/>
                </a:cubicBezTo>
                <a:cubicBezTo>
                  <a:pt x="222" y="3"/>
                  <a:pt x="222" y="3"/>
                  <a:pt x="222" y="3"/>
                </a:cubicBezTo>
                <a:cubicBezTo>
                  <a:pt x="130" y="4"/>
                  <a:pt x="130" y="4"/>
                  <a:pt x="130" y="4"/>
                </a:cubicBezTo>
                <a:cubicBezTo>
                  <a:pt x="130" y="3"/>
                  <a:pt x="130" y="3"/>
                  <a:pt x="130" y="3"/>
                </a:cubicBezTo>
                <a:cubicBezTo>
                  <a:pt x="127" y="2"/>
                  <a:pt x="125" y="3"/>
                  <a:pt x="123" y="3"/>
                </a:cubicBezTo>
                <a:cubicBezTo>
                  <a:pt x="124" y="3"/>
                  <a:pt x="125" y="3"/>
                  <a:pt x="125" y="4"/>
                </a:cubicBezTo>
                <a:cubicBezTo>
                  <a:pt x="122" y="4"/>
                  <a:pt x="118" y="3"/>
                  <a:pt x="115" y="4"/>
                </a:cubicBezTo>
                <a:cubicBezTo>
                  <a:pt x="112" y="3"/>
                  <a:pt x="107" y="4"/>
                  <a:pt x="102" y="3"/>
                </a:cubicBezTo>
                <a:cubicBezTo>
                  <a:pt x="100" y="2"/>
                  <a:pt x="98" y="2"/>
                  <a:pt x="95" y="2"/>
                </a:cubicBezTo>
                <a:cubicBezTo>
                  <a:pt x="70" y="2"/>
                  <a:pt x="50" y="0"/>
                  <a:pt x="24" y="1"/>
                </a:cubicBezTo>
                <a:cubicBezTo>
                  <a:pt x="18" y="2"/>
                  <a:pt x="10" y="1"/>
                  <a:pt x="6" y="4"/>
                </a:cubicBezTo>
                <a:cubicBezTo>
                  <a:pt x="6" y="5"/>
                  <a:pt x="8" y="5"/>
                  <a:pt x="8" y="5"/>
                </a:cubicBezTo>
                <a:cubicBezTo>
                  <a:pt x="7" y="5"/>
                  <a:pt x="6" y="6"/>
                  <a:pt x="5" y="5"/>
                </a:cubicBezTo>
                <a:cubicBezTo>
                  <a:pt x="5" y="5"/>
                  <a:pt x="5" y="5"/>
                  <a:pt x="5" y="5"/>
                </a:cubicBezTo>
                <a:cubicBezTo>
                  <a:pt x="0" y="6"/>
                  <a:pt x="0" y="6"/>
                  <a:pt x="0" y="6"/>
                </a:cubicBezTo>
                <a:cubicBezTo>
                  <a:pt x="2" y="7"/>
                  <a:pt x="2" y="7"/>
                  <a:pt x="2" y="7"/>
                </a:cubicBezTo>
                <a:cubicBezTo>
                  <a:pt x="2" y="7"/>
                  <a:pt x="2" y="7"/>
                  <a:pt x="2" y="7"/>
                </a:cubicBezTo>
                <a:cubicBezTo>
                  <a:pt x="4" y="8"/>
                  <a:pt x="4" y="8"/>
                  <a:pt x="4" y="8"/>
                </a:cubicBezTo>
                <a:cubicBezTo>
                  <a:pt x="3" y="8"/>
                  <a:pt x="1" y="9"/>
                  <a:pt x="0" y="9"/>
                </a:cubicBezTo>
                <a:cubicBezTo>
                  <a:pt x="0" y="11"/>
                  <a:pt x="0" y="13"/>
                  <a:pt x="3" y="13"/>
                </a:cubicBezTo>
                <a:cubicBezTo>
                  <a:pt x="0" y="13"/>
                  <a:pt x="0" y="13"/>
                  <a:pt x="0" y="13"/>
                </a:cubicBezTo>
                <a:cubicBezTo>
                  <a:pt x="0" y="14"/>
                  <a:pt x="0" y="14"/>
                  <a:pt x="0" y="14"/>
                </a:cubicBezTo>
                <a:cubicBezTo>
                  <a:pt x="0" y="15"/>
                  <a:pt x="2" y="15"/>
                  <a:pt x="3" y="15"/>
                </a:cubicBezTo>
                <a:cubicBezTo>
                  <a:pt x="1" y="17"/>
                  <a:pt x="1" y="17"/>
                  <a:pt x="1" y="17"/>
                </a:cubicBezTo>
                <a:cubicBezTo>
                  <a:pt x="2" y="17"/>
                  <a:pt x="2" y="17"/>
                  <a:pt x="2" y="17"/>
                </a:cubicBezTo>
                <a:cubicBezTo>
                  <a:pt x="1" y="18"/>
                  <a:pt x="1" y="18"/>
                  <a:pt x="1" y="18"/>
                </a:cubicBezTo>
                <a:cubicBezTo>
                  <a:pt x="3" y="18"/>
                  <a:pt x="1" y="19"/>
                  <a:pt x="1" y="19"/>
                </a:cubicBezTo>
                <a:cubicBezTo>
                  <a:pt x="4" y="20"/>
                  <a:pt x="4" y="20"/>
                  <a:pt x="4" y="20"/>
                </a:cubicBezTo>
                <a:cubicBezTo>
                  <a:pt x="5" y="21"/>
                  <a:pt x="2" y="20"/>
                  <a:pt x="2" y="20"/>
                </a:cubicBezTo>
                <a:cubicBezTo>
                  <a:pt x="3" y="21"/>
                  <a:pt x="5" y="21"/>
                  <a:pt x="6" y="21"/>
                </a:cubicBezTo>
                <a:cubicBezTo>
                  <a:pt x="5" y="22"/>
                  <a:pt x="3" y="21"/>
                  <a:pt x="1" y="21"/>
                </a:cubicBezTo>
                <a:cubicBezTo>
                  <a:pt x="1" y="22"/>
                  <a:pt x="1" y="22"/>
                  <a:pt x="1" y="22"/>
                </a:cubicBezTo>
                <a:cubicBezTo>
                  <a:pt x="2" y="24"/>
                  <a:pt x="6" y="24"/>
                  <a:pt x="10" y="24"/>
                </a:cubicBezTo>
                <a:cubicBezTo>
                  <a:pt x="7" y="25"/>
                  <a:pt x="5" y="25"/>
                  <a:pt x="2" y="25"/>
                </a:cubicBezTo>
                <a:cubicBezTo>
                  <a:pt x="2" y="26"/>
                  <a:pt x="2" y="26"/>
                  <a:pt x="2" y="26"/>
                </a:cubicBezTo>
                <a:cubicBezTo>
                  <a:pt x="3" y="27"/>
                  <a:pt x="5" y="26"/>
                  <a:pt x="5" y="27"/>
                </a:cubicBezTo>
                <a:cubicBezTo>
                  <a:pt x="10" y="27"/>
                  <a:pt x="10" y="27"/>
                  <a:pt x="10" y="27"/>
                </a:cubicBezTo>
                <a:cubicBezTo>
                  <a:pt x="9" y="27"/>
                  <a:pt x="9" y="27"/>
                  <a:pt x="9" y="27"/>
                </a:cubicBezTo>
                <a:cubicBezTo>
                  <a:pt x="9" y="26"/>
                  <a:pt x="10" y="26"/>
                  <a:pt x="11" y="26"/>
                </a:cubicBezTo>
                <a:cubicBezTo>
                  <a:pt x="15" y="26"/>
                  <a:pt x="12" y="30"/>
                  <a:pt x="14" y="30"/>
                </a:cubicBezTo>
                <a:cubicBezTo>
                  <a:pt x="12" y="32"/>
                  <a:pt x="9" y="30"/>
                  <a:pt x="6" y="31"/>
                </a:cubicBezTo>
                <a:cubicBezTo>
                  <a:pt x="9" y="32"/>
                  <a:pt x="12" y="31"/>
                  <a:pt x="16" y="31"/>
                </a:cubicBezTo>
                <a:cubicBezTo>
                  <a:pt x="17" y="34"/>
                  <a:pt x="17" y="34"/>
                  <a:pt x="17" y="34"/>
                </a:cubicBezTo>
                <a:cubicBezTo>
                  <a:pt x="14" y="35"/>
                  <a:pt x="14" y="35"/>
                  <a:pt x="14" y="35"/>
                </a:cubicBezTo>
                <a:cubicBezTo>
                  <a:pt x="21" y="35"/>
                  <a:pt x="21" y="35"/>
                  <a:pt x="21" y="35"/>
                </a:cubicBezTo>
                <a:cubicBezTo>
                  <a:pt x="22" y="35"/>
                  <a:pt x="23" y="35"/>
                  <a:pt x="23" y="36"/>
                </a:cubicBezTo>
                <a:cubicBezTo>
                  <a:pt x="23" y="37"/>
                  <a:pt x="22" y="37"/>
                  <a:pt x="21" y="37"/>
                </a:cubicBezTo>
                <a:cubicBezTo>
                  <a:pt x="18" y="41"/>
                  <a:pt x="11" y="37"/>
                  <a:pt x="6" y="38"/>
                </a:cubicBezTo>
                <a:cubicBezTo>
                  <a:pt x="7" y="39"/>
                  <a:pt x="10" y="39"/>
                  <a:pt x="12" y="40"/>
                </a:cubicBezTo>
                <a:cubicBezTo>
                  <a:pt x="16" y="39"/>
                  <a:pt x="18" y="38"/>
                  <a:pt x="21" y="39"/>
                </a:cubicBezTo>
                <a:cubicBezTo>
                  <a:pt x="19" y="40"/>
                  <a:pt x="19" y="40"/>
                  <a:pt x="19" y="40"/>
                </a:cubicBezTo>
                <a:cubicBezTo>
                  <a:pt x="20" y="40"/>
                  <a:pt x="20" y="40"/>
                  <a:pt x="20" y="40"/>
                </a:cubicBezTo>
                <a:cubicBezTo>
                  <a:pt x="20" y="40"/>
                  <a:pt x="21" y="40"/>
                  <a:pt x="21" y="41"/>
                </a:cubicBezTo>
                <a:cubicBezTo>
                  <a:pt x="18" y="41"/>
                  <a:pt x="18" y="41"/>
                  <a:pt x="18" y="41"/>
                </a:cubicBezTo>
                <a:cubicBezTo>
                  <a:pt x="19" y="41"/>
                  <a:pt x="19" y="41"/>
                  <a:pt x="19" y="41"/>
                </a:cubicBezTo>
                <a:cubicBezTo>
                  <a:pt x="20" y="41"/>
                  <a:pt x="21" y="42"/>
                  <a:pt x="22" y="41"/>
                </a:cubicBezTo>
                <a:cubicBezTo>
                  <a:pt x="22" y="43"/>
                  <a:pt x="22" y="43"/>
                  <a:pt x="22" y="43"/>
                </a:cubicBezTo>
                <a:cubicBezTo>
                  <a:pt x="20" y="44"/>
                  <a:pt x="22" y="46"/>
                  <a:pt x="19" y="46"/>
                </a:cubicBezTo>
                <a:cubicBezTo>
                  <a:pt x="20" y="46"/>
                  <a:pt x="20" y="46"/>
                  <a:pt x="20" y="46"/>
                </a:cubicBezTo>
                <a:cubicBezTo>
                  <a:pt x="16" y="47"/>
                  <a:pt x="12" y="44"/>
                  <a:pt x="9" y="46"/>
                </a:cubicBezTo>
                <a:cubicBezTo>
                  <a:pt x="13" y="47"/>
                  <a:pt x="19" y="46"/>
                  <a:pt x="23" y="48"/>
                </a:cubicBezTo>
                <a:cubicBezTo>
                  <a:pt x="22" y="49"/>
                  <a:pt x="22" y="49"/>
                  <a:pt x="22" y="49"/>
                </a:cubicBezTo>
                <a:cubicBezTo>
                  <a:pt x="21" y="48"/>
                  <a:pt x="21" y="48"/>
                  <a:pt x="21" y="48"/>
                </a:cubicBezTo>
                <a:cubicBezTo>
                  <a:pt x="19" y="48"/>
                  <a:pt x="17" y="49"/>
                  <a:pt x="16" y="49"/>
                </a:cubicBezTo>
                <a:cubicBezTo>
                  <a:pt x="17" y="49"/>
                  <a:pt x="19" y="49"/>
                  <a:pt x="20" y="49"/>
                </a:cubicBezTo>
                <a:cubicBezTo>
                  <a:pt x="22" y="50"/>
                  <a:pt x="25" y="51"/>
                  <a:pt x="24" y="53"/>
                </a:cubicBezTo>
                <a:cubicBezTo>
                  <a:pt x="19" y="53"/>
                  <a:pt x="19" y="53"/>
                  <a:pt x="19" y="53"/>
                </a:cubicBezTo>
                <a:cubicBezTo>
                  <a:pt x="26" y="55"/>
                  <a:pt x="26" y="55"/>
                  <a:pt x="26" y="55"/>
                </a:cubicBezTo>
                <a:cubicBezTo>
                  <a:pt x="25" y="57"/>
                  <a:pt x="29" y="58"/>
                  <a:pt x="30" y="59"/>
                </a:cubicBezTo>
                <a:cubicBezTo>
                  <a:pt x="29" y="60"/>
                  <a:pt x="27" y="59"/>
                  <a:pt x="26" y="60"/>
                </a:cubicBezTo>
                <a:cubicBezTo>
                  <a:pt x="22" y="61"/>
                  <a:pt x="28" y="62"/>
                  <a:pt x="26" y="64"/>
                </a:cubicBezTo>
                <a:cubicBezTo>
                  <a:pt x="27" y="64"/>
                  <a:pt x="29" y="64"/>
                  <a:pt x="30" y="65"/>
                </a:cubicBezTo>
                <a:cubicBezTo>
                  <a:pt x="30" y="65"/>
                  <a:pt x="29" y="66"/>
                  <a:pt x="29" y="66"/>
                </a:cubicBezTo>
                <a:cubicBezTo>
                  <a:pt x="25" y="64"/>
                  <a:pt x="21" y="63"/>
                  <a:pt x="17" y="63"/>
                </a:cubicBezTo>
                <a:cubicBezTo>
                  <a:pt x="22" y="66"/>
                  <a:pt x="22" y="66"/>
                  <a:pt x="22" y="66"/>
                </a:cubicBezTo>
                <a:cubicBezTo>
                  <a:pt x="30" y="66"/>
                  <a:pt x="36" y="70"/>
                  <a:pt x="44" y="70"/>
                </a:cubicBezTo>
                <a:cubicBezTo>
                  <a:pt x="51" y="73"/>
                  <a:pt x="61" y="73"/>
                  <a:pt x="70" y="75"/>
                </a:cubicBezTo>
                <a:cubicBezTo>
                  <a:pt x="82" y="75"/>
                  <a:pt x="93" y="77"/>
                  <a:pt x="104" y="77"/>
                </a:cubicBezTo>
                <a:cubicBezTo>
                  <a:pt x="123" y="76"/>
                  <a:pt x="142" y="76"/>
                  <a:pt x="161" y="76"/>
                </a:cubicBezTo>
                <a:cubicBezTo>
                  <a:pt x="258" y="76"/>
                  <a:pt x="258" y="76"/>
                  <a:pt x="258" y="76"/>
                </a:cubicBezTo>
                <a:cubicBezTo>
                  <a:pt x="286" y="75"/>
                  <a:pt x="315" y="77"/>
                  <a:pt x="341" y="75"/>
                </a:cubicBezTo>
                <a:cubicBezTo>
                  <a:pt x="336" y="75"/>
                  <a:pt x="331" y="74"/>
                  <a:pt x="326" y="75"/>
                </a:cubicBezTo>
                <a:cubicBezTo>
                  <a:pt x="323" y="75"/>
                  <a:pt x="321" y="74"/>
                  <a:pt x="319" y="75"/>
                </a:cubicBezTo>
                <a:cubicBezTo>
                  <a:pt x="316" y="75"/>
                  <a:pt x="313" y="75"/>
                  <a:pt x="311" y="74"/>
                </a:cubicBezTo>
                <a:cubicBezTo>
                  <a:pt x="280" y="74"/>
                  <a:pt x="280" y="74"/>
                  <a:pt x="280" y="74"/>
                </a:cubicBezTo>
                <a:cubicBezTo>
                  <a:pt x="279" y="74"/>
                  <a:pt x="279" y="74"/>
                  <a:pt x="279" y="74"/>
                </a:cubicBezTo>
                <a:cubicBezTo>
                  <a:pt x="276" y="74"/>
                  <a:pt x="272" y="75"/>
                  <a:pt x="270" y="74"/>
                </a:cubicBezTo>
                <a:cubicBezTo>
                  <a:pt x="271" y="73"/>
                  <a:pt x="271" y="73"/>
                  <a:pt x="271" y="73"/>
                </a:cubicBezTo>
                <a:cubicBezTo>
                  <a:pt x="401" y="73"/>
                  <a:pt x="401" y="73"/>
                  <a:pt x="401" y="73"/>
                </a:cubicBezTo>
                <a:cubicBezTo>
                  <a:pt x="415" y="72"/>
                  <a:pt x="415" y="72"/>
                  <a:pt x="415" y="72"/>
                </a:cubicBezTo>
                <a:cubicBezTo>
                  <a:pt x="384" y="72"/>
                  <a:pt x="352" y="72"/>
                  <a:pt x="320" y="71"/>
                </a:cubicBezTo>
                <a:cubicBezTo>
                  <a:pt x="309" y="71"/>
                  <a:pt x="297" y="72"/>
                  <a:pt x="286" y="70"/>
                </a:cubicBezTo>
                <a:cubicBezTo>
                  <a:pt x="312" y="70"/>
                  <a:pt x="341" y="71"/>
                  <a:pt x="368" y="70"/>
                </a:cubicBezTo>
                <a:cubicBezTo>
                  <a:pt x="368" y="70"/>
                  <a:pt x="368" y="70"/>
                  <a:pt x="368" y="70"/>
                </a:cubicBezTo>
                <a:cubicBezTo>
                  <a:pt x="369" y="69"/>
                  <a:pt x="369" y="69"/>
                  <a:pt x="369" y="69"/>
                </a:cubicBezTo>
                <a:cubicBezTo>
                  <a:pt x="370" y="70"/>
                  <a:pt x="371" y="69"/>
                  <a:pt x="372" y="69"/>
                </a:cubicBezTo>
                <a:cubicBezTo>
                  <a:pt x="376" y="69"/>
                  <a:pt x="383" y="71"/>
                  <a:pt x="387" y="69"/>
                </a:cubicBezTo>
                <a:cubicBezTo>
                  <a:pt x="373" y="68"/>
                  <a:pt x="373" y="68"/>
                  <a:pt x="373" y="68"/>
                </a:cubicBezTo>
                <a:cubicBezTo>
                  <a:pt x="372" y="68"/>
                  <a:pt x="372" y="68"/>
                  <a:pt x="372" y="68"/>
                </a:cubicBezTo>
                <a:cubicBezTo>
                  <a:pt x="374" y="67"/>
                  <a:pt x="374" y="67"/>
                  <a:pt x="374" y="67"/>
                </a:cubicBezTo>
                <a:cubicBezTo>
                  <a:pt x="371" y="67"/>
                  <a:pt x="371" y="67"/>
                  <a:pt x="371" y="67"/>
                </a:cubicBezTo>
                <a:cubicBezTo>
                  <a:pt x="371" y="67"/>
                  <a:pt x="370" y="67"/>
                  <a:pt x="370" y="66"/>
                </a:cubicBezTo>
                <a:cubicBezTo>
                  <a:pt x="371" y="66"/>
                  <a:pt x="373" y="65"/>
                  <a:pt x="374" y="66"/>
                </a:cubicBezTo>
                <a:cubicBezTo>
                  <a:pt x="374" y="66"/>
                  <a:pt x="372" y="66"/>
                  <a:pt x="372" y="66"/>
                </a:cubicBezTo>
                <a:cubicBezTo>
                  <a:pt x="378" y="66"/>
                  <a:pt x="387" y="67"/>
                  <a:pt x="395" y="67"/>
                </a:cubicBezTo>
                <a:cubicBezTo>
                  <a:pt x="394" y="67"/>
                  <a:pt x="394" y="67"/>
                  <a:pt x="394" y="67"/>
                </a:cubicBezTo>
                <a:cubicBezTo>
                  <a:pt x="398" y="68"/>
                  <a:pt x="405" y="68"/>
                  <a:pt x="408" y="67"/>
                </a:cubicBezTo>
                <a:cubicBezTo>
                  <a:pt x="410" y="66"/>
                  <a:pt x="410" y="67"/>
                  <a:pt x="410" y="67"/>
                </a:cubicBezTo>
                <a:cubicBezTo>
                  <a:pt x="412" y="68"/>
                  <a:pt x="411" y="67"/>
                  <a:pt x="412" y="66"/>
                </a:cubicBezTo>
                <a:cubicBezTo>
                  <a:pt x="429" y="66"/>
                  <a:pt x="429" y="66"/>
                  <a:pt x="429" y="66"/>
                </a:cubicBezTo>
                <a:cubicBezTo>
                  <a:pt x="429" y="67"/>
                  <a:pt x="429" y="67"/>
                  <a:pt x="429" y="67"/>
                </a:cubicBezTo>
                <a:cubicBezTo>
                  <a:pt x="424" y="67"/>
                  <a:pt x="419" y="67"/>
                  <a:pt x="414" y="67"/>
                </a:cubicBezTo>
                <a:cubicBezTo>
                  <a:pt x="421" y="68"/>
                  <a:pt x="431" y="68"/>
                  <a:pt x="436" y="67"/>
                </a:cubicBezTo>
                <a:cubicBezTo>
                  <a:pt x="434" y="67"/>
                  <a:pt x="431" y="67"/>
                  <a:pt x="429" y="66"/>
                </a:cubicBezTo>
                <a:cubicBezTo>
                  <a:pt x="440" y="66"/>
                  <a:pt x="453" y="66"/>
                  <a:pt x="465" y="66"/>
                </a:cubicBezTo>
                <a:cubicBezTo>
                  <a:pt x="463" y="65"/>
                  <a:pt x="459" y="66"/>
                  <a:pt x="456" y="65"/>
                </a:cubicBezTo>
                <a:cubicBezTo>
                  <a:pt x="457" y="65"/>
                  <a:pt x="457" y="65"/>
                  <a:pt x="457" y="65"/>
                </a:cubicBezTo>
                <a:cubicBezTo>
                  <a:pt x="455" y="66"/>
                  <a:pt x="453" y="64"/>
                  <a:pt x="451" y="65"/>
                </a:cubicBezTo>
                <a:cubicBezTo>
                  <a:pt x="441" y="65"/>
                  <a:pt x="428" y="65"/>
                  <a:pt x="415" y="65"/>
                </a:cubicBezTo>
                <a:cubicBezTo>
                  <a:pt x="414" y="64"/>
                  <a:pt x="414" y="64"/>
                  <a:pt x="414" y="64"/>
                </a:cubicBezTo>
                <a:cubicBezTo>
                  <a:pt x="413" y="64"/>
                  <a:pt x="413" y="65"/>
                  <a:pt x="411" y="65"/>
                </a:cubicBezTo>
                <a:cubicBezTo>
                  <a:pt x="410" y="63"/>
                  <a:pt x="409" y="66"/>
                  <a:pt x="407" y="64"/>
                </a:cubicBezTo>
                <a:cubicBezTo>
                  <a:pt x="407" y="64"/>
                  <a:pt x="407" y="64"/>
                  <a:pt x="407" y="64"/>
                </a:cubicBezTo>
                <a:cubicBezTo>
                  <a:pt x="403" y="65"/>
                  <a:pt x="397" y="65"/>
                  <a:pt x="393" y="64"/>
                </a:cubicBezTo>
                <a:cubicBezTo>
                  <a:pt x="373" y="64"/>
                  <a:pt x="373" y="64"/>
                  <a:pt x="373" y="64"/>
                </a:cubicBezTo>
                <a:cubicBezTo>
                  <a:pt x="371" y="65"/>
                  <a:pt x="367" y="65"/>
                  <a:pt x="365" y="64"/>
                </a:cubicBezTo>
                <a:cubicBezTo>
                  <a:pt x="367" y="64"/>
                  <a:pt x="367" y="64"/>
                  <a:pt x="367" y="64"/>
                </a:cubicBezTo>
                <a:cubicBezTo>
                  <a:pt x="363" y="64"/>
                  <a:pt x="359" y="63"/>
                  <a:pt x="356" y="64"/>
                </a:cubicBezTo>
                <a:cubicBezTo>
                  <a:pt x="347" y="64"/>
                  <a:pt x="338" y="65"/>
                  <a:pt x="330" y="63"/>
                </a:cubicBezTo>
                <a:cubicBezTo>
                  <a:pt x="344" y="62"/>
                  <a:pt x="354" y="64"/>
                  <a:pt x="368" y="62"/>
                </a:cubicBezTo>
                <a:cubicBezTo>
                  <a:pt x="335" y="62"/>
                  <a:pt x="335" y="62"/>
                  <a:pt x="335" y="62"/>
                </a:cubicBezTo>
                <a:cubicBezTo>
                  <a:pt x="345" y="61"/>
                  <a:pt x="357" y="61"/>
                  <a:pt x="368" y="61"/>
                </a:cubicBezTo>
                <a:cubicBezTo>
                  <a:pt x="369" y="61"/>
                  <a:pt x="369" y="60"/>
                  <a:pt x="370" y="61"/>
                </a:cubicBezTo>
                <a:cubicBezTo>
                  <a:pt x="371" y="59"/>
                  <a:pt x="375" y="60"/>
                  <a:pt x="378" y="60"/>
                </a:cubicBezTo>
                <a:cubicBezTo>
                  <a:pt x="375" y="61"/>
                  <a:pt x="375" y="61"/>
                  <a:pt x="375" y="61"/>
                </a:cubicBezTo>
                <a:cubicBezTo>
                  <a:pt x="382" y="61"/>
                  <a:pt x="391" y="61"/>
                  <a:pt x="399" y="61"/>
                </a:cubicBezTo>
                <a:cubicBezTo>
                  <a:pt x="400" y="60"/>
                  <a:pt x="400" y="60"/>
                  <a:pt x="400" y="60"/>
                </a:cubicBezTo>
                <a:cubicBezTo>
                  <a:pt x="402" y="59"/>
                  <a:pt x="404" y="61"/>
                  <a:pt x="406" y="60"/>
                </a:cubicBezTo>
                <a:cubicBezTo>
                  <a:pt x="406" y="60"/>
                  <a:pt x="406" y="60"/>
                  <a:pt x="406" y="60"/>
                </a:cubicBezTo>
                <a:cubicBezTo>
                  <a:pt x="426" y="61"/>
                  <a:pt x="450" y="60"/>
                  <a:pt x="471" y="60"/>
                </a:cubicBezTo>
                <a:cubicBezTo>
                  <a:pt x="453" y="59"/>
                  <a:pt x="433" y="59"/>
                  <a:pt x="415" y="59"/>
                </a:cubicBezTo>
                <a:cubicBezTo>
                  <a:pt x="415" y="59"/>
                  <a:pt x="415" y="59"/>
                  <a:pt x="415" y="59"/>
                </a:cubicBezTo>
                <a:cubicBezTo>
                  <a:pt x="414" y="59"/>
                  <a:pt x="414" y="59"/>
                  <a:pt x="414" y="59"/>
                </a:cubicBezTo>
                <a:cubicBezTo>
                  <a:pt x="410" y="57"/>
                  <a:pt x="407" y="61"/>
                  <a:pt x="403" y="59"/>
                </a:cubicBezTo>
                <a:cubicBezTo>
                  <a:pt x="396" y="61"/>
                  <a:pt x="390" y="57"/>
                  <a:pt x="383" y="59"/>
                </a:cubicBezTo>
                <a:cubicBezTo>
                  <a:pt x="381" y="58"/>
                  <a:pt x="381" y="58"/>
                  <a:pt x="381" y="58"/>
                </a:cubicBezTo>
                <a:cubicBezTo>
                  <a:pt x="393" y="57"/>
                  <a:pt x="403" y="59"/>
                  <a:pt x="414" y="58"/>
                </a:cubicBezTo>
                <a:cubicBezTo>
                  <a:pt x="404" y="57"/>
                  <a:pt x="404" y="57"/>
                  <a:pt x="404" y="57"/>
                </a:cubicBezTo>
                <a:cubicBezTo>
                  <a:pt x="403" y="57"/>
                  <a:pt x="399" y="58"/>
                  <a:pt x="399" y="56"/>
                </a:cubicBezTo>
                <a:cubicBezTo>
                  <a:pt x="381" y="55"/>
                  <a:pt x="381" y="55"/>
                  <a:pt x="381" y="55"/>
                </a:cubicBezTo>
                <a:cubicBezTo>
                  <a:pt x="380" y="55"/>
                  <a:pt x="379" y="55"/>
                  <a:pt x="379" y="54"/>
                </a:cubicBezTo>
                <a:cubicBezTo>
                  <a:pt x="380" y="54"/>
                  <a:pt x="381" y="54"/>
                  <a:pt x="382" y="54"/>
                </a:cubicBezTo>
                <a:cubicBezTo>
                  <a:pt x="382" y="54"/>
                  <a:pt x="382" y="54"/>
                  <a:pt x="382" y="54"/>
                </a:cubicBezTo>
                <a:cubicBezTo>
                  <a:pt x="382" y="54"/>
                  <a:pt x="381" y="54"/>
                  <a:pt x="381" y="54"/>
                </a:cubicBezTo>
                <a:cubicBezTo>
                  <a:pt x="383" y="54"/>
                  <a:pt x="383" y="54"/>
                  <a:pt x="383" y="54"/>
                </a:cubicBezTo>
                <a:cubicBezTo>
                  <a:pt x="383" y="54"/>
                  <a:pt x="383" y="54"/>
                  <a:pt x="382" y="54"/>
                </a:cubicBezTo>
                <a:cubicBezTo>
                  <a:pt x="383" y="54"/>
                  <a:pt x="383" y="54"/>
                  <a:pt x="383" y="54"/>
                </a:cubicBezTo>
                <a:cubicBezTo>
                  <a:pt x="384" y="54"/>
                  <a:pt x="387" y="53"/>
                  <a:pt x="388" y="54"/>
                </a:cubicBezTo>
                <a:cubicBezTo>
                  <a:pt x="388" y="54"/>
                  <a:pt x="388" y="54"/>
                  <a:pt x="388" y="54"/>
                </a:cubicBezTo>
                <a:cubicBezTo>
                  <a:pt x="426" y="54"/>
                  <a:pt x="426" y="54"/>
                  <a:pt x="426" y="54"/>
                </a:cubicBezTo>
                <a:cubicBezTo>
                  <a:pt x="425" y="53"/>
                  <a:pt x="425" y="53"/>
                  <a:pt x="425" y="53"/>
                </a:cubicBezTo>
                <a:cubicBezTo>
                  <a:pt x="407" y="52"/>
                  <a:pt x="386" y="52"/>
                  <a:pt x="368" y="51"/>
                </a:cubicBezTo>
                <a:cubicBezTo>
                  <a:pt x="366" y="51"/>
                  <a:pt x="360" y="51"/>
                  <a:pt x="362" y="49"/>
                </a:cubicBezTo>
                <a:cubicBezTo>
                  <a:pt x="364" y="50"/>
                  <a:pt x="365" y="48"/>
                  <a:pt x="367" y="49"/>
                </a:cubicBezTo>
                <a:cubicBezTo>
                  <a:pt x="366" y="49"/>
                  <a:pt x="366" y="49"/>
                  <a:pt x="366" y="49"/>
                </a:cubicBezTo>
                <a:cubicBezTo>
                  <a:pt x="367" y="49"/>
                  <a:pt x="367" y="49"/>
                  <a:pt x="367" y="49"/>
                </a:cubicBezTo>
                <a:cubicBezTo>
                  <a:pt x="367" y="49"/>
                  <a:pt x="367" y="49"/>
                  <a:pt x="367" y="49"/>
                </a:cubicBezTo>
                <a:cubicBezTo>
                  <a:pt x="368" y="49"/>
                  <a:pt x="368" y="49"/>
                  <a:pt x="368" y="49"/>
                </a:cubicBezTo>
                <a:cubicBezTo>
                  <a:pt x="383" y="49"/>
                  <a:pt x="383" y="49"/>
                  <a:pt x="383" y="49"/>
                </a:cubicBezTo>
                <a:cubicBezTo>
                  <a:pt x="387" y="48"/>
                  <a:pt x="387" y="48"/>
                  <a:pt x="387" y="48"/>
                </a:cubicBezTo>
                <a:cubicBezTo>
                  <a:pt x="381" y="48"/>
                  <a:pt x="375" y="48"/>
                  <a:pt x="369" y="48"/>
                </a:cubicBezTo>
                <a:cubicBezTo>
                  <a:pt x="368" y="47"/>
                  <a:pt x="368" y="47"/>
                  <a:pt x="368" y="47"/>
                </a:cubicBezTo>
                <a:cubicBezTo>
                  <a:pt x="372" y="46"/>
                  <a:pt x="378" y="47"/>
                  <a:pt x="381" y="46"/>
                </a:cubicBezTo>
                <a:cubicBezTo>
                  <a:pt x="376" y="45"/>
                  <a:pt x="373" y="46"/>
                  <a:pt x="368" y="46"/>
                </a:cubicBezTo>
                <a:cubicBezTo>
                  <a:pt x="368" y="45"/>
                  <a:pt x="368" y="45"/>
                  <a:pt x="368" y="45"/>
                </a:cubicBezTo>
                <a:cubicBezTo>
                  <a:pt x="368" y="45"/>
                  <a:pt x="369" y="45"/>
                  <a:pt x="370" y="45"/>
                </a:cubicBezTo>
                <a:cubicBezTo>
                  <a:pt x="372" y="43"/>
                  <a:pt x="375" y="44"/>
                  <a:pt x="378" y="44"/>
                </a:cubicBezTo>
                <a:cubicBezTo>
                  <a:pt x="382" y="44"/>
                  <a:pt x="385" y="44"/>
                  <a:pt x="388" y="44"/>
                </a:cubicBezTo>
                <a:cubicBezTo>
                  <a:pt x="391" y="43"/>
                  <a:pt x="397" y="44"/>
                  <a:pt x="400" y="44"/>
                </a:cubicBezTo>
                <a:cubicBezTo>
                  <a:pt x="400" y="44"/>
                  <a:pt x="399" y="44"/>
                  <a:pt x="399" y="44"/>
                </a:cubicBezTo>
                <a:cubicBezTo>
                  <a:pt x="400" y="43"/>
                  <a:pt x="400" y="42"/>
                  <a:pt x="402" y="42"/>
                </a:cubicBezTo>
                <a:cubicBezTo>
                  <a:pt x="403" y="42"/>
                  <a:pt x="404" y="42"/>
                  <a:pt x="404" y="43"/>
                </a:cubicBezTo>
                <a:cubicBezTo>
                  <a:pt x="405" y="43"/>
                  <a:pt x="407" y="43"/>
                  <a:pt x="408" y="43"/>
                </a:cubicBezTo>
                <a:cubicBezTo>
                  <a:pt x="408" y="42"/>
                  <a:pt x="408" y="42"/>
                  <a:pt x="408" y="42"/>
                </a:cubicBezTo>
                <a:cubicBezTo>
                  <a:pt x="409" y="43"/>
                  <a:pt x="411" y="42"/>
                  <a:pt x="412" y="43"/>
                </a:cubicBezTo>
                <a:cubicBezTo>
                  <a:pt x="412" y="43"/>
                  <a:pt x="412" y="43"/>
                  <a:pt x="412" y="43"/>
                </a:cubicBezTo>
                <a:cubicBezTo>
                  <a:pt x="419" y="43"/>
                  <a:pt x="428" y="44"/>
                  <a:pt x="435" y="43"/>
                </a:cubicBezTo>
                <a:cubicBezTo>
                  <a:pt x="437" y="43"/>
                  <a:pt x="445" y="43"/>
                  <a:pt x="450" y="43"/>
                </a:cubicBezTo>
                <a:cubicBezTo>
                  <a:pt x="451" y="42"/>
                  <a:pt x="451" y="42"/>
                  <a:pt x="451" y="42"/>
                </a:cubicBezTo>
                <a:cubicBezTo>
                  <a:pt x="435" y="42"/>
                  <a:pt x="435" y="42"/>
                  <a:pt x="435" y="42"/>
                </a:cubicBezTo>
                <a:cubicBezTo>
                  <a:pt x="434" y="42"/>
                  <a:pt x="434" y="42"/>
                  <a:pt x="434" y="42"/>
                </a:cubicBezTo>
                <a:cubicBezTo>
                  <a:pt x="424" y="42"/>
                  <a:pt x="424" y="42"/>
                  <a:pt x="424" y="42"/>
                </a:cubicBezTo>
                <a:cubicBezTo>
                  <a:pt x="414" y="40"/>
                  <a:pt x="402" y="40"/>
                  <a:pt x="391" y="40"/>
                </a:cubicBezTo>
                <a:cubicBezTo>
                  <a:pt x="385" y="39"/>
                  <a:pt x="379" y="39"/>
                  <a:pt x="373" y="38"/>
                </a:cubicBezTo>
                <a:cubicBezTo>
                  <a:pt x="380" y="36"/>
                  <a:pt x="388" y="37"/>
                  <a:pt x="396" y="36"/>
                </a:cubicBezTo>
                <a:cubicBezTo>
                  <a:pt x="390" y="35"/>
                  <a:pt x="382" y="36"/>
                  <a:pt x="376" y="35"/>
                </a:cubicBezTo>
                <a:cubicBezTo>
                  <a:pt x="402" y="35"/>
                  <a:pt x="431" y="37"/>
                  <a:pt x="459" y="36"/>
                </a:cubicBezTo>
                <a:cubicBezTo>
                  <a:pt x="460" y="35"/>
                  <a:pt x="460" y="35"/>
                  <a:pt x="460" y="35"/>
                </a:cubicBezTo>
                <a:cubicBezTo>
                  <a:pt x="452" y="34"/>
                  <a:pt x="443" y="35"/>
                  <a:pt x="435" y="34"/>
                </a:cubicBezTo>
                <a:cubicBezTo>
                  <a:pt x="435" y="33"/>
                  <a:pt x="435" y="33"/>
                  <a:pt x="435" y="33"/>
                </a:cubicBezTo>
                <a:cubicBezTo>
                  <a:pt x="445" y="33"/>
                  <a:pt x="445" y="33"/>
                  <a:pt x="445" y="33"/>
                </a:cubicBezTo>
                <a:cubicBezTo>
                  <a:pt x="429" y="32"/>
                  <a:pt x="414" y="31"/>
                  <a:pt x="397" y="32"/>
                </a:cubicBezTo>
                <a:cubicBezTo>
                  <a:pt x="395" y="31"/>
                  <a:pt x="393" y="31"/>
                  <a:pt x="391" y="30"/>
                </a:cubicBezTo>
                <a:cubicBezTo>
                  <a:pt x="410" y="30"/>
                  <a:pt x="428" y="32"/>
                  <a:pt x="445" y="31"/>
                </a:cubicBezTo>
                <a:cubicBezTo>
                  <a:pt x="439" y="31"/>
                  <a:pt x="434" y="30"/>
                  <a:pt x="428" y="30"/>
                </a:cubicBezTo>
                <a:cubicBezTo>
                  <a:pt x="426" y="30"/>
                  <a:pt x="426" y="30"/>
                  <a:pt x="426" y="30"/>
                </a:cubicBezTo>
                <a:cubicBezTo>
                  <a:pt x="428" y="29"/>
                  <a:pt x="428" y="29"/>
                  <a:pt x="428" y="29"/>
                </a:cubicBezTo>
                <a:cubicBezTo>
                  <a:pt x="449" y="29"/>
                  <a:pt x="449" y="29"/>
                  <a:pt x="449" y="29"/>
                </a:cubicBezTo>
                <a:cubicBezTo>
                  <a:pt x="449" y="29"/>
                  <a:pt x="449" y="29"/>
                  <a:pt x="449" y="29"/>
                </a:cubicBezTo>
                <a:cubicBezTo>
                  <a:pt x="432" y="28"/>
                  <a:pt x="415" y="28"/>
                  <a:pt x="398" y="27"/>
                </a:cubicBezTo>
                <a:cubicBezTo>
                  <a:pt x="399" y="26"/>
                  <a:pt x="399" y="26"/>
                  <a:pt x="399" y="26"/>
                </a:cubicBezTo>
                <a:cubicBezTo>
                  <a:pt x="417" y="24"/>
                  <a:pt x="432" y="30"/>
                  <a:pt x="449" y="27"/>
                </a:cubicBezTo>
                <a:cubicBezTo>
                  <a:pt x="444" y="26"/>
                  <a:pt x="440" y="27"/>
                  <a:pt x="436" y="26"/>
                </a:cubicBezTo>
                <a:cubicBezTo>
                  <a:pt x="445" y="26"/>
                  <a:pt x="455" y="25"/>
                  <a:pt x="464" y="25"/>
                </a:cubicBezTo>
                <a:cubicBezTo>
                  <a:pt x="463" y="23"/>
                  <a:pt x="471" y="25"/>
                  <a:pt x="474" y="23"/>
                </a:cubicBezTo>
                <a:cubicBezTo>
                  <a:pt x="461" y="23"/>
                  <a:pt x="447" y="23"/>
                  <a:pt x="435" y="22"/>
                </a:cubicBezTo>
                <a:cubicBezTo>
                  <a:pt x="438" y="21"/>
                  <a:pt x="441" y="21"/>
                  <a:pt x="444" y="21"/>
                </a:cubicBezTo>
                <a:cubicBezTo>
                  <a:pt x="443" y="21"/>
                  <a:pt x="443" y="21"/>
                  <a:pt x="443" y="20"/>
                </a:cubicBezTo>
                <a:cubicBezTo>
                  <a:pt x="443" y="20"/>
                  <a:pt x="443" y="20"/>
                  <a:pt x="443" y="20"/>
                </a:cubicBezTo>
                <a:cubicBezTo>
                  <a:pt x="452" y="20"/>
                  <a:pt x="460" y="21"/>
                  <a:pt x="468" y="19"/>
                </a:cubicBezTo>
                <a:cubicBezTo>
                  <a:pt x="464" y="19"/>
                  <a:pt x="460" y="19"/>
                  <a:pt x="457" y="18"/>
                </a:cubicBezTo>
                <a:cubicBezTo>
                  <a:pt x="457" y="18"/>
                  <a:pt x="458" y="17"/>
                  <a:pt x="458" y="17"/>
                </a:cubicBezTo>
                <a:cubicBezTo>
                  <a:pt x="457" y="17"/>
                  <a:pt x="455" y="17"/>
                  <a:pt x="454" y="16"/>
                </a:cubicBezTo>
                <a:cubicBezTo>
                  <a:pt x="455" y="15"/>
                  <a:pt x="455" y="15"/>
                  <a:pt x="455" y="15"/>
                </a:cubicBezTo>
                <a:cubicBezTo>
                  <a:pt x="459" y="17"/>
                  <a:pt x="463" y="15"/>
                  <a:pt x="467" y="15"/>
                </a:cubicBezTo>
                <a:cubicBezTo>
                  <a:pt x="446" y="13"/>
                  <a:pt x="446" y="13"/>
                  <a:pt x="446" y="13"/>
                </a:cubicBezTo>
                <a:cubicBezTo>
                  <a:pt x="457" y="13"/>
                  <a:pt x="467" y="13"/>
                  <a:pt x="478" y="13"/>
                </a:cubicBezTo>
                <a:close/>
                <a:moveTo>
                  <a:pt x="20" y="46"/>
                </a:moveTo>
                <a:cubicBezTo>
                  <a:pt x="22" y="46"/>
                  <a:pt x="22" y="46"/>
                  <a:pt x="22" y="46"/>
                </a:cubicBezTo>
                <a:cubicBezTo>
                  <a:pt x="22" y="46"/>
                  <a:pt x="22" y="46"/>
                  <a:pt x="22" y="46"/>
                </a:cubicBezTo>
                <a:lnTo>
                  <a:pt x="20" y="46"/>
                </a:lnTo>
                <a:close/>
                <a:moveTo>
                  <a:pt x="224" y="74"/>
                </a:moveTo>
                <a:cubicBezTo>
                  <a:pt x="214" y="74"/>
                  <a:pt x="214" y="74"/>
                  <a:pt x="214" y="74"/>
                </a:cubicBezTo>
                <a:cubicBezTo>
                  <a:pt x="213" y="74"/>
                  <a:pt x="213" y="74"/>
                  <a:pt x="212" y="74"/>
                </a:cubicBezTo>
                <a:cubicBezTo>
                  <a:pt x="214" y="74"/>
                  <a:pt x="214" y="74"/>
                  <a:pt x="214" y="74"/>
                </a:cubicBezTo>
                <a:cubicBezTo>
                  <a:pt x="216" y="74"/>
                  <a:pt x="217" y="73"/>
                  <a:pt x="218" y="73"/>
                </a:cubicBezTo>
                <a:cubicBezTo>
                  <a:pt x="234" y="73"/>
                  <a:pt x="234" y="73"/>
                  <a:pt x="234" y="73"/>
                </a:cubicBezTo>
                <a:cubicBezTo>
                  <a:pt x="234" y="73"/>
                  <a:pt x="234" y="73"/>
                  <a:pt x="235" y="73"/>
                </a:cubicBezTo>
                <a:cubicBezTo>
                  <a:pt x="234" y="73"/>
                  <a:pt x="234" y="73"/>
                  <a:pt x="234" y="73"/>
                </a:cubicBezTo>
                <a:cubicBezTo>
                  <a:pt x="230" y="73"/>
                  <a:pt x="227" y="73"/>
                  <a:pt x="224" y="74"/>
                </a:cubicBezTo>
                <a:close/>
                <a:moveTo>
                  <a:pt x="380" y="69"/>
                </a:moveTo>
                <a:cubicBezTo>
                  <a:pt x="379" y="69"/>
                  <a:pt x="378" y="69"/>
                  <a:pt x="377" y="69"/>
                </a:cubicBezTo>
                <a:cubicBezTo>
                  <a:pt x="377" y="69"/>
                  <a:pt x="379" y="69"/>
                  <a:pt x="380" y="69"/>
                </a:cubicBezTo>
                <a:close/>
                <a:moveTo>
                  <a:pt x="367" y="70"/>
                </a:moveTo>
                <a:cubicBezTo>
                  <a:pt x="364" y="70"/>
                  <a:pt x="364" y="70"/>
                  <a:pt x="364" y="70"/>
                </a:cubicBezTo>
                <a:cubicBezTo>
                  <a:pt x="364" y="70"/>
                  <a:pt x="364" y="70"/>
                  <a:pt x="364" y="70"/>
                </a:cubicBezTo>
                <a:cubicBezTo>
                  <a:pt x="364" y="70"/>
                  <a:pt x="364" y="70"/>
                  <a:pt x="364" y="70"/>
                </a:cubicBezTo>
                <a:cubicBezTo>
                  <a:pt x="365" y="70"/>
                  <a:pt x="366" y="69"/>
                  <a:pt x="367" y="70"/>
                </a:cubicBezTo>
                <a:close/>
                <a:moveTo>
                  <a:pt x="415" y="11"/>
                </a:moveTo>
                <a:cubicBezTo>
                  <a:pt x="410" y="11"/>
                  <a:pt x="410" y="11"/>
                  <a:pt x="410" y="11"/>
                </a:cubicBezTo>
                <a:cubicBezTo>
                  <a:pt x="411" y="11"/>
                  <a:pt x="413" y="11"/>
                  <a:pt x="415" y="11"/>
                </a:cubicBezTo>
                <a:cubicBezTo>
                  <a:pt x="419" y="11"/>
                  <a:pt x="419" y="11"/>
                  <a:pt x="419" y="11"/>
                </a:cubicBezTo>
                <a:cubicBezTo>
                  <a:pt x="417" y="12"/>
                  <a:pt x="416" y="11"/>
                  <a:pt x="415" y="11"/>
                </a:cubicBezTo>
                <a:close/>
                <a:moveTo>
                  <a:pt x="422" y="12"/>
                </a:moveTo>
                <a:cubicBezTo>
                  <a:pt x="428" y="12"/>
                  <a:pt x="433" y="12"/>
                  <a:pt x="439" y="13"/>
                </a:cubicBezTo>
                <a:cubicBezTo>
                  <a:pt x="433" y="12"/>
                  <a:pt x="428" y="12"/>
                  <a:pt x="422" y="12"/>
                </a:cubicBezTo>
                <a:close/>
              </a:path>
            </a:pathLst>
          </a:custGeom>
          <a:solidFill>
            <a:srgbClr val="2C3C5E"/>
          </a:solidFill>
          <a:ln>
            <a:noFill/>
          </a:ln>
        </p:spPr>
        <p:txBody>
          <a:bodyPr vert="horz" wrap="square" lIns="91440" tIns="45720" rIns="91440" bIns="45720" numCol="1" anchor="t" anchorCtr="0" compatLnSpc="1"/>
          <a:lstStyle/>
          <a:p>
            <a:pPr lvl="0"/>
            <a:endParaRPr lang="zh-CN" altLang="en-US" dirty="0"/>
          </a:p>
        </p:txBody>
      </p:sp>
      <p:sp>
        <p:nvSpPr>
          <p:cNvPr id="8" name="矩形 7"/>
          <p:cNvSpPr/>
          <p:nvPr/>
        </p:nvSpPr>
        <p:spPr>
          <a:xfrm>
            <a:off x="3599101" y="361889"/>
            <a:ext cx="4246880" cy="398780"/>
          </a:xfrm>
          <a:prstGeom prst="rect">
            <a:avLst/>
          </a:prstGeom>
        </p:spPr>
        <p:txBody>
          <a:bodyPr wrap="none">
            <a:spAutoFit/>
          </a:bodyPr>
          <a:lstStyle/>
          <a:p>
            <a:pPr algn="l"/>
            <a:r>
              <a:rPr lang="zh-CN" altLang="en-US" sz="2000" dirty="0">
                <a:solidFill>
                  <a:schemeClr val="bg1"/>
                </a:solidFill>
                <a:latin typeface="宋体" panose="02010600030101010101" pitchFamily="2" charset="-122"/>
                <a:ea typeface="宋体" panose="02010600030101010101" pitchFamily="2" charset="-122"/>
              </a:rPr>
              <a:t>二、工匠精神是一种执着专注的精神</a:t>
            </a:r>
            <a:endParaRPr lang="zh-CN" altLang="en-US" sz="2000" dirty="0">
              <a:solidFill>
                <a:schemeClr val="bg1"/>
              </a:solidFill>
              <a:latin typeface="宋体" panose="02010600030101010101" pitchFamily="2" charset="-122"/>
              <a:ea typeface="宋体" panose="02010600030101010101" pitchFamily="2" charset="-122"/>
            </a:endParaRPr>
          </a:p>
        </p:txBody>
      </p:sp>
      <p:sp>
        <p:nvSpPr>
          <p:cNvPr id="54" name="文本框 53"/>
          <p:cNvSpPr txBox="1"/>
          <p:nvPr/>
        </p:nvSpPr>
        <p:spPr>
          <a:xfrm>
            <a:off x="704215" y="1134745"/>
            <a:ext cx="6004560" cy="5077460"/>
          </a:xfrm>
          <a:prstGeom prst="rect">
            <a:avLst/>
          </a:prstGeom>
          <a:noFill/>
        </p:spPr>
        <p:txBody>
          <a:bodyPr wrap="square" rtlCol="0">
            <a:spAutoFit/>
          </a:bodyPr>
          <a:lstStyle/>
          <a:p>
            <a:pPr fontAlgn="auto">
              <a:lnSpc>
                <a:spcPct val="150000"/>
              </a:lnSpc>
            </a:pPr>
            <a:r>
              <a:rPr lang="en-US" altLang="zh-CN" dirty="0">
                <a:solidFill>
                  <a:schemeClr val="bg2">
                    <a:lumMod val="10000"/>
                  </a:schemeClr>
                </a:solidFill>
                <a:latin typeface="宋体" panose="02010600030101010101" pitchFamily="2" charset="-122"/>
                <a:ea typeface="宋体" panose="02010600030101010101" pitchFamily="2" charset="-122"/>
                <a:sym typeface="+mn-ea"/>
              </a:rPr>
              <a:t>“执着专注”是一种踏踏实实做事的工作态度，是一种追求精益求精的优良传统，是一种“术业有专攻”的人生追求。古有鲁班炉火纯青的高超技艺令人惊叹，庖丁解牛的游刃有余令人啧啧称赞；今有大国工匠徐立平精雕细琢火药药面将误差从 0.5 毫米缩小到 0.2 毫米，为我国的航天事业保驾护航；李刚蒙眼插线，方寸之间也能插接百条线路，领跑世界的“中国制造”。执着于自己所选择的事业，专注于自己所投身的领域。“干一行，爱一行”，一旦定下目标，便风雨无阻，砥砺前行，为自己所热爱的事业奉献自己的光和热。热爱是最好的老师，爱干比能干更重要，以热爱作为引导，在心底埋下执着专注的种子，让精神之花在伟大实践的肥沃土壤里生根发芽。</a:t>
            </a:r>
            <a:endParaRPr lang="en-US" altLang="zh-CN" dirty="0">
              <a:solidFill>
                <a:schemeClr val="bg2">
                  <a:lumMod val="10000"/>
                </a:schemeClr>
              </a:solidFill>
              <a:latin typeface="宋体" panose="02010600030101010101" pitchFamily="2" charset="-122"/>
              <a:ea typeface="宋体" panose="02010600030101010101" pitchFamily="2" charset="-122"/>
              <a:sym typeface="+mn-ea"/>
            </a:endParaRPr>
          </a:p>
        </p:txBody>
      </p:sp>
      <p:pic>
        <p:nvPicPr>
          <p:cNvPr id="113" name="图片 112"/>
          <p:cNvPicPr/>
          <p:nvPr/>
        </p:nvPicPr>
        <p:blipFill>
          <a:blip r:embed="rId1"/>
          <a:stretch>
            <a:fillRect/>
          </a:stretch>
        </p:blipFill>
        <p:spPr>
          <a:xfrm>
            <a:off x="7018655" y="1249680"/>
            <a:ext cx="4429125" cy="4600575"/>
          </a:xfrm>
          <a:prstGeom prst="rect">
            <a:avLst/>
          </a:prstGeom>
          <a:noFill/>
          <a:ln w="9525">
            <a:noFill/>
          </a:ln>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192"/>
          <p:cNvSpPr>
            <a:spLocks noEditPoints="1"/>
          </p:cNvSpPr>
          <p:nvPr/>
        </p:nvSpPr>
        <p:spPr bwMode="auto">
          <a:xfrm rot="10800000" flipH="1" flipV="1">
            <a:off x="4586232" y="270800"/>
            <a:ext cx="3486633" cy="582290"/>
          </a:xfrm>
          <a:custGeom>
            <a:avLst/>
            <a:gdLst>
              <a:gd name="T0" fmla="*/ 460 w 478"/>
              <a:gd name="T1" fmla="*/ 10 h 77"/>
              <a:gd name="T2" fmla="*/ 130 w 478"/>
              <a:gd name="T3" fmla="*/ 3 h 77"/>
              <a:gd name="T4" fmla="*/ 95 w 478"/>
              <a:gd name="T5" fmla="*/ 2 h 77"/>
              <a:gd name="T6" fmla="*/ 5 w 478"/>
              <a:gd name="T7" fmla="*/ 5 h 77"/>
              <a:gd name="T8" fmla="*/ 0 w 478"/>
              <a:gd name="T9" fmla="*/ 9 h 77"/>
              <a:gd name="T10" fmla="*/ 1 w 478"/>
              <a:gd name="T11" fmla="*/ 17 h 77"/>
              <a:gd name="T12" fmla="*/ 2 w 478"/>
              <a:gd name="T13" fmla="*/ 20 h 77"/>
              <a:gd name="T14" fmla="*/ 2 w 478"/>
              <a:gd name="T15" fmla="*/ 25 h 77"/>
              <a:gd name="T16" fmla="*/ 11 w 478"/>
              <a:gd name="T17" fmla="*/ 26 h 77"/>
              <a:gd name="T18" fmla="*/ 14 w 478"/>
              <a:gd name="T19" fmla="*/ 35 h 77"/>
              <a:gd name="T20" fmla="*/ 12 w 478"/>
              <a:gd name="T21" fmla="*/ 40 h 77"/>
              <a:gd name="T22" fmla="*/ 18 w 478"/>
              <a:gd name="T23" fmla="*/ 41 h 77"/>
              <a:gd name="T24" fmla="*/ 20 w 478"/>
              <a:gd name="T25" fmla="*/ 46 h 77"/>
              <a:gd name="T26" fmla="*/ 16 w 478"/>
              <a:gd name="T27" fmla="*/ 49 h 77"/>
              <a:gd name="T28" fmla="*/ 30 w 478"/>
              <a:gd name="T29" fmla="*/ 59 h 77"/>
              <a:gd name="T30" fmla="*/ 17 w 478"/>
              <a:gd name="T31" fmla="*/ 63 h 77"/>
              <a:gd name="T32" fmla="*/ 161 w 478"/>
              <a:gd name="T33" fmla="*/ 76 h 77"/>
              <a:gd name="T34" fmla="*/ 311 w 478"/>
              <a:gd name="T35" fmla="*/ 74 h 77"/>
              <a:gd name="T36" fmla="*/ 401 w 478"/>
              <a:gd name="T37" fmla="*/ 73 h 77"/>
              <a:gd name="T38" fmla="*/ 368 w 478"/>
              <a:gd name="T39" fmla="*/ 70 h 77"/>
              <a:gd name="T40" fmla="*/ 372 w 478"/>
              <a:gd name="T41" fmla="*/ 68 h 77"/>
              <a:gd name="T42" fmla="*/ 372 w 478"/>
              <a:gd name="T43" fmla="*/ 66 h 77"/>
              <a:gd name="T44" fmla="*/ 412 w 478"/>
              <a:gd name="T45" fmla="*/ 66 h 77"/>
              <a:gd name="T46" fmla="*/ 429 w 478"/>
              <a:gd name="T47" fmla="*/ 66 h 77"/>
              <a:gd name="T48" fmla="*/ 415 w 478"/>
              <a:gd name="T49" fmla="*/ 65 h 77"/>
              <a:gd name="T50" fmla="*/ 393 w 478"/>
              <a:gd name="T51" fmla="*/ 64 h 77"/>
              <a:gd name="T52" fmla="*/ 330 w 478"/>
              <a:gd name="T53" fmla="*/ 63 h 77"/>
              <a:gd name="T54" fmla="*/ 378 w 478"/>
              <a:gd name="T55" fmla="*/ 60 h 77"/>
              <a:gd name="T56" fmla="*/ 406 w 478"/>
              <a:gd name="T57" fmla="*/ 60 h 77"/>
              <a:gd name="T58" fmla="*/ 403 w 478"/>
              <a:gd name="T59" fmla="*/ 59 h 77"/>
              <a:gd name="T60" fmla="*/ 399 w 478"/>
              <a:gd name="T61" fmla="*/ 56 h 77"/>
              <a:gd name="T62" fmla="*/ 381 w 478"/>
              <a:gd name="T63" fmla="*/ 54 h 77"/>
              <a:gd name="T64" fmla="*/ 388 w 478"/>
              <a:gd name="T65" fmla="*/ 54 h 77"/>
              <a:gd name="T66" fmla="*/ 367 w 478"/>
              <a:gd name="T67" fmla="*/ 49 h 77"/>
              <a:gd name="T68" fmla="*/ 383 w 478"/>
              <a:gd name="T69" fmla="*/ 49 h 77"/>
              <a:gd name="T70" fmla="*/ 368 w 478"/>
              <a:gd name="T71" fmla="*/ 46 h 77"/>
              <a:gd name="T72" fmla="*/ 400 w 478"/>
              <a:gd name="T73" fmla="*/ 44 h 77"/>
              <a:gd name="T74" fmla="*/ 408 w 478"/>
              <a:gd name="T75" fmla="*/ 42 h 77"/>
              <a:gd name="T76" fmla="*/ 451 w 478"/>
              <a:gd name="T77" fmla="*/ 42 h 77"/>
              <a:gd name="T78" fmla="*/ 373 w 478"/>
              <a:gd name="T79" fmla="*/ 38 h 77"/>
              <a:gd name="T80" fmla="*/ 435 w 478"/>
              <a:gd name="T81" fmla="*/ 34 h 77"/>
              <a:gd name="T82" fmla="*/ 445 w 478"/>
              <a:gd name="T83" fmla="*/ 31 h 77"/>
              <a:gd name="T84" fmla="*/ 449 w 478"/>
              <a:gd name="T85" fmla="*/ 29 h 77"/>
              <a:gd name="T86" fmla="*/ 464 w 478"/>
              <a:gd name="T87" fmla="*/ 25 h 77"/>
              <a:gd name="T88" fmla="*/ 443 w 478"/>
              <a:gd name="T89" fmla="*/ 20 h 77"/>
              <a:gd name="T90" fmla="*/ 455 w 478"/>
              <a:gd name="T91" fmla="*/ 15 h 77"/>
              <a:gd name="T92" fmla="*/ 22 w 478"/>
              <a:gd name="T93" fmla="*/ 46 h 77"/>
              <a:gd name="T94" fmla="*/ 212 w 478"/>
              <a:gd name="T95" fmla="*/ 74 h 77"/>
              <a:gd name="T96" fmla="*/ 234 w 478"/>
              <a:gd name="T97" fmla="*/ 73 h 77"/>
              <a:gd name="T98" fmla="*/ 367 w 478"/>
              <a:gd name="T99" fmla="*/ 70 h 77"/>
              <a:gd name="T100" fmla="*/ 415 w 478"/>
              <a:gd name="T101" fmla="*/ 11 h 77"/>
              <a:gd name="T102" fmla="*/ 422 w 478"/>
              <a:gd name="T103" fmla="*/ 12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78" h="77">
                <a:moveTo>
                  <a:pt x="478" y="13"/>
                </a:moveTo>
                <a:cubicBezTo>
                  <a:pt x="472" y="13"/>
                  <a:pt x="468" y="13"/>
                  <a:pt x="462" y="12"/>
                </a:cubicBezTo>
                <a:cubicBezTo>
                  <a:pt x="461" y="11"/>
                  <a:pt x="465" y="12"/>
                  <a:pt x="464" y="11"/>
                </a:cubicBezTo>
                <a:cubicBezTo>
                  <a:pt x="434" y="9"/>
                  <a:pt x="403" y="9"/>
                  <a:pt x="373" y="7"/>
                </a:cubicBezTo>
                <a:cubicBezTo>
                  <a:pt x="402" y="6"/>
                  <a:pt x="431" y="10"/>
                  <a:pt x="460" y="10"/>
                </a:cubicBezTo>
                <a:cubicBezTo>
                  <a:pt x="436" y="6"/>
                  <a:pt x="407" y="7"/>
                  <a:pt x="381" y="5"/>
                </a:cubicBezTo>
                <a:cubicBezTo>
                  <a:pt x="288" y="3"/>
                  <a:pt x="288" y="3"/>
                  <a:pt x="288" y="3"/>
                </a:cubicBezTo>
                <a:cubicBezTo>
                  <a:pt x="222" y="3"/>
                  <a:pt x="222" y="3"/>
                  <a:pt x="222" y="3"/>
                </a:cubicBezTo>
                <a:cubicBezTo>
                  <a:pt x="130" y="4"/>
                  <a:pt x="130" y="4"/>
                  <a:pt x="130" y="4"/>
                </a:cubicBezTo>
                <a:cubicBezTo>
                  <a:pt x="130" y="3"/>
                  <a:pt x="130" y="3"/>
                  <a:pt x="130" y="3"/>
                </a:cubicBezTo>
                <a:cubicBezTo>
                  <a:pt x="127" y="2"/>
                  <a:pt x="125" y="3"/>
                  <a:pt x="123" y="3"/>
                </a:cubicBezTo>
                <a:cubicBezTo>
                  <a:pt x="124" y="3"/>
                  <a:pt x="125" y="3"/>
                  <a:pt x="125" y="4"/>
                </a:cubicBezTo>
                <a:cubicBezTo>
                  <a:pt x="122" y="4"/>
                  <a:pt x="118" y="3"/>
                  <a:pt x="115" y="4"/>
                </a:cubicBezTo>
                <a:cubicBezTo>
                  <a:pt x="112" y="3"/>
                  <a:pt x="107" y="4"/>
                  <a:pt x="102" y="3"/>
                </a:cubicBezTo>
                <a:cubicBezTo>
                  <a:pt x="100" y="2"/>
                  <a:pt x="98" y="2"/>
                  <a:pt x="95" y="2"/>
                </a:cubicBezTo>
                <a:cubicBezTo>
                  <a:pt x="70" y="2"/>
                  <a:pt x="50" y="0"/>
                  <a:pt x="24" y="1"/>
                </a:cubicBezTo>
                <a:cubicBezTo>
                  <a:pt x="18" y="2"/>
                  <a:pt x="10" y="1"/>
                  <a:pt x="6" y="4"/>
                </a:cubicBezTo>
                <a:cubicBezTo>
                  <a:pt x="6" y="5"/>
                  <a:pt x="8" y="5"/>
                  <a:pt x="8" y="5"/>
                </a:cubicBezTo>
                <a:cubicBezTo>
                  <a:pt x="7" y="5"/>
                  <a:pt x="6" y="6"/>
                  <a:pt x="5" y="5"/>
                </a:cubicBezTo>
                <a:cubicBezTo>
                  <a:pt x="5" y="5"/>
                  <a:pt x="5" y="5"/>
                  <a:pt x="5" y="5"/>
                </a:cubicBezTo>
                <a:cubicBezTo>
                  <a:pt x="0" y="6"/>
                  <a:pt x="0" y="6"/>
                  <a:pt x="0" y="6"/>
                </a:cubicBezTo>
                <a:cubicBezTo>
                  <a:pt x="2" y="7"/>
                  <a:pt x="2" y="7"/>
                  <a:pt x="2" y="7"/>
                </a:cubicBezTo>
                <a:cubicBezTo>
                  <a:pt x="2" y="7"/>
                  <a:pt x="2" y="7"/>
                  <a:pt x="2" y="7"/>
                </a:cubicBezTo>
                <a:cubicBezTo>
                  <a:pt x="4" y="8"/>
                  <a:pt x="4" y="8"/>
                  <a:pt x="4" y="8"/>
                </a:cubicBezTo>
                <a:cubicBezTo>
                  <a:pt x="3" y="8"/>
                  <a:pt x="1" y="9"/>
                  <a:pt x="0" y="9"/>
                </a:cubicBezTo>
                <a:cubicBezTo>
                  <a:pt x="0" y="11"/>
                  <a:pt x="0" y="13"/>
                  <a:pt x="3" y="13"/>
                </a:cubicBezTo>
                <a:cubicBezTo>
                  <a:pt x="0" y="13"/>
                  <a:pt x="0" y="13"/>
                  <a:pt x="0" y="13"/>
                </a:cubicBezTo>
                <a:cubicBezTo>
                  <a:pt x="0" y="14"/>
                  <a:pt x="0" y="14"/>
                  <a:pt x="0" y="14"/>
                </a:cubicBezTo>
                <a:cubicBezTo>
                  <a:pt x="0" y="15"/>
                  <a:pt x="2" y="15"/>
                  <a:pt x="3" y="15"/>
                </a:cubicBezTo>
                <a:cubicBezTo>
                  <a:pt x="1" y="17"/>
                  <a:pt x="1" y="17"/>
                  <a:pt x="1" y="17"/>
                </a:cubicBezTo>
                <a:cubicBezTo>
                  <a:pt x="2" y="17"/>
                  <a:pt x="2" y="17"/>
                  <a:pt x="2" y="17"/>
                </a:cubicBezTo>
                <a:cubicBezTo>
                  <a:pt x="1" y="18"/>
                  <a:pt x="1" y="18"/>
                  <a:pt x="1" y="18"/>
                </a:cubicBezTo>
                <a:cubicBezTo>
                  <a:pt x="3" y="18"/>
                  <a:pt x="1" y="19"/>
                  <a:pt x="1" y="19"/>
                </a:cubicBezTo>
                <a:cubicBezTo>
                  <a:pt x="4" y="20"/>
                  <a:pt x="4" y="20"/>
                  <a:pt x="4" y="20"/>
                </a:cubicBezTo>
                <a:cubicBezTo>
                  <a:pt x="5" y="21"/>
                  <a:pt x="2" y="20"/>
                  <a:pt x="2" y="20"/>
                </a:cubicBezTo>
                <a:cubicBezTo>
                  <a:pt x="3" y="21"/>
                  <a:pt x="5" y="21"/>
                  <a:pt x="6" y="21"/>
                </a:cubicBezTo>
                <a:cubicBezTo>
                  <a:pt x="5" y="22"/>
                  <a:pt x="3" y="21"/>
                  <a:pt x="1" y="21"/>
                </a:cubicBezTo>
                <a:cubicBezTo>
                  <a:pt x="1" y="22"/>
                  <a:pt x="1" y="22"/>
                  <a:pt x="1" y="22"/>
                </a:cubicBezTo>
                <a:cubicBezTo>
                  <a:pt x="2" y="24"/>
                  <a:pt x="6" y="24"/>
                  <a:pt x="10" y="24"/>
                </a:cubicBezTo>
                <a:cubicBezTo>
                  <a:pt x="7" y="25"/>
                  <a:pt x="5" y="25"/>
                  <a:pt x="2" y="25"/>
                </a:cubicBezTo>
                <a:cubicBezTo>
                  <a:pt x="2" y="26"/>
                  <a:pt x="2" y="26"/>
                  <a:pt x="2" y="26"/>
                </a:cubicBezTo>
                <a:cubicBezTo>
                  <a:pt x="3" y="27"/>
                  <a:pt x="5" y="26"/>
                  <a:pt x="5" y="27"/>
                </a:cubicBezTo>
                <a:cubicBezTo>
                  <a:pt x="10" y="27"/>
                  <a:pt x="10" y="27"/>
                  <a:pt x="10" y="27"/>
                </a:cubicBezTo>
                <a:cubicBezTo>
                  <a:pt x="9" y="27"/>
                  <a:pt x="9" y="27"/>
                  <a:pt x="9" y="27"/>
                </a:cubicBezTo>
                <a:cubicBezTo>
                  <a:pt x="9" y="26"/>
                  <a:pt x="10" y="26"/>
                  <a:pt x="11" y="26"/>
                </a:cubicBezTo>
                <a:cubicBezTo>
                  <a:pt x="15" y="26"/>
                  <a:pt x="12" y="30"/>
                  <a:pt x="14" y="30"/>
                </a:cubicBezTo>
                <a:cubicBezTo>
                  <a:pt x="12" y="32"/>
                  <a:pt x="9" y="30"/>
                  <a:pt x="6" y="31"/>
                </a:cubicBezTo>
                <a:cubicBezTo>
                  <a:pt x="9" y="32"/>
                  <a:pt x="12" y="31"/>
                  <a:pt x="16" y="31"/>
                </a:cubicBezTo>
                <a:cubicBezTo>
                  <a:pt x="17" y="34"/>
                  <a:pt x="17" y="34"/>
                  <a:pt x="17" y="34"/>
                </a:cubicBezTo>
                <a:cubicBezTo>
                  <a:pt x="14" y="35"/>
                  <a:pt x="14" y="35"/>
                  <a:pt x="14" y="35"/>
                </a:cubicBezTo>
                <a:cubicBezTo>
                  <a:pt x="21" y="35"/>
                  <a:pt x="21" y="35"/>
                  <a:pt x="21" y="35"/>
                </a:cubicBezTo>
                <a:cubicBezTo>
                  <a:pt x="22" y="35"/>
                  <a:pt x="23" y="35"/>
                  <a:pt x="23" y="36"/>
                </a:cubicBezTo>
                <a:cubicBezTo>
                  <a:pt x="23" y="37"/>
                  <a:pt x="22" y="37"/>
                  <a:pt x="21" y="37"/>
                </a:cubicBezTo>
                <a:cubicBezTo>
                  <a:pt x="18" y="41"/>
                  <a:pt x="11" y="37"/>
                  <a:pt x="6" y="38"/>
                </a:cubicBezTo>
                <a:cubicBezTo>
                  <a:pt x="7" y="39"/>
                  <a:pt x="10" y="39"/>
                  <a:pt x="12" y="40"/>
                </a:cubicBezTo>
                <a:cubicBezTo>
                  <a:pt x="16" y="39"/>
                  <a:pt x="18" y="38"/>
                  <a:pt x="21" y="39"/>
                </a:cubicBezTo>
                <a:cubicBezTo>
                  <a:pt x="19" y="40"/>
                  <a:pt x="19" y="40"/>
                  <a:pt x="19" y="40"/>
                </a:cubicBezTo>
                <a:cubicBezTo>
                  <a:pt x="20" y="40"/>
                  <a:pt x="20" y="40"/>
                  <a:pt x="20" y="40"/>
                </a:cubicBezTo>
                <a:cubicBezTo>
                  <a:pt x="20" y="40"/>
                  <a:pt x="21" y="40"/>
                  <a:pt x="21" y="41"/>
                </a:cubicBezTo>
                <a:cubicBezTo>
                  <a:pt x="18" y="41"/>
                  <a:pt x="18" y="41"/>
                  <a:pt x="18" y="41"/>
                </a:cubicBezTo>
                <a:cubicBezTo>
                  <a:pt x="19" y="41"/>
                  <a:pt x="19" y="41"/>
                  <a:pt x="19" y="41"/>
                </a:cubicBezTo>
                <a:cubicBezTo>
                  <a:pt x="20" y="41"/>
                  <a:pt x="21" y="42"/>
                  <a:pt x="22" y="41"/>
                </a:cubicBezTo>
                <a:cubicBezTo>
                  <a:pt x="22" y="43"/>
                  <a:pt x="22" y="43"/>
                  <a:pt x="22" y="43"/>
                </a:cubicBezTo>
                <a:cubicBezTo>
                  <a:pt x="20" y="44"/>
                  <a:pt x="22" y="46"/>
                  <a:pt x="19" y="46"/>
                </a:cubicBezTo>
                <a:cubicBezTo>
                  <a:pt x="20" y="46"/>
                  <a:pt x="20" y="46"/>
                  <a:pt x="20" y="46"/>
                </a:cubicBezTo>
                <a:cubicBezTo>
                  <a:pt x="16" y="47"/>
                  <a:pt x="12" y="44"/>
                  <a:pt x="9" y="46"/>
                </a:cubicBezTo>
                <a:cubicBezTo>
                  <a:pt x="13" y="47"/>
                  <a:pt x="19" y="46"/>
                  <a:pt x="23" y="48"/>
                </a:cubicBezTo>
                <a:cubicBezTo>
                  <a:pt x="22" y="49"/>
                  <a:pt x="22" y="49"/>
                  <a:pt x="22" y="49"/>
                </a:cubicBezTo>
                <a:cubicBezTo>
                  <a:pt x="21" y="48"/>
                  <a:pt x="21" y="48"/>
                  <a:pt x="21" y="48"/>
                </a:cubicBezTo>
                <a:cubicBezTo>
                  <a:pt x="19" y="48"/>
                  <a:pt x="17" y="49"/>
                  <a:pt x="16" y="49"/>
                </a:cubicBezTo>
                <a:cubicBezTo>
                  <a:pt x="17" y="49"/>
                  <a:pt x="19" y="49"/>
                  <a:pt x="20" y="49"/>
                </a:cubicBezTo>
                <a:cubicBezTo>
                  <a:pt x="22" y="50"/>
                  <a:pt x="25" y="51"/>
                  <a:pt x="24" y="53"/>
                </a:cubicBezTo>
                <a:cubicBezTo>
                  <a:pt x="19" y="53"/>
                  <a:pt x="19" y="53"/>
                  <a:pt x="19" y="53"/>
                </a:cubicBezTo>
                <a:cubicBezTo>
                  <a:pt x="26" y="55"/>
                  <a:pt x="26" y="55"/>
                  <a:pt x="26" y="55"/>
                </a:cubicBezTo>
                <a:cubicBezTo>
                  <a:pt x="25" y="57"/>
                  <a:pt x="29" y="58"/>
                  <a:pt x="30" y="59"/>
                </a:cubicBezTo>
                <a:cubicBezTo>
                  <a:pt x="29" y="60"/>
                  <a:pt x="27" y="59"/>
                  <a:pt x="26" y="60"/>
                </a:cubicBezTo>
                <a:cubicBezTo>
                  <a:pt x="22" y="61"/>
                  <a:pt x="28" y="62"/>
                  <a:pt x="26" y="64"/>
                </a:cubicBezTo>
                <a:cubicBezTo>
                  <a:pt x="27" y="64"/>
                  <a:pt x="29" y="64"/>
                  <a:pt x="30" y="65"/>
                </a:cubicBezTo>
                <a:cubicBezTo>
                  <a:pt x="30" y="65"/>
                  <a:pt x="29" y="66"/>
                  <a:pt x="29" y="66"/>
                </a:cubicBezTo>
                <a:cubicBezTo>
                  <a:pt x="25" y="64"/>
                  <a:pt x="21" y="63"/>
                  <a:pt x="17" y="63"/>
                </a:cubicBezTo>
                <a:cubicBezTo>
                  <a:pt x="22" y="66"/>
                  <a:pt x="22" y="66"/>
                  <a:pt x="22" y="66"/>
                </a:cubicBezTo>
                <a:cubicBezTo>
                  <a:pt x="30" y="66"/>
                  <a:pt x="36" y="70"/>
                  <a:pt x="44" y="70"/>
                </a:cubicBezTo>
                <a:cubicBezTo>
                  <a:pt x="51" y="73"/>
                  <a:pt x="61" y="73"/>
                  <a:pt x="70" y="75"/>
                </a:cubicBezTo>
                <a:cubicBezTo>
                  <a:pt x="82" y="75"/>
                  <a:pt x="93" y="77"/>
                  <a:pt x="104" y="77"/>
                </a:cubicBezTo>
                <a:cubicBezTo>
                  <a:pt x="123" y="76"/>
                  <a:pt x="142" y="76"/>
                  <a:pt x="161" y="76"/>
                </a:cubicBezTo>
                <a:cubicBezTo>
                  <a:pt x="258" y="76"/>
                  <a:pt x="258" y="76"/>
                  <a:pt x="258" y="76"/>
                </a:cubicBezTo>
                <a:cubicBezTo>
                  <a:pt x="286" y="75"/>
                  <a:pt x="315" y="77"/>
                  <a:pt x="341" y="75"/>
                </a:cubicBezTo>
                <a:cubicBezTo>
                  <a:pt x="336" y="75"/>
                  <a:pt x="331" y="74"/>
                  <a:pt x="326" y="75"/>
                </a:cubicBezTo>
                <a:cubicBezTo>
                  <a:pt x="323" y="75"/>
                  <a:pt x="321" y="74"/>
                  <a:pt x="319" y="75"/>
                </a:cubicBezTo>
                <a:cubicBezTo>
                  <a:pt x="316" y="75"/>
                  <a:pt x="313" y="75"/>
                  <a:pt x="311" y="74"/>
                </a:cubicBezTo>
                <a:cubicBezTo>
                  <a:pt x="280" y="74"/>
                  <a:pt x="280" y="74"/>
                  <a:pt x="280" y="74"/>
                </a:cubicBezTo>
                <a:cubicBezTo>
                  <a:pt x="279" y="74"/>
                  <a:pt x="279" y="74"/>
                  <a:pt x="279" y="74"/>
                </a:cubicBezTo>
                <a:cubicBezTo>
                  <a:pt x="276" y="74"/>
                  <a:pt x="272" y="75"/>
                  <a:pt x="270" y="74"/>
                </a:cubicBezTo>
                <a:cubicBezTo>
                  <a:pt x="271" y="73"/>
                  <a:pt x="271" y="73"/>
                  <a:pt x="271" y="73"/>
                </a:cubicBezTo>
                <a:cubicBezTo>
                  <a:pt x="401" y="73"/>
                  <a:pt x="401" y="73"/>
                  <a:pt x="401" y="73"/>
                </a:cubicBezTo>
                <a:cubicBezTo>
                  <a:pt x="415" y="72"/>
                  <a:pt x="415" y="72"/>
                  <a:pt x="415" y="72"/>
                </a:cubicBezTo>
                <a:cubicBezTo>
                  <a:pt x="384" y="72"/>
                  <a:pt x="352" y="72"/>
                  <a:pt x="320" y="71"/>
                </a:cubicBezTo>
                <a:cubicBezTo>
                  <a:pt x="309" y="71"/>
                  <a:pt x="297" y="72"/>
                  <a:pt x="286" y="70"/>
                </a:cubicBezTo>
                <a:cubicBezTo>
                  <a:pt x="312" y="70"/>
                  <a:pt x="341" y="71"/>
                  <a:pt x="368" y="70"/>
                </a:cubicBezTo>
                <a:cubicBezTo>
                  <a:pt x="368" y="70"/>
                  <a:pt x="368" y="70"/>
                  <a:pt x="368" y="70"/>
                </a:cubicBezTo>
                <a:cubicBezTo>
                  <a:pt x="369" y="69"/>
                  <a:pt x="369" y="69"/>
                  <a:pt x="369" y="69"/>
                </a:cubicBezTo>
                <a:cubicBezTo>
                  <a:pt x="370" y="70"/>
                  <a:pt x="371" y="69"/>
                  <a:pt x="372" y="69"/>
                </a:cubicBezTo>
                <a:cubicBezTo>
                  <a:pt x="376" y="69"/>
                  <a:pt x="383" y="71"/>
                  <a:pt x="387" y="69"/>
                </a:cubicBezTo>
                <a:cubicBezTo>
                  <a:pt x="373" y="68"/>
                  <a:pt x="373" y="68"/>
                  <a:pt x="373" y="68"/>
                </a:cubicBezTo>
                <a:cubicBezTo>
                  <a:pt x="372" y="68"/>
                  <a:pt x="372" y="68"/>
                  <a:pt x="372" y="68"/>
                </a:cubicBezTo>
                <a:cubicBezTo>
                  <a:pt x="374" y="67"/>
                  <a:pt x="374" y="67"/>
                  <a:pt x="374" y="67"/>
                </a:cubicBezTo>
                <a:cubicBezTo>
                  <a:pt x="371" y="67"/>
                  <a:pt x="371" y="67"/>
                  <a:pt x="371" y="67"/>
                </a:cubicBezTo>
                <a:cubicBezTo>
                  <a:pt x="371" y="67"/>
                  <a:pt x="370" y="67"/>
                  <a:pt x="370" y="66"/>
                </a:cubicBezTo>
                <a:cubicBezTo>
                  <a:pt x="371" y="66"/>
                  <a:pt x="373" y="65"/>
                  <a:pt x="374" y="66"/>
                </a:cubicBezTo>
                <a:cubicBezTo>
                  <a:pt x="374" y="66"/>
                  <a:pt x="372" y="66"/>
                  <a:pt x="372" y="66"/>
                </a:cubicBezTo>
                <a:cubicBezTo>
                  <a:pt x="378" y="66"/>
                  <a:pt x="387" y="67"/>
                  <a:pt x="395" y="67"/>
                </a:cubicBezTo>
                <a:cubicBezTo>
                  <a:pt x="394" y="67"/>
                  <a:pt x="394" y="67"/>
                  <a:pt x="394" y="67"/>
                </a:cubicBezTo>
                <a:cubicBezTo>
                  <a:pt x="398" y="68"/>
                  <a:pt x="405" y="68"/>
                  <a:pt x="408" y="67"/>
                </a:cubicBezTo>
                <a:cubicBezTo>
                  <a:pt x="410" y="66"/>
                  <a:pt x="410" y="67"/>
                  <a:pt x="410" y="67"/>
                </a:cubicBezTo>
                <a:cubicBezTo>
                  <a:pt x="412" y="68"/>
                  <a:pt x="411" y="67"/>
                  <a:pt x="412" y="66"/>
                </a:cubicBezTo>
                <a:cubicBezTo>
                  <a:pt x="429" y="66"/>
                  <a:pt x="429" y="66"/>
                  <a:pt x="429" y="66"/>
                </a:cubicBezTo>
                <a:cubicBezTo>
                  <a:pt x="429" y="67"/>
                  <a:pt x="429" y="67"/>
                  <a:pt x="429" y="67"/>
                </a:cubicBezTo>
                <a:cubicBezTo>
                  <a:pt x="424" y="67"/>
                  <a:pt x="419" y="67"/>
                  <a:pt x="414" y="67"/>
                </a:cubicBezTo>
                <a:cubicBezTo>
                  <a:pt x="421" y="68"/>
                  <a:pt x="431" y="68"/>
                  <a:pt x="436" y="67"/>
                </a:cubicBezTo>
                <a:cubicBezTo>
                  <a:pt x="434" y="67"/>
                  <a:pt x="431" y="67"/>
                  <a:pt x="429" y="66"/>
                </a:cubicBezTo>
                <a:cubicBezTo>
                  <a:pt x="440" y="66"/>
                  <a:pt x="453" y="66"/>
                  <a:pt x="465" y="66"/>
                </a:cubicBezTo>
                <a:cubicBezTo>
                  <a:pt x="463" y="65"/>
                  <a:pt x="459" y="66"/>
                  <a:pt x="456" y="65"/>
                </a:cubicBezTo>
                <a:cubicBezTo>
                  <a:pt x="457" y="65"/>
                  <a:pt x="457" y="65"/>
                  <a:pt x="457" y="65"/>
                </a:cubicBezTo>
                <a:cubicBezTo>
                  <a:pt x="455" y="66"/>
                  <a:pt x="453" y="64"/>
                  <a:pt x="451" y="65"/>
                </a:cubicBezTo>
                <a:cubicBezTo>
                  <a:pt x="441" y="65"/>
                  <a:pt x="428" y="65"/>
                  <a:pt x="415" y="65"/>
                </a:cubicBezTo>
                <a:cubicBezTo>
                  <a:pt x="414" y="64"/>
                  <a:pt x="414" y="64"/>
                  <a:pt x="414" y="64"/>
                </a:cubicBezTo>
                <a:cubicBezTo>
                  <a:pt x="413" y="64"/>
                  <a:pt x="413" y="65"/>
                  <a:pt x="411" y="65"/>
                </a:cubicBezTo>
                <a:cubicBezTo>
                  <a:pt x="410" y="63"/>
                  <a:pt x="409" y="66"/>
                  <a:pt x="407" y="64"/>
                </a:cubicBezTo>
                <a:cubicBezTo>
                  <a:pt x="407" y="64"/>
                  <a:pt x="407" y="64"/>
                  <a:pt x="407" y="64"/>
                </a:cubicBezTo>
                <a:cubicBezTo>
                  <a:pt x="403" y="65"/>
                  <a:pt x="397" y="65"/>
                  <a:pt x="393" y="64"/>
                </a:cubicBezTo>
                <a:cubicBezTo>
                  <a:pt x="373" y="64"/>
                  <a:pt x="373" y="64"/>
                  <a:pt x="373" y="64"/>
                </a:cubicBezTo>
                <a:cubicBezTo>
                  <a:pt x="371" y="65"/>
                  <a:pt x="367" y="65"/>
                  <a:pt x="365" y="64"/>
                </a:cubicBezTo>
                <a:cubicBezTo>
                  <a:pt x="367" y="64"/>
                  <a:pt x="367" y="64"/>
                  <a:pt x="367" y="64"/>
                </a:cubicBezTo>
                <a:cubicBezTo>
                  <a:pt x="363" y="64"/>
                  <a:pt x="359" y="63"/>
                  <a:pt x="356" y="64"/>
                </a:cubicBezTo>
                <a:cubicBezTo>
                  <a:pt x="347" y="64"/>
                  <a:pt x="338" y="65"/>
                  <a:pt x="330" y="63"/>
                </a:cubicBezTo>
                <a:cubicBezTo>
                  <a:pt x="344" y="62"/>
                  <a:pt x="354" y="64"/>
                  <a:pt x="368" y="62"/>
                </a:cubicBezTo>
                <a:cubicBezTo>
                  <a:pt x="335" y="62"/>
                  <a:pt x="335" y="62"/>
                  <a:pt x="335" y="62"/>
                </a:cubicBezTo>
                <a:cubicBezTo>
                  <a:pt x="345" y="61"/>
                  <a:pt x="357" y="61"/>
                  <a:pt x="368" y="61"/>
                </a:cubicBezTo>
                <a:cubicBezTo>
                  <a:pt x="369" y="61"/>
                  <a:pt x="369" y="60"/>
                  <a:pt x="370" y="61"/>
                </a:cubicBezTo>
                <a:cubicBezTo>
                  <a:pt x="371" y="59"/>
                  <a:pt x="375" y="60"/>
                  <a:pt x="378" y="60"/>
                </a:cubicBezTo>
                <a:cubicBezTo>
                  <a:pt x="375" y="61"/>
                  <a:pt x="375" y="61"/>
                  <a:pt x="375" y="61"/>
                </a:cubicBezTo>
                <a:cubicBezTo>
                  <a:pt x="382" y="61"/>
                  <a:pt x="391" y="61"/>
                  <a:pt x="399" y="61"/>
                </a:cubicBezTo>
                <a:cubicBezTo>
                  <a:pt x="400" y="60"/>
                  <a:pt x="400" y="60"/>
                  <a:pt x="400" y="60"/>
                </a:cubicBezTo>
                <a:cubicBezTo>
                  <a:pt x="402" y="59"/>
                  <a:pt x="404" y="61"/>
                  <a:pt x="406" y="60"/>
                </a:cubicBezTo>
                <a:cubicBezTo>
                  <a:pt x="406" y="60"/>
                  <a:pt x="406" y="60"/>
                  <a:pt x="406" y="60"/>
                </a:cubicBezTo>
                <a:cubicBezTo>
                  <a:pt x="426" y="61"/>
                  <a:pt x="450" y="60"/>
                  <a:pt x="471" y="60"/>
                </a:cubicBezTo>
                <a:cubicBezTo>
                  <a:pt x="453" y="59"/>
                  <a:pt x="433" y="59"/>
                  <a:pt x="415" y="59"/>
                </a:cubicBezTo>
                <a:cubicBezTo>
                  <a:pt x="415" y="59"/>
                  <a:pt x="415" y="59"/>
                  <a:pt x="415" y="59"/>
                </a:cubicBezTo>
                <a:cubicBezTo>
                  <a:pt x="414" y="59"/>
                  <a:pt x="414" y="59"/>
                  <a:pt x="414" y="59"/>
                </a:cubicBezTo>
                <a:cubicBezTo>
                  <a:pt x="410" y="57"/>
                  <a:pt x="407" y="61"/>
                  <a:pt x="403" y="59"/>
                </a:cubicBezTo>
                <a:cubicBezTo>
                  <a:pt x="396" y="61"/>
                  <a:pt x="390" y="57"/>
                  <a:pt x="383" y="59"/>
                </a:cubicBezTo>
                <a:cubicBezTo>
                  <a:pt x="381" y="58"/>
                  <a:pt x="381" y="58"/>
                  <a:pt x="381" y="58"/>
                </a:cubicBezTo>
                <a:cubicBezTo>
                  <a:pt x="393" y="57"/>
                  <a:pt x="403" y="59"/>
                  <a:pt x="414" y="58"/>
                </a:cubicBezTo>
                <a:cubicBezTo>
                  <a:pt x="404" y="57"/>
                  <a:pt x="404" y="57"/>
                  <a:pt x="404" y="57"/>
                </a:cubicBezTo>
                <a:cubicBezTo>
                  <a:pt x="403" y="57"/>
                  <a:pt x="399" y="58"/>
                  <a:pt x="399" y="56"/>
                </a:cubicBezTo>
                <a:cubicBezTo>
                  <a:pt x="381" y="55"/>
                  <a:pt x="381" y="55"/>
                  <a:pt x="381" y="55"/>
                </a:cubicBezTo>
                <a:cubicBezTo>
                  <a:pt x="380" y="55"/>
                  <a:pt x="379" y="55"/>
                  <a:pt x="379" y="54"/>
                </a:cubicBezTo>
                <a:cubicBezTo>
                  <a:pt x="380" y="54"/>
                  <a:pt x="381" y="54"/>
                  <a:pt x="382" y="54"/>
                </a:cubicBezTo>
                <a:cubicBezTo>
                  <a:pt x="382" y="54"/>
                  <a:pt x="382" y="54"/>
                  <a:pt x="382" y="54"/>
                </a:cubicBezTo>
                <a:cubicBezTo>
                  <a:pt x="382" y="54"/>
                  <a:pt x="381" y="54"/>
                  <a:pt x="381" y="54"/>
                </a:cubicBezTo>
                <a:cubicBezTo>
                  <a:pt x="383" y="54"/>
                  <a:pt x="383" y="54"/>
                  <a:pt x="383" y="54"/>
                </a:cubicBezTo>
                <a:cubicBezTo>
                  <a:pt x="383" y="54"/>
                  <a:pt x="383" y="54"/>
                  <a:pt x="382" y="54"/>
                </a:cubicBezTo>
                <a:cubicBezTo>
                  <a:pt x="383" y="54"/>
                  <a:pt x="383" y="54"/>
                  <a:pt x="383" y="54"/>
                </a:cubicBezTo>
                <a:cubicBezTo>
                  <a:pt x="384" y="54"/>
                  <a:pt x="387" y="53"/>
                  <a:pt x="388" y="54"/>
                </a:cubicBezTo>
                <a:cubicBezTo>
                  <a:pt x="388" y="54"/>
                  <a:pt x="388" y="54"/>
                  <a:pt x="388" y="54"/>
                </a:cubicBezTo>
                <a:cubicBezTo>
                  <a:pt x="426" y="54"/>
                  <a:pt x="426" y="54"/>
                  <a:pt x="426" y="54"/>
                </a:cubicBezTo>
                <a:cubicBezTo>
                  <a:pt x="425" y="53"/>
                  <a:pt x="425" y="53"/>
                  <a:pt x="425" y="53"/>
                </a:cubicBezTo>
                <a:cubicBezTo>
                  <a:pt x="407" y="52"/>
                  <a:pt x="386" y="52"/>
                  <a:pt x="368" y="51"/>
                </a:cubicBezTo>
                <a:cubicBezTo>
                  <a:pt x="366" y="51"/>
                  <a:pt x="360" y="51"/>
                  <a:pt x="362" y="49"/>
                </a:cubicBezTo>
                <a:cubicBezTo>
                  <a:pt x="364" y="50"/>
                  <a:pt x="365" y="48"/>
                  <a:pt x="367" y="49"/>
                </a:cubicBezTo>
                <a:cubicBezTo>
                  <a:pt x="366" y="49"/>
                  <a:pt x="366" y="49"/>
                  <a:pt x="366" y="49"/>
                </a:cubicBezTo>
                <a:cubicBezTo>
                  <a:pt x="367" y="49"/>
                  <a:pt x="367" y="49"/>
                  <a:pt x="367" y="49"/>
                </a:cubicBezTo>
                <a:cubicBezTo>
                  <a:pt x="367" y="49"/>
                  <a:pt x="367" y="49"/>
                  <a:pt x="367" y="49"/>
                </a:cubicBezTo>
                <a:cubicBezTo>
                  <a:pt x="368" y="49"/>
                  <a:pt x="368" y="49"/>
                  <a:pt x="368" y="49"/>
                </a:cubicBezTo>
                <a:cubicBezTo>
                  <a:pt x="383" y="49"/>
                  <a:pt x="383" y="49"/>
                  <a:pt x="383" y="49"/>
                </a:cubicBezTo>
                <a:cubicBezTo>
                  <a:pt x="387" y="48"/>
                  <a:pt x="387" y="48"/>
                  <a:pt x="387" y="48"/>
                </a:cubicBezTo>
                <a:cubicBezTo>
                  <a:pt x="381" y="48"/>
                  <a:pt x="375" y="48"/>
                  <a:pt x="369" y="48"/>
                </a:cubicBezTo>
                <a:cubicBezTo>
                  <a:pt x="368" y="47"/>
                  <a:pt x="368" y="47"/>
                  <a:pt x="368" y="47"/>
                </a:cubicBezTo>
                <a:cubicBezTo>
                  <a:pt x="372" y="46"/>
                  <a:pt x="378" y="47"/>
                  <a:pt x="381" y="46"/>
                </a:cubicBezTo>
                <a:cubicBezTo>
                  <a:pt x="376" y="45"/>
                  <a:pt x="373" y="46"/>
                  <a:pt x="368" y="46"/>
                </a:cubicBezTo>
                <a:cubicBezTo>
                  <a:pt x="368" y="45"/>
                  <a:pt x="368" y="45"/>
                  <a:pt x="368" y="45"/>
                </a:cubicBezTo>
                <a:cubicBezTo>
                  <a:pt x="368" y="45"/>
                  <a:pt x="369" y="45"/>
                  <a:pt x="370" y="45"/>
                </a:cubicBezTo>
                <a:cubicBezTo>
                  <a:pt x="372" y="43"/>
                  <a:pt x="375" y="44"/>
                  <a:pt x="378" y="44"/>
                </a:cubicBezTo>
                <a:cubicBezTo>
                  <a:pt x="382" y="44"/>
                  <a:pt x="385" y="44"/>
                  <a:pt x="388" y="44"/>
                </a:cubicBezTo>
                <a:cubicBezTo>
                  <a:pt x="391" y="43"/>
                  <a:pt x="397" y="44"/>
                  <a:pt x="400" y="44"/>
                </a:cubicBezTo>
                <a:cubicBezTo>
                  <a:pt x="400" y="44"/>
                  <a:pt x="399" y="44"/>
                  <a:pt x="399" y="44"/>
                </a:cubicBezTo>
                <a:cubicBezTo>
                  <a:pt x="400" y="43"/>
                  <a:pt x="400" y="42"/>
                  <a:pt x="402" y="42"/>
                </a:cubicBezTo>
                <a:cubicBezTo>
                  <a:pt x="403" y="42"/>
                  <a:pt x="404" y="42"/>
                  <a:pt x="404" y="43"/>
                </a:cubicBezTo>
                <a:cubicBezTo>
                  <a:pt x="405" y="43"/>
                  <a:pt x="407" y="43"/>
                  <a:pt x="408" y="43"/>
                </a:cubicBezTo>
                <a:cubicBezTo>
                  <a:pt x="408" y="42"/>
                  <a:pt x="408" y="42"/>
                  <a:pt x="408" y="42"/>
                </a:cubicBezTo>
                <a:cubicBezTo>
                  <a:pt x="409" y="43"/>
                  <a:pt x="411" y="42"/>
                  <a:pt x="412" y="43"/>
                </a:cubicBezTo>
                <a:cubicBezTo>
                  <a:pt x="412" y="43"/>
                  <a:pt x="412" y="43"/>
                  <a:pt x="412" y="43"/>
                </a:cubicBezTo>
                <a:cubicBezTo>
                  <a:pt x="419" y="43"/>
                  <a:pt x="428" y="44"/>
                  <a:pt x="435" y="43"/>
                </a:cubicBezTo>
                <a:cubicBezTo>
                  <a:pt x="437" y="43"/>
                  <a:pt x="445" y="43"/>
                  <a:pt x="450" y="43"/>
                </a:cubicBezTo>
                <a:cubicBezTo>
                  <a:pt x="451" y="42"/>
                  <a:pt x="451" y="42"/>
                  <a:pt x="451" y="42"/>
                </a:cubicBezTo>
                <a:cubicBezTo>
                  <a:pt x="435" y="42"/>
                  <a:pt x="435" y="42"/>
                  <a:pt x="435" y="42"/>
                </a:cubicBezTo>
                <a:cubicBezTo>
                  <a:pt x="434" y="42"/>
                  <a:pt x="434" y="42"/>
                  <a:pt x="434" y="42"/>
                </a:cubicBezTo>
                <a:cubicBezTo>
                  <a:pt x="424" y="42"/>
                  <a:pt x="424" y="42"/>
                  <a:pt x="424" y="42"/>
                </a:cubicBezTo>
                <a:cubicBezTo>
                  <a:pt x="414" y="40"/>
                  <a:pt x="402" y="40"/>
                  <a:pt x="391" y="40"/>
                </a:cubicBezTo>
                <a:cubicBezTo>
                  <a:pt x="385" y="39"/>
                  <a:pt x="379" y="39"/>
                  <a:pt x="373" y="38"/>
                </a:cubicBezTo>
                <a:cubicBezTo>
                  <a:pt x="380" y="36"/>
                  <a:pt x="388" y="37"/>
                  <a:pt x="396" y="36"/>
                </a:cubicBezTo>
                <a:cubicBezTo>
                  <a:pt x="390" y="35"/>
                  <a:pt x="382" y="36"/>
                  <a:pt x="376" y="35"/>
                </a:cubicBezTo>
                <a:cubicBezTo>
                  <a:pt x="402" y="35"/>
                  <a:pt x="431" y="37"/>
                  <a:pt x="459" y="36"/>
                </a:cubicBezTo>
                <a:cubicBezTo>
                  <a:pt x="460" y="35"/>
                  <a:pt x="460" y="35"/>
                  <a:pt x="460" y="35"/>
                </a:cubicBezTo>
                <a:cubicBezTo>
                  <a:pt x="452" y="34"/>
                  <a:pt x="443" y="35"/>
                  <a:pt x="435" y="34"/>
                </a:cubicBezTo>
                <a:cubicBezTo>
                  <a:pt x="435" y="33"/>
                  <a:pt x="435" y="33"/>
                  <a:pt x="435" y="33"/>
                </a:cubicBezTo>
                <a:cubicBezTo>
                  <a:pt x="445" y="33"/>
                  <a:pt x="445" y="33"/>
                  <a:pt x="445" y="33"/>
                </a:cubicBezTo>
                <a:cubicBezTo>
                  <a:pt x="429" y="32"/>
                  <a:pt x="414" y="31"/>
                  <a:pt x="397" y="32"/>
                </a:cubicBezTo>
                <a:cubicBezTo>
                  <a:pt x="395" y="31"/>
                  <a:pt x="393" y="31"/>
                  <a:pt x="391" y="30"/>
                </a:cubicBezTo>
                <a:cubicBezTo>
                  <a:pt x="410" y="30"/>
                  <a:pt x="428" y="32"/>
                  <a:pt x="445" y="31"/>
                </a:cubicBezTo>
                <a:cubicBezTo>
                  <a:pt x="439" y="31"/>
                  <a:pt x="434" y="30"/>
                  <a:pt x="428" y="30"/>
                </a:cubicBezTo>
                <a:cubicBezTo>
                  <a:pt x="426" y="30"/>
                  <a:pt x="426" y="30"/>
                  <a:pt x="426" y="30"/>
                </a:cubicBezTo>
                <a:cubicBezTo>
                  <a:pt x="428" y="29"/>
                  <a:pt x="428" y="29"/>
                  <a:pt x="428" y="29"/>
                </a:cubicBezTo>
                <a:cubicBezTo>
                  <a:pt x="449" y="29"/>
                  <a:pt x="449" y="29"/>
                  <a:pt x="449" y="29"/>
                </a:cubicBezTo>
                <a:cubicBezTo>
                  <a:pt x="449" y="29"/>
                  <a:pt x="449" y="29"/>
                  <a:pt x="449" y="29"/>
                </a:cubicBezTo>
                <a:cubicBezTo>
                  <a:pt x="432" y="28"/>
                  <a:pt x="415" y="28"/>
                  <a:pt x="398" y="27"/>
                </a:cubicBezTo>
                <a:cubicBezTo>
                  <a:pt x="399" y="26"/>
                  <a:pt x="399" y="26"/>
                  <a:pt x="399" y="26"/>
                </a:cubicBezTo>
                <a:cubicBezTo>
                  <a:pt x="417" y="24"/>
                  <a:pt x="432" y="30"/>
                  <a:pt x="449" y="27"/>
                </a:cubicBezTo>
                <a:cubicBezTo>
                  <a:pt x="444" y="26"/>
                  <a:pt x="440" y="27"/>
                  <a:pt x="436" y="26"/>
                </a:cubicBezTo>
                <a:cubicBezTo>
                  <a:pt x="445" y="26"/>
                  <a:pt x="455" y="25"/>
                  <a:pt x="464" y="25"/>
                </a:cubicBezTo>
                <a:cubicBezTo>
                  <a:pt x="463" y="23"/>
                  <a:pt x="471" y="25"/>
                  <a:pt x="474" y="23"/>
                </a:cubicBezTo>
                <a:cubicBezTo>
                  <a:pt x="461" y="23"/>
                  <a:pt x="447" y="23"/>
                  <a:pt x="435" y="22"/>
                </a:cubicBezTo>
                <a:cubicBezTo>
                  <a:pt x="438" y="21"/>
                  <a:pt x="441" y="21"/>
                  <a:pt x="444" y="21"/>
                </a:cubicBezTo>
                <a:cubicBezTo>
                  <a:pt x="443" y="21"/>
                  <a:pt x="443" y="21"/>
                  <a:pt x="443" y="20"/>
                </a:cubicBezTo>
                <a:cubicBezTo>
                  <a:pt x="443" y="20"/>
                  <a:pt x="443" y="20"/>
                  <a:pt x="443" y="20"/>
                </a:cubicBezTo>
                <a:cubicBezTo>
                  <a:pt x="452" y="20"/>
                  <a:pt x="460" y="21"/>
                  <a:pt x="468" y="19"/>
                </a:cubicBezTo>
                <a:cubicBezTo>
                  <a:pt x="464" y="19"/>
                  <a:pt x="460" y="19"/>
                  <a:pt x="457" y="18"/>
                </a:cubicBezTo>
                <a:cubicBezTo>
                  <a:pt x="457" y="18"/>
                  <a:pt x="458" y="17"/>
                  <a:pt x="458" y="17"/>
                </a:cubicBezTo>
                <a:cubicBezTo>
                  <a:pt x="457" y="17"/>
                  <a:pt x="455" y="17"/>
                  <a:pt x="454" y="16"/>
                </a:cubicBezTo>
                <a:cubicBezTo>
                  <a:pt x="455" y="15"/>
                  <a:pt x="455" y="15"/>
                  <a:pt x="455" y="15"/>
                </a:cubicBezTo>
                <a:cubicBezTo>
                  <a:pt x="459" y="17"/>
                  <a:pt x="463" y="15"/>
                  <a:pt x="467" y="15"/>
                </a:cubicBezTo>
                <a:cubicBezTo>
                  <a:pt x="446" y="13"/>
                  <a:pt x="446" y="13"/>
                  <a:pt x="446" y="13"/>
                </a:cubicBezTo>
                <a:cubicBezTo>
                  <a:pt x="457" y="13"/>
                  <a:pt x="467" y="13"/>
                  <a:pt x="478" y="13"/>
                </a:cubicBezTo>
                <a:close/>
                <a:moveTo>
                  <a:pt x="20" y="46"/>
                </a:moveTo>
                <a:cubicBezTo>
                  <a:pt x="22" y="46"/>
                  <a:pt x="22" y="46"/>
                  <a:pt x="22" y="46"/>
                </a:cubicBezTo>
                <a:cubicBezTo>
                  <a:pt x="22" y="46"/>
                  <a:pt x="22" y="46"/>
                  <a:pt x="22" y="46"/>
                </a:cubicBezTo>
                <a:lnTo>
                  <a:pt x="20" y="46"/>
                </a:lnTo>
                <a:close/>
                <a:moveTo>
                  <a:pt x="224" y="74"/>
                </a:moveTo>
                <a:cubicBezTo>
                  <a:pt x="214" y="74"/>
                  <a:pt x="214" y="74"/>
                  <a:pt x="214" y="74"/>
                </a:cubicBezTo>
                <a:cubicBezTo>
                  <a:pt x="213" y="74"/>
                  <a:pt x="213" y="74"/>
                  <a:pt x="212" y="74"/>
                </a:cubicBezTo>
                <a:cubicBezTo>
                  <a:pt x="214" y="74"/>
                  <a:pt x="214" y="74"/>
                  <a:pt x="214" y="74"/>
                </a:cubicBezTo>
                <a:cubicBezTo>
                  <a:pt x="216" y="74"/>
                  <a:pt x="217" y="73"/>
                  <a:pt x="218" y="73"/>
                </a:cubicBezTo>
                <a:cubicBezTo>
                  <a:pt x="234" y="73"/>
                  <a:pt x="234" y="73"/>
                  <a:pt x="234" y="73"/>
                </a:cubicBezTo>
                <a:cubicBezTo>
                  <a:pt x="234" y="73"/>
                  <a:pt x="234" y="73"/>
                  <a:pt x="235" y="73"/>
                </a:cubicBezTo>
                <a:cubicBezTo>
                  <a:pt x="234" y="73"/>
                  <a:pt x="234" y="73"/>
                  <a:pt x="234" y="73"/>
                </a:cubicBezTo>
                <a:cubicBezTo>
                  <a:pt x="230" y="73"/>
                  <a:pt x="227" y="73"/>
                  <a:pt x="224" y="74"/>
                </a:cubicBezTo>
                <a:close/>
                <a:moveTo>
                  <a:pt x="380" y="69"/>
                </a:moveTo>
                <a:cubicBezTo>
                  <a:pt x="379" y="69"/>
                  <a:pt x="378" y="69"/>
                  <a:pt x="377" y="69"/>
                </a:cubicBezTo>
                <a:cubicBezTo>
                  <a:pt x="377" y="69"/>
                  <a:pt x="379" y="69"/>
                  <a:pt x="380" y="69"/>
                </a:cubicBezTo>
                <a:close/>
                <a:moveTo>
                  <a:pt x="367" y="70"/>
                </a:moveTo>
                <a:cubicBezTo>
                  <a:pt x="364" y="70"/>
                  <a:pt x="364" y="70"/>
                  <a:pt x="364" y="70"/>
                </a:cubicBezTo>
                <a:cubicBezTo>
                  <a:pt x="364" y="70"/>
                  <a:pt x="364" y="70"/>
                  <a:pt x="364" y="70"/>
                </a:cubicBezTo>
                <a:cubicBezTo>
                  <a:pt x="364" y="70"/>
                  <a:pt x="364" y="70"/>
                  <a:pt x="364" y="70"/>
                </a:cubicBezTo>
                <a:cubicBezTo>
                  <a:pt x="365" y="70"/>
                  <a:pt x="366" y="69"/>
                  <a:pt x="367" y="70"/>
                </a:cubicBezTo>
                <a:close/>
                <a:moveTo>
                  <a:pt x="415" y="11"/>
                </a:moveTo>
                <a:cubicBezTo>
                  <a:pt x="410" y="11"/>
                  <a:pt x="410" y="11"/>
                  <a:pt x="410" y="11"/>
                </a:cubicBezTo>
                <a:cubicBezTo>
                  <a:pt x="411" y="11"/>
                  <a:pt x="413" y="11"/>
                  <a:pt x="415" y="11"/>
                </a:cubicBezTo>
                <a:cubicBezTo>
                  <a:pt x="419" y="11"/>
                  <a:pt x="419" y="11"/>
                  <a:pt x="419" y="11"/>
                </a:cubicBezTo>
                <a:cubicBezTo>
                  <a:pt x="417" y="12"/>
                  <a:pt x="416" y="11"/>
                  <a:pt x="415" y="11"/>
                </a:cubicBezTo>
                <a:close/>
                <a:moveTo>
                  <a:pt x="422" y="12"/>
                </a:moveTo>
                <a:cubicBezTo>
                  <a:pt x="428" y="12"/>
                  <a:pt x="433" y="12"/>
                  <a:pt x="439" y="13"/>
                </a:cubicBezTo>
                <a:cubicBezTo>
                  <a:pt x="433" y="12"/>
                  <a:pt x="428" y="12"/>
                  <a:pt x="422" y="12"/>
                </a:cubicBezTo>
                <a:close/>
              </a:path>
            </a:pathLst>
          </a:custGeom>
          <a:solidFill>
            <a:srgbClr val="2C3C5E"/>
          </a:solidFill>
          <a:ln>
            <a:noFill/>
          </a:ln>
        </p:spPr>
        <p:txBody>
          <a:bodyPr vert="horz" wrap="square" lIns="91440" tIns="45720" rIns="91440" bIns="45720" numCol="1" anchor="t" anchorCtr="0" compatLnSpc="1"/>
          <a:lstStyle/>
          <a:p>
            <a:pPr lvl="0"/>
            <a:endParaRPr lang="zh-CN" altLang="en-US" dirty="0"/>
          </a:p>
        </p:txBody>
      </p:sp>
      <p:sp>
        <p:nvSpPr>
          <p:cNvPr id="8" name="矩形 7"/>
          <p:cNvSpPr/>
          <p:nvPr/>
        </p:nvSpPr>
        <p:spPr>
          <a:xfrm>
            <a:off x="5496481" y="370144"/>
            <a:ext cx="1198880" cy="398780"/>
          </a:xfrm>
          <a:prstGeom prst="rect">
            <a:avLst/>
          </a:prstGeom>
        </p:spPr>
        <p:txBody>
          <a:bodyPr wrap="none">
            <a:spAutoFit/>
          </a:bodyPr>
          <a:lstStyle/>
          <a:p>
            <a:pPr algn="l"/>
            <a:r>
              <a:rPr lang="zh-CN" altLang="en-US" sz="2000" dirty="0">
                <a:solidFill>
                  <a:schemeClr val="bg1"/>
                </a:solidFill>
                <a:latin typeface="方正清刻本悦宋简体" panose="02010600030101010101" pitchFamily="2" charset="-122"/>
                <a:ea typeface="方正清刻本悦宋简体" panose="02010600030101010101" pitchFamily="2" charset="-122"/>
              </a:rPr>
              <a:t>工匠修行</a:t>
            </a:r>
            <a:endParaRPr lang="zh-CN" altLang="en-US" sz="2000" dirty="0">
              <a:solidFill>
                <a:schemeClr val="bg1"/>
              </a:solidFill>
              <a:latin typeface="方正清刻本悦宋简体" panose="02010600030101010101" pitchFamily="2" charset="-122"/>
              <a:ea typeface="方正清刻本悦宋简体" panose="02010600030101010101" pitchFamily="2" charset="-122"/>
            </a:endParaRPr>
          </a:p>
        </p:txBody>
      </p:sp>
      <p:sp>
        <p:nvSpPr>
          <p:cNvPr id="44" name="TextBox 76"/>
          <p:cNvSpPr txBox="1"/>
          <p:nvPr/>
        </p:nvSpPr>
        <p:spPr>
          <a:xfrm>
            <a:off x="549275" y="857250"/>
            <a:ext cx="6499860" cy="6000750"/>
          </a:xfrm>
          <a:prstGeom prst="rect">
            <a:avLst/>
          </a:prstGeom>
          <a:noFill/>
        </p:spPr>
        <p:txBody>
          <a:bodyPr wrap="square" rtlCol="0">
            <a:spAutoFit/>
            <a:scene3d>
              <a:camera prst="orthographicFront"/>
              <a:lightRig rig="threePt" dir="t"/>
            </a:scene3d>
          </a:bodyPr>
          <a:lstStyle/>
          <a:p>
            <a:pPr algn="ctr"/>
            <a:r>
              <a:rPr lang="zh-CN" altLang="en-US" sz="2400" b="1" dirty="0">
                <a:solidFill>
                  <a:schemeClr val="accent1">
                    <a:lumMod val="75000"/>
                  </a:schemeClr>
                </a:solidFill>
                <a:latin typeface="宋体" panose="02010600030101010101" pitchFamily="2" charset="-122"/>
                <a:ea typeface="宋体" panose="02010600030101010101" pitchFamily="2" charset="-122"/>
                <a:cs typeface="宋体" panose="02010600030101010101" pitchFamily="2" charset="-122"/>
              </a:rPr>
              <a:t>制作木桌，感受木匠之专注</a:t>
            </a:r>
            <a:endParaRPr lang="zh-CN" altLang="en-US" sz="2400" b="1" dirty="0">
              <a:solidFill>
                <a:schemeClr val="accent1">
                  <a:lumMod val="75000"/>
                </a:schemeClr>
              </a:solidFill>
              <a:latin typeface="宋体" panose="02010600030101010101" pitchFamily="2" charset="-122"/>
              <a:ea typeface="宋体" panose="02010600030101010101" pitchFamily="2" charset="-122"/>
              <a:cs typeface="宋体" panose="02010600030101010101" pitchFamily="2" charset="-122"/>
            </a:endParaRPr>
          </a:p>
          <a:p>
            <a:r>
              <a:rPr lang="zh-CN" altLang="en-US" sz="2000" b="1" dirty="0">
                <a:latin typeface="宋体" panose="02010600030101010101" pitchFamily="2" charset="-122"/>
                <a:ea typeface="宋体" panose="02010600030101010101" pitchFamily="2" charset="-122"/>
                <a:cs typeface="宋体" panose="02010600030101010101" pitchFamily="2" charset="-122"/>
              </a:rPr>
              <a:t>实践指南</a:t>
            </a:r>
            <a:endParaRPr lang="zh-CN" altLang="en-US" sz="2000" b="1" dirty="0">
              <a:latin typeface="宋体" panose="02010600030101010101" pitchFamily="2" charset="-122"/>
              <a:ea typeface="宋体" panose="02010600030101010101" pitchFamily="2" charset="-122"/>
              <a:cs typeface="宋体" panose="02010600030101010101" pitchFamily="2" charset="-122"/>
            </a:endParaRPr>
          </a:p>
          <a:p>
            <a:r>
              <a:rPr lang="zh-CN" altLang="en-US" sz="2000" dirty="0">
                <a:latin typeface="宋体" panose="02010600030101010101" pitchFamily="2" charset="-122"/>
                <a:ea typeface="宋体" panose="02010600030101010101" pitchFamily="2" charset="-122"/>
                <a:cs typeface="宋体" panose="02010600030101010101" pitchFamily="2" charset="-122"/>
              </a:rPr>
              <a:t>木工，是一门工艺，一门独有的技术，也是建筑常用的技术，是中国传统三行（即木工、木头、木匠）之一。当今社会，“木工”职业应用领域广泛。比如房屋建设领域、船舶领域、美化景观建设领域，还有最常见的装饰装潢领域。木工生产时，每一工序、每一部件，都使用专有工具，遵循一定的操作规程。随着社会经济的发展，科学技术的日新月异，木工工具种类逐渐增加，功能不断完善，精确度也越来越高。像凿子、刨子、铲子、墨斗等传统木工工具，也逐渐被各式各样的机器所取代。所以，在现代工艺高速发展的今天，木匠人，弥足珍贵。通过木工活动，可以学习基本的打磨技能，体会木匠的一丝不苟与专注精神，从而对抗浮躁的社会，平复内心。</a:t>
            </a:r>
            <a:endParaRPr lang="zh-CN" altLang="en-US" sz="2000" dirty="0">
              <a:latin typeface="宋体" panose="02010600030101010101" pitchFamily="2" charset="-122"/>
              <a:ea typeface="宋体" panose="02010600030101010101" pitchFamily="2" charset="-122"/>
              <a:cs typeface="宋体" panose="02010600030101010101" pitchFamily="2" charset="-122"/>
            </a:endParaRPr>
          </a:p>
          <a:p>
            <a:r>
              <a:rPr lang="zh-CN" altLang="en-US" sz="2000" b="1" dirty="0">
                <a:latin typeface="宋体" panose="02010600030101010101" pitchFamily="2" charset="-122"/>
                <a:ea typeface="宋体" panose="02010600030101010101" pitchFamily="2" charset="-122"/>
                <a:cs typeface="宋体" panose="02010600030101010101" pitchFamily="2" charset="-122"/>
              </a:rPr>
              <a:t>实践准备</a:t>
            </a:r>
            <a:endParaRPr lang="zh-CN" altLang="en-US" sz="2000" b="1" dirty="0">
              <a:latin typeface="宋体" panose="02010600030101010101" pitchFamily="2" charset="-122"/>
              <a:ea typeface="宋体" panose="02010600030101010101" pitchFamily="2" charset="-122"/>
              <a:cs typeface="宋体" panose="02010600030101010101" pitchFamily="2" charset="-122"/>
            </a:endParaRPr>
          </a:p>
          <a:p>
            <a:r>
              <a:rPr lang="zh-CN" altLang="en-US" sz="2000" dirty="0">
                <a:latin typeface="宋体" panose="02010600030101010101" pitchFamily="2" charset="-122"/>
                <a:ea typeface="宋体" panose="02010600030101010101" pitchFamily="2" charset="-122"/>
                <a:cs typeface="宋体" panose="02010600030101010101" pitchFamily="2" charset="-122"/>
              </a:rPr>
              <a:t>工具：铅笔、尺子、钻头、斜孔螺丝、夹子、电钻、紧固螺丝、拉力螺丝、扳手、粗砂纸、细砂纸、刷子或抹布、木材着色剂。</a:t>
            </a:r>
            <a:endParaRPr lang="zh-CN" altLang="en-US" sz="2000" dirty="0">
              <a:latin typeface="宋体" panose="02010600030101010101" pitchFamily="2" charset="-122"/>
              <a:ea typeface="宋体" panose="02010600030101010101" pitchFamily="2" charset="-122"/>
              <a:cs typeface="宋体" panose="02010600030101010101" pitchFamily="2" charset="-122"/>
            </a:endParaRPr>
          </a:p>
          <a:p>
            <a:r>
              <a:rPr lang="zh-CN" altLang="en-US" sz="2000" dirty="0">
                <a:latin typeface="宋体" panose="02010600030101010101" pitchFamily="2" charset="-122"/>
                <a:ea typeface="宋体" panose="02010600030101010101" pitchFamily="2" charset="-122"/>
                <a:cs typeface="宋体" panose="02010600030101010101" pitchFamily="2" charset="-122"/>
              </a:rPr>
              <a:t>材料：木工胶、木材。</a:t>
            </a:r>
            <a:endParaRPr lang="zh-CN" altLang="en-US" sz="2000" dirty="0">
              <a:latin typeface="宋体" panose="02010600030101010101" pitchFamily="2" charset="-122"/>
              <a:ea typeface="宋体" panose="02010600030101010101" pitchFamily="2" charset="-122"/>
              <a:cs typeface="宋体" panose="02010600030101010101" pitchFamily="2" charset="-122"/>
            </a:endParaRPr>
          </a:p>
        </p:txBody>
      </p:sp>
      <p:pic>
        <p:nvPicPr>
          <p:cNvPr id="114" name="图片 113"/>
          <p:cNvPicPr/>
          <p:nvPr/>
        </p:nvPicPr>
        <p:blipFill>
          <a:blip r:embed="rId1"/>
          <a:stretch>
            <a:fillRect/>
          </a:stretch>
        </p:blipFill>
        <p:spPr>
          <a:xfrm>
            <a:off x="7144385" y="2157730"/>
            <a:ext cx="4676140" cy="3399790"/>
          </a:xfrm>
          <a:prstGeom prst="rect">
            <a:avLst/>
          </a:prstGeom>
          <a:noFill/>
          <a:ln w="9525">
            <a:noFill/>
          </a:ln>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192"/>
          <p:cNvSpPr>
            <a:spLocks noEditPoints="1"/>
          </p:cNvSpPr>
          <p:nvPr/>
        </p:nvSpPr>
        <p:spPr bwMode="auto">
          <a:xfrm rot="10800000" flipH="1" flipV="1">
            <a:off x="4586232" y="270800"/>
            <a:ext cx="3486633" cy="582290"/>
          </a:xfrm>
          <a:custGeom>
            <a:avLst/>
            <a:gdLst>
              <a:gd name="T0" fmla="*/ 460 w 478"/>
              <a:gd name="T1" fmla="*/ 10 h 77"/>
              <a:gd name="T2" fmla="*/ 130 w 478"/>
              <a:gd name="T3" fmla="*/ 3 h 77"/>
              <a:gd name="T4" fmla="*/ 95 w 478"/>
              <a:gd name="T5" fmla="*/ 2 h 77"/>
              <a:gd name="T6" fmla="*/ 5 w 478"/>
              <a:gd name="T7" fmla="*/ 5 h 77"/>
              <a:gd name="T8" fmla="*/ 0 w 478"/>
              <a:gd name="T9" fmla="*/ 9 h 77"/>
              <a:gd name="T10" fmla="*/ 1 w 478"/>
              <a:gd name="T11" fmla="*/ 17 h 77"/>
              <a:gd name="T12" fmla="*/ 2 w 478"/>
              <a:gd name="T13" fmla="*/ 20 h 77"/>
              <a:gd name="T14" fmla="*/ 2 w 478"/>
              <a:gd name="T15" fmla="*/ 25 h 77"/>
              <a:gd name="T16" fmla="*/ 11 w 478"/>
              <a:gd name="T17" fmla="*/ 26 h 77"/>
              <a:gd name="T18" fmla="*/ 14 w 478"/>
              <a:gd name="T19" fmla="*/ 35 h 77"/>
              <a:gd name="T20" fmla="*/ 12 w 478"/>
              <a:gd name="T21" fmla="*/ 40 h 77"/>
              <a:gd name="T22" fmla="*/ 18 w 478"/>
              <a:gd name="T23" fmla="*/ 41 h 77"/>
              <a:gd name="T24" fmla="*/ 20 w 478"/>
              <a:gd name="T25" fmla="*/ 46 h 77"/>
              <a:gd name="T26" fmla="*/ 16 w 478"/>
              <a:gd name="T27" fmla="*/ 49 h 77"/>
              <a:gd name="T28" fmla="*/ 30 w 478"/>
              <a:gd name="T29" fmla="*/ 59 h 77"/>
              <a:gd name="T30" fmla="*/ 17 w 478"/>
              <a:gd name="T31" fmla="*/ 63 h 77"/>
              <a:gd name="T32" fmla="*/ 161 w 478"/>
              <a:gd name="T33" fmla="*/ 76 h 77"/>
              <a:gd name="T34" fmla="*/ 311 w 478"/>
              <a:gd name="T35" fmla="*/ 74 h 77"/>
              <a:gd name="T36" fmla="*/ 401 w 478"/>
              <a:gd name="T37" fmla="*/ 73 h 77"/>
              <a:gd name="T38" fmla="*/ 368 w 478"/>
              <a:gd name="T39" fmla="*/ 70 h 77"/>
              <a:gd name="T40" fmla="*/ 372 w 478"/>
              <a:gd name="T41" fmla="*/ 68 h 77"/>
              <a:gd name="T42" fmla="*/ 372 w 478"/>
              <a:gd name="T43" fmla="*/ 66 h 77"/>
              <a:gd name="T44" fmla="*/ 412 w 478"/>
              <a:gd name="T45" fmla="*/ 66 h 77"/>
              <a:gd name="T46" fmla="*/ 429 w 478"/>
              <a:gd name="T47" fmla="*/ 66 h 77"/>
              <a:gd name="T48" fmla="*/ 415 w 478"/>
              <a:gd name="T49" fmla="*/ 65 h 77"/>
              <a:gd name="T50" fmla="*/ 393 w 478"/>
              <a:gd name="T51" fmla="*/ 64 h 77"/>
              <a:gd name="T52" fmla="*/ 330 w 478"/>
              <a:gd name="T53" fmla="*/ 63 h 77"/>
              <a:gd name="T54" fmla="*/ 378 w 478"/>
              <a:gd name="T55" fmla="*/ 60 h 77"/>
              <a:gd name="T56" fmla="*/ 406 w 478"/>
              <a:gd name="T57" fmla="*/ 60 h 77"/>
              <a:gd name="T58" fmla="*/ 403 w 478"/>
              <a:gd name="T59" fmla="*/ 59 h 77"/>
              <a:gd name="T60" fmla="*/ 399 w 478"/>
              <a:gd name="T61" fmla="*/ 56 h 77"/>
              <a:gd name="T62" fmla="*/ 381 w 478"/>
              <a:gd name="T63" fmla="*/ 54 h 77"/>
              <a:gd name="T64" fmla="*/ 388 w 478"/>
              <a:gd name="T65" fmla="*/ 54 h 77"/>
              <a:gd name="T66" fmla="*/ 367 w 478"/>
              <a:gd name="T67" fmla="*/ 49 h 77"/>
              <a:gd name="T68" fmla="*/ 383 w 478"/>
              <a:gd name="T69" fmla="*/ 49 h 77"/>
              <a:gd name="T70" fmla="*/ 368 w 478"/>
              <a:gd name="T71" fmla="*/ 46 h 77"/>
              <a:gd name="T72" fmla="*/ 400 w 478"/>
              <a:gd name="T73" fmla="*/ 44 h 77"/>
              <a:gd name="T74" fmla="*/ 408 w 478"/>
              <a:gd name="T75" fmla="*/ 42 h 77"/>
              <a:gd name="T76" fmla="*/ 451 w 478"/>
              <a:gd name="T77" fmla="*/ 42 h 77"/>
              <a:gd name="T78" fmla="*/ 373 w 478"/>
              <a:gd name="T79" fmla="*/ 38 h 77"/>
              <a:gd name="T80" fmla="*/ 435 w 478"/>
              <a:gd name="T81" fmla="*/ 34 h 77"/>
              <a:gd name="T82" fmla="*/ 445 w 478"/>
              <a:gd name="T83" fmla="*/ 31 h 77"/>
              <a:gd name="T84" fmla="*/ 449 w 478"/>
              <a:gd name="T85" fmla="*/ 29 h 77"/>
              <a:gd name="T86" fmla="*/ 464 w 478"/>
              <a:gd name="T87" fmla="*/ 25 h 77"/>
              <a:gd name="T88" fmla="*/ 443 w 478"/>
              <a:gd name="T89" fmla="*/ 20 h 77"/>
              <a:gd name="T90" fmla="*/ 455 w 478"/>
              <a:gd name="T91" fmla="*/ 15 h 77"/>
              <a:gd name="T92" fmla="*/ 22 w 478"/>
              <a:gd name="T93" fmla="*/ 46 h 77"/>
              <a:gd name="T94" fmla="*/ 212 w 478"/>
              <a:gd name="T95" fmla="*/ 74 h 77"/>
              <a:gd name="T96" fmla="*/ 234 w 478"/>
              <a:gd name="T97" fmla="*/ 73 h 77"/>
              <a:gd name="T98" fmla="*/ 367 w 478"/>
              <a:gd name="T99" fmla="*/ 70 h 77"/>
              <a:gd name="T100" fmla="*/ 415 w 478"/>
              <a:gd name="T101" fmla="*/ 11 h 77"/>
              <a:gd name="T102" fmla="*/ 422 w 478"/>
              <a:gd name="T103" fmla="*/ 12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78" h="77">
                <a:moveTo>
                  <a:pt x="478" y="13"/>
                </a:moveTo>
                <a:cubicBezTo>
                  <a:pt x="472" y="13"/>
                  <a:pt x="468" y="13"/>
                  <a:pt x="462" y="12"/>
                </a:cubicBezTo>
                <a:cubicBezTo>
                  <a:pt x="461" y="11"/>
                  <a:pt x="465" y="12"/>
                  <a:pt x="464" y="11"/>
                </a:cubicBezTo>
                <a:cubicBezTo>
                  <a:pt x="434" y="9"/>
                  <a:pt x="403" y="9"/>
                  <a:pt x="373" y="7"/>
                </a:cubicBezTo>
                <a:cubicBezTo>
                  <a:pt x="402" y="6"/>
                  <a:pt x="431" y="10"/>
                  <a:pt x="460" y="10"/>
                </a:cubicBezTo>
                <a:cubicBezTo>
                  <a:pt x="436" y="6"/>
                  <a:pt x="407" y="7"/>
                  <a:pt x="381" y="5"/>
                </a:cubicBezTo>
                <a:cubicBezTo>
                  <a:pt x="288" y="3"/>
                  <a:pt x="288" y="3"/>
                  <a:pt x="288" y="3"/>
                </a:cubicBezTo>
                <a:cubicBezTo>
                  <a:pt x="222" y="3"/>
                  <a:pt x="222" y="3"/>
                  <a:pt x="222" y="3"/>
                </a:cubicBezTo>
                <a:cubicBezTo>
                  <a:pt x="130" y="4"/>
                  <a:pt x="130" y="4"/>
                  <a:pt x="130" y="4"/>
                </a:cubicBezTo>
                <a:cubicBezTo>
                  <a:pt x="130" y="3"/>
                  <a:pt x="130" y="3"/>
                  <a:pt x="130" y="3"/>
                </a:cubicBezTo>
                <a:cubicBezTo>
                  <a:pt x="127" y="2"/>
                  <a:pt x="125" y="3"/>
                  <a:pt x="123" y="3"/>
                </a:cubicBezTo>
                <a:cubicBezTo>
                  <a:pt x="124" y="3"/>
                  <a:pt x="125" y="3"/>
                  <a:pt x="125" y="4"/>
                </a:cubicBezTo>
                <a:cubicBezTo>
                  <a:pt x="122" y="4"/>
                  <a:pt x="118" y="3"/>
                  <a:pt x="115" y="4"/>
                </a:cubicBezTo>
                <a:cubicBezTo>
                  <a:pt x="112" y="3"/>
                  <a:pt x="107" y="4"/>
                  <a:pt x="102" y="3"/>
                </a:cubicBezTo>
                <a:cubicBezTo>
                  <a:pt x="100" y="2"/>
                  <a:pt x="98" y="2"/>
                  <a:pt x="95" y="2"/>
                </a:cubicBezTo>
                <a:cubicBezTo>
                  <a:pt x="70" y="2"/>
                  <a:pt x="50" y="0"/>
                  <a:pt x="24" y="1"/>
                </a:cubicBezTo>
                <a:cubicBezTo>
                  <a:pt x="18" y="2"/>
                  <a:pt x="10" y="1"/>
                  <a:pt x="6" y="4"/>
                </a:cubicBezTo>
                <a:cubicBezTo>
                  <a:pt x="6" y="5"/>
                  <a:pt x="8" y="5"/>
                  <a:pt x="8" y="5"/>
                </a:cubicBezTo>
                <a:cubicBezTo>
                  <a:pt x="7" y="5"/>
                  <a:pt x="6" y="6"/>
                  <a:pt x="5" y="5"/>
                </a:cubicBezTo>
                <a:cubicBezTo>
                  <a:pt x="5" y="5"/>
                  <a:pt x="5" y="5"/>
                  <a:pt x="5" y="5"/>
                </a:cubicBezTo>
                <a:cubicBezTo>
                  <a:pt x="0" y="6"/>
                  <a:pt x="0" y="6"/>
                  <a:pt x="0" y="6"/>
                </a:cubicBezTo>
                <a:cubicBezTo>
                  <a:pt x="2" y="7"/>
                  <a:pt x="2" y="7"/>
                  <a:pt x="2" y="7"/>
                </a:cubicBezTo>
                <a:cubicBezTo>
                  <a:pt x="2" y="7"/>
                  <a:pt x="2" y="7"/>
                  <a:pt x="2" y="7"/>
                </a:cubicBezTo>
                <a:cubicBezTo>
                  <a:pt x="4" y="8"/>
                  <a:pt x="4" y="8"/>
                  <a:pt x="4" y="8"/>
                </a:cubicBezTo>
                <a:cubicBezTo>
                  <a:pt x="3" y="8"/>
                  <a:pt x="1" y="9"/>
                  <a:pt x="0" y="9"/>
                </a:cubicBezTo>
                <a:cubicBezTo>
                  <a:pt x="0" y="11"/>
                  <a:pt x="0" y="13"/>
                  <a:pt x="3" y="13"/>
                </a:cubicBezTo>
                <a:cubicBezTo>
                  <a:pt x="0" y="13"/>
                  <a:pt x="0" y="13"/>
                  <a:pt x="0" y="13"/>
                </a:cubicBezTo>
                <a:cubicBezTo>
                  <a:pt x="0" y="14"/>
                  <a:pt x="0" y="14"/>
                  <a:pt x="0" y="14"/>
                </a:cubicBezTo>
                <a:cubicBezTo>
                  <a:pt x="0" y="15"/>
                  <a:pt x="2" y="15"/>
                  <a:pt x="3" y="15"/>
                </a:cubicBezTo>
                <a:cubicBezTo>
                  <a:pt x="1" y="17"/>
                  <a:pt x="1" y="17"/>
                  <a:pt x="1" y="17"/>
                </a:cubicBezTo>
                <a:cubicBezTo>
                  <a:pt x="2" y="17"/>
                  <a:pt x="2" y="17"/>
                  <a:pt x="2" y="17"/>
                </a:cubicBezTo>
                <a:cubicBezTo>
                  <a:pt x="1" y="18"/>
                  <a:pt x="1" y="18"/>
                  <a:pt x="1" y="18"/>
                </a:cubicBezTo>
                <a:cubicBezTo>
                  <a:pt x="3" y="18"/>
                  <a:pt x="1" y="19"/>
                  <a:pt x="1" y="19"/>
                </a:cubicBezTo>
                <a:cubicBezTo>
                  <a:pt x="4" y="20"/>
                  <a:pt x="4" y="20"/>
                  <a:pt x="4" y="20"/>
                </a:cubicBezTo>
                <a:cubicBezTo>
                  <a:pt x="5" y="21"/>
                  <a:pt x="2" y="20"/>
                  <a:pt x="2" y="20"/>
                </a:cubicBezTo>
                <a:cubicBezTo>
                  <a:pt x="3" y="21"/>
                  <a:pt x="5" y="21"/>
                  <a:pt x="6" y="21"/>
                </a:cubicBezTo>
                <a:cubicBezTo>
                  <a:pt x="5" y="22"/>
                  <a:pt x="3" y="21"/>
                  <a:pt x="1" y="21"/>
                </a:cubicBezTo>
                <a:cubicBezTo>
                  <a:pt x="1" y="22"/>
                  <a:pt x="1" y="22"/>
                  <a:pt x="1" y="22"/>
                </a:cubicBezTo>
                <a:cubicBezTo>
                  <a:pt x="2" y="24"/>
                  <a:pt x="6" y="24"/>
                  <a:pt x="10" y="24"/>
                </a:cubicBezTo>
                <a:cubicBezTo>
                  <a:pt x="7" y="25"/>
                  <a:pt x="5" y="25"/>
                  <a:pt x="2" y="25"/>
                </a:cubicBezTo>
                <a:cubicBezTo>
                  <a:pt x="2" y="26"/>
                  <a:pt x="2" y="26"/>
                  <a:pt x="2" y="26"/>
                </a:cubicBezTo>
                <a:cubicBezTo>
                  <a:pt x="3" y="27"/>
                  <a:pt x="5" y="26"/>
                  <a:pt x="5" y="27"/>
                </a:cubicBezTo>
                <a:cubicBezTo>
                  <a:pt x="10" y="27"/>
                  <a:pt x="10" y="27"/>
                  <a:pt x="10" y="27"/>
                </a:cubicBezTo>
                <a:cubicBezTo>
                  <a:pt x="9" y="27"/>
                  <a:pt x="9" y="27"/>
                  <a:pt x="9" y="27"/>
                </a:cubicBezTo>
                <a:cubicBezTo>
                  <a:pt x="9" y="26"/>
                  <a:pt x="10" y="26"/>
                  <a:pt x="11" y="26"/>
                </a:cubicBezTo>
                <a:cubicBezTo>
                  <a:pt x="15" y="26"/>
                  <a:pt x="12" y="30"/>
                  <a:pt x="14" y="30"/>
                </a:cubicBezTo>
                <a:cubicBezTo>
                  <a:pt x="12" y="32"/>
                  <a:pt x="9" y="30"/>
                  <a:pt x="6" y="31"/>
                </a:cubicBezTo>
                <a:cubicBezTo>
                  <a:pt x="9" y="32"/>
                  <a:pt x="12" y="31"/>
                  <a:pt x="16" y="31"/>
                </a:cubicBezTo>
                <a:cubicBezTo>
                  <a:pt x="17" y="34"/>
                  <a:pt x="17" y="34"/>
                  <a:pt x="17" y="34"/>
                </a:cubicBezTo>
                <a:cubicBezTo>
                  <a:pt x="14" y="35"/>
                  <a:pt x="14" y="35"/>
                  <a:pt x="14" y="35"/>
                </a:cubicBezTo>
                <a:cubicBezTo>
                  <a:pt x="21" y="35"/>
                  <a:pt x="21" y="35"/>
                  <a:pt x="21" y="35"/>
                </a:cubicBezTo>
                <a:cubicBezTo>
                  <a:pt x="22" y="35"/>
                  <a:pt x="23" y="35"/>
                  <a:pt x="23" y="36"/>
                </a:cubicBezTo>
                <a:cubicBezTo>
                  <a:pt x="23" y="37"/>
                  <a:pt x="22" y="37"/>
                  <a:pt x="21" y="37"/>
                </a:cubicBezTo>
                <a:cubicBezTo>
                  <a:pt x="18" y="41"/>
                  <a:pt x="11" y="37"/>
                  <a:pt x="6" y="38"/>
                </a:cubicBezTo>
                <a:cubicBezTo>
                  <a:pt x="7" y="39"/>
                  <a:pt x="10" y="39"/>
                  <a:pt x="12" y="40"/>
                </a:cubicBezTo>
                <a:cubicBezTo>
                  <a:pt x="16" y="39"/>
                  <a:pt x="18" y="38"/>
                  <a:pt x="21" y="39"/>
                </a:cubicBezTo>
                <a:cubicBezTo>
                  <a:pt x="19" y="40"/>
                  <a:pt x="19" y="40"/>
                  <a:pt x="19" y="40"/>
                </a:cubicBezTo>
                <a:cubicBezTo>
                  <a:pt x="20" y="40"/>
                  <a:pt x="20" y="40"/>
                  <a:pt x="20" y="40"/>
                </a:cubicBezTo>
                <a:cubicBezTo>
                  <a:pt x="20" y="40"/>
                  <a:pt x="21" y="40"/>
                  <a:pt x="21" y="41"/>
                </a:cubicBezTo>
                <a:cubicBezTo>
                  <a:pt x="18" y="41"/>
                  <a:pt x="18" y="41"/>
                  <a:pt x="18" y="41"/>
                </a:cubicBezTo>
                <a:cubicBezTo>
                  <a:pt x="19" y="41"/>
                  <a:pt x="19" y="41"/>
                  <a:pt x="19" y="41"/>
                </a:cubicBezTo>
                <a:cubicBezTo>
                  <a:pt x="20" y="41"/>
                  <a:pt x="21" y="42"/>
                  <a:pt x="22" y="41"/>
                </a:cubicBezTo>
                <a:cubicBezTo>
                  <a:pt x="22" y="43"/>
                  <a:pt x="22" y="43"/>
                  <a:pt x="22" y="43"/>
                </a:cubicBezTo>
                <a:cubicBezTo>
                  <a:pt x="20" y="44"/>
                  <a:pt x="22" y="46"/>
                  <a:pt x="19" y="46"/>
                </a:cubicBezTo>
                <a:cubicBezTo>
                  <a:pt x="20" y="46"/>
                  <a:pt x="20" y="46"/>
                  <a:pt x="20" y="46"/>
                </a:cubicBezTo>
                <a:cubicBezTo>
                  <a:pt x="16" y="47"/>
                  <a:pt x="12" y="44"/>
                  <a:pt x="9" y="46"/>
                </a:cubicBezTo>
                <a:cubicBezTo>
                  <a:pt x="13" y="47"/>
                  <a:pt x="19" y="46"/>
                  <a:pt x="23" y="48"/>
                </a:cubicBezTo>
                <a:cubicBezTo>
                  <a:pt x="22" y="49"/>
                  <a:pt x="22" y="49"/>
                  <a:pt x="22" y="49"/>
                </a:cubicBezTo>
                <a:cubicBezTo>
                  <a:pt x="21" y="48"/>
                  <a:pt x="21" y="48"/>
                  <a:pt x="21" y="48"/>
                </a:cubicBezTo>
                <a:cubicBezTo>
                  <a:pt x="19" y="48"/>
                  <a:pt x="17" y="49"/>
                  <a:pt x="16" y="49"/>
                </a:cubicBezTo>
                <a:cubicBezTo>
                  <a:pt x="17" y="49"/>
                  <a:pt x="19" y="49"/>
                  <a:pt x="20" y="49"/>
                </a:cubicBezTo>
                <a:cubicBezTo>
                  <a:pt x="22" y="50"/>
                  <a:pt x="25" y="51"/>
                  <a:pt x="24" y="53"/>
                </a:cubicBezTo>
                <a:cubicBezTo>
                  <a:pt x="19" y="53"/>
                  <a:pt x="19" y="53"/>
                  <a:pt x="19" y="53"/>
                </a:cubicBezTo>
                <a:cubicBezTo>
                  <a:pt x="26" y="55"/>
                  <a:pt x="26" y="55"/>
                  <a:pt x="26" y="55"/>
                </a:cubicBezTo>
                <a:cubicBezTo>
                  <a:pt x="25" y="57"/>
                  <a:pt x="29" y="58"/>
                  <a:pt x="30" y="59"/>
                </a:cubicBezTo>
                <a:cubicBezTo>
                  <a:pt x="29" y="60"/>
                  <a:pt x="27" y="59"/>
                  <a:pt x="26" y="60"/>
                </a:cubicBezTo>
                <a:cubicBezTo>
                  <a:pt x="22" y="61"/>
                  <a:pt x="28" y="62"/>
                  <a:pt x="26" y="64"/>
                </a:cubicBezTo>
                <a:cubicBezTo>
                  <a:pt x="27" y="64"/>
                  <a:pt x="29" y="64"/>
                  <a:pt x="30" y="65"/>
                </a:cubicBezTo>
                <a:cubicBezTo>
                  <a:pt x="30" y="65"/>
                  <a:pt x="29" y="66"/>
                  <a:pt x="29" y="66"/>
                </a:cubicBezTo>
                <a:cubicBezTo>
                  <a:pt x="25" y="64"/>
                  <a:pt x="21" y="63"/>
                  <a:pt x="17" y="63"/>
                </a:cubicBezTo>
                <a:cubicBezTo>
                  <a:pt x="22" y="66"/>
                  <a:pt x="22" y="66"/>
                  <a:pt x="22" y="66"/>
                </a:cubicBezTo>
                <a:cubicBezTo>
                  <a:pt x="30" y="66"/>
                  <a:pt x="36" y="70"/>
                  <a:pt x="44" y="70"/>
                </a:cubicBezTo>
                <a:cubicBezTo>
                  <a:pt x="51" y="73"/>
                  <a:pt x="61" y="73"/>
                  <a:pt x="70" y="75"/>
                </a:cubicBezTo>
                <a:cubicBezTo>
                  <a:pt x="82" y="75"/>
                  <a:pt x="93" y="77"/>
                  <a:pt x="104" y="77"/>
                </a:cubicBezTo>
                <a:cubicBezTo>
                  <a:pt x="123" y="76"/>
                  <a:pt x="142" y="76"/>
                  <a:pt x="161" y="76"/>
                </a:cubicBezTo>
                <a:cubicBezTo>
                  <a:pt x="258" y="76"/>
                  <a:pt x="258" y="76"/>
                  <a:pt x="258" y="76"/>
                </a:cubicBezTo>
                <a:cubicBezTo>
                  <a:pt x="286" y="75"/>
                  <a:pt x="315" y="77"/>
                  <a:pt x="341" y="75"/>
                </a:cubicBezTo>
                <a:cubicBezTo>
                  <a:pt x="336" y="75"/>
                  <a:pt x="331" y="74"/>
                  <a:pt x="326" y="75"/>
                </a:cubicBezTo>
                <a:cubicBezTo>
                  <a:pt x="323" y="75"/>
                  <a:pt x="321" y="74"/>
                  <a:pt x="319" y="75"/>
                </a:cubicBezTo>
                <a:cubicBezTo>
                  <a:pt x="316" y="75"/>
                  <a:pt x="313" y="75"/>
                  <a:pt x="311" y="74"/>
                </a:cubicBezTo>
                <a:cubicBezTo>
                  <a:pt x="280" y="74"/>
                  <a:pt x="280" y="74"/>
                  <a:pt x="280" y="74"/>
                </a:cubicBezTo>
                <a:cubicBezTo>
                  <a:pt x="279" y="74"/>
                  <a:pt x="279" y="74"/>
                  <a:pt x="279" y="74"/>
                </a:cubicBezTo>
                <a:cubicBezTo>
                  <a:pt x="276" y="74"/>
                  <a:pt x="272" y="75"/>
                  <a:pt x="270" y="74"/>
                </a:cubicBezTo>
                <a:cubicBezTo>
                  <a:pt x="271" y="73"/>
                  <a:pt x="271" y="73"/>
                  <a:pt x="271" y="73"/>
                </a:cubicBezTo>
                <a:cubicBezTo>
                  <a:pt x="401" y="73"/>
                  <a:pt x="401" y="73"/>
                  <a:pt x="401" y="73"/>
                </a:cubicBezTo>
                <a:cubicBezTo>
                  <a:pt x="415" y="72"/>
                  <a:pt x="415" y="72"/>
                  <a:pt x="415" y="72"/>
                </a:cubicBezTo>
                <a:cubicBezTo>
                  <a:pt x="384" y="72"/>
                  <a:pt x="352" y="72"/>
                  <a:pt x="320" y="71"/>
                </a:cubicBezTo>
                <a:cubicBezTo>
                  <a:pt x="309" y="71"/>
                  <a:pt x="297" y="72"/>
                  <a:pt x="286" y="70"/>
                </a:cubicBezTo>
                <a:cubicBezTo>
                  <a:pt x="312" y="70"/>
                  <a:pt x="341" y="71"/>
                  <a:pt x="368" y="70"/>
                </a:cubicBezTo>
                <a:cubicBezTo>
                  <a:pt x="368" y="70"/>
                  <a:pt x="368" y="70"/>
                  <a:pt x="368" y="70"/>
                </a:cubicBezTo>
                <a:cubicBezTo>
                  <a:pt x="369" y="69"/>
                  <a:pt x="369" y="69"/>
                  <a:pt x="369" y="69"/>
                </a:cubicBezTo>
                <a:cubicBezTo>
                  <a:pt x="370" y="70"/>
                  <a:pt x="371" y="69"/>
                  <a:pt x="372" y="69"/>
                </a:cubicBezTo>
                <a:cubicBezTo>
                  <a:pt x="376" y="69"/>
                  <a:pt x="383" y="71"/>
                  <a:pt x="387" y="69"/>
                </a:cubicBezTo>
                <a:cubicBezTo>
                  <a:pt x="373" y="68"/>
                  <a:pt x="373" y="68"/>
                  <a:pt x="373" y="68"/>
                </a:cubicBezTo>
                <a:cubicBezTo>
                  <a:pt x="372" y="68"/>
                  <a:pt x="372" y="68"/>
                  <a:pt x="372" y="68"/>
                </a:cubicBezTo>
                <a:cubicBezTo>
                  <a:pt x="374" y="67"/>
                  <a:pt x="374" y="67"/>
                  <a:pt x="374" y="67"/>
                </a:cubicBezTo>
                <a:cubicBezTo>
                  <a:pt x="371" y="67"/>
                  <a:pt x="371" y="67"/>
                  <a:pt x="371" y="67"/>
                </a:cubicBezTo>
                <a:cubicBezTo>
                  <a:pt x="371" y="67"/>
                  <a:pt x="370" y="67"/>
                  <a:pt x="370" y="66"/>
                </a:cubicBezTo>
                <a:cubicBezTo>
                  <a:pt x="371" y="66"/>
                  <a:pt x="373" y="65"/>
                  <a:pt x="374" y="66"/>
                </a:cubicBezTo>
                <a:cubicBezTo>
                  <a:pt x="374" y="66"/>
                  <a:pt x="372" y="66"/>
                  <a:pt x="372" y="66"/>
                </a:cubicBezTo>
                <a:cubicBezTo>
                  <a:pt x="378" y="66"/>
                  <a:pt x="387" y="67"/>
                  <a:pt x="395" y="67"/>
                </a:cubicBezTo>
                <a:cubicBezTo>
                  <a:pt x="394" y="67"/>
                  <a:pt x="394" y="67"/>
                  <a:pt x="394" y="67"/>
                </a:cubicBezTo>
                <a:cubicBezTo>
                  <a:pt x="398" y="68"/>
                  <a:pt x="405" y="68"/>
                  <a:pt x="408" y="67"/>
                </a:cubicBezTo>
                <a:cubicBezTo>
                  <a:pt x="410" y="66"/>
                  <a:pt x="410" y="67"/>
                  <a:pt x="410" y="67"/>
                </a:cubicBezTo>
                <a:cubicBezTo>
                  <a:pt x="412" y="68"/>
                  <a:pt x="411" y="67"/>
                  <a:pt x="412" y="66"/>
                </a:cubicBezTo>
                <a:cubicBezTo>
                  <a:pt x="429" y="66"/>
                  <a:pt x="429" y="66"/>
                  <a:pt x="429" y="66"/>
                </a:cubicBezTo>
                <a:cubicBezTo>
                  <a:pt x="429" y="67"/>
                  <a:pt x="429" y="67"/>
                  <a:pt x="429" y="67"/>
                </a:cubicBezTo>
                <a:cubicBezTo>
                  <a:pt x="424" y="67"/>
                  <a:pt x="419" y="67"/>
                  <a:pt x="414" y="67"/>
                </a:cubicBezTo>
                <a:cubicBezTo>
                  <a:pt x="421" y="68"/>
                  <a:pt x="431" y="68"/>
                  <a:pt x="436" y="67"/>
                </a:cubicBezTo>
                <a:cubicBezTo>
                  <a:pt x="434" y="67"/>
                  <a:pt x="431" y="67"/>
                  <a:pt x="429" y="66"/>
                </a:cubicBezTo>
                <a:cubicBezTo>
                  <a:pt x="440" y="66"/>
                  <a:pt x="453" y="66"/>
                  <a:pt x="465" y="66"/>
                </a:cubicBezTo>
                <a:cubicBezTo>
                  <a:pt x="463" y="65"/>
                  <a:pt x="459" y="66"/>
                  <a:pt x="456" y="65"/>
                </a:cubicBezTo>
                <a:cubicBezTo>
                  <a:pt x="457" y="65"/>
                  <a:pt x="457" y="65"/>
                  <a:pt x="457" y="65"/>
                </a:cubicBezTo>
                <a:cubicBezTo>
                  <a:pt x="455" y="66"/>
                  <a:pt x="453" y="64"/>
                  <a:pt x="451" y="65"/>
                </a:cubicBezTo>
                <a:cubicBezTo>
                  <a:pt x="441" y="65"/>
                  <a:pt x="428" y="65"/>
                  <a:pt x="415" y="65"/>
                </a:cubicBezTo>
                <a:cubicBezTo>
                  <a:pt x="414" y="64"/>
                  <a:pt x="414" y="64"/>
                  <a:pt x="414" y="64"/>
                </a:cubicBezTo>
                <a:cubicBezTo>
                  <a:pt x="413" y="64"/>
                  <a:pt x="413" y="65"/>
                  <a:pt x="411" y="65"/>
                </a:cubicBezTo>
                <a:cubicBezTo>
                  <a:pt x="410" y="63"/>
                  <a:pt x="409" y="66"/>
                  <a:pt x="407" y="64"/>
                </a:cubicBezTo>
                <a:cubicBezTo>
                  <a:pt x="407" y="64"/>
                  <a:pt x="407" y="64"/>
                  <a:pt x="407" y="64"/>
                </a:cubicBezTo>
                <a:cubicBezTo>
                  <a:pt x="403" y="65"/>
                  <a:pt x="397" y="65"/>
                  <a:pt x="393" y="64"/>
                </a:cubicBezTo>
                <a:cubicBezTo>
                  <a:pt x="373" y="64"/>
                  <a:pt x="373" y="64"/>
                  <a:pt x="373" y="64"/>
                </a:cubicBezTo>
                <a:cubicBezTo>
                  <a:pt x="371" y="65"/>
                  <a:pt x="367" y="65"/>
                  <a:pt x="365" y="64"/>
                </a:cubicBezTo>
                <a:cubicBezTo>
                  <a:pt x="367" y="64"/>
                  <a:pt x="367" y="64"/>
                  <a:pt x="367" y="64"/>
                </a:cubicBezTo>
                <a:cubicBezTo>
                  <a:pt x="363" y="64"/>
                  <a:pt x="359" y="63"/>
                  <a:pt x="356" y="64"/>
                </a:cubicBezTo>
                <a:cubicBezTo>
                  <a:pt x="347" y="64"/>
                  <a:pt x="338" y="65"/>
                  <a:pt x="330" y="63"/>
                </a:cubicBezTo>
                <a:cubicBezTo>
                  <a:pt x="344" y="62"/>
                  <a:pt x="354" y="64"/>
                  <a:pt x="368" y="62"/>
                </a:cubicBezTo>
                <a:cubicBezTo>
                  <a:pt x="335" y="62"/>
                  <a:pt x="335" y="62"/>
                  <a:pt x="335" y="62"/>
                </a:cubicBezTo>
                <a:cubicBezTo>
                  <a:pt x="345" y="61"/>
                  <a:pt x="357" y="61"/>
                  <a:pt x="368" y="61"/>
                </a:cubicBezTo>
                <a:cubicBezTo>
                  <a:pt x="369" y="61"/>
                  <a:pt x="369" y="60"/>
                  <a:pt x="370" y="61"/>
                </a:cubicBezTo>
                <a:cubicBezTo>
                  <a:pt x="371" y="59"/>
                  <a:pt x="375" y="60"/>
                  <a:pt x="378" y="60"/>
                </a:cubicBezTo>
                <a:cubicBezTo>
                  <a:pt x="375" y="61"/>
                  <a:pt x="375" y="61"/>
                  <a:pt x="375" y="61"/>
                </a:cubicBezTo>
                <a:cubicBezTo>
                  <a:pt x="382" y="61"/>
                  <a:pt x="391" y="61"/>
                  <a:pt x="399" y="61"/>
                </a:cubicBezTo>
                <a:cubicBezTo>
                  <a:pt x="400" y="60"/>
                  <a:pt x="400" y="60"/>
                  <a:pt x="400" y="60"/>
                </a:cubicBezTo>
                <a:cubicBezTo>
                  <a:pt x="402" y="59"/>
                  <a:pt x="404" y="61"/>
                  <a:pt x="406" y="60"/>
                </a:cubicBezTo>
                <a:cubicBezTo>
                  <a:pt x="406" y="60"/>
                  <a:pt x="406" y="60"/>
                  <a:pt x="406" y="60"/>
                </a:cubicBezTo>
                <a:cubicBezTo>
                  <a:pt x="426" y="61"/>
                  <a:pt x="450" y="60"/>
                  <a:pt x="471" y="60"/>
                </a:cubicBezTo>
                <a:cubicBezTo>
                  <a:pt x="453" y="59"/>
                  <a:pt x="433" y="59"/>
                  <a:pt x="415" y="59"/>
                </a:cubicBezTo>
                <a:cubicBezTo>
                  <a:pt x="415" y="59"/>
                  <a:pt x="415" y="59"/>
                  <a:pt x="415" y="59"/>
                </a:cubicBezTo>
                <a:cubicBezTo>
                  <a:pt x="414" y="59"/>
                  <a:pt x="414" y="59"/>
                  <a:pt x="414" y="59"/>
                </a:cubicBezTo>
                <a:cubicBezTo>
                  <a:pt x="410" y="57"/>
                  <a:pt x="407" y="61"/>
                  <a:pt x="403" y="59"/>
                </a:cubicBezTo>
                <a:cubicBezTo>
                  <a:pt x="396" y="61"/>
                  <a:pt x="390" y="57"/>
                  <a:pt x="383" y="59"/>
                </a:cubicBezTo>
                <a:cubicBezTo>
                  <a:pt x="381" y="58"/>
                  <a:pt x="381" y="58"/>
                  <a:pt x="381" y="58"/>
                </a:cubicBezTo>
                <a:cubicBezTo>
                  <a:pt x="393" y="57"/>
                  <a:pt x="403" y="59"/>
                  <a:pt x="414" y="58"/>
                </a:cubicBezTo>
                <a:cubicBezTo>
                  <a:pt x="404" y="57"/>
                  <a:pt x="404" y="57"/>
                  <a:pt x="404" y="57"/>
                </a:cubicBezTo>
                <a:cubicBezTo>
                  <a:pt x="403" y="57"/>
                  <a:pt x="399" y="58"/>
                  <a:pt x="399" y="56"/>
                </a:cubicBezTo>
                <a:cubicBezTo>
                  <a:pt x="381" y="55"/>
                  <a:pt x="381" y="55"/>
                  <a:pt x="381" y="55"/>
                </a:cubicBezTo>
                <a:cubicBezTo>
                  <a:pt x="380" y="55"/>
                  <a:pt x="379" y="55"/>
                  <a:pt x="379" y="54"/>
                </a:cubicBezTo>
                <a:cubicBezTo>
                  <a:pt x="380" y="54"/>
                  <a:pt x="381" y="54"/>
                  <a:pt x="382" y="54"/>
                </a:cubicBezTo>
                <a:cubicBezTo>
                  <a:pt x="382" y="54"/>
                  <a:pt x="382" y="54"/>
                  <a:pt x="382" y="54"/>
                </a:cubicBezTo>
                <a:cubicBezTo>
                  <a:pt x="382" y="54"/>
                  <a:pt x="381" y="54"/>
                  <a:pt x="381" y="54"/>
                </a:cubicBezTo>
                <a:cubicBezTo>
                  <a:pt x="383" y="54"/>
                  <a:pt x="383" y="54"/>
                  <a:pt x="383" y="54"/>
                </a:cubicBezTo>
                <a:cubicBezTo>
                  <a:pt x="383" y="54"/>
                  <a:pt x="383" y="54"/>
                  <a:pt x="382" y="54"/>
                </a:cubicBezTo>
                <a:cubicBezTo>
                  <a:pt x="383" y="54"/>
                  <a:pt x="383" y="54"/>
                  <a:pt x="383" y="54"/>
                </a:cubicBezTo>
                <a:cubicBezTo>
                  <a:pt x="384" y="54"/>
                  <a:pt x="387" y="53"/>
                  <a:pt x="388" y="54"/>
                </a:cubicBezTo>
                <a:cubicBezTo>
                  <a:pt x="388" y="54"/>
                  <a:pt x="388" y="54"/>
                  <a:pt x="388" y="54"/>
                </a:cubicBezTo>
                <a:cubicBezTo>
                  <a:pt x="426" y="54"/>
                  <a:pt x="426" y="54"/>
                  <a:pt x="426" y="54"/>
                </a:cubicBezTo>
                <a:cubicBezTo>
                  <a:pt x="425" y="53"/>
                  <a:pt x="425" y="53"/>
                  <a:pt x="425" y="53"/>
                </a:cubicBezTo>
                <a:cubicBezTo>
                  <a:pt x="407" y="52"/>
                  <a:pt x="386" y="52"/>
                  <a:pt x="368" y="51"/>
                </a:cubicBezTo>
                <a:cubicBezTo>
                  <a:pt x="366" y="51"/>
                  <a:pt x="360" y="51"/>
                  <a:pt x="362" y="49"/>
                </a:cubicBezTo>
                <a:cubicBezTo>
                  <a:pt x="364" y="50"/>
                  <a:pt x="365" y="48"/>
                  <a:pt x="367" y="49"/>
                </a:cubicBezTo>
                <a:cubicBezTo>
                  <a:pt x="366" y="49"/>
                  <a:pt x="366" y="49"/>
                  <a:pt x="366" y="49"/>
                </a:cubicBezTo>
                <a:cubicBezTo>
                  <a:pt x="367" y="49"/>
                  <a:pt x="367" y="49"/>
                  <a:pt x="367" y="49"/>
                </a:cubicBezTo>
                <a:cubicBezTo>
                  <a:pt x="367" y="49"/>
                  <a:pt x="367" y="49"/>
                  <a:pt x="367" y="49"/>
                </a:cubicBezTo>
                <a:cubicBezTo>
                  <a:pt x="368" y="49"/>
                  <a:pt x="368" y="49"/>
                  <a:pt x="368" y="49"/>
                </a:cubicBezTo>
                <a:cubicBezTo>
                  <a:pt x="383" y="49"/>
                  <a:pt x="383" y="49"/>
                  <a:pt x="383" y="49"/>
                </a:cubicBezTo>
                <a:cubicBezTo>
                  <a:pt x="387" y="48"/>
                  <a:pt x="387" y="48"/>
                  <a:pt x="387" y="48"/>
                </a:cubicBezTo>
                <a:cubicBezTo>
                  <a:pt x="381" y="48"/>
                  <a:pt x="375" y="48"/>
                  <a:pt x="369" y="48"/>
                </a:cubicBezTo>
                <a:cubicBezTo>
                  <a:pt x="368" y="47"/>
                  <a:pt x="368" y="47"/>
                  <a:pt x="368" y="47"/>
                </a:cubicBezTo>
                <a:cubicBezTo>
                  <a:pt x="372" y="46"/>
                  <a:pt x="378" y="47"/>
                  <a:pt x="381" y="46"/>
                </a:cubicBezTo>
                <a:cubicBezTo>
                  <a:pt x="376" y="45"/>
                  <a:pt x="373" y="46"/>
                  <a:pt x="368" y="46"/>
                </a:cubicBezTo>
                <a:cubicBezTo>
                  <a:pt x="368" y="45"/>
                  <a:pt x="368" y="45"/>
                  <a:pt x="368" y="45"/>
                </a:cubicBezTo>
                <a:cubicBezTo>
                  <a:pt x="368" y="45"/>
                  <a:pt x="369" y="45"/>
                  <a:pt x="370" y="45"/>
                </a:cubicBezTo>
                <a:cubicBezTo>
                  <a:pt x="372" y="43"/>
                  <a:pt x="375" y="44"/>
                  <a:pt x="378" y="44"/>
                </a:cubicBezTo>
                <a:cubicBezTo>
                  <a:pt x="382" y="44"/>
                  <a:pt x="385" y="44"/>
                  <a:pt x="388" y="44"/>
                </a:cubicBezTo>
                <a:cubicBezTo>
                  <a:pt x="391" y="43"/>
                  <a:pt x="397" y="44"/>
                  <a:pt x="400" y="44"/>
                </a:cubicBezTo>
                <a:cubicBezTo>
                  <a:pt x="400" y="44"/>
                  <a:pt x="399" y="44"/>
                  <a:pt x="399" y="44"/>
                </a:cubicBezTo>
                <a:cubicBezTo>
                  <a:pt x="400" y="43"/>
                  <a:pt x="400" y="42"/>
                  <a:pt x="402" y="42"/>
                </a:cubicBezTo>
                <a:cubicBezTo>
                  <a:pt x="403" y="42"/>
                  <a:pt x="404" y="42"/>
                  <a:pt x="404" y="43"/>
                </a:cubicBezTo>
                <a:cubicBezTo>
                  <a:pt x="405" y="43"/>
                  <a:pt x="407" y="43"/>
                  <a:pt x="408" y="43"/>
                </a:cubicBezTo>
                <a:cubicBezTo>
                  <a:pt x="408" y="42"/>
                  <a:pt x="408" y="42"/>
                  <a:pt x="408" y="42"/>
                </a:cubicBezTo>
                <a:cubicBezTo>
                  <a:pt x="409" y="43"/>
                  <a:pt x="411" y="42"/>
                  <a:pt x="412" y="43"/>
                </a:cubicBezTo>
                <a:cubicBezTo>
                  <a:pt x="412" y="43"/>
                  <a:pt x="412" y="43"/>
                  <a:pt x="412" y="43"/>
                </a:cubicBezTo>
                <a:cubicBezTo>
                  <a:pt x="419" y="43"/>
                  <a:pt x="428" y="44"/>
                  <a:pt x="435" y="43"/>
                </a:cubicBezTo>
                <a:cubicBezTo>
                  <a:pt x="437" y="43"/>
                  <a:pt x="445" y="43"/>
                  <a:pt x="450" y="43"/>
                </a:cubicBezTo>
                <a:cubicBezTo>
                  <a:pt x="451" y="42"/>
                  <a:pt x="451" y="42"/>
                  <a:pt x="451" y="42"/>
                </a:cubicBezTo>
                <a:cubicBezTo>
                  <a:pt x="435" y="42"/>
                  <a:pt x="435" y="42"/>
                  <a:pt x="435" y="42"/>
                </a:cubicBezTo>
                <a:cubicBezTo>
                  <a:pt x="434" y="42"/>
                  <a:pt x="434" y="42"/>
                  <a:pt x="434" y="42"/>
                </a:cubicBezTo>
                <a:cubicBezTo>
                  <a:pt x="424" y="42"/>
                  <a:pt x="424" y="42"/>
                  <a:pt x="424" y="42"/>
                </a:cubicBezTo>
                <a:cubicBezTo>
                  <a:pt x="414" y="40"/>
                  <a:pt x="402" y="40"/>
                  <a:pt x="391" y="40"/>
                </a:cubicBezTo>
                <a:cubicBezTo>
                  <a:pt x="385" y="39"/>
                  <a:pt x="379" y="39"/>
                  <a:pt x="373" y="38"/>
                </a:cubicBezTo>
                <a:cubicBezTo>
                  <a:pt x="380" y="36"/>
                  <a:pt x="388" y="37"/>
                  <a:pt x="396" y="36"/>
                </a:cubicBezTo>
                <a:cubicBezTo>
                  <a:pt x="390" y="35"/>
                  <a:pt x="382" y="36"/>
                  <a:pt x="376" y="35"/>
                </a:cubicBezTo>
                <a:cubicBezTo>
                  <a:pt x="402" y="35"/>
                  <a:pt x="431" y="37"/>
                  <a:pt x="459" y="36"/>
                </a:cubicBezTo>
                <a:cubicBezTo>
                  <a:pt x="460" y="35"/>
                  <a:pt x="460" y="35"/>
                  <a:pt x="460" y="35"/>
                </a:cubicBezTo>
                <a:cubicBezTo>
                  <a:pt x="452" y="34"/>
                  <a:pt x="443" y="35"/>
                  <a:pt x="435" y="34"/>
                </a:cubicBezTo>
                <a:cubicBezTo>
                  <a:pt x="435" y="33"/>
                  <a:pt x="435" y="33"/>
                  <a:pt x="435" y="33"/>
                </a:cubicBezTo>
                <a:cubicBezTo>
                  <a:pt x="445" y="33"/>
                  <a:pt x="445" y="33"/>
                  <a:pt x="445" y="33"/>
                </a:cubicBezTo>
                <a:cubicBezTo>
                  <a:pt x="429" y="32"/>
                  <a:pt x="414" y="31"/>
                  <a:pt x="397" y="32"/>
                </a:cubicBezTo>
                <a:cubicBezTo>
                  <a:pt x="395" y="31"/>
                  <a:pt x="393" y="31"/>
                  <a:pt x="391" y="30"/>
                </a:cubicBezTo>
                <a:cubicBezTo>
                  <a:pt x="410" y="30"/>
                  <a:pt x="428" y="32"/>
                  <a:pt x="445" y="31"/>
                </a:cubicBezTo>
                <a:cubicBezTo>
                  <a:pt x="439" y="31"/>
                  <a:pt x="434" y="30"/>
                  <a:pt x="428" y="30"/>
                </a:cubicBezTo>
                <a:cubicBezTo>
                  <a:pt x="426" y="30"/>
                  <a:pt x="426" y="30"/>
                  <a:pt x="426" y="30"/>
                </a:cubicBezTo>
                <a:cubicBezTo>
                  <a:pt x="428" y="29"/>
                  <a:pt x="428" y="29"/>
                  <a:pt x="428" y="29"/>
                </a:cubicBezTo>
                <a:cubicBezTo>
                  <a:pt x="449" y="29"/>
                  <a:pt x="449" y="29"/>
                  <a:pt x="449" y="29"/>
                </a:cubicBezTo>
                <a:cubicBezTo>
                  <a:pt x="449" y="29"/>
                  <a:pt x="449" y="29"/>
                  <a:pt x="449" y="29"/>
                </a:cubicBezTo>
                <a:cubicBezTo>
                  <a:pt x="432" y="28"/>
                  <a:pt x="415" y="28"/>
                  <a:pt x="398" y="27"/>
                </a:cubicBezTo>
                <a:cubicBezTo>
                  <a:pt x="399" y="26"/>
                  <a:pt x="399" y="26"/>
                  <a:pt x="399" y="26"/>
                </a:cubicBezTo>
                <a:cubicBezTo>
                  <a:pt x="417" y="24"/>
                  <a:pt x="432" y="30"/>
                  <a:pt x="449" y="27"/>
                </a:cubicBezTo>
                <a:cubicBezTo>
                  <a:pt x="444" y="26"/>
                  <a:pt x="440" y="27"/>
                  <a:pt x="436" y="26"/>
                </a:cubicBezTo>
                <a:cubicBezTo>
                  <a:pt x="445" y="26"/>
                  <a:pt x="455" y="25"/>
                  <a:pt x="464" y="25"/>
                </a:cubicBezTo>
                <a:cubicBezTo>
                  <a:pt x="463" y="23"/>
                  <a:pt x="471" y="25"/>
                  <a:pt x="474" y="23"/>
                </a:cubicBezTo>
                <a:cubicBezTo>
                  <a:pt x="461" y="23"/>
                  <a:pt x="447" y="23"/>
                  <a:pt x="435" y="22"/>
                </a:cubicBezTo>
                <a:cubicBezTo>
                  <a:pt x="438" y="21"/>
                  <a:pt x="441" y="21"/>
                  <a:pt x="444" y="21"/>
                </a:cubicBezTo>
                <a:cubicBezTo>
                  <a:pt x="443" y="21"/>
                  <a:pt x="443" y="21"/>
                  <a:pt x="443" y="20"/>
                </a:cubicBezTo>
                <a:cubicBezTo>
                  <a:pt x="443" y="20"/>
                  <a:pt x="443" y="20"/>
                  <a:pt x="443" y="20"/>
                </a:cubicBezTo>
                <a:cubicBezTo>
                  <a:pt x="452" y="20"/>
                  <a:pt x="460" y="21"/>
                  <a:pt x="468" y="19"/>
                </a:cubicBezTo>
                <a:cubicBezTo>
                  <a:pt x="464" y="19"/>
                  <a:pt x="460" y="19"/>
                  <a:pt x="457" y="18"/>
                </a:cubicBezTo>
                <a:cubicBezTo>
                  <a:pt x="457" y="18"/>
                  <a:pt x="458" y="17"/>
                  <a:pt x="458" y="17"/>
                </a:cubicBezTo>
                <a:cubicBezTo>
                  <a:pt x="457" y="17"/>
                  <a:pt x="455" y="17"/>
                  <a:pt x="454" y="16"/>
                </a:cubicBezTo>
                <a:cubicBezTo>
                  <a:pt x="455" y="15"/>
                  <a:pt x="455" y="15"/>
                  <a:pt x="455" y="15"/>
                </a:cubicBezTo>
                <a:cubicBezTo>
                  <a:pt x="459" y="17"/>
                  <a:pt x="463" y="15"/>
                  <a:pt x="467" y="15"/>
                </a:cubicBezTo>
                <a:cubicBezTo>
                  <a:pt x="446" y="13"/>
                  <a:pt x="446" y="13"/>
                  <a:pt x="446" y="13"/>
                </a:cubicBezTo>
                <a:cubicBezTo>
                  <a:pt x="457" y="13"/>
                  <a:pt x="467" y="13"/>
                  <a:pt x="478" y="13"/>
                </a:cubicBezTo>
                <a:close/>
                <a:moveTo>
                  <a:pt x="20" y="46"/>
                </a:moveTo>
                <a:cubicBezTo>
                  <a:pt x="22" y="46"/>
                  <a:pt x="22" y="46"/>
                  <a:pt x="22" y="46"/>
                </a:cubicBezTo>
                <a:cubicBezTo>
                  <a:pt x="22" y="46"/>
                  <a:pt x="22" y="46"/>
                  <a:pt x="22" y="46"/>
                </a:cubicBezTo>
                <a:lnTo>
                  <a:pt x="20" y="46"/>
                </a:lnTo>
                <a:close/>
                <a:moveTo>
                  <a:pt x="224" y="74"/>
                </a:moveTo>
                <a:cubicBezTo>
                  <a:pt x="214" y="74"/>
                  <a:pt x="214" y="74"/>
                  <a:pt x="214" y="74"/>
                </a:cubicBezTo>
                <a:cubicBezTo>
                  <a:pt x="213" y="74"/>
                  <a:pt x="213" y="74"/>
                  <a:pt x="212" y="74"/>
                </a:cubicBezTo>
                <a:cubicBezTo>
                  <a:pt x="214" y="74"/>
                  <a:pt x="214" y="74"/>
                  <a:pt x="214" y="74"/>
                </a:cubicBezTo>
                <a:cubicBezTo>
                  <a:pt x="216" y="74"/>
                  <a:pt x="217" y="73"/>
                  <a:pt x="218" y="73"/>
                </a:cubicBezTo>
                <a:cubicBezTo>
                  <a:pt x="234" y="73"/>
                  <a:pt x="234" y="73"/>
                  <a:pt x="234" y="73"/>
                </a:cubicBezTo>
                <a:cubicBezTo>
                  <a:pt x="234" y="73"/>
                  <a:pt x="234" y="73"/>
                  <a:pt x="235" y="73"/>
                </a:cubicBezTo>
                <a:cubicBezTo>
                  <a:pt x="234" y="73"/>
                  <a:pt x="234" y="73"/>
                  <a:pt x="234" y="73"/>
                </a:cubicBezTo>
                <a:cubicBezTo>
                  <a:pt x="230" y="73"/>
                  <a:pt x="227" y="73"/>
                  <a:pt x="224" y="74"/>
                </a:cubicBezTo>
                <a:close/>
                <a:moveTo>
                  <a:pt x="380" y="69"/>
                </a:moveTo>
                <a:cubicBezTo>
                  <a:pt x="379" y="69"/>
                  <a:pt x="378" y="69"/>
                  <a:pt x="377" y="69"/>
                </a:cubicBezTo>
                <a:cubicBezTo>
                  <a:pt x="377" y="69"/>
                  <a:pt x="379" y="69"/>
                  <a:pt x="380" y="69"/>
                </a:cubicBezTo>
                <a:close/>
                <a:moveTo>
                  <a:pt x="367" y="70"/>
                </a:moveTo>
                <a:cubicBezTo>
                  <a:pt x="364" y="70"/>
                  <a:pt x="364" y="70"/>
                  <a:pt x="364" y="70"/>
                </a:cubicBezTo>
                <a:cubicBezTo>
                  <a:pt x="364" y="70"/>
                  <a:pt x="364" y="70"/>
                  <a:pt x="364" y="70"/>
                </a:cubicBezTo>
                <a:cubicBezTo>
                  <a:pt x="364" y="70"/>
                  <a:pt x="364" y="70"/>
                  <a:pt x="364" y="70"/>
                </a:cubicBezTo>
                <a:cubicBezTo>
                  <a:pt x="365" y="70"/>
                  <a:pt x="366" y="69"/>
                  <a:pt x="367" y="70"/>
                </a:cubicBezTo>
                <a:close/>
                <a:moveTo>
                  <a:pt x="415" y="11"/>
                </a:moveTo>
                <a:cubicBezTo>
                  <a:pt x="410" y="11"/>
                  <a:pt x="410" y="11"/>
                  <a:pt x="410" y="11"/>
                </a:cubicBezTo>
                <a:cubicBezTo>
                  <a:pt x="411" y="11"/>
                  <a:pt x="413" y="11"/>
                  <a:pt x="415" y="11"/>
                </a:cubicBezTo>
                <a:cubicBezTo>
                  <a:pt x="419" y="11"/>
                  <a:pt x="419" y="11"/>
                  <a:pt x="419" y="11"/>
                </a:cubicBezTo>
                <a:cubicBezTo>
                  <a:pt x="417" y="12"/>
                  <a:pt x="416" y="11"/>
                  <a:pt x="415" y="11"/>
                </a:cubicBezTo>
                <a:close/>
                <a:moveTo>
                  <a:pt x="422" y="12"/>
                </a:moveTo>
                <a:cubicBezTo>
                  <a:pt x="428" y="12"/>
                  <a:pt x="433" y="12"/>
                  <a:pt x="439" y="13"/>
                </a:cubicBezTo>
                <a:cubicBezTo>
                  <a:pt x="433" y="12"/>
                  <a:pt x="428" y="12"/>
                  <a:pt x="422" y="12"/>
                </a:cubicBezTo>
                <a:close/>
              </a:path>
            </a:pathLst>
          </a:custGeom>
          <a:solidFill>
            <a:srgbClr val="2C3C5E"/>
          </a:solidFill>
          <a:ln>
            <a:noFill/>
          </a:ln>
        </p:spPr>
        <p:txBody>
          <a:bodyPr vert="horz" wrap="square" lIns="91440" tIns="45720" rIns="91440" bIns="45720" numCol="1" anchor="t" anchorCtr="0" compatLnSpc="1"/>
          <a:lstStyle/>
          <a:p>
            <a:pPr lvl="0"/>
            <a:endParaRPr lang="zh-CN" altLang="en-US" dirty="0"/>
          </a:p>
        </p:txBody>
      </p:sp>
      <p:sp>
        <p:nvSpPr>
          <p:cNvPr id="8" name="矩形 7"/>
          <p:cNvSpPr/>
          <p:nvPr/>
        </p:nvSpPr>
        <p:spPr>
          <a:xfrm>
            <a:off x="5496481" y="361889"/>
            <a:ext cx="1198880" cy="398780"/>
          </a:xfrm>
          <a:prstGeom prst="rect">
            <a:avLst/>
          </a:prstGeom>
        </p:spPr>
        <p:txBody>
          <a:bodyPr wrap="none">
            <a:spAutoFit/>
          </a:bodyPr>
          <a:lstStyle/>
          <a:p>
            <a:pPr algn="ctr"/>
            <a:r>
              <a:rPr lang="zh-CN" altLang="en-US" sz="2000" dirty="0">
                <a:solidFill>
                  <a:schemeClr val="bg1"/>
                </a:solidFill>
                <a:latin typeface="方正清刻本悦宋简体" panose="02010600030101010101" pitchFamily="2" charset="-122"/>
                <a:ea typeface="方正清刻本悦宋简体" panose="02010600030101010101" pitchFamily="2" charset="-122"/>
              </a:rPr>
              <a:t>工匠修行</a:t>
            </a:r>
            <a:endParaRPr lang="zh-CN" altLang="en-US" sz="2000" dirty="0">
              <a:solidFill>
                <a:schemeClr val="bg1"/>
              </a:solidFill>
              <a:latin typeface="方正清刻本悦宋简体" panose="02010600030101010101" pitchFamily="2" charset="-122"/>
              <a:ea typeface="方正清刻本悦宋简体" panose="02010600030101010101" pitchFamily="2" charset="-122"/>
            </a:endParaRPr>
          </a:p>
        </p:txBody>
      </p:sp>
      <p:sp>
        <p:nvSpPr>
          <p:cNvPr id="9" name="文本框 8"/>
          <p:cNvSpPr txBox="1"/>
          <p:nvPr/>
        </p:nvSpPr>
        <p:spPr>
          <a:xfrm>
            <a:off x="589280" y="995045"/>
            <a:ext cx="10605135" cy="1198880"/>
          </a:xfrm>
          <a:prstGeom prst="rect">
            <a:avLst/>
          </a:prstGeom>
          <a:noFill/>
        </p:spPr>
        <p:txBody>
          <a:bodyPr wrap="square" rtlCol="0">
            <a:spAutoFit/>
          </a:bodyPr>
          <a:lstStyle/>
          <a:p>
            <a:pPr>
              <a:lnSpc>
                <a:spcPct val="150000"/>
              </a:lnSpc>
            </a:pPr>
            <a:r>
              <a:rPr lang="en-US" altLang="zh-CN" sz="1600" b="1" dirty="0">
                <a:solidFill>
                  <a:schemeClr val="bg2">
                    <a:lumMod val="10000"/>
                  </a:schemeClr>
                </a:solidFill>
                <a:latin typeface="宋体" panose="02010600030101010101" pitchFamily="2" charset="-122"/>
                <a:ea typeface="宋体" panose="02010600030101010101" pitchFamily="2" charset="-122"/>
                <a:sym typeface="+mn-ea"/>
              </a:rPr>
              <a:t>实践内容</a:t>
            </a:r>
            <a:endParaRPr lang="en-US" altLang="zh-CN" sz="1600" b="1" dirty="0">
              <a:solidFill>
                <a:schemeClr val="bg2">
                  <a:lumMod val="10000"/>
                </a:schemeClr>
              </a:solidFill>
              <a:latin typeface="宋体" panose="02010600030101010101" pitchFamily="2" charset="-122"/>
              <a:ea typeface="宋体" panose="02010600030101010101" pitchFamily="2" charset="-122"/>
              <a:sym typeface="+mn-ea"/>
            </a:endParaRPr>
          </a:p>
          <a:p>
            <a:pPr>
              <a:lnSpc>
                <a:spcPct val="150000"/>
              </a:lnSpc>
            </a:pPr>
            <a:r>
              <a:rPr lang="en-US" altLang="zh-CN" sz="1600" dirty="0">
                <a:solidFill>
                  <a:schemeClr val="bg2">
                    <a:lumMod val="10000"/>
                  </a:schemeClr>
                </a:solidFill>
                <a:latin typeface="宋体" panose="02010600030101010101" pitchFamily="2" charset="-122"/>
                <a:ea typeface="宋体" panose="02010600030101010101" pitchFamily="2" charset="-122"/>
                <a:sym typeface="+mn-ea"/>
              </a:rPr>
              <a:t>1. 设计桌子</a:t>
            </a:r>
            <a:endParaRPr lang="en-US" altLang="zh-CN" sz="1600" dirty="0">
              <a:solidFill>
                <a:schemeClr val="bg2">
                  <a:lumMod val="10000"/>
                </a:schemeClr>
              </a:solidFill>
              <a:latin typeface="宋体" panose="02010600030101010101" pitchFamily="2" charset="-122"/>
              <a:ea typeface="宋体" panose="02010600030101010101" pitchFamily="2" charset="-122"/>
              <a:sym typeface="+mn-ea"/>
            </a:endParaRPr>
          </a:p>
          <a:p>
            <a:pPr>
              <a:lnSpc>
                <a:spcPct val="150000"/>
              </a:lnSpc>
            </a:pPr>
            <a:r>
              <a:rPr lang="en-US" altLang="zh-CN" sz="1600" dirty="0">
                <a:solidFill>
                  <a:schemeClr val="bg2">
                    <a:lumMod val="10000"/>
                  </a:schemeClr>
                </a:solidFill>
                <a:latin typeface="宋体" panose="02010600030101010101" pitchFamily="2" charset="-122"/>
                <a:ea typeface="宋体" panose="02010600030101010101" pitchFamily="2" charset="-122"/>
                <a:sym typeface="+mn-ea"/>
              </a:rPr>
              <a:t>用铅笔和尺子画出你心目中理想的桌子。完成粗略的设计后，用铅笔标出尺寸（图 6-2）。</a:t>
            </a:r>
            <a:endParaRPr lang="en-US" altLang="zh-CN" sz="1600" dirty="0">
              <a:solidFill>
                <a:schemeClr val="bg2">
                  <a:lumMod val="10000"/>
                </a:schemeClr>
              </a:solidFill>
              <a:latin typeface="宋体" panose="02010600030101010101" pitchFamily="2" charset="-122"/>
              <a:ea typeface="宋体" panose="02010600030101010101" pitchFamily="2" charset="-122"/>
              <a:sym typeface="+mn-ea"/>
            </a:endParaRPr>
          </a:p>
        </p:txBody>
      </p:sp>
      <p:pic>
        <p:nvPicPr>
          <p:cNvPr id="2" name="图片 1"/>
          <p:cNvPicPr>
            <a:picLocks noChangeAspect="1"/>
          </p:cNvPicPr>
          <p:nvPr/>
        </p:nvPicPr>
        <p:blipFill>
          <a:blip r:embed="rId1"/>
          <a:stretch>
            <a:fillRect/>
          </a:stretch>
        </p:blipFill>
        <p:spPr>
          <a:xfrm>
            <a:off x="1579245" y="2336165"/>
            <a:ext cx="5619750" cy="4200525"/>
          </a:xfrm>
          <a:prstGeom prst="rect">
            <a:avLst/>
          </a:prstGeom>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1406296" y="1776223"/>
            <a:ext cx="2646878" cy="1569660"/>
          </a:xfrm>
          <a:prstGeom prst="rect">
            <a:avLst/>
          </a:prstGeom>
        </p:spPr>
        <p:txBody>
          <a:bodyPr vert="horz" wrap="none">
            <a:spAutoFit/>
          </a:bodyPr>
          <a:lstStyle/>
          <a:p>
            <a:r>
              <a:rPr lang="zh-CN" altLang="en-US" sz="9600" dirty="0">
                <a:solidFill>
                  <a:srgbClr val="2C3C60"/>
                </a:solidFill>
                <a:latin typeface="草檀斋毛泽东字体" panose="02010601030101010101" pitchFamily="2" charset="-122"/>
                <a:ea typeface="草檀斋毛泽东字体" panose="02010601030101010101" pitchFamily="2" charset="-122"/>
              </a:rPr>
              <a:t>目录</a:t>
            </a:r>
            <a:endParaRPr lang="zh-CN" altLang="en-US" sz="9600" dirty="0">
              <a:solidFill>
                <a:srgbClr val="2C3C60"/>
              </a:solidFill>
              <a:latin typeface="草檀斋毛泽东字体" panose="02010601030101010101" pitchFamily="2" charset="-122"/>
              <a:ea typeface="草檀斋毛泽东字体" panose="02010601030101010101" pitchFamily="2" charset="-122"/>
            </a:endParaRPr>
          </a:p>
        </p:txBody>
      </p:sp>
      <p:pic>
        <p:nvPicPr>
          <p:cNvPr id="10" name="图片 9"/>
          <p:cNvPicPr>
            <a:picLocks noChangeAspect="1"/>
          </p:cNvPicPr>
          <p:nvPr/>
        </p:nvPicPr>
        <p:blipFill>
          <a:blip r:embed="rId1" cstate="print">
            <a:duotone>
              <a:schemeClr val="accent1">
                <a:shade val="45000"/>
                <a:satMod val="135000"/>
              </a:schemeClr>
              <a:prstClr val="white"/>
            </a:duotone>
            <a:extLst>
              <a:ext uri="{BEBA8EAE-BF5A-486C-A8C5-ECC9F3942E4B}">
                <a14:imgProps xmlns:a14="http://schemas.microsoft.com/office/drawing/2010/main">
                  <a14:imgLayer r:embed="rId2">
                    <a14:imgEffect>
                      <a14:backgroundRemoval t="3416" b="98587" l="699" r="97203">
                        <a14:foregroundMark x1="26474" y1="76207" x2="43257" y2="93404"/>
                        <a14:foregroundMark x1="97203" y1="45347" x2="84715" y2="81508"/>
                        <a14:foregroundMark x1="90909" y1="14134" x2="94605" y2="57008"/>
                        <a14:foregroundMark x1="8492" y1="76207" x2="4196" y2="69965"/>
                        <a14:foregroundMark x1="91908" y1="8716" x2="88811" y2="3416"/>
                        <a14:foregroundMark x1="7892" y1="17903" x2="7493" y2="20377"/>
                        <a14:foregroundMark x1="3197" y1="66549" x2="699" y2="59717"/>
                        <a14:foregroundMark x1="8292" y1="22850" x2="7493" y2="26031"/>
                        <a14:backgroundMark x1="43257" y1="5771" x2="44156" y2="78210"/>
                        <a14:backgroundMark x1="78721" y1="43227" x2="79520" y2="62426"/>
                        <a14:backgroundMark x1="89411" y1="46879" x2="88412" y2="53121"/>
                        <a14:backgroundMark x1="87812" y1="54181" x2="86913" y2="58304"/>
                        <a14:backgroundMark x1="86314" y1="59717" x2="84116" y2="63840"/>
                        <a14:backgroundMark x1="4396" y1="52886" x2="5395" y2="56537"/>
                        <a14:backgroundMark x1="6494" y1="54888" x2="6893" y2="57715"/>
                        <a14:backgroundMark x1="4595" y1="61720" x2="5994" y2="63840"/>
                        <a14:backgroundMark x1="6893" y1="62662" x2="8492" y2="66078"/>
                        <a14:backgroundMark x1="14885" y1="83039" x2="12887" y2="80565"/>
                        <a14:backgroundMark x1="10589" y1="18728" x2="9990" y2="20848"/>
                      </a14:backgroundRemoval>
                    </a14:imgEffect>
                  </a14:imgLayer>
                </a14:imgProps>
              </a:ext>
              <a:ext uri="{28A0092B-C50C-407E-A947-70E740481C1C}">
                <a14:useLocalDpi xmlns:a14="http://schemas.microsoft.com/office/drawing/2010/main" val="0"/>
              </a:ext>
            </a:extLst>
          </a:blip>
          <a:stretch>
            <a:fillRect/>
          </a:stretch>
        </p:blipFill>
        <p:spPr>
          <a:xfrm rot="5400000" flipH="1">
            <a:off x="4846013" y="196937"/>
            <a:ext cx="841590" cy="713797"/>
          </a:xfrm>
          <a:prstGeom prst="rect">
            <a:avLst/>
          </a:prstGeom>
        </p:spPr>
      </p:pic>
      <p:sp>
        <p:nvSpPr>
          <p:cNvPr id="11" name="文本框 10"/>
          <p:cNvSpPr txBox="1"/>
          <p:nvPr/>
        </p:nvSpPr>
        <p:spPr>
          <a:xfrm>
            <a:off x="5201480" y="245323"/>
            <a:ext cx="421959" cy="646331"/>
          </a:xfrm>
          <a:prstGeom prst="rect">
            <a:avLst/>
          </a:prstGeom>
          <a:noFill/>
        </p:spPr>
        <p:txBody>
          <a:bodyPr vert="horz" wrap="square" rtlCol="0">
            <a:spAutoFit/>
          </a:bodyPr>
          <a:lstStyle/>
          <a:p>
            <a:pPr algn="ctr"/>
            <a:r>
              <a:rPr lang="zh-CN" altLang="en-US" sz="3600" dirty="0">
                <a:solidFill>
                  <a:srgbClr val="2C3C60"/>
                </a:solidFill>
                <a:latin typeface="方正清刻本悦宋简体" panose="02010600030101010101" pitchFamily="2" charset="-122"/>
                <a:ea typeface="方正清刻本悦宋简体" panose="02010600030101010101" pitchFamily="2" charset="-122"/>
                <a:cs typeface="经典繁方篆" pitchFamily="49" charset="-122"/>
              </a:rPr>
              <a:t>壹</a:t>
            </a:r>
            <a:endParaRPr lang="zh-CN" altLang="en-US" sz="3600" dirty="0">
              <a:solidFill>
                <a:srgbClr val="2C3C60"/>
              </a:solidFill>
              <a:latin typeface="方正清刻本悦宋简体" panose="02010600030101010101" pitchFamily="2" charset="-122"/>
              <a:ea typeface="方正清刻本悦宋简体" panose="02010600030101010101" pitchFamily="2" charset="-122"/>
              <a:cs typeface="经典繁方篆" pitchFamily="49" charset="-122"/>
            </a:endParaRPr>
          </a:p>
        </p:txBody>
      </p:sp>
      <p:pic>
        <p:nvPicPr>
          <p:cNvPr id="12" name="图片 11"/>
          <p:cNvPicPr>
            <a:picLocks noChangeAspect="1"/>
          </p:cNvPicPr>
          <p:nvPr/>
        </p:nvPicPr>
        <p:blipFill>
          <a:blip r:embed="rId1" cstate="print">
            <a:duotone>
              <a:schemeClr val="accent1">
                <a:shade val="45000"/>
                <a:satMod val="135000"/>
              </a:schemeClr>
              <a:prstClr val="white"/>
            </a:duotone>
            <a:extLst>
              <a:ext uri="{BEBA8EAE-BF5A-486C-A8C5-ECC9F3942E4B}">
                <a14:imgProps xmlns:a14="http://schemas.microsoft.com/office/drawing/2010/main">
                  <a14:imgLayer r:embed="rId2">
                    <a14:imgEffect>
                      <a14:backgroundRemoval t="3416" b="98587" l="699" r="97203">
                        <a14:foregroundMark x1="26474" y1="76207" x2="43257" y2="93404"/>
                        <a14:foregroundMark x1="97203" y1="45347" x2="84715" y2="81508"/>
                        <a14:foregroundMark x1="90909" y1="14134" x2="94605" y2="57008"/>
                        <a14:foregroundMark x1="8492" y1="76207" x2="4196" y2="69965"/>
                        <a14:foregroundMark x1="91908" y1="8716" x2="88811" y2="3416"/>
                        <a14:foregroundMark x1="7892" y1="17903" x2="7493" y2="20377"/>
                        <a14:foregroundMark x1="3197" y1="66549" x2="699" y2="59717"/>
                        <a14:foregroundMark x1="8292" y1="22850" x2="7493" y2="26031"/>
                        <a14:backgroundMark x1="43257" y1="5771" x2="44156" y2="78210"/>
                        <a14:backgroundMark x1="78721" y1="43227" x2="79520" y2="62426"/>
                        <a14:backgroundMark x1="89411" y1="46879" x2="88412" y2="53121"/>
                        <a14:backgroundMark x1="87812" y1="54181" x2="86913" y2="58304"/>
                        <a14:backgroundMark x1="86314" y1="59717" x2="84116" y2="63840"/>
                        <a14:backgroundMark x1="4396" y1="52886" x2="5395" y2="56537"/>
                        <a14:backgroundMark x1="6494" y1="54888" x2="6893" y2="57715"/>
                        <a14:backgroundMark x1="4595" y1="61720" x2="5994" y2="63840"/>
                        <a14:backgroundMark x1="6893" y1="62662" x2="8492" y2="66078"/>
                        <a14:backgroundMark x1="14885" y1="83039" x2="12887" y2="80565"/>
                        <a14:backgroundMark x1="10589" y1="18728" x2="9990" y2="20848"/>
                      </a14:backgroundRemoval>
                    </a14:imgEffect>
                  </a14:imgLayer>
                </a14:imgProps>
              </a:ext>
              <a:ext uri="{28A0092B-C50C-407E-A947-70E740481C1C}">
                <a14:useLocalDpi xmlns:a14="http://schemas.microsoft.com/office/drawing/2010/main" val="0"/>
              </a:ext>
            </a:extLst>
          </a:blip>
          <a:stretch>
            <a:fillRect/>
          </a:stretch>
        </p:blipFill>
        <p:spPr>
          <a:xfrm rot="5400000" flipH="1">
            <a:off x="4845684" y="1239204"/>
            <a:ext cx="841590" cy="713797"/>
          </a:xfrm>
          <a:prstGeom prst="rect">
            <a:avLst/>
          </a:prstGeom>
        </p:spPr>
      </p:pic>
      <p:sp>
        <p:nvSpPr>
          <p:cNvPr id="13" name="文本框 12"/>
          <p:cNvSpPr txBox="1"/>
          <p:nvPr/>
        </p:nvSpPr>
        <p:spPr>
          <a:xfrm>
            <a:off x="5201469" y="1312864"/>
            <a:ext cx="421959" cy="646331"/>
          </a:xfrm>
          <a:prstGeom prst="rect">
            <a:avLst/>
          </a:prstGeom>
          <a:noFill/>
        </p:spPr>
        <p:txBody>
          <a:bodyPr vert="horz" wrap="square" rtlCol="0">
            <a:spAutoFit/>
          </a:bodyPr>
          <a:lstStyle/>
          <a:p>
            <a:pPr algn="ctr"/>
            <a:r>
              <a:rPr lang="zh-CN" altLang="en-US" sz="3600" dirty="0">
                <a:solidFill>
                  <a:srgbClr val="2C3C60"/>
                </a:solidFill>
                <a:latin typeface="方正清刻本悦宋简体" panose="02010600030101010101" pitchFamily="2" charset="-122"/>
                <a:ea typeface="方正清刻本悦宋简体" panose="02010600030101010101" pitchFamily="2" charset="-122"/>
                <a:cs typeface="经典繁方篆" pitchFamily="49" charset="-122"/>
              </a:rPr>
              <a:t>贰</a:t>
            </a:r>
            <a:endParaRPr lang="zh-CN" altLang="en-US" sz="3600" dirty="0">
              <a:solidFill>
                <a:srgbClr val="2C3C60"/>
              </a:solidFill>
              <a:latin typeface="方正清刻本悦宋简体" panose="02010600030101010101" pitchFamily="2" charset="-122"/>
              <a:ea typeface="方正清刻本悦宋简体" panose="02010600030101010101" pitchFamily="2" charset="-122"/>
              <a:cs typeface="经典繁方篆" pitchFamily="49" charset="-122"/>
            </a:endParaRPr>
          </a:p>
        </p:txBody>
      </p:sp>
      <p:pic>
        <p:nvPicPr>
          <p:cNvPr id="14" name="图片 13"/>
          <p:cNvPicPr>
            <a:picLocks noChangeAspect="1"/>
          </p:cNvPicPr>
          <p:nvPr/>
        </p:nvPicPr>
        <p:blipFill>
          <a:blip r:embed="rId1" cstate="print">
            <a:duotone>
              <a:schemeClr val="accent1">
                <a:shade val="45000"/>
                <a:satMod val="135000"/>
              </a:schemeClr>
              <a:prstClr val="white"/>
            </a:duotone>
            <a:extLst>
              <a:ext uri="{BEBA8EAE-BF5A-486C-A8C5-ECC9F3942E4B}">
                <a14:imgProps xmlns:a14="http://schemas.microsoft.com/office/drawing/2010/main">
                  <a14:imgLayer r:embed="rId2">
                    <a14:imgEffect>
                      <a14:backgroundRemoval t="3416" b="98587" l="699" r="97203">
                        <a14:foregroundMark x1="26474" y1="76207" x2="43257" y2="93404"/>
                        <a14:foregroundMark x1="97203" y1="45347" x2="84715" y2="81508"/>
                        <a14:foregroundMark x1="90909" y1="14134" x2="94605" y2="57008"/>
                        <a14:foregroundMark x1="8492" y1="76207" x2="4196" y2="69965"/>
                        <a14:foregroundMark x1="91908" y1="8716" x2="88811" y2="3416"/>
                        <a14:foregroundMark x1="7892" y1="17903" x2="7493" y2="20377"/>
                        <a14:foregroundMark x1="3197" y1="66549" x2="699" y2="59717"/>
                        <a14:foregroundMark x1="8292" y1="22850" x2="7493" y2="26031"/>
                        <a14:backgroundMark x1="43257" y1="5771" x2="44156" y2="78210"/>
                        <a14:backgroundMark x1="78721" y1="43227" x2="79520" y2="62426"/>
                        <a14:backgroundMark x1="89411" y1="46879" x2="88412" y2="53121"/>
                        <a14:backgroundMark x1="87812" y1="54181" x2="86913" y2="58304"/>
                        <a14:backgroundMark x1="86314" y1="59717" x2="84116" y2="63840"/>
                        <a14:backgroundMark x1="4396" y1="52886" x2="5395" y2="56537"/>
                        <a14:backgroundMark x1="6494" y1="54888" x2="6893" y2="57715"/>
                        <a14:backgroundMark x1="4595" y1="61720" x2="5994" y2="63840"/>
                        <a14:backgroundMark x1="6893" y1="62662" x2="8492" y2="66078"/>
                        <a14:backgroundMark x1="14885" y1="83039" x2="12887" y2="80565"/>
                        <a14:backgroundMark x1="10589" y1="18728" x2="9990" y2="20848"/>
                      </a14:backgroundRemoval>
                    </a14:imgEffect>
                  </a14:imgLayer>
                </a14:imgProps>
              </a:ext>
              <a:ext uri="{28A0092B-C50C-407E-A947-70E740481C1C}">
                <a14:useLocalDpi xmlns:a14="http://schemas.microsoft.com/office/drawing/2010/main" val="0"/>
              </a:ext>
            </a:extLst>
          </a:blip>
          <a:stretch>
            <a:fillRect/>
          </a:stretch>
        </p:blipFill>
        <p:spPr>
          <a:xfrm rot="5400000" flipH="1">
            <a:off x="4846002" y="2336589"/>
            <a:ext cx="841590" cy="713797"/>
          </a:xfrm>
          <a:prstGeom prst="rect">
            <a:avLst/>
          </a:prstGeom>
        </p:spPr>
      </p:pic>
      <p:sp>
        <p:nvSpPr>
          <p:cNvPr id="15" name="文本框 14"/>
          <p:cNvSpPr txBox="1"/>
          <p:nvPr/>
        </p:nvSpPr>
        <p:spPr>
          <a:xfrm>
            <a:off x="5201470" y="2380404"/>
            <a:ext cx="421959" cy="646331"/>
          </a:xfrm>
          <a:prstGeom prst="rect">
            <a:avLst/>
          </a:prstGeom>
          <a:noFill/>
        </p:spPr>
        <p:txBody>
          <a:bodyPr vert="horz" wrap="square" rtlCol="0">
            <a:spAutoFit/>
          </a:bodyPr>
          <a:lstStyle/>
          <a:p>
            <a:pPr algn="ctr"/>
            <a:r>
              <a:rPr lang="zh-CN" altLang="en-US" sz="3600" dirty="0">
                <a:solidFill>
                  <a:srgbClr val="2C3C60"/>
                </a:solidFill>
                <a:latin typeface="方正清刻本悦宋简体" panose="02010600030101010101" pitchFamily="2" charset="-122"/>
                <a:ea typeface="方正清刻本悦宋简体" panose="02010600030101010101" pitchFamily="2" charset="-122"/>
                <a:cs typeface="经典繁方篆" pitchFamily="49" charset="-122"/>
              </a:rPr>
              <a:t>叁</a:t>
            </a:r>
            <a:endParaRPr lang="zh-CN" altLang="en-US" sz="3600" dirty="0">
              <a:solidFill>
                <a:srgbClr val="2C3C60"/>
              </a:solidFill>
              <a:latin typeface="方正清刻本悦宋简体" panose="02010600030101010101" pitchFamily="2" charset="-122"/>
              <a:ea typeface="方正清刻本悦宋简体" panose="02010600030101010101" pitchFamily="2" charset="-122"/>
              <a:cs typeface="经典繁方篆" pitchFamily="49" charset="-122"/>
            </a:endParaRPr>
          </a:p>
        </p:txBody>
      </p:sp>
      <p:pic>
        <p:nvPicPr>
          <p:cNvPr id="16" name="图片 15"/>
          <p:cNvPicPr>
            <a:picLocks noChangeAspect="1"/>
          </p:cNvPicPr>
          <p:nvPr/>
        </p:nvPicPr>
        <p:blipFill>
          <a:blip r:embed="rId1" cstate="print">
            <a:duotone>
              <a:schemeClr val="accent1">
                <a:shade val="45000"/>
                <a:satMod val="135000"/>
              </a:schemeClr>
              <a:prstClr val="white"/>
            </a:duotone>
            <a:extLst>
              <a:ext uri="{BEBA8EAE-BF5A-486C-A8C5-ECC9F3942E4B}">
                <a14:imgProps xmlns:a14="http://schemas.microsoft.com/office/drawing/2010/main">
                  <a14:imgLayer r:embed="rId2">
                    <a14:imgEffect>
                      <a14:backgroundRemoval t="3416" b="98587" l="699" r="97203">
                        <a14:foregroundMark x1="26474" y1="76207" x2="43257" y2="93404"/>
                        <a14:foregroundMark x1="97203" y1="45347" x2="84715" y2="81508"/>
                        <a14:foregroundMark x1="90909" y1="14134" x2="94605" y2="57008"/>
                        <a14:foregroundMark x1="8492" y1="76207" x2="4196" y2="69965"/>
                        <a14:foregroundMark x1="91908" y1="8716" x2="88811" y2="3416"/>
                        <a14:foregroundMark x1="7892" y1="17903" x2="7493" y2="20377"/>
                        <a14:foregroundMark x1="3197" y1="66549" x2="699" y2="59717"/>
                        <a14:foregroundMark x1="8292" y1="22850" x2="7493" y2="26031"/>
                        <a14:backgroundMark x1="43257" y1="5771" x2="44156" y2="78210"/>
                        <a14:backgroundMark x1="78721" y1="43227" x2="79520" y2="62426"/>
                        <a14:backgroundMark x1="89411" y1="46879" x2="88412" y2="53121"/>
                        <a14:backgroundMark x1="87812" y1="54181" x2="86913" y2="58304"/>
                        <a14:backgroundMark x1="86314" y1="59717" x2="84116" y2="63840"/>
                        <a14:backgroundMark x1="4396" y1="52886" x2="5395" y2="56537"/>
                        <a14:backgroundMark x1="6494" y1="54888" x2="6893" y2="57715"/>
                        <a14:backgroundMark x1="4595" y1="61720" x2="5994" y2="63840"/>
                        <a14:backgroundMark x1="6893" y1="62662" x2="8492" y2="66078"/>
                        <a14:backgroundMark x1="14885" y1="83039" x2="12887" y2="80565"/>
                        <a14:backgroundMark x1="10589" y1="18728" x2="9990" y2="20848"/>
                      </a14:backgroundRemoval>
                    </a14:imgEffect>
                  </a14:imgLayer>
                </a14:imgProps>
              </a:ext>
              <a:ext uri="{28A0092B-C50C-407E-A947-70E740481C1C}">
                <a14:useLocalDpi xmlns:a14="http://schemas.microsoft.com/office/drawing/2010/main" val="0"/>
              </a:ext>
            </a:extLst>
          </a:blip>
          <a:stretch>
            <a:fillRect/>
          </a:stretch>
        </p:blipFill>
        <p:spPr>
          <a:xfrm rot="5400000" flipH="1">
            <a:off x="4846003" y="3189498"/>
            <a:ext cx="841590" cy="713797"/>
          </a:xfrm>
          <a:prstGeom prst="rect">
            <a:avLst/>
          </a:prstGeom>
        </p:spPr>
      </p:pic>
      <p:sp>
        <p:nvSpPr>
          <p:cNvPr id="17" name="文本框 16"/>
          <p:cNvSpPr txBox="1"/>
          <p:nvPr/>
        </p:nvSpPr>
        <p:spPr>
          <a:xfrm>
            <a:off x="5201471" y="3266333"/>
            <a:ext cx="421959" cy="646331"/>
          </a:xfrm>
          <a:prstGeom prst="rect">
            <a:avLst/>
          </a:prstGeom>
          <a:noFill/>
        </p:spPr>
        <p:txBody>
          <a:bodyPr vert="horz" wrap="square" rtlCol="0">
            <a:spAutoFit/>
          </a:bodyPr>
          <a:lstStyle/>
          <a:p>
            <a:pPr algn="ctr"/>
            <a:r>
              <a:rPr lang="zh-CN" altLang="en-US" sz="3600" dirty="0">
                <a:solidFill>
                  <a:srgbClr val="2C3C60"/>
                </a:solidFill>
                <a:latin typeface="方正清刻本悦宋简体" panose="02010600030101010101" pitchFamily="2" charset="-122"/>
                <a:ea typeface="方正清刻本悦宋简体" panose="02010600030101010101" pitchFamily="2" charset="-122"/>
                <a:cs typeface="经典繁方篆" pitchFamily="49" charset="-122"/>
              </a:rPr>
              <a:t>肆</a:t>
            </a:r>
            <a:endParaRPr lang="zh-CN" altLang="en-US" sz="3600" dirty="0">
              <a:solidFill>
                <a:srgbClr val="2C3C60"/>
              </a:solidFill>
              <a:latin typeface="方正清刻本悦宋简体" panose="02010600030101010101" pitchFamily="2" charset="-122"/>
              <a:ea typeface="方正清刻本悦宋简体" panose="02010600030101010101" pitchFamily="2" charset="-122"/>
              <a:cs typeface="经典繁方篆" pitchFamily="49" charset="-122"/>
            </a:endParaRPr>
          </a:p>
        </p:txBody>
      </p:sp>
      <p:sp>
        <p:nvSpPr>
          <p:cNvPr id="18" name="矩形 17"/>
          <p:cNvSpPr/>
          <p:nvPr/>
        </p:nvSpPr>
        <p:spPr>
          <a:xfrm>
            <a:off x="6049263" y="307529"/>
            <a:ext cx="5161280" cy="521970"/>
          </a:xfrm>
          <a:prstGeom prst="rect">
            <a:avLst/>
          </a:prstGeom>
        </p:spPr>
        <p:txBody>
          <a:bodyPr wrap="none">
            <a:spAutoFit/>
          </a:bodyPr>
          <a:lstStyle/>
          <a:p>
            <a:pPr algn="l"/>
            <a:r>
              <a:rPr lang="zh-CN" altLang="en-US" sz="2800" dirty="0">
                <a:latin typeface="宋体" panose="02010600030101010101" pitchFamily="2" charset="-122"/>
                <a:ea typeface="宋体" panose="02010600030101010101" pitchFamily="2" charset="-122"/>
              </a:rPr>
              <a:t>职业精神：恪尽职守，爱岗敬业</a:t>
            </a:r>
            <a:endParaRPr lang="zh-CN" altLang="en-US" sz="2800" dirty="0">
              <a:latin typeface="宋体" panose="02010600030101010101" pitchFamily="2" charset="-122"/>
              <a:ea typeface="宋体" panose="02010600030101010101" pitchFamily="2" charset="-122"/>
            </a:endParaRPr>
          </a:p>
        </p:txBody>
      </p:sp>
      <p:sp>
        <p:nvSpPr>
          <p:cNvPr id="19" name="矩形 18"/>
          <p:cNvSpPr/>
          <p:nvPr/>
        </p:nvSpPr>
        <p:spPr>
          <a:xfrm>
            <a:off x="6049263" y="1254141"/>
            <a:ext cx="5161280" cy="521970"/>
          </a:xfrm>
          <a:prstGeom prst="rect">
            <a:avLst/>
          </a:prstGeom>
        </p:spPr>
        <p:txBody>
          <a:bodyPr wrap="none">
            <a:spAutoFit/>
          </a:bodyPr>
          <a:lstStyle/>
          <a:p>
            <a:pPr algn="l"/>
            <a:r>
              <a:rPr lang="zh-CN" altLang="en-US" sz="2800" dirty="0">
                <a:latin typeface="宋体" panose="02010600030101010101" pitchFamily="2" charset="-122"/>
                <a:ea typeface="宋体" panose="02010600030101010101" pitchFamily="2" charset="-122"/>
              </a:rPr>
              <a:t>品质精神：精益求精，追求完美</a:t>
            </a:r>
            <a:endParaRPr lang="zh-CN" altLang="en-US" sz="2800" dirty="0">
              <a:latin typeface="宋体" panose="02010600030101010101" pitchFamily="2" charset="-122"/>
              <a:ea typeface="宋体" panose="02010600030101010101" pitchFamily="2" charset="-122"/>
            </a:endParaRPr>
          </a:p>
        </p:txBody>
      </p:sp>
      <p:sp>
        <p:nvSpPr>
          <p:cNvPr id="20" name="矩形 19"/>
          <p:cNvSpPr/>
          <p:nvPr/>
        </p:nvSpPr>
        <p:spPr>
          <a:xfrm>
            <a:off x="6049263" y="3222335"/>
            <a:ext cx="5161280" cy="521970"/>
          </a:xfrm>
          <a:prstGeom prst="rect">
            <a:avLst/>
          </a:prstGeom>
        </p:spPr>
        <p:txBody>
          <a:bodyPr wrap="none">
            <a:spAutoFit/>
          </a:bodyPr>
          <a:lstStyle/>
          <a:p>
            <a:pPr algn="l"/>
            <a:r>
              <a:rPr lang="zh-CN" altLang="en-US" sz="2800" dirty="0">
                <a:latin typeface="宋体" panose="02010600030101010101" pitchFamily="2" charset="-122"/>
                <a:ea typeface="宋体" panose="02010600030101010101" pitchFamily="2" charset="-122"/>
              </a:rPr>
              <a:t>坚守精神：锲而不舍，持之以恒</a:t>
            </a:r>
            <a:endParaRPr lang="zh-CN" altLang="en-US" sz="2800" dirty="0">
              <a:latin typeface="宋体" panose="02010600030101010101" pitchFamily="2" charset="-122"/>
              <a:ea typeface="宋体" panose="02010600030101010101" pitchFamily="2" charset="-122"/>
            </a:endParaRPr>
          </a:p>
        </p:txBody>
      </p:sp>
      <p:pic>
        <p:nvPicPr>
          <p:cNvPr id="22" name="图片 21"/>
          <p:cNvPicPr>
            <a:picLocks noChangeAspect="1"/>
          </p:cNvPicPr>
          <p:nvPr/>
        </p:nvPicPr>
        <p:blipFill rotWithShape="1">
          <a:blip r:embed="rId3" cstate="print">
            <a:extLst>
              <a:ext uri="{28A0092B-C50C-407E-A947-70E740481C1C}">
                <a14:useLocalDpi xmlns:a14="http://schemas.microsoft.com/office/drawing/2010/main" val="0"/>
              </a:ext>
            </a:extLst>
          </a:blip>
          <a:srcRect t="44868" b="37487"/>
          <a:stretch>
            <a:fillRect/>
          </a:stretch>
        </p:blipFill>
        <p:spPr>
          <a:xfrm>
            <a:off x="-167002" y="5191337"/>
            <a:ext cx="12526004" cy="1944207"/>
          </a:xfrm>
          <a:prstGeom prst="rect">
            <a:avLst/>
          </a:prstGeom>
        </p:spPr>
      </p:pic>
      <p:sp>
        <p:nvSpPr>
          <p:cNvPr id="23" name="矩形 22"/>
          <p:cNvSpPr/>
          <p:nvPr/>
        </p:nvSpPr>
        <p:spPr>
          <a:xfrm>
            <a:off x="0" y="6618881"/>
            <a:ext cx="12192000" cy="822852"/>
          </a:xfrm>
          <a:prstGeom prst="rect">
            <a:avLst/>
          </a:prstGeom>
          <a:pattFill prst="wdUpDiag">
            <a:fgClr>
              <a:srgbClr val="2C3C60"/>
            </a:fgClr>
            <a:bgClr>
              <a:srgbClr val="03153A"/>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4" name="矩形 23"/>
          <p:cNvSpPr/>
          <p:nvPr/>
        </p:nvSpPr>
        <p:spPr>
          <a:xfrm>
            <a:off x="0" y="6582521"/>
            <a:ext cx="12192000" cy="36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 name="文本框 1"/>
          <p:cNvSpPr txBox="1"/>
          <p:nvPr/>
        </p:nvSpPr>
        <p:spPr>
          <a:xfrm>
            <a:off x="5201285" y="4129405"/>
            <a:ext cx="422275" cy="645160"/>
          </a:xfrm>
          <a:prstGeom prst="rect">
            <a:avLst/>
          </a:prstGeom>
          <a:noFill/>
        </p:spPr>
        <p:txBody>
          <a:bodyPr vert="horz" wrap="square" rtlCol="0">
            <a:spAutoFit/>
          </a:bodyPr>
          <a:p>
            <a:pPr algn="ctr"/>
            <a:r>
              <a:rPr lang="zh-CN" altLang="en-US" sz="3600" b="1" dirty="0">
                <a:solidFill>
                  <a:srgbClr val="2C3C60"/>
                </a:solidFill>
                <a:latin typeface="方正清刻本悦宋简体" panose="02010600030101010101" pitchFamily="2" charset="-122"/>
                <a:ea typeface="方正清刻本悦宋简体" panose="02010600030101010101" pitchFamily="2" charset="-122"/>
                <a:cs typeface="经典繁方篆" pitchFamily="49" charset="-122"/>
              </a:rPr>
              <a:t>伍</a:t>
            </a:r>
            <a:endParaRPr lang="zh-CN" altLang="en-US" sz="3600" b="1" dirty="0">
              <a:solidFill>
                <a:srgbClr val="2C3C60"/>
              </a:solidFill>
              <a:latin typeface="方正清刻本悦宋简体" panose="02010600030101010101" pitchFamily="2" charset="-122"/>
              <a:ea typeface="方正清刻本悦宋简体" panose="02010600030101010101" pitchFamily="2" charset="-122"/>
              <a:cs typeface="经典繁方篆" pitchFamily="49" charset="-122"/>
            </a:endParaRPr>
          </a:p>
        </p:txBody>
      </p:sp>
      <p:sp>
        <p:nvSpPr>
          <p:cNvPr id="3" name="文本框 2"/>
          <p:cNvSpPr txBox="1"/>
          <p:nvPr/>
        </p:nvSpPr>
        <p:spPr>
          <a:xfrm>
            <a:off x="5201471" y="4936383"/>
            <a:ext cx="421959" cy="645160"/>
          </a:xfrm>
          <a:prstGeom prst="rect">
            <a:avLst/>
          </a:prstGeom>
          <a:noFill/>
        </p:spPr>
        <p:txBody>
          <a:bodyPr vert="horz" wrap="square" rtlCol="0">
            <a:spAutoFit/>
          </a:bodyPr>
          <a:lstStyle/>
          <a:p>
            <a:pPr algn="ctr"/>
            <a:r>
              <a:rPr lang="zh-CN" altLang="en-US" sz="3600" b="1" dirty="0">
                <a:solidFill>
                  <a:srgbClr val="2C3C60"/>
                </a:solidFill>
                <a:latin typeface="方正清刻本悦宋简体" panose="02010600030101010101" pitchFamily="2" charset="-122"/>
                <a:ea typeface="方正清刻本悦宋简体" panose="02010600030101010101" pitchFamily="2" charset="-122"/>
                <a:cs typeface="经典繁方篆" pitchFamily="49" charset="-122"/>
              </a:rPr>
              <a:t>陆</a:t>
            </a:r>
            <a:endParaRPr lang="zh-CN" altLang="en-US" sz="3600" b="1" dirty="0">
              <a:solidFill>
                <a:srgbClr val="2C3C60"/>
              </a:solidFill>
              <a:latin typeface="方正清刻本悦宋简体" panose="02010600030101010101" pitchFamily="2" charset="-122"/>
              <a:ea typeface="方正清刻本悦宋简体" panose="02010600030101010101" pitchFamily="2" charset="-122"/>
              <a:cs typeface="经典繁方篆" pitchFamily="49" charset="-122"/>
            </a:endParaRPr>
          </a:p>
        </p:txBody>
      </p:sp>
      <p:pic>
        <p:nvPicPr>
          <p:cNvPr id="4" name="图片 3"/>
          <p:cNvPicPr>
            <a:picLocks noChangeAspect="1"/>
          </p:cNvPicPr>
          <p:nvPr/>
        </p:nvPicPr>
        <p:blipFill>
          <a:blip r:embed="rId1" cstate="print">
            <a:duotone>
              <a:schemeClr val="accent1">
                <a:shade val="45000"/>
                <a:satMod val="135000"/>
              </a:schemeClr>
              <a:prstClr val="white"/>
            </a:duotone>
            <a:extLst>
              <a:ext uri="{BEBA8EAE-BF5A-486C-A8C5-ECC9F3942E4B}">
                <a14:imgProps xmlns:a14="http://schemas.microsoft.com/office/drawing/2010/main">
                  <a14:imgLayer r:embed="rId2">
                    <a14:imgEffect>
                      <a14:backgroundRemoval t="3416" b="98587" l="699" r="97203">
                        <a14:foregroundMark x1="26474" y1="76207" x2="43257" y2="93404"/>
                        <a14:foregroundMark x1="97203" y1="45347" x2="84715" y2="81508"/>
                        <a14:foregroundMark x1="90909" y1="14134" x2="94605" y2="57008"/>
                        <a14:foregroundMark x1="8492" y1="76207" x2="4196" y2="69965"/>
                        <a14:foregroundMark x1="91908" y1="8716" x2="88811" y2="3416"/>
                        <a14:foregroundMark x1="7892" y1="17903" x2="7493" y2="20377"/>
                        <a14:foregroundMark x1="3197" y1="66549" x2="699" y2="59717"/>
                        <a14:foregroundMark x1="8292" y1="22850" x2="7493" y2="26031"/>
                        <a14:backgroundMark x1="43257" y1="5771" x2="44156" y2="78210"/>
                        <a14:backgroundMark x1="78721" y1="43227" x2="79520" y2="62426"/>
                        <a14:backgroundMark x1="89411" y1="46879" x2="88412" y2="53121"/>
                        <a14:backgroundMark x1="87812" y1="54181" x2="86913" y2="58304"/>
                        <a14:backgroundMark x1="86314" y1="59717" x2="84116" y2="63840"/>
                        <a14:backgroundMark x1="4396" y1="52886" x2="5395" y2="56537"/>
                        <a14:backgroundMark x1="6494" y1="54888" x2="6893" y2="57715"/>
                        <a14:backgroundMark x1="4595" y1="61720" x2="5994" y2="63840"/>
                        <a14:backgroundMark x1="6893" y1="62662" x2="8492" y2="66078"/>
                        <a14:backgroundMark x1="14885" y1="83039" x2="12887" y2="80565"/>
                        <a14:backgroundMark x1="10589" y1="18728" x2="9990" y2="20848"/>
                      </a14:backgroundRemoval>
                    </a14:imgEffect>
                  </a14:imgLayer>
                </a14:imgProps>
              </a:ext>
              <a:ext uri="{28A0092B-C50C-407E-A947-70E740481C1C}">
                <a14:useLocalDpi xmlns:a14="http://schemas.microsoft.com/office/drawing/2010/main" val="0"/>
              </a:ext>
            </a:extLst>
          </a:blip>
          <a:stretch>
            <a:fillRect/>
          </a:stretch>
        </p:blipFill>
        <p:spPr>
          <a:xfrm rot="5400000" flipH="1">
            <a:off x="4846320" y="4068445"/>
            <a:ext cx="841375" cy="713740"/>
          </a:xfrm>
          <a:prstGeom prst="rect">
            <a:avLst/>
          </a:prstGeom>
        </p:spPr>
      </p:pic>
      <p:pic>
        <p:nvPicPr>
          <p:cNvPr id="5" name="图片 4"/>
          <p:cNvPicPr>
            <a:picLocks noChangeAspect="1"/>
          </p:cNvPicPr>
          <p:nvPr/>
        </p:nvPicPr>
        <p:blipFill>
          <a:blip r:embed="rId1" cstate="print">
            <a:duotone>
              <a:schemeClr val="accent1">
                <a:shade val="45000"/>
                <a:satMod val="135000"/>
              </a:schemeClr>
              <a:prstClr val="white"/>
            </a:duotone>
            <a:extLst>
              <a:ext uri="{BEBA8EAE-BF5A-486C-A8C5-ECC9F3942E4B}">
                <a14:imgProps xmlns:a14="http://schemas.microsoft.com/office/drawing/2010/main">
                  <a14:imgLayer r:embed="rId2">
                    <a14:imgEffect>
                      <a14:backgroundRemoval t="3416" b="98587" l="699" r="97203">
                        <a14:foregroundMark x1="26474" y1="76207" x2="43257" y2="93404"/>
                        <a14:foregroundMark x1="97203" y1="45347" x2="84715" y2="81508"/>
                        <a14:foregroundMark x1="90909" y1="14134" x2="94605" y2="57008"/>
                        <a14:foregroundMark x1="8492" y1="76207" x2="4196" y2="69965"/>
                        <a14:foregroundMark x1="91908" y1="8716" x2="88811" y2="3416"/>
                        <a14:foregroundMark x1="7892" y1="17903" x2="7493" y2="20377"/>
                        <a14:foregroundMark x1="3197" y1="66549" x2="699" y2="59717"/>
                        <a14:foregroundMark x1="8292" y1="22850" x2="7493" y2="26031"/>
                        <a14:backgroundMark x1="43257" y1="5771" x2="44156" y2="78210"/>
                        <a14:backgroundMark x1="78721" y1="43227" x2="79520" y2="62426"/>
                        <a14:backgroundMark x1="89411" y1="46879" x2="88412" y2="53121"/>
                        <a14:backgroundMark x1="87812" y1="54181" x2="86913" y2="58304"/>
                        <a14:backgroundMark x1="86314" y1="59717" x2="84116" y2="63840"/>
                        <a14:backgroundMark x1="4396" y1="52886" x2="5395" y2="56537"/>
                        <a14:backgroundMark x1="6494" y1="54888" x2="6893" y2="57715"/>
                        <a14:backgroundMark x1="4595" y1="61720" x2="5994" y2="63840"/>
                        <a14:backgroundMark x1="6893" y1="62662" x2="8492" y2="66078"/>
                        <a14:backgroundMark x1="14885" y1="83039" x2="12887" y2="80565"/>
                        <a14:backgroundMark x1="10589" y1="18728" x2="9990" y2="20848"/>
                      </a14:backgroundRemoval>
                    </a14:imgEffect>
                  </a14:imgLayer>
                </a14:imgProps>
              </a:ext>
              <a:ext uri="{28A0092B-C50C-407E-A947-70E740481C1C}">
                <a14:useLocalDpi xmlns:a14="http://schemas.microsoft.com/office/drawing/2010/main" val="0"/>
              </a:ext>
            </a:extLst>
          </a:blip>
          <a:stretch>
            <a:fillRect/>
          </a:stretch>
        </p:blipFill>
        <p:spPr>
          <a:xfrm rot="5400000" flipH="1">
            <a:off x="4846638" y="4918603"/>
            <a:ext cx="841590" cy="713797"/>
          </a:xfrm>
          <a:prstGeom prst="rect">
            <a:avLst/>
          </a:prstGeom>
        </p:spPr>
      </p:pic>
      <p:sp>
        <p:nvSpPr>
          <p:cNvPr id="8" name="矩形 7"/>
          <p:cNvSpPr/>
          <p:nvPr/>
        </p:nvSpPr>
        <p:spPr>
          <a:xfrm>
            <a:off x="6049263" y="4129115"/>
            <a:ext cx="5161280" cy="521970"/>
          </a:xfrm>
          <a:prstGeom prst="rect">
            <a:avLst/>
          </a:prstGeom>
        </p:spPr>
        <p:txBody>
          <a:bodyPr wrap="none">
            <a:spAutoFit/>
          </a:bodyPr>
          <a:lstStyle/>
          <a:p>
            <a:pPr algn="l"/>
            <a:r>
              <a:rPr lang="zh-CN" altLang="en-US" sz="2800" dirty="0">
                <a:latin typeface="宋体" panose="02010600030101010101" pitchFamily="2" charset="-122"/>
                <a:ea typeface="宋体" panose="02010600030101010101" pitchFamily="2" charset="-122"/>
              </a:rPr>
              <a:t>服务精神：用户至上，成人达己</a:t>
            </a:r>
            <a:endParaRPr lang="zh-CN" altLang="en-US" sz="2800" dirty="0">
              <a:latin typeface="宋体" panose="02010600030101010101" pitchFamily="2" charset="-122"/>
              <a:ea typeface="宋体" panose="02010600030101010101" pitchFamily="2" charset="-122"/>
            </a:endParaRPr>
          </a:p>
        </p:txBody>
      </p:sp>
      <p:sp>
        <p:nvSpPr>
          <p:cNvPr id="9" name="矩形 8"/>
          <p:cNvSpPr/>
          <p:nvPr/>
        </p:nvSpPr>
        <p:spPr>
          <a:xfrm>
            <a:off x="6049263" y="2267295"/>
            <a:ext cx="5161280" cy="521970"/>
          </a:xfrm>
          <a:prstGeom prst="rect">
            <a:avLst/>
          </a:prstGeom>
        </p:spPr>
        <p:txBody>
          <a:bodyPr wrap="none">
            <a:spAutoFit/>
          </a:bodyPr>
          <a:lstStyle/>
          <a:p>
            <a:pPr algn="l"/>
            <a:r>
              <a:rPr lang="zh-CN" altLang="en-US" sz="2800" dirty="0">
                <a:latin typeface="宋体" panose="02010600030101010101" pitchFamily="2" charset="-122"/>
                <a:ea typeface="宋体" panose="02010600030101010101" pitchFamily="2" charset="-122"/>
              </a:rPr>
              <a:t>专注精神：一丝不苟，执着专注</a:t>
            </a:r>
            <a:endParaRPr lang="zh-CN" altLang="en-US" sz="2800" dirty="0">
              <a:latin typeface="宋体" panose="02010600030101010101" pitchFamily="2" charset="-122"/>
              <a:ea typeface="宋体" panose="02010600030101010101" pitchFamily="2" charset="-122"/>
            </a:endParaRPr>
          </a:p>
        </p:txBody>
      </p:sp>
      <p:sp>
        <p:nvSpPr>
          <p:cNvPr id="25" name="矩形 24"/>
          <p:cNvSpPr/>
          <p:nvPr/>
        </p:nvSpPr>
        <p:spPr>
          <a:xfrm>
            <a:off x="6049263" y="4974300"/>
            <a:ext cx="5161280" cy="521970"/>
          </a:xfrm>
          <a:prstGeom prst="rect">
            <a:avLst/>
          </a:prstGeom>
        </p:spPr>
        <p:txBody>
          <a:bodyPr wrap="none">
            <a:spAutoFit/>
          </a:bodyPr>
          <a:lstStyle/>
          <a:p>
            <a:pPr algn="l"/>
            <a:r>
              <a:rPr lang="zh-CN" altLang="en-US" sz="2800" dirty="0">
                <a:latin typeface="宋体" panose="02010600030101010101" pitchFamily="2" charset="-122"/>
                <a:ea typeface="宋体" panose="02010600030101010101" pitchFamily="2" charset="-122"/>
              </a:rPr>
              <a:t>创新精神：革故鼎新，创新突破</a:t>
            </a:r>
            <a:endParaRPr lang="zh-CN" altLang="en-US" sz="2800" dirty="0">
              <a:latin typeface="宋体" panose="02010600030101010101" pitchFamily="2" charset="-122"/>
              <a:ea typeface="宋体" panose="02010600030101010101" pitchFamily="2" charset="-122"/>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192"/>
          <p:cNvSpPr>
            <a:spLocks noEditPoints="1"/>
          </p:cNvSpPr>
          <p:nvPr/>
        </p:nvSpPr>
        <p:spPr bwMode="auto">
          <a:xfrm rot="10800000" flipH="1" flipV="1">
            <a:off x="4586232" y="270800"/>
            <a:ext cx="3486633" cy="582290"/>
          </a:xfrm>
          <a:custGeom>
            <a:avLst/>
            <a:gdLst>
              <a:gd name="T0" fmla="*/ 460 w 478"/>
              <a:gd name="T1" fmla="*/ 10 h 77"/>
              <a:gd name="T2" fmla="*/ 130 w 478"/>
              <a:gd name="T3" fmla="*/ 3 h 77"/>
              <a:gd name="T4" fmla="*/ 95 w 478"/>
              <a:gd name="T5" fmla="*/ 2 h 77"/>
              <a:gd name="T6" fmla="*/ 5 w 478"/>
              <a:gd name="T7" fmla="*/ 5 h 77"/>
              <a:gd name="T8" fmla="*/ 0 w 478"/>
              <a:gd name="T9" fmla="*/ 9 h 77"/>
              <a:gd name="T10" fmla="*/ 1 w 478"/>
              <a:gd name="T11" fmla="*/ 17 h 77"/>
              <a:gd name="T12" fmla="*/ 2 w 478"/>
              <a:gd name="T13" fmla="*/ 20 h 77"/>
              <a:gd name="T14" fmla="*/ 2 w 478"/>
              <a:gd name="T15" fmla="*/ 25 h 77"/>
              <a:gd name="T16" fmla="*/ 11 w 478"/>
              <a:gd name="T17" fmla="*/ 26 h 77"/>
              <a:gd name="T18" fmla="*/ 14 w 478"/>
              <a:gd name="T19" fmla="*/ 35 h 77"/>
              <a:gd name="T20" fmla="*/ 12 w 478"/>
              <a:gd name="T21" fmla="*/ 40 h 77"/>
              <a:gd name="T22" fmla="*/ 18 w 478"/>
              <a:gd name="T23" fmla="*/ 41 h 77"/>
              <a:gd name="T24" fmla="*/ 20 w 478"/>
              <a:gd name="T25" fmla="*/ 46 h 77"/>
              <a:gd name="T26" fmla="*/ 16 w 478"/>
              <a:gd name="T27" fmla="*/ 49 h 77"/>
              <a:gd name="T28" fmla="*/ 30 w 478"/>
              <a:gd name="T29" fmla="*/ 59 h 77"/>
              <a:gd name="T30" fmla="*/ 17 w 478"/>
              <a:gd name="T31" fmla="*/ 63 h 77"/>
              <a:gd name="T32" fmla="*/ 161 w 478"/>
              <a:gd name="T33" fmla="*/ 76 h 77"/>
              <a:gd name="T34" fmla="*/ 311 w 478"/>
              <a:gd name="T35" fmla="*/ 74 h 77"/>
              <a:gd name="T36" fmla="*/ 401 w 478"/>
              <a:gd name="T37" fmla="*/ 73 h 77"/>
              <a:gd name="T38" fmla="*/ 368 w 478"/>
              <a:gd name="T39" fmla="*/ 70 h 77"/>
              <a:gd name="T40" fmla="*/ 372 w 478"/>
              <a:gd name="T41" fmla="*/ 68 h 77"/>
              <a:gd name="T42" fmla="*/ 372 w 478"/>
              <a:gd name="T43" fmla="*/ 66 h 77"/>
              <a:gd name="T44" fmla="*/ 412 w 478"/>
              <a:gd name="T45" fmla="*/ 66 h 77"/>
              <a:gd name="T46" fmla="*/ 429 w 478"/>
              <a:gd name="T47" fmla="*/ 66 h 77"/>
              <a:gd name="T48" fmla="*/ 415 w 478"/>
              <a:gd name="T49" fmla="*/ 65 h 77"/>
              <a:gd name="T50" fmla="*/ 393 w 478"/>
              <a:gd name="T51" fmla="*/ 64 h 77"/>
              <a:gd name="T52" fmla="*/ 330 w 478"/>
              <a:gd name="T53" fmla="*/ 63 h 77"/>
              <a:gd name="T54" fmla="*/ 378 w 478"/>
              <a:gd name="T55" fmla="*/ 60 h 77"/>
              <a:gd name="T56" fmla="*/ 406 w 478"/>
              <a:gd name="T57" fmla="*/ 60 h 77"/>
              <a:gd name="T58" fmla="*/ 403 w 478"/>
              <a:gd name="T59" fmla="*/ 59 h 77"/>
              <a:gd name="T60" fmla="*/ 399 w 478"/>
              <a:gd name="T61" fmla="*/ 56 h 77"/>
              <a:gd name="T62" fmla="*/ 381 w 478"/>
              <a:gd name="T63" fmla="*/ 54 h 77"/>
              <a:gd name="T64" fmla="*/ 388 w 478"/>
              <a:gd name="T65" fmla="*/ 54 h 77"/>
              <a:gd name="T66" fmla="*/ 367 w 478"/>
              <a:gd name="T67" fmla="*/ 49 h 77"/>
              <a:gd name="T68" fmla="*/ 383 w 478"/>
              <a:gd name="T69" fmla="*/ 49 h 77"/>
              <a:gd name="T70" fmla="*/ 368 w 478"/>
              <a:gd name="T71" fmla="*/ 46 h 77"/>
              <a:gd name="T72" fmla="*/ 400 w 478"/>
              <a:gd name="T73" fmla="*/ 44 h 77"/>
              <a:gd name="T74" fmla="*/ 408 w 478"/>
              <a:gd name="T75" fmla="*/ 42 h 77"/>
              <a:gd name="T76" fmla="*/ 451 w 478"/>
              <a:gd name="T77" fmla="*/ 42 h 77"/>
              <a:gd name="T78" fmla="*/ 373 w 478"/>
              <a:gd name="T79" fmla="*/ 38 h 77"/>
              <a:gd name="T80" fmla="*/ 435 w 478"/>
              <a:gd name="T81" fmla="*/ 34 h 77"/>
              <a:gd name="T82" fmla="*/ 445 w 478"/>
              <a:gd name="T83" fmla="*/ 31 h 77"/>
              <a:gd name="T84" fmla="*/ 449 w 478"/>
              <a:gd name="T85" fmla="*/ 29 h 77"/>
              <a:gd name="T86" fmla="*/ 464 w 478"/>
              <a:gd name="T87" fmla="*/ 25 h 77"/>
              <a:gd name="T88" fmla="*/ 443 w 478"/>
              <a:gd name="T89" fmla="*/ 20 h 77"/>
              <a:gd name="T90" fmla="*/ 455 w 478"/>
              <a:gd name="T91" fmla="*/ 15 h 77"/>
              <a:gd name="T92" fmla="*/ 22 w 478"/>
              <a:gd name="T93" fmla="*/ 46 h 77"/>
              <a:gd name="T94" fmla="*/ 212 w 478"/>
              <a:gd name="T95" fmla="*/ 74 h 77"/>
              <a:gd name="T96" fmla="*/ 234 w 478"/>
              <a:gd name="T97" fmla="*/ 73 h 77"/>
              <a:gd name="T98" fmla="*/ 367 w 478"/>
              <a:gd name="T99" fmla="*/ 70 h 77"/>
              <a:gd name="T100" fmla="*/ 415 w 478"/>
              <a:gd name="T101" fmla="*/ 11 h 77"/>
              <a:gd name="T102" fmla="*/ 422 w 478"/>
              <a:gd name="T103" fmla="*/ 12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78" h="77">
                <a:moveTo>
                  <a:pt x="478" y="13"/>
                </a:moveTo>
                <a:cubicBezTo>
                  <a:pt x="472" y="13"/>
                  <a:pt x="468" y="13"/>
                  <a:pt x="462" y="12"/>
                </a:cubicBezTo>
                <a:cubicBezTo>
                  <a:pt x="461" y="11"/>
                  <a:pt x="465" y="12"/>
                  <a:pt x="464" y="11"/>
                </a:cubicBezTo>
                <a:cubicBezTo>
                  <a:pt x="434" y="9"/>
                  <a:pt x="403" y="9"/>
                  <a:pt x="373" y="7"/>
                </a:cubicBezTo>
                <a:cubicBezTo>
                  <a:pt x="402" y="6"/>
                  <a:pt x="431" y="10"/>
                  <a:pt x="460" y="10"/>
                </a:cubicBezTo>
                <a:cubicBezTo>
                  <a:pt x="436" y="6"/>
                  <a:pt x="407" y="7"/>
                  <a:pt x="381" y="5"/>
                </a:cubicBezTo>
                <a:cubicBezTo>
                  <a:pt x="288" y="3"/>
                  <a:pt x="288" y="3"/>
                  <a:pt x="288" y="3"/>
                </a:cubicBezTo>
                <a:cubicBezTo>
                  <a:pt x="222" y="3"/>
                  <a:pt x="222" y="3"/>
                  <a:pt x="222" y="3"/>
                </a:cubicBezTo>
                <a:cubicBezTo>
                  <a:pt x="130" y="4"/>
                  <a:pt x="130" y="4"/>
                  <a:pt x="130" y="4"/>
                </a:cubicBezTo>
                <a:cubicBezTo>
                  <a:pt x="130" y="3"/>
                  <a:pt x="130" y="3"/>
                  <a:pt x="130" y="3"/>
                </a:cubicBezTo>
                <a:cubicBezTo>
                  <a:pt x="127" y="2"/>
                  <a:pt x="125" y="3"/>
                  <a:pt x="123" y="3"/>
                </a:cubicBezTo>
                <a:cubicBezTo>
                  <a:pt x="124" y="3"/>
                  <a:pt x="125" y="3"/>
                  <a:pt x="125" y="4"/>
                </a:cubicBezTo>
                <a:cubicBezTo>
                  <a:pt x="122" y="4"/>
                  <a:pt x="118" y="3"/>
                  <a:pt x="115" y="4"/>
                </a:cubicBezTo>
                <a:cubicBezTo>
                  <a:pt x="112" y="3"/>
                  <a:pt x="107" y="4"/>
                  <a:pt x="102" y="3"/>
                </a:cubicBezTo>
                <a:cubicBezTo>
                  <a:pt x="100" y="2"/>
                  <a:pt x="98" y="2"/>
                  <a:pt x="95" y="2"/>
                </a:cubicBezTo>
                <a:cubicBezTo>
                  <a:pt x="70" y="2"/>
                  <a:pt x="50" y="0"/>
                  <a:pt x="24" y="1"/>
                </a:cubicBezTo>
                <a:cubicBezTo>
                  <a:pt x="18" y="2"/>
                  <a:pt x="10" y="1"/>
                  <a:pt x="6" y="4"/>
                </a:cubicBezTo>
                <a:cubicBezTo>
                  <a:pt x="6" y="5"/>
                  <a:pt x="8" y="5"/>
                  <a:pt x="8" y="5"/>
                </a:cubicBezTo>
                <a:cubicBezTo>
                  <a:pt x="7" y="5"/>
                  <a:pt x="6" y="6"/>
                  <a:pt x="5" y="5"/>
                </a:cubicBezTo>
                <a:cubicBezTo>
                  <a:pt x="5" y="5"/>
                  <a:pt x="5" y="5"/>
                  <a:pt x="5" y="5"/>
                </a:cubicBezTo>
                <a:cubicBezTo>
                  <a:pt x="0" y="6"/>
                  <a:pt x="0" y="6"/>
                  <a:pt x="0" y="6"/>
                </a:cubicBezTo>
                <a:cubicBezTo>
                  <a:pt x="2" y="7"/>
                  <a:pt x="2" y="7"/>
                  <a:pt x="2" y="7"/>
                </a:cubicBezTo>
                <a:cubicBezTo>
                  <a:pt x="2" y="7"/>
                  <a:pt x="2" y="7"/>
                  <a:pt x="2" y="7"/>
                </a:cubicBezTo>
                <a:cubicBezTo>
                  <a:pt x="4" y="8"/>
                  <a:pt x="4" y="8"/>
                  <a:pt x="4" y="8"/>
                </a:cubicBezTo>
                <a:cubicBezTo>
                  <a:pt x="3" y="8"/>
                  <a:pt x="1" y="9"/>
                  <a:pt x="0" y="9"/>
                </a:cubicBezTo>
                <a:cubicBezTo>
                  <a:pt x="0" y="11"/>
                  <a:pt x="0" y="13"/>
                  <a:pt x="3" y="13"/>
                </a:cubicBezTo>
                <a:cubicBezTo>
                  <a:pt x="0" y="13"/>
                  <a:pt x="0" y="13"/>
                  <a:pt x="0" y="13"/>
                </a:cubicBezTo>
                <a:cubicBezTo>
                  <a:pt x="0" y="14"/>
                  <a:pt x="0" y="14"/>
                  <a:pt x="0" y="14"/>
                </a:cubicBezTo>
                <a:cubicBezTo>
                  <a:pt x="0" y="15"/>
                  <a:pt x="2" y="15"/>
                  <a:pt x="3" y="15"/>
                </a:cubicBezTo>
                <a:cubicBezTo>
                  <a:pt x="1" y="17"/>
                  <a:pt x="1" y="17"/>
                  <a:pt x="1" y="17"/>
                </a:cubicBezTo>
                <a:cubicBezTo>
                  <a:pt x="2" y="17"/>
                  <a:pt x="2" y="17"/>
                  <a:pt x="2" y="17"/>
                </a:cubicBezTo>
                <a:cubicBezTo>
                  <a:pt x="1" y="18"/>
                  <a:pt x="1" y="18"/>
                  <a:pt x="1" y="18"/>
                </a:cubicBezTo>
                <a:cubicBezTo>
                  <a:pt x="3" y="18"/>
                  <a:pt x="1" y="19"/>
                  <a:pt x="1" y="19"/>
                </a:cubicBezTo>
                <a:cubicBezTo>
                  <a:pt x="4" y="20"/>
                  <a:pt x="4" y="20"/>
                  <a:pt x="4" y="20"/>
                </a:cubicBezTo>
                <a:cubicBezTo>
                  <a:pt x="5" y="21"/>
                  <a:pt x="2" y="20"/>
                  <a:pt x="2" y="20"/>
                </a:cubicBezTo>
                <a:cubicBezTo>
                  <a:pt x="3" y="21"/>
                  <a:pt x="5" y="21"/>
                  <a:pt x="6" y="21"/>
                </a:cubicBezTo>
                <a:cubicBezTo>
                  <a:pt x="5" y="22"/>
                  <a:pt x="3" y="21"/>
                  <a:pt x="1" y="21"/>
                </a:cubicBezTo>
                <a:cubicBezTo>
                  <a:pt x="1" y="22"/>
                  <a:pt x="1" y="22"/>
                  <a:pt x="1" y="22"/>
                </a:cubicBezTo>
                <a:cubicBezTo>
                  <a:pt x="2" y="24"/>
                  <a:pt x="6" y="24"/>
                  <a:pt x="10" y="24"/>
                </a:cubicBezTo>
                <a:cubicBezTo>
                  <a:pt x="7" y="25"/>
                  <a:pt x="5" y="25"/>
                  <a:pt x="2" y="25"/>
                </a:cubicBezTo>
                <a:cubicBezTo>
                  <a:pt x="2" y="26"/>
                  <a:pt x="2" y="26"/>
                  <a:pt x="2" y="26"/>
                </a:cubicBezTo>
                <a:cubicBezTo>
                  <a:pt x="3" y="27"/>
                  <a:pt x="5" y="26"/>
                  <a:pt x="5" y="27"/>
                </a:cubicBezTo>
                <a:cubicBezTo>
                  <a:pt x="10" y="27"/>
                  <a:pt x="10" y="27"/>
                  <a:pt x="10" y="27"/>
                </a:cubicBezTo>
                <a:cubicBezTo>
                  <a:pt x="9" y="27"/>
                  <a:pt x="9" y="27"/>
                  <a:pt x="9" y="27"/>
                </a:cubicBezTo>
                <a:cubicBezTo>
                  <a:pt x="9" y="26"/>
                  <a:pt x="10" y="26"/>
                  <a:pt x="11" y="26"/>
                </a:cubicBezTo>
                <a:cubicBezTo>
                  <a:pt x="15" y="26"/>
                  <a:pt x="12" y="30"/>
                  <a:pt x="14" y="30"/>
                </a:cubicBezTo>
                <a:cubicBezTo>
                  <a:pt x="12" y="32"/>
                  <a:pt x="9" y="30"/>
                  <a:pt x="6" y="31"/>
                </a:cubicBezTo>
                <a:cubicBezTo>
                  <a:pt x="9" y="32"/>
                  <a:pt x="12" y="31"/>
                  <a:pt x="16" y="31"/>
                </a:cubicBezTo>
                <a:cubicBezTo>
                  <a:pt x="17" y="34"/>
                  <a:pt x="17" y="34"/>
                  <a:pt x="17" y="34"/>
                </a:cubicBezTo>
                <a:cubicBezTo>
                  <a:pt x="14" y="35"/>
                  <a:pt x="14" y="35"/>
                  <a:pt x="14" y="35"/>
                </a:cubicBezTo>
                <a:cubicBezTo>
                  <a:pt x="21" y="35"/>
                  <a:pt x="21" y="35"/>
                  <a:pt x="21" y="35"/>
                </a:cubicBezTo>
                <a:cubicBezTo>
                  <a:pt x="22" y="35"/>
                  <a:pt x="23" y="35"/>
                  <a:pt x="23" y="36"/>
                </a:cubicBezTo>
                <a:cubicBezTo>
                  <a:pt x="23" y="37"/>
                  <a:pt x="22" y="37"/>
                  <a:pt x="21" y="37"/>
                </a:cubicBezTo>
                <a:cubicBezTo>
                  <a:pt x="18" y="41"/>
                  <a:pt x="11" y="37"/>
                  <a:pt x="6" y="38"/>
                </a:cubicBezTo>
                <a:cubicBezTo>
                  <a:pt x="7" y="39"/>
                  <a:pt x="10" y="39"/>
                  <a:pt x="12" y="40"/>
                </a:cubicBezTo>
                <a:cubicBezTo>
                  <a:pt x="16" y="39"/>
                  <a:pt x="18" y="38"/>
                  <a:pt x="21" y="39"/>
                </a:cubicBezTo>
                <a:cubicBezTo>
                  <a:pt x="19" y="40"/>
                  <a:pt x="19" y="40"/>
                  <a:pt x="19" y="40"/>
                </a:cubicBezTo>
                <a:cubicBezTo>
                  <a:pt x="20" y="40"/>
                  <a:pt x="20" y="40"/>
                  <a:pt x="20" y="40"/>
                </a:cubicBezTo>
                <a:cubicBezTo>
                  <a:pt x="20" y="40"/>
                  <a:pt x="21" y="40"/>
                  <a:pt x="21" y="41"/>
                </a:cubicBezTo>
                <a:cubicBezTo>
                  <a:pt x="18" y="41"/>
                  <a:pt x="18" y="41"/>
                  <a:pt x="18" y="41"/>
                </a:cubicBezTo>
                <a:cubicBezTo>
                  <a:pt x="19" y="41"/>
                  <a:pt x="19" y="41"/>
                  <a:pt x="19" y="41"/>
                </a:cubicBezTo>
                <a:cubicBezTo>
                  <a:pt x="20" y="41"/>
                  <a:pt x="21" y="42"/>
                  <a:pt x="22" y="41"/>
                </a:cubicBezTo>
                <a:cubicBezTo>
                  <a:pt x="22" y="43"/>
                  <a:pt x="22" y="43"/>
                  <a:pt x="22" y="43"/>
                </a:cubicBezTo>
                <a:cubicBezTo>
                  <a:pt x="20" y="44"/>
                  <a:pt x="22" y="46"/>
                  <a:pt x="19" y="46"/>
                </a:cubicBezTo>
                <a:cubicBezTo>
                  <a:pt x="20" y="46"/>
                  <a:pt x="20" y="46"/>
                  <a:pt x="20" y="46"/>
                </a:cubicBezTo>
                <a:cubicBezTo>
                  <a:pt x="16" y="47"/>
                  <a:pt x="12" y="44"/>
                  <a:pt x="9" y="46"/>
                </a:cubicBezTo>
                <a:cubicBezTo>
                  <a:pt x="13" y="47"/>
                  <a:pt x="19" y="46"/>
                  <a:pt x="23" y="48"/>
                </a:cubicBezTo>
                <a:cubicBezTo>
                  <a:pt x="22" y="49"/>
                  <a:pt x="22" y="49"/>
                  <a:pt x="22" y="49"/>
                </a:cubicBezTo>
                <a:cubicBezTo>
                  <a:pt x="21" y="48"/>
                  <a:pt x="21" y="48"/>
                  <a:pt x="21" y="48"/>
                </a:cubicBezTo>
                <a:cubicBezTo>
                  <a:pt x="19" y="48"/>
                  <a:pt x="17" y="49"/>
                  <a:pt x="16" y="49"/>
                </a:cubicBezTo>
                <a:cubicBezTo>
                  <a:pt x="17" y="49"/>
                  <a:pt x="19" y="49"/>
                  <a:pt x="20" y="49"/>
                </a:cubicBezTo>
                <a:cubicBezTo>
                  <a:pt x="22" y="50"/>
                  <a:pt x="25" y="51"/>
                  <a:pt x="24" y="53"/>
                </a:cubicBezTo>
                <a:cubicBezTo>
                  <a:pt x="19" y="53"/>
                  <a:pt x="19" y="53"/>
                  <a:pt x="19" y="53"/>
                </a:cubicBezTo>
                <a:cubicBezTo>
                  <a:pt x="26" y="55"/>
                  <a:pt x="26" y="55"/>
                  <a:pt x="26" y="55"/>
                </a:cubicBezTo>
                <a:cubicBezTo>
                  <a:pt x="25" y="57"/>
                  <a:pt x="29" y="58"/>
                  <a:pt x="30" y="59"/>
                </a:cubicBezTo>
                <a:cubicBezTo>
                  <a:pt x="29" y="60"/>
                  <a:pt x="27" y="59"/>
                  <a:pt x="26" y="60"/>
                </a:cubicBezTo>
                <a:cubicBezTo>
                  <a:pt x="22" y="61"/>
                  <a:pt x="28" y="62"/>
                  <a:pt x="26" y="64"/>
                </a:cubicBezTo>
                <a:cubicBezTo>
                  <a:pt x="27" y="64"/>
                  <a:pt x="29" y="64"/>
                  <a:pt x="30" y="65"/>
                </a:cubicBezTo>
                <a:cubicBezTo>
                  <a:pt x="30" y="65"/>
                  <a:pt x="29" y="66"/>
                  <a:pt x="29" y="66"/>
                </a:cubicBezTo>
                <a:cubicBezTo>
                  <a:pt x="25" y="64"/>
                  <a:pt x="21" y="63"/>
                  <a:pt x="17" y="63"/>
                </a:cubicBezTo>
                <a:cubicBezTo>
                  <a:pt x="22" y="66"/>
                  <a:pt x="22" y="66"/>
                  <a:pt x="22" y="66"/>
                </a:cubicBezTo>
                <a:cubicBezTo>
                  <a:pt x="30" y="66"/>
                  <a:pt x="36" y="70"/>
                  <a:pt x="44" y="70"/>
                </a:cubicBezTo>
                <a:cubicBezTo>
                  <a:pt x="51" y="73"/>
                  <a:pt x="61" y="73"/>
                  <a:pt x="70" y="75"/>
                </a:cubicBezTo>
                <a:cubicBezTo>
                  <a:pt x="82" y="75"/>
                  <a:pt x="93" y="77"/>
                  <a:pt x="104" y="77"/>
                </a:cubicBezTo>
                <a:cubicBezTo>
                  <a:pt x="123" y="76"/>
                  <a:pt x="142" y="76"/>
                  <a:pt x="161" y="76"/>
                </a:cubicBezTo>
                <a:cubicBezTo>
                  <a:pt x="258" y="76"/>
                  <a:pt x="258" y="76"/>
                  <a:pt x="258" y="76"/>
                </a:cubicBezTo>
                <a:cubicBezTo>
                  <a:pt x="286" y="75"/>
                  <a:pt x="315" y="77"/>
                  <a:pt x="341" y="75"/>
                </a:cubicBezTo>
                <a:cubicBezTo>
                  <a:pt x="336" y="75"/>
                  <a:pt x="331" y="74"/>
                  <a:pt x="326" y="75"/>
                </a:cubicBezTo>
                <a:cubicBezTo>
                  <a:pt x="323" y="75"/>
                  <a:pt x="321" y="74"/>
                  <a:pt x="319" y="75"/>
                </a:cubicBezTo>
                <a:cubicBezTo>
                  <a:pt x="316" y="75"/>
                  <a:pt x="313" y="75"/>
                  <a:pt x="311" y="74"/>
                </a:cubicBezTo>
                <a:cubicBezTo>
                  <a:pt x="280" y="74"/>
                  <a:pt x="280" y="74"/>
                  <a:pt x="280" y="74"/>
                </a:cubicBezTo>
                <a:cubicBezTo>
                  <a:pt x="279" y="74"/>
                  <a:pt x="279" y="74"/>
                  <a:pt x="279" y="74"/>
                </a:cubicBezTo>
                <a:cubicBezTo>
                  <a:pt x="276" y="74"/>
                  <a:pt x="272" y="75"/>
                  <a:pt x="270" y="74"/>
                </a:cubicBezTo>
                <a:cubicBezTo>
                  <a:pt x="271" y="73"/>
                  <a:pt x="271" y="73"/>
                  <a:pt x="271" y="73"/>
                </a:cubicBezTo>
                <a:cubicBezTo>
                  <a:pt x="401" y="73"/>
                  <a:pt x="401" y="73"/>
                  <a:pt x="401" y="73"/>
                </a:cubicBezTo>
                <a:cubicBezTo>
                  <a:pt x="415" y="72"/>
                  <a:pt x="415" y="72"/>
                  <a:pt x="415" y="72"/>
                </a:cubicBezTo>
                <a:cubicBezTo>
                  <a:pt x="384" y="72"/>
                  <a:pt x="352" y="72"/>
                  <a:pt x="320" y="71"/>
                </a:cubicBezTo>
                <a:cubicBezTo>
                  <a:pt x="309" y="71"/>
                  <a:pt x="297" y="72"/>
                  <a:pt x="286" y="70"/>
                </a:cubicBezTo>
                <a:cubicBezTo>
                  <a:pt x="312" y="70"/>
                  <a:pt x="341" y="71"/>
                  <a:pt x="368" y="70"/>
                </a:cubicBezTo>
                <a:cubicBezTo>
                  <a:pt x="368" y="70"/>
                  <a:pt x="368" y="70"/>
                  <a:pt x="368" y="70"/>
                </a:cubicBezTo>
                <a:cubicBezTo>
                  <a:pt x="369" y="69"/>
                  <a:pt x="369" y="69"/>
                  <a:pt x="369" y="69"/>
                </a:cubicBezTo>
                <a:cubicBezTo>
                  <a:pt x="370" y="70"/>
                  <a:pt x="371" y="69"/>
                  <a:pt x="372" y="69"/>
                </a:cubicBezTo>
                <a:cubicBezTo>
                  <a:pt x="376" y="69"/>
                  <a:pt x="383" y="71"/>
                  <a:pt x="387" y="69"/>
                </a:cubicBezTo>
                <a:cubicBezTo>
                  <a:pt x="373" y="68"/>
                  <a:pt x="373" y="68"/>
                  <a:pt x="373" y="68"/>
                </a:cubicBezTo>
                <a:cubicBezTo>
                  <a:pt x="372" y="68"/>
                  <a:pt x="372" y="68"/>
                  <a:pt x="372" y="68"/>
                </a:cubicBezTo>
                <a:cubicBezTo>
                  <a:pt x="374" y="67"/>
                  <a:pt x="374" y="67"/>
                  <a:pt x="374" y="67"/>
                </a:cubicBezTo>
                <a:cubicBezTo>
                  <a:pt x="371" y="67"/>
                  <a:pt x="371" y="67"/>
                  <a:pt x="371" y="67"/>
                </a:cubicBezTo>
                <a:cubicBezTo>
                  <a:pt x="371" y="67"/>
                  <a:pt x="370" y="67"/>
                  <a:pt x="370" y="66"/>
                </a:cubicBezTo>
                <a:cubicBezTo>
                  <a:pt x="371" y="66"/>
                  <a:pt x="373" y="65"/>
                  <a:pt x="374" y="66"/>
                </a:cubicBezTo>
                <a:cubicBezTo>
                  <a:pt x="374" y="66"/>
                  <a:pt x="372" y="66"/>
                  <a:pt x="372" y="66"/>
                </a:cubicBezTo>
                <a:cubicBezTo>
                  <a:pt x="378" y="66"/>
                  <a:pt x="387" y="67"/>
                  <a:pt x="395" y="67"/>
                </a:cubicBezTo>
                <a:cubicBezTo>
                  <a:pt x="394" y="67"/>
                  <a:pt x="394" y="67"/>
                  <a:pt x="394" y="67"/>
                </a:cubicBezTo>
                <a:cubicBezTo>
                  <a:pt x="398" y="68"/>
                  <a:pt x="405" y="68"/>
                  <a:pt x="408" y="67"/>
                </a:cubicBezTo>
                <a:cubicBezTo>
                  <a:pt x="410" y="66"/>
                  <a:pt x="410" y="67"/>
                  <a:pt x="410" y="67"/>
                </a:cubicBezTo>
                <a:cubicBezTo>
                  <a:pt x="412" y="68"/>
                  <a:pt x="411" y="67"/>
                  <a:pt x="412" y="66"/>
                </a:cubicBezTo>
                <a:cubicBezTo>
                  <a:pt x="429" y="66"/>
                  <a:pt x="429" y="66"/>
                  <a:pt x="429" y="66"/>
                </a:cubicBezTo>
                <a:cubicBezTo>
                  <a:pt x="429" y="67"/>
                  <a:pt x="429" y="67"/>
                  <a:pt x="429" y="67"/>
                </a:cubicBezTo>
                <a:cubicBezTo>
                  <a:pt x="424" y="67"/>
                  <a:pt x="419" y="67"/>
                  <a:pt x="414" y="67"/>
                </a:cubicBezTo>
                <a:cubicBezTo>
                  <a:pt x="421" y="68"/>
                  <a:pt x="431" y="68"/>
                  <a:pt x="436" y="67"/>
                </a:cubicBezTo>
                <a:cubicBezTo>
                  <a:pt x="434" y="67"/>
                  <a:pt x="431" y="67"/>
                  <a:pt x="429" y="66"/>
                </a:cubicBezTo>
                <a:cubicBezTo>
                  <a:pt x="440" y="66"/>
                  <a:pt x="453" y="66"/>
                  <a:pt x="465" y="66"/>
                </a:cubicBezTo>
                <a:cubicBezTo>
                  <a:pt x="463" y="65"/>
                  <a:pt x="459" y="66"/>
                  <a:pt x="456" y="65"/>
                </a:cubicBezTo>
                <a:cubicBezTo>
                  <a:pt x="457" y="65"/>
                  <a:pt x="457" y="65"/>
                  <a:pt x="457" y="65"/>
                </a:cubicBezTo>
                <a:cubicBezTo>
                  <a:pt x="455" y="66"/>
                  <a:pt x="453" y="64"/>
                  <a:pt x="451" y="65"/>
                </a:cubicBezTo>
                <a:cubicBezTo>
                  <a:pt x="441" y="65"/>
                  <a:pt x="428" y="65"/>
                  <a:pt x="415" y="65"/>
                </a:cubicBezTo>
                <a:cubicBezTo>
                  <a:pt x="414" y="64"/>
                  <a:pt x="414" y="64"/>
                  <a:pt x="414" y="64"/>
                </a:cubicBezTo>
                <a:cubicBezTo>
                  <a:pt x="413" y="64"/>
                  <a:pt x="413" y="65"/>
                  <a:pt x="411" y="65"/>
                </a:cubicBezTo>
                <a:cubicBezTo>
                  <a:pt x="410" y="63"/>
                  <a:pt x="409" y="66"/>
                  <a:pt x="407" y="64"/>
                </a:cubicBezTo>
                <a:cubicBezTo>
                  <a:pt x="407" y="64"/>
                  <a:pt x="407" y="64"/>
                  <a:pt x="407" y="64"/>
                </a:cubicBezTo>
                <a:cubicBezTo>
                  <a:pt x="403" y="65"/>
                  <a:pt x="397" y="65"/>
                  <a:pt x="393" y="64"/>
                </a:cubicBezTo>
                <a:cubicBezTo>
                  <a:pt x="373" y="64"/>
                  <a:pt x="373" y="64"/>
                  <a:pt x="373" y="64"/>
                </a:cubicBezTo>
                <a:cubicBezTo>
                  <a:pt x="371" y="65"/>
                  <a:pt x="367" y="65"/>
                  <a:pt x="365" y="64"/>
                </a:cubicBezTo>
                <a:cubicBezTo>
                  <a:pt x="367" y="64"/>
                  <a:pt x="367" y="64"/>
                  <a:pt x="367" y="64"/>
                </a:cubicBezTo>
                <a:cubicBezTo>
                  <a:pt x="363" y="64"/>
                  <a:pt x="359" y="63"/>
                  <a:pt x="356" y="64"/>
                </a:cubicBezTo>
                <a:cubicBezTo>
                  <a:pt x="347" y="64"/>
                  <a:pt x="338" y="65"/>
                  <a:pt x="330" y="63"/>
                </a:cubicBezTo>
                <a:cubicBezTo>
                  <a:pt x="344" y="62"/>
                  <a:pt x="354" y="64"/>
                  <a:pt x="368" y="62"/>
                </a:cubicBezTo>
                <a:cubicBezTo>
                  <a:pt x="335" y="62"/>
                  <a:pt x="335" y="62"/>
                  <a:pt x="335" y="62"/>
                </a:cubicBezTo>
                <a:cubicBezTo>
                  <a:pt x="345" y="61"/>
                  <a:pt x="357" y="61"/>
                  <a:pt x="368" y="61"/>
                </a:cubicBezTo>
                <a:cubicBezTo>
                  <a:pt x="369" y="61"/>
                  <a:pt x="369" y="60"/>
                  <a:pt x="370" y="61"/>
                </a:cubicBezTo>
                <a:cubicBezTo>
                  <a:pt x="371" y="59"/>
                  <a:pt x="375" y="60"/>
                  <a:pt x="378" y="60"/>
                </a:cubicBezTo>
                <a:cubicBezTo>
                  <a:pt x="375" y="61"/>
                  <a:pt x="375" y="61"/>
                  <a:pt x="375" y="61"/>
                </a:cubicBezTo>
                <a:cubicBezTo>
                  <a:pt x="382" y="61"/>
                  <a:pt x="391" y="61"/>
                  <a:pt x="399" y="61"/>
                </a:cubicBezTo>
                <a:cubicBezTo>
                  <a:pt x="400" y="60"/>
                  <a:pt x="400" y="60"/>
                  <a:pt x="400" y="60"/>
                </a:cubicBezTo>
                <a:cubicBezTo>
                  <a:pt x="402" y="59"/>
                  <a:pt x="404" y="61"/>
                  <a:pt x="406" y="60"/>
                </a:cubicBezTo>
                <a:cubicBezTo>
                  <a:pt x="406" y="60"/>
                  <a:pt x="406" y="60"/>
                  <a:pt x="406" y="60"/>
                </a:cubicBezTo>
                <a:cubicBezTo>
                  <a:pt x="426" y="61"/>
                  <a:pt x="450" y="60"/>
                  <a:pt x="471" y="60"/>
                </a:cubicBezTo>
                <a:cubicBezTo>
                  <a:pt x="453" y="59"/>
                  <a:pt x="433" y="59"/>
                  <a:pt x="415" y="59"/>
                </a:cubicBezTo>
                <a:cubicBezTo>
                  <a:pt x="415" y="59"/>
                  <a:pt x="415" y="59"/>
                  <a:pt x="415" y="59"/>
                </a:cubicBezTo>
                <a:cubicBezTo>
                  <a:pt x="414" y="59"/>
                  <a:pt x="414" y="59"/>
                  <a:pt x="414" y="59"/>
                </a:cubicBezTo>
                <a:cubicBezTo>
                  <a:pt x="410" y="57"/>
                  <a:pt x="407" y="61"/>
                  <a:pt x="403" y="59"/>
                </a:cubicBezTo>
                <a:cubicBezTo>
                  <a:pt x="396" y="61"/>
                  <a:pt x="390" y="57"/>
                  <a:pt x="383" y="59"/>
                </a:cubicBezTo>
                <a:cubicBezTo>
                  <a:pt x="381" y="58"/>
                  <a:pt x="381" y="58"/>
                  <a:pt x="381" y="58"/>
                </a:cubicBezTo>
                <a:cubicBezTo>
                  <a:pt x="393" y="57"/>
                  <a:pt x="403" y="59"/>
                  <a:pt x="414" y="58"/>
                </a:cubicBezTo>
                <a:cubicBezTo>
                  <a:pt x="404" y="57"/>
                  <a:pt x="404" y="57"/>
                  <a:pt x="404" y="57"/>
                </a:cubicBezTo>
                <a:cubicBezTo>
                  <a:pt x="403" y="57"/>
                  <a:pt x="399" y="58"/>
                  <a:pt x="399" y="56"/>
                </a:cubicBezTo>
                <a:cubicBezTo>
                  <a:pt x="381" y="55"/>
                  <a:pt x="381" y="55"/>
                  <a:pt x="381" y="55"/>
                </a:cubicBezTo>
                <a:cubicBezTo>
                  <a:pt x="380" y="55"/>
                  <a:pt x="379" y="55"/>
                  <a:pt x="379" y="54"/>
                </a:cubicBezTo>
                <a:cubicBezTo>
                  <a:pt x="380" y="54"/>
                  <a:pt x="381" y="54"/>
                  <a:pt x="382" y="54"/>
                </a:cubicBezTo>
                <a:cubicBezTo>
                  <a:pt x="382" y="54"/>
                  <a:pt x="382" y="54"/>
                  <a:pt x="382" y="54"/>
                </a:cubicBezTo>
                <a:cubicBezTo>
                  <a:pt x="382" y="54"/>
                  <a:pt x="381" y="54"/>
                  <a:pt x="381" y="54"/>
                </a:cubicBezTo>
                <a:cubicBezTo>
                  <a:pt x="383" y="54"/>
                  <a:pt x="383" y="54"/>
                  <a:pt x="383" y="54"/>
                </a:cubicBezTo>
                <a:cubicBezTo>
                  <a:pt x="383" y="54"/>
                  <a:pt x="383" y="54"/>
                  <a:pt x="382" y="54"/>
                </a:cubicBezTo>
                <a:cubicBezTo>
                  <a:pt x="383" y="54"/>
                  <a:pt x="383" y="54"/>
                  <a:pt x="383" y="54"/>
                </a:cubicBezTo>
                <a:cubicBezTo>
                  <a:pt x="384" y="54"/>
                  <a:pt x="387" y="53"/>
                  <a:pt x="388" y="54"/>
                </a:cubicBezTo>
                <a:cubicBezTo>
                  <a:pt x="388" y="54"/>
                  <a:pt x="388" y="54"/>
                  <a:pt x="388" y="54"/>
                </a:cubicBezTo>
                <a:cubicBezTo>
                  <a:pt x="426" y="54"/>
                  <a:pt x="426" y="54"/>
                  <a:pt x="426" y="54"/>
                </a:cubicBezTo>
                <a:cubicBezTo>
                  <a:pt x="425" y="53"/>
                  <a:pt x="425" y="53"/>
                  <a:pt x="425" y="53"/>
                </a:cubicBezTo>
                <a:cubicBezTo>
                  <a:pt x="407" y="52"/>
                  <a:pt x="386" y="52"/>
                  <a:pt x="368" y="51"/>
                </a:cubicBezTo>
                <a:cubicBezTo>
                  <a:pt x="366" y="51"/>
                  <a:pt x="360" y="51"/>
                  <a:pt x="362" y="49"/>
                </a:cubicBezTo>
                <a:cubicBezTo>
                  <a:pt x="364" y="50"/>
                  <a:pt x="365" y="48"/>
                  <a:pt x="367" y="49"/>
                </a:cubicBezTo>
                <a:cubicBezTo>
                  <a:pt x="366" y="49"/>
                  <a:pt x="366" y="49"/>
                  <a:pt x="366" y="49"/>
                </a:cubicBezTo>
                <a:cubicBezTo>
                  <a:pt x="367" y="49"/>
                  <a:pt x="367" y="49"/>
                  <a:pt x="367" y="49"/>
                </a:cubicBezTo>
                <a:cubicBezTo>
                  <a:pt x="367" y="49"/>
                  <a:pt x="367" y="49"/>
                  <a:pt x="367" y="49"/>
                </a:cubicBezTo>
                <a:cubicBezTo>
                  <a:pt x="368" y="49"/>
                  <a:pt x="368" y="49"/>
                  <a:pt x="368" y="49"/>
                </a:cubicBezTo>
                <a:cubicBezTo>
                  <a:pt x="383" y="49"/>
                  <a:pt x="383" y="49"/>
                  <a:pt x="383" y="49"/>
                </a:cubicBezTo>
                <a:cubicBezTo>
                  <a:pt x="387" y="48"/>
                  <a:pt x="387" y="48"/>
                  <a:pt x="387" y="48"/>
                </a:cubicBezTo>
                <a:cubicBezTo>
                  <a:pt x="381" y="48"/>
                  <a:pt x="375" y="48"/>
                  <a:pt x="369" y="48"/>
                </a:cubicBezTo>
                <a:cubicBezTo>
                  <a:pt x="368" y="47"/>
                  <a:pt x="368" y="47"/>
                  <a:pt x="368" y="47"/>
                </a:cubicBezTo>
                <a:cubicBezTo>
                  <a:pt x="372" y="46"/>
                  <a:pt x="378" y="47"/>
                  <a:pt x="381" y="46"/>
                </a:cubicBezTo>
                <a:cubicBezTo>
                  <a:pt x="376" y="45"/>
                  <a:pt x="373" y="46"/>
                  <a:pt x="368" y="46"/>
                </a:cubicBezTo>
                <a:cubicBezTo>
                  <a:pt x="368" y="45"/>
                  <a:pt x="368" y="45"/>
                  <a:pt x="368" y="45"/>
                </a:cubicBezTo>
                <a:cubicBezTo>
                  <a:pt x="368" y="45"/>
                  <a:pt x="369" y="45"/>
                  <a:pt x="370" y="45"/>
                </a:cubicBezTo>
                <a:cubicBezTo>
                  <a:pt x="372" y="43"/>
                  <a:pt x="375" y="44"/>
                  <a:pt x="378" y="44"/>
                </a:cubicBezTo>
                <a:cubicBezTo>
                  <a:pt x="382" y="44"/>
                  <a:pt x="385" y="44"/>
                  <a:pt x="388" y="44"/>
                </a:cubicBezTo>
                <a:cubicBezTo>
                  <a:pt x="391" y="43"/>
                  <a:pt x="397" y="44"/>
                  <a:pt x="400" y="44"/>
                </a:cubicBezTo>
                <a:cubicBezTo>
                  <a:pt x="400" y="44"/>
                  <a:pt x="399" y="44"/>
                  <a:pt x="399" y="44"/>
                </a:cubicBezTo>
                <a:cubicBezTo>
                  <a:pt x="400" y="43"/>
                  <a:pt x="400" y="42"/>
                  <a:pt x="402" y="42"/>
                </a:cubicBezTo>
                <a:cubicBezTo>
                  <a:pt x="403" y="42"/>
                  <a:pt x="404" y="42"/>
                  <a:pt x="404" y="43"/>
                </a:cubicBezTo>
                <a:cubicBezTo>
                  <a:pt x="405" y="43"/>
                  <a:pt x="407" y="43"/>
                  <a:pt x="408" y="43"/>
                </a:cubicBezTo>
                <a:cubicBezTo>
                  <a:pt x="408" y="42"/>
                  <a:pt x="408" y="42"/>
                  <a:pt x="408" y="42"/>
                </a:cubicBezTo>
                <a:cubicBezTo>
                  <a:pt x="409" y="43"/>
                  <a:pt x="411" y="42"/>
                  <a:pt x="412" y="43"/>
                </a:cubicBezTo>
                <a:cubicBezTo>
                  <a:pt x="412" y="43"/>
                  <a:pt x="412" y="43"/>
                  <a:pt x="412" y="43"/>
                </a:cubicBezTo>
                <a:cubicBezTo>
                  <a:pt x="419" y="43"/>
                  <a:pt x="428" y="44"/>
                  <a:pt x="435" y="43"/>
                </a:cubicBezTo>
                <a:cubicBezTo>
                  <a:pt x="437" y="43"/>
                  <a:pt x="445" y="43"/>
                  <a:pt x="450" y="43"/>
                </a:cubicBezTo>
                <a:cubicBezTo>
                  <a:pt x="451" y="42"/>
                  <a:pt x="451" y="42"/>
                  <a:pt x="451" y="42"/>
                </a:cubicBezTo>
                <a:cubicBezTo>
                  <a:pt x="435" y="42"/>
                  <a:pt x="435" y="42"/>
                  <a:pt x="435" y="42"/>
                </a:cubicBezTo>
                <a:cubicBezTo>
                  <a:pt x="434" y="42"/>
                  <a:pt x="434" y="42"/>
                  <a:pt x="434" y="42"/>
                </a:cubicBezTo>
                <a:cubicBezTo>
                  <a:pt x="424" y="42"/>
                  <a:pt x="424" y="42"/>
                  <a:pt x="424" y="42"/>
                </a:cubicBezTo>
                <a:cubicBezTo>
                  <a:pt x="414" y="40"/>
                  <a:pt x="402" y="40"/>
                  <a:pt x="391" y="40"/>
                </a:cubicBezTo>
                <a:cubicBezTo>
                  <a:pt x="385" y="39"/>
                  <a:pt x="379" y="39"/>
                  <a:pt x="373" y="38"/>
                </a:cubicBezTo>
                <a:cubicBezTo>
                  <a:pt x="380" y="36"/>
                  <a:pt x="388" y="37"/>
                  <a:pt x="396" y="36"/>
                </a:cubicBezTo>
                <a:cubicBezTo>
                  <a:pt x="390" y="35"/>
                  <a:pt x="382" y="36"/>
                  <a:pt x="376" y="35"/>
                </a:cubicBezTo>
                <a:cubicBezTo>
                  <a:pt x="402" y="35"/>
                  <a:pt x="431" y="37"/>
                  <a:pt x="459" y="36"/>
                </a:cubicBezTo>
                <a:cubicBezTo>
                  <a:pt x="460" y="35"/>
                  <a:pt x="460" y="35"/>
                  <a:pt x="460" y="35"/>
                </a:cubicBezTo>
                <a:cubicBezTo>
                  <a:pt x="452" y="34"/>
                  <a:pt x="443" y="35"/>
                  <a:pt x="435" y="34"/>
                </a:cubicBezTo>
                <a:cubicBezTo>
                  <a:pt x="435" y="33"/>
                  <a:pt x="435" y="33"/>
                  <a:pt x="435" y="33"/>
                </a:cubicBezTo>
                <a:cubicBezTo>
                  <a:pt x="445" y="33"/>
                  <a:pt x="445" y="33"/>
                  <a:pt x="445" y="33"/>
                </a:cubicBezTo>
                <a:cubicBezTo>
                  <a:pt x="429" y="32"/>
                  <a:pt x="414" y="31"/>
                  <a:pt x="397" y="32"/>
                </a:cubicBezTo>
                <a:cubicBezTo>
                  <a:pt x="395" y="31"/>
                  <a:pt x="393" y="31"/>
                  <a:pt x="391" y="30"/>
                </a:cubicBezTo>
                <a:cubicBezTo>
                  <a:pt x="410" y="30"/>
                  <a:pt x="428" y="32"/>
                  <a:pt x="445" y="31"/>
                </a:cubicBezTo>
                <a:cubicBezTo>
                  <a:pt x="439" y="31"/>
                  <a:pt x="434" y="30"/>
                  <a:pt x="428" y="30"/>
                </a:cubicBezTo>
                <a:cubicBezTo>
                  <a:pt x="426" y="30"/>
                  <a:pt x="426" y="30"/>
                  <a:pt x="426" y="30"/>
                </a:cubicBezTo>
                <a:cubicBezTo>
                  <a:pt x="428" y="29"/>
                  <a:pt x="428" y="29"/>
                  <a:pt x="428" y="29"/>
                </a:cubicBezTo>
                <a:cubicBezTo>
                  <a:pt x="449" y="29"/>
                  <a:pt x="449" y="29"/>
                  <a:pt x="449" y="29"/>
                </a:cubicBezTo>
                <a:cubicBezTo>
                  <a:pt x="449" y="29"/>
                  <a:pt x="449" y="29"/>
                  <a:pt x="449" y="29"/>
                </a:cubicBezTo>
                <a:cubicBezTo>
                  <a:pt x="432" y="28"/>
                  <a:pt x="415" y="28"/>
                  <a:pt x="398" y="27"/>
                </a:cubicBezTo>
                <a:cubicBezTo>
                  <a:pt x="399" y="26"/>
                  <a:pt x="399" y="26"/>
                  <a:pt x="399" y="26"/>
                </a:cubicBezTo>
                <a:cubicBezTo>
                  <a:pt x="417" y="24"/>
                  <a:pt x="432" y="30"/>
                  <a:pt x="449" y="27"/>
                </a:cubicBezTo>
                <a:cubicBezTo>
                  <a:pt x="444" y="26"/>
                  <a:pt x="440" y="27"/>
                  <a:pt x="436" y="26"/>
                </a:cubicBezTo>
                <a:cubicBezTo>
                  <a:pt x="445" y="26"/>
                  <a:pt x="455" y="25"/>
                  <a:pt x="464" y="25"/>
                </a:cubicBezTo>
                <a:cubicBezTo>
                  <a:pt x="463" y="23"/>
                  <a:pt x="471" y="25"/>
                  <a:pt x="474" y="23"/>
                </a:cubicBezTo>
                <a:cubicBezTo>
                  <a:pt x="461" y="23"/>
                  <a:pt x="447" y="23"/>
                  <a:pt x="435" y="22"/>
                </a:cubicBezTo>
                <a:cubicBezTo>
                  <a:pt x="438" y="21"/>
                  <a:pt x="441" y="21"/>
                  <a:pt x="444" y="21"/>
                </a:cubicBezTo>
                <a:cubicBezTo>
                  <a:pt x="443" y="21"/>
                  <a:pt x="443" y="21"/>
                  <a:pt x="443" y="20"/>
                </a:cubicBezTo>
                <a:cubicBezTo>
                  <a:pt x="443" y="20"/>
                  <a:pt x="443" y="20"/>
                  <a:pt x="443" y="20"/>
                </a:cubicBezTo>
                <a:cubicBezTo>
                  <a:pt x="452" y="20"/>
                  <a:pt x="460" y="21"/>
                  <a:pt x="468" y="19"/>
                </a:cubicBezTo>
                <a:cubicBezTo>
                  <a:pt x="464" y="19"/>
                  <a:pt x="460" y="19"/>
                  <a:pt x="457" y="18"/>
                </a:cubicBezTo>
                <a:cubicBezTo>
                  <a:pt x="457" y="18"/>
                  <a:pt x="458" y="17"/>
                  <a:pt x="458" y="17"/>
                </a:cubicBezTo>
                <a:cubicBezTo>
                  <a:pt x="457" y="17"/>
                  <a:pt x="455" y="17"/>
                  <a:pt x="454" y="16"/>
                </a:cubicBezTo>
                <a:cubicBezTo>
                  <a:pt x="455" y="15"/>
                  <a:pt x="455" y="15"/>
                  <a:pt x="455" y="15"/>
                </a:cubicBezTo>
                <a:cubicBezTo>
                  <a:pt x="459" y="17"/>
                  <a:pt x="463" y="15"/>
                  <a:pt x="467" y="15"/>
                </a:cubicBezTo>
                <a:cubicBezTo>
                  <a:pt x="446" y="13"/>
                  <a:pt x="446" y="13"/>
                  <a:pt x="446" y="13"/>
                </a:cubicBezTo>
                <a:cubicBezTo>
                  <a:pt x="457" y="13"/>
                  <a:pt x="467" y="13"/>
                  <a:pt x="478" y="13"/>
                </a:cubicBezTo>
                <a:close/>
                <a:moveTo>
                  <a:pt x="20" y="46"/>
                </a:moveTo>
                <a:cubicBezTo>
                  <a:pt x="22" y="46"/>
                  <a:pt x="22" y="46"/>
                  <a:pt x="22" y="46"/>
                </a:cubicBezTo>
                <a:cubicBezTo>
                  <a:pt x="22" y="46"/>
                  <a:pt x="22" y="46"/>
                  <a:pt x="22" y="46"/>
                </a:cubicBezTo>
                <a:lnTo>
                  <a:pt x="20" y="46"/>
                </a:lnTo>
                <a:close/>
                <a:moveTo>
                  <a:pt x="224" y="74"/>
                </a:moveTo>
                <a:cubicBezTo>
                  <a:pt x="214" y="74"/>
                  <a:pt x="214" y="74"/>
                  <a:pt x="214" y="74"/>
                </a:cubicBezTo>
                <a:cubicBezTo>
                  <a:pt x="213" y="74"/>
                  <a:pt x="213" y="74"/>
                  <a:pt x="212" y="74"/>
                </a:cubicBezTo>
                <a:cubicBezTo>
                  <a:pt x="214" y="74"/>
                  <a:pt x="214" y="74"/>
                  <a:pt x="214" y="74"/>
                </a:cubicBezTo>
                <a:cubicBezTo>
                  <a:pt x="216" y="74"/>
                  <a:pt x="217" y="73"/>
                  <a:pt x="218" y="73"/>
                </a:cubicBezTo>
                <a:cubicBezTo>
                  <a:pt x="234" y="73"/>
                  <a:pt x="234" y="73"/>
                  <a:pt x="234" y="73"/>
                </a:cubicBezTo>
                <a:cubicBezTo>
                  <a:pt x="234" y="73"/>
                  <a:pt x="234" y="73"/>
                  <a:pt x="235" y="73"/>
                </a:cubicBezTo>
                <a:cubicBezTo>
                  <a:pt x="234" y="73"/>
                  <a:pt x="234" y="73"/>
                  <a:pt x="234" y="73"/>
                </a:cubicBezTo>
                <a:cubicBezTo>
                  <a:pt x="230" y="73"/>
                  <a:pt x="227" y="73"/>
                  <a:pt x="224" y="74"/>
                </a:cubicBezTo>
                <a:close/>
                <a:moveTo>
                  <a:pt x="380" y="69"/>
                </a:moveTo>
                <a:cubicBezTo>
                  <a:pt x="379" y="69"/>
                  <a:pt x="378" y="69"/>
                  <a:pt x="377" y="69"/>
                </a:cubicBezTo>
                <a:cubicBezTo>
                  <a:pt x="377" y="69"/>
                  <a:pt x="379" y="69"/>
                  <a:pt x="380" y="69"/>
                </a:cubicBezTo>
                <a:close/>
                <a:moveTo>
                  <a:pt x="367" y="70"/>
                </a:moveTo>
                <a:cubicBezTo>
                  <a:pt x="364" y="70"/>
                  <a:pt x="364" y="70"/>
                  <a:pt x="364" y="70"/>
                </a:cubicBezTo>
                <a:cubicBezTo>
                  <a:pt x="364" y="70"/>
                  <a:pt x="364" y="70"/>
                  <a:pt x="364" y="70"/>
                </a:cubicBezTo>
                <a:cubicBezTo>
                  <a:pt x="364" y="70"/>
                  <a:pt x="364" y="70"/>
                  <a:pt x="364" y="70"/>
                </a:cubicBezTo>
                <a:cubicBezTo>
                  <a:pt x="365" y="70"/>
                  <a:pt x="366" y="69"/>
                  <a:pt x="367" y="70"/>
                </a:cubicBezTo>
                <a:close/>
                <a:moveTo>
                  <a:pt x="415" y="11"/>
                </a:moveTo>
                <a:cubicBezTo>
                  <a:pt x="410" y="11"/>
                  <a:pt x="410" y="11"/>
                  <a:pt x="410" y="11"/>
                </a:cubicBezTo>
                <a:cubicBezTo>
                  <a:pt x="411" y="11"/>
                  <a:pt x="413" y="11"/>
                  <a:pt x="415" y="11"/>
                </a:cubicBezTo>
                <a:cubicBezTo>
                  <a:pt x="419" y="11"/>
                  <a:pt x="419" y="11"/>
                  <a:pt x="419" y="11"/>
                </a:cubicBezTo>
                <a:cubicBezTo>
                  <a:pt x="417" y="12"/>
                  <a:pt x="416" y="11"/>
                  <a:pt x="415" y="11"/>
                </a:cubicBezTo>
                <a:close/>
                <a:moveTo>
                  <a:pt x="422" y="12"/>
                </a:moveTo>
                <a:cubicBezTo>
                  <a:pt x="428" y="12"/>
                  <a:pt x="433" y="12"/>
                  <a:pt x="439" y="13"/>
                </a:cubicBezTo>
                <a:cubicBezTo>
                  <a:pt x="433" y="12"/>
                  <a:pt x="428" y="12"/>
                  <a:pt x="422" y="12"/>
                </a:cubicBezTo>
                <a:close/>
              </a:path>
            </a:pathLst>
          </a:custGeom>
          <a:solidFill>
            <a:srgbClr val="2C3C5E"/>
          </a:solidFill>
          <a:ln>
            <a:noFill/>
          </a:ln>
        </p:spPr>
        <p:txBody>
          <a:bodyPr vert="horz" wrap="square" lIns="91440" tIns="45720" rIns="91440" bIns="45720" numCol="1" anchor="t" anchorCtr="0" compatLnSpc="1"/>
          <a:lstStyle/>
          <a:p>
            <a:pPr lvl="0"/>
            <a:endParaRPr lang="zh-CN" altLang="en-US" dirty="0"/>
          </a:p>
        </p:txBody>
      </p:sp>
      <p:sp>
        <p:nvSpPr>
          <p:cNvPr id="8" name="矩形 7"/>
          <p:cNvSpPr/>
          <p:nvPr/>
        </p:nvSpPr>
        <p:spPr>
          <a:xfrm>
            <a:off x="5496481" y="361889"/>
            <a:ext cx="1198880" cy="398780"/>
          </a:xfrm>
          <a:prstGeom prst="rect">
            <a:avLst/>
          </a:prstGeom>
        </p:spPr>
        <p:txBody>
          <a:bodyPr wrap="none">
            <a:spAutoFit/>
          </a:bodyPr>
          <a:lstStyle/>
          <a:p>
            <a:pPr algn="ctr"/>
            <a:r>
              <a:rPr lang="zh-CN" altLang="en-US" sz="2000" dirty="0">
                <a:solidFill>
                  <a:schemeClr val="bg1"/>
                </a:solidFill>
                <a:latin typeface="方正清刻本悦宋简体" panose="02010600030101010101" pitchFamily="2" charset="-122"/>
                <a:ea typeface="方正清刻本悦宋简体" panose="02010600030101010101" pitchFamily="2" charset="-122"/>
              </a:rPr>
              <a:t>工匠修行</a:t>
            </a:r>
            <a:endParaRPr lang="zh-CN" altLang="en-US" sz="2000" dirty="0">
              <a:solidFill>
                <a:schemeClr val="bg1"/>
              </a:solidFill>
              <a:latin typeface="方正清刻本悦宋简体" panose="02010600030101010101" pitchFamily="2" charset="-122"/>
              <a:ea typeface="方正清刻本悦宋简体" panose="02010600030101010101" pitchFamily="2" charset="-122"/>
            </a:endParaRPr>
          </a:p>
        </p:txBody>
      </p:sp>
      <p:sp>
        <p:nvSpPr>
          <p:cNvPr id="9" name="文本框 8"/>
          <p:cNvSpPr txBox="1"/>
          <p:nvPr/>
        </p:nvSpPr>
        <p:spPr>
          <a:xfrm>
            <a:off x="561340" y="976630"/>
            <a:ext cx="10605135" cy="829945"/>
          </a:xfrm>
          <a:prstGeom prst="rect">
            <a:avLst/>
          </a:prstGeom>
          <a:noFill/>
        </p:spPr>
        <p:txBody>
          <a:bodyPr wrap="square" rtlCol="0">
            <a:spAutoFit/>
          </a:bodyPr>
          <a:lstStyle/>
          <a:p>
            <a:pPr>
              <a:lnSpc>
                <a:spcPct val="150000"/>
              </a:lnSpc>
            </a:pPr>
            <a:r>
              <a:rPr lang="en-US" altLang="zh-CN" sz="1600" b="1" dirty="0">
                <a:solidFill>
                  <a:schemeClr val="bg2">
                    <a:lumMod val="10000"/>
                  </a:schemeClr>
                </a:solidFill>
                <a:latin typeface="宋体" panose="02010600030101010101" pitchFamily="2" charset="-122"/>
                <a:ea typeface="宋体" panose="02010600030101010101" pitchFamily="2" charset="-122"/>
                <a:sym typeface="+mn-ea"/>
              </a:rPr>
              <a:t>实践内容</a:t>
            </a:r>
            <a:endParaRPr lang="en-US" altLang="zh-CN" sz="1600" b="1" dirty="0">
              <a:solidFill>
                <a:schemeClr val="bg2">
                  <a:lumMod val="10000"/>
                </a:schemeClr>
              </a:solidFill>
              <a:latin typeface="宋体" panose="02010600030101010101" pitchFamily="2" charset="-122"/>
              <a:ea typeface="宋体" panose="02010600030101010101" pitchFamily="2" charset="-122"/>
              <a:sym typeface="+mn-ea"/>
            </a:endParaRPr>
          </a:p>
          <a:p>
            <a:pPr>
              <a:lnSpc>
                <a:spcPct val="150000"/>
              </a:lnSpc>
            </a:pPr>
            <a:r>
              <a:rPr lang="en-US" altLang="zh-CN" sz="1600" dirty="0">
                <a:solidFill>
                  <a:schemeClr val="bg2">
                    <a:lumMod val="10000"/>
                  </a:schemeClr>
                </a:solidFill>
                <a:latin typeface="宋体" panose="02010600030101010101" pitchFamily="2" charset="-122"/>
                <a:ea typeface="宋体" panose="02010600030101010101" pitchFamily="2" charset="-122"/>
                <a:sym typeface="+mn-ea"/>
              </a:rPr>
              <a:t>2. 制作桌面和裙板按照草图中桌面板的设计，把桌面板并排放在平面上（图 6-3）。</a:t>
            </a:r>
            <a:endParaRPr lang="en-US" altLang="zh-CN" sz="1600" dirty="0">
              <a:solidFill>
                <a:schemeClr val="bg2">
                  <a:lumMod val="10000"/>
                </a:schemeClr>
              </a:solidFill>
              <a:latin typeface="宋体" panose="02010600030101010101" pitchFamily="2" charset="-122"/>
              <a:ea typeface="宋体" panose="02010600030101010101" pitchFamily="2" charset="-122"/>
              <a:sym typeface="+mn-ea"/>
            </a:endParaRPr>
          </a:p>
        </p:txBody>
      </p:sp>
      <p:pic>
        <p:nvPicPr>
          <p:cNvPr id="3" name="图片 2"/>
          <p:cNvPicPr>
            <a:picLocks noChangeAspect="1"/>
          </p:cNvPicPr>
          <p:nvPr/>
        </p:nvPicPr>
        <p:blipFill>
          <a:blip r:embed="rId1"/>
          <a:stretch>
            <a:fillRect/>
          </a:stretch>
        </p:blipFill>
        <p:spPr>
          <a:xfrm>
            <a:off x="691515" y="1930400"/>
            <a:ext cx="7776845" cy="4253865"/>
          </a:xfrm>
          <a:prstGeom prst="rect">
            <a:avLst/>
          </a:prstGeom>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192"/>
          <p:cNvSpPr>
            <a:spLocks noEditPoints="1"/>
          </p:cNvSpPr>
          <p:nvPr/>
        </p:nvSpPr>
        <p:spPr bwMode="auto">
          <a:xfrm rot="10800000" flipH="1" flipV="1">
            <a:off x="4586232" y="270800"/>
            <a:ext cx="3486633" cy="582290"/>
          </a:xfrm>
          <a:custGeom>
            <a:avLst/>
            <a:gdLst>
              <a:gd name="T0" fmla="*/ 460 w 478"/>
              <a:gd name="T1" fmla="*/ 10 h 77"/>
              <a:gd name="T2" fmla="*/ 130 w 478"/>
              <a:gd name="T3" fmla="*/ 3 h 77"/>
              <a:gd name="T4" fmla="*/ 95 w 478"/>
              <a:gd name="T5" fmla="*/ 2 h 77"/>
              <a:gd name="T6" fmla="*/ 5 w 478"/>
              <a:gd name="T7" fmla="*/ 5 h 77"/>
              <a:gd name="T8" fmla="*/ 0 w 478"/>
              <a:gd name="T9" fmla="*/ 9 h 77"/>
              <a:gd name="T10" fmla="*/ 1 w 478"/>
              <a:gd name="T11" fmla="*/ 17 h 77"/>
              <a:gd name="T12" fmla="*/ 2 w 478"/>
              <a:gd name="T13" fmla="*/ 20 h 77"/>
              <a:gd name="T14" fmla="*/ 2 w 478"/>
              <a:gd name="T15" fmla="*/ 25 h 77"/>
              <a:gd name="T16" fmla="*/ 11 w 478"/>
              <a:gd name="T17" fmla="*/ 26 h 77"/>
              <a:gd name="T18" fmla="*/ 14 w 478"/>
              <a:gd name="T19" fmla="*/ 35 h 77"/>
              <a:gd name="T20" fmla="*/ 12 w 478"/>
              <a:gd name="T21" fmla="*/ 40 h 77"/>
              <a:gd name="T22" fmla="*/ 18 w 478"/>
              <a:gd name="T23" fmla="*/ 41 h 77"/>
              <a:gd name="T24" fmla="*/ 20 w 478"/>
              <a:gd name="T25" fmla="*/ 46 h 77"/>
              <a:gd name="T26" fmla="*/ 16 w 478"/>
              <a:gd name="T27" fmla="*/ 49 h 77"/>
              <a:gd name="T28" fmla="*/ 30 w 478"/>
              <a:gd name="T29" fmla="*/ 59 h 77"/>
              <a:gd name="T30" fmla="*/ 17 w 478"/>
              <a:gd name="T31" fmla="*/ 63 h 77"/>
              <a:gd name="T32" fmla="*/ 161 w 478"/>
              <a:gd name="T33" fmla="*/ 76 h 77"/>
              <a:gd name="T34" fmla="*/ 311 w 478"/>
              <a:gd name="T35" fmla="*/ 74 h 77"/>
              <a:gd name="T36" fmla="*/ 401 w 478"/>
              <a:gd name="T37" fmla="*/ 73 h 77"/>
              <a:gd name="T38" fmla="*/ 368 w 478"/>
              <a:gd name="T39" fmla="*/ 70 h 77"/>
              <a:gd name="T40" fmla="*/ 372 w 478"/>
              <a:gd name="T41" fmla="*/ 68 h 77"/>
              <a:gd name="T42" fmla="*/ 372 w 478"/>
              <a:gd name="T43" fmla="*/ 66 h 77"/>
              <a:gd name="T44" fmla="*/ 412 w 478"/>
              <a:gd name="T45" fmla="*/ 66 h 77"/>
              <a:gd name="T46" fmla="*/ 429 w 478"/>
              <a:gd name="T47" fmla="*/ 66 h 77"/>
              <a:gd name="T48" fmla="*/ 415 w 478"/>
              <a:gd name="T49" fmla="*/ 65 h 77"/>
              <a:gd name="T50" fmla="*/ 393 w 478"/>
              <a:gd name="T51" fmla="*/ 64 h 77"/>
              <a:gd name="T52" fmla="*/ 330 w 478"/>
              <a:gd name="T53" fmla="*/ 63 h 77"/>
              <a:gd name="T54" fmla="*/ 378 w 478"/>
              <a:gd name="T55" fmla="*/ 60 h 77"/>
              <a:gd name="T56" fmla="*/ 406 w 478"/>
              <a:gd name="T57" fmla="*/ 60 h 77"/>
              <a:gd name="T58" fmla="*/ 403 w 478"/>
              <a:gd name="T59" fmla="*/ 59 h 77"/>
              <a:gd name="T60" fmla="*/ 399 w 478"/>
              <a:gd name="T61" fmla="*/ 56 h 77"/>
              <a:gd name="T62" fmla="*/ 381 w 478"/>
              <a:gd name="T63" fmla="*/ 54 h 77"/>
              <a:gd name="T64" fmla="*/ 388 w 478"/>
              <a:gd name="T65" fmla="*/ 54 h 77"/>
              <a:gd name="T66" fmla="*/ 367 w 478"/>
              <a:gd name="T67" fmla="*/ 49 h 77"/>
              <a:gd name="T68" fmla="*/ 383 w 478"/>
              <a:gd name="T69" fmla="*/ 49 h 77"/>
              <a:gd name="T70" fmla="*/ 368 w 478"/>
              <a:gd name="T71" fmla="*/ 46 h 77"/>
              <a:gd name="T72" fmla="*/ 400 w 478"/>
              <a:gd name="T73" fmla="*/ 44 h 77"/>
              <a:gd name="T74" fmla="*/ 408 w 478"/>
              <a:gd name="T75" fmla="*/ 42 h 77"/>
              <a:gd name="T76" fmla="*/ 451 w 478"/>
              <a:gd name="T77" fmla="*/ 42 h 77"/>
              <a:gd name="T78" fmla="*/ 373 w 478"/>
              <a:gd name="T79" fmla="*/ 38 h 77"/>
              <a:gd name="T80" fmla="*/ 435 w 478"/>
              <a:gd name="T81" fmla="*/ 34 h 77"/>
              <a:gd name="T82" fmla="*/ 445 w 478"/>
              <a:gd name="T83" fmla="*/ 31 h 77"/>
              <a:gd name="T84" fmla="*/ 449 w 478"/>
              <a:gd name="T85" fmla="*/ 29 h 77"/>
              <a:gd name="T86" fmla="*/ 464 w 478"/>
              <a:gd name="T87" fmla="*/ 25 h 77"/>
              <a:gd name="T88" fmla="*/ 443 w 478"/>
              <a:gd name="T89" fmla="*/ 20 h 77"/>
              <a:gd name="T90" fmla="*/ 455 w 478"/>
              <a:gd name="T91" fmla="*/ 15 h 77"/>
              <a:gd name="T92" fmla="*/ 22 w 478"/>
              <a:gd name="T93" fmla="*/ 46 h 77"/>
              <a:gd name="T94" fmla="*/ 212 w 478"/>
              <a:gd name="T95" fmla="*/ 74 h 77"/>
              <a:gd name="T96" fmla="*/ 234 w 478"/>
              <a:gd name="T97" fmla="*/ 73 h 77"/>
              <a:gd name="T98" fmla="*/ 367 w 478"/>
              <a:gd name="T99" fmla="*/ 70 h 77"/>
              <a:gd name="T100" fmla="*/ 415 w 478"/>
              <a:gd name="T101" fmla="*/ 11 h 77"/>
              <a:gd name="T102" fmla="*/ 422 w 478"/>
              <a:gd name="T103" fmla="*/ 12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78" h="77">
                <a:moveTo>
                  <a:pt x="478" y="13"/>
                </a:moveTo>
                <a:cubicBezTo>
                  <a:pt x="472" y="13"/>
                  <a:pt x="468" y="13"/>
                  <a:pt x="462" y="12"/>
                </a:cubicBezTo>
                <a:cubicBezTo>
                  <a:pt x="461" y="11"/>
                  <a:pt x="465" y="12"/>
                  <a:pt x="464" y="11"/>
                </a:cubicBezTo>
                <a:cubicBezTo>
                  <a:pt x="434" y="9"/>
                  <a:pt x="403" y="9"/>
                  <a:pt x="373" y="7"/>
                </a:cubicBezTo>
                <a:cubicBezTo>
                  <a:pt x="402" y="6"/>
                  <a:pt x="431" y="10"/>
                  <a:pt x="460" y="10"/>
                </a:cubicBezTo>
                <a:cubicBezTo>
                  <a:pt x="436" y="6"/>
                  <a:pt x="407" y="7"/>
                  <a:pt x="381" y="5"/>
                </a:cubicBezTo>
                <a:cubicBezTo>
                  <a:pt x="288" y="3"/>
                  <a:pt x="288" y="3"/>
                  <a:pt x="288" y="3"/>
                </a:cubicBezTo>
                <a:cubicBezTo>
                  <a:pt x="222" y="3"/>
                  <a:pt x="222" y="3"/>
                  <a:pt x="222" y="3"/>
                </a:cubicBezTo>
                <a:cubicBezTo>
                  <a:pt x="130" y="4"/>
                  <a:pt x="130" y="4"/>
                  <a:pt x="130" y="4"/>
                </a:cubicBezTo>
                <a:cubicBezTo>
                  <a:pt x="130" y="3"/>
                  <a:pt x="130" y="3"/>
                  <a:pt x="130" y="3"/>
                </a:cubicBezTo>
                <a:cubicBezTo>
                  <a:pt x="127" y="2"/>
                  <a:pt x="125" y="3"/>
                  <a:pt x="123" y="3"/>
                </a:cubicBezTo>
                <a:cubicBezTo>
                  <a:pt x="124" y="3"/>
                  <a:pt x="125" y="3"/>
                  <a:pt x="125" y="4"/>
                </a:cubicBezTo>
                <a:cubicBezTo>
                  <a:pt x="122" y="4"/>
                  <a:pt x="118" y="3"/>
                  <a:pt x="115" y="4"/>
                </a:cubicBezTo>
                <a:cubicBezTo>
                  <a:pt x="112" y="3"/>
                  <a:pt x="107" y="4"/>
                  <a:pt x="102" y="3"/>
                </a:cubicBezTo>
                <a:cubicBezTo>
                  <a:pt x="100" y="2"/>
                  <a:pt x="98" y="2"/>
                  <a:pt x="95" y="2"/>
                </a:cubicBezTo>
                <a:cubicBezTo>
                  <a:pt x="70" y="2"/>
                  <a:pt x="50" y="0"/>
                  <a:pt x="24" y="1"/>
                </a:cubicBezTo>
                <a:cubicBezTo>
                  <a:pt x="18" y="2"/>
                  <a:pt x="10" y="1"/>
                  <a:pt x="6" y="4"/>
                </a:cubicBezTo>
                <a:cubicBezTo>
                  <a:pt x="6" y="5"/>
                  <a:pt x="8" y="5"/>
                  <a:pt x="8" y="5"/>
                </a:cubicBezTo>
                <a:cubicBezTo>
                  <a:pt x="7" y="5"/>
                  <a:pt x="6" y="6"/>
                  <a:pt x="5" y="5"/>
                </a:cubicBezTo>
                <a:cubicBezTo>
                  <a:pt x="5" y="5"/>
                  <a:pt x="5" y="5"/>
                  <a:pt x="5" y="5"/>
                </a:cubicBezTo>
                <a:cubicBezTo>
                  <a:pt x="0" y="6"/>
                  <a:pt x="0" y="6"/>
                  <a:pt x="0" y="6"/>
                </a:cubicBezTo>
                <a:cubicBezTo>
                  <a:pt x="2" y="7"/>
                  <a:pt x="2" y="7"/>
                  <a:pt x="2" y="7"/>
                </a:cubicBezTo>
                <a:cubicBezTo>
                  <a:pt x="2" y="7"/>
                  <a:pt x="2" y="7"/>
                  <a:pt x="2" y="7"/>
                </a:cubicBezTo>
                <a:cubicBezTo>
                  <a:pt x="4" y="8"/>
                  <a:pt x="4" y="8"/>
                  <a:pt x="4" y="8"/>
                </a:cubicBezTo>
                <a:cubicBezTo>
                  <a:pt x="3" y="8"/>
                  <a:pt x="1" y="9"/>
                  <a:pt x="0" y="9"/>
                </a:cubicBezTo>
                <a:cubicBezTo>
                  <a:pt x="0" y="11"/>
                  <a:pt x="0" y="13"/>
                  <a:pt x="3" y="13"/>
                </a:cubicBezTo>
                <a:cubicBezTo>
                  <a:pt x="0" y="13"/>
                  <a:pt x="0" y="13"/>
                  <a:pt x="0" y="13"/>
                </a:cubicBezTo>
                <a:cubicBezTo>
                  <a:pt x="0" y="14"/>
                  <a:pt x="0" y="14"/>
                  <a:pt x="0" y="14"/>
                </a:cubicBezTo>
                <a:cubicBezTo>
                  <a:pt x="0" y="15"/>
                  <a:pt x="2" y="15"/>
                  <a:pt x="3" y="15"/>
                </a:cubicBezTo>
                <a:cubicBezTo>
                  <a:pt x="1" y="17"/>
                  <a:pt x="1" y="17"/>
                  <a:pt x="1" y="17"/>
                </a:cubicBezTo>
                <a:cubicBezTo>
                  <a:pt x="2" y="17"/>
                  <a:pt x="2" y="17"/>
                  <a:pt x="2" y="17"/>
                </a:cubicBezTo>
                <a:cubicBezTo>
                  <a:pt x="1" y="18"/>
                  <a:pt x="1" y="18"/>
                  <a:pt x="1" y="18"/>
                </a:cubicBezTo>
                <a:cubicBezTo>
                  <a:pt x="3" y="18"/>
                  <a:pt x="1" y="19"/>
                  <a:pt x="1" y="19"/>
                </a:cubicBezTo>
                <a:cubicBezTo>
                  <a:pt x="4" y="20"/>
                  <a:pt x="4" y="20"/>
                  <a:pt x="4" y="20"/>
                </a:cubicBezTo>
                <a:cubicBezTo>
                  <a:pt x="5" y="21"/>
                  <a:pt x="2" y="20"/>
                  <a:pt x="2" y="20"/>
                </a:cubicBezTo>
                <a:cubicBezTo>
                  <a:pt x="3" y="21"/>
                  <a:pt x="5" y="21"/>
                  <a:pt x="6" y="21"/>
                </a:cubicBezTo>
                <a:cubicBezTo>
                  <a:pt x="5" y="22"/>
                  <a:pt x="3" y="21"/>
                  <a:pt x="1" y="21"/>
                </a:cubicBezTo>
                <a:cubicBezTo>
                  <a:pt x="1" y="22"/>
                  <a:pt x="1" y="22"/>
                  <a:pt x="1" y="22"/>
                </a:cubicBezTo>
                <a:cubicBezTo>
                  <a:pt x="2" y="24"/>
                  <a:pt x="6" y="24"/>
                  <a:pt x="10" y="24"/>
                </a:cubicBezTo>
                <a:cubicBezTo>
                  <a:pt x="7" y="25"/>
                  <a:pt x="5" y="25"/>
                  <a:pt x="2" y="25"/>
                </a:cubicBezTo>
                <a:cubicBezTo>
                  <a:pt x="2" y="26"/>
                  <a:pt x="2" y="26"/>
                  <a:pt x="2" y="26"/>
                </a:cubicBezTo>
                <a:cubicBezTo>
                  <a:pt x="3" y="27"/>
                  <a:pt x="5" y="26"/>
                  <a:pt x="5" y="27"/>
                </a:cubicBezTo>
                <a:cubicBezTo>
                  <a:pt x="10" y="27"/>
                  <a:pt x="10" y="27"/>
                  <a:pt x="10" y="27"/>
                </a:cubicBezTo>
                <a:cubicBezTo>
                  <a:pt x="9" y="27"/>
                  <a:pt x="9" y="27"/>
                  <a:pt x="9" y="27"/>
                </a:cubicBezTo>
                <a:cubicBezTo>
                  <a:pt x="9" y="26"/>
                  <a:pt x="10" y="26"/>
                  <a:pt x="11" y="26"/>
                </a:cubicBezTo>
                <a:cubicBezTo>
                  <a:pt x="15" y="26"/>
                  <a:pt x="12" y="30"/>
                  <a:pt x="14" y="30"/>
                </a:cubicBezTo>
                <a:cubicBezTo>
                  <a:pt x="12" y="32"/>
                  <a:pt x="9" y="30"/>
                  <a:pt x="6" y="31"/>
                </a:cubicBezTo>
                <a:cubicBezTo>
                  <a:pt x="9" y="32"/>
                  <a:pt x="12" y="31"/>
                  <a:pt x="16" y="31"/>
                </a:cubicBezTo>
                <a:cubicBezTo>
                  <a:pt x="17" y="34"/>
                  <a:pt x="17" y="34"/>
                  <a:pt x="17" y="34"/>
                </a:cubicBezTo>
                <a:cubicBezTo>
                  <a:pt x="14" y="35"/>
                  <a:pt x="14" y="35"/>
                  <a:pt x="14" y="35"/>
                </a:cubicBezTo>
                <a:cubicBezTo>
                  <a:pt x="21" y="35"/>
                  <a:pt x="21" y="35"/>
                  <a:pt x="21" y="35"/>
                </a:cubicBezTo>
                <a:cubicBezTo>
                  <a:pt x="22" y="35"/>
                  <a:pt x="23" y="35"/>
                  <a:pt x="23" y="36"/>
                </a:cubicBezTo>
                <a:cubicBezTo>
                  <a:pt x="23" y="37"/>
                  <a:pt x="22" y="37"/>
                  <a:pt x="21" y="37"/>
                </a:cubicBezTo>
                <a:cubicBezTo>
                  <a:pt x="18" y="41"/>
                  <a:pt x="11" y="37"/>
                  <a:pt x="6" y="38"/>
                </a:cubicBezTo>
                <a:cubicBezTo>
                  <a:pt x="7" y="39"/>
                  <a:pt x="10" y="39"/>
                  <a:pt x="12" y="40"/>
                </a:cubicBezTo>
                <a:cubicBezTo>
                  <a:pt x="16" y="39"/>
                  <a:pt x="18" y="38"/>
                  <a:pt x="21" y="39"/>
                </a:cubicBezTo>
                <a:cubicBezTo>
                  <a:pt x="19" y="40"/>
                  <a:pt x="19" y="40"/>
                  <a:pt x="19" y="40"/>
                </a:cubicBezTo>
                <a:cubicBezTo>
                  <a:pt x="20" y="40"/>
                  <a:pt x="20" y="40"/>
                  <a:pt x="20" y="40"/>
                </a:cubicBezTo>
                <a:cubicBezTo>
                  <a:pt x="20" y="40"/>
                  <a:pt x="21" y="40"/>
                  <a:pt x="21" y="41"/>
                </a:cubicBezTo>
                <a:cubicBezTo>
                  <a:pt x="18" y="41"/>
                  <a:pt x="18" y="41"/>
                  <a:pt x="18" y="41"/>
                </a:cubicBezTo>
                <a:cubicBezTo>
                  <a:pt x="19" y="41"/>
                  <a:pt x="19" y="41"/>
                  <a:pt x="19" y="41"/>
                </a:cubicBezTo>
                <a:cubicBezTo>
                  <a:pt x="20" y="41"/>
                  <a:pt x="21" y="42"/>
                  <a:pt x="22" y="41"/>
                </a:cubicBezTo>
                <a:cubicBezTo>
                  <a:pt x="22" y="43"/>
                  <a:pt x="22" y="43"/>
                  <a:pt x="22" y="43"/>
                </a:cubicBezTo>
                <a:cubicBezTo>
                  <a:pt x="20" y="44"/>
                  <a:pt x="22" y="46"/>
                  <a:pt x="19" y="46"/>
                </a:cubicBezTo>
                <a:cubicBezTo>
                  <a:pt x="20" y="46"/>
                  <a:pt x="20" y="46"/>
                  <a:pt x="20" y="46"/>
                </a:cubicBezTo>
                <a:cubicBezTo>
                  <a:pt x="16" y="47"/>
                  <a:pt x="12" y="44"/>
                  <a:pt x="9" y="46"/>
                </a:cubicBezTo>
                <a:cubicBezTo>
                  <a:pt x="13" y="47"/>
                  <a:pt x="19" y="46"/>
                  <a:pt x="23" y="48"/>
                </a:cubicBezTo>
                <a:cubicBezTo>
                  <a:pt x="22" y="49"/>
                  <a:pt x="22" y="49"/>
                  <a:pt x="22" y="49"/>
                </a:cubicBezTo>
                <a:cubicBezTo>
                  <a:pt x="21" y="48"/>
                  <a:pt x="21" y="48"/>
                  <a:pt x="21" y="48"/>
                </a:cubicBezTo>
                <a:cubicBezTo>
                  <a:pt x="19" y="48"/>
                  <a:pt x="17" y="49"/>
                  <a:pt x="16" y="49"/>
                </a:cubicBezTo>
                <a:cubicBezTo>
                  <a:pt x="17" y="49"/>
                  <a:pt x="19" y="49"/>
                  <a:pt x="20" y="49"/>
                </a:cubicBezTo>
                <a:cubicBezTo>
                  <a:pt x="22" y="50"/>
                  <a:pt x="25" y="51"/>
                  <a:pt x="24" y="53"/>
                </a:cubicBezTo>
                <a:cubicBezTo>
                  <a:pt x="19" y="53"/>
                  <a:pt x="19" y="53"/>
                  <a:pt x="19" y="53"/>
                </a:cubicBezTo>
                <a:cubicBezTo>
                  <a:pt x="26" y="55"/>
                  <a:pt x="26" y="55"/>
                  <a:pt x="26" y="55"/>
                </a:cubicBezTo>
                <a:cubicBezTo>
                  <a:pt x="25" y="57"/>
                  <a:pt x="29" y="58"/>
                  <a:pt x="30" y="59"/>
                </a:cubicBezTo>
                <a:cubicBezTo>
                  <a:pt x="29" y="60"/>
                  <a:pt x="27" y="59"/>
                  <a:pt x="26" y="60"/>
                </a:cubicBezTo>
                <a:cubicBezTo>
                  <a:pt x="22" y="61"/>
                  <a:pt x="28" y="62"/>
                  <a:pt x="26" y="64"/>
                </a:cubicBezTo>
                <a:cubicBezTo>
                  <a:pt x="27" y="64"/>
                  <a:pt x="29" y="64"/>
                  <a:pt x="30" y="65"/>
                </a:cubicBezTo>
                <a:cubicBezTo>
                  <a:pt x="30" y="65"/>
                  <a:pt x="29" y="66"/>
                  <a:pt x="29" y="66"/>
                </a:cubicBezTo>
                <a:cubicBezTo>
                  <a:pt x="25" y="64"/>
                  <a:pt x="21" y="63"/>
                  <a:pt x="17" y="63"/>
                </a:cubicBezTo>
                <a:cubicBezTo>
                  <a:pt x="22" y="66"/>
                  <a:pt x="22" y="66"/>
                  <a:pt x="22" y="66"/>
                </a:cubicBezTo>
                <a:cubicBezTo>
                  <a:pt x="30" y="66"/>
                  <a:pt x="36" y="70"/>
                  <a:pt x="44" y="70"/>
                </a:cubicBezTo>
                <a:cubicBezTo>
                  <a:pt x="51" y="73"/>
                  <a:pt x="61" y="73"/>
                  <a:pt x="70" y="75"/>
                </a:cubicBezTo>
                <a:cubicBezTo>
                  <a:pt x="82" y="75"/>
                  <a:pt x="93" y="77"/>
                  <a:pt x="104" y="77"/>
                </a:cubicBezTo>
                <a:cubicBezTo>
                  <a:pt x="123" y="76"/>
                  <a:pt x="142" y="76"/>
                  <a:pt x="161" y="76"/>
                </a:cubicBezTo>
                <a:cubicBezTo>
                  <a:pt x="258" y="76"/>
                  <a:pt x="258" y="76"/>
                  <a:pt x="258" y="76"/>
                </a:cubicBezTo>
                <a:cubicBezTo>
                  <a:pt x="286" y="75"/>
                  <a:pt x="315" y="77"/>
                  <a:pt x="341" y="75"/>
                </a:cubicBezTo>
                <a:cubicBezTo>
                  <a:pt x="336" y="75"/>
                  <a:pt x="331" y="74"/>
                  <a:pt x="326" y="75"/>
                </a:cubicBezTo>
                <a:cubicBezTo>
                  <a:pt x="323" y="75"/>
                  <a:pt x="321" y="74"/>
                  <a:pt x="319" y="75"/>
                </a:cubicBezTo>
                <a:cubicBezTo>
                  <a:pt x="316" y="75"/>
                  <a:pt x="313" y="75"/>
                  <a:pt x="311" y="74"/>
                </a:cubicBezTo>
                <a:cubicBezTo>
                  <a:pt x="280" y="74"/>
                  <a:pt x="280" y="74"/>
                  <a:pt x="280" y="74"/>
                </a:cubicBezTo>
                <a:cubicBezTo>
                  <a:pt x="279" y="74"/>
                  <a:pt x="279" y="74"/>
                  <a:pt x="279" y="74"/>
                </a:cubicBezTo>
                <a:cubicBezTo>
                  <a:pt x="276" y="74"/>
                  <a:pt x="272" y="75"/>
                  <a:pt x="270" y="74"/>
                </a:cubicBezTo>
                <a:cubicBezTo>
                  <a:pt x="271" y="73"/>
                  <a:pt x="271" y="73"/>
                  <a:pt x="271" y="73"/>
                </a:cubicBezTo>
                <a:cubicBezTo>
                  <a:pt x="401" y="73"/>
                  <a:pt x="401" y="73"/>
                  <a:pt x="401" y="73"/>
                </a:cubicBezTo>
                <a:cubicBezTo>
                  <a:pt x="415" y="72"/>
                  <a:pt x="415" y="72"/>
                  <a:pt x="415" y="72"/>
                </a:cubicBezTo>
                <a:cubicBezTo>
                  <a:pt x="384" y="72"/>
                  <a:pt x="352" y="72"/>
                  <a:pt x="320" y="71"/>
                </a:cubicBezTo>
                <a:cubicBezTo>
                  <a:pt x="309" y="71"/>
                  <a:pt x="297" y="72"/>
                  <a:pt x="286" y="70"/>
                </a:cubicBezTo>
                <a:cubicBezTo>
                  <a:pt x="312" y="70"/>
                  <a:pt x="341" y="71"/>
                  <a:pt x="368" y="70"/>
                </a:cubicBezTo>
                <a:cubicBezTo>
                  <a:pt x="368" y="70"/>
                  <a:pt x="368" y="70"/>
                  <a:pt x="368" y="70"/>
                </a:cubicBezTo>
                <a:cubicBezTo>
                  <a:pt x="369" y="69"/>
                  <a:pt x="369" y="69"/>
                  <a:pt x="369" y="69"/>
                </a:cubicBezTo>
                <a:cubicBezTo>
                  <a:pt x="370" y="70"/>
                  <a:pt x="371" y="69"/>
                  <a:pt x="372" y="69"/>
                </a:cubicBezTo>
                <a:cubicBezTo>
                  <a:pt x="376" y="69"/>
                  <a:pt x="383" y="71"/>
                  <a:pt x="387" y="69"/>
                </a:cubicBezTo>
                <a:cubicBezTo>
                  <a:pt x="373" y="68"/>
                  <a:pt x="373" y="68"/>
                  <a:pt x="373" y="68"/>
                </a:cubicBezTo>
                <a:cubicBezTo>
                  <a:pt x="372" y="68"/>
                  <a:pt x="372" y="68"/>
                  <a:pt x="372" y="68"/>
                </a:cubicBezTo>
                <a:cubicBezTo>
                  <a:pt x="374" y="67"/>
                  <a:pt x="374" y="67"/>
                  <a:pt x="374" y="67"/>
                </a:cubicBezTo>
                <a:cubicBezTo>
                  <a:pt x="371" y="67"/>
                  <a:pt x="371" y="67"/>
                  <a:pt x="371" y="67"/>
                </a:cubicBezTo>
                <a:cubicBezTo>
                  <a:pt x="371" y="67"/>
                  <a:pt x="370" y="67"/>
                  <a:pt x="370" y="66"/>
                </a:cubicBezTo>
                <a:cubicBezTo>
                  <a:pt x="371" y="66"/>
                  <a:pt x="373" y="65"/>
                  <a:pt x="374" y="66"/>
                </a:cubicBezTo>
                <a:cubicBezTo>
                  <a:pt x="374" y="66"/>
                  <a:pt x="372" y="66"/>
                  <a:pt x="372" y="66"/>
                </a:cubicBezTo>
                <a:cubicBezTo>
                  <a:pt x="378" y="66"/>
                  <a:pt x="387" y="67"/>
                  <a:pt x="395" y="67"/>
                </a:cubicBezTo>
                <a:cubicBezTo>
                  <a:pt x="394" y="67"/>
                  <a:pt x="394" y="67"/>
                  <a:pt x="394" y="67"/>
                </a:cubicBezTo>
                <a:cubicBezTo>
                  <a:pt x="398" y="68"/>
                  <a:pt x="405" y="68"/>
                  <a:pt x="408" y="67"/>
                </a:cubicBezTo>
                <a:cubicBezTo>
                  <a:pt x="410" y="66"/>
                  <a:pt x="410" y="67"/>
                  <a:pt x="410" y="67"/>
                </a:cubicBezTo>
                <a:cubicBezTo>
                  <a:pt x="412" y="68"/>
                  <a:pt x="411" y="67"/>
                  <a:pt x="412" y="66"/>
                </a:cubicBezTo>
                <a:cubicBezTo>
                  <a:pt x="429" y="66"/>
                  <a:pt x="429" y="66"/>
                  <a:pt x="429" y="66"/>
                </a:cubicBezTo>
                <a:cubicBezTo>
                  <a:pt x="429" y="67"/>
                  <a:pt x="429" y="67"/>
                  <a:pt x="429" y="67"/>
                </a:cubicBezTo>
                <a:cubicBezTo>
                  <a:pt x="424" y="67"/>
                  <a:pt x="419" y="67"/>
                  <a:pt x="414" y="67"/>
                </a:cubicBezTo>
                <a:cubicBezTo>
                  <a:pt x="421" y="68"/>
                  <a:pt x="431" y="68"/>
                  <a:pt x="436" y="67"/>
                </a:cubicBezTo>
                <a:cubicBezTo>
                  <a:pt x="434" y="67"/>
                  <a:pt x="431" y="67"/>
                  <a:pt x="429" y="66"/>
                </a:cubicBezTo>
                <a:cubicBezTo>
                  <a:pt x="440" y="66"/>
                  <a:pt x="453" y="66"/>
                  <a:pt x="465" y="66"/>
                </a:cubicBezTo>
                <a:cubicBezTo>
                  <a:pt x="463" y="65"/>
                  <a:pt x="459" y="66"/>
                  <a:pt x="456" y="65"/>
                </a:cubicBezTo>
                <a:cubicBezTo>
                  <a:pt x="457" y="65"/>
                  <a:pt x="457" y="65"/>
                  <a:pt x="457" y="65"/>
                </a:cubicBezTo>
                <a:cubicBezTo>
                  <a:pt x="455" y="66"/>
                  <a:pt x="453" y="64"/>
                  <a:pt x="451" y="65"/>
                </a:cubicBezTo>
                <a:cubicBezTo>
                  <a:pt x="441" y="65"/>
                  <a:pt x="428" y="65"/>
                  <a:pt x="415" y="65"/>
                </a:cubicBezTo>
                <a:cubicBezTo>
                  <a:pt x="414" y="64"/>
                  <a:pt x="414" y="64"/>
                  <a:pt x="414" y="64"/>
                </a:cubicBezTo>
                <a:cubicBezTo>
                  <a:pt x="413" y="64"/>
                  <a:pt x="413" y="65"/>
                  <a:pt x="411" y="65"/>
                </a:cubicBezTo>
                <a:cubicBezTo>
                  <a:pt x="410" y="63"/>
                  <a:pt x="409" y="66"/>
                  <a:pt x="407" y="64"/>
                </a:cubicBezTo>
                <a:cubicBezTo>
                  <a:pt x="407" y="64"/>
                  <a:pt x="407" y="64"/>
                  <a:pt x="407" y="64"/>
                </a:cubicBezTo>
                <a:cubicBezTo>
                  <a:pt x="403" y="65"/>
                  <a:pt x="397" y="65"/>
                  <a:pt x="393" y="64"/>
                </a:cubicBezTo>
                <a:cubicBezTo>
                  <a:pt x="373" y="64"/>
                  <a:pt x="373" y="64"/>
                  <a:pt x="373" y="64"/>
                </a:cubicBezTo>
                <a:cubicBezTo>
                  <a:pt x="371" y="65"/>
                  <a:pt x="367" y="65"/>
                  <a:pt x="365" y="64"/>
                </a:cubicBezTo>
                <a:cubicBezTo>
                  <a:pt x="367" y="64"/>
                  <a:pt x="367" y="64"/>
                  <a:pt x="367" y="64"/>
                </a:cubicBezTo>
                <a:cubicBezTo>
                  <a:pt x="363" y="64"/>
                  <a:pt x="359" y="63"/>
                  <a:pt x="356" y="64"/>
                </a:cubicBezTo>
                <a:cubicBezTo>
                  <a:pt x="347" y="64"/>
                  <a:pt x="338" y="65"/>
                  <a:pt x="330" y="63"/>
                </a:cubicBezTo>
                <a:cubicBezTo>
                  <a:pt x="344" y="62"/>
                  <a:pt x="354" y="64"/>
                  <a:pt x="368" y="62"/>
                </a:cubicBezTo>
                <a:cubicBezTo>
                  <a:pt x="335" y="62"/>
                  <a:pt x="335" y="62"/>
                  <a:pt x="335" y="62"/>
                </a:cubicBezTo>
                <a:cubicBezTo>
                  <a:pt x="345" y="61"/>
                  <a:pt x="357" y="61"/>
                  <a:pt x="368" y="61"/>
                </a:cubicBezTo>
                <a:cubicBezTo>
                  <a:pt x="369" y="61"/>
                  <a:pt x="369" y="60"/>
                  <a:pt x="370" y="61"/>
                </a:cubicBezTo>
                <a:cubicBezTo>
                  <a:pt x="371" y="59"/>
                  <a:pt x="375" y="60"/>
                  <a:pt x="378" y="60"/>
                </a:cubicBezTo>
                <a:cubicBezTo>
                  <a:pt x="375" y="61"/>
                  <a:pt x="375" y="61"/>
                  <a:pt x="375" y="61"/>
                </a:cubicBezTo>
                <a:cubicBezTo>
                  <a:pt x="382" y="61"/>
                  <a:pt x="391" y="61"/>
                  <a:pt x="399" y="61"/>
                </a:cubicBezTo>
                <a:cubicBezTo>
                  <a:pt x="400" y="60"/>
                  <a:pt x="400" y="60"/>
                  <a:pt x="400" y="60"/>
                </a:cubicBezTo>
                <a:cubicBezTo>
                  <a:pt x="402" y="59"/>
                  <a:pt x="404" y="61"/>
                  <a:pt x="406" y="60"/>
                </a:cubicBezTo>
                <a:cubicBezTo>
                  <a:pt x="406" y="60"/>
                  <a:pt x="406" y="60"/>
                  <a:pt x="406" y="60"/>
                </a:cubicBezTo>
                <a:cubicBezTo>
                  <a:pt x="426" y="61"/>
                  <a:pt x="450" y="60"/>
                  <a:pt x="471" y="60"/>
                </a:cubicBezTo>
                <a:cubicBezTo>
                  <a:pt x="453" y="59"/>
                  <a:pt x="433" y="59"/>
                  <a:pt x="415" y="59"/>
                </a:cubicBezTo>
                <a:cubicBezTo>
                  <a:pt x="415" y="59"/>
                  <a:pt x="415" y="59"/>
                  <a:pt x="415" y="59"/>
                </a:cubicBezTo>
                <a:cubicBezTo>
                  <a:pt x="414" y="59"/>
                  <a:pt x="414" y="59"/>
                  <a:pt x="414" y="59"/>
                </a:cubicBezTo>
                <a:cubicBezTo>
                  <a:pt x="410" y="57"/>
                  <a:pt x="407" y="61"/>
                  <a:pt x="403" y="59"/>
                </a:cubicBezTo>
                <a:cubicBezTo>
                  <a:pt x="396" y="61"/>
                  <a:pt x="390" y="57"/>
                  <a:pt x="383" y="59"/>
                </a:cubicBezTo>
                <a:cubicBezTo>
                  <a:pt x="381" y="58"/>
                  <a:pt x="381" y="58"/>
                  <a:pt x="381" y="58"/>
                </a:cubicBezTo>
                <a:cubicBezTo>
                  <a:pt x="393" y="57"/>
                  <a:pt x="403" y="59"/>
                  <a:pt x="414" y="58"/>
                </a:cubicBezTo>
                <a:cubicBezTo>
                  <a:pt x="404" y="57"/>
                  <a:pt x="404" y="57"/>
                  <a:pt x="404" y="57"/>
                </a:cubicBezTo>
                <a:cubicBezTo>
                  <a:pt x="403" y="57"/>
                  <a:pt x="399" y="58"/>
                  <a:pt x="399" y="56"/>
                </a:cubicBezTo>
                <a:cubicBezTo>
                  <a:pt x="381" y="55"/>
                  <a:pt x="381" y="55"/>
                  <a:pt x="381" y="55"/>
                </a:cubicBezTo>
                <a:cubicBezTo>
                  <a:pt x="380" y="55"/>
                  <a:pt x="379" y="55"/>
                  <a:pt x="379" y="54"/>
                </a:cubicBezTo>
                <a:cubicBezTo>
                  <a:pt x="380" y="54"/>
                  <a:pt x="381" y="54"/>
                  <a:pt x="382" y="54"/>
                </a:cubicBezTo>
                <a:cubicBezTo>
                  <a:pt x="382" y="54"/>
                  <a:pt x="382" y="54"/>
                  <a:pt x="382" y="54"/>
                </a:cubicBezTo>
                <a:cubicBezTo>
                  <a:pt x="382" y="54"/>
                  <a:pt x="381" y="54"/>
                  <a:pt x="381" y="54"/>
                </a:cubicBezTo>
                <a:cubicBezTo>
                  <a:pt x="383" y="54"/>
                  <a:pt x="383" y="54"/>
                  <a:pt x="383" y="54"/>
                </a:cubicBezTo>
                <a:cubicBezTo>
                  <a:pt x="383" y="54"/>
                  <a:pt x="383" y="54"/>
                  <a:pt x="382" y="54"/>
                </a:cubicBezTo>
                <a:cubicBezTo>
                  <a:pt x="383" y="54"/>
                  <a:pt x="383" y="54"/>
                  <a:pt x="383" y="54"/>
                </a:cubicBezTo>
                <a:cubicBezTo>
                  <a:pt x="384" y="54"/>
                  <a:pt x="387" y="53"/>
                  <a:pt x="388" y="54"/>
                </a:cubicBezTo>
                <a:cubicBezTo>
                  <a:pt x="388" y="54"/>
                  <a:pt x="388" y="54"/>
                  <a:pt x="388" y="54"/>
                </a:cubicBezTo>
                <a:cubicBezTo>
                  <a:pt x="426" y="54"/>
                  <a:pt x="426" y="54"/>
                  <a:pt x="426" y="54"/>
                </a:cubicBezTo>
                <a:cubicBezTo>
                  <a:pt x="425" y="53"/>
                  <a:pt x="425" y="53"/>
                  <a:pt x="425" y="53"/>
                </a:cubicBezTo>
                <a:cubicBezTo>
                  <a:pt x="407" y="52"/>
                  <a:pt x="386" y="52"/>
                  <a:pt x="368" y="51"/>
                </a:cubicBezTo>
                <a:cubicBezTo>
                  <a:pt x="366" y="51"/>
                  <a:pt x="360" y="51"/>
                  <a:pt x="362" y="49"/>
                </a:cubicBezTo>
                <a:cubicBezTo>
                  <a:pt x="364" y="50"/>
                  <a:pt x="365" y="48"/>
                  <a:pt x="367" y="49"/>
                </a:cubicBezTo>
                <a:cubicBezTo>
                  <a:pt x="366" y="49"/>
                  <a:pt x="366" y="49"/>
                  <a:pt x="366" y="49"/>
                </a:cubicBezTo>
                <a:cubicBezTo>
                  <a:pt x="367" y="49"/>
                  <a:pt x="367" y="49"/>
                  <a:pt x="367" y="49"/>
                </a:cubicBezTo>
                <a:cubicBezTo>
                  <a:pt x="367" y="49"/>
                  <a:pt x="367" y="49"/>
                  <a:pt x="367" y="49"/>
                </a:cubicBezTo>
                <a:cubicBezTo>
                  <a:pt x="368" y="49"/>
                  <a:pt x="368" y="49"/>
                  <a:pt x="368" y="49"/>
                </a:cubicBezTo>
                <a:cubicBezTo>
                  <a:pt x="383" y="49"/>
                  <a:pt x="383" y="49"/>
                  <a:pt x="383" y="49"/>
                </a:cubicBezTo>
                <a:cubicBezTo>
                  <a:pt x="387" y="48"/>
                  <a:pt x="387" y="48"/>
                  <a:pt x="387" y="48"/>
                </a:cubicBezTo>
                <a:cubicBezTo>
                  <a:pt x="381" y="48"/>
                  <a:pt x="375" y="48"/>
                  <a:pt x="369" y="48"/>
                </a:cubicBezTo>
                <a:cubicBezTo>
                  <a:pt x="368" y="47"/>
                  <a:pt x="368" y="47"/>
                  <a:pt x="368" y="47"/>
                </a:cubicBezTo>
                <a:cubicBezTo>
                  <a:pt x="372" y="46"/>
                  <a:pt x="378" y="47"/>
                  <a:pt x="381" y="46"/>
                </a:cubicBezTo>
                <a:cubicBezTo>
                  <a:pt x="376" y="45"/>
                  <a:pt x="373" y="46"/>
                  <a:pt x="368" y="46"/>
                </a:cubicBezTo>
                <a:cubicBezTo>
                  <a:pt x="368" y="45"/>
                  <a:pt x="368" y="45"/>
                  <a:pt x="368" y="45"/>
                </a:cubicBezTo>
                <a:cubicBezTo>
                  <a:pt x="368" y="45"/>
                  <a:pt x="369" y="45"/>
                  <a:pt x="370" y="45"/>
                </a:cubicBezTo>
                <a:cubicBezTo>
                  <a:pt x="372" y="43"/>
                  <a:pt x="375" y="44"/>
                  <a:pt x="378" y="44"/>
                </a:cubicBezTo>
                <a:cubicBezTo>
                  <a:pt x="382" y="44"/>
                  <a:pt x="385" y="44"/>
                  <a:pt x="388" y="44"/>
                </a:cubicBezTo>
                <a:cubicBezTo>
                  <a:pt x="391" y="43"/>
                  <a:pt x="397" y="44"/>
                  <a:pt x="400" y="44"/>
                </a:cubicBezTo>
                <a:cubicBezTo>
                  <a:pt x="400" y="44"/>
                  <a:pt x="399" y="44"/>
                  <a:pt x="399" y="44"/>
                </a:cubicBezTo>
                <a:cubicBezTo>
                  <a:pt x="400" y="43"/>
                  <a:pt x="400" y="42"/>
                  <a:pt x="402" y="42"/>
                </a:cubicBezTo>
                <a:cubicBezTo>
                  <a:pt x="403" y="42"/>
                  <a:pt x="404" y="42"/>
                  <a:pt x="404" y="43"/>
                </a:cubicBezTo>
                <a:cubicBezTo>
                  <a:pt x="405" y="43"/>
                  <a:pt x="407" y="43"/>
                  <a:pt x="408" y="43"/>
                </a:cubicBezTo>
                <a:cubicBezTo>
                  <a:pt x="408" y="42"/>
                  <a:pt x="408" y="42"/>
                  <a:pt x="408" y="42"/>
                </a:cubicBezTo>
                <a:cubicBezTo>
                  <a:pt x="409" y="43"/>
                  <a:pt x="411" y="42"/>
                  <a:pt x="412" y="43"/>
                </a:cubicBezTo>
                <a:cubicBezTo>
                  <a:pt x="412" y="43"/>
                  <a:pt x="412" y="43"/>
                  <a:pt x="412" y="43"/>
                </a:cubicBezTo>
                <a:cubicBezTo>
                  <a:pt x="419" y="43"/>
                  <a:pt x="428" y="44"/>
                  <a:pt x="435" y="43"/>
                </a:cubicBezTo>
                <a:cubicBezTo>
                  <a:pt x="437" y="43"/>
                  <a:pt x="445" y="43"/>
                  <a:pt x="450" y="43"/>
                </a:cubicBezTo>
                <a:cubicBezTo>
                  <a:pt x="451" y="42"/>
                  <a:pt x="451" y="42"/>
                  <a:pt x="451" y="42"/>
                </a:cubicBezTo>
                <a:cubicBezTo>
                  <a:pt x="435" y="42"/>
                  <a:pt x="435" y="42"/>
                  <a:pt x="435" y="42"/>
                </a:cubicBezTo>
                <a:cubicBezTo>
                  <a:pt x="434" y="42"/>
                  <a:pt x="434" y="42"/>
                  <a:pt x="434" y="42"/>
                </a:cubicBezTo>
                <a:cubicBezTo>
                  <a:pt x="424" y="42"/>
                  <a:pt x="424" y="42"/>
                  <a:pt x="424" y="42"/>
                </a:cubicBezTo>
                <a:cubicBezTo>
                  <a:pt x="414" y="40"/>
                  <a:pt x="402" y="40"/>
                  <a:pt x="391" y="40"/>
                </a:cubicBezTo>
                <a:cubicBezTo>
                  <a:pt x="385" y="39"/>
                  <a:pt x="379" y="39"/>
                  <a:pt x="373" y="38"/>
                </a:cubicBezTo>
                <a:cubicBezTo>
                  <a:pt x="380" y="36"/>
                  <a:pt x="388" y="37"/>
                  <a:pt x="396" y="36"/>
                </a:cubicBezTo>
                <a:cubicBezTo>
                  <a:pt x="390" y="35"/>
                  <a:pt x="382" y="36"/>
                  <a:pt x="376" y="35"/>
                </a:cubicBezTo>
                <a:cubicBezTo>
                  <a:pt x="402" y="35"/>
                  <a:pt x="431" y="37"/>
                  <a:pt x="459" y="36"/>
                </a:cubicBezTo>
                <a:cubicBezTo>
                  <a:pt x="460" y="35"/>
                  <a:pt x="460" y="35"/>
                  <a:pt x="460" y="35"/>
                </a:cubicBezTo>
                <a:cubicBezTo>
                  <a:pt x="452" y="34"/>
                  <a:pt x="443" y="35"/>
                  <a:pt x="435" y="34"/>
                </a:cubicBezTo>
                <a:cubicBezTo>
                  <a:pt x="435" y="33"/>
                  <a:pt x="435" y="33"/>
                  <a:pt x="435" y="33"/>
                </a:cubicBezTo>
                <a:cubicBezTo>
                  <a:pt x="445" y="33"/>
                  <a:pt x="445" y="33"/>
                  <a:pt x="445" y="33"/>
                </a:cubicBezTo>
                <a:cubicBezTo>
                  <a:pt x="429" y="32"/>
                  <a:pt x="414" y="31"/>
                  <a:pt x="397" y="32"/>
                </a:cubicBezTo>
                <a:cubicBezTo>
                  <a:pt x="395" y="31"/>
                  <a:pt x="393" y="31"/>
                  <a:pt x="391" y="30"/>
                </a:cubicBezTo>
                <a:cubicBezTo>
                  <a:pt x="410" y="30"/>
                  <a:pt x="428" y="32"/>
                  <a:pt x="445" y="31"/>
                </a:cubicBezTo>
                <a:cubicBezTo>
                  <a:pt x="439" y="31"/>
                  <a:pt x="434" y="30"/>
                  <a:pt x="428" y="30"/>
                </a:cubicBezTo>
                <a:cubicBezTo>
                  <a:pt x="426" y="30"/>
                  <a:pt x="426" y="30"/>
                  <a:pt x="426" y="30"/>
                </a:cubicBezTo>
                <a:cubicBezTo>
                  <a:pt x="428" y="29"/>
                  <a:pt x="428" y="29"/>
                  <a:pt x="428" y="29"/>
                </a:cubicBezTo>
                <a:cubicBezTo>
                  <a:pt x="449" y="29"/>
                  <a:pt x="449" y="29"/>
                  <a:pt x="449" y="29"/>
                </a:cubicBezTo>
                <a:cubicBezTo>
                  <a:pt x="449" y="29"/>
                  <a:pt x="449" y="29"/>
                  <a:pt x="449" y="29"/>
                </a:cubicBezTo>
                <a:cubicBezTo>
                  <a:pt x="432" y="28"/>
                  <a:pt x="415" y="28"/>
                  <a:pt x="398" y="27"/>
                </a:cubicBezTo>
                <a:cubicBezTo>
                  <a:pt x="399" y="26"/>
                  <a:pt x="399" y="26"/>
                  <a:pt x="399" y="26"/>
                </a:cubicBezTo>
                <a:cubicBezTo>
                  <a:pt x="417" y="24"/>
                  <a:pt x="432" y="30"/>
                  <a:pt x="449" y="27"/>
                </a:cubicBezTo>
                <a:cubicBezTo>
                  <a:pt x="444" y="26"/>
                  <a:pt x="440" y="27"/>
                  <a:pt x="436" y="26"/>
                </a:cubicBezTo>
                <a:cubicBezTo>
                  <a:pt x="445" y="26"/>
                  <a:pt x="455" y="25"/>
                  <a:pt x="464" y="25"/>
                </a:cubicBezTo>
                <a:cubicBezTo>
                  <a:pt x="463" y="23"/>
                  <a:pt x="471" y="25"/>
                  <a:pt x="474" y="23"/>
                </a:cubicBezTo>
                <a:cubicBezTo>
                  <a:pt x="461" y="23"/>
                  <a:pt x="447" y="23"/>
                  <a:pt x="435" y="22"/>
                </a:cubicBezTo>
                <a:cubicBezTo>
                  <a:pt x="438" y="21"/>
                  <a:pt x="441" y="21"/>
                  <a:pt x="444" y="21"/>
                </a:cubicBezTo>
                <a:cubicBezTo>
                  <a:pt x="443" y="21"/>
                  <a:pt x="443" y="21"/>
                  <a:pt x="443" y="20"/>
                </a:cubicBezTo>
                <a:cubicBezTo>
                  <a:pt x="443" y="20"/>
                  <a:pt x="443" y="20"/>
                  <a:pt x="443" y="20"/>
                </a:cubicBezTo>
                <a:cubicBezTo>
                  <a:pt x="452" y="20"/>
                  <a:pt x="460" y="21"/>
                  <a:pt x="468" y="19"/>
                </a:cubicBezTo>
                <a:cubicBezTo>
                  <a:pt x="464" y="19"/>
                  <a:pt x="460" y="19"/>
                  <a:pt x="457" y="18"/>
                </a:cubicBezTo>
                <a:cubicBezTo>
                  <a:pt x="457" y="18"/>
                  <a:pt x="458" y="17"/>
                  <a:pt x="458" y="17"/>
                </a:cubicBezTo>
                <a:cubicBezTo>
                  <a:pt x="457" y="17"/>
                  <a:pt x="455" y="17"/>
                  <a:pt x="454" y="16"/>
                </a:cubicBezTo>
                <a:cubicBezTo>
                  <a:pt x="455" y="15"/>
                  <a:pt x="455" y="15"/>
                  <a:pt x="455" y="15"/>
                </a:cubicBezTo>
                <a:cubicBezTo>
                  <a:pt x="459" y="17"/>
                  <a:pt x="463" y="15"/>
                  <a:pt x="467" y="15"/>
                </a:cubicBezTo>
                <a:cubicBezTo>
                  <a:pt x="446" y="13"/>
                  <a:pt x="446" y="13"/>
                  <a:pt x="446" y="13"/>
                </a:cubicBezTo>
                <a:cubicBezTo>
                  <a:pt x="457" y="13"/>
                  <a:pt x="467" y="13"/>
                  <a:pt x="478" y="13"/>
                </a:cubicBezTo>
                <a:close/>
                <a:moveTo>
                  <a:pt x="20" y="46"/>
                </a:moveTo>
                <a:cubicBezTo>
                  <a:pt x="22" y="46"/>
                  <a:pt x="22" y="46"/>
                  <a:pt x="22" y="46"/>
                </a:cubicBezTo>
                <a:cubicBezTo>
                  <a:pt x="22" y="46"/>
                  <a:pt x="22" y="46"/>
                  <a:pt x="22" y="46"/>
                </a:cubicBezTo>
                <a:lnTo>
                  <a:pt x="20" y="46"/>
                </a:lnTo>
                <a:close/>
                <a:moveTo>
                  <a:pt x="224" y="74"/>
                </a:moveTo>
                <a:cubicBezTo>
                  <a:pt x="214" y="74"/>
                  <a:pt x="214" y="74"/>
                  <a:pt x="214" y="74"/>
                </a:cubicBezTo>
                <a:cubicBezTo>
                  <a:pt x="213" y="74"/>
                  <a:pt x="213" y="74"/>
                  <a:pt x="212" y="74"/>
                </a:cubicBezTo>
                <a:cubicBezTo>
                  <a:pt x="214" y="74"/>
                  <a:pt x="214" y="74"/>
                  <a:pt x="214" y="74"/>
                </a:cubicBezTo>
                <a:cubicBezTo>
                  <a:pt x="216" y="74"/>
                  <a:pt x="217" y="73"/>
                  <a:pt x="218" y="73"/>
                </a:cubicBezTo>
                <a:cubicBezTo>
                  <a:pt x="234" y="73"/>
                  <a:pt x="234" y="73"/>
                  <a:pt x="234" y="73"/>
                </a:cubicBezTo>
                <a:cubicBezTo>
                  <a:pt x="234" y="73"/>
                  <a:pt x="234" y="73"/>
                  <a:pt x="235" y="73"/>
                </a:cubicBezTo>
                <a:cubicBezTo>
                  <a:pt x="234" y="73"/>
                  <a:pt x="234" y="73"/>
                  <a:pt x="234" y="73"/>
                </a:cubicBezTo>
                <a:cubicBezTo>
                  <a:pt x="230" y="73"/>
                  <a:pt x="227" y="73"/>
                  <a:pt x="224" y="74"/>
                </a:cubicBezTo>
                <a:close/>
                <a:moveTo>
                  <a:pt x="380" y="69"/>
                </a:moveTo>
                <a:cubicBezTo>
                  <a:pt x="379" y="69"/>
                  <a:pt x="378" y="69"/>
                  <a:pt x="377" y="69"/>
                </a:cubicBezTo>
                <a:cubicBezTo>
                  <a:pt x="377" y="69"/>
                  <a:pt x="379" y="69"/>
                  <a:pt x="380" y="69"/>
                </a:cubicBezTo>
                <a:close/>
                <a:moveTo>
                  <a:pt x="367" y="70"/>
                </a:moveTo>
                <a:cubicBezTo>
                  <a:pt x="364" y="70"/>
                  <a:pt x="364" y="70"/>
                  <a:pt x="364" y="70"/>
                </a:cubicBezTo>
                <a:cubicBezTo>
                  <a:pt x="364" y="70"/>
                  <a:pt x="364" y="70"/>
                  <a:pt x="364" y="70"/>
                </a:cubicBezTo>
                <a:cubicBezTo>
                  <a:pt x="364" y="70"/>
                  <a:pt x="364" y="70"/>
                  <a:pt x="364" y="70"/>
                </a:cubicBezTo>
                <a:cubicBezTo>
                  <a:pt x="365" y="70"/>
                  <a:pt x="366" y="69"/>
                  <a:pt x="367" y="70"/>
                </a:cubicBezTo>
                <a:close/>
                <a:moveTo>
                  <a:pt x="415" y="11"/>
                </a:moveTo>
                <a:cubicBezTo>
                  <a:pt x="410" y="11"/>
                  <a:pt x="410" y="11"/>
                  <a:pt x="410" y="11"/>
                </a:cubicBezTo>
                <a:cubicBezTo>
                  <a:pt x="411" y="11"/>
                  <a:pt x="413" y="11"/>
                  <a:pt x="415" y="11"/>
                </a:cubicBezTo>
                <a:cubicBezTo>
                  <a:pt x="419" y="11"/>
                  <a:pt x="419" y="11"/>
                  <a:pt x="419" y="11"/>
                </a:cubicBezTo>
                <a:cubicBezTo>
                  <a:pt x="417" y="12"/>
                  <a:pt x="416" y="11"/>
                  <a:pt x="415" y="11"/>
                </a:cubicBezTo>
                <a:close/>
                <a:moveTo>
                  <a:pt x="422" y="12"/>
                </a:moveTo>
                <a:cubicBezTo>
                  <a:pt x="428" y="12"/>
                  <a:pt x="433" y="12"/>
                  <a:pt x="439" y="13"/>
                </a:cubicBezTo>
                <a:cubicBezTo>
                  <a:pt x="433" y="12"/>
                  <a:pt x="428" y="12"/>
                  <a:pt x="422" y="12"/>
                </a:cubicBezTo>
                <a:close/>
              </a:path>
            </a:pathLst>
          </a:custGeom>
          <a:solidFill>
            <a:srgbClr val="2C3C5E"/>
          </a:solidFill>
          <a:ln>
            <a:noFill/>
          </a:ln>
        </p:spPr>
        <p:txBody>
          <a:bodyPr vert="horz" wrap="square" lIns="91440" tIns="45720" rIns="91440" bIns="45720" numCol="1" anchor="t" anchorCtr="0" compatLnSpc="1"/>
          <a:lstStyle/>
          <a:p>
            <a:pPr lvl="0"/>
            <a:endParaRPr lang="zh-CN" altLang="en-US" dirty="0"/>
          </a:p>
        </p:txBody>
      </p:sp>
      <p:sp>
        <p:nvSpPr>
          <p:cNvPr id="8" name="矩形 7"/>
          <p:cNvSpPr/>
          <p:nvPr/>
        </p:nvSpPr>
        <p:spPr>
          <a:xfrm>
            <a:off x="5496481" y="361889"/>
            <a:ext cx="1198880" cy="398780"/>
          </a:xfrm>
          <a:prstGeom prst="rect">
            <a:avLst/>
          </a:prstGeom>
        </p:spPr>
        <p:txBody>
          <a:bodyPr wrap="none">
            <a:spAutoFit/>
          </a:bodyPr>
          <a:lstStyle/>
          <a:p>
            <a:pPr algn="ctr"/>
            <a:r>
              <a:rPr lang="zh-CN" altLang="en-US" sz="2000" dirty="0">
                <a:solidFill>
                  <a:schemeClr val="bg1"/>
                </a:solidFill>
                <a:latin typeface="方正清刻本悦宋简体" panose="02010600030101010101" pitchFamily="2" charset="-122"/>
                <a:ea typeface="方正清刻本悦宋简体" panose="02010600030101010101" pitchFamily="2" charset="-122"/>
              </a:rPr>
              <a:t>工匠修行</a:t>
            </a:r>
            <a:endParaRPr lang="zh-CN" altLang="en-US" sz="2000" dirty="0">
              <a:solidFill>
                <a:schemeClr val="bg1"/>
              </a:solidFill>
              <a:latin typeface="方正清刻本悦宋简体" panose="02010600030101010101" pitchFamily="2" charset="-122"/>
              <a:ea typeface="方正清刻本悦宋简体" panose="02010600030101010101" pitchFamily="2" charset="-122"/>
            </a:endParaRPr>
          </a:p>
        </p:txBody>
      </p:sp>
      <p:sp>
        <p:nvSpPr>
          <p:cNvPr id="9" name="文本框 8"/>
          <p:cNvSpPr txBox="1"/>
          <p:nvPr/>
        </p:nvSpPr>
        <p:spPr>
          <a:xfrm>
            <a:off x="561340" y="976630"/>
            <a:ext cx="10605135" cy="1198880"/>
          </a:xfrm>
          <a:prstGeom prst="rect">
            <a:avLst/>
          </a:prstGeom>
          <a:noFill/>
        </p:spPr>
        <p:txBody>
          <a:bodyPr wrap="square" rtlCol="0">
            <a:spAutoFit/>
          </a:bodyPr>
          <a:lstStyle/>
          <a:p>
            <a:pPr>
              <a:lnSpc>
                <a:spcPct val="150000"/>
              </a:lnSpc>
            </a:pPr>
            <a:r>
              <a:rPr lang="en-US" altLang="zh-CN" sz="1600" b="1" dirty="0">
                <a:solidFill>
                  <a:schemeClr val="bg2">
                    <a:lumMod val="10000"/>
                  </a:schemeClr>
                </a:solidFill>
                <a:latin typeface="宋体" panose="02010600030101010101" pitchFamily="2" charset="-122"/>
                <a:ea typeface="宋体" panose="02010600030101010101" pitchFamily="2" charset="-122"/>
                <a:sym typeface="+mn-ea"/>
              </a:rPr>
              <a:t>实践内容</a:t>
            </a:r>
            <a:endParaRPr lang="en-US" altLang="zh-CN" sz="1600" b="1" dirty="0">
              <a:solidFill>
                <a:schemeClr val="bg2">
                  <a:lumMod val="10000"/>
                </a:schemeClr>
              </a:solidFill>
              <a:latin typeface="宋体" panose="02010600030101010101" pitchFamily="2" charset="-122"/>
              <a:ea typeface="宋体" panose="02010600030101010101" pitchFamily="2" charset="-122"/>
              <a:sym typeface="+mn-ea"/>
            </a:endParaRPr>
          </a:p>
          <a:p>
            <a:pPr>
              <a:lnSpc>
                <a:spcPct val="150000"/>
              </a:lnSpc>
            </a:pPr>
            <a:r>
              <a:rPr lang="en-US" altLang="zh-CN" sz="1600" dirty="0">
                <a:solidFill>
                  <a:schemeClr val="bg2">
                    <a:lumMod val="10000"/>
                  </a:schemeClr>
                </a:solidFill>
                <a:latin typeface="宋体" panose="02010600030101010101" pitchFamily="2" charset="-122"/>
                <a:ea typeface="宋体" panose="02010600030101010101" pitchFamily="2" charset="-122"/>
                <a:sym typeface="+mn-ea"/>
              </a:rPr>
              <a:t>3. 钻孔</a:t>
            </a:r>
            <a:endParaRPr lang="en-US" altLang="zh-CN" sz="1600" dirty="0">
              <a:solidFill>
                <a:schemeClr val="bg2">
                  <a:lumMod val="10000"/>
                </a:schemeClr>
              </a:solidFill>
              <a:latin typeface="宋体" panose="02010600030101010101" pitchFamily="2" charset="-122"/>
              <a:ea typeface="宋体" panose="02010600030101010101" pitchFamily="2" charset="-122"/>
              <a:sym typeface="+mn-ea"/>
            </a:endParaRPr>
          </a:p>
          <a:p>
            <a:pPr>
              <a:lnSpc>
                <a:spcPct val="150000"/>
              </a:lnSpc>
            </a:pPr>
            <a:r>
              <a:rPr lang="en-US" altLang="zh-CN" sz="1600" dirty="0">
                <a:solidFill>
                  <a:schemeClr val="bg2">
                    <a:lumMod val="10000"/>
                  </a:schemeClr>
                </a:solidFill>
                <a:latin typeface="宋体" panose="02010600030101010101" pitchFamily="2" charset="-122"/>
                <a:ea typeface="宋体" panose="02010600030101010101" pitchFamily="2" charset="-122"/>
                <a:sym typeface="+mn-ea"/>
              </a:rPr>
              <a:t>使用斜孔钻头，每隔 18 厘米，以一个角度向下钻孔，把侧板打穿，进入中间的木板（图 6-4）。</a:t>
            </a:r>
            <a:endParaRPr lang="en-US" altLang="zh-CN" sz="1600" dirty="0">
              <a:solidFill>
                <a:schemeClr val="bg2">
                  <a:lumMod val="10000"/>
                </a:schemeClr>
              </a:solidFill>
              <a:latin typeface="宋体" panose="02010600030101010101" pitchFamily="2" charset="-122"/>
              <a:ea typeface="宋体" panose="02010600030101010101" pitchFamily="2" charset="-122"/>
              <a:sym typeface="+mn-ea"/>
            </a:endParaRPr>
          </a:p>
        </p:txBody>
      </p:sp>
      <p:pic>
        <p:nvPicPr>
          <p:cNvPr id="2" name="图片 1"/>
          <p:cNvPicPr>
            <a:picLocks noChangeAspect="1"/>
          </p:cNvPicPr>
          <p:nvPr/>
        </p:nvPicPr>
        <p:blipFill>
          <a:blip r:embed="rId1"/>
          <a:stretch>
            <a:fillRect/>
          </a:stretch>
        </p:blipFill>
        <p:spPr>
          <a:xfrm>
            <a:off x="1661160" y="2391410"/>
            <a:ext cx="6890385" cy="3872865"/>
          </a:xfrm>
          <a:prstGeom prst="rect">
            <a:avLst/>
          </a:prstGeom>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192"/>
          <p:cNvSpPr>
            <a:spLocks noEditPoints="1"/>
          </p:cNvSpPr>
          <p:nvPr/>
        </p:nvSpPr>
        <p:spPr bwMode="auto">
          <a:xfrm rot="10800000" flipH="1" flipV="1">
            <a:off x="4586232" y="270800"/>
            <a:ext cx="3486633" cy="582290"/>
          </a:xfrm>
          <a:custGeom>
            <a:avLst/>
            <a:gdLst>
              <a:gd name="T0" fmla="*/ 460 w 478"/>
              <a:gd name="T1" fmla="*/ 10 h 77"/>
              <a:gd name="T2" fmla="*/ 130 w 478"/>
              <a:gd name="T3" fmla="*/ 3 h 77"/>
              <a:gd name="T4" fmla="*/ 95 w 478"/>
              <a:gd name="T5" fmla="*/ 2 h 77"/>
              <a:gd name="T6" fmla="*/ 5 w 478"/>
              <a:gd name="T7" fmla="*/ 5 h 77"/>
              <a:gd name="T8" fmla="*/ 0 w 478"/>
              <a:gd name="T9" fmla="*/ 9 h 77"/>
              <a:gd name="T10" fmla="*/ 1 w 478"/>
              <a:gd name="T11" fmla="*/ 17 h 77"/>
              <a:gd name="T12" fmla="*/ 2 w 478"/>
              <a:gd name="T13" fmla="*/ 20 h 77"/>
              <a:gd name="T14" fmla="*/ 2 w 478"/>
              <a:gd name="T15" fmla="*/ 25 h 77"/>
              <a:gd name="T16" fmla="*/ 11 w 478"/>
              <a:gd name="T17" fmla="*/ 26 h 77"/>
              <a:gd name="T18" fmla="*/ 14 w 478"/>
              <a:gd name="T19" fmla="*/ 35 h 77"/>
              <a:gd name="T20" fmla="*/ 12 w 478"/>
              <a:gd name="T21" fmla="*/ 40 h 77"/>
              <a:gd name="T22" fmla="*/ 18 w 478"/>
              <a:gd name="T23" fmla="*/ 41 h 77"/>
              <a:gd name="T24" fmla="*/ 20 w 478"/>
              <a:gd name="T25" fmla="*/ 46 h 77"/>
              <a:gd name="T26" fmla="*/ 16 w 478"/>
              <a:gd name="T27" fmla="*/ 49 h 77"/>
              <a:gd name="T28" fmla="*/ 30 w 478"/>
              <a:gd name="T29" fmla="*/ 59 h 77"/>
              <a:gd name="T30" fmla="*/ 17 w 478"/>
              <a:gd name="T31" fmla="*/ 63 h 77"/>
              <a:gd name="T32" fmla="*/ 161 w 478"/>
              <a:gd name="T33" fmla="*/ 76 h 77"/>
              <a:gd name="T34" fmla="*/ 311 w 478"/>
              <a:gd name="T35" fmla="*/ 74 h 77"/>
              <a:gd name="T36" fmla="*/ 401 w 478"/>
              <a:gd name="T37" fmla="*/ 73 h 77"/>
              <a:gd name="T38" fmla="*/ 368 w 478"/>
              <a:gd name="T39" fmla="*/ 70 h 77"/>
              <a:gd name="T40" fmla="*/ 372 w 478"/>
              <a:gd name="T41" fmla="*/ 68 h 77"/>
              <a:gd name="T42" fmla="*/ 372 w 478"/>
              <a:gd name="T43" fmla="*/ 66 h 77"/>
              <a:gd name="T44" fmla="*/ 412 w 478"/>
              <a:gd name="T45" fmla="*/ 66 h 77"/>
              <a:gd name="T46" fmla="*/ 429 w 478"/>
              <a:gd name="T47" fmla="*/ 66 h 77"/>
              <a:gd name="T48" fmla="*/ 415 w 478"/>
              <a:gd name="T49" fmla="*/ 65 h 77"/>
              <a:gd name="T50" fmla="*/ 393 w 478"/>
              <a:gd name="T51" fmla="*/ 64 h 77"/>
              <a:gd name="T52" fmla="*/ 330 w 478"/>
              <a:gd name="T53" fmla="*/ 63 h 77"/>
              <a:gd name="T54" fmla="*/ 378 w 478"/>
              <a:gd name="T55" fmla="*/ 60 h 77"/>
              <a:gd name="T56" fmla="*/ 406 w 478"/>
              <a:gd name="T57" fmla="*/ 60 h 77"/>
              <a:gd name="T58" fmla="*/ 403 w 478"/>
              <a:gd name="T59" fmla="*/ 59 h 77"/>
              <a:gd name="T60" fmla="*/ 399 w 478"/>
              <a:gd name="T61" fmla="*/ 56 h 77"/>
              <a:gd name="T62" fmla="*/ 381 w 478"/>
              <a:gd name="T63" fmla="*/ 54 h 77"/>
              <a:gd name="T64" fmla="*/ 388 w 478"/>
              <a:gd name="T65" fmla="*/ 54 h 77"/>
              <a:gd name="T66" fmla="*/ 367 w 478"/>
              <a:gd name="T67" fmla="*/ 49 h 77"/>
              <a:gd name="T68" fmla="*/ 383 w 478"/>
              <a:gd name="T69" fmla="*/ 49 h 77"/>
              <a:gd name="T70" fmla="*/ 368 w 478"/>
              <a:gd name="T71" fmla="*/ 46 h 77"/>
              <a:gd name="T72" fmla="*/ 400 w 478"/>
              <a:gd name="T73" fmla="*/ 44 h 77"/>
              <a:gd name="T74" fmla="*/ 408 w 478"/>
              <a:gd name="T75" fmla="*/ 42 h 77"/>
              <a:gd name="T76" fmla="*/ 451 w 478"/>
              <a:gd name="T77" fmla="*/ 42 h 77"/>
              <a:gd name="T78" fmla="*/ 373 w 478"/>
              <a:gd name="T79" fmla="*/ 38 h 77"/>
              <a:gd name="T80" fmla="*/ 435 w 478"/>
              <a:gd name="T81" fmla="*/ 34 h 77"/>
              <a:gd name="T82" fmla="*/ 445 w 478"/>
              <a:gd name="T83" fmla="*/ 31 h 77"/>
              <a:gd name="T84" fmla="*/ 449 w 478"/>
              <a:gd name="T85" fmla="*/ 29 h 77"/>
              <a:gd name="T86" fmla="*/ 464 w 478"/>
              <a:gd name="T87" fmla="*/ 25 h 77"/>
              <a:gd name="T88" fmla="*/ 443 w 478"/>
              <a:gd name="T89" fmla="*/ 20 h 77"/>
              <a:gd name="T90" fmla="*/ 455 w 478"/>
              <a:gd name="T91" fmla="*/ 15 h 77"/>
              <a:gd name="T92" fmla="*/ 22 w 478"/>
              <a:gd name="T93" fmla="*/ 46 h 77"/>
              <a:gd name="T94" fmla="*/ 212 w 478"/>
              <a:gd name="T95" fmla="*/ 74 h 77"/>
              <a:gd name="T96" fmla="*/ 234 w 478"/>
              <a:gd name="T97" fmla="*/ 73 h 77"/>
              <a:gd name="T98" fmla="*/ 367 w 478"/>
              <a:gd name="T99" fmla="*/ 70 h 77"/>
              <a:gd name="T100" fmla="*/ 415 w 478"/>
              <a:gd name="T101" fmla="*/ 11 h 77"/>
              <a:gd name="T102" fmla="*/ 422 w 478"/>
              <a:gd name="T103" fmla="*/ 12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78" h="77">
                <a:moveTo>
                  <a:pt x="478" y="13"/>
                </a:moveTo>
                <a:cubicBezTo>
                  <a:pt x="472" y="13"/>
                  <a:pt x="468" y="13"/>
                  <a:pt x="462" y="12"/>
                </a:cubicBezTo>
                <a:cubicBezTo>
                  <a:pt x="461" y="11"/>
                  <a:pt x="465" y="12"/>
                  <a:pt x="464" y="11"/>
                </a:cubicBezTo>
                <a:cubicBezTo>
                  <a:pt x="434" y="9"/>
                  <a:pt x="403" y="9"/>
                  <a:pt x="373" y="7"/>
                </a:cubicBezTo>
                <a:cubicBezTo>
                  <a:pt x="402" y="6"/>
                  <a:pt x="431" y="10"/>
                  <a:pt x="460" y="10"/>
                </a:cubicBezTo>
                <a:cubicBezTo>
                  <a:pt x="436" y="6"/>
                  <a:pt x="407" y="7"/>
                  <a:pt x="381" y="5"/>
                </a:cubicBezTo>
                <a:cubicBezTo>
                  <a:pt x="288" y="3"/>
                  <a:pt x="288" y="3"/>
                  <a:pt x="288" y="3"/>
                </a:cubicBezTo>
                <a:cubicBezTo>
                  <a:pt x="222" y="3"/>
                  <a:pt x="222" y="3"/>
                  <a:pt x="222" y="3"/>
                </a:cubicBezTo>
                <a:cubicBezTo>
                  <a:pt x="130" y="4"/>
                  <a:pt x="130" y="4"/>
                  <a:pt x="130" y="4"/>
                </a:cubicBezTo>
                <a:cubicBezTo>
                  <a:pt x="130" y="3"/>
                  <a:pt x="130" y="3"/>
                  <a:pt x="130" y="3"/>
                </a:cubicBezTo>
                <a:cubicBezTo>
                  <a:pt x="127" y="2"/>
                  <a:pt x="125" y="3"/>
                  <a:pt x="123" y="3"/>
                </a:cubicBezTo>
                <a:cubicBezTo>
                  <a:pt x="124" y="3"/>
                  <a:pt x="125" y="3"/>
                  <a:pt x="125" y="4"/>
                </a:cubicBezTo>
                <a:cubicBezTo>
                  <a:pt x="122" y="4"/>
                  <a:pt x="118" y="3"/>
                  <a:pt x="115" y="4"/>
                </a:cubicBezTo>
                <a:cubicBezTo>
                  <a:pt x="112" y="3"/>
                  <a:pt x="107" y="4"/>
                  <a:pt x="102" y="3"/>
                </a:cubicBezTo>
                <a:cubicBezTo>
                  <a:pt x="100" y="2"/>
                  <a:pt x="98" y="2"/>
                  <a:pt x="95" y="2"/>
                </a:cubicBezTo>
                <a:cubicBezTo>
                  <a:pt x="70" y="2"/>
                  <a:pt x="50" y="0"/>
                  <a:pt x="24" y="1"/>
                </a:cubicBezTo>
                <a:cubicBezTo>
                  <a:pt x="18" y="2"/>
                  <a:pt x="10" y="1"/>
                  <a:pt x="6" y="4"/>
                </a:cubicBezTo>
                <a:cubicBezTo>
                  <a:pt x="6" y="5"/>
                  <a:pt x="8" y="5"/>
                  <a:pt x="8" y="5"/>
                </a:cubicBezTo>
                <a:cubicBezTo>
                  <a:pt x="7" y="5"/>
                  <a:pt x="6" y="6"/>
                  <a:pt x="5" y="5"/>
                </a:cubicBezTo>
                <a:cubicBezTo>
                  <a:pt x="5" y="5"/>
                  <a:pt x="5" y="5"/>
                  <a:pt x="5" y="5"/>
                </a:cubicBezTo>
                <a:cubicBezTo>
                  <a:pt x="0" y="6"/>
                  <a:pt x="0" y="6"/>
                  <a:pt x="0" y="6"/>
                </a:cubicBezTo>
                <a:cubicBezTo>
                  <a:pt x="2" y="7"/>
                  <a:pt x="2" y="7"/>
                  <a:pt x="2" y="7"/>
                </a:cubicBezTo>
                <a:cubicBezTo>
                  <a:pt x="2" y="7"/>
                  <a:pt x="2" y="7"/>
                  <a:pt x="2" y="7"/>
                </a:cubicBezTo>
                <a:cubicBezTo>
                  <a:pt x="4" y="8"/>
                  <a:pt x="4" y="8"/>
                  <a:pt x="4" y="8"/>
                </a:cubicBezTo>
                <a:cubicBezTo>
                  <a:pt x="3" y="8"/>
                  <a:pt x="1" y="9"/>
                  <a:pt x="0" y="9"/>
                </a:cubicBezTo>
                <a:cubicBezTo>
                  <a:pt x="0" y="11"/>
                  <a:pt x="0" y="13"/>
                  <a:pt x="3" y="13"/>
                </a:cubicBezTo>
                <a:cubicBezTo>
                  <a:pt x="0" y="13"/>
                  <a:pt x="0" y="13"/>
                  <a:pt x="0" y="13"/>
                </a:cubicBezTo>
                <a:cubicBezTo>
                  <a:pt x="0" y="14"/>
                  <a:pt x="0" y="14"/>
                  <a:pt x="0" y="14"/>
                </a:cubicBezTo>
                <a:cubicBezTo>
                  <a:pt x="0" y="15"/>
                  <a:pt x="2" y="15"/>
                  <a:pt x="3" y="15"/>
                </a:cubicBezTo>
                <a:cubicBezTo>
                  <a:pt x="1" y="17"/>
                  <a:pt x="1" y="17"/>
                  <a:pt x="1" y="17"/>
                </a:cubicBezTo>
                <a:cubicBezTo>
                  <a:pt x="2" y="17"/>
                  <a:pt x="2" y="17"/>
                  <a:pt x="2" y="17"/>
                </a:cubicBezTo>
                <a:cubicBezTo>
                  <a:pt x="1" y="18"/>
                  <a:pt x="1" y="18"/>
                  <a:pt x="1" y="18"/>
                </a:cubicBezTo>
                <a:cubicBezTo>
                  <a:pt x="3" y="18"/>
                  <a:pt x="1" y="19"/>
                  <a:pt x="1" y="19"/>
                </a:cubicBezTo>
                <a:cubicBezTo>
                  <a:pt x="4" y="20"/>
                  <a:pt x="4" y="20"/>
                  <a:pt x="4" y="20"/>
                </a:cubicBezTo>
                <a:cubicBezTo>
                  <a:pt x="5" y="21"/>
                  <a:pt x="2" y="20"/>
                  <a:pt x="2" y="20"/>
                </a:cubicBezTo>
                <a:cubicBezTo>
                  <a:pt x="3" y="21"/>
                  <a:pt x="5" y="21"/>
                  <a:pt x="6" y="21"/>
                </a:cubicBezTo>
                <a:cubicBezTo>
                  <a:pt x="5" y="22"/>
                  <a:pt x="3" y="21"/>
                  <a:pt x="1" y="21"/>
                </a:cubicBezTo>
                <a:cubicBezTo>
                  <a:pt x="1" y="22"/>
                  <a:pt x="1" y="22"/>
                  <a:pt x="1" y="22"/>
                </a:cubicBezTo>
                <a:cubicBezTo>
                  <a:pt x="2" y="24"/>
                  <a:pt x="6" y="24"/>
                  <a:pt x="10" y="24"/>
                </a:cubicBezTo>
                <a:cubicBezTo>
                  <a:pt x="7" y="25"/>
                  <a:pt x="5" y="25"/>
                  <a:pt x="2" y="25"/>
                </a:cubicBezTo>
                <a:cubicBezTo>
                  <a:pt x="2" y="26"/>
                  <a:pt x="2" y="26"/>
                  <a:pt x="2" y="26"/>
                </a:cubicBezTo>
                <a:cubicBezTo>
                  <a:pt x="3" y="27"/>
                  <a:pt x="5" y="26"/>
                  <a:pt x="5" y="27"/>
                </a:cubicBezTo>
                <a:cubicBezTo>
                  <a:pt x="10" y="27"/>
                  <a:pt x="10" y="27"/>
                  <a:pt x="10" y="27"/>
                </a:cubicBezTo>
                <a:cubicBezTo>
                  <a:pt x="9" y="27"/>
                  <a:pt x="9" y="27"/>
                  <a:pt x="9" y="27"/>
                </a:cubicBezTo>
                <a:cubicBezTo>
                  <a:pt x="9" y="26"/>
                  <a:pt x="10" y="26"/>
                  <a:pt x="11" y="26"/>
                </a:cubicBezTo>
                <a:cubicBezTo>
                  <a:pt x="15" y="26"/>
                  <a:pt x="12" y="30"/>
                  <a:pt x="14" y="30"/>
                </a:cubicBezTo>
                <a:cubicBezTo>
                  <a:pt x="12" y="32"/>
                  <a:pt x="9" y="30"/>
                  <a:pt x="6" y="31"/>
                </a:cubicBezTo>
                <a:cubicBezTo>
                  <a:pt x="9" y="32"/>
                  <a:pt x="12" y="31"/>
                  <a:pt x="16" y="31"/>
                </a:cubicBezTo>
                <a:cubicBezTo>
                  <a:pt x="17" y="34"/>
                  <a:pt x="17" y="34"/>
                  <a:pt x="17" y="34"/>
                </a:cubicBezTo>
                <a:cubicBezTo>
                  <a:pt x="14" y="35"/>
                  <a:pt x="14" y="35"/>
                  <a:pt x="14" y="35"/>
                </a:cubicBezTo>
                <a:cubicBezTo>
                  <a:pt x="21" y="35"/>
                  <a:pt x="21" y="35"/>
                  <a:pt x="21" y="35"/>
                </a:cubicBezTo>
                <a:cubicBezTo>
                  <a:pt x="22" y="35"/>
                  <a:pt x="23" y="35"/>
                  <a:pt x="23" y="36"/>
                </a:cubicBezTo>
                <a:cubicBezTo>
                  <a:pt x="23" y="37"/>
                  <a:pt x="22" y="37"/>
                  <a:pt x="21" y="37"/>
                </a:cubicBezTo>
                <a:cubicBezTo>
                  <a:pt x="18" y="41"/>
                  <a:pt x="11" y="37"/>
                  <a:pt x="6" y="38"/>
                </a:cubicBezTo>
                <a:cubicBezTo>
                  <a:pt x="7" y="39"/>
                  <a:pt x="10" y="39"/>
                  <a:pt x="12" y="40"/>
                </a:cubicBezTo>
                <a:cubicBezTo>
                  <a:pt x="16" y="39"/>
                  <a:pt x="18" y="38"/>
                  <a:pt x="21" y="39"/>
                </a:cubicBezTo>
                <a:cubicBezTo>
                  <a:pt x="19" y="40"/>
                  <a:pt x="19" y="40"/>
                  <a:pt x="19" y="40"/>
                </a:cubicBezTo>
                <a:cubicBezTo>
                  <a:pt x="20" y="40"/>
                  <a:pt x="20" y="40"/>
                  <a:pt x="20" y="40"/>
                </a:cubicBezTo>
                <a:cubicBezTo>
                  <a:pt x="20" y="40"/>
                  <a:pt x="21" y="40"/>
                  <a:pt x="21" y="41"/>
                </a:cubicBezTo>
                <a:cubicBezTo>
                  <a:pt x="18" y="41"/>
                  <a:pt x="18" y="41"/>
                  <a:pt x="18" y="41"/>
                </a:cubicBezTo>
                <a:cubicBezTo>
                  <a:pt x="19" y="41"/>
                  <a:pt x="19" y="41"/>
                  <a:pt x="19" y="41"/>
                </a:cubicBezTo>
                <a:cubicBezTo>
                  <a:pt x="20" y="41"/>
                  <a:pt x="21" y="42"/>
                  <a:pt x="22" y="41"/>
                </a:cubicBezTo>
                <a:cubicBezTo>
                  <a:pt x="22" y="43"/>
                  <a:pt x="22" y="43"/>
                  <a:pt x="22" y="43"/>
                </a:cubicBezTo>
                <a:cubicBezTo>
                  <a:pt x="20" y="44"/>
                  <a:pt x="22" y="46"/>
                  <a:pt x="19" y="46"/>
                </a:cubicBezTo>
                <a:cubicBezTo>
                  <a:pt x="20" y="46"/>
                  <a:pt x="20" y="46"/>
                  <a:pt x="20" y="46"/>
                </a:cubicBezTo>
                <a:cubicBezTo>
                  <a:pt x="16" y="47"/>
                  <a:pt x="12" y="44"/>
                  <a:pt x="9" y="46"/>
                </a:cubicBezTo>
                <a:cubicBezTo>
                  <a:pt x="13" y="47"/>
                  <a:pt x="19" y="46"/>
                  <a:pt x="23" y="48"/>
                </a:cubicBezTo>
                <a:cubicBezTo>
                  <a:pt x="22" y="49"/>
                  <a:pt x="22" y="49"/>
                  <a:pt x="22" y="49"/>
                </a:cubicBezTo>
                <a:cubicBezTo>
                  <a:pt x="21" y="48"/>
                  <a:pt x="21" y="48"/>
                  <a:pt x="21" y="48"/>
                </a:cubicBezTo>
                <a:cubicBezTo>
                  <a:pt x="19" y="48"/>
                  <a:pt x="17" y="49"/>
                  <a:pt x="16" y="49"/>
                </a:cubicBezTo>
                <a:cubicBezTo>
                  <a:pt x="17" y="49"/>
                  <a:pt x="19" y="49"/>
                  <a:pt x="20" y="49"/>
                </a:cubicBezTo>
                <a:cubicBezTo>
                  <a:pt x="22" y="50"/>
                  <a:pt x="25" y="51"/>
                  <a:pt x="24" y="53"/>
                </a:cubicBezTo>
                <a:cubicBezTo>
                  <a:pt x="19" y="53"/>
                  <a:pt x="19" y="53"/>
                  <a:pt x="19" y="53"/>
                </a:cubicBezTo>
                <a:cubicBezTo>
                  <a:pt x="26" y="55"/>
                  <a:pt x="26" y="55"/>
                  <a:pt x="26" y="55"/>
                </a:cubicBezTo>
                <a:cubicBezTo>
                  <a:pt x="25" y="57"/>
                  <a:pt x="29" y="58"/>
                  <a:pt x="30" y="59"/>
                </a:cubicBezTo>
                <a:cubicBezTo>
                  <a:pt x="29" y="60"/>
                  <a:pt x="27" y="59"/>
                  <a:pt x="26" y="60"/>
                </a:cubicBezTo>
                <a:cubicBezTo>
                  <a:pt x="22" y="61"/>
                  <a:pt x="28" y="62"/>
                  <a:pt x="26" y="64"/>
                </a:cubicBezTo>
                <a:cubicBezTo>
                  <a:pt x="27" y="64"/>
                  <a:pt x="29" y="64"/>
                  <a:pt x="30" y="65"/>
                </a:cubicBezTo>
                <a:cubicBezTo>
                  <a:pt x="30" y="65"/>
                  <a:pt x="29" y="66"/>
                  <a:pt x="29" y="66"/>
                </a:cubicBezTo>
                <a:cubicBezTo>
                  <a:pt x="25" y="64"/>
                  <a:pt x="21" y="63"/>
                  <a:pt x="17" y="63"/>
                </a:cubicBezTo>
                <a:cubicBezTo>
                  <a:pt x="22" y="66"/>
                  <a:pt x="22" y="66"/>
                  <a:pt x="22" y="66"/>
                </a:cubicBezTo>
                <a:cubicBezTo>
                  <a:pt x="30" y="66"/>
                  <a:pt x="36" y="70"/>
                  <a:pt x="44" y="70"/>
                </a:cubicBezTo>
                <a:cubicBezTo>
                  <a:pt x="51" y="73"/>
                  <a:pt x="61" y="73"/>
                  <a:pt x="70" y="75"/>
                </a:cubicBezTo>
                <a:cubicBezTo>
                  <a:pt x="82" y="75"/>
                  <a:pt x="93" y="77"/>
                  <a:pt x="104" y="77"/>
                </a:cubicBezTo>
                <a:cubicBezTo>
                  <a:pt x="123" y="76"/>
                  <a:pt x="142" y="76"/>
                  <a:pt x="161" y="76"/>
                </a:cubicBezTo>
                <a:cubicBezTo>
                  <a:pt x="258" y="76"/>
                  <a:pt x="258" y="76"/>
                  <a:pt x="258" y="76"/>
                </a:cubicBezTo>
                <a:cubicBezTo>
                  <a:pt x="286" y="75"/>
                  <a:pt x="315" y="77"/>
                  <a:pt x="341" y="75"/>
                </a:cubicBezTo>
                <a:cubicBezTo>
                  <a:pt x="336" y="75"/>
                  <a:pt x="331" y="74"/>
                  <a:pt x="326" y="75"/>
                </a:cubicBezTo>
                <a:cubicBezTo>
                  <a:pt x="323" y="75"/>
                  <a:pt x="321" y="74"/>
                  <a:pt x="319" y="75"/>
                </a:cubicBezTo>
                <a:cubicBezTo>
                  <a:pt x="316" y="75"/>
                  <a:pt x="313" y="75"/>
                  <a:pt x="311" y="74"/>
                </a:cubicBezTo>
                <a:cubicBezTo>
                  <a:pt x="280" y="74"/>
                  <a:pt x="280" y="74"/>
                  <a:pt x="280" y="74"/>
                </a:cubicBezTo>
                <a:cubicBezTo>
                  <a:pt x="279" y="74"/>
                  <a:pt x="279" y="74"/>
                  <a:pt x="279" y="74"/>
                </a:cubicBezTo>
                <a:cubicBezTo>
                  <a:pt x="276" y="74"/>
                  <a:pt x="272" y="75"/>
                  <a:pt x="270" y="74"/>
                </a:cubicBezTo>
                <a:cubicBezTo>
                  <a:pt x="271" y="73"/>
                  <a:pt x="271" y="73"/>
                  <a:pt x="271" y="73"/>
                </a:cubicBezTo>
                <a:cubicBezTo>
                  <a:pt x="401" y="73"/>
                  <a:pt x="401" y="73"/>
                  <a:pt x="401" y="73"/>
                </a:cubicBezTo>
                <a:cubicBezTo>
                  <a:pt x="415" y="72"/>
                  <a:pt x="415" y="72"/>
                  <a:pt x="415" y="72"/>
                </a:cubicBezTo>
                <a:cubicBezTo>
                  <a:pt x="384" y="72"/>
                  <a:pt x="352" y="72"/>
                  <a:pt x="320" y="71"/>
                </a:cubicBezTo>
                <a:cubicBezTo>
                  <a:pt x="309" y="71"/>
                  <a:pt x="297" y="72"/>
                  <a:pt x="286" y="70"/>
                </a:cubicBezTo>
                <a:cubicBezTo>
                  <a:pt x="312" y="70"/>
                  <a:pt x="341" y="71"/>
                  <a:pt x="368" y="70"/>
                </a:cubicBezTo>
                <a:cubicBezTo>
                  <a:pt x="368" y="70"/>
                  <a:pt x="368" y="70"/>
                  <a:pt x="368" y="70"/>
                </a:cubicBezTo>
                <a:cubicBezTo>
                  <a:pt x="369" y="69"/>
                  <a:pt x="369" y="69"/>
                  <a:pt x="369" y="69"/>
                </a:cubicBezTo>
                <a:cubicBezTo>
                  <a:pt x="370" y="70"/>
                  <a:pt x="371" y="69"/>
                  <a:pt x="372" y="69"/>
                </a:cubicBezTo>
                <a:cubicBezTo>
                  <a:pt x="376" y="69"/>
                  <a:pt x="383" y="71"/>
                  <a:pt x="387" y="69"/>
                </a:cubicBezTo>
                <a:cubicBezTo>
                  <a:pt x="373" y="68"/>
                  <a:pt x="373" y="68"/>
                  <a:pt x="373" y="68"/>
                </a:cubicBezTo>
                <a:cubicBezTo>
                  <a:pt x="372" y="68"/>
                  <a:pt x="372" y="68"/>
                  <a:pt x="372" y="68"/>
                </a:cubicBezTo>
                <a:cubicBezTo>
                  <a:pt x="374" y="67"/>
                  <a:pt x="374" y="67"/>
                  <a:pt x="374" y="67"/>
                </a:cubicBezTo>
                <a:cubicBezTo>
                  <a:pt x="371" y="67"/>
                  <a:pt x="371" y="67"/>
                  <a:pt x="371" y="67"/>
                </a:cubicBezTo>
                <a:cubicBezTo>
                  <a:pt x="371" y="67"/>
                  <a:pt x="370" y="67"/>
                  <a:pt x="370" y="66"/>
                </a:cubicBezTo>
                <a:cubicBezTo>
                  <a:pt x="371" y="66"/>
                  <a:pt x="373" y="65"/>
                  <a:pt x="374" y="66"/>
                </a:cubicBezTo>
                <a:cubicBezTo>
                  <a:pt x="374" y="66"/>
                  <a:pt x="372" y="66"/>
                  <a:pt x="372" y="66"/>
                </a:cubicBezTo>
                <a:cubicBezTo>
                  <a:pt x="378" y="66"/>
                  <a:pt x="387" y="67"/>
                  <a:pt x="395" y="67"/>
                </a:cubicBezTo>
                <a:cubicBezTo>
                  <a:pt x="394" y="67"/>
                  <a:pt x="394" y="67"/>
                  <a:pt x="394" y="67"/>
                </a:cubicBezTo>
                <a:cubicBezTo>
                  <a:pt x="398" y="68"/>
                  <a:pt x="405" y="68"/>
                  <a:pt x="408" y="67"/>
                </a:cubicBezTo>
                <a:cubicBezTo>
                  <a:pt x="410" y="66"/>
                  <a:pt x="410" y="67"/>
                  <a:pt x="410" y="67"/>
                </a:cubicBezTo>
                <a:cubicBezTo>
                  <a:pt x="412" y="68"/>
                  <a:pt x="411" y="67"/>
                  <a:pt x="412" y="66"/>
                </a:cubicBezTo>
                <a:cubicBezTo>
                  <a:pt x="429" y="66"/>
                  <a:pt x="429" y="66"/>
                  <a:pt x="429" y="66"/>
                </a:cubicBezTo>
                <a:cubicBezTo>
                  <a:pt x="429" y="67"/>
                  <a:pt x="429" y="67"/>
                  <a:pt x="429" y="67"/>
                </a:cubicBezTo>
                <a:cubicBezTo>
                  <a:pt x="424" y="67"/>
                  <a:pt x="419" y="67"/>
                  <a:pt x="414" y="67"/>
                </a:cubicBezTo>
                <a:cubicBezTo>
                  <a:pt x="421" y="68"/>
                  <a:pt x="431" y="68"/>
                  <a:pt x="436" y="67"/>
                </a:cubicBezTo>
                <a:cubicBezTo>
                  <a:pt x="434" y="67"/>
                  <a:pt x="431" y="67"/>
                  <a:pt x="429" y="66"/>
                </a:cubicBezTo>
                <a:cubicBezTo>
                  <a:pt x="440" y="66"/>
                  <a:pt x="453" y="66"/>
                  <a:pt x="465" y="66"/>
                </a:cubicBezTo>
                <a:cubicBezTo>
                  <a:pt x="463" y="65"/>
                  <a:pt x="459" y="66"/>
                  <a:pt x="456" y="65"/>
                </a:cubicBezTo>
                <a:cubicBezTo>
                  <a:pt x="457" y="65"/>
                  <a:pt x="457" y="65"/>
                  <a:pt x="457" y="65"/>
                </a:cubicBezTo>
                <a:cubicBezTo>
                  <a:pt x="455" y="66"/>
                  <a:pt x="453" y="64"/>
                  <a:pt x="451" y="65"/>
                </a:cubicBezTo>
                <a:cubicBezTo>
                  <a:pt x="441" y="65"/>
                  <a:pt x="428" y="65"/>
                  <a:pt x="415" y="65"/>
                </a:cubicBezTo>
                <a:cubicBezTo>
                  <a:pt x="414" y="64"/>
                  <a:pt x="414" y="64"/>
                  <a:pt x="414" y="64"/>
                </a:cubicBezTo>
                <a:cubicBezTo>
                  <a:pt x="413" y="64"/>
                  <a:pt x="413" y="65"/>
                  <a:pt x="411" y="65"/>
                </a:cubicBezTo>
                <a:cubicBezTo>
                  <a:pt x="410" y="63"/>
                  <a:pt x="409" y="66"/>
                  <a:pt x="407" y="64"/>
                </a:cubicBezTo>
                <a:cubicBezTo>
                  <a:pt x="407" y="64"/>
                  <a:pt x="407" y="64"/>
                  <a:pt x="407" y="64"/>
                </a:cubicBezTo>
                <a:cubicBezTo>
                  <a:pt x="403" y="65"/>
                  <a:pt x="397" y="65"/>
                  <a:pt x="393" y="64"/>
                </a:cubicBezTo>
                <a:cubicBezTo>
                  <a:pt x="373" y="64"/>
                  <a:pt x="373" y="64"/>
                  <a:pt x="373" y="64"/>
                </a:cubicBezTo>
                <a:cubicBezTo>
                  <a:pt x="371" y="65"/>
                  <a:pt x="367" y="65"/>
                  <a:pt x="365" y="64"/>
                </a:cubicBezTo>
                <a:cubicBezTo>
                  <a:pt x="367" y="64"/>
                  <a:pt x="367" y="64"/>
                  <a:pt x="367" y="64"/>
                </a:cubicBezTo>
                <a:cubicBezTo>
                  <a:pt x="363" y="64"/>
                  <a:pt x="359" y="63"/>
                  <a:pt x="356" y="64"/>
                </a:cubicBezTo>
                <a:cubicBezTo>
                  <a:pt x="347" y="64"/>
                  <a:pt x="338" y="65"/>
                  <a:pt x="330" y="63"/>
                </a:cubicBezTo>
                <a:cubicBezTo>
                  <a:pt x="344" y="62"/>
                  <a:pt x="354" y="64"/>
                  <a:pt x="368" y="62"/>
                </a:cubicBezTo>
                <a:cubicBezTo>
                  <a:pt x="335" y="62"/>
                  <a:pt x="335" y="62"/>
                  <a:pt x="335" y="62"/>
                </a:cubicBezTo>
                <a:cubicBezTo>
                  <a:pt x="345" y="61"/>
                  <a:pt x="357" y="61"/>
                  <a:pt x="368" y="61"/>
                </a:cubicBezTo>
                <a:cubicBezTo>
                  <a:pt x="369" y="61"/>
                  <a:pt x="369" y="60"/>
                  <a:pt x="370" y="61"/>
                </a:cubicBezTo>
                <a:cubicBezTo>
                  <a:pt x="371" y="59"/>
                  <a:pt x="375" y="60"/>
                  <a:pt x="378" y="60"/>
                </a:cubicBezTo>
                <a:cubicBezTo>
                  <a:pt x="375" y="61"/>
                  <a:pt x="375" y="61"/>
                  <a:pt x="375" y="61"/>
                </a:cubicBezTo>
                <a:cubicBezTo>
                  <a:pt x="382" y="61"/>
                  <a:pt x="391" y="61"/>
                  <a:pt x="399" y="61"/>
                </a:cubicBezTo>
                <a:cubicBezTo>
                  <a:pt x="400" y="60"/>
                  <a:pt x="400" y="60"/>
                  <a:pt x="400" y="60"/>
                </a:cubicBezTo>
                <a:cubicBezTo>
                  <a:pt x="402" y="59"/>
                  <a:pt x="404" y="61"/>
                  <a:pt x="406" y="60"/>
                </a:cubicBezTo>
                <a:cubicBezTo>
                  <a:pt x="406" y="60"/>
                  <a:pt x="406" y="60"/>
                  <a:pt x="406" y="60"/>
                </a:cubicBezTo>
                <a:cubicBezTo>
                  <a:pt x="426" y="61"/>
                  <a:pt x="450" y="60"/>
                  <a:pt x="471" y="60"/>
                </a:cubicBezTo>
                <a:cubicBezTo>
                  <a:pt x="453" y="59"/>
                  <a:pt x="433" y="59"/>
                  <a:pt x="415" y="59"/>
                </a:cubicBezTo>
                <a:cubicBezTo>
                  <a:pt x="415" y="59"/>
                  <a:pt x="415" y="59"/>
                  <a:pt x="415" y="59"/>
                </a:cubicBezTo>
                <a:cubicBezTo>
                  <a:pt x="414" y="59"/>
                  <a:pt x="414" y="59"/>
                  <a:pt x="414" y="59"/>
                </a:cubicBezTo>
                <a:cubicBezTo>
                  <a:pt x="410" y="57"/>
                  <a:pt x="407" y="61"/>
                  <a:pt x="403" y="59"/>
                </a:cubicBezTo>
                <a:cubicBezTo>
                  <a:pt x="396" y="61"/>
                  <a:pt x="390" y="57"/>
                  <a:pt x="383" y="59"/>
                </a:cubicBezTo>
                <a:cubicBezTo>
                  <a:pt x="381" y="58"/>
                  <a:pt x="381" y="58"/>
                  <a:pt x="381" y="58"/>
                </a:cubicBezTo>
                <a:cubicBezTo>
                  <a:pt x="393" y="57"/>
                  <a:pt x="403" y="59"/>
                  <a:pt x="414" y="58"/>
                </a:cubicBezTo>
                <a:cubicBezTo>
                  <a:pt x="404" y="57"/>
                  <a:pt x="404" y="57"/>
                  <a:pt x="404" y="57"/>
                </a:cubicBezTo>
                <a:cubicBezTo>
                  <a:pt x="403" y="57"/>
                  <a:pt x="399" y="58"/>
                  <a:pt x="399" y="56"/>
                </a:cubicBezTo>
                <a:cubicBezTo>
                  <a:pt x="381" y="55"/>
                  <a:pt x="381" y="55"/>
                  <a:pt x="381" y="55"/>
                </a:cubicBezTo>
                <a:cubicBezTo>
                  <a:pt x="380" y="55"/>
                  <a:pt x="379" y="55"/>
                  <a:pt x="379" y="54"/>
                </a:cubicBezTo>
                <a:cubicBezTo>
                  <a:pt x="380" y="54"/>
                  <a:pt x="381" y="54"/>
                  <a:pt x="382" y="54"/>
                </a:cubicBezTo>
                <a:cubicBezTo>
                  <a:pt x="382" y="54"/>
                  <a:pt x="382" y="54"/>
                  <a:pt x="382" y="54"/>
                </a:cubicBezTo>
                <a:cubicBezTo>
                  <a:pt x="382" y="54"/>
                  <a:pt x="381" y="54"/>
                  <a:pt x="381" y="54"/>
                </a:cubicBezTo>
                <a:cubicBezTo>
                  <a:pt x="383" y="54"/>
                  <a:pt x="383" y="54"/>
                  <a:pt x="383" y="54"/>
                </a:cubicBezTo>
                <a:cubicBezTo>
                  <a:pt x="383" y="54"/>
                  <a:pt x="383" y="54"/>
                  <a:pt x="382" y="54"/>
                </a:cubicBezTo>
                <a:cubicBezTo>
                  <a:pt x="383" y="54"/>
                  <a:pt x="383" y="54"/>
                  <a:pt x="383" y="54"/>
                </a:cubicBezTo>
                <a:cubicBezTo>
                  <a:pt x="384" y="54"/>
                  <a:pt x="387" y="53"/>
                  <a:pt x="388" y="54"/>
                </a:cubicBezTo>
                <a:cubicBezTo>
                  <a:pt x="388" y="54"/>
                  <a:pt x="388" y="54"/>
                  <a:pt x="388" y="54"/>
                </a:cubicBezTo>
                <a:cubicBezTo>
                  <a:pt x="426" y="54"/>
                  <a:pt x="426" y="54"/>
                  <a:pt x="426" y="54"/>
                </a:cubicBezTo>
                <a:cubicBezTo>
                  <a:pt x="425" y="53"/>
                  <a:pt x="425" y="53"/>
                  <a:pt x="425" y="53"/>
                </a:cubicBezTo>
                <a:cubicBezTo>
                  <a:pt x="407" y="52"/>
                  <a:pt x="386" y="52"/>
                  <a:pt x="368" y="51"/>
                </a:cubicBezTo>
                <a:cubicBezTo>
                  <a:pt x="366" y="51"/>
                  <a:pt x="360" y="51"/>
                  <a:pt x="362" y="49"/>
                </a:cubicBezTo>
                <a:cubicBezTo>
                  <a:pt x="364" y="50"/>
                  <a:pt x="365" y="48"/>
                  <a:pt x="367" y="49"/>
                </a:cubicBezTo>
                <a:cubicBezTo>
                  <a:pt x="366" y="49"/>
                  <a:pt x="366" y="49"/>
                  <a:pt x="366" y="49"/>
                </a:cubicBezTo>
                <a:cubicBezTo>
                  <a:pt x="367" y="49"/>
                  <a:pt x="367" y="49"/>
                  <a:pt x="367" y="49"/>
                </a:cubicBezTo>
                <a:cubicBezTo>
                  <a:pt x="367" y="49"/>
                  <a:pt x="367" y="49"/>
                  <a:pt x="367" y="49"/>
                </a:cubicBezTo>
                <a:cubicBezTo>
                  <a:pt x="368" y="49"/>
                  <a:pt x="368" y="49"/>
                  <a:pt x="368" y="49"/>
                </a:cubicBezTo>
                <a:cubicBezTo>
                  <a:pt x="383" y="49"/>
                  <a:pt x="383" y="49"/>
                  <a:pt x="383" y="49"/>
                </a:cubicBezTo>
                <a:cubicBezTo>
                  <a:pt x="387" y="48"/>
                  <a:pt x="387" y="48"/>
                  <a:pt x="387" y="48"/>
                </a:cubicBezTo>
                <a:cubicBezTo>
                  <a:pt x="381" y="48"/>
                  <a:pt x="375" y="48"/>
                  <a:pt x="369" y="48"/>
                </a:cubicBezTo>
                <a:cubicBezTo>
                  <a:pt x="368" y="47"/>
                  <a:pt x="368" y="47"/>
                  <a:pt x="368" y="47"/>
                </a:cubicBezTo>
                <a:cubicBezTo>
                  <a:pt x="372" y="46"/>
                  <a:pt x="378" y="47"/>
                  <a:pt x="381" y="46"/>
                </a:cubicBezTo>
                <a:cubicBezTo>
                  <a:pt x="376" y="45"/>
                  <a:pt x="373" y="46"/>
                  <a:pt x="368" y="46"/>
                </a:cubicBezTo>
                <a:cubicBezTo>
                  <a:pt x="368" y="45"/>
                  <a:pt x="368" y="45"/>
                  <a:pt x="368" y="45"/>
                </a:cubicBezTo>
                <a:cubicBezTo>
                  <a:pt x="368" y="45"/>
                  <a:pt x="369" y="45"/>
                  <a:pt x="370" y="45"/>
                </a:cubicBezTo>
                <a:cubicBezTo>
                  <a:pt x="372" y="43"/>
                  <a:pt x="375" y="44"/>
                  <a:pt x="378" y="44"/>
                </a:cubicBezTo>
                <a:cubicBezTo>
                  <a:pt x="382" y="44"/>
                  <a:pt x="385" y="44"/>
                  <a:pt x="388" y="44"/>
                </a:cubicBezTo>
                <a:cubicBezTo>
                  <a:pt x="391" y="43"/>
                  <a:pt x="397" y="44"/>
                  <a:pt x="400" y="44"/>
                </a:cubicBezTo>
                <a:cubicBezTo>
                  <a:pt x="400" y="44"/>
                  <a:pt x="399" y="44"/>
                  <a:pt x="399" y="44"/>
                </a:cubicBezTo>
                <a:cubicBezTo>
                  <a:pt x="400" y="43"/>
                  <a:pt x="400" y="42"/>
                  <a:pt x="402" y="42"/>
                </a:cubicBezTo>
                <a:cubicBezTo>
                  <a:pt x="403" y="42"/>
                  <a:pt x="404" y="42"/>
                  <a:pt x="404" y="43"/>
                </a:cubicBezTo>
                <a:cubicBezTo>
                  <a:pt x="405" y="43"/>
                  <a:pt x="407" y="43"/>
                  <a:pt x="408" y="43"/>
                </a:cubicBezTo>
                <a:cubicBezTo>
                  <a:pt x="408" y="42"/>
                  <a:pt x="408" y="42"/>
                  <a:pt x="408" y="42"/>
                </a:cubicBezTo>
                <a:cubicBezTo>
                  <a:pt x="409" y="43"/>
                  <a:pt x="411" y="42"/>
                  <a:pt x="412" y="43"/>
                </a:cubicBezTo>
                <a:cubicBezTo>
                  <a:pt x="412" y="43"/>
                  <a:pt x="412" y="43"/>
                  <a:pt x="412" y="43"/>
                </a:cubicBezTo>
                <a:cubicBezTo>
                  <a:pt x="419" y="43"/>
                  <a:pt x="428" y="44"/>
                  <a:pt x="435" y="43"/>
                </a:cubicBezTo>
                <a:cubicBezTo>
                  <a:pt x="437" y="43"/>
                  <a:pt x="445" y="43"/>
                  <a:pt x="450" y="43"/>
                </a:cubicBezTo>
                <a:cubicBezTo>
                  <a:pt x="451" y="42"/>
                  <a:pt x="451" y="42"/>
                  <a:pt x="451" y="42"/>
                </a:cubicBezTo>
                <a:cubicBezTo>
                  <a:pt x="435" y="42"/>
                  <a:pt x="435" y="42"/>
                  <a:pt x="435" y="42"/>
                </a:cubicBezTo>
                <a:cubicBezTo>
                  <a:pt x="434" y="42"/>
                  <a:pt x="434" y="42"/>
                  <a:pt x="434" y="42"/>
                </a:cubicBezTo>
                <a:cubicBezTo>
                  <a:pt x="424" y="42"/>
                  <a:pt x="424" y="42"/>
                  <a:pt x="424" y="42"/>
                </a:cubicBezTo>
                <a:cubicBezTo>
                  <a:pt x="414" y="40"/>
                  <a:pt x="402" y="40"/>
                  <a:pt x="391" y="40"/>
                </a:cubicBezTo>
                <a:cubicBezTo>
                  <a:pt x="385" y="39"/>
                  <a:pt x="379" y="39"/>
                  <a:pt x="373" y="38"/>
                </a:cubicBezTo>
                <a:cubicBezTo>
                  <a:pt x="380" y="36"/>
                  <a:pt x="388" y="37"/>
                  <a:pt x="396" y="36"/>
                </a:cubicBezTo>
                <a:cubicBezTo>
                  <a:pt x="390" y="35"/>
                  <a:pt x="382" y="36"/>
                  <a:pt x="376" y="35"/>
                </a:cubicBezTo>
                <a:cubicBezTo>
                  <a:pt x="402" y="35"/>
                  <a:pt x="431" y="37"/>
                  <a:pt x="459" y="36"/>
                </a:cubicBezTo>
                <a:cubicBezTo>
                  <a:pt x="460" y="35"/>
                  <a:pt x="460" y="35"/>
                  <a:pt x="460" y="35"/>
                </a:cubicBezTo>
                <a:cubicBezTo>
                  <a:pt x="452" y="34"/>
                  <a:pt x="443" y="35"/>
                  <a:pt x="435" y="34"/>
                </a:cubicBezTo>
                <a:cubicBezTo>
                  <a:pt x="435" y="33"/>
                  <a:pt x="435" y="33"/>
                  <a:pt x="435" y="33"/>
                </a:cubicBezTo>
                <a:cubicBezTo>
                  <a:pt x="445" y="33"/>
                  <a:pt x="445" y="33"/>
                  <a:pt x="445" y="33"/>
                </a:cubicBezTo>
                <a:cubicBezTo>
                  <a:pt x="429" y="32"/>
                  <a:pt x="414" y="31"/>
                  <a:pt x="397" y="32"/>
                </a:cubicBezTo>
                <a:cubicBezTo>
                  <a:pt x="395" y="31"/>
                  <a:pt x="393" y="31"/>
                  <a:pt x="391" y="30"/>
                </a:cubicBezTo>
                <a:cubicBezTo>
                  <a:pt x="410" y="30"/>
                  <a:pt x="428" y="32"/>
                  <a:pt x="445" y="31"/>
                </a:cubicBezTo>
                <a:cubicBezTo>
                  <a:pt x="439" y="31"/>
                  <a:pt x="434" y="30"/>
                  <a:pt x="428" y="30"/>
                </a:cubicBezTo>
                <a:cubicBezTo>
                  <a:pt x="426" y="30"/>
                  <a:pt x="426" y="30"/>
                  <a:pt x="426" y="30"/>
                </a:cubicBezTo>
                <a:cubicBezTo>
                  <a:pt x="428" y="29"/>
                  <a:pt x="428" y="29"/>
                  <a:pt x="428" y="29"/>
                </a:cubicBezTo>
                <a:cubicBezTo>
                  <a:pt x="449" y="29"/>
                  <a:pt x="449" y="29"/>
                  <a:pt x="449" y="29"/>
                </a:cubicBezTo>
                <a:cubicBezTo>
                  <a:pt x="449" y="29"/>
                  <a:pt x="449" y="29"/>
                  <a:pt x="449" y="29"/>
                </a:cubicBezTo>
                <a:cubicBezTo>
                  <a:pt x="432" y="28"/>
                  <a:pt x="415" y="28"/>
                  <a:pt x="398" y="27"/>
                </a:cubicBezTo>
                <a:cubicBezTo>
                  <a:pt x="399" y="26"/>
                  <a:pt x="399" y="26"/>
                  <a:pt x="399" y="26"/>
                </a:cubicBezTo>
                <a:cubicBezTo>
                  <a:pt x="417" y="24"/>
                  <a:pt x="432" y="30"/>
                  <a:pt x="449" y="27"/>
                </a:cubicBezTo>
                <a:cubicBezTo>
                  <a:pt x="444" y="26"/>
                  <a:pt x="440" y="27"/>
                  <a:pt x="436" y="26"/>
                </a:cubicBezTo>
                <a:cubicBezTo>
                  <a:pt x="445" y="26"/>
                  <a:pt x="455" y="25"/>
                  <a:pt x="464" y="25"/>
                </a:cubicBezTo>
                <a:cubicBezTo>
                  <a:pt x="463" y="23"/>
                  <a:pt x="471" y="25"/>
                  <a:pt x="474" y="23"/>
                </a:cubicBezTo>
                <a:cubicBezTo>
                  <a:pt x="461" y="23"/>
                  <a:pt x="447" y="23"/>
                  <a:pt x="435" y="22"/>
                </a:cubicBezTo>
                <a:cubicBezTo>
                  <a:pt x="438" y="21"/>
                  <a:pt x="441" y="21"/>
                  <a:pt x="444" y="21"/>
                </a:cubicBezTo>
                <a:cubicBezTo>
                  <a:pt x="443" y="21"/>
                  <a:pt x="443" y="21"/>
                  <a:pt x="443" y="20"/>
                </a:cubicBezTo>
                <a:cubicBezTo>
                  <a:pt x="443" y="20"/>
                  <a:pt x="443" y="20"/>
                  <a:pt x="443" y="20"/>
                </a:cubicBezTo>
                <a:cubicBezTo>
                  <a:pt x="452" y="20"/>
                  <a:pt x="460" y="21"/>
                  <a:pt x="468" y="19"/>
                </a:cubicBezTo>
                <a:cubicBezTo>
                  <a:pt x="464" y="19"/>
                  <a:pt x="460" y="19"/>
                  <a:pt x="457" y="18"/>
                </a:cubicBezTo>
                <a:cubicBezTo>
                  <a:pt x="457" y="18"/>
                  <a:pt x="458" y="17"/>
                  <a:pt x="458" y="17"/>
                </a:cubicBezTo>
                <a:cubicBezTo>
                  <a:pt x="457" y="17"/>
                  <a:pt x="455" y="17"/>
                  <a:pt x="454" y="16"/>
                </a:cubicBezTo>
                <a:cubicBezTo>
                  <a:pt x="455" y="15"/>
                  <a:pt x="455" y="15"/>
                  <a:pt x="455" y="15"/>
                </a:cubicBezTo>
                <a:cubicBezTo>
                  <a:pt x="459" y="17"/>
                  <a:pt x="463" y="15"/>
                  <a:pt x="467" y="15"/>
                </a:cubicBezTo>
                <a:cubicBezTo>
                  <a:pt x="446" y="13"/>
                  <a:pt x="446" y="13"/>
                  <a:pt x="446" y="13"/>
                </a:cubicBezTo>
                <a:cubicBezTo>
                  <a:pt x="457" y="13"/>
                  <a:pt x="467" y="13"/>
                  <a:pt x="478" y="13"/>
                </a:cubicBezTo>
                <a:close/>
                <a:moveTo>
                  <a:pt x="20" y="46"/>
                </a:moveTo>
                <a:cubicBezTo>
                  <a:pt x="22" y="46"/>
                  <a:pt x="22" y="46"/>
                  <a:pt x="22" y="46"/>
                </a:cubicBezTo>
                <a:cubicBezTo>
                  <a:pt x="22" y="46"/>
                  <a:pt x="22" y="46"/>
                  <a:pt x="22" y="46"/>
                </a:cubicBezTo>
                <a:lnTo>
                  <a:pt x="20" y="46"/>
                </a:lnTo>
                <a:close/>
                <a:moveTo>
                  <a:pt x="224" y="74"/>
                </a:moveTo>
                <a:cubicBezTo>
                  <a:pt x="214" y="74"/>
                  <a:pt x="214" y="74"/>
                  <a:pt x="214" y="74"/>
                </a:cubicBezTo>
                <a:cubicBezTo>
                  <a:pt x="213" y="74"/>
                  <a:pt x="213" y="74"/>
                  <a:pt x="212" y="74"/>
                </a:cubicBezTo>
                <a:cubicBezTo>
                  <a:pt x="214" y="74"/>
                  <a:pt x="214" y="74"/>
                  <a:pt x="214" y="74"/>
                </a:cubicBezTo>
                <a:cubicBezTo>
                  <a:pt x="216" y="74"/>
                  <a:pt x="217" y="73"/>
                  <a:pt x="218" y="73"/>
                </a:cubicBezTo>
                <a:cubicBezTo>
                  <a:pt x="234" y="73"/>
                  <a:pt x="234" y="73"/>
                  <a:pt x="234" y="73"/>
                </a:cubicBezTo>
                <a:cubicBezTo>
                  <a:pt x="234" y="73"/>
                  <a:pt x="234" y="73"/>
                  <a:pt x="235" y="73"/>
                </a:cubicBezTo>
                <a:cubicBezTo>
                  <a:pt x="234" y="73"/>
                  <a:pt x="234" y="73"/>
                  <a:pt x="234" y="73"/>
                </a:cubicBezTo>
                <a:cubicBezTo>
                  <a:pt x="230" y="73"/>
                  <a:pt x="227" y="73"/>
                  <a:pt x="224" y="74"/>
                </a:cubicBezTo>
                <a:close/>
                <a:moveTo>
                  <a:pt x="380" y="69"/>
                </a:moveTo>
                <a:cubicBezTo>
                  <a:pt x="379" y="69"/>
                  <a:pt x="378" y="69"/>
                  <a:pt x="377" y="69"/>
                </a:cubicBezTo>
                <a:cubicBezTo>
                  <a:pt x="377" y="69"/>
                  <a:pt x="379" y="69"/>
                  <a:pt x="380" y="69"/>
                </a:cubicBezTo>
                <a:close/>
                <a:moveTo>
                  <a:pt x="367" y="70"/>
                </a:moveTo>
                <a:cubicBezTo>
                  <a:pt x="364" y="70"/>
                  <a:pt x="364" y="70"/>
                  <a:pt x="364" y="70"/>
                </a:cubicBezTo>
                <a:cubicBezTo>
                  <a:pt x="364" y="70"/>
                  <a:pt x="364" y="70"/>
                  <a:pt x="364" y="70"/>
                </a:cubicBezTo>
                <a:cubicBezTo>
                  <a:pt x="364" y="70"/>
                  <a:pt x="364" y="70"/>
                  <a:pt x="364" y="70"/>
                </a:cubicBezTo>
                <a:cubicBezTo>
                  <a:pt x="365" y="70"/>
                  <a:pt x="366" y="69"/>
                  <a:pt x="367" y="70"/>
                </a:cubicBezTo>
                <a:close/>
                <a:moveTo>
                  <a:pt x="415" y="11"/>
                </a:moveTo>
                <a:cubicBezTo>
                  <a:pt x="410" y="11"/>
                  <a:pt x="410" y="11"/>
                  <a:pt x="410" y="11"/>
                </a:cubicBezTo>
                <a:cubicBezTo>
                  <a:pt x="411" y="11"/>
                  <a:pt x="413" y="11"/>
                  <a:pt x="415" y="11"/>
                </a:cubicBezTo>
                <a:cubicBezTo>
                  <a:pt x="419" y="11"/>
                  <a:pt x="419" y="11"/>
                  <a:pt x="419" y="11"/>
                </a:cubicBezTo>
                <a:cubicBezTo>
                  <a:pt x="417" y="12"/>
                  <a:pt x="416" y="11"/>
                  <a:pt x="415" y="11"/>
                </a:cubicBezTo>
                <a:close/>
                <a:moveTo>
                  <a:pt x="422" y="12"/>
                </a:moveTo>
                <a:cubicBezTo>
                  <a:pt x="428" y="12"/>
                  <a:pt x="433" y="12"/>
                  <a:pt x="439" y="13"/>
                </a:cubicBezTo>
                <a:cubicBezTo>
                  <a:pt x="433" y="12"/>
                  <a:pt x="428" y="12"/>
                  <a:pt x="422" y="12"/>
                </a:cubicBezTo>
                <a:close/>
              </a:path>
            </a:pathLst>
          </a:custGeom>
          <a:solidFill>
            <a:srgbClr val="2C3C5E"/>
          </a:solidFill>
          <a:ln>
            <a:noFill/>
          </a:ln>
        </p:spPr>
        <p:txBody>
          <a:bodyPr vert="horz" wrap="square" lIns="91440" tIns="45720" rIns="91440" bIns="45720" numCol="1" anchor="t" anchorCtr="0" compatLnSpc="1"/>
          <a:lstStyle/>
          <a:p>
            <a:pPr lvl="0"/>
            <a:endParaRPr lang="zh-CN" altLang="en-US" dirty="0"/>
          </a:p>
        </p:txBody>
      </p:sp>
      <p:sp>
        <p:nvSpPr>
          <p:cNvPr id="8" name="矩形 7"/>
          <p:cNvSpPr/>
          <p:nvPr/>
        </p:nvSpPr>
        <p:spPr>
          <a:xfrm>
            <a:off x="5496481" y="361889"/>
            <a:ext cx="1198880" cy="398780"/>
          </a:xfrm>
          <a:prstGeom prst="rect">
            <a:avLst/>
          </a:prstGeom>
        </p:spPr>
        <p:txBody>
          <a:bodyPr wrap="none">
            <a:spAutoFit/>
          </a:bodyPr>
          <a:lstStyle/>
          <a:p>
            <a:pPr algn="ctr"/>
            <a:r>
              <a:rPr lang="zh-CN" altLang="en-US" sz="2000" dirty="0">
                <a:solidFill>
                  <a:schemeClr val="bg1"/>
                </a:solidFill>
                <a:latin typeface="方正清刻本悦宋简体" panose="02010600030101010101" pitchFamily="2" charset="-122"/>
                <a:ea typeface="方正清刻本悦宋简体" panose="02010600030101010101" pitchFamily="2" charset="-122"/>
              </a:rPr>
              <a:t>工匠修行</a:t>
            </a:r>
            <a:endParaRPr lang="zh-CN" altLang="en-US" sz="2000" dirty="0">
              <a:solidFill>
                <a:schemeClr val="bg1"/>
              </a:solidFill>
              <a:latin typeface="方正清刻本悦宋简体" panose="02010600030101010101" pitchFamily="2" charset="-122"/>
              <a:ea typeface="方正清刻本悦宋简体" panose="02010600030101010101" pitchFamily="2" charset="-122"/>
            </a:endParaRPr>
          </a:p>
        </p:txBody>
      </p:sp>
      <p:sp>
        <p:nvSpPr>
          <p:cNvPr id="9" name="文本框 8"/>
          <p:cNvSpPr txBox="1"/>
          <p:nvPr/>
        </p:nvSpPr>
        <p:spPr>
          <a:xfrm>
            <a:off x="561340" y="976630"/>
            <a:ext cx="10605135" cy="1198880"/>
          </a:xfrm>
          <a:prstGeom prst="rect">
            <a:avLst/>
          </a:prstGeom>
          <a:noFill/>
        </p:spPr>
        <p:txBody>
          <a:bodyPr wrap="square" rtlCol="0">
            <a:spAutoFit/>
          </a:bodyPr>
          <a:lstStyle/>
          <a:p>
            <a:pPr>
              <a:lnSpc>
                <a:spcPct val="150000"/>
              </a:lnSpc>
            </a:pPr>
            <a:r>
              <a:rPr lang="en-US" altLang="zh-CN" sz="1600" b="1" dirty="0">
                <a:solidFill>
                  <a:schemeClr val="bg2">
                    <a:lumMod val="10000"/>
                  </a:schemeClr>
                </a:solidFill>
                <a:latin typeface="宋体" panose="02010600030101010101" pitchFamily="2" charset="-122"/>
                <a:ea typeface="宋体" panose="02010600030101010101" pitchFamily="2" charset="-122"/>
                <a:sym typeface="+mn-ea"/>
              </a:rPr>
              <a:t>实践内容</a:t>
            </a:r>
            <a:endParaRPr lang="en-US" altLang="zh-CN" sz="1600" b="1" dirty="0">
              <a:solidFill>
                <a:schemeClr val="bg2">
                  <a:lumMod val="10000"/>
                </a:schemeClr>
              </a:solidFill>
              <a:latin typeface="宋体" panose="02010600030101010101" pitchFamily="2" charset="-122"/>
              <a:ea typeface="宋体" panose="02010600030101010101" pitchFamily="2" charset="-122"/>
              <a:sym typeface="+mn-ea"/>
            </a:endParaRPr>
          </a:p>
          <a:p>
            <a:pPr>
              <a:lnSpc>
                <a:spcPct val="150000"/>
              </a:lnSpc>
            </a:pPr>
            <a:r>
              <a:rPr lang="en-US" altLang="zh-CN" sz="1600" dirty="0">
                <a:solidFill>
                  <a:schemeClr val="bg2">
                    <a:lumMod val="10000"/>
                  </a:schemeClr>
                </a:solidFill>
                <a:latin typeface="宋体" panose="02010600030101010101" pitchFamily="2" charset="-122"/>
                <a:ea typeface="宋体" panose="02010600030101010101" pitchFamily="2" charset="-122"/>
                <a:sym typeface="+mn-ea"/>
              </a:rPr>
              <a:t>4. 固定模板</a:t>
            </a:r>
            <a:endParaRPr lang="en-US" altLang="zh-CN" sz="1600" dirty="0">
              <a:solidFill>
                <a:schemeClr val="bg2">
                  <a:lumMod val="10000"/>
                </a:schemeClr>
              </a:solidFill>
              <a:latin typeface="宋体" panose="02010600030101010101" pitchFamily="2" charset="-122"/>
              <a:ea typeface="宋体" panose="02010600030101010101" pitchFamily="2" charset="-122"/>
              <a:sym typeface="+mn-ea"/>
            </a:endParaRPr>
          </a:p>
          <a:p>
            <a:pPr>
              <a:lnSpc>
                <a:spcPct val="150000"/>
              </a:lnSpc>
            </a:pPr>
            <a:r>
              <a:rPr lang="en-US" altLang="zh-CN" sz="1600" dirty="0">
                <a:solidFill>
                  <a:schemeClr val="bg2">
                    <a:lumMod val="10000"/>
                  </a:schemeClr>
                </a:solidFill>
                <a:latin typeface="宋体" panose="02010600030101010101" pitchFamily="2" charset="-122"/>
                <a:ea typeface="宋体" panose="02010600030101010101" pitchFamily="2" charset="-122"/>
                <a:sym typeface="+mn-ea"/>
              </a:rPr>
              <a:t>在打的每个孔里，放一根 6.4 厘米的斜孔螺丝。用电钻把螺丝完全拧入孔中（图 6-5）。</a:t>
            </a:r>
            <a:endParaRPr lang="en-US" altLang="zh-CN" sz="1600" dirty="0">
              <a:solidFill>
                <a:schemeClr val="bg2">
                  <a:lumMod val="10000"/>
                </a:schemeClr>
              </a:solidFill>
              <a:latin typeface="宋体" panose="02010600030101010101" pitchFamily="2" charset="-122"/>
              <a:ea typeface="宋体" panose="02010600030101010101" pitchFamily="2" charset="-122"/>
              <a:sym typeface="+mn-ea"/>
            </a:endParaRPr>
          </a:p>
        </p:txBody>
      </p:sp>
      <p:pic>
        <p:nvPicPr>
          <p:cNvPr id="3" name="图片 2"/>
          <p:cNvPicPr>
            <a:picLocks noChangeAspect="1"/>
          </p:cNvPicPr>
          <p:nvPr/>
        </p:nvPicPr>
        <p:blipFill>
          <a:blip r:embed="rId1"/>
          <a:stretch>
            <a:fillRect/>
          </a:stretch>
        </p:blipFill>
        <p:spPr>
          <a:xfrm>
            <a:off x="1036320" y="2299335"/>
            <a:ext cx="6563360" cy="4241165"/>
          </a:xfrm>
          <a:prstGeom prst="rect">
            <a:avLst/>
          </a:prstGeom>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192"/>
          <p:cNvSpPr>
            <a:spLocks noEditPoints="1"/>
          </p:cNvSpPr>
          <p:nvPr/>
        </p:nvSpPr>
        <p:spPr bwMode="auto">
          <a:xfrm rot="10800000" flipH="1" flipV="1">
            <a:off x="4586232" y="270800"/>
            <a:ext cx="3486633" cy="582290"/>
          </a:xfrm>
          <a:custGeom>
            <a:avLst/>
            <a:gdLst>
              <a:gd name="T0" fmla="*/ 460 w 478"/>
              <a:gd name="T1" fmla="*/ 10 h 77"/>
              <a:gd name="T2" fmla="*/ 130 w 478"/>
              <a:gd name="T3" fmla="*/ 3 h 77"/>
              <a:gd name="T4" fmla="*/ 95 w 478"/>
              <a:gd name="T5" fmla="*/ 2 h 77"/>
              <a:gd name="T6" fmla="*/ 5 w 478"/>
              <a:gd name="T7" fmla="*/ 5 h 77"/>
              <a:gd name="T8" fmla="*/ 0 w 478"/>
              <a:gd name="T9" fmla="*/ 9 h 77"/>
              <a:gd name="T10" fmla="*/ 1 w 478"/>
              <a:gd name="T11" fmla="*/ 17 h 77"/>
              <a:gd name="T12" fmla="*/ 2 w 478"/>
              <a:gd name="T13" fmla="*/ 20 h 77"/>
              <a:gd name="T14" fmla="*/ 2 w 478"/>
              <a:gd name="T15" fmla="*/ 25 h 77"/>
              <a:gd name="T16" fmla="*/ 11 w 478"/>
              <a:gd name="T17" fmla="*/ 26 h 77"/>
              <a:gd name="T18" fmla="*/ 14 w 478"/>
              <a:gd name="T19" fmla="*/ 35 h 77"/>
              <a:gd name="T20" fmla="*/ 12 w 478"/>
              <a:gd name="T21" fmla="*/ 40 h 77"/>
              <a:gd name="T22" fmla="*/ 18 w 478"/>
              <a:gd name="T23" fmla="*/ 41 h 77"/>
              <a:gd name="T24" fmla="*/ 20 w 478"/>
              <a:gd name="T25" fmla="*/ 46 h 77"/>
              <a:gd name="T26" fmla="*/ 16 w 478"/>
              <a:gd name="T27" fmla="*/ 49 h 77"/>
              <a:gd name="T28" fmla="*/ 30 w 478"/>
              <a:gd name="T29" fmla="*/ 59 h 77"/>
              <a:gd name="T30" fmla="*/ 17 w 478"/>
              <a:gd name="T31" fmla="*/ 63 h 77"/>
              <a:gd name="T32" fmla="*/ 161 w 478"/>
              <a:gd name="T33" fmla="*/ 76 h 77"/>
              <a:gd name="T34" fmla="*/ 311 w 478"/>
              <a:gd name="T35" fmla="*/ 74 h 77"/>
              <a:gd name="T36" fmla="*/ 401 w 478"/>
              <a:gd name="T37" fmla="*/ 73 h 77"/>
              <a:gd name="T38" fmla="*/ 368 w 478"/>
              <a:gd name="T39" fmla="*/ 70 h 77"/>
              <a:gd name="T40" fmla="*/ 372 w 478"/>
              <a:gd name="T41" fmla="*/ 68 h 77"/>
              <a:gd name="T42" fmla="*/ 372 w 478"/>
              <a:gd name="T43" fmla="*/ 66 h 77"/>
              <a:gd name="T44" fmla="*/ 412 w 478"/>
              <a:gd name="T45" fmla="*/ 66 h 77"/>
              <a:gd name="T46" fmla="*/ 429 w 478"/>
              <a:gd name="T47" fmla="*/ 66 h 77"/>
              <a:gd name="T48" fmla="*/ 415 w 478"/>
              <a:gd name="T49" fmla="*/ 65 h 77"/>
              <a:gd name="T50" fmla="*/ 393 w 478"/>
              <a:gd name="T51" fmla="*/ 64 h 77"/>
              <a:gd name="T52" fmla="*/ 330 w 478"/>
              <a:gd name="T53" fmla="*/ 63 h 77"/>
              <a:gd name="T54" fmla="*/ 378 w 478"/>
              <a:gd name="T55" fmla="*/ 60 h 77"/>
              <a:gd name="T56" fmla="*/ 406 w 478"/>
              <a:gd name="T57" fmla="*/ 60 h 77"/>
              <a:gd name="T58" fmla="*/ 403 w 478"/>
              <a:gd name="T59" fmla="*/ 59 h 77"/>
              <a:gd name="T60" fmla="*/ 399 w 478"/>
              <a:gd name="T61" fmla="*/ 56 h 77"/>
              <a:gd name="T62" fmla="*/ 381 w 478"/>
              <a:gd name="T63" fmla="*/ 54 h 77"/>
              <a:gd name="T64" fmla="*/ 388 w 478"/>
              <a:gd name="T65" fmla="*/ 54 h 77"/>
              <a:gd name="T66" fmla="*/ 367 w 478"/>
              <a:gd name="T67" fmla="*/ 49 h 77"/>
              <a:gd name="T68" fmla="*/ 383 w 478"/>
              <a:gd name="T69" fmla="*/ 49 h 77"/>
              <a:gd name="T70" fmla="*/ 368 w 478"/>
              <a:gd name="T71" fmla="*/ 46 h 77"/>
              <a:gd name="T72" fmla="*/ 400 w 478"/>
              <a:gd name="T73" fmla="*/ 44 h 77"/>
              <a:gd name="T74" fmla="*/ 408 w 478"/>
              <a:gd name="T75" fmla="*/ 42 h 77"/>
              <a:gd name="T76" fmla="*/ 451 w 478"/>
              <a:gd name="T77" fmla="*/ 42 h 77"/>
              <a:gd name="T78" fmla="*/ 373 w 478"/>
              <a:gd name="T79" fmla="*/ 38 h 77"/>
              <a:gd name="T80" fmla="*/ 435 w 478"/>
              <a:gd name="T81" fmla="*/ 34 h 77"/>
              <a:gd name="T82" fmla="*/ 445 w 478"/>
              <a:gd name="T83" fmla="*/ 31 h 77"/>
              <a:gd name="T84" fmla="*/ 449 w 478"/>
              <a:gd name="T85" fmla="*/ 29 h 77"/>
              <a:gd name="T86" fmla="*/ 464 w 478"/>
              <a:gd name="T87" fmla="*/ 25 h 77"/>
              <a:gd name="T88" fmla="*/ 443 w 478"/>
              <a:gd name="T89" fmla="*/ 20 h 77"/>
              <a:gd name="T90" fmla="*/ 455 w 478"/>
              <a:gd name="T91" fmla="*/ 15 h 77"/>
              <a:gd name="T92" fmla="*/ 22 w 478"/>
              <a:gd name="T93" fmla="*/ 46 h 77"/>
              <a:gd name="T94" fmla="*/ 212 w 478"/>
              <a:gd name="T95" fmla="*/ 74 h 77"/>
              <a:gd name="T96" fmla="*/ 234 w 478"/>
              <a:gd name="T97" fmla="*/ 73 h 77"/>
              <a:gd name="T98" fmla="*/ 367 w 478"/>
              <a:gd name="T99" fmla="*/ 70 h 77"/>
              <a:gd name="T100" fmla="*/ 415 w 478"/>
              <a:gd name="T101" fmla="*/ 11 h 77"/>
              <a:gd name="T102" fmla="*/ 422 w 478"/>
              <a:gd name="T103" fmla="*/ 12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78" h="77">
                <a:moveTo>
                  <a:pt x="478" y="13"/>
                </a:moveTo>
                <a:cubicBezTo>
                  <a:pt x="472" y="13"/>
                  <a:pt x="468" y="13"/>
                  <a:pt x="462" y="12"/>
                </a:cubicBezTo>
                <a:cubicBezTo>
                  <a:pt x="461" y="11"/>
                  <a:pt x="465" y="12"/>
                  <a:pt x="464" y="11"/>
                </a:cubicBezTo>
                <a:cubicBezTo>
                  <a:pt x="434" y="9"/>
                  <a:pt x="403" y="9"/>
                  <a:pt x="373" y="7"/>
                </a:cubicBezTo>
                <a:cubicBezTo>
                  <a:pt x="402" y="6"/>
                  <a:pt x="431" y="10"/>
                  <a:pt x="460" y="10"/>
                </a:cubicBezTo>
                <a:cubicBezTo>
                  <a:pt x="436" y="6"/>
                  <a:pt x="407" y="7"/>
                  <a:pt x="381" y="5"/>
                </a:cubicBezTo>
                <a:cubicBezTo>
                  <a:pt x="288" y="3"/>
                  <a:pt x="288" y="3"/>
                  <a:pt x="288" y="3"/>
                </a:cubicBezTo>
                <a:cubicBezTo>
                  <a:pt x="222" y="3"/>
                  <a:pt x="222" y="3"/>
                  <a:pt x="222" y="3"/>
                </a:cubicBezTo>
                <a:cubicBezTo>
                  <a:pt x="130" y="4"/>
                  <a:pt x="130" y="4"/>
                  <a:pt x="130" y="4"/>
                </a:cubicBezTo>
                <a:cubicBezTo>
                  <a:pt x="130" y="3"/>
                  <a:pt x="130" y="3"/>
                  <a:pt x="130" y="3"/>
                </a:cubicBezTo>
                <a:cubicBezTo>
                  <a:pt x="127" y="2"/>
                  <a:pt x="125" y="3"/>
                  <a:pt x="123" y="3"/>
                </a:cubicBezTo>
                <a:cubicBezTo>
                  <a:pt x="124" y="3"/>
                  <a:pt x="125" y="3"/>
                  <a:pt x="125" y="4"/>
                </a:cubicBezTo>
                <a:cubicBezTo>
                  <a:pt x="122" y="4"/>
                  <a:pt x="118" y="3"/>
                  <a:pt x="115" y="4"/>
                </a:cubicBezTo>
                <a:cubicBezTo>
                  <a:pt x="112" y="3"/>
                  <a:pt x="107" y="4"/>
                  <a:pt x="102" y="3"/>
                </a:cubicBezTo>
                <a:cubicBezTo>
                  <a:pt x="100" y="2"/>
                  <a:pt x="98" y="2"/>
                  <a:pt x="95" y="2"/>
                </a:cubicBezTo>
                <a:cubicBezTo>
                  <a:pt x="70" y="2"/>
                  <a:pt x="50" y="0"/>
                  <a:pt x="24" y="1"/>
                </a:cubicBezTo>
                <a:cubicBezTo>
                  <a:pt x="18" y="2"/>
                  <a:pt x="10" y="1"/>
                  <a:pt x="6" y="4"/>
                </a:cubicBezTo>
                <a:cubicBezTo>
                  <a:pt x="6" y="5"/>
                  <a:pt x="8" y="5"/>
                  <a:pt x="8" y="5"/>
                </a:cubicBezTo>
                <a:cubicBezTo>
                  <a:pt x="7" y="5"/>
                  <a:pt x="6" y="6"/>
                  <a:pt x="5" y="5"/>
                </a:cubicBezTo>
                <a:cubicBezTo>
                  <a:pt x="5" y="5"/>
                  <a:pt x="5" y="5"/>
                  <a:pt x="5" y="5"/>
                </a:cubicBezTo>
                <a:cubicBezTo>
                  <a:pt x="0" y="6"/>
                  <a:pt x="0" y="6"/>
                  <a:pt x="0" y="6"/>
                </a:cubicBezTo>
                <a:cubicBezTo>
                  <a:pt x="2" y="7"/>
                  <a:pt x="2" y="7"/>
                  <a:pt x="2" y="7"/>
                </a:cubicBezTo>
                <a:cubicBezTo>
                  <a:pt x="2" y="7"/>
                  <a:pt x="2" y="7"/>
                  <a:pt x="2" y="7"/>
                </a:cubicBezTo>
                <a:cubicBezTo>
                  <a:pt x="4" y="8"/>
                  <a:pt x="4" y="8"/>
                  <a:pt x="4" y="8"/>
                </a:cubicBezTo>
                <a:cubicBezTo>
                  <a:pt x="3" y="8"/>
                  <a:pt x="1" y="9"/>
                  <a:pt x="0" y="9"/>
                </a:cubicBezTo>
                <a:cubicBezTo>
                  <a:pt x="0" y="11"/>
                  <a:pt x="0" y="13"/>
                  <a:pt x="3" y="13"/>
                </a:cubicBezTo>
                <a:cubicBezTo>
                  <a:pt x="0" y="13"/>
                  <a:pt x="0" y="13"/>
                  <a:pt x="0" y="13"/>
                </a:cubicBezTo>
                <a:cubicBezTo>
                  <a:pt x="0" y="14"/>
                  <a:pt x="0" y="14"/>
                  <a:pt x="0" y="14"/>
                </a:cubicBezTo>
                <a:cubicBezTo>
                  <a:pt x="0" y="15"/>
                  <a:pt x="2" y="15"/>
                  <a:pt x="3" y="15"/>
                </a:cubicBezTo>
                <a:cubicBezTo>
                  <a:pt x="1" y="17"/>
                  <a:pt x="1" y="17"/>
                  <a:pt x="1" y="17"/>
                </a:cubicBezTo>
                <a:cubicBezTo>
                  <a:pt x="2" y="17"/>
                  <a:pt x="2" y="17"/>
                  <a:pt x="2" y="17"/>
                </a:cubicBezTo>
                <a:cubicBezTo>
                  <a:pt x="1" y="18"/>
                  <a:pt x="1" y="18"/>
                  <a:pt x="1" y="18"/>
                </a:cubicBezTo>
                <a:cubicBezTo>
                  <a:pt x="3" y="18"/>
                  <a:pt x="1" y="19"/>
                  <a:pt x="1" y="19"/>
                </a:cubicBezTo>
                <a:cubicBezTo>
                  <a:pt x="4" y="20"/>
                  <a:pt x="4" y="20"/>
                  <a:pt x="4" y="20"/>
                </a:cubicBezTo>
                <a:cubicBezTo>
                  <a:pt x="5" y="21"/>
                  <a:pt x="2" y="20"/>
                  <a:pt x="2" y="20"/>
                </a:cubicBezTo>
                <a:cubicBezTo>
                  <a:pt x="3" y="21"/>
                  <a:pt x="5" y="21"/>
                  <a:pt x="6" y="21"/>
                </a:cubicBezTo>
                <a:cubicBezTo>
                  <a:pt x="5" y="22"/>
                  <a:pt x="3" y="21"/>
                  <a:pt x="1" y="21"/>
                </a:cubicBezTo>
                <a:cubicBezTo>
                  <a:pt x="1" y="22"/>
                  <a:pt x="1" y="22"/>
                  <a:pt x="1" y="22"/>
                </a:cubicBezTo>
                <a:cubicBezTo>
                  <a:pt x="2" y="24"/>
                  <a:pt x="6" y="24"/>
                  <a:pt x="10" y="24"/>
                </a:cubicBezTo>
                <a:cubicBezTo>
                  <a:pt x="7" y="25"/>
                  <a:pt x="5" y="25"/>
                  <a:pt x="2" y="25"/>
                </a:cubicBezTo>
                <a:cubicBezTo>
                  <a:pt x="2" y="26"/>
                  <a:pt x="2" y="26"/>
                  <a:pt x="2" y="26"/>
                </a:cubicBezTo>
                <a:cubicBezTo>
                  <a:pt x="3" y="27"/>
                  <a:pt x="5" y="26"/>
                  <a:pt x="5" y="27"/>
                </a:cubicBezTo>
                <a:cubicBezTo>
                  <a:pt x="10" y="27"/>
                  <a:pt x="10" y="27"/>
                  <a:pt x="10" y="27"/>
                </a:cubicBezTo>
                <a:cubicBezTo>
                  <a:pt x="9" y="27"/>
                  <a:pt x="9" y="27"/>
                  <a:pt x="9" y="27"/>
                </a:cubicBezTo>
                <a:cubicBezTo>
                  <a:pt x="9" y="26"/>
                  <a:pt x="10" y="26"/>
                  <a:pt x="11" y="26"/>
                </a:cubicBezTo>
                <a:cubicBezTo>
                  <a:pt x="15" y="26"/>
                  <a:pt x="12" y="30"/>
                  <a:pt x="14" y="30"/>
                </a:cubicBezTo>
                <a:cubicBezTo>
                  <a:pt x="12" y="32"/>
                  <a:pt x="9" y="30"/>
                  <a:pt x="6" y="31"/>
                </a:cubicBezTo>
                <a:cubicBezTo>
                  <a:pt x="9" y="32"/>
                  <a:pt x="12" y="31"/>
                  <a:pt x="16" y="31"/>
                </a:cubicBezTo>
                <a:cubicBezTo>
                  <a:pt x="17" y="34"/>
                  <a:pt x="17" y="34"/>
                  <a:pt x="17" y="34"/>
                </a:cubicBezTo>
                <a:cubicBezTo>
                  <a:pt x="14" y="35"/>
                  <a:pt x="14" y="35"/>
                  <a:pt x="14" y="35"/>
                </a:cubicBezTo>
                <a:cubicBezTo>
                  <a:pt x="21" y="35"/>
                  <a:pt x="21" y="35"/>
                  <a:pt x="21" y="35"/>
                </a:cubicBezTo>
                <a:cubicBezTo>
                  <a:pt x="22" y="35"/>
                  <a:pt x="23" y="35"/>
                  <a:pt x="23" y="36"/>
                </a:cubicBezTo>
                <a:cubicBezTo>
                  <a:pt x="23" y="37"/>
                  <a:pt x="22" y="37"/>
                  <a:pt x="21" y="37"/>
                </a:cubicBezTo>
                <a:cubicBezTo>
                  <a:pt x="18" y="41"/>
                  <a:pt x="11" y="37"/>
                  <a:pt x="6" y="38"/>
                </a:cubicBezTo>
                <a:cubicBezTo>
                  <a:pt x="7" y="39"/>
                  <a:pt x="10" y="39"/>
                  <a:pt x="12" y="40"/>
                </a:cubicBezTo>
                <a:cubicBezTo>
                  <a:pt x="16" y="39"/>
                  <a:pt x="18" y="38"/>
                  <a:pt x="21" y="39"/>
                </a:cubicBezTo>
                <a:cubicBezTo>
                  <a:pt x="19" y="40"/>
                  <a:pt x="19" y="40"/>
                  <a:pt x="19" y="40"/>
                </a:cubicBezTo>
                <a:cubicBezTo>
                  <a:pt x="20" y="40"/>
                  <a:pt x="20" y="40"/>
                  <a:pt x="20" y="40"/>
                </a:cubicBezTo>
                <a:cubicBezTo>
                  <a:pt x="20" y="40"/>
                  <a:pt x="21" y="40"/>
                  <a:pt x="21" y="41"/>
                </a:cubicBezTo>
                <a:cubicBezTo>
                  <a:pt x="18" y="41"/>
                  <a:pt x="18" y="41"/>
                  <a:pt x="18" y="41"/>
                </a:cubicBezTo>
                <a:cubicBezTo>
                  <a:pt x="19" y="41"/>
                  <a:pt x="19" y="41"/>
                  <a:pt x="19" y="41"/>
                </a:cubicBezTo>
                <a:cubicBezTo>
                  <a:pt x="20" y="41"/>
                  <a:pt x="21" y="42"/>
                  <a:pt x="22" y="41"/>
                </a:cubicBezTo>
                <a:cubicBezTo>
                  <a:pt x="22" y="43"/>
                  <a:pt x="22" y="43"/>
                  <a:pt x="22" y="43"/>
                </a:cubicBezTo>
                <a:cubicBezTo>
                  <a:pt x="20" y="44"/>
                  <a:pt x="22" y="46"/>
                  <a:pt x="19" y="46"/>
                </a:cubicBezTo>
                <a:cubicBezTo>
                  <a:pt x="20" y="46"/>
                  <a:pt x="20" y="46"/>
                  <a:pt x="20" y="46"/>
                </a:cubicBezTo>
                <a:cubicBezTo>
                  <a:pt x="16" y="47"/>
                  <a:pt x="12" y="44"/>
                  <a:pt x="9" y="46"/>
                </a:cubicBezTo>
                <a:cubicBezTo>
                  <a:pt x="13" y="47"/>
                  <a:pt x="19" y="46"/>
                  <a:pt x="23" y="48"/>
                </a:cubicBezTo>
                <a:cubicBezTo>
                  <a:pt x="22" y="49"/>
                  <a:pt x="22" y="49"/>
                  <a:pt x="22" y="49"/>
                </a:cubicBezTo>
                <a:cubicBezTo>
                  <a:pt x="21" y="48"/>
                  <a:pt x="21" y="48"/>
                  <a:pt x="21" y="48"/>
                </a:cubicBezTo>
                <a:cubicBezTo>
                  <a:pt x="19" y="48"/>
                  <a:pt x="17" y="49"/>
                  <a:pt x="16" y="49"/>
                </a:cubicBezTo>
                <a:cubicBezTo>
                  <a:pt x="17" y="49"/>
                  <a:pt x="19" y="49"/>
                  <a:pt x="20" y="49"/>
                </a:cubicBezTo>
                <a:cubicBezTo>
                  <a:pt x="22" y="50"/>
                  <a:pt x="25" y="51"/>
                  <a:pt x="24" y="53"/>
                </a:cubicBezTo>
                <a:cubicBezTo>
                  <a:pt x="19" y="53"/>
                  <a:pt x="19" y="53"/>
                  <a:pt x="19" y="53"/>
                </a:cubicBezTo>
                <a:cubicBezTo>
                  <a:pt x="26" y="55"/>
                  <a:pt x="26" y="55"/>
                  <a:pt x="26" y="55"/>
                </a:cubicBezTo>
                <a:cubicBezTo>
                  <a:pt x="25" y="57"/>
                  <a:pt x="29" y="58"/>
                  <a:pt x="30" y="59"/>
                </a:cubicBezTo>
                <a:cubicBezTo>
                  <a:pt x="29" y="60"/>
                  <a:pt x="27" y="59"/>
                  <a:pt x="26" y="60"/>
                </a:cubicBezTo>
                <a:cubicBezTo>
                  <a:pt x="22" y="61"/>
                  <a:pt x="28" y="62"/>
                  <a:pt x="26" y="64"/>
                </a:cubicBezTo>
                <a:cubicBezTo>
                  <a:pt x="27" y="64"/>
                  <a:pt x="29" y="64"/>
                  <a:pt x="30" y="65"/>
                </a:cubicBezTo>
                <a:cubicBezTo>
                  <a:pt x="30" y="65"/>
                  <a:pt x="29" y="66"/>
                  <a:pt x="29" y="66"/>
                </a:cubicBezTo>
                <a:cubicBezTo>
                  <a:pt x="25" y="64"/>
                  <a:pt x="21" y="63"/>
                  <a:pt x="17" y="63"/>
                </a:cubicBezTo>
                <a:cubicBezTo>
                  <a:pt x="22" y="66"/>
                  <a:pt x="22" y="66"/>
                  <a:pt x="22" y="66"/>
                </a:cubicBezTo>
                <a:cubicBezTo>
                  <a:pt x="30" y="66"/>
                  <a:pt x="36" y="70"/>
                  <a:pt x="44" y="70"/>
                </a:cubicBezTo>
                <a:cubicBezTo>
                  <a:pt x="51" y="73"/>
                  <a:pt x="61" y="73"/>
                  <a:pt x="70" y="75"/>
                </a:cubicBezTo>
                <a:cubicBezTo>
                  <a:pt x="82" y="75"/>
                  <a:pt x="93" y="77"/>
                  <a:pt x="104" y="77"/>
                </a:cubicBezTo>
                <a:cubicBezTo>
                  <a:pt x="123" y="76"/>
                  <a:pt x="142" y="76"/>
                  <a:pt x="161" y="76"/>
                </a:cubicBezTo>
                <a:cubicBezTo>
                  <a:pt x="258" y="76"/>
                  <a:pt x="258" y="76"/>
                  <a:pt x="258" y="76"/>
                </a:cubicBezTo>
                <a:cubicBezTo>
                  <a:pt x="286" y="75"/>
                  <a:pt x="315" y="77"/>
                  <a:pt x="341" y="75"/>
                </a:cubicBezTo>
                <a:cubicBezTo>
                  <a:pt x="336" y="75"/>
                  <a:pt x="331" y="74"/>
                  <a:pt x="326" y="75"/>
                </a:cubicBezTo>
                <a:cubicBezTo>
                  <a:pt x="323" y="75"/>
                  <a:pt x="321" y="74"/>
                  <a:pt x="319" y="75"/>
                </a:cubicBezTo>
                <a:cubicBezTo>
                  <a:pt x="316" y="75"/>
                  <a:pt x="313" y="75"/>
                  <a:pt x="311" y="74"/>
                </a:cubicBezTo>
                <a:cubicBezTo>
                  <a:pt x="280" y="74"/>
                  <a:pt x="280" y="74"/>
                  <a:pt x="280" y="74"/>
                </a:cubicBezTo>
                <a:cubicBezTo>
                  <a:pt x="279" y="74"/>
                  <a:pt x="279" y="74"/>
                  <a:pt x="279" y="74"/>
                </a:cubicBezTo>
                <a:cubicBezTo>
                  <a:pt x="276" y="74"/>
                  <a:pt x="272" y="75"/>
                  <a:pt x="270" y="74"/>
                </a:cubicBezTo>
                <a:cubicBezTo>
                  <a:pt x="271" y="73"/>
                  <a:pt x="271" y="73"/>
                  <a:pt x="271" y="73"/>
                </a:cubicBezTo>
                <a:cubicBezTo>
                  <a:pt x="401" y="73"/>
                  <a:pt x="401" y="73"/>
                  <a:pt x="401" y="73"/>
                </a:cubicBezTo>
                <a:cubicBezTo>
                  <a:pt x="415" y="72"/>
                  <a:pt x="415" y="72"/>
                  <a:pt x="415" y="72"/>
                </a:cubicBezTo>
                <a:cubicBezTo>
                  <a:pt x="384" y="72"/>
                  <a:pt x="352" y="72"/>
                  <a:pt x="320" y="71"/>
                </a:cubicBezTo>
                <a:cubicBezTo>
                  <a:pt x="309" y="71"/>
                  <a:pt x="297" y="72"/>
                  <a:pt x="286" y="70"/>
                </a:cubicBezTo>
                <a:cubicBezTo>
                  <a:pt x="312" y="70"/>
                  <a:pt x="341" y="71"/>
                  <a:pt x="368" y="70"/>
                </a:cubicBezTo>
                <a:cubicBezTo>
                  <a:pt x="368" y="70"/>
                  <a:pt x="368" y="70"/>
                  <a:pt x="368" y="70"/>
                </a:cubicBezTo>
                <a:cubicBezTo>
                  <a:pt x="369" y="69"/>
                  <a:pt x="369" y="69"/>
                  <a:pt x="369" y="69"/>
                </a:cubicBezTo>
                <a:cubicBezTo>
                  <a:pt x="370" y="70"/>
                  <a:pt x="371" y="69"/>
                  <a:pt x="372" y="69"/>
                </a:cubicBezTo>
                <a:cubicBezTo>
                  <a:pt x="376" y="69"/>
                  <a:pt x="383" y="71"/>
                  <a:pt x="387" y="69"/>
                </a:cubicBezTo>
                <a:cubicBezTo>
                  <a:pt x="373" y="68"/>
                  <a:pt x="373" y="68"/>
                  <a:pt x="373" y="68"/>
                </a:cubicBezTo>
                <a:cubicBezTo>
                  <a:pt x="372" y="68"/>
                  <a:pt x="372" y="68"/>
                  <a:pt x="372" y="68"/>
                </a:cubicBezTo>
                <a:cubicBezTo>
                  <a:pt x="374" y="67"/>
                  <a:pt x="374" y="67"/>
                  <a:pt x="374" y="67"/>
                </a:cubicBezTo>
                <a:cubicBezTo>
                  <a:pt x="371" y="67"/>
                  <a:pt x="371" y="67"/>
                  <a:pt x="371" y="67"/>
                </a:cubicBezTo>
                <a:cubicBezTo>
                  <a:pt x="371" y="67"/>
                  <a:pt x="370" y="67"/>
                  <a:pt x="370" y="66"/>
                </a:cubicBezTo>
                <a:cubicBezTo>
                  <a:pt x="371" y="66"/>
                  <a:pt x="373" y="65"/>
                  <a:pt x="374" y="66"/>
                </a:cubicBezTo>
                <a:cubicBezTo>
                  <a:pt x="374" y="66"/>
                  <a:pt x="372" y="66"/>
                  <a:pt x="372" y="66"/>
                </a:cubicBezTo>
                <a:cubicBezTo>
                  <a:pt x="378" y="66"/>
                  <a:pt x="387" y="67"/>
                  <a:pt x="395" y="67"/>
                </a:cubicBezTo>
                <a:cubicBezTo>
                  <a:pt x="394" y="67"/>
                  <a:pt x="394" y="67"/>
                  <a:pt x="394" y="67"/>
                </a:cubicBezTo>
                <a:cubicBezTo>
                  <a:pt x="398" y="68"/>
                  <a:pt x="405" y="68"/>
                  <a:pt x="408" y="67"/>
                </a:cubicBezTo>
                <a:cubicBezTo>
                  <a:pt x="410" y="66"/>
                  <a:pt x="410" y="67"/>
                  <a:pt x="410" y="67"/>
                </a:cubicBezTo>
                <a:cubicBezTo>
                  <a:pt x="412" y="68"/>
                  <a:pt x="411" y="67"/>
                  <a:pt x="412" y="66"/>
                </a:cubicBezTo>
                <a:cubicBezTo>
                  <a:pt x="429" y="66"/>
                  <a:pt x="429" y="66"/>
                  <a:pt x="429" y="66"/>
                </a:cubicBezTo>
                <a:cubicBezTo>
                  <a:pt x="429" y="67"/>
                  <a:pt x="429" y="67"/>
                  <a:pt x="429" y="67"/>
                </a:cubicBezTo>
                <a:cubicBezTo>
                  <a:pt x="424" y="67"/>
                  <a:pt x="419" y="67"/>
                  <a:pt x="414" y="67"/>
                </a:cubicBezTo>
                <a:cubicBezTo>
                  <a:pt x="421" y="68"/>
                  <a:pt x="431" y="68"/>
                  <a:pt x="436" y="67"/>
                </a:cubicBezTo>
                <a:cubicBezTo>
                  <a:pt x="434" y="67"/>
                  <a:pt x="431" y="67"/>
                  <a:pt x="429" y="66"/>
                </a:cubicBezTo>
                <a:cubicBezTo>
                  <a:pt x="440" y="66"/>
                  <a:pt x="453" y="66"/>
                  <a:pt x="465" y="66"/>
                </a:cubicBezTo>
                <a:cubicBezTo>
                  <a:pt x="463" y="65"/>
                  <a:pt x="459" y="66"/>
                  <a:pt x="456" y="65"/>
                </a:cubicBezTo>
                <a:cubicBezTo>
                  <a:pt x="457" y="65"/>
                  <a:pt x="457" y="65"/>
                  <a:pt x="457" y="65"/>
                </a:cubicBezTo>
                <a:cubicBezTo>
                  <a:pt x="455" y="66"/>
                  <a:pt x="453" y="64"/>
                  <a:pt x="451" y="65"/>
                </a:cubicBezTo>
                <a:cubicBezTo>
                  <a:pt x="441" y="65"/>
                  <a:pt x="428" y="65"/>
                  <a:pt x="415" y="65"/>
                </a:cubicBezTo>
                <a:cubicBezTo>
                  <a:pt x="414" y="64"/>
                  <a:pt x="414" y="64"/>
                  <a:pt x="414" y="64"/>
                </a:cubicBezTo>
                <a:cubicBezTo>
                  <a:pt x="413" y="64"/>
                  <a:pt x="413" y="65"/>
                  <a:pt x="411" y="65"/>
                </a:cubicBezTo>
                <a:cubicBezTo>
                  <a:pt x="410" y="63"/>
                  <a:pt x="409" y="66"/>
                  <a:pt x="407" y="64"/>
                </a:cubicBezTo>
                <a:cubicBezTo>
                  <a:pt x="407" y="64"/>
                  <a:pt x="407" y="64"/>
                  <a:pt x="407" y="64"/>
                </a:cubicBezTo>
                <a:cubicBezTo>
                  <a:pt x="403" y="65"/>
                  <a:pt x="397" y="65"/>
                  <a:pt x="393" y="64"/>
                </a:cubicBezTo>
                <a:cubicBezTo>
                  <a:pt x="373" y="64"/>
                  <a:pt x="373" y="64"/>
                  <a:pt x="373" y="64"/>
                </a:cubicBezTo>
                <a:cubicBezTo>
                  <a:pt x="371" y="65"/>
                  <a:pt x="367" y="65"/>
                  <a:pt x="365" y="64"/>
                </a:cubicBezTo>
                <a:cubicBezTo>
                  <a:pt x="367" y="64"/>
                  <a:pt x="367" y="64"/>
                  <a:pt x="367" y="64"/>
                </a:cubicBezTo>
                <a:cubicBezTo>
                  <a:pt x="363" y="64"/>
                  <a:pt x="359" y="63"/>
                  <a:pt x="356" y="64"/>
                </a:cubicBezTo>
                <a:cubicBezTo>
                  <a:pt x="347" y="64"/>
                  <a:pt x="338" y="65"/>
                  <a:pt x="330" y="63"/>
                </a:cubicBezTo>
                <a:cubicBezTo>
                  <a:pt x="344" y="62"/>
                  <a:pt x="354" y="64"/>
                  <a:pt x="368" y="62"/>
                </a:cubicBezTo>
                <a:cubicBezTo>
                  <a:pt x="335" y="62"/>
                  <a:pt x="335" y="62"/>
                  <a:pt x="335" y="62"/>
                </a:cubicBezTo>
                <a:cubicBezTo>
                  <a:pt x="345" y="61"/>
                  <a:pt x="357" y="61"/>
                  <a:pt x="368" y="61"/>
                </a:cubicBezTo>
                <a:cubicBezTo>
                  <a:pt x="369" y="61"/>
                  <a:pt x="369" y="60"/>
                  <a:pt x="370" y="61"/>
                </a:cubicBezTo>
                <a:cubicBezTo>
                  <a:pt x="371" y="59"/>
                  <a:pt x="375" y="60"/>
                  <a:pt x="378" y="60"/>
                </a:cubicBezTo>
                <a:cubicBezTo>
                  <a:pt x="375" y="61"/>
                  <a:pt x="375" y="61"/>
                  <a:pt x="375" y="61"/>
                </a:cubicBezTo>
                <a:cubicBezTo>
                  <a:pt x="382" y="61"/>
                  <a:pt x="391" y="61"/>
                  <a:pt x="399" y="61"/>
                </a:cubicBezTo>
                <a:cubicBezTo>
                  <a:pt x="400" y="60"/>
                  <a:pt x="400" y="60"/>
                  <a:pt x="400" y="60"/>
                </a:cubicBezTo>
                <a:cubicBezTo>
                  <a:pt x="402" y="59"/>
                  <a:pt x="404" y="61"/>
                  <a:pt x="406" y="60"/>
                </a:cubicBezTo>
                <a:cubicBezTo>
                  <a:pt x="406" y="60"/>
                  <a:pt x="406" y="60"/>
                  <a:pt x="406" y="60"/>
                </a:cubicBezTo>
                <a:cubicBezTo>
                  <a:pt x="426" y="61"/>
                  <a:pt x="450" y="60"/>
                  <a:pt x="471" y="60"/>
                </a:cubicBezTo>
                <a:cubicBezTo>
                  <a:pt x="453" y="59"/>
                  <a:pt x="433" y="59"/>
                  <a:pt x="415" y="59"/>
                </a:cubicBezTo>
                <a:cubicBezTo>
                  <a:pt x="415" y="59"/>
                  <a:pt x="415" y="59"/>
                  <a:pt x="415" y="59"/>
                </a:cubicBezTo>
                <a:cubicBezTo>
                  <a:pt x="414" y="59"/>
                  <a:pt x="414" y="59"/>
                  <a:pt x="414" y="59"/>
                </a:cubicBezTo>
                <a:cubicBezTo>
                  <a:pt x="410" y="57"/>
                  <a:pt x="407" y="61"/>
                  <a:pt x="403" y="59"/>
                </a:cubicBezTo>
                <a:cubicBezTo>
                  <a:pt x="396" y="61"/>
                  <a:pt x="390" y="57"/>
                  <a:pt x="383" y="59"/>
                </a:cubicBezTo>
                <a:cubicBezTo>
                  <a:pt x="381" y="58"/>
                  <a:pt x="381" y="58"/>
                  <a:pt x="381" y="58"/>
                </a:cubicBezTo>
                <a:cubicBezTo>
                  <a:pt x="393" y="57"/>
                  <a:pt x="403" y="59"/>
                  <a:pt x="414" y="58"/>
                </a:cubicBezTo>
                <a:cubicBezTo>
                  <a:pt x="404" y="57"/>
                  <a:pt x="404" y="57"/>
                  <a:pt x="404" y="57"/>
                </a:cubicBezTo>
                <a:cubicBezTo>
                  <a:pt x="403" y="57"/>
                  <a:pt x="399" y="58"/>
                  <a:pt x="399" y="56"/>
                </a:cubicBezTo>
                <a:cubicBezTo>
                  <a:pt x="381" y="55"/>
                  <a:pt x="381" y="55"/>
                  <a:pt x="381" y="55"/>
                </a:cubicBezTo>
                <a:cubicBezTo>
                  <a:pt x="380" y="55"/>
                  <a:pt x="379" y="55"/>
                  <a:pt x="379" y="54"/>
                </a:cubicBezTo>
                <a:cubicBezTo>
                  <a:pt x="380" y="54"/>
                  <a:pt x="381" y="54"/>
                  <a:pt x="382" y="54"/>
                </a:cubicBezTo>
                <a:cubicBezTo>
                  <a:pt x="382" y="54"/>
                  <a:pt x="382" y="54"/>
                  <a:pt x="382" y="54"/>
                </a:cubicBezTo>
                <a:cubicBezTo>
                  <a:pt x="382" y="54"/>
                  <a:pt x="381" y="54"/>
                  <a:pt x="381" y="54"/>
                </a:cubicBezTo>
                <a:cubicBezTo>
                  <a:pt x="383" y="54"/>
                  <a:pt x="383" y="54"/>
                  <a:pt x="383" y="54"/>
                </a:cubicBezTo>
                <a:cubicBezTo>
                  <a:pt x="383" y="54"/>
                  <a:pt x="383" y="54"/>
                  <a:pt x="382" y="54"/>
                </a:cubicBezTo>
                <a:cubicBezTo>
                  <a:pt x="383" y="54"/>
                  <a:pt x="383" y="54"/>
                  <a:pt x="383" y="54"/>
                </a:cubicBezTo>
                <a:cubicBezTo>
                  <a:pt x="384" y="54"/>
                  <a:pt x="387" y="53"/>
                  <a:pt x="388" y="54"/>
                </a:cubicBezTo>
                <a:cubicBezTo>
                  <a:pt x="388" y="54"/>
                  <a:pt x="388" y="54"/>
                  <a:pt x="388" y="54"/>
                </a:cubicBezTo>
                <a:cubicBezTo>
                  <a:pt x="426" y="54"/>
                  <a:pt x="426" y="54"/>
                  <a:pt x="426" y="54"/>
                </a:cubicBezTo>
                <a:cubicBezTo>
                  <a:pt x="425" y="53"/>
                  <a:pt x="425" y="53"/>
                  <a:pt x="425" y="53"/>
                </a:cubicBezTo>
                <a:cubicBezTo>
                  <a:pt x="407" y="52"/>
                  <a:pt x="386" y="52"/>
                  <a:pt x="368" y="51"/>
                </a:cubicBezTo>
                <a:cubicBezTo>
                  <a:pt x="366" y="51"/>
                  <a:pt x="360" y="51"/>
                  <a:pt x="362" y="49"/>
                </a:cubicBezTo>
                <a:cubicBezTo>
                  <a:pt x="364" y="50"/>
                  <a:pt x="365" y="48"/>
                  <a:pt x="367" y="49"/>
                </a:cubicBezTo>
                <a:cubicBezTo>
                  <a:pt x="366" y="49"/>
                  <a:pt x="366" y="49"/>
                  <a:pt x="366" y="49"/>
                </a:cubicBezTo>
                <a:cubicBezTo>
                  <a:pt x="367" y="49"/>
                  <a:pt x="367" y="49"/>
                  <a:pt x="367" y="49"/>
                </a:cubicBezTo>
                <a:cubicBezTo>
                  <a:pt x="367" y="49"/>
                  <a:pt x="367" y="49"/>
                  <a:pt x="367" y="49"/>
                </a:cubicBezTo>
                <a:cubicBezTo>
                  <a:pt x="368" y="49"/>
                  <a:pt x="368" y="49"/>
                  <a:pt x="368" y="49"/>
                </a:cubicBezTo>
                <a:cubicBezTo>
                  <a:pt x="383" y="49"/>
                  <a:pt x="383" y="49"/>
                  <a:pt x="383" y="49"/>
                </a:cubicBezTo>
                <a:cubicBezTo>
                  <a:pt x="387" y="48"/>
                  <a:pt x="387" y="48"/>
                  <a:pt x="387" y="48"/>
                </a:cubicBezTo>
                <a:cubicBezTo>
                  <a:pt x="381" y="48"/>
                  <a:pt x="375" y="48"/>
                  <a:pt x="369" y="48"/>
                </a:cubicBezTo>
                <a:cubicBezTo>
                  <a:pt x="368" y="47"/>
                  <a:pt x="368" y="47"/>
                  <a:pt x="368" y="47"/>
                </a:cubicBezTo>
                <a:cubicBezTo>
                  <a:pt x="372" y="46"/>
                  <a:pt x="378" y="47"/>
                  <a:pt x="381" y="46"/>
                </a:cubicBezTo>
                <a:cubicBezTo>
                  <a:pt x="376" y="45"/>
                  <a:pt x="373" y="46"/>
                  <a:pt x="368" y="46"/>
                </a:cubicBezTo>
                <a:cubicBezTo>
                  <a:pt x="368" y="45"/>
                  <a:pt x="368" y="45"/>
                  <a:pt x="368" y="45"/>
                </a:cubicBezTo>
                <a:cubicBezTo>
                  <a:pt x="368" y="45"/>
                  <a:pt x="369" y="45"/>
                  <a:pt x="370" y="45"/>
                </a:cubicBezTo>
                <a:cubicBezTo>
                  <a:pt x="372" y="43"/>
                  <a:pt x="375" y="44"/>
                  <a:pt x="378" y="44"/>
                </a:cubicBezTo>
                <a:cubicBezTo>
                  <a:pt x="382" y="44"/>
                  <a:pt x="385" y="44"/>
                  <a:pt x="388" y="44"/>
                </a:cubicBezTo>
                <a:cubicBezTo>
                  <a:pt x="391" y="43"/>
                  <a:pt x="397" y="44"/>
                  <a:pt x="400" y="44"/>
                </a:cubicBezTo>
                <a:cubicBezTo>
                  <a:pt x="400" y="44"/>
                  <a:pt x="399" y="44"/>
                  <a:pt x="399" y="44"/>
                </a:cubicBezTo>
                <a:cubicBezTo>
                  <a:pt x="400" y="43"/>
                  <a:pt x="400" y="42"/>
                  <a:pt x="402" y="42"/>
                </a:cubicBezTo>
                <a:cubicBezTo>
                  <a:pt x="403" y="42"/>
                  <a:pt x="404" y="42"/>
                  <a:pt x="404" y="43"/>
                </a:cubicBezTo>
                <a:cubicBezTo>
                  <a:pt x="405" y="43"/>
                  <a:pt x="407" y="43"/>
                  <a:pt x="408" y="43"/>
                </a:cubicBezTo>
                <a:cubicBezTo>
                  <a:pt x="408" y="42"/>
                  <a:pt x="408" y="42"/>
                  <a:pt x="408" y="42"/>
                </a:cubicBezTo>
                <a:cubicBezTo>
                  <a:pt x="409" y="43"/>
                  <a:pt x="411" y="42"/>
                  <a:pt x="412" y="43"/>
                </a:cubicBezTo>
                <a:cubicBezTo>
                  <a:pt x="412" y="43"/>
                  <a:pt x="412" y="43"/>
                  <a:pt x="412" y="43"/>
                </a:cubicBezTo>
                <a:cubicBezTo>
                  <a:pt x="419" y="43"/>
                  <a:pt x="428" y="44"/>
                  <a:pt x="435" y="43"/>
                </a:cubicBezTo>
                <a:cubicBezTo>
                  <a:pt x="437" y="43"/>
                  <a:pt x="445" y="43"/>
                  <a:pt x="450" y="43"/>
                </a:cubicBezTo>
                <a:cubicBezTo>
                  <a:pt x="451" y="42"/>
                  <a:pt x="451" y="42"/>
                  <a:pt x="451" y="42"/>
                </a:cubicBezTo>
                <a:cubicBezTo>
                  <a:pt x="435" y="42"/>
                  <a:pt x="435" y="42"/>
                  <a:pt x="435" y="42"/>
                </a:cubicBezTo>
                <a:cubicBezTo>
                  <a:pt x="434" y="42"/>
                  <a:pt x="434" y="42"/>
                  <a:pt x="434" y="42"/>
                </a:cubicBezTo>
                <a:cubicBezTo>
                  <a:pt x="424" y="42"/>
                  <a:pt x="424" y="42"/>
                  <a:pt x="424" y="42"/>
                </a:cubicBezTo>
                <a:cubicBezTo>
                  <a:pt x="414" y="40"/>
                  <a:pt x="402" y="40"/>
                  <a:pt x="391" y="40"/>
                </a:cubicBezTo>
                <a:cubicBezTo>
                  <a:pt x="385" y="39"/>
                  <a:pt x="379" y="39"/>
                  <a:pt x="373" y="38"/>
                </a:cubicBezTo>
                <a:cubicBezTo>
                  <a:pt x="380" y="36"/>
                  <a:pt x="388" y="37"/>
                  <a:pt x="396" y="36"/>
                </a:cubicBezTo>
                <a:cubicBezTo>
                  <a:pt x="390" y="35"/>
                  <a:pt x="382" y="36"/>
                  <a:pt x="376" y="35"/>
                </a:cubicBezTo>
                <a:cubicBezTo>
                  <a:pt x="402" y="35"/>
                  <a:pt x="431" y="37"/>
                  <a:pt x="459" y="36"/>
                </a:cubicBezTo>
                <a:cubicBezTo>
                  <a:pt x="460" y="35"/>
                  <a:pt x="460" y="35"/>
                  <a:pt x="460" y="35"/>
                </a:cubicBezTo>
                <a:cubicBezTo>
                  <a:pt x="452" y="34"/>
                  <a:pt x="443" y="35"/>
                  <a:pt x="435" y="34"/>
                </a:cubicBezTo>
                <a:cubicBezTo>
                  <a:pt x="435" y="33"/>
                  <a:pt x="435" y="33"/>
                  <a:pt x="435" y="33"/>
                </a:cubicBezTo>
                <a:cubicBezTo>
                  <a:pt x="445" y="33"/>
                  <a:pt x="445" y="33"/>
                  <a:pt x="445" y="33"/>
                </a:cubicBezTo>
                <a:cubicBezTo>
                  <a:pt x="429" y="32"/>
                  <a:pt x="414" y="31"/>
                  <a:pt x="397" y="32"/>
                </a:cubicBezTo>
                <a:cubicBezTo>
                  <a:pt x="395" y="31"/>
                  <a:pt x="393" y="31"/>
                  <a:pt x="391" y="30"/>
                </a:cubicBezTo>
                <a:cubicBezTo>
                  <a:pt x="410" y="30"/>
                  <a:pt x="428" y="32"/>
                  <a:pt x="445" y="31"/>
                </a:cubicBezTo>
                <a:cubicBezTo>
                  <a:pt x="439" y="31"/>
                  <a:pt x="434" y="30"/>
                  <a:pt x="428" y="30"/>
                </a:cubicBezTo>
                <a:cubicBezTo>
                  <a:pt x="426" y="30"/>
                  <a:pt x="426" y="30"/>
                  <a:pt x="426" y="30"/>
                </a:cubicBezTo>
                <a:cubicBezTo>
                  <a:pt x="428" y="29"/>
                  <a:pt x="428" y="29"/>
                  <a:pt x="428" y="29"/>
                </a:cubicBezTo>
                <a:cubicBezTo>
                  <a:pt x="449" y="29"/>
                  <a:pt x="449" y="29"/>
                  <a:pt x="449" y="29"/>
                </a:cubicBezTo>
                <a:cubicBezTo>
                  <a:pt x="449" y="29"/>
                  <a:pt x="449" y="29"/>
                  <a:pt x="449" y="29"/>
                </a:cubicBezTo>
                <a:cubicBezTo>
                  <a:pt x="432" y="28"/>
                  <a:pt x="415" y="28"/>
                  <a:pt x="398" y="27"/>
                </a:cubicBezTo>
                <a:cubicBezTo>
                  <a:pt x="399" y="26"/>
                  <a:pt x="399" y="26"/>
                  <a:pt x="399" y="26"/>
                </a:cubicBezTo>
                <a:cubicBezTo>
                  <a:pt x="417" y="24"/>
                  <a:pt x="432" y="30"/>
                  <a:pt x="449" y="27"/>
                </a:cubicBezTo>
                <a:cubicBezTo>
                  <a:pt x="444" y="26"/>
                  <a:pt x="440" y="27"/>
                  <a:pt x="436" y="26"/>
                </a:cubicBezTo>
                <a:cubicBezTo>
                  <a:pt x="445" y="26"/>
                  <a:pt x="455" y="25"/>
                  <a:pt x="464" y="25"/>
                </a:cubicBezTo>
                <a:cubicBezTo>
                  <a:pt x="463" y="23"/>
                  <a:pt x="471" y="25"/>
                  <a:pt x="474" y="23"/>
                </a:cubicBezTo>
                <a:cubicBezTo>
                  <a:pt x="461" y="23"/>
                  <a:pt x="447" y="23"/>
                  <a:pt x="435" y="22"/>
                </a:cubicBezTo>
                <a:cubicBezTo>
                  <a:pt x="438" y="21"/>
                  <a:pt x="441" y="21"/>
                  <a:pt x="444" y="21"/>
                </a:cubicBezTo>
                <a:cubicBezTo>
                  <a:pt x="443" y="21"/>
                  <a:pt x="443" y="21"/>
                  <a:pt x="443" y="20"/>
                </a:cubicBezTo>
                <a:cubicBezTo>
                  <a:pt x="443" y="20"/>
                  <a:pt x="443" y="20"/>
                  <a:pt x="443" y="20"/>
                </a:cubicBezTo>
                <a:cubicBezTo>
                  <a:pt x="452" y="20"/>
                  <a:pt x="460" y="21"/>
                  <a:pt x="468" y="19"/>
                </a:cubicBezTo>
                <a:cubicBezTo>
                  <a:pt x="464" y="19"/>
                  <a:pt x="460" y="19"/>
                  <a:pt x="457" y="18"/>
                </a:cubicBezTo>
                <a:cubicBezTo>
                  <a:pt x="457" y="18"/>
                  <a:pt x="458" y="17"/>
                  <a:pt x="458" y="17"/>
                </a:cubicBezTo>
                <a:cubicBezTo>
                  <a:pt x="457" y="17"/>
                  <a:pt x="455" y="17"/>
                  <a:pt x="454" y="16"/>
                </a:cubicBezTo>
                <a:cubicBezTo>
                  <a:pt x="455" y="15"/>
                  <a:pt x="455" y="15"/>
                  <a:pt x="455" y="15"/>
                </a:cubicBezTo>
                <a:cubicBezTo>
                  <a:pt x="459" y="17"/>
                  <a:pt x="463" y="15"/>
                  <a:pt x="467" y="15"/>
                </a:cubicBezTo>
                <a:cubicBezTo>
                  <a:pt x="446" y="13"/>
                  <a:pt x="446" y="13"/>
                  <a:pt x="446" y="13"/>
                </a:cubicBezTo>
                <a:cubicBezTo>
                  <a:pt x="457" y="13"/>
                  <a:pt x="467" y="13"/>
                  <a:pt x="478" y="13"/>
                </a:cubicBezTo>
                <a:close/>
                <a:moveTo>
                  <a:pt x="20" y="46"/>
                </a:moveTo>
                <a:cubicBezTo>
                  <a:pt x="22" y="46"/>
                  <a:pt x="22" y="46"/>
                  <a:pt x="22" y="46"/>
                </a:cubicBezTo>
                <a:cubicBezTo>
                  <a:pt x="22" y="46"/>
                  <a:pt x="22" y="46"/>
                  <a:pt x="22" y="46"/>
                </a:cubicBezTo>
                <a:lnTo>
                  <a:pt x="20" y="46"/>
                </a:lnTo>
                <a:close/>
                <a:moveTo>
                  <a:pt x="224" y="74"/>
                </a:moveTo>
                <a:cubicBezTo>
                  <a:pt x="214" y="74"/>
                  <a:pt x="214" y="74"/>
                  <a:pt x="214" y="74"/>
                </a:cubicBezTo>
                <a:cubicBezTo>
                  <a:pt x="213" y="74"/>
                  <a:pt x="213" y="74"/>
                  <a:pt x="212" y="74"/>
                </a:cubicBezTo>
                <a:cubicBezTo>
                  <a:pt x="214" y="74"/>
                  <a:pt x="214" y="74"/>
                  <a:pt x="214" y="74"/>
                </a:cubicBezTo>
                <a:cubicBezTo>
                  <a:pt x="216" y="74"/>
                  <a:pt x="217" y="73"/>
                  <a:pt x="218" y="73"/>
                </a:cubicBezTo>
                <a:cubicBezTo>
                  <a:pt x="234" y="73"/>
                  <a:pt x="234" y="73"/>
                  <a:pt x="234" y="73"/>
                </a:cubicBezTo>
                <a:cubicBezTo>
                  <a:pt x="234" y="73"/>
                  <a:pt x="234" y="73"/>
                  <a:pt x="235" y="73"/>
                </a:cubicBezTo>
                <a:cubicBezTo>
                  <a:pt x="234" y="73"/>
                  <a:pt x="234" y="73"/>
                  <a:pt x="234" y="73"/>
                </a:cubicBezTo>
                <a:cubicBezTo>
                  <a:pt x="230" y="73"/>
                  <a:pt x="227" y="73"/>
                  <a:pt x="224" y="74"/>
                </a:cubicBezTo>
                <a:close/>
                <a:moveTo>
                  <a:pt x="380" y="69"/>
                </a:moveTo>
                <a:cubicBezTo>
                  <a:pt x="379" y="69"/>
                  <a:pt x="378" y="69"/>
                  <a:pt x="377" y="69"/>
                </a:cubicBezTo>
                <a:cubicBezTo>
                  <a:pt x="377" y="69"/>
                  <a:pt x="379" y="69"/>
                  <a:pt x="380" y="69"/>
                </a:cubicBezTo>
                <a:close/>
                <a:moveTo>
                  <a:pt x="367" y="70"/>
                </a:moveTo>
                <a:cubicBezTo>
                  <a:pt x="364" y="70"/>
                  <a:pt x="364" y="70"/>
                  <a:pt x="364" y="70"/>
                </a:cubicBezTo>
                <a:cubicBezTo>
                  <a:pt x="364" y="70"/>
                  <a:pt x="364" y="70"/>
                  <a:pt x="364" y="70"/>
                </a:cubicBezTo>
                <a:cubicBezTo>
                  <a:pt x="364" y="70"/>
                  <a:pt x="364" y="70"/>
                  <a:pt x="364" y="70"/>
                </a:cubicBezTo>
                <a:cubicBezTo>
                  <a:pt x="365" y="70"/>
                  <a:pt x="366" y="69"/>
                  <a:pt x="367" y="70"/>
                </a:cubicBezTo>
                <a:close/>
                <a:moveTo>
                  <a:pt x="415" y="11"/>
                </a:moveTo>
                <a:cubicBezTo>
                  <a:pt x="410" y="11"/>
                  <a:pt x="410" y="11"/>
                  <a:pt x="410" y="11"/>
                </a:cubicBezTo>
                <a:cubicBezTo>
                  <a:pt x="411" y="11"/>
                  <a:pt x="413" y="11"/>
                  <a:pt x="415" y="11"/>
                </a:cubicBezTo>
                <a:cubicBezTo>
                  <a:pt x="419" y="11"/>
                  <a:pt x="419" y="11"/>
                  <a:pt x="419" y="11"/>
                </a:cubicBezTo>
                <a:cubicBezTo>
                  <a:pt x="417" y="12"/>
                  <a:pt x="416" y="11"/>
                  <a:pt x="415" y="11"/>
                </a:cubicBezTo>
                <a:close/>
                <a:moveTo>
                  <a:pt x="422" y="12"/>
                </a:moveTo>
                <a:cubicBezTo>
                  <a:pt x="428" y="12"/>
                  <a:pt x="433" y="12"/>
                  <a:pt x="439" y="13"/>
                </a:cubicBezTo>
                <a:cubicBezTo>
                  <a:pt x="433" y="12"/>
                  <a:pt x="428" y="12"/>
                  <a:pt x="422" y="12"/>
                </a:cubicBezTo>
                <a:close/>
              </a:path>
            </a:pathLst>
          </a:custGeom>
          <a:solidFill>
            <a:srgbClr val="2C3C5E"/>
          </a:solidFill>
          <a:ln>
            <a:noFill/>
          </a:ln>
        </p:spPr>
        <p:txBody>
          <a:bodyPr vert="horz" wrap="square" lIns="91440" tIns="45720" rIns="91440" bIns="45720" numCol="1" anchor="t" anchorCtr="0" compatLnSpc="1"/>
          <a:lstStyle/>
          <a:p>
            <a:pPr lvl="0"/>
            <a:endParaRPr lang="zh-CN" altLang="en-US" dirty="0"/>
          </a:p>
        </p:txBody>
      </p:sp>
      <p:sp>
        <p:nvSpPr>
          <p:cNvPr id="8" name="矩形 7"/>
          <p:cNvSpPr/>
          <p:nvPr/>
        </p:nvSpPr>
        <p:spPr>
          <a:xfrm>
            <a:off x="5496481" y="361889"/>
            <a:ext cx="1198880" cy="398780"/>
          </a:xfrm>
          <a:prstGeom prst="rect">
            <a:avLst/>
          </a:prstGeom>
        </p:spPr>
        <p:txBody>
          <a:bodyPr wrap="none">
            <a:spAutoFit/>
          </a:bodyPr>
          <a:lstStyle/>
          <a:p>
            <a:pPr algn="ctr"/>
            <a:r>
              <a:rPr lang="zh-CN" altLang="en-US" sz="2000" dirty="0">
                <a:solidFill>
                  <a:schemeClr val="bg1"/>
                </a:solidFill>
                <a:latin typeface="方正清刻本悦宋简体" panose="02010600030101010101" pitchFamily="2" charset="-122"/>
                <a:ea typeface="方正清刻本悦宋简体" panose="02010600030101010101" pitchFamily="2" charset="-122"/>
              </a:rPr>
              <a:t>工匠修行</a:t>
            </a:r>
            <a:endParaRPr lang="zh-CN" altLang="en-US" sz="2000" dirty="0">
              <a:solidFill>
                <a:schemeClr val="bg1"/>
              </a:solidFill>
              <a:latin typeface="方正清刻本悦宋简体" panose="02010600030101010101" pitchFamily="2" charset="-122"/>
              <a:ea typeface="方正清刻本悦宋简体" panose="02010600030101010101" pitchFamily="2" charset="-122"/>
            </a:endParaRPr>
          </a:p>
        </p:txBody>
      </p:sp>
      <p:sp>
        <p:nvSpPr>
          <p:cNvPr id="9" name="文本框 8"/>
          <p:cNvSpPr txBox="1"/>
          <p:nvPr/>
        </p:nvSpPr>
        <p:spPr>
          <a:xfrm>
            <a:off x="561340" y="976630"/>
            <a:ext cx="10605135" cy="1568450"/>
          </a:xfrm>
          <a:prstGeom prst="rect">
            <a:avLst/>
          </a:prstGeom>
          <a:noFill/>
        </p:spPr>
        <p:txBody>
          <a:bodyPr wrap="square" rtlCol="0">
            <a:spAutoFit/>
          </a:bodyPr>
          <a:lstStyle/>
          <a:p>
            <a:pPr>
              <a:lnSpc>
                <a:spcPct val="150000"/>
              </a:lnSpc>
            </a:pPr>
            <a:r>
              <a:rPr lang="en-US" altLang="zh-CN" sz="1600" b="1" dirty="0">
                <a:solidFill>
                  <a:schemeClr val="bg2">
                    <a:lumMod val="10000"/>
                  </a:schemeClr>
                </a:solidFill>
                <a:latin typeface="宋体" panose="02010600030101010101" pitchFamily="2" charset="-122"/>
                <a:ea typeface="宋体" panose="02010600030101010101" pitchFamily="2" charset="-122"/>
                <a:sym typeface="+mn-ea"/>
              </a:rPr>
              <a:t>实践内容</a:t>
            </a:r>
            <a:endParaRPr lang="en-US" altLang="zh-CN" sz="1600" b="1" dirty="0">
              <a:solidFill>
                <a:schemeClr val="bg2">
                  <a:lumMod val="10000"/>
                </a:schemeClr>
              </a:solidFill>
              <a:latin typeface="宋体" panose="02010600030101010101" pitchFamily="2" charset="-122"/>
              <a:ea typeface="宋体" panose="02010600030101010101" pitchFamily="2" charset="-122"/>
              <a:sym typeface="+mn-ea"/>
            </a:endParaRPr>
          </a:p>
          <a:p>
            <a:pPr>
              <a:lnSpc>
                <a:spcPct val="150000"/>
              </a:lnSpc>
            </a:pPr>
            <a:r>
              <a:rPr lang="en-US" altLang="zh-CN" sz="1600" dirty="0">
                <a:solidFill>
                  <a:schemeClr val="bg2">
                    <a:lumMod val="10000"/>
                  </a:schemeClr>
                </a:solidFill>
                <a:latin typeface="宋体" panose="02010600030101010101" pitchFamily="2" charset="-122"/>
                <a:ea typeface="宋体" panose="02010600030101010101" pitchFamily="2" charset="-122"/>
                <a:sym typeface="+mn-ea"/>
              </a:rPr>
              <a:t>5. 把裙板夹粘到桌面板上</a:t>
            </a:r>
            <a:endParaRPr lang="en-US" altLang="zh-CN" sz="1600" dirty="0">
              <a:solidFill>
                <a:schemeClr val="bg2">
                  <a:lumMod val="10000"/>
                </a:schemeClr>
              </a:solidFill>
              <a:latin typeface="宋体" panose="02010600030101010101" pitchFamily="2" charset="-122"/>
              <a:ea typeface="宋体" panose="02010600030101010101" pitchFamily="2" charset="-122"/>
              <a:sym typeface="+mn-ea"/>
            </a:endParaRPr>
          </a:p>
          <a:p>
            <a:pPr>
              <a:lnSpc>
                <a:spcPct val="150000"/>
              </a:lnSpc>
            </a:pPr>
            <a:r>
              <a:rPr lang="en-US" altLang="zh-CN" sz="1600" dirty="0">
                <a:solidFill>
                  <a:schemeClr val="bg2">
                    <a:lumMod val="10000"/>
                  </a:schemeClr>
                </a:solidFill>
                <a:latin typeface="宋体" panose="02010600030101010101" pitchFamily="2" charset="-122"/>
                <a:ea typeface="宋体" panose="02010600030101010101" pitchFamily="2" charset="-122"/>
                <a:sym typeface="+mn-ea"/>
              </a:rPr>
              <a:t>在桌子底面标出裙板的位置。在裙板下面涂一层均匀厚实的木工胶，把裙板放在画的线上面，然后用夹子夹好，放置 12 小时，确保它们粘牢（图 6-6）。</a:t>
            </a:r>
            <a:endParaRPr lang="en-US" altLang="zh-CN" sz="1600" dirty="0">
              <a:solidFill>
                <a:schemeClr val="bg2">
                  <a:lumMod val="10000"/>
                </a:schemeClr>
              </a:solidFill>
              <a:latin typeface="宋体" panose="02010600030101010101" pitchFamily="2" charset="-122"/>
              <a:ea typeface="宋体" panose="02010600030101010101" pitchFamily="2" charset="-122"/>
              <a:sym typeface="+mn-ea"/>
            </a:endParaRPr>
          </a:p>
        </p:txBody>
      </p:sp>
      <p:pic>
        <p:nvPicPr>
          <p:cNvPr id="2" name="图片 1"/>
          <p:cNvPicPr>
            <a:picLocks noChangeAspect="1"/>
          </p:cNvPicPr>
          <p:nvPr/>
        </p:nvPicPr>
        <p:blipFill>
          <a:blip r:embed="rId1"/>
          <a:stretch>
            <a:fillRect/>
          </a:stretch>
        </p:blipFill>
        <p:spPr>
          <a:xfrm>
            <a:off x="2651760" y="2668905"/>
            <a:ext cx="5476875" cy="3550285"/>
          </a:xfrm>
          <a:prstGeom prst="rect">
            <a:avLst/>
          </a:prstGeom>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192"/>
          <p:cNvSpPr>
            <a:spLocks noEditPoints="1"/>
          </p:cNvSpPr>
          <p:nvPr/>
        </p:nvSpPr>
        <p:spPr bwMode="auto">
          <a:xfrm rot="10800000" flipH="1" flipV="1">
            <a:off x="4586232" y="270800"/>
            <a:ext cx="3486633" cy="582290"/>
          </a:xfrm>
          <a:custGeom>
            <a:avLst/>
            <a:gdLst>
              <a:gd name="T0" fmla="*/ 460 w 478"/>
              <a:gd name="T1" fmla="*/ 10 h 77"/>
              <a:gd name="T2" fmla="*/ 130 w 478"/>
              <a:gd name="T3" fmla="*/ 3 h 77"/>
              <a:gd name="T4" fmla="*/ 95 w 478"/>
              <a:gd name="T5" fmla="*/ 2 h 77"/>
              <a:gd name="T6" fmla="*/ 5 w 478"/>
              <a:gd name="T7" fmla="*/ 5 h 77"/>
              <a:gd name="T8" fmla="*/ 0 w 478"/>
              <a:gd name="T9" fmla="*/ 9 h 77"/>
              <a:gd name="T10" fmla="*/ 1 w 478"/>
              <a:gd name="T11" fmla="*/ 17 h 77"/>
              <a:gd name="T12" fmla="*/ 2 w 478"/>
              <a:gd name="T13" fmla="*/ 20 h 77"/>
              <a:gd name="T14" fmla="*/ 2 w 478"/>
              <a:gd name="T15" fmla="*/ 25 h 77"/>
              <a:gd name="T16" fmla="*/ 11 w 478"/>
              <a:gd name="T17" fmla="*/ 26 h 77"/>
              <a:gd name="T18" fmla="*/ 14 w 478"/>
              <a:gd name="T19" fmla="*/ 35 h 77"/>
              <a:gd name="T20" fmla="*/ 12 w 478"/>
              <a:gd name="T21" fmla="*/ 40 h 77"/>
              <a:gd name="T22" fmla="*/ 18 w 478"/>
              <a:gd name="T23" fmla="*/ 41 h 77"/>
              <a:gd name="T24" fmla="*/ 20 w 478"/>
              <a:gd name="T25" fmla="*/ 46 h 77"/>
              <a:gd name="T26" fmla="*/ 16 w 478"/>
              <a:gd name="T27" fmla="*/ 49 h 77"/>
              <a:gd name="T28" fmla="*/ 30 w 478"/>
              <a:gd name="T29" fmla="*/ 59 h 77"/>
              <a:gd name="T30" fmla="*/ 17 w 478"/>
              <a:gd name="T31" fmla="*/ 63 h 77"/>
              <a:gd name="T32" fmla="*/ 161 w 478"/>
              <a:gd name="T33" fmla="*/ 76 h 77"/>
              <a:gd name="T34" fmla="*/ 311 w 478"/>
              <a:gd name="T35" fmla="*/ 74 h 77"/>
              <a:gd name="T36" fmla="*/ 401 w 478"/>
              <a:gd name="T37" fmla="*/ 73 h 77"/>
              <a:gd name="T38" fmla="*/ 368 w 478"/>
              <a:gd name="T39" fmla="*/ 70 h 77"/>
              <a:gd name="T40" fmla="*/ 372 w 478"/>
              <a:gd name="T41" fmla="*/ 68 h 77"/>
              <a:gd name="T42" fmla="*/ 372 w 478"/>
              <a:gd name="T43" fmla="*/ 66 h 77"/>
              <a:gd name="T44" fmla="*/ 412 w 478"/>
              <a:gd name="T45" fmla="*/ 66 h 77"/>
              <a:gd name="T46" fmla="*/ 429 w 478"/>
              <a:gd name="T47" fmla="*/ 66 h 77"/>
              <a:gd name="T48" fmla="*/ 415 w 478"/>
              <a:gd name="T49" fmla="*/ 65 h 77"/>
              <a:gd name="T50" fmla="*/ 393 w 478"/>
              <a:gd name="T51" fmla="*/ 64 h 77"/>
              <a:gd name="T52" fmla="*/ 330 w 478"/>
              <a:gd name="T53" fmla="*/ 63 h 77"/>
              <a:gd name="T54" fmla="*/ 378 w 478"/>
              <a:gd name="T55" fmla="*/ 60 h 77"/>
              <a:gd name="T56" fmla="*/ 406 w 478"/>
              <a:gd name="T57" fmla="*/ 60 h 77"/>
              <a:gd name="T58" fmla="*/ 403 w 478"/>
              <a:gd name="T59" fmla="*/ 59 h 77"/>
              <a:gd name="T60" fmla="*/ 399 w 478"/>
              <a:gd name="T61" fmla="*/ 56 h 77"/>
              <a:gd name="T62" fmla="*/ 381 w 478"/>
              <a:gd name="T63" fmla="*/ 54 h 77"/>
              <a:gd name="T64" fmla="*/ 388 w 478"/>
              <a:gd name="T65" fmla="*/ 54 h 77"/>
              <a:gd name="T66" fmla="*/ 367 w 478"/>
              <a:gd name="T67" fmla="*/ 49 h 77"/>
              <a:gd name="T68" fmla="*/ 383 w 478"/>
              <a:gd name="T69" fmla="*/ 49 h 77"/>
              <a:gd name="T70" fmla="*/ 368 w 478"/>
              <a:gd name="T71" fmla="*/ 46 h 77"/>
              <a:gd name="T72" fmla="*/ 400 w 478"/>
              <a:gd name="T73" fmla="*/ 44 h 77"/>
              <a:gd name="T74" fmla="*/ 408 w 478"/>
              <a:gd name="T75" fmla="*/ 42 h 77"/>
              <a:gd name="T76" fmla="*/ 451 w 478"/>
              <a:gd name="T77" fmla="*/ 42 h 77"/>
              <a:gd name="T78" fmla="*/ 373 w 478"/>
              <a:gd name="T79" fmla="*/ 38 h 77"/>
              <a:gd name="T80" fmla="*/ 435 w 478"/>
              <a:gd name="T81" fmla="*/ 34 h 77"/>
              <a:gd name="T82" fmla="*/ 445 w 478"/>
              <a:gd name="T83" fmla="*/ 31 h 77"/>
              <a:gd name="T84" fmla="*/ 449 w 478"/>
              <a:gd name="T85" fmla="*/ 29 h 77"/>
              <a:gd name="T86" fmla="*/ 464 w 478"/>
              <a:gd name="T87" fmla="*/ 25 h 77"/>
              <a:gd name="T88" fmla="*/ 443 w 478"/>
              <a:gd name="T89" fmla="*/ 20 h 77"/>
              <a:gd name="T90" fmla="*/ 455 w 478"/>
              <a:gd name="T91" fmla="*/ 15 h 77"/>
              <a:gd name="T92" fmla="*/ 22 w 478"/>
              <a:gd name="T93" fmla="*/ 46 h 77"/>
              <a:gd name="T94" fmla="*/ 212 w 478"/>
              <a:gd name="T95" fmla="*/ 74 h 77"/>
              <a:gd name="T96" fmla="*/ 234 w 478"/>
              <a:gd name="T97" fmla="*/ 73 h 77"/>
              <a:gd name="T98" fmla="*/ 367 w 478"/>
              <a:gd name="T99" fmla="*/ 70 h 77"/>
              <a:gd name="T100" fmla="*/ 415 w 478"/>
              <a:gd name="T101" fmla="*/ 11 h 77"/>
              <a:gd name="T102" fmla="*/ 422 w 478"/>
              <a:gd name="T103" fmla="*/ 12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78" h="77">
                <a:moveTo>
                  <a:pt x="478" y="13"/>
                </a:moveTo>
                <a:cubicBezTo>
                  <a:pt x="472" y="13"/>
                  <a:pt x="468" y="13"/>
                  <a:pt x="462" y="12"/>
                </a:cubicBezTo>
                <a:cubicBezTo>
                  <a:pt x="461" y="11"/>
                  <a:pt x="465" y="12"/>
                  <a:pt x="464" y="11"/>
                </a:cubicBezTo>
                <a:cubicBezTo>
                  <a:pt x="434" y="9"/>
                  <a:pt x="403" y="9"/>
                  <a:pt x="373" y="7"/>
                </a:cubicBezTo>
                <a:cubicBezTo>
                  <a:pt x="402" y="6"/>
                  <a:pt x="431" y="10"/>
                  <a:pt x="460" y="10"/>
                </a:cubicBezTo>
                <a:cubicBezTo>
                  <a:pt x="436" y="6"/>
                  <a:pt x="407" y="7"/>
                  <a:pt x="381" y="5"/>
                </a:cubicBezTo>
                <a:cubicBezTo>
                  <a:pt x="288" y="3"/>
                  <a:pt x="288" y="3"/>
                  <a:pt x="288" y="3"/>
                </a:cubicBezTo>
                <a:cubicBezTo>
                  <a:pt x="222" y="3"/>
                  <a:pt x="222" y="3"/>
                  <a:pt x="222" y="3"/>
                </a:cubicBezTo>
                <a:cubicBezTo>
                  <a:pt x="130" y="4"/>
                  <a:pt x="130" y="4"/>
                  <a:pt x="130" y="4"/>
                </a:cubicBezTo>
                <a:cubicBezTo>
                  <a:pt x="130" y="3"/>
                  <a:pt x="130" y="3"/>
                  <a:pt x="130" y="3"/>
                </a:cubicBezTo>
                <a:cubicBezTo>
                  <a:pt x="127" y="2"/>
                  <a:pt x="125" y="3"/>
                  <a:pt x="123" y="3"/>
                </a:cubicBezTo>
                <a:cubicBezTo>
                  <a:pt x="124" y="3"/>
                  <a:pt x="125" y="3"/>
                  <a:pt x="125" y="4"/>
                </a:cubicBezTo>
                <a:cubicBezTo>
                  <a:pt x="122" y="4"/>
                  <a:pt x="118" y="3"/>
                  <a:pt x="115" y="4"/>
                </a:cubicBezTo>
                <a:cubicBezTo>
                  <a:pt x="112" y="3"/>
                  <a:pt x="107" y="4"/>
                  <a:pt x="102" y="3"/>
                </a:cubicBezTo>
                <a:cubicBezTo>
                  <a:pt x="100" y="2"/>
                  <a:pt x="98" y="2"/>
                  <a:pt x="95" y="2"/>
                </a:cubicBezTo>
                <a:cubicBezTo>
                  <a:pt x="70" y="2"/>
                  <a:pt x="50" y="0"/>
                  <a:pt x="24" y="1"/>
                </a:cubicBezTo>
                <a:cubicBezTo>
                  <a:pt x="18" y="2"/>
                  <a:pt x="10" y="1"/>
                  <a:pt x="6" y="4"/>
                </a:cubicBezTo>
                <a:cubicBezTo>
                  <a:pt x="6" y="5"/>
                  <a:pt x="8" y="5"/>
                  <a:pt x="8" y="5"/>
                </a:cubicBezTo>
                <a:cubicBezTo>
                  <a:pt x="7" y="5"/>
                  <a:pt x="6" y="6"/>
                  <a:pt x="5" y="5"/>
                </a:cubicBezTo>
                <a:cubicBezTo>
                  <a:pt x="5" y="5"/>
                  <a:pt x="5" y="5"/>
                  <a:pt x="5" y="5"/>
                </a:cubicBezTo>
                <a:cubicBezTo>
                  <a:pt x="0" y="6"/>
                  <a:pt x="0" y="6"/>
                  <a:pt x="0" y="6"/>
                </a:cubicBezTo>
                <a:cubicBezTo>
                  <a:pt x="2" y="7"/>
                  <a:pt x="2" y="7"/>
                  <a:pt x="2" y="7"/>
                </a:cubicBezTo>
                <a:cubicBezTo>
                  <a:pt x="2" y="7"/>
                  <a:pt x="2" y="7"/>
                  <a:pt x="2" y="7"/>
                </a:cubicBezTo>
                <a:cubicBezTo>
                  <a:pt x="4" y="8"/>
                  <a:pt x="4" y="8"/>
                  <a:pt x="4" y="8"/>
                </a:cubicBezTo>
                <a:cubicBezTo>
                  <a:pt x="3" y="8"/>
                  <a:pt x="1" y="9"/>
                  <a:pt x="0" y="9"/>
                </a:cubicBezTo>
                <a:cubicBezTo>
                  <a:pt x="0" y="11"/>
                  <a:pt x="0" y="13"/>
                  <a:pt x="3" y="13"/>
                </a:cubicBezTo>
                <a:cubicBezTo>
                  <a:pt x="0" y="13"/>
                  <a:pt x="0" y="13"/>
                  <a:pt x="0" y="13"/>
                </a:cubicBezTo>
                <a:cubicBezTo>
                  <a:pt x="0" y="14"/>
                  <a:pt x="0" y="14"/>
                  <a:pt x="0" y="14"/>
                </a:cubicBezTo>
                <a:cubicBezTo>
                  <a:pt x="0" y="15"/>
                  <a:pt x="2" y="15"/>
                  <a:pt x="3" y="15"/>
                </a:cubicBezTo>
                <a:cubicBezTo>
                  <a:pt x="1" y="17"/>
                  <a:pt x="1" y="17"/>
                  <a:pt x="1" y="17"/>
                </a:cubicBezTo>
                <a:cubicBezTo>
                  <a:pt x="2" y="17"/>
                  <a:pt x="2" y="17"/>
                  <a:pt x="2" y="17"/>
                </a:cubicBezTo>
                <a:cubicBezTo>
                  <a:pt x="1" y="18"/>
                  <a:pt x="1" y="18"/>
                  <a:pt x="1" y="18"/>
                </a:cubicBezTo>
                <a:cubicBezTo>
                  <a:pt x="3" y="18"/>
                  <a:pt x="1" y="19"/>
                  <a:pt x="1" y="19"/>
                </a:cubicBezTo>
                <a:cubicBezTo>
                  <a:pt x="4" y="20"/>
                  <a:pt x="4" y="20"/>
                  <a:pt x="4" y="20"/>
                </a:cubicBezTo>
                <a:cubicBezTo>
                  <a:pt x="5" y="21"/>
                  <a:pt x="2" y="20"/>
                  <a:pt x="2" y="20"/>
                </a:cubicBezTo>
                <a:cubicBezTo>
                  <a:pt x="3" y="21"/>
                  <a:pt x="5" y="21"/>
                  <a:pt x="6" y="21"/>
                </a:cubicBezTo>
                <a:cubicBezTo>
                  <a:pt x="5" y="22"/>
                  <a:pt x="3" y="21"/>
                  <a:pt x="1" y="21"/>
                </a:cubicBezTo>
                <a:cubicBezTo>
                  <a:pt x="1" y="22"/>
                  <a:pt x="1" y="22"/>
                  <a:pt x="1" y="22"/>
                </a:cubicBezTo>
                <a:cubicBezTo>
                  <a:pt x="2" y="24"/>
                  <a:pt x="6" y="24"/>
                  <a:pt x="10" y="24"/>
                </a:cubicBezTo>
                <a:cubicBezTo>
                  <a:pt x="7" y="25"/>
                  <a:pt x="5" y="25"/>
                  <a:pt x="2" y="25"/>
                </a:cubicBezTo>
                <a:cubicBezTo>
                  <a:pt x="2" y="26"/>
                  <a:pt x="2" y="26"/>
                  <a:pt x="2" y="26"/>
                </a:cubicBezTo>
                <a:cubicBezTo>
                  <a:pt x="3" y="27"/>
                  <a:pt x="5" y="26"/>
                  <a:pt x="5" y="27"/>
                </a:cubicBezTo>
                <a:cubicBezTo>
                  <a:pt x="10" y="27"/>
                  <a:pt x="10" y="27"/>
                  <a:pt x="10" y="27"/>
                </a:cubicBezTo>
                <a:cubicBezTo>
                  <a:pt x="9" y="27"/>
                  <a:pt x="9" y="27"/>
                  <a:pt x="9" y="27"/>
                </a:cubicBezTo>
                <a:cubicBezTo>
                  <a:pt x="9" y="26"/>
                  <a:pt x="10" y="26"/>
                  <a:pt x="11" y="26"/>
                </a:cubicBezTo>
                <a:cubicBezTo>
                  <a:pt x="15" y="26"/>
                  <a:pt x="12" y="30"/>
                  <a:pt x="14" y="30"/>
                </a:cubicBezTo>
                <a:cubicBezTo>
                  <a:pt x="12" y="32"/>
                  <a:pt x="9" y="30"/>
                  <a:pt x="6" y="31"/>
                </a:cubicBezTo>
                <a:cubicBezTo>
                  <a:pt x="9" y="32"/>
                  <a:pt x="12" y="31"/>
                  <a:pt x="16" y="31"/>
                </a:cubicBezTo>
                <a:cubicBezTo>
                  <a:pt x="17" y="34"/>
                  <a:pt x="17" y="34"/>
                  <a:pt x="17" y="34"/>
                </a:cubicBezTo>
                <a:cubicBezTo>
                  <a:pt x="14" y="35"/>
                  <a:pt x="14" y="35"/>
                  <a:pt x="14" y="35"/>
                </a:cubicBezTo>
                <a:cubicBezTo>
                  <a:pt x="21" y="35"/>
                  <a:pt x="21" y="35"/>
                  <a:pt x="21" y="35"/>
                </a:cubicBezTo>
                <a:cubicBezTo>
                  <a:pt x="22" y="35"/>
                  <a:pt x="23" y="35"/>
                  <a:pt x="23" y="36"/>
                </a:cubicBezTo>
                <a:cubicBezTo>
                  <a:pt x="23" y="37"/>
                  <a:pt x="22" y="37"/>
                  <a:pt x="21" y="37"/>
                </a:cubicBezTo>
                <a:cubicBezTo>
                  <a:pt x="18" y="41"/>
                  <a:pt x="11" y="37"/>
                  <a:pt x="6" y="38"/>
                </a:cubicBezTo>
                <a:cubicBezTo>
                  <a:pt x="7" y="39"/>
                  <a:pt x="10" y="39"/>
                  <a:pt x="12" y="40"/>
                </a:cubicBezTo>
                <a:cubicBezTo>
                  <a:pt x="16" y="39"/>
                  <a:pt x="18" y="38"/>
                  <a:pt x="21" y="39"/>
                </a:cubicBezTo>
                <a:cubicBezTo>
                  <a:pt x="19" y="40"/>
                  <a:pt x="19" y="40"/>
                  <a:pt x="19" y="40"/>
                </a:cubicBezTo>
                <a:cubicBezTo>
                  <a:pt x="20" y="40"/>
                  <a:pt x="20" y="40"/>
                  <a:pt x="20" y="40"/>
                </a:cubicBezTo>
                <a:cubicBezTo>
                  <a:pt x="20" y="40"/>
                  <a:pt x="21" y="40"/>
                  <a:pt x="21" y="41"/>
                </a:cubicBezTo>
                <a:cubicBezTo>
                  <a:pt x="18" y="41"/>
                  <a:pt x="18" y="41"/>
                  <a:pt x="18" y="41"/>
                </a:cubicBezTo>
                <a:cubicBezTo>
                  <a:pt x="19" y="41"/>
                  <a:pt x="19" y="41"/>
                  <a:pt x="19" y="41"/>
                </a:cubicBezTo>
                <a:cubicBezTo>
                  <a:pt x="20" y="41"/>
                  <a:pt x="21" y="42"/>
                  <a:pt x="22" y="41"/>
                </a:cubicBezTo>
                <a:cubicBezTo>
                  <a:pt x="22" y="43"/>
                  <a:pt x="22" y="43"/>
                  <a:pt x="22" y="43"/>
                </a:cubicBezTo>
                <a:cubicBezTo>
                  <a:pt x="20" y="44"/>
                  <a:pt x="22" y="46"/>
                  <a:pt x="19" y="46"/>
                </a:cubicBezTo>
                <a:cubicBezTo>
                  <a:pt x="20" y="46"/>
                  <a:pt x="20" y="46"/>
                  <a:pt x="20" y="46"/>
                </a:cubicBezTo>
                <a:cubicBezTo>
                  <a:pt x="16" y="47"/>
                  <a:pt x="12" y="44"/>
                  <a:pt x="9" y="46"/>
                </a:cubicBezTo>
                <a:cubicBezTo>
                  <a:pt x="13" y="47"/>
                  <a:pt x="19" y="46"/>
                  <a:pt x="23" y="48"/>
                </a:cubicBezTo>
                <a:cubicBezTo>
                  <a:pt x="22" y="49"/>
                  <a:pt x="22" y="49"/>
                  <a:pt x="22" y="49"/>
                </a:cubicBezTo>
                <a:cubicBezTo>
                  <a:pt x="21" y="48"/>
                  <a:pt x="21" y="48"/>
                  <a:pt x="21" y="48"/>
                </a:cubicBezTo>
                <a:cubicBezTo>
                  <a:pt x="19" y="48"/>
                  <a:pt x="17" y="49"/>
                  <a:pt x="16" y="49"/>
                </a:cubicBezTo>
                <a:cubicBezTo>
                  <a:pt x="17" y="49"/>
                  <a:pt x="19" y="49"/>
                  <a:pt x="20" y="49"/>
                </a:cubicBezTo>
                <a:cubicBezTo>
                  <a:pt x="22" y="50"/>
                  <a:pt x="25" y="51"/>
                  <a:pt x="24" y="53"/>
                </a:cubicBezTo>
                <a:cubicBezTo>
                  <a:pt x="19" y="53"/>
                  <a:pt x="19" y="53"/>
                  <a:pt x="19" y="53"/>
                </a:cubicBezTo>
                <a:cubicBezTo>
                  <a:pt x="26" y="55"/>
                  <a:pt x="26" y="55"/>
                  <a:pt x="26" y="55"/>
                </a:cubicBezTo>
                <a:cubicBezTo>
                  <a:pt x="25" y="57"/>
                  <a:pt x="29" y="58"/>
                  <a:pt x="30" y="59"/>
                </a:cubicBezTo>
                <a:cubicBezTo>
                  <a:pt x="29" y="60"/>
                  <a:pt x="27" y="59"/>
                  <a:pt x="26" y="60"/>
                </a:cubicBezTo>
                <a:cubicBezTo>
                  <a:pt x="22" y="61"/>
                  <a:pt x="28" y="62"/>
                  <a:pt x="26" y="64"/>
                </a:cubicBezTo>
                <a:cubicBezTo>
                  <a:pt x="27" y="64"/>
                  <a:pt x="29" y="64"/>
                  <a:pt x="30" y="65"/>
                </a:cubicBezTo>
                <a:cubicBezTo>
                  <a:pt x="30" y="65"/>
                  <a:pt x="29" y="66"/>
                  <a:pt x="29" y="66"/>
                </a:cubicBezTo>
                <a:cubicBezTo>
                  <a:pt x="25" y="64"/>
                  <a:pt x="21" y="63"/>
                  <a:pt x="17" y="63"/>
                </a:cubicBezTo>
                <a:cubicBezTo>
                  <a:pt x="22" y="66"/>
                  <a:pt x="22" y="66"/>
                  <a:pt x="22" y="66"/>
                </a:cubicBezTo>
                <a:cubicBezTo>
                  <a:pt x="30" y="66"/>
                  <a:pt x="36" y="70"/>
                  <a:pt x="44" y="70"/>
                </a:cubicBezTo>
                <a:cubicBezTo>
                  <a:pt x="51" y="73"/>
                  <a:pt x="61" y="73"/>
                  <a:pt x="70" y="75"/>
                </a:cubicBezTo>
                <a:cubicBezTo>
                  <a:pt x="82" y="75"/>
                  <a:pt x="93" y="77"/>
                  <a:pt x="104" y="77"/>
                </a:cubicBezTo>
                <a:cubicBezTo>
                  <a:pt x="123" y="76"/>
                  <a:pt x="142" y="76"/>
                  <a:pt x="161" y="76"/>
                </a:cubicBezTo>
                <a:cubicBezTo>
                  <a:pt x="258" y="76"/>
                  <a:pt x="258" y="76"/>
                  <a:pt x="258" y="76"/>
                </a:cubicBezTo>
                <a:cubicBezTo>
                  <a:pt x="286" y="75"/>
                  <a:pt x="315" y="77"/>
                  <a:pt x="341" y="75"/>
                </a:cubicBezTo>
                <a:cubicBezTo>
                  <a:pt x="336" y="75"/>
                  <a:pt x="331" y="74"/>
                  <a:pt x="326" y="75"/>
                </a:cubicBezTo>
                <a:cubicBezTo>
                  <a:pt x="323" y="75"/>
                  <a:pt x="321" y="74"/>
                  <a:pt x="319" y="75"/>
                </a:cubicBezTo>
                <a:cubicBezTo>
                  <a:pt x="316" y="75"/>
                  <a:pt x="313" y="75"/>
                  <a:pt x="311" y="74"/>
                </a:cubicBezTo>
                <a:cubicBezTo>
                  <a:pt x="280" y="74"/>
                  <a:pt x="280" y="74"/>
                  <a:pt x="280" y="74"/>
                </a:cubicBezTo>
                <a:cubicBezTo>
                  <a:pt x="279" y="74"/>
                  <a:pt x="279" y="74"/>
                  <a:pt x="279" y="74"/>
                </a:cubicBezTo>
                <a:cubicBezTo>
                  <a:pt x="276" y="74"/>
                  <a:pt x="272" y="75"/>
                  <a:pt x="270" y="74"/>
                </a:cubicBezTo>
                <a:cubicBezTo>
                  <a:pt x="271" y="73"/>
                  <a:pt x="271" y="73"/>
                  <a:pt x="271" y="73"/>
                </a:cubicBezTo>
                <a:cubicBezTo>
                  <a:pt x="401" y="73"/>
                  <a:pt x="401" y="73"/>
                  <a:pt x="401" y="73"/>
                </a:cubicBezTo>
                <a:cubicBezTo>
                  <a:pt x="415" y="72"/>
                  <a:pt x="415" y="72"/>
                  <a:pt x="415" y="72"/>
                </a:cubicBezTo>
                <a:cubicBezTo>
                  <a:pt x="384" y="72"/>
                  <a:pt x="352" y="72"/>
                  <a:pt x="320" y="71"/>
                </a:cubicBezTo>
                <a:cubicBezTo>
                  <a:pt x="309" y="71"/>
                  <a:pt x="297" y="72"/>
                  <a:pt x="286" y="70"/>
                </a:cubicBezTo>
                <a:cubicBezTo>
                  <a:pt x="312" y="70"/>
                  <a:pt x="341" y="71"/>
                  <a:pt x="368" y="70"/>
                </a:cubicBezTo>
                <a:cubicBezTo>
                  <a:pt x="368" y="70"/>
                  <a:pt x="368" y="70"/>
                  <a:pt x="368" y="70"/>
                </a:cubicBezTo>
                <a:cubicBezTo>
                  <a:pt x="369" y="69"/>
                  <a:pt x="369" y="69"/>
                  <a:pt x="369" y="69"/>
                </a:cubicBezTo>
                <a:cubicBezTo>
                  <a:pt x="370" y="70"/>
                  <a:pt x="371" y="69"/>
                  <a:pt x="372" y="69"/>
                </a:cubicBezTo>
                <a:cubicBezTo>
                  <a:pt x="376" y="69"/>
                  <a:pt x="383" y="71"/>
                  <a:pt x="387" y="69"/>
                </a:cubicBezTo>
                <a:cubicBezTo>
                  <a:pt x="373" y="68"/>
                  <a:pt x="373" y="68"/>
                  <a:pt x="373" y="68"/>
                </a:cubicBezTo>
                <a:cubicBezTo>
                  <a:pt x="372" y="68"/>
                  <a:pt x="372" y="68"/>
                  <a:pt x="372" y="68"/>
                </a:cubicBezTo>
                <a:cubicBezTo>
                  <a:pt x="374" y="67"/>
                  <a:pt x="374" y="67"/>
                  <a:pt x="374" y="67"/>
                </a:cubicBezTo>
                <a:cubicBezTo>
                  <a:pt x="371" y="67"/>
                  <a:pt x="371" y="67"/>
                  <a:pt x="371" y="67"/>
                </a:cubicBezTo>
                <a:cubicBezTo>
                  <a:pt x="371" y="67"/>
                  <a:pt x="370" y="67"/>
                  <a:pt x="370" y="66"/>
                </a:cubicBezTo>
                <a:cubicBezTo>
                  <a:pt x="371" y="66"/>
                  <a:pt x="373" y="65"/>
                  <a:pt x="374" y="66"/>
                </a:cubicBezTo>
                <a:cubicBezTo>
                  <a:pt x="374" y="66"/>
                  <a:pt x="372" y="66"/>
                  <a:pt x="372" y="66"/>
                </a:cubicBezTo>
                <a:cubicBezTo>
                  <a:pt x="378" y="66"/>
                  <a:pt x="387" y="67"/>
                  <a:pt x="395" y="67"/>
                </a:cubicBezTo>
                <a:cubicBezTo>
                  <a:pt x="394" y="67"/>
                  <a:pt x="394" y="67"/>
                  <a:pt x="394" y="67"/>
                </a:cubicBezTo>
                <a:cubicBezTo>
                  <a:pt x="398" y="68"/>
                  <a:pt x="405" y="68"/>
                  <a:pt x="408" y="67"/>
                </a:cubicBezTo>
                <a:cubicBezTo>
                  <a:pt x="410" y="66"/>
                  <a:pt x="410" y="67"/>
                  <a:pt x="410" y="67"/>
                </a:cubicBezTo>
                <a:cubicBezTo>
                  <a:pt x="412" y="68"/>
                  <a:pt x="411" y="67"/>
                  <a:pt x="412" y="66"/>
                </a:cubicBezTo>
                <a:cubicBezTo>
                  <a:pt x="429" y="66"/>
                  <a:pt x="429" y="66"/>
                  <a:pt x="429" y="66"/>
                </a:cubicBezTo>
                <a:cubicBezTo>
                  <a:pt x="429" y="67"/>
                  <a:pt x="429" y="67"/>
                  <a:pt x="429" y="67"/>
                </a:cubicBezTo>
                <a:cubicBezTo>
                  <a:pt x="424" y="67"/>
                  <a:pt x="419" y="67"/>
                  <a:pt x="414" y="67"/>
                </a:cubicBezTo>
                <a:cubicBezTo>
                  <a:pt x="421" y="68"/>
                  <a:pt x="431" y="68"/>
                  <a:pt x="436" y="67"/>
                </a:cubicBezTo>
                <a:cubicBezTo>
                  <a:pt x="434" y="67"/>
                  <a:pt x="431" y="67"/>
                  <a:pt x="429" y="66"/>
                </a:cubicBezTo>
                <a:cubicBezTo>
                  <a:pt x="440" y="66"/>
                  <a:pt x="453" y="66"/>
                  <a:pt x="465" y="66"/>
                </a:cubicBezTo>
                <a:cubicBezTo>
                  <a:pt x="463" y="65"/>
                  <a:pt x="459" y="66"/>
                  <a:pt x="456" y="65"/>
                </a:cubicBezTo>
                <a:cubicBezTo>
                  <a:pt x="457" y="65"/>
                  <a:pt x="457" y="65"/>
                  <a:pt x="457" y="65"/>
                </a:cubicBezTo>
                <a:cubicBezTo>
                  <a:pt x="455" y="66"/>
                  <a:pt x="453" y="64"/>
                  <a:pt x="451" y="65"/>
                </a:cubicBezTo>
                <a:cubicBezTo>
                  <a:pt x="441" y="65"/>
                  <a:pt x="428" y="65"/>
                  <a:pt x="415" y="65"/>
                </a:cubicBezTo>
                <a:cubicBezTo>
                  <a:pt x="414" y="64"/>
                  <a:pt x="414" y="64"/>
                  <a:pt x="414" y="64"/>
                </a:cubicBezTo>
                <a:cubicBezTo>
                  <a:pt x="413" y="64"/>
                  <a:pt x="413" y="65"/>
                  <a:pt x="411" y="65"/>
                </a:cubicBezTo>
                <a:cubicBezTo>
                  <a:pt x="410" y="63"/>
                  <a:pt x="409" y="66"/>
                  <a:pt x="407" y="64"/>
                </a:cubicBezTo>
                <a:cubicBezTo>
                  <a:pt x="407" y="64"/>
                  <a:pt x="407" y="64"/>
                  <a:pt x="407" y="64"/>
                </a:cubicBezTo>
                <a:cubicBezTo>
                  <a:pt x="403" y="65"/>
                  <a:pt x="397" y="65"/>
                  <a:pt x="393" y="64"/>
                </a:cubicBezTo>
                <a:cubicBezTo>
                  <a:pt x="373" y="64"/>
                  <a:pt x="373" y="64"/>
                  <a:pt x="373" y="64"/>
                </a:cubicBezTo>
                <a:cubicBezTo>
                  <a:pt x="371" y="65"/>
                  <a:pt x="367" y="65"/>
                  <a:pt x="365" y="64"/>
                </a:cubicBezTo>
                <a:cubicBezTo>
                  <a:pt x="367" y="64"/>
                  <a:pt x="367" y="64"/>
                  <a:pt x="367" y="64"/>
                </a:cubicBezTo>
                <a:cubicBezTo>
                  <a:pt x="363" y="64"/>
                  <a:pt x="359" y="63"/>
                  <a:pt x="356" y="64"/>
                </a:cubicBezTo>
                <a:cubicBezTo>
                  <a:pt x="347" y="64"/>
                  <a:pt x="338" y="65"/>
                  <a:pt x="330" y="63"/>
                </a:cubicBezTo>
                <a:cubicBezTo>
                  <a:pt x="344" y="62"/>
                  <a:pt x="354" y="64"/>
                  <a:pt x="368" y="62"/>
                </a:cubicBezTo>
                <a:cubicBezTo>
                  <a:pt x="335" y="62"/>
                  <a:pt x="335" y="62"/>
                  <a:pt x="335" y="62"/>
                </a:cubicBezTo>
                <a:cubicBezTo>
                  <a:pt x="345" y="61"/>
                  <a:pt x="357" y="61"/>
                  <a:pt x="368" y="61"/>
                </a:cubicBezTo>
                <a:cubicBezTo>
                  <a:pt x="369" y="61"/>
                  <a:pt x="369" y="60"/>
                  <a:pt x="370" y="61"/>
                </a:cubicBezTo>
                <a:cubicBezTo>
                  <a:pt x="371" y="59"/>
                  <a:pt x="375" y="60"/>
                  <a:pt x="378" y="60"/>
                </a:cubicBezTo>
                <a:cubicBezTo>
                  <a:pt x="375" y="61"/>
                  <a:pt x="375" y="61"/>
                  <a:pt x="375" y="61"/>
                </a:cubicBezTo>
                <a:cubicBezTo>
                  <a:pt x="382" y="61"/>
                  <a:pt x="391" y="61"/>
                  <a:pt x="399" y="61"/>
                </a:cubicBezTo>
                <a:cubicBezTo>
                  <a:pt x="400" y="60"/>
                  <a:pt x="400" y="60"/>
                  <a:pt x="400" y="60"/>
                </a:cubicBezTo>
                <a:cubicBezTo>
                  <a:pt x="402" y="59"/>
                  <a:pt x="404" y="61"/>
                  <a:pt x="406" y="60"/>
                </a:cubicBezTo>
                <a:cubicBezTo>
                  <a:pt x="406" y="60"/>
                  <a:pt x="406" y="60"/>
                  <a:pt x="406" y="60"/>
                </a:cubicBezTo>
                <a:cubicBezTo>
                  <a:pt x="426" y="61"/>
                  <a:pt x="450" y="60"/>
                  <a:pt x="471" y="60"/>
                </a:cubicBezTo>
                <a:cubicBezTo>
                  <a:pt x="453" y="59"/>
                  <a:pt x="433" y="59"/>
                  <a:pt x="415" y="59"/>
                </a:cubicBezTo>
                <a:cubicBezTo>
                  <a:pt x="415" y="59"/>
                  <a:pt x="415" y="59"/>
                  <a:pt x="415" y="59"/>
                </a:cubicBezTo>
                <a:cubicBezTo>
                  <a:pt x="414" y="59"/>
                  <a:pt x="414" y="59"/>
                  <a:pt x="414" y="59"/>
                </a:cubicBezTo>
                <a:cubicBezTo>
                  <a:pt x="410" y="57"/>
                  <a:pt x="407" y="61"/>
                  <a:pt x="403" y="59"/>
                </a:cubicBezTo>
                <a:cubicBezTo>
                  <a:pt x="396" y="61"/>
                  <a:pt x="390" y="57"/>
                  <a:pt x="383" y="59"/>
                </a:cubicBezTo>
                <a:cubicBezTo>
                  <a:pt x="381" y="58"/>
                  <a:pt x="381" y="58"/>
                  <a:pt x="381" y="58"/>
                </a:cubicBezTo>
                <a:cubicBezTo>
                  <a:pt x="393" y="57"/>
                  <a:pt x="403" y="59"/>
                  <a:pt x="414" y="58"/>
                </a:cubicBezTo>
                <a:cubicBezTo>
                  <a:pt x="404" y="57"/>
                  <a:pt x="404" y="57"/>
                  <a:pt x="404" y="57"/>
                </a:cubicBezTo>
                <a:cubicBezTo>
                  <a:pt x="403" y="57"/>
                  <a:pt x="399" y="58"/>
                  <a:pt x="399" y="56"/>
                </a:cubicBezTo>
                <a:cubicBezTo>
                  <a:pt x="381" y="55"/>
                  <a:pt x="381" y="55"/>
                  <a:pt x="381" y="55"/>
                </a:cubicBezTo>
                <a:cubicBezTo>
                  <a:pt x="380" y="55"/>
                  <a:pt x="379" y="55"/>
                  <a:pt x="379" y="54"/>
                </a:cubicBezTo>
                <a:cubicBezTo>
                  <a:pt x="380" y="54"/>
                  <a:pt x="381" y="54"/>
                  <a:pt x="382" y="54"/>
                </a:cubicBezTo>
                <a:cubicBezTo>
                  <a:pt x="382" y="54"/>
                  <a:pt x="382" y="54"/>
                  <a:pt x="382" y="54"/>
                </a:cubicBezTo>
                <a:cubicBezTo>
                  <a:pt x="382" y="54"/>
                  <a:pt x="381" y="54"/>
                  <a:pt x="381" y="54"/>
                </a:cubicBezTo>
                <a:cubicBezTo>
                  <a:pt x="383" y="54"/>
                  <a:pt x="383" y="54"/>
                  <a:pt x="383" y="54"/>
                </a:cubicBezTo>
                <a:cubicBezTo>
                  <a:pt x="383" y="54"/>
                  <a:pt x="383" y="54"/>
                  <a:pt x="382" y="54"/>
                </a:cubicBezTo>
                <a:cubicBezTo>
                  <a:pt x="383" y="54"/>
                  <a:pt x="383" y="54"/>
                  <a:pt x="383" y="54"/>
                </a:cubicBezTo>
                <a:cubicBezTo>
                  <a:pt x="384" y="54"/>
                  <a:pt x="387" y="53"/>
                  <a:pt x="388" y="54"/>
                </a:cubicBezTo>
                <a:cubicBezTo>
                  <a:pt x="388" y="54"/>
                  <a:pt x="388" y="54"/>
                  <a:pt x="388" y="54"/>
                </a:cubicBezTo>
                <a:cubicBezTo>
                  <a:pt x="426" y="54"/>
                  <a:pt x="426" y="54"/>
                  <a:pt x="426" y="54"/>
                </a:cubicBezTo>
                <a:cubicBezTo>
                  <a:pt x="425" y="53"/>
                  <a:pt x="425" y="53"/>
                  <a:pt x="425" y="53"/>
                </a:cubicBezTo>
                <a:cubicBezTo>
                  <a:pt x="407" y="52"/>
                  <a:pt x="386" y="52"/>
                  <a:pt x="368" y="51"/>
                </a:cubicBezTo>
                <a:cubicBezTo>
                  <a:pt x="366" y="51"/>
                  <a:pt x="360" y="51"/>
                  <a:pt x="362" y="49"/>
                </a:cubicBezTo>
                <a:cubicBezTo>
                  <a:pt x="364" y="50"/>
                  <a:pt x="365" y="48"/>
                  <a:pt x="367" y="49"/>
                </a:cubicBezTo>
                <a:cubicBezTo>
                  <a:pt x="366" y="49"/>
                  <a:pt x="366" y="49"/>
                  <a:pt x="366" y="49"/>
                </a:cubicBezTo>
                <a:cubicBezTo>
                  <a:pt x="367" y="49"/>
                  <a:pt x="367" y="49"/>
                  <a:pt x="367" y="49"/>
                </a:cubicBezTo>
                <a:cubicBezTo>
                  <a:pt x="367" y="49"/>
                  <a:pt x="367" y="49"/>
                  <a:pt x="367" y="49"/>
                </a:cubicBezTo>
                <a:cubicBezTo>
                  <a:pt x="368" y="49"/>
                  <a:pt x="368" y="49"/>
                  <a:pt x="368" y="49"/>
                </a:cubicBezTo>
                <a:cubicBezTo>
                  <a:pt x="383" y="49"/>
                  <a:pt x="383" y="49"/>
                  <a:pt x="383" y="49"/>
                </a:cubicBezTo>
                <a:cubicBezTo>
                  <a:pt x="387" y="48"/>
                  <a:pt x="387" y="48"/>
                  <a:pt x="387" y="48"/>
                </a:cubicBezTo>
                <a:cubicBezTo>
                  <a:pt x="381" y="48"/>
                  <a:pt x="375" y="48"/>
                  <a:pt x="369" y="48"/>
                </a:cubicBezTo>
                <a:cubicBezTo>
                  <a:pt x="368" y="47"/>
                  <a:pt x="368" y="47"/>
                  <a:pt x="368" y="47"/>
                </a:cubicBezTo>
                <a:cubicBezTo>
                  <a:pt x="372" y="46"/>
                  <a:pt x="378" y="47"/>
                  <a:pt x="381" y="46"/>
                </a:cubicBezTo>
                <a:cubicBezTo>
                  <a:pt x="376" y="45"/>
                  <a:pt x="373" y="46"/>
                  <a:pt x="368" y="46"/>
                </a:cubicBezTo>
                <a:cubicBezTo>
                  <a:pt x="368" y="45"/>
                  <a:pt x="368" y="45"/>
                  <a:pt x="368" y="45"/>
                </a:cubicBezTo>
                <a:cubicBezTo>
                  <a:pt x="368" y="45"/>
                  <a:pt x="369" y="45"/>
                  <a:pt x="370" y="45"/>
                </a:cubicBezTo>
                <a:cubicBezTo>
                  <a:pt x="372" y="43"/>
                  <a:pt x="375" y="44"/>
                  <a:pt x="378" y="44"/>
                </a:cubicBezTo>
                <a:cubicBezTo>
                  <a:pt x="382" y="44"/>
                  <a:pt x="385" y="44"/>
                  <a:pt x="388" y="44"/>
                </a:cubicBezTo>
                <a:cubicBezTo>
                  <a:pt x="391" y="43"/>
                  <a:pt x="397" y="44"/>
                  <a:pt x="400" y="44"/>
                </a:cubicBezTo>
                <a:cubicBezTo>
                  <a:pt x="400" y="44"/>
                  <a:pt x="399" y="44"/>
                  <a:pt x="399" y="44"/>
                </a:cubicBezTo>
                <a:cubicBezTo>
                  <a:pt x="400" y="43"/>
                  <a:pt x="400" y="42"/>
                  <a:pt x="402" y="42"/>
                </a:cubicBezTo>
                <a:cubicBezTo>
                  <a:pt x="403" y="42"/>
                  <a:pt x="404" y="42"/>
                  <a:pt x="404" y="43"/>
                </a:cubicBezTo>
                <a:cubicBezTo>
                  <a:pt x="405" y="43"/>
                  <a:pt x="407" y="43"/>
                  <a:pt x="408" y="43"/>
                </a:cubicBezTo>
                <a:cubicBezTo>
                  <a:pt x="408" y="42"/>
                  <a:pt x="408" y="42"/>
                  <a:pt x="408" y="42"/>
                </a:cubicBezTo>
                <a:cubicBezTo>
                  <a:pt x="409" y="43"/>
                  <a:pt x="411" y="42"/>
                  <a:pt x="412" y="43"/>
                </a:cubicBezTo>
                <a:cubicBezTo>
                  <a:pt x="412" y="43"/>
                  <a:pt x="412" y="43"/>
                  <a:pt x="412" y="43"/>
                </a:cubicBezTo>
                <a:cubicBezTo>
                  <a:pt x="419" y="43"/>
                  <a:pt x="428" y="44"/>
                  <a:pt x="435" y="43"/>
                </a:cubicBezTo>
                <a:cubicBezTo>
                  <a:pt x="437" y="43"/>
                  <a:pt x="445" y="43"/>
                  <a:pt x="450" y="43"/>
                </a:cubicBezTo>
                <a:cubicBezTo>
                  <a:pt x="451" y="42"/>
                  <a:pt x="451" y="42"/>
                  <a:pt x="451" y="42"/>
                </a:cubicBezTo>
                <a:cubicBezTo>
                  <a:pt x="435" y="42"/>
                  <a:pt x="435" y="42"/>
                  <a:pt x="435" y="42"/>
                </a:cubicBezTo>
                <a:cubicBezTo>
                  <a:pt x="434" y="42"/>
                  <a:pt x="434" y="42"/>
                  <a:pt x="434" y="42"/>
                </a:cubicBezTo>
                <a:cubicBezTo>
                  <a:pt x="424" y="42"/>
                  <a:pt x="424" y="42"/>
                  <a:pt x="424" y="42"/>
                </a:cubicBezTo>
                <a:cubicBezTo>
                  <a:pt x="414" y="40"/>
                  <a:pt x="402" y="40"/>
                  <a:pt x="391" y="40"/>
                </a:cubicBezTo>
                <a:cubicBezTo>
                  <a:pt x="385" y="39"/>
                  <a:pt x="379" y="39"/>
                  <a:pt x="373" y="38"/>
                </a:cubicBezTo>
                <a:cubicBezTo>
                  <a:pt x="380" y="36"/>
                  <a:pt x="388" y="37"/>
                  <a:pt x="396" y="36"/>
                </a:cubicBezTo>
                <a:cubicBezTo>
                  <a:pt x="390" y="35"/>
                  <a:pt x="382" y="36"/>
                  <a:pt x="376" y="35"/>
                </a:cubicBezTo>
                <a:cubicBezTo>
                  <a:pt x="402" y="35"/>
                  <a:pt x="431" y="37"/>
                  <a:pt x="459" y="36"/>
                </a:cubicBezTo>
                <a:cubicBezTo>
                  <a:pt x="460" y="35"/>
                  <a:pt x="460" y="35"/>
                  <a:pt x="460" y="35"/>
                </a:cubicBezTo>
                <a:cubicBezTo>
                  <a:pt x="452" y="34"/>
                  <a:pt x="443" y="35"/>
                  <a:pt x="435" y="34"/>
                </a:cubicBezTo>
                <a:cubicBezTo>
                  <a:pt x="435" y="33"/>
                  <a:pt x="435" y="33"/>
                  <a:pt x="435" y="33"/>
                </a:cubicBezTo>
                <a:cubicBezTo>
                  <a:pt x="445" y="33"/>
                  <a:pt x="445" y="33"/>
                  <a:pt x="445" y="33"/>
                </a:cubicBezTo>
                <a:cubicBezTo>
                  <a:pt x="429" y="32"/>
                  <a:pt x="414" y="31"/>
                  <a:pt x="397" y="32"/>
                </a:cubicBezTo>
                <a:cubicBezTo>
                  <a:pt x="395" y="31"/>
                  <a:pt x="393" y="31"/>
                  <a:pt x="391" y="30"/>
                </a:cubicBezTo>
                <a:cubicBezTo>
                  <a:pt x="410" y="30"/>
                  <a:pt x="428" y="32"/>
                  <a:pt x="445" y="31"/>
                </a:cubicBezTo>
                <a:cubicBezTo>
                  <a:pt x="439" y="31"/>
                  <a:pt x="434" y="30"/>
                  <a:pt x="428" y="30"/>
                </a:cubicBezTo>
                <a:cubicBezTo>
                  <a:pt x="426" y="30"/>
                  <a:pt x="426" y="30"/>
                  <a:pt x="426" y="30"/>
                </a:cubicBezTo>
                <a:cubicBezTo>
                  <a:pt x="428" y="29"/>
                  <a:pt x="428" y="29"/>
                  <a:pt x="428" y="29"/>
                </a:cubicBezTo>
                <a:cubicBezTo>
                  <a:pt x="449" y="29"/>
                  <a:pt x="449" y="29"/>
                  <a:pt x="449" y="29"/>
                </a:cubicBezTo>
                <a:cubicBezTo>
                  <a:pt x="449" y="29"/>
                  <a:pt x="449" y="29"/>
                  <a:pt x="449" y="29"/>
                </a:cubicBezTo>
                <a:cubicBezTo>
                  <a:pt x="432" y="28"/>
                  <a:pt x="415" y="28"/>
                  <a:pt x="398" y="27"/>
                </a:cubicBezTo>
                <a:cubicBezTo>
                  <a:pt x="399" y="26"/>
                  <a:pt x="399" y="26"/>
                  <a:pt x="399" y="26"/>
                </a:cubicBezTo>
                <a:cubicBezTo>
                  <a:pt x="417" y="24"/>
                  <a:pt x="432" y="30"/>
                  <a:pt x="449" y="27"/>
                </a:cubicBezTo>
                <a:cubicBezTo>
                  <a:pt x="444" y="26"/>
                  <a:pt x="440" y="27"/>
                  <a:pt x="436" y="26"/>
                </a:cubicBezTo>
                <a:cubicBezTo>
                  <a:pt x="445" y="26"/>
                  <a:pt x="455" y="25"/>
                  <a:pt x="464" y="25"/>
                </a:cubicBezTo>
                <a:cubicBezTo>
                  <a:pt x="463" y="23"/>
                  <a:pt x="471" y="25"/>
                  <a:pt x="474" y="23"/>
                </a:cubicBezTo>
                <a:cubicBezTo>
                  <a:pt x="461" y="23"/>
                  <a:pt x="447" y="23"/>
                  <a:pt x="435" y="22"/>
                </a:cubicBezTo>
                <a:cubicBezTo>
                  <a:pt x="438" y="21"/>
                  <a:pt x="441" y="21"/>
                  <a:pt x="444" y="21"/>
                </a:cubicBezTo>
                <a:cubicBezTo>
                  <a:pt x="443" y="21"/>
                  <a:pt x="443" y="21"/>
                  <a:pt x="443" y="20"/>
                </a:cubicBezTo>
                <a:cubicBezTo>
                  <a:pt x="443" y="20"/>
                  <a:pt x="443" y="20"/>
                  <a:pt x="443" y="20"/>
                </a:cubicBezTo>
                <a:cubicBezTo>
                  <a:pt x="452" y="20"/>
                  <a:pt x="460" y="21"/>
                  <a:pt x="468" y="19"/>
                </a:cubicBezTo>
                <a:cubicBezTo>
                  <a:pt x="464" y="19"/>
                  <a:pt x="460" y="19"/>
                  <a:pt x="457" y="18"/>
                </a:cubicBezTo>
                <a:cubicBezTo>
                  <a:pt x="457" y="18"/>
                  <a:pt x="458" y="17"/>
                  <a:pt x="458" y="17"/>
                </a:cubicBezTo>
                <a:cubicBezTo>
                  <a:pt x="457" y="17"/>
                  <a:pt x="455" y="17"/>
                  <a:pt x="454" y="16"/>
                </a:cubicBezTo>
                <a:cubicBezTo>
                  <a:pt x="455" y="15"/>
                  <a:pt x="455" y="15"/>
                  <a:pt x="455" y="15"/>
                </a:cubicBezTo>
                <a:cubicBezTo>
                  <a:pt x="459" y="17"/>
                  <a:pt x="463" y="15"/>
                  <a:pt x="467" y="15"/>
                </a:cubicBezTo>
                <a:cubicBezTo>
                  <a:pt x="446" y="13"/>
                  <a:pt x="446" y="13"/>
                  <a:pt x="446" y="13"/>
                </a:cubicBezTo>
                <a:cubicBezTo>
                  <a:pt x="457" y="13"/>
                  <a:pt x="467" y="13"/>
                  <a:pt x="478" y="13"/>
                </a:cubicBezTo>
                <a:close/>
                <a:moveTo>
                  <a:pt x="20" y="46"/>
                </a:moveTo>
                <a:cubicBezTo>
                  <a:pt x="22" y="46"/>
                  <a:pt x="22" y="46"/>
                  <a:pt x="22" y="46"/>
                </a:cubicBezTo>
                <a:cubicBezTo>
                  <a:pt x="22" y="46"/>
                  <a:pt x="22" y="46"/>
                  <a:pt x="22" y="46"/>
                </a:cubicBezTo>
                <a:lnTo>
                  <a:pt x="20" y="46"/>
                </a:lnTo>
                <a:close/>
                <a:moveTo>
                  <a:pt x="224" y="74"/>
                </a:moveTo>
                <a:cubicBezTo>
                  <a:pt x="214" y="74"/>
                  <a:pt x="214" y="74"/>
                  <a:pt x="214" y="74"/>
                </a:cubicBezTo>
                <a:cubicBezTo>
                  <a:pt x="213" y="74"/>
                  <a:pt x="213" y="74"/>
                  <a:pt x="212" y="74"/>
                </a:cubicBezTo>
                <a:cubicBezTo>
                  <a:pt x="214" y="74"/>
                  <a:pt x="214" y="74"/>
                  <a:pt x="214" y="74"/>
                </a:cubicBezTo>
                <a:cubicBezTo>
                  <a:pt x="216" y="74"/>
                  <a:pt x="217" y="73"/>
                  <a:pt x="218" y="73"/>
                </a:cubicBezTo>
                <a:cubicBezTo>
                  <a:pt x="234" y="73"/>
                  <a:pt x="234" y="73"/>
                  <a:pt x="234" y="73"/>
                </a:cubicBezTo>
                <a:cubicBezTo>
                  <a:pt x="234" y="73"/>
                  <a:pt x="234" y="73"/>
                  <a:pt x="235" y="73"/>
                </a:cubicBezTo>
                <a:cubicBezTo>
                  <a:pt x="234" y="73"/>
                  <a:pt x="234" y="73"/>
                  <a:pt x="234" y="73"/>
                </a:cubicBezTo>
                <a:cubicBezTo>
                  <a:pt x="230" y="73"/>
                  <a:pt x="227" y="73"/>
                  <a:pt x="224" y="74"/>
                </a:cubicBezTo>
                <a:close/>
                <a:moveTo>
                  <a:pt x="380" y="69"/>
                </a:moveTo>
                <a:cubicBezTo>
                  <a:pt x="379" y="69"/>
                  <a:pt x="378" y="69"/>
                  <a:pt x="377" y="69"/>
                </a:cubicBezTo>
                <a:cubicBezTo>
                  <a:pt x="377" y="69"/>
                  <a:pt x="379" y="69"/>
                  <a:pt x="380" y="69"/>
                </a:cubicBezTo>
                <a:close/>
                <a:moveTo>
                  <a:pt x="367" y="70"/>
                </a:moveTo>
                <a:cubicBezTo>
                  <a:pt x="364" y="70"/>
                  <a:pt x="364" y="70"/>
                  <a:pt x="364" y="70"/>
                </a:cubicBezTo>
                <a:cubicBezTo>
                  <a:pt x="364" y="70"/>
                  <a:pt x="364" y="70"/>
                  <a:pt x="364" y="70"/>
                </a:cubicBezTo>
                <a:cubicBezTo>
                  <a:pt x="364" y="70"/>
                  <a:pt x="364" y="70"/>
                  <a:pt x="364" y="70"/>
                </a:cubicBezTo>
                <a:cubicBezTo>
                  <a:pt x="365" y="70"/>
                  <a:pt x="366" y="69"/>
                  <a:pt x="367" y="70"/>
                </a:cubicBezTo>
                <a:close/>
                <a:moveTo>
                  <a:pt x="415" y="11"/>
                </a:moveTo>
                <a:cubicBezTo>
                  <a:pt x="410" y="11"/>
                  <a:pt x="410" y="11"/>
                  <a:pt x="410" y="11"/>
                </a:cubicBezTo>
                <a:cubicBezTo>
                  <a:pt x="411" y="11"/>
                  <a:pt x="413" y="11"/>
                  <a:pt x="415" y="11"/>
                </a:cubicBezTo>
                <a:cubicBezTo>
                  <a:pt x="419" y="11"/>
                  <a:pt x="419" y="11"/>
                  <a:pt x="419" y="11"/>
                </a:cubicBezTo>
                <a:cubicBezTo>
                  <a:pt x="417" y="12"/>
                  <a:pt x="416" y="11"/>
                  <a:pt x="415" y="11"/>
                </a:cubicBezTo>
                <a:close/>
                <a:moveTo>
                  <a:pt x="422" y="12"/>
                </a:moveTo>
                <a:cubicBezTo>
                  <a:pt x="428" y="12"/>
                  <a:pt x="433" y="12"/>
                  <a:pt x="439" y="13"/>
                </a:cubicBezTo>
                <a:cubicBezTo>
                  <a:pt x="433" y="12"/>
                  <a:pt x="428" y="12"/>
                  <a:pt x="422" y="12"/>
                </a:cubicBezTo>
                <a:close/>
              </a:path>
            </a:pathLst>
          </a:custGeom>
          <a:solidFill>
            <a:srgbClr val="2C3C5E"/>
          </a:solidFill>
          <a:ln>
            <a:noFill/>
          </a:ln>
        </p:spPr>
        <p:txBody>
          <a:bodyPr vert="horz" wrap="square" lIns="91440" tIns="45720" rIns="91440" bIns="45720" numCol="1" anchor="t" anchorCtr="0" compatLnSpc="1"/>
          <a:lstStyle/>
          <a:p>
            <a:pPr lvl="0"/>
            <a:endParaRPr lang="zh-CN" altLang="en-US" dirty="0"/>
          </a:p>
        </p:txBody>
      </p:sp>
      <p:sp>
        <p:nvSpPr>
          <p:cNvPr id="8" name="矩形 7"/>
          <p:cNvSpPr/>
          <p:nvPr/>
        </p:nvSpPr>
        <p:spPr>
          <a:xfrm>
            <a:off x="5496481" y="361889"/>
            <a:ext cx="1198880" cy="398780"/>
          </a:xfrm>
          <a:prstGeom prst="rect">
            <a:avLst/>
          </a:prstGeom>
        </p:spPr>
        <p:txBody>
          <a:bodyPr wrap="none">
            <a:spAutoFit/>
          </a:bodyPr>
          <a:lstStyle/>
          <a:p>
            <a:pPr algn="ctr"/>
            <a:r>
              <a:rPr lang="zh-CN" altLang="en-US" sz="2000" dirty="0">
                <a:solidFill>
                  <a:schemeClr val="bg1"/>
                </a:solidFill>
                <a:latin typeface="方正清刻本悦宋简体" panose="02010600030101010101" pitchFamily="2" charset="-122"/>
                <a:ea typeface="方正清刻本悦宋简体" panose="02010600030101010101" pitchFamily="2" charset="-122"/>
              </a:rPr>
              <a:t>工匠修行</a:t>
            </a:r>
            <a:endParaRPr lang="zh-CN" altLang="en-US" sz="2000" dirty="0">
              <a:solidFill>
                <a:schemeClr val="bg1"/>
              </a:solidFill>
              <a:latin typeface="方正清刻本悦宋简体" panose="02010600030101010101" pitchFamily="2" charset="-122"/>
              <a:ea typeface="方正清刻本悦宋简体" panose="02010600030101010101" pitchFamily="2" charset="-122"/>
            </a:endParaRPr>
          </a:p>
        </p:txBody>
      </p:sp>
      <p:sp>
        <p:nvSpPr>
          <p:cNvPr id="9" name="文本框 8"/>
          <p:cNvSpPr txBox="1"/>
          <p:nvPr/>
        </p:nvSpPr>
        <p:spPr>
          <a:xfrm>
            <a:off x="618490" y="1645285"/>
            <a:ext cx="5511800" cy="3784600"/>
          </a:xfrm>
          <a:prstGeom prst="rect">
            <a:avLst/>
          </a:prstGeom>
          <a:noFill/>
        </p:spPr>
        <p:txBody>
          <a:bodyPr wrap="square" rtlCol="0">
            <a:spAutoFit/>
          </a:bodyPr>
          <a:lstStyle/>
          <a:p>
            <a:pPr>
              <a:lnSpc>
                <a:spcPct val="150000"/>
              </a:lnSpc>
            </a:pPr>
            <a:r>
              <a:rPr lang="en-US" altLang="zh-CN" sz="1600" b="1" dirty="0">
                <a:solidFill>
                  <a:schemeClr val="bg2">
                    <a:lumMod val="10000"/>
                  </a:schemeClr>
                </a:solidFill>
                <a:latin typeface="宋体" panose="02010600030101010101" pitchFamily="2" charset="-122"/>
                <a:ea typeface="宋体" panose="02010600030101010101" pitchFamily="2" charset="-122"/>
                <a:sym typeface="+mn-ea"/>
              </a:rPr>
              <a:t>实践内容</a:t>
            </a:r>
            <a:endParaRPr lang="en-US" altLang="zh-CN" sz="1600" b="1" dirty="0">
              <a:solidFill>
                <a:schemeClr val="bg2">
                  <a:lumMod val="10000"/>
                </a:schemeClr>
              </a:solidFill>
              <a:latin typeface="宋体" panose="02010600030101010101" pitchFamily="2" charset="-122"/>
              <a:ea typeface="宋体" panose="02010600030101010101" pitchFamily="2" charset="-122"/>
              <a:sym typeface="+mn-ea"/>
            </a:endParaRPr>
          </a:p>
          <a:p>
            <a:pPr>
              <a:lnSpc>
                <a:spcPct val="150000"/>
              </a:lnSpc>
            </a:pPr>
            <a:r>
              <a:rPr lang="en-US" altLang="zh-CN" sz="1600" dirty="0">
                <a:solidFill>
                  <a:schemeClr val="bg2">
                    <a:lumMod val="10000"/>
                  </a:schemeClr>
                </a:solidFill>
                <a:latin typeface="宋体" panose="02010600030101010101" pitchFamily="2" charset="-122"/>
                <a:ea typeface="宋体" panose="02010600030101010101" pitchFamily="2" charset="-122"/>
                <a:sym typeface="+mn-ea"/>
              </a:rPr>
              <a:t>6. 安装桌腿（图 6-7） </a:t>
            </a:r>
            <a:endParaRPr lang="en-US" altLang="zh-CN" sz="1600" dirty="0">
              <a:solidFill>
                <a:schemeClr val="bg2">
                  <a:lumMod val="10000"/>
                </a:schemeClr>
              </a:solidFill>
              <a:latin typeface="宋体" panose="02010600030101010101" pitchFamily="2" charset="-122"/>
              <a:ea typeface="宋体" panose="02010600030101010101" pitchFamily="2" charset="-122"/>
              <a:sym typeface="+mn-ea"/>
            </a:endParaRPr>
          </a:p>
          <a:p>
            <a:pPr>
              <a:lnSpc>
                <a:spcPct val="150000"/>
              </a:lnSpc>
            </a:pPr>
            <a:r>
              <a:rPr lang="en-US" altLang="zh-CN" sz="1600" dirty="0">
                <a:solidFill>
                  <a:schemeClr val="bg2">
                    <a:lumMod val="10000"/>
                  </a:schemeClr>
                </a:solidFill>
                <a:latin typeface="宋体" panose="02010600030101010101" pitchFamily="2" charset="-122"/>
                <a:ea typeface="宋体" panose="02010600030101010101" pitchFamily="2" charset="-122"/>
                <a:sym typeface="+mn-ea"/>
              </a:rPr>
              <a:t>（1）先测量并记录桌腿的长度，然后用锯子把它们锯成适当尺寸。</a:t>
            </a:r>
            <a:endParaRPr lang="en-US" altLang="zh-CN" sz="1600" dirty="0">
              <a:solidFill>
                <a:schemeClr val="bg2">
                  <a:lumMod val="10000"/>
                </a:schemeClr>
              </a:solidFill>
              <a:latin typeface="宋体" panose="02010600030101010101" pitchFamily="2" charset="-122"/>
              <a:ea typeface="宋体" panose="02010600030101010101" pitchFamily="2" charset="-122"/>
              <a:sym typeface="+mn-ea"/>
            </a:endParaRPr>
          </a:p>
          <a:p>
            <a:pPr>
              <a:lnSpc>
                <a:spcPct val="150000"/>
              </a:lnSpc>
            </a:pPr>
            <a:r>
              <a:rPr lang="en-US" altLang="zh-CN" sz="1600" dirty="0">
                <a:solidFill>
                  <a:schemeClr val="bg2">
                    <a:lumMod val="10000"/>
                  </a:schemeClr>
                </a:solidFill>
                <a:latin typeface="宋体" panose="02010600030101010101" pitchFamily="2" charset="-122"/>
                <a:ea typeface="宋体" panose="02010600030101010101" pitchFamily="2" charset="-122"/>
                <a:sym typeface="+mn-ea"/>
              </a:rPr>
              <a:t>（2）把桌腿粘到裙板彼此的接合处。在桌子底面和裙板内侧涂一层木工胶。然后在每个角落各竖一根桌腿，用夹子把它们固定。</a:t>
            </a:r>
            <a:endParaRPr lang="en-US" altLang="zh-CN" sz="1600" dirty="0">
              <a:solidFill>
                <a:schemeClr val="bg2">
                  <a:lumMod val="10000"/>
                </a:schemeClr>
              </a:solidFill>
              <a:latin typeface="宋体" panose="02010600030101010101" pitchFamily="2" charset="-122"/>
              <a:ea typeface="宋体" panose="02010600030101010101" pitchFamily="2" charset="-122"/>
              <a:sym typeface="+mn-ea"/>
            </a:endParaRPr>
          </a:p>
          <a:p>
            <a:pPr>
              <a:lnSpc>
                <a:spcPct val="150000"/>
              </a:lnSpc>
            </a:pPr>
            <a:r>
              <a:rPr lang="en-US" altLang="zh-CN" sz="1600" dirty="0">
                <a:solidFill>
                  <a:schemeClr val="bg2">
                    <a:lumMod val="10000"/>
                  </a:schemeClr>
                </a:solidFill>
                <a:latin typeface="宋体" panose="02010600030101010101" pitchFamily="2" charset="-122"/>
                <a:ea typeface="宋体" panose="02010600030101010101" pitchFamily="2" charset="-122"/>
                <a:sym typeface="+mn-ea"/>
              </a:rPr>
              <a:t>（3）在裙板和桌腿上钻出装配孔。螺丝应该拧入每块裙板和桌腿相接处的中心点。从裙板外侧往里钻，一直钻进桌腿。在邻接桌腿另一侧的裙板上重复这一步骤。</a:t>
            </a:r>
            <a:endParaRPr lang="en-US" altLang="zh-CN" sz="1600" dirty="0">
              <a:solidFill>
                <a:schemeClr val="bg2">
                  <a:lumMod val="10000"/>
                </a:schemeClr>
              </a:solidFill>
              <a:latin typeface="宋体" panose="02010600030101010101" pitchFamily="2" charset="-122"/>
              <a:ea typeface="宋体" panose="02010600030101010101" pitchFamily="2" charset="-122"/>
              <a:sym typeface="+mn-ea"/>
            </a:endParaRPr>
          </a:p>
        </p:txBody>
      </p:sp>
      <p:pic>
        <p:nvPicPr>
          <p:cNvPr id="3" name="图片 2"/>
          <p:cNvPicPr>
            <a:picLocks noChangeAspect="1"/>
          </p:cNvPicPr>
          <p:nvPr/>
        </p:nvPicPr>
        <p:blipFill>
          <a:blip r:embed="rId1"/>
          <a:stretch>
            <a:fillRect/>
          </a:stretch>
        </p:blipFill>
        <p:spPr>
          <a:xfrm>
            <a:off x="6524625" y="1645285"/>
            <a:ext cx="4772025" cy="3784600"/>
          </a:xfrm>
          <a:prstGeom prst="rect">
            <a:avLst/>
          </a:prstGeom>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192"/>
          <p:cNvSpPr>
            <a:spLocks noEditPoints="1"/>
          </p:cNvSpPr>
          <p:nvPr/>
        </p:nvSpPr>
        <p:spPr bwMode="auto">
          <a:xfrm rot="10800000" flipH="1" flipV="1">
            <a:off x="4586232" y="270800"/>
            <a:ext cx="3486633" cy="582290"/>
          </a:xfrm>
          <a:custGeom>
            <a:avLst/>
            <a:gdLst>
              <a:gd name="T0" fmla="*/ 460 w 478"/>
              <a:gd name="T1" fmla="*/ 10 h 77"/>
              <a:gd name="T2" fmla="*/ 130 w 478"/>
              <a:gd name="T3" fmla="*/ 3 h 77"/>
              <a:gd name="T4" fmla="*/ 95 w 478"/>
              <a:gd name="T5" fmla="*/ 2 h 77"/>
              <a:gd name="T6" fmla="*/ 5 w 478"/>
              <a:gd name="T7" fmla="*/ 5 h 77"/>
              <a:gd name="T8" fmla="*/ 0 w 478"/>
              <a:gd name="T9" fmla="*/ 9 h 77"/>
              <a:gd name="T10" fmla="*/ 1 w 478"/>
              <a:gd name="T11" fmla="*/ 17 h 77"/>
              <a:gd name="T12" fmla="*/ 2 w 478"/>
              <a:gd name="T13" fmla="*/ 20 h 77"/>
              <a:gd name="T14" fmla="*/ 2 w 478"/>
              <a:gd name="T15" fmla="*/ 25 h 77"/>
              <a:gd name="T16" fmla="*/ 11 w 478"/>
              <a:gd name="T17" fmla="*/ 26 h 77"/>
              <a:gd name="T18" fmla="*/ 14 w 478"/>
              <a:gd name="T19" fmla="*/ 35 h 77"/>
              <a:gd name="T20" fmla="*/ 12 w 478"/>
              <a:gd name="T21" fmla="*/ 40 h 77"/>
              <a:gd name="T22" fmla="*/ 18 w 478"/>
              <a:gd name="T23" fmla="*/ 41 h 77"/>
              <a:gd name="T24" fmla="*/ 20 w 478"/>
              <a:gd name="T25" fmla="*/ 46 h 77"/>
              <a:gd name="T26" fmla="*/ 16 w 478"/>
              <a:gd name="T27" fmla="*/ 49 h 77"/>
              <a:gd name="T28" fmla="*/ 30 w 478"/>
              <a:gd name="T29" fmla="*/ 59 h 77"/>
              <a:gd name="T30" fmla="*/ 17 w 478"/>
              <a:gd name="T31" fmla="*/ 63 h 77"/>
              <a:gd name="T32" fmla="*/ 161 w 478"/>
              <a:gd name="T33" fmla="*/ 76 h 77"/>
              <a:gd name="T34" fmla="*/ 311 w 478"/>
              <a:gd name="T35" fmla="*/ 74 h 77"/>
              <a:gd name="T36" fmla="*/ 401 w 478"/>
              <a:gd name="T37" fmla="*/ 73 h 77"/>
              <a:gd name="T38" fmla="*/ 368 w 478"/>
              <a:gd name="T39" fmla="*/ 70 h 77"/>
              <a:gd name="T40" fmla="*/ 372 w 478"/>
              <a:gd name="T41" fmla="*/ 68 h 77"/>
              <a:gd name="T42" fmla="*/ 372 w 478"/>
              <a:gd name="T43" fmla="*/ 66 h 77"/>
              <a:gd name="T44" fmla="*/ 412 w 478"/>
              <a:gd name="T45" fmla="*/ 66 h 77"/>
              <a:gd name="T46" fmla="*/ 429 w 478"/>
              <a:gd name="T47" fmla="*/ 66 h 77"/>
              <a:gd name="T48" fmla="*/ 415 w 478"/>
              <a:gd name="T49" fmla="*/ 65 h 77"/>
              <a:gd name="T50" fmla="*/ 393 w 478"/>
              <a:gd name="T51" fmla="*/ 64 h 77"/>
              <a:gd name="T52" fmla="*/ 330 w 478"/>
              <a:gd name="T53" fmla="*/ 63 h 77"/>
              <a:gd name="T54" fmla="*/ 378 w 478"/>
              <a:gd name="T55" fmla="*/ 60 h 77"/>
              <a:gd name="T56" fmla="*/ 406 w 478"/>
              <a:gd name="T57" fmla="*/ 60 h 77"/>
              <a:gd name="T58" fmla="*/ 403 w 478"/>
              <a:gd name="T59" fmla="*/ 59 h 77"/>
              <a:gd name="T60" fmla="*/ 399 w 478"/>
              <a:gd name="T61" fmla="*/ 56 h 77"/>
              <a:gd name="T62" fmla="*/ 381 w 478"/>
              <a:gd name="T63" fmla="*/ 54 h 77"/>
              <a:gd name="T64" fmla="*/ 388 w 478"/>
              <a:gd name="T65" fmla="*/ 54 h 77"/>
              <a:gd name="T66" fmla="*/ 367 w 478"/>
              <a:gd name="T67" fmla="*/ 49 h 77"/>
              <a:gd name="T68" fmla="*/ 383 w 478"/>
              <a:gd name="T69" fmla="*/ 49 h 77"/>
              <a:gd name="T70" fmla="*/ 368 w 478"/>
              <a:gd name="T71" fmla="*/ 46 h 77"/>
              <a:gd name="T72" fmla="*/ 400 w 478"/>
              <a:gd name="T73" fmla="*/ 44 h 77"/>
              <a:gd name="T74" fmla="*/ 408 w 478"/>
              <a:gd name="T75" fmla="*/ 42 h 77"/>
              <a:gd name="T76" fmla="*/ 451 w 478"/>
              <a:gd name="T77" fmla="*/ 42 h 77"/>
              <a:gd name="T78" fmla="*/ 373 w 478"/>
              <a:gd name="T79" fmla="*/ 38 h 77"/>
              <a:gd name="T80" fmla="*/ 435 w 478"/>
              <a:gd name="T81" fmla="*/ 34 h 77"/>
              <a:gd name="T82" fmla="*/ 445 w 478"/>
              <a:gd name="T83" fmla="*/ 31 h 77"/>
              <a:gd name="T84" fmla="*/ 449 w 478"/>
              <a:gd name="T85" fmla="*/ 29 h 77"/>
              <a:gd name="T86" fmla="*/ 464 w 478"/>
              <a:gd name="T87" fmla="*/ 25 h 77"/>
              <a:gd name="T88" fmla="*/ 443 w 478"/>
              <a:gd name="T89" fmla="*/ 20 h 77"/>
              <a:gd name="T90" fmla="*/ 455 w 478"/>
              <a:gd name="T91" fmla="*/ 15 h 77"/>
              <a:gd name="T92" fmla="*/ 22 w 478"/>
              <a:gd name="T93" fmla="*/ 46 h 77"/>
              <a:gd name="T94" fmla="*/ 212 w 478"/>
              <a:gd name="T95" fmla="*/ 74 h 77"/>
              <a:gd name="T96" fmla="*/ 234 w 478"/>
              <a:gd name="T97" fmla="*/ 73 h 77"/>
              <a:gd name="T98" fmla="*/ 367 w 478"/>
              <a:gd name="T99" fmla="*/ 70 h 77"/>
              <a:gd name="T100" fmla="*/ 415 w 478"/>
              <a:gd name="T101" fmla="*/ 11 h 77"/>
              <a:gd name="T102" fmla="*/ 422 w 478"/>
              <a:gd name="T103" fmla="*/ 12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78" h="77">
                <a:moveTo>
                  <a:pt x="478" y="13"/>
                </a:moveTo>
                <a:cubicBezTo>
                  <a:pt x="472" y="13"/>
                  <a:pt x="468" y="13"/>
                  <a:pt x="462" y="12"/>
                </a:cubicBezTo>
                <a:cubicBezTo>
                  <a:pt x="461" y="11"/>
                  <a:pt x="465" y="12"/>
                  <a:pt x="464" y="11"/>
                </a:cubicBezTo>
                <a:cubicBezTo>
                  <a:pt x="434" y="9"/>
                  <a:pt x="403" y="9"/>
                  <a:pt x="373" y="7"/>
                </a:cubicBezTo>
                <a:cubicBezTo>
                  <a:pt x="402" y="6"/>
                  <a:pt x="431" y="10"/>
                  <a:pt x="460" y="10"/>
                </a:cubicBezTo>
                <a:cubicBezTo>
                  <a:pt x="436" y="6"/>
                  <a:pt x="407" y="7"/>
                  <a:pt x="381" y="5"/>
                </a:cubicBezTo>
                <a:cubicBezTo>
                  <a:pt x="288" y="3"/>
                  <a:pt x="288" y="3"/>
                  <a:pt x="288" y="3"/>
                </a:cubicBezTo>
                <a:cubicBezTo>
                  <a:pt x="222" y="3"/>
                  <a:pt x="222" y="3"/>
                  <a:pt x="222" y="3"/>
                </a:cubicBezTo>
                <a:cubicBezTo>
                  <a:pt x="130" y="4"/>
                  <a:pt x="130" y="4"/>
                  <a:pt x="130" y="4"/>
                </a:cubicBezTo>
                <a:cubicBezTo>
                  <a:pt x="130" y="3"/>
                  <a:pt x="130" y="3"/>
                  <a:pt x="130" y="3"/>
                </a:cubicBezTo>
                <a:cubicBezTo>
                  <a:pt x="127" y="2"/>
                  <a:pt x="125" y="3"/>
                  <a:pt x="123" y="3"/>
                </a:cubicBezTo>
                <a:cubicBezTo>
                  <a:pt x="124" y="3"/>
                  <a:pt x="125" y="3"/>
                  <a:pt x="125" y="4"/>
                </a:cubicBezTo>
                <a:cubicBezTo>
                  <a:pt x="122" y="4"/>
                  <a:pt x="118" y="3"/>
                  <a:pt x="115" y="4"/>
                </a:cubicBezTo>
                <a:cubicBezTo>
                  <a:pt x="112" y="3"/>
                  <a:pt x="107" y="4"/>
                  <a:pt x="102" y="3"/>
                </a:cubicBezTo>
                <a:cubicBezTo>
                  <a:pt x="100" y="2"/>
                  <a:pt x="98" y="2"/>
                  <a:pt x="95" y="2"/>
                </a:cubicBezTo>
                <a:cubicBezTo>
                  <a:pt x="70" y="2"/>
                  <a:pt x="50" y="0"/>
                  <a:pt x="24" y="1"/>
                </a:cubicBezTo>
                <a:cubicBezTo>
                  <a:pt x="18" y="2"/>
                  <a:pt x="10" y="1"/>
                  <a:pt x="6" y="4"/>
                </a:cubicBezTo>
                <a:cubicBezTo>
                  <a:pt x="6" y="5"/>
                  <a:pt x="8" y="5"/>
                  <a:pt x="8" y="5"/>
                </a:cubicBezTo>
                <a:cubicBezTo>
                  <a:pt x="7" y="5"/>
                  <a:pt x="6" y="6"/>
                  <a:pt x="5" y="5"/>
                </a:cubicBezTo>
                <a:cubicBezTo>
                  <a:pt x="5" y="5"/>
                  <a:pt x="5" y="5"/>
                  <a:pt x="5" y="5"/>
                </a:cubicBezTo>
                <a:cubicBezTo>
                  <a:pt x="0" y="6"/>
                  <a:pt x="0" y="6"/>
                  <a:pt x="0" y="6"/>
                </a:cubicBezTo>
                <a:cubicBezTo>
                  <a:pt x="2" y="7"/>
                  <a:pt x="2" y="7"/>
                  <a:pt x="2" y="7"/>
                </a:cubicBezTo>
                <a:cubicBezTo>
                  <a:pt x="2" y="7"/>
                  <a:pt x="2" y="7"/>
                  <a:pt x="2" y="7"/>
                </a:cubicBezTo>
                <a:cubicBezTo>
                  <a:pt x="4" y="8"/>
                  <a:pt x="4" y="8"/>
                  <a:pt x="4" y="8"/>
                </a:cubicBezTo>
                <a:cubicBezTo>
                  <a:pt x="3" y="8"/>
                  <a:pt x="1" y="9"/>
                  <a:pt x="0" y="9"/>
                </a:cubicBezTo>
                <a:cubicBezTo>
                  <a:pt x="0" y="11"/>
                  <a:pt x="0" y="13"/>
                  <a:pt x="3" y="13"/>
                </a:cubicBezTo>
                <a:cubicBezTo>
                  <a:pt x="0" y="13"/>
                  <a:pt x="0" y="13"/>
                  <a:pt x="0" y="13"/>
                </a:cubicBezTo>
                <a:cubicBezTo>
                  <a:pt x="0" y="14"/>
                  <a:pt x="0" y="14"/>
                  <a:pt x="0" y="14"/>
                </a:cubicBezTo>
                <a:cubicBezTo>
                  <a:pt x="0" y="15"/>
                  <a:pt x="2" y="15"/>
                  <a:pt x="3" y="15"/>
                </a:cubicBezTo>
                <a:cubicBezTo>
                  <a:pt x="1" y="17"/>
                  <a:pt x="1" y="17"/>
                  <a:pt x="1" y="17"/>
                </a:cubicBezTo>
                <a:cubicBezTo>
                  <a:pt x="2" y="17"/>
                  <a:pt x="2" y="17"/>
                  <a:pt x="2" y="17"/>
                </a:cubicBezTo>
                <a:cubicBezTo>
                  <a:pt x="1" y="18"/>
                  <a:pt x="1" y="18"/>
                  <a:pt x="1" y="18"/>
                </a:cubicBezTo>
                <a:cubicBezTo>
                  <a:pt x="3" y="18"/>
                  <a:pt x="1" y="19"/>
                  <a:pt x="1" y="19"/>
                </a:cubicBezTo>
                <a:cubicBezTo>
                  <a:pt x="4" y="20"/>
                  <a:pt x="4" y="20"/>
                  <a:pt x="4" y="20"/>
                </a:cubicBezTo>
                <a:cubicBezTo>
                  <a:pt x="5" y="21"/>
                  <a:pt x="2" y="20"/>
                  <a:pt x="2" y="20"/>
                </a:cubicBezTo>
                <a:cubicBezTo>
                  <a:pt x="3" y="21"/>
                  <a:pt x="5" y="21"/>
                  <a:pt x="6" y="21"/>
                </a:cubicBezTo>
                <a:cubicBezTo>
                  <a:pt x="5" y="22"/>
                  <a:pt x="3" y="21"/>
                  <a:pt x="1" y="21"/>
                </a:cubicBezTo>
                <a:cubicBezTo>
                  <a:pt x="1" y="22"/>
                  <a:pt x="1" y="22"/>
                  <a:pt x="1" y="22"/>
                </a:cubicBezTo>
                <a:cubicBezTo>
                  <a:pt x="2" y="24"/>
                  <a:pt x="6" y="24"/>
                  <a:pt x="10" y="24"/>
                </a:cubicBezTo>
                <a:cubicBezTo>
                  <a:pt x="7" y="25"/>
                  <a:pt x="5" y="25"/>
                  <a:pt x="2" y="25"/>
                </a:cubicBezTo>
                <a:cubicBezTo>
                  <a:pt x="2" y="26"/>
                  <a:pt x="2" y="26"/>
                  <a:pt x="2" y="26"/>
                </a:cubicBezTo>
                <a:cubicBezTo>
                  <a:pt x="3" y="27"/>
                  <a:pt x="5" y="26"/>
                  <a:pt x="5" y="27"/>
                </a:cubicBezTo>
                <a:cubicBezTo>
                  <a:pt x="10" y="27"/>
                  <a:pt x="10" y="27"/>
                  <a:pt x="10" y="27"/>
                </a:cubicBezTo>
                <a:cubicBezTo>
                  <a:pt x="9" y="27"/>
                  <a:pt x="9" y="27"/>
                  <a:pt x="9" y="27"/>
                </a:cubicBezTo>
                <a:cubicBezTo>
                  <a:pt x="9" y="26"/>
                  <a:pt x="10" y="26"/>
                  <a:pt x="11" y="26"/>
                </a:cubicBezTo>
                <a:cubicBezTo>
                  <a:pt x="15" y="26"/>
                  <a:pt x="12" y="30"/>
                  <a:pt x="14" y="30"/>
                </a:cubicBezTo>
                <a:cubicBezTo>
                  <a:pt x="12" y="32"/>
                  <a:pt x="9" y="30"/>
                  <a:pt x="6" y="31"/>
                </a:cubicBezTo>
                <a:cubicBezTo>
                  <a:pt x="9" y="32"/>
                  <a:pt x="12" y="31"/>
                  <a:pt x="16" y="31"/>
                </a:cubicBezTo>
                <a:cubicBezTo>
                  <a:pt x="17" y="34"/>
                  <a:pt x="17" y="34"/>
                  <a:pt x="17" y="34"/>
                </a:cubicBezTo>
                <a:cubicBezTo>
                  <a:pt x="14" y="35"/>
                  <a:pt x="14" y="35"/>
                  <a:pt x="14" y="35"/>
                </a:cubicBezTo>
                <a:cubicBezTo>
                  <a:pt x="21" y="35"/>
                  <a:pt x="21" y="35"/>
                  <a:pt x="21" y="35"/>
                </a:cubicBezTo>
                <a:cubicBezTo>
                  <a:pt x="22" y="35"/>
                  <a:pt x="23" y="35"/>
                  <a:pt x="23" y="36"/>
                </a:cubicBezTo>
                <a:cubicBezTo>
                  <a:pt x="23" y="37"/>
                  <a:pt x="22" y="37"/>
                  <a:pt x="21" y="37"/>
                </a:cubicBezTo>
                <a:cubicBezTo>
                  <a:pt x="18" y="41"/>
                  <a:pt x="11" y="37"/>
                  <a:pt x="6" y="38"/>
                </a:cubicBezTo>
                <a:cubicBezTo>
                  <a:pt x="7" y="39"/>
                  <a:pt x="10" y="39"/>
                  <a:pt x="12" y="40"/>
                </a:cubicBezTo>
                <a:cubicBezTo>
                  <a:pt x="16" y="39"/>
                  <a:pt x="18" y="38"/>
                  <a:pt x="21" y="39"/>
                </a:cubicBezTo>
                <a:cubicBezTo>
                  <a:pt x="19" y="40"/>
                  <a:pt x="19" y="40"/>
                  <a:pt x="19" y="40"/>
                </a:cubicBezTo>
                <a:cubicBezTo>
                  <a:pt x="20" y="40"/>
                  <a:pt x="20" y="40"/>
                  <a:pt x="20" y="40"/>
                </a:cubicBezTo>
                <a:cubicBezTo>
                  <a:pt x="20" y="40"/>
                  <a:pt x="21" y="40"/>
                  <a:pt x="21" y="41"/>
                </a:cubicBezTo>
                <a:cubicBezTo>
                  <a:pt x="18" y="41"/>
                  <a:pt x="18" y="41"/>
                  <a:pt x="18" y="41"/>
                </a:cubicBezTo>
                <a:cubicBezTo>
                  <a:pt x="19" y="41"/>
                  <a:pt x="19" y="41"/>
                  <a:pt x="19" y="41"/>
                </a:cubicBezTo>
                <a:cubicBezTo>
                  <a:pt x="20" y="41"/>
                  <a:pt x="21" y="42"/>
                  <a:pt x="22" y="41"/>
                </a:cubicBezTo>
                <a:cubicBezTo>
                  <a:pt x="22" y="43"/>
                  <a:pt x="22" y="43"/>
                  <a:pt x="22" y="43"/>
                </a:cubicBezTo>
                <a:cubicBezTo>
                  <a:pt x="20" y="44"/>
                  <a:pt x="22" y="46"/>
                  <a:pt x="19" y="46"/>
                </a:cubicBezTo>
                <a:cubicBezTo>
                  <a:pt x="20" y="46"/>
                  <a:pt x="20" y="46"/>
                  <a:pt x="20" y="46"/>
                </a:cubicBezTo>
                <a:cubicBezTo>
                  <a:pt x="16" y="47"/>
                  <a:pt x="12" y="44"/>
                  <a:pt x="9" y="46"/>
                </a:cubicBezTo>
                <a:cubicBezTo>
                  <a:pt x="13" y="47"/>
                  <a:pt x="19" y="46"/>
                  <a:pt x="23" y="48"/>
                </a:cubicBezTo>
                <a:cubicBezTo>
                  <a:pt x="22" y="49"/>
                  <a:pt x="22" y="49"/>
                  <a:pt x="22" y="49"/>
                </a:cubicBezTo>
                <a:cubicBezTo>
                  <a:pt x="21" y="48"/>
                  <a:pt x="21" y="48"/>
                  <a:pt x="21" y="48"/>
                </a:cubicBezTo>
                <a:cubicBezTo>
                  <a:pt x="19" y="48"/>
                  <a:pt x="17" y="49"/>
                  <a:pt x="16" y="49"/>
                </a:cubicBezTo>
                <a:cubicBezTo>
                  <a:pt x="17" y="49"/>
                  <a:pt x="19" y="49"/>
                  <a:pt x="20" y="49"/>
                </a:cubicBezTo>
                <a:cubicBezTo>
                  <a:pt x="22" y="50"/>
                  <a:pt x="25" y="51"/>
                  <a:pt x="24" y="53"/>
                </a:cubicBezTo>
                <a:cubicBezTo>
                  <a:pt x="19" y="53"/>
                  <a:pt x="19" y="53"/>
                  <a:pt x="19" y="53"/>
                </a:cubicBezTo>
                <a:cubicBezTo>
                  <a:pt x="26" y="55"/>
                  <a:pt x="26" y="55"/>
                  <a:pt x="26" y="55"/>
                </a:cubicBezTo>
                <a:cubicBezTo>
                  <a:pt x="25" y="57"/>
                  <a:pt x="29" y="58"/>
                  <a:pt x="30" y="59"/>
                </a:cubicBezTo>
                <a:cubicBezTo>
                  <a:pt x="29" y="60"/>
                  <a:pt x="27" y="59"/>
                  <a:pt x="26" y="60"/>
                </a:cubicBezTo>
                <a:cubicBezTo>
                  <a:pt x="22" y="61"/>
                  <a:pt x="28" y="62"/>
                  <a:pt x="26" y="64"/>
                </a:cubicBezTo>
                <a:cubicBezTo>
                  <a:pt x="27" y="64"/>
                  <a:pt x="29" y="64"/>
                  <a:pt x="30" y="65"/>
                </a:cubicBezTo>
                <a:cubicBezTo>
                  <a:pt x="30" y="65"/>
                  <a:pt x="29" y="66"/>
                  <a:pt x="29" y="66"/>
                </a:cubicBezTo>
                <a:cubicBezTo>
                  <a:pt x="25" y="64"/>
                  <a:pt x="21" y="63"/>
                  <a:pt x="17" y="63"/>
                </a:cubicBezTo>
                <a:cubicBezTo>
                  <a:pt x="22" y="66"/>
                  <a:pt x="22" y="66"/>
                  <a:pt x="22" y="66"/>
                </a:cubicBezTo>
                <a:cubicBezTo>
                  <a:pt x="30" y="66"/>
                  <a:pt x="36" y="70"/>
                  <a:pt x="44" y="70"/>
                </a:cubicBezTo>
                <a:cubicBezTo>
                  <a:pt x="51" y="73"/>
                  <a:pt x="61" y="73"/>
                  <a:pt x="70" y="75"/>
                </a:cubicBezTo>
                <a:cubicBezTo>
                  <a:pt x="82" y="75"/>
                  <a:pt x="93" y="77"/>
                  <a:pt x="104" y="77"/>
                </a:cubicBezTo>
                <a:cubicBezTo>
                  <a:pt x="123" y="76"/>
                  <a:pt x="142" y="76"/>
                  <a:pt x="161" y="76"/>
                </a:cubicBezTo>
                <a:cubicBezTo>
                  <a:pt x="258" y="76"/>
                  <a:pt x="258" y="76"/>
                  <a:pt x="258" y="76"/>
                </a:cubicBezTo>
                <a:cubicBezTo>
                  <a:pt x="286" y="75"/>
                  <a:pt x="315" y="77"/>
                  <a:pt x="341" y="75"/>
                </a:cubicBezTo>
                <a:cubicBezTo>
                  <a:pt x="336" y="75"/>
                  <a:pt x="331" y="74"/>
                  <a:pt x="326" y="75"/>
                </a:cubicBezTo>
                <a:cubicBezTo>
                  <a:pt x="323" y="75"/>
                  <a:pt x="321" y="74"/>
                  <a:pt x="319" y="75"/>
                </a:cubicBezTo>
                <a:cubicBezTo>
                  <a:pt x="316" y="75"/>
                  <a:pt x="313" y="75"/>
                  <a:pt x="311" y="74"/>
                </a:cubicBezTo>
                <a:cubicBezTo>
                  <a:pt x="280" y="74"/>
                  <a:pt x="280" y="74"/>
                  <a:pt x="280" y="74"/>
                </a:cubicBezTo>
                <a:cubicBezTo>
                  <a:pt x="279" y="74"/>
                  <a:pt x="279" y="74"/>
                  <a:pt x="279" y="74"/>
                </a:cubicBezTo>
                <a:cubicBezTo>
                  <a:pt x="276" y="74"/>
                  <a:pt x="272" y="75"/>
                  <a:pt x="270" y="74"/>
                </a:cubicBezTo>
                <a:cubicBezTo>
                  <a:pt x="271" y="73"/>
                  <a:pt x="271" y="73"/>
                  <a:pt x="271" y="73"/>
                </a:cubicBezTo>
                <a:cubicBezTo>
                  <a:pt x="401" y="73"/>
                  <a:pt x="401" y="73"/>
                  <a:pt x="401" y="73"/>
                </a:cubicBezTo>
                <a:cubicBezTo>
                  <a:pt x="415" y="72"/>
                  <a:pt x="415" y="72"/>
                  <a:pt x="415" y="72"/>
                </a:cubicBezTo>
                <a:cubicBezTo>
                  <a:pt x="384" y="72"/>
                  <a:pt x="352" y="72"/>
                  <a:pt x="320" y="71"/>
                </a:cubicBezTo>
                <a:cubicBezTo>
                  <a:pt x="309" y="71"/>
                  <a:pt x="297" y="72"/>
                  <a:pt x="286" y="70"/>
                </a:cubicBezTo>
                <a:cubicBezTo>
                  <a:pt x="312" y="70"/>
                  <a:pt x="341" y="71"/>
                  <a:pt x="368" y="70"/>
                </a:cubicBezTo>
                <a:cubicBezTo>
                  <a:pt x="368" y="70"/>
                  <a:pt x="368" y="70"/>
                  <a:pt x="368" y="70"/>
                </a:cubicBezTo>
                <a:cubicBezTo>
                  <a:pt x="369" y="69"/>
                  <a:pt x="369" y="69"/>
                  <a:pt x="369" y="69"/>
                </a:cubicBezTo>
                <a:cubicBezTo>
                  <a:pt x="370" y="70"/>
                  <a:pt x="371" y="69"/>
                  <a:pt x="372" y="69"/>
                </a:cubicBezTo>
                <a:cubicBezTo>
                  <a:pt x="376" y="69"/>
                  <a:pt x="383" y="71"/>
                  <a:pt x="387" y="69"/>
                </a:cubicBezTo>
                <a:cubicBezTo>
                  <a:pt x="373" y="68"/>
                  <a:pt x="373" y="68"/>
                  <a:pt x="373" y="68"/>
                </a:cubicBezTo>
                <a:cubicBezTo>
                  <a:pt x="372" y="68"/>
                  <a:pt x="372" y="68"/>
                  <a:pt x="372" y="68"/>
                </a:cubicBezTo>
                <a:cubicBezTo>
                  <a:pt x="374" y="67"/>
                  <a:pt x="374" y="67"/>
                  <a:pt x="374" y="67"/>
                </a:cubicBezTo>
                <a:cubicBezTo>
                  <a:pt x="371" y="67"/>
                  <a:pt x="371" y="67"/>
                  <a:pt x="371" y="67"/>
                </a:cubicBezTo>
                <a:cubicBezTo>
                  <a:pt x="371" y="67"/>
                  <a:pt x="370" y="67"/>
                  <a:pt x="370" y="66"/>
                </a:cubicBezTo>
                <a:cubicBezTo>
                  <a:pt x="371" y="66"/>
                  <a:pt x="373" y="65"/>
                  <a:pt x="374" y="66"/>
                </a:cubicBezTo>
                <a:cubicBezTo>
                  <a:pt x="374" y="66"/>
                  <a:pt x="372" y="66"/>
                  <a:pt x="372" y="66"/>
                </a:cubicBezTo>
                <a:cubicBezTo>
                  <a:pt x="378" y="66"/>
                  <a:pt x="387" y="67"/>
                  <a:pt x="395" y="67"/>
                </a:cubicBezTo>
                <a:cubicBezTo>
                  <a:pt x="394" y="67"/>
                  <a:pt x="394" y="67"/>
                  <a:pt x="394" y="67"/>
                </a:cubicBezTo>
                <a:cubicBezTo>
                  <a:pt x="398" y="68"/>
                  <a:pt x="405" y="68"/>
                  <a:pt x="408" y="67"/>
                </a:cubicBezTo>
                <a:cubicBezTo>
                  <a:pt x="410" y="66"/>
                  <a:pt x="410" y="67"/>
                  <a:pt x="410" y="67"/>
                </a:cubicBezTo>
                <a:cubicBezTo>
                  <a:pt x="412" y="68"/>
                  <a:pt x="411" y="67"/>
                  <a:pt x="412" y="66"/>
                </a:cubicBezTo>
                <a:cubicBezTo>
                  <a:pt x="429" y="66"/>
                  <a:pt x="429" y="66"/>
                  <a:pt x="429" y="66"/>
                </a:cubicBezTo>
                <a:cubicBezTo>
                  <a:pt x="429" y="67"/>
                  <a:pt x="429" y="67"/>
                  <a:pt x="429" y="67"/>
                </a:cubicBezTo>
                <a:cubicBezTo>
                  <a:pt x="424" y="67"/>
                  <a:pt x="419" y="67"/>
                  <a:pt x="414" y="67"/>
                </a:cubicBezTo>
                <a:cubicBezTo>
                  <a:pt x="421" y="68"/>
                  <a:pt x="431" y="68"/>
                  <a:pt x="436" y="67"/>
                </a:cubicBezTo>
                <a:cubicBezTo>
                  <a:pt x="434" y="67"/>
                  <a:pt x="431" y="67"/>
                  <a:pt x="429" y="66"/>
                </a:cubicBezTo>
                <a:cubicBezTo>
                  <a:pt x="440" y="66"/>
                  <a:pt x="453" y="66"/>
                  <a:pt x="465" y="66"/>
                </a:cubicBezTo>
                <a:cubicBezTo>
                  <a:pt x="463" y="65"/>
                  <a:pt x="459" y="66"/>
                  <a:pt x="456" y="65"/>
                </a:cubicBezTo>
                <a:cubicBezTo>
                  <a:pt x="457" y="65"/>
                  <a:pt x="457" y="65"/>
                  <a:pt x="457" y="65"/>
                </a:cubicBezTo>
                <a:cubicBezTo>
                  <a:pt x="455" y="66"/>
                  <a:pt x="453" y="64"/>
                  <a:pt x="451" y="65"/>
                </a:cubicBezTo>
                <a:cubicBezTo>
                  <a:pt x="441" y="65"/>
                  <a:pt x="428" y="65"/>
                  <a:pt x="415" y="65"/>
                </a:cubicBezTo>
                <a:cubicBezTo>
                  <a:pt x="414" y="64"/>
                  <a:pt x="414" y="64"/>
                  <a:pt x="414" y="64"/>
                </a:cubicBezTo>
                <a:cubicBezTo>
                  <a:pt x="413" y="64"/>
                  <a:pt x="413" y="65"/>
                  <a:pt x="411" y="65"/>
                </a:cubicBezTo>
                <a:cubicBezTo>
                  <a:pt x="410" y="63"/>
                  <a:pt x="409" y="66"/>
                  <a:pt x="407" y="64"/>
                </a:cubicBezTo>
                <a:cubicBezTo>
                  <a:pt x="407" y="64"/>
                  <a:pt x="407" y="64"/>
                  <a:pt x="407" y="64"/>
                </a:cubicBezTo>
                <a:cubicBezTo>
                  <a:pt x="403" y="65"/>
                  <a:pt x="397" y="65"/>
                  <a:pt x="393" y="64"/>
                </a:cubicBezTo>
                <a:cubicBezTo>
                  <a:pt x="373" y="64"/>
                  <a:pt x="373" y="64"/>
                  <a:pt x="373" y="64"/>
                </a:cubicBezTo>
                <a:cubicBezTo>
                  <a:pt x="371" y="65"/>
                  <a:pt x="367" y="65"/>
                  <a:pt x="365" y="64"/>
                </a:cubicBezTo>
                <a:cubicBezTo>
                  <a:pt x="367" y="64"/>
                  <a:pt x="367" y="64"/>
                  <a:pt x="367" y="64"/>
                </a:cubicBezTo>
                <a:cubicBezTo>
                  <a:pt x="363" y="64"/>
                  <a:pt x="359" y="63"/>
                  <a:pt x="356" y="64"/>
                </a:cubicBezTo>
                <a:cubicBezTo>
                  <a:pt x="347" y="64"/>
                  <a:pt x="338" y="65"/>
                  <a:pt x="330" y="63"/>
                </a:cubicBezTo>
                <a:cubicBezTo>
                  <a:pt x="344" y="62"/>
                  <a:pt x="354" y="64"/>
                  <a:pt x="368" y="62"/>
                </a:cubicBezTo>
                <a:cubicBezTo>
                  <a:pt x="335" y="62"/>
                  <a:pt x="335" y="62"/>
                  <a:pt x="335" y="62"/>
                </a:cubicBezTo>
                <a:cubicBezTo>
                  <a:pt x="345" y="61"/>
                  <a:pt x="357" y="61"/>
                  <a:pt x="368" y="61"/>
                </a:cubicBezTo>
                <a:cubicBezTo>
                  <a:pt x="369" y="61"/>
                  <a:pt x="369" y="60"/>
                  <a:pt x="370" y="61"/>
                </a:cubicBezTo>
                <a:cubicBezTo>
                  <a:pt x="371" y="59"/>
                  <a:pt x="375" y="60"/>
                  <a:pt x="378" y="60"/>
                </a:cubicBezTo>
                <a:cubicBezTo>
                  <a:pt x="375" y="61"/>
                  <a:pt x="375" y="61"/>
                  <a:pt x="375" y="61"/>
                </a:cubicBezTo>
                <a:cubicBezTo>
                  <a:pt x="382" y="61"/>
                  <a:pt x="391" y="61"/>
                  <a:pt x="399" y="61"/>
                </a:cubicBezTo>
                <a:cubicBezTo>
                  <a:pt x="400" y="60"/>
                  <a:pt x="400" y="60"/>
                  <a:pt x="400" y="60"/>
                </a:cubicBezTo>
                <a:cubicBezTo>
                  <a:pt x="402" y="59"/>
                  <a:pt x="404" y="61"/>
                  <a:pt x="406" y="60"/>
                </a:cubicBezTo>
                <a:cubicBezTo>
                  <a:pt x="406" y="60"/>
                  <a:pt x="406" y="60"/>
                  <a:pt x="406" y="60"/>
                </a:cubicBezTo>
                <a:cubicBezTo>
                  <a:pt x="426" y="61"/>
                  <a:pt x="450" y="60"/>
                  <a:pt x="471" y="60"/>
                </a:cubicBezTo>
                <a:cubicBezTo>
                  <a:pt x="453" y="59"/>
                  <a:pt x="433" y="59"/>
                  <a:pt x="415" y="59"/>
                </a:cubicBezTo>
                <a:cubicBezTo>
                  <a:pt x="415" y="59"/>
                  <a:pt x="415" y="59"/>
                  <a:pt x="415" y="59"/>
                </a:cubicBezTo>
                <a:cubicBezTo>
                  <a:pt x="414" y="59"/>
                  <a:pt x="414" y="59"/>
                  <a:pt x="414" y="59"/>
                </a:cubicBezTo>
                <a:cubicBezTo>
                  <a:pt x="410" y="57"/>
                  <a:pt x="407" y="61"/>
                  <a:pt x="403" y="59"/>
                </a:cubicBezTo>
                <a:cubicBezTo>
                  <a:pt x="396" y="61"/>
                  <a:pt x="390" y="57"/>
                  <a:pt x="383" y="59"/>
                </a:cubicBezTo>
                <a:cubicBezTo>
                  <a:pt x="381" y="58"/>
                  <a:pt x="381" y="58"/>
                  <a:pt x="381" y="58"/>
                </a:cubicBezTo>
                <a:cubicBezTo>
                  <a:pt x="393" y="57"/>
                  <a:pt x="403" y="59"/>
                  <a:pt x="414" y="58"/>
                </a:cubicBezTo>
                <a:cubicBezTo>
                  <a:pt x="404" y="57"/>
                  <a:pt x="404" y="57"/>
                  <a:pt x="404" y="57"/>
                </a:cubicBezTo>
                <a:cubicBezTo>
                  <a:pt x="403" y="57"/>
                  <a:pt x="399" y="58"/>
                  <a:pt x="399" y="56"/>
                </a:cubicBezTo>
                <a:cubicBezTo>
                  <a:pt x="381" y="55"/>
                  <a:pt x="381" y="55"/>
                  <a:pt x="381" y="55"/>
                </a:cubicBezTo>
                <a:cubicBezTo>
                  <a:pt x="380" y="55"/>
                  <a:pt x="379" y="55"/>
                  <a:pt x="379" y="54"/>
                </a:cubicBezTo>
                <a:cubicBezTo>
                  <a:pt x="380" y="54"/>
                  <a:pt x="381" y="54"/>
                  <a:pt x="382" y="54"/>
                </a:cubicBezTo>
                <a:cubicBezTo>
                  <a:pt x="382" y="54"/>
                  <a:pt x="382" y="54"/>
                  <a:pt x="382" y="54"/>
                </a:cubicBezTo>
                <a:cubicBezTo>
                  <a:pt x="382" y="54"/>
                  <a:pt x="381" y="54"/>
                  <a:pt x="381" y="54"/>
                </a:cubicBezTo>
                <a:cubicBezTo>
                  <a:pt x="383" y="54"/>
                  <a:pt x="383" y="54"/>
                  <a:pt x="383" y="54"/>
                </a:cubicBezTo>
                <a:cubicBezTo>
                  <a:pt x="383" y="54"/>
                  <a:pt x="383" y="54"/>
                  <a:pt x="382" y="54"/>
                </a:cubicBezTo>
                <a:cubicBezTo>
                  <a:pt x="383" y="54"/>
                  <a:pt x="383" y="54"/>
                  <a:pt x="383" y="54"/>
                </a:cubicBezTo>
                <a:cubicBezTo>
                  <a:pt x="384" y="54"/>
                  <a:pt x="387" y="53"/>
                  <a:pt x="388" y="54"/>
                </a:cubicBezTo>
                <a:cubicBezTo>
                  <a:pt x="388" y="54"/>
                  <a:pt x="388" y="54"/>
                  <a:pt x="388" y="54"/>
                </a:cubicBezTo>
                <a:cubicBezTo>
                  <a:pt x="426" y="54"/>
                  <a:pt x="426" y="54"/>
                  <a:pt x="426" y="54"/>
                </a:cubicBezTo>
                <a:cubicBezTo>
                  <a:pt x="425" y="53"/>
                  <a:pt x="425" y="53"/>
                  <a:pt x="425" y="53"/>
                </a:cubicBezTo>
                <a:cubicBezTo>
                  <a:pt x="407" y="52"/>
                  <a:pt x="386" y="52"/>
                  <a:pt x="368" y="51"/>
                </a:cubicBezTo>
                <a:cubicBezTo>
                  <a:pt x="366" y="51"/>
                  <a:pt x="360" y="51"/>
                  <a:pt x="362" y="49"/>
                </a:cubicBezTo>
                <a:cubicBezTo>
                  <a:pt x="364" y="50"/>
                  <a:pt x="365" y="48"/>
                  <a:pt x="367" y="49"/>
                </a:cubicBezTo>
                <a:cubicBezTo>
                  <a:pt x="366" y="49"/>
                  <a:pt x="366" y="49"/>
                  <a:pt x="366" y="49"/>
                </a:cubicBezTo>
                <a:cubicBezTo>
                  <a:pt x="367" y="49"/>
                  <a:pt x="367" y="49"/>
                  <a:pt x="367" y="49"/>
                </a:cubicBezTo>
                <a:cubicBezTo>
                  <a:pt x="367" y="49"/>
                  <a:pt x="367" y="49"/>
                  <a:pt x="367" y="49"/>
                </a:cubicBezTo>
                <a:cubicBezTo>
                  <a:pt x="368" y="49"/>
                  <a:pt x="368" y="49"/>
                  <a:pt x="368" y="49"/>
                </a:cubicBezTo>
                <a:cubicBezTo>
                  <a:pt x="383" y="49"/>
                  <a:pt x="383" y="49"/>
                  <a:pt x="383" y="49"/>
                </a:cubicBezTo>
                <a:cubicBezTo>
                  <a:pt x="387" y="48"/>
                  <a:pt x="387" y="48"/>
                  <a:pt x="387" y="48"/>
                </a:cubicBezTo>
                <a:cubicBezTo>
                  <a:pt x="381" y="48"/>
                  <a:pt x="375" y="48"/>
                  <a:pt x="369" y="48"/>
                </a:cubicBezTo>
                <a:cubicBezTo>
                  <a:pt x="368" y="47"/>
                  <a:pt x="368" y="47"/>
                  <a:pt x="368" y="47"/>
                </a:cubicBezTo>
                <a:cubicBezTo>
                  <a:pt x="372" y="46"/>
                  <a:pt x="378" y="47"/>
                  <a:pt x="381" y="46"/>
                </a:cubicBezTo>
                <a:cubicBezTo>
                  <a:pt x="376" y="45"/>
                  <a:pt x="373" y="46"/>
                  <a:pt x="368" y="46"/>
                </a:cubicBezTo>
                <a:cubicBezTo>
                  <a:pt x="368" y="45"/>
                  <a:pt x="368" y="45"/>
                  <a:pt x="368" y="45"/>
                </a:cubicBezTo>
                <a:cubicBezTo>
                  <a:pt x="368" y="45"/>
                  <a:pt x="369" y="45"/>
                  <a:pt x="370" y="45"/>
                </a:cubicBezTo>
                <a:cubicBezTo>
                  <a:pt x="372" y="43"/>
                  <a:pt x="375" y="44"/>
                  <a:pt x="378" y="44"/>
                </a:cubicBezTo>
                <a:cubicBezTo>
                  <a:pt x="382" y="44"/>
                  <a:pt x="385" y="44"/>
                  <a:pt x="388" y="44"/>
                </a:cubicBezTo>
                <a:cubicBezTo>
                  <a:pt x="391" y="43"/>
                  <a:pt x="397" y="44"/>
                  <a:pt x="400" y="44"/>
                </a:cubicBezTo>
                <a:cubicBezTo>
                  <a:pt x="400" y="44"/>
                  <a:pt x="399" y="44"/>
                  <a:pt x="399" y="44"/>
                </a:cubicBezTo>
                <a:cubicBezTo>
                  <a:pt x="400" y="43"/>
                  <a:pt x="400" y="42"/>
                  <a:pt x="402" y="42"/>
                </a:cubicBezTo>
                <a:cubicBezTo>
                  <a:pt x="403" y="42"/>
                  <a:pt x="404" y="42"/>
                  <a:pt x="404" y="43"/>
                </a:cubicBezTo>
                <a:cubicBezTo>
                  <a:pt x="405" y="43"/>
                  <a:pt x="407" y="43"/>
                  <a:pt x="408" y="43"/>
                </a:cubicBezTo>
                <a:cubicBezTo>
                  <a:pt x="408" y="42"/>
                  <a:pt x="408" y="42"/>
                  <a:pt x="408" y="42"/>
                </a:cubicBezTo>
                <a:cubicBezTo>
                  <a:pt x="409" y="43"/>
                  <a:pt x="411" y="42"/>
                  <a:pt x="412" y="43"/>
                </a:cubicBezTo>
                <a:cubicBezTo>
                  <a:pt x="412" y="43"/>
                  <a:pt x="412" y="43"/>
                  <a:pt x="412" y="43"/>
                </a:cubicBezTo>
                <a:cubicBezTo>
                  <a:pt x="419" y="43"/>
                  <a:pt x="428" y="44"/>
                  <a:pt x="435" y="43"/>
                </a:cubicBezTo>
                <a:cubicBezTo>
                  <a:pt x="437" y="43"/>
                  <a:pt x="445" y="43"/>
                  <a:pt x="450" y="43"/>
                </a:cubicBezTo>
                <a:cubicBezTo>
                  <a:pt x="451" y="42"/>
                  <a:pt x="451" y="42"/>
                  <a:pt x="451" y="42"/>
                </a:cubicBezTo>
                <a:cubicBezTo>
                  <a:pt x="435" y="42"/>
                  <a:pt x="435" y="42"/>
                  <a:pt x="435" y="42"/>
                </a:cubicBezTo>
                <a:cubicBezTo>
                  <a:pt x="434" y="42"/>
                  <a:pt x="434" y="42"/>
                  <a:pt x="434" y="42"/>
                </a:cubicBezTo>
                <a:cubicBezTo>
                  <a:pt x="424" y="42"/>
                  <a:pt x="424" y="42"/>
                  <a:pt x="424" y="42"/>
                </a:cubicBezTo>
                <a:cubicBezTo>
                  <a:pt x="414" y="40"/>
                  <a:pt x="402" y="40"/>
                  <a:pt x="391" y="40"/>
                </a:cubicBezTo>
                <a:cubicBezTo>
                  <a:pt x="385" y="39"/>
                  <a:pt x="379" y="39"/>
                  <a:pt x="373" y="38"/>
                </a:cubicBezTo>
                <a:cubicBezTo>
                  <a:pt x="380" y="36"/>
                  <a:pt x="388" y="37"/>
                  <a:pt x="396" y="36"/>
                </a:cubicBezTo>
                <a:cubicBezTo>
                  <a:pt x="390" y="35"/>
                  <a:pt x="382" y="36"/>
                  <a:pt x="376" y="35"/>
                </a:cubicBezTo>
                <a:cubicBezTo>
                  <a:pt x="402" y="35"/>
                  <a:pt x="431" y="37"/>
                  <a:pt x="459" y="36"/>
                </a:cubicBezTo>
                <a:cubicBezTo>
                  <a:pt x="460" y="35"/>
                  <a:pt x="460" y="35"/>
                  <a:pt x="460" y="35"/>
                </a:cubicBezTo>
                <a:cubicBezTo>
                  <a:pt x="452" y="34"/>
                  <a:pt x="443" y="35"/>
                  <a:pt x="435" y="34"/>
                </a:cubicBezTo>
                <a:cubicBezTo>
                  <a:pt x="435" y="33"/>
                  <a:pt x="435" y="33"/>
                  <a:pt x="435" y="33"/>
                </a:cubicBezTo>
                <a:cubicBezTo>
                  <a:pt x="445" y="33"/>
                  <a:pt x="445" y="33"/>
                  <a:pt x="445" y="33"/>
                </a:cubicBezTo>
                <a:cubicBezTo>
                  <a:pt x="429" y="32"/>
                  <a:pt x="414" y="31"/>
                  <a:pt x="397" y="32"/>
                </a:cubicBezTo>
                <a:cubicBezTo>
                  <a:pt x="395" y="31"/>
                  <a:pt x="393" y="31"/>
                  <a:pt x="391" y="30"/>
                </a:cubicBezTo>
                <a:cubicBezTo>
                  <a:pt x="410" y="30"/>
                  <a:pt x="428" y="32"/>
                  <a:pt x="445" y="31"/>
                </a:cubicBezTo>
                <a:cubicBezTo>
                  <a:pt x="439" y="31"/>
                  <a:pt x="434" y="30"/>
                  <a:pt x="428" y="30"/>
                </a:cubicBezTo>
                <a:cubicBezTo>
                  <a:pt x="426" y="30"/>
                  <a:pt x="426" y="30"/>
                  <a:pt x="426" y="30"/>
                </a:cubicBezTo>
                <a:cubicBezTo>
                  <a:pt x="428" y="29"/>
                  <a:pt x="428" y="29"/>
                  <a:pt x="428" y="29"/>
                </a:cubicBezTo>
                <a:cubicBezTo>
                  <a:pt x="449" y="29"/>
                  <a:pt x="449" y="29"/>
                  <a:pt x="449" y="29"/>
                </a:cubicBezTo>
                <a:cubicBezTo>
                  <a:pt x="449" y="29"/>
                  <a:pt x="449" y="29"/>
                  <a:pt x="449" y="29"/>
                </a:cubicBezTo>
                <a:cubicBezTo>
                  <a:pt x="432" y="28"/>
                  <a:pt x="415" y="28"/>
                  <a:pt x="398" y="27"/>
                </a:cubicBezTo>
                <a:cubicBezTo>
                  <a:pt x="399" y="26"/>
                  <a:pt x="399" y="26"/>
                  <a:pt x="399" y="26"/>
                </a:cubicBezTo>
                <a:cubicBezTo>
                  <a:pt x="417" y="24"/>
                  <a:pt x="432" y="30"/>
                  <a:pt x="449" y="27"/>
                </a:cubicBezTo>
                <a:cubicBezTo>
                  <a:pt x="444" y="26"/>
                  <a:pt x="440" y="27"/>
                  <a:pt x="436" y="26"/>
                </a:cubicBezTo>
                <a:cubicBezTo>
                  <a:pt x="445" y="26"/>
                  <a:pt x="455" y="25"/>
                  <a:pt x="464" y="25"/>
                </a:cubicBezTo>
                <a:cubicBezTo>
                  <a:pt x="463" y="23"/>
                  <a:pt x="471" y="25"/>
                  <a:pt x="474" y="23"/>
                </a:cubicBezTo>
                <a:cubicBezTo>
                  <a:pt x="461" y="23"/>
                  <a:pt x="447" y="23"/>
                  <a:pt x="435" y="22"/>
                </a:cubicBezTo>
                <a:cubicBezTo>
                  <a:pt x="438" y="21"/>
                  <a:pt x="441" y="21"/>
                  <a:pt x="444" y="21"/>
                </a:cubicBezTo>
                <a:cubicBezTo>
                  <a:pt x="443" y="21"/>
                  <a:pt x="443" y="21"/>
                  <a:pt x="443" y="20"/>
                </a:cubicBezTo>
                <a:cubicBezTo>
                  <a:pt x="443" y="20"/>
                  <a:pt x="443" y="20"/>
                  <a:pt x="443" y="20"/>
                </a:cubicBezTo>
                <a:cubicBezTo>
                  <a:pt x="452" y="20"/>
                  <a:pt x="460" y="21"/>
                  <a:pt x="468" y="19"/>
                </a:cubicBezTo>
                <a:cubicBezTo>
                  <a:pt x="464" y="19"/>
                  <a:pt x="460" y="19"/>
                  <a:pt x="457" y="18"/>
                </a:cubicBezTo>
                <a:cubicBezTo>
                  <a:pt x="457" y="18"/>
                  <a:pt x="458" y="17"/>
                  <a:pt x="458" y="17"/>
                </a:cubicBezTo>
                <a:cubicBezTo>
                  <a:pt x="457" y="17"/>
                  <a:pt x="455" y="17"/>
                  <a:pt x="454" y="16"/>
                </a:cubicBezTo>
                <a:cubicBezTo>
                  <a:pt x="455" y="15"/>
                  <a:pt x="455" y="15"/>
                  <a:pt x="455" y="15"/>
                </a:cubicBezTo>
                <a:cubicBezTo>
                  <a:pt x="459" y="17"/>
                  <a:pt x="463" y="15"/>
                  <a:pt x="467" y="15"/>
                </a:cubicBezTo>
                <a:cubicBezTo>
                  <a:pt x="446" y="13"/>
                  <a:pt x="446" y="13"/>
                  <a:pt x="446" y="13"/>
                </a:cubicBezTo>
                <a:cubicBezTo>
                  <a:pt x="457" y="13"/>
                  <a:pt x="467" y="13"/>
                  <a:pt x="478" y="13"/>
                </a:cubicBezTo>
                <a:close/>
                <a:moveTo>
                  <a:pt x="20" y="46"/>
                </a:moveTo>
                <a:cubicBezTo>
                  <a:pt x="22" y="46"/>
                  <a:pt x="22" y="46"/>
                  <a:pt x="22" y="46"/>
                </a:cubicBezTo>
                <a:cubicBezTo>
                  <a:pt x="22" y="46"/>
                  <a:pt x="22" y="46"/>
                  <a:pt x="22" y="46"/>
                </a:cubicBezTo>
                <a:lnTo>
                  <a:pt x="20" y="46"/>
                </a:lnTo>
                <a:close/>
                <a:moveTo>
                  <a:pt x="224" y="74"/>
                </a:moveTo>
                <a:cubicBezTo>
                  <a:pt x="214" y="74"/>
                  <a:pt x="214" y="74"/>
                  <a:pt x="214" y="74"/>
                </a:cubicBezTo>
                <a:cubicBezTo>
                  <a:pt x="213" y="74"/>
                  <a:pt x="213" y="74"/>
                  <a:pt x="212" y="74"/>
                </a:cubicBezTo>
                <a:cubicBezTo>
                  <a:pt x="214" y="74"/>
                  <a:pt x="214" y="74"/>
                  <a:pt x="214" y="74"/>
                </a:cubicBezTo>
                <a:cubicBezTo>
                  <a:pt x="216" y="74"/>
                  <a:pt x="217" y="73"/>
                  <a:pt x="218" y="73"/>
                </a:cubicBezTo>
                <a:cubicBezTo>
                  <a:pt x="234" y="73"/>
                  <a:pt x="234" y="73"/>
                  <a:pt x="234" y="73"/>
                </a:cubicBezTo>
                <a:cubicBezTo>
                  <a:pt x="234" y="73"/>
                  <a:pt x="234" y="73"/>
                  <a:pt x="235" y="73"/>
                </a:cubicBezTo>
                <a:cubicBezTo>
                  <a:pt x="234" y="73"/>
                  <a:pt x="234" y="73"/>
                  <a:pt x="234" y="73"/>
                </a:cubicBezTo>
                <a:cubicBezTo>
                  <a:pt x="230" y="73"/>
                  <a:pt x="227" y="73"/>
                  <a:pt x="224" y="74"/>
                </a:cubicBezTo>
                <a:close/>
                <a:moveTo>
                  <a:pt x="380" y="69"/>
                </a:moveTo>
                <a:cubicBezTo>
                  <a:pt x="379" y="69"/>
                  <a:pt x="378" y="69"/>
                  <a:pt x="377" y="69"/>
                </a:cubicBezTo>
                <a:cubicBezTo>
                  <a:pt x="377" y="69"/>
                  <a:pt x="379" y="69"/>
                  <a:pt x="380" y="69"/>
                </a:cubicBezTo>
                <a:close/>
                <a:moveTo>
                  <a:pt x="367" y="70"/>
                </a:moveTo>
                <a:cubicBezTo>
                  <a:pt x="364" y="70"/>
                  <a:pt x="364" y="70"/>
                  <a:pt x="364" y="70"/>
                </a:cubicBezTo>
                <a:cubicBezTo>
                  <a:pt x="364" y="70"/>
                  <a:pt x="364" y="70"/>
                  <a:pt x="364" y="70"/>
                </a:cubicBezTo>
                <a:cubicBezTo>
                  <a:pt x="364" y="70"/>
                  <a:pt x="364" y="70"/>
                  <a:pt x="364" y="70"/>
                </a:cubicBezTo>
                <a:cubicBezTo>
                  <a:pt x="365" y="70"/>
                  <a:pt x="366" y="69"/>
                  <a:pt x="367" y="70"/>
                </a:cubicBezTo>
                <a:close/>
                <a:moveTo>
                  <a:pt x="415" y="11"/>
                </a:moveTo>
                <a:cubicBezTo>
                  <a:pt x="410" y="11"/>
                  <a:pt x="410" y="11"/>
                  <a:pt x="410" y="11"/>
                </a:cubicBezTo>
                <a:cubicBezTo>
                  <a:pt x="411" y="11"/>
                  <a:pt x="413" y="11"/>
                  <a:pt x="415" y="11"/>
                </a:cubicBezTo>
                <a:cubicBezTo>
                  <a:pt x="419" y="11"/>
                  <a:pt x="419" y="11"/>
                  <a:pt x="419" y="11"/>
                </a:cubicBezTo>
                <a:cubicBezTo>
                  <a:pt x="417" y="12"/>
                  <a:pt x="416" y="11"/>
                  <a:pt x="415" y="11"/>
                </a:cubicBezTo>
                <a:close/>
                <a:moveTo>
                  <a:pt x="422" y="12"/>
                </a:moveTo>
                <a:cubicBezTo>
                  <a:pt x="428" y="12"/>
                  <a:pt x="433" y="12"/>
                  <a:pt x="439" y="13"/>
                </a:cubicBezTo>
                <a:cubicBezTo>
                  <a:pt x="433" y="12"/>
                  <a:pt x="428" y="12"/>
                  <a:pt x="422" y="12"/>
                </a:cubicBezTo>
                <a:close/>
              </a:path>
            </a:pathLst>
          </a:custGeom>
          <a:solidFill>
            <a:srgbClr val="2C3C5E"/>
          </a:solidFill>
          <a:ln>
            <a:noFill/>
          </a:ln>
        </p:spPr>
        <p:txBody>
          <a:bodyPr vert="horz" wrap="square" lIns="91440" tIns="45720" rIns="91440" bIns="45720" numCol="1" anchor="t" anchorCtr="0" compatLnSpc="1"/>
          <a:lstStyle/>
          <a:p>
            <a:pPr lvl="0"/>
            <a:endParaRPr lang="zh-CN" altLang="en-US" dirty="0"/>
          </a:p>
        </p:txBody>
      </p:sp>
      <p:sp>
        <p:nvSpPr>
          <p:cNvPr id="8" name="矩形 7"/>
          <p:cNvSpPr/>
          <p:nvPr/>
        </p:nvSpPr>
        <p:spPr>
          <a:xfrm>
            <a:off x="5496481" y="361889"/>
            <a:ext cx="1198880" cy="398780"/>
          </a:xfrm>
          <a:prstGeom prst="rect">
            <a:avLst/>
          </a:prstGeom>
        </p:spPr>
        <p:txBody>
          <a:bodyPr wrap="none">
            <a:spAutoFit/>
          </a:bodyPr>
          <a:lstStyle/>
          <a:p>
            <a:pPr algn="ctr"/>
            <a:r>
              <a:rPr lang="zh-CN" altLang="en-US" sz="2000" dirty="0">
                <a:solidFill>
                  <a:schemeClr val="bg1"/>
                </a:solidFill>
                <a:latin typeface="方正清刻本悦宋简体" panose="02010600030101010101" pitchFamily="2" charset="-122"/>
                <a:ea typeface="方正清刻本悦宋简体" panose="02010600030101010101" pitchFamily="2" charset="-122"/>
              </a:rPr>
              <a:t>工匠修行</a:t>
            </a:r>
            <a:endParaRPr lang="zh-CN" altLang="en-US" sz="2000" dirty="0">
              <a:solidFill>
                <a:schemeClr val="bg1"/>
              </a:solidFill>
              <a:latin typeface="方正清刻本悦宋简体" panose="02010600030101010101" pitchFamily="2" charset="-122"/>
              <a:ea typeface="方正清刻本悦宋简体" panose="02010600030101010101" pitchFamily="2" charset="-122"/>
            </a:endParaRPr>
          </a:p>
        </p:txBody>
      </p:sp>
      <p:sp>
        <p:nvSpPr>
          <p:cNvPr id="9" name="文本框 8"/>
          <p:cNvSpPr txBox="1"/>
          <p:nvPr/>
        </p:nvSpPr>
        <p:spPr>
          <a:xfrm>
            <a:off x="589915" y="1811655"/>
            <a:ext cx="5511800" cy="2676525"/>
          </a:xfrm>
          <a:prstGeom prst="rect">
            <a:avLst/>
          </a:prstGeom>
          <a:noFill/>
        </p:spPr>
        <p:txBody>
          <a:bodyPr wrap="square" rtlCol="0">
            <a:spAutoFit/>
          </a:bodyPr>
          <a:lstStyle/>
          <a:p>
            <a:pPr>
              <a:lnSpc>
                <a:spcPct val="150000"/>
              </a:lnSpc>
            </a:pPr>
            <a:r>
              <a:rPr lang="en-US" altLang="zh-CN" sz="1600" b="1" dirty="0">
                <a:solidFill>
                  <a:schemeClr val="bg2">
                    <a:lumMod val="10000"/>
                  </a:schemeClr>
                </a:solidFill>
                <a:latin typeface="宋体" panose="02010600030101010101" pitchFamily="2" charset="-122"/>
                <a:ea typeface="宋体" panose="02010600030101010101" pitchFamily="2" charset="-122"/>
                <a:sym typeface="+mn-ea"/>
              </a:rPr>
              <a:t>实践内容</a:t>
            </a:r>
            <a:endParaRPr lang="en-US" altLang="zh-CN" sz="1600" b="1" dirty="0">
              <a:solidFill>
                <a:schemeClr val="bg2">
                  <a:lumMod val="10000"/>
                </a:schemeClr>
              </a:solidFill>
              <a:latin typeface="宋体" panose="02010600030101010101" pitchFamily="2" charset="-122"/>
              <a:ea typeface="宋体" panose="02010600030101010101" pitchFamily="2" charset="-122"/>
              <a:sym typeface="+mn-ea"/>
            </a:endParaRPr>
          </a:p>
          <a:p>
            <a:pPr>
              <a:lnSpc>
                <a:spcPct val="150000"/>
              </a:lnSpc>
            </a:pPr>
            <a:r>
              <a:rPr lang="en-US" altLang="zh-CN" sz="1600" dirty="0">
                <a:solidFill>
                  <a:schemeClr val="bg2">
                    <a:lumMod val="10000"/>
                  </a:schemeClr>
                </a:solidFill>
                <a:latin typeface="宋体" panose="02010600030101010101" pitchFamily="2" charset="-122"/>
                <a:ea typeface="宋体" panose="02010600030101010101" pitchFamily="2" charset="-122"/>
                <a:sym typeface="+mn-ea"/>
              </a:rPr>
              <a:t>7. 晾干和修正</a:t>
            </a:r>
            <a:endParaRPr lang="en-US" altLang="zh-CN" sz="1600" dirty="0">
              <a:solidFill>
                <a:schemeClr val="bg2">
                  <a:lumMod val="10000"/>
                </a:schemeClr>
              </a:solidFill>
              <a:latin typeface="宋体" panose="02010600030101010101" pitchFamily="2" charset="-122"/>
              <a:ea typeface="宋体" panose="02010600030101010101" pitchFamily="2" charset="-122"/>
              <a:sym typeface="+mn-ea"/>
            </a:endParaRPr>
          </a:p>
          <a:p>
            <a:pPr>
              <a:lnSpc>
                <a:spcPct val="150000"/>
              </a:lnSpc>
            </a:pPr>
            <a:r>
              <a:rPr lang="en-US" altLang="zh-CN" sz="1600" dirty="0">
                <a:solidFill>
                  <a:schemeClr val="bg2">
                    <a:lumMod val="10000"/>
                  </a:schemeClr>
                </a:solidFill>
                <a:latin typeface="宋体" panose="02010600030101010101" pitchFamily="2" charset="-122"/>
                <a:ea typeface="宋体" panose="02010600030101010101" pitchFamily="2" charset="-122"/>
                <a:sym typeface="+mn-ea"/>
              </a:rPr>
              <a:t>把桌子晾一整晚，然后把桌子翻过来，看它稳不稳。晃动就说明桌腿长度还有些偏差，还需要裁切成合适的尺寸。</a:t>
            </a:r>
            <a:endParaRPr lang="en-US" altLang="zh-CN" sz="1600" dirty="0">
              <a:solidFill>
                <a:schemeClr val="bg2">
                  <a:lumMod val="10000"/>
                </a:schemeClr>
              </a:solidFill>
              <a:latin typeface="宋体" panose="02010600030101010101" pitchFamily="2" charset="-122"/>
              <a:ea typeface="宋体" panose="02010600030101010101" pitchFamily="2" charset="-122"/>
              <a:sym typeface="+mn-ea"/>
            </a:endParaRPr>
          </a:p>
          <a:p>
            <a:pPr>
              <a:lnSpc>
                <a:spcPct val="150000"/>
              </a:lnSpc>
            </a:pPr>
            <a:r>
              <a:rPr lang="en-US" altLang="zh-CN" sz="1600" dirty="0">
                <a:solidFill>
                  <a:schemeClr val="bg2">
                    <a:lumMod val="10000"/>
                  </a:schemeClr>
                </a:solidFill>
                <a:latin typeface="宋体" panose="02010600030101010101" pitchFamily="2" charset="-122"/>
                <a:ea typeface="宋体" panose="02010600030101010101" pitchFamily="2" charset="-122"/>
                <a:sym typeface="+mn-ea"/>
              </a:rPr>
              <a:t>8. 打磨</a:t>
            </a:r>
            <a:endParaRPr lang="en-US" altLang="zh-CN" sz="1600" dirty="0">
              <a:solidFill>
                <a:schemeClr val="bg2">
                  <a:lumMod val="10000"/>
                </a:schemeClr>
              </a:solidFill>
              <a:latin typeface="宋体" panose="02010600030101010101" pitchFamily="2" charset="-122"/>
              <a:ea typeface="宋体" panose="02010600030101010101" pitchFamily="2" charset="-122"/>
              <a:sym typeface="+mn-ea"/>
            </a:endParaRPr>
          </a:p>
          <a:p>
            <a:pPr>
              <a:lnSpc>
                <a:spcPct val="150000"/>
              </a:lnSpc>
            </a:pPr>
            <a:r>
              <a:rPr lang="en-US" altLang="zh-CN" sz="1600" dirty="0">
                <a:solidFill>
                  <a:schemeClr val="bg2">
                    <a:lumMod val="10000"/>
                  </a:schemeClr>
                </a:solidFill>
                <a:latin typeface="宋体" panose="02010600030101010101" pitchFamily="2" charset="-122"/>
                <a:ea typeface="宋体" panose="02010600030101010101" pitchFamily="2" charset="-122"/>
                <a:sym typeface="+mn-ea"/>
              </a:rPr>
              <a:t>沿着桌子的纹理或木材上的线条，先用粗砂纸打磨整张桌子，包括底面和桌腿。然后用细砂纸顺着纹理再打磨一遍。</a:t>
            </a:r>
            <a:endParaRPr lang="en-US" altLang="zh-CN" sz="1600" dirty="0">
              <a:solidFill>
                <a:schemeClr val="bg2">
                  <a:lumMod val="10000"/>
                </a:schemeClr>
              </a:solidFill>
              <a:latin typeface="宋体" panose="02010600030101010101" pitchFamily="2" charset="-122"/>
              <a:ea typeface="宋体" panose="02010600030101010101" pitchFamily="2" charset="-122"/>
              <a:sym typeface="+mn-ea"/>
            </a:endParaRPr>
          </a:p>
        </p:txBody>
      </p:sp>
      <p:pic>
        <p:nvPicPr>
          <p:cNvPr id="115" name="图片 114"/>
          <p:cNvPicPr/>
          <p:nvPr/>
        </p:nvPicPr>
        <p:blipFill>
          <a:blip r:embed="rId1"/>
          <a:stretch>
            <a:fillRect/>
          </a:stretch>
        </p:blipFill>
        <p:spPr>
          <a:xfrm>
            <a:off x="6695440" y="1811655"/>
            <a:ext cx="4658995" cy="3234690"/>
          </a:xfrm>
          <a:prstGeom prst="rect">
            <a:avLst/>
          </a:prstGeom>
          <a:noFill/>
          <a:ln w="9525">
            <a:noFill/>
          </a:ln>
        </p:spPr>
      </p:pic>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print">
            <a:duotone>
              <a:schemeClr val="accent1">
                <a:shade val="45000"/>
                <a:satMod val="135000"/>
              </a:schemeClr>
              <a:prstClr val="white"/>
            </a:duotone>
            <a:extLst>
              <a:ext uri="{BEBA8EAE-BF5A-486C-A8C5-ECC9F3942E4B}">
                <a14:imgProps xmlns:a14="http://schemas.microsoft.com/office/drawing/2010/main">
                  <a14:imgLayer r:embed="rId2">
                    <a14:imgEffect>
                      <a14:backgroundRemoval t="3416" b="98587" l="699" r="97203">
                        <a14:foregroundMark x1="26474" y1="76207" x2="43257" y2="93404"/>
                        <a14:foregroundMark x1="97203" y1="45347" x2="84715" y2="81508"/>
                        <a14:foregroundMark x1="90909" y1="14134" x2="94605" y2="57008"/>
                        <a14:foregroundMark x1="8492" y1="76207" x2="4196" y2="69965"/>
                        <a14:foregroundMark x1="91908" y1="8716" x2="88811" y2="3416"/>
                        <a14:foregroundMark x1="7892" y1="17903" x2="7493" y2="20377"/>
                        <a14:foregroundMark x1="3197" y1="66549" x2="699" y2="59717"/>
                        <a14:foregroundMark x1="8292" y1="22850" x2="7493" y2="26031"/>
                        <a14:backgroundMark x1="43257" y1="5771" x2="44156" y2="78210"/>
                        <a14:backgroundMark x1="78721" y1="43227" x2="79520" y2="62426"/>
                        <a14:backgroundMark x1="89411" y1="46879" x2="88412" y2="53121"/>
                        <a14:backgroundMark x1="87812" y1="54181" x2="86913" y2="58304"/>
                        <a14:backgroundMark x1="86314" y1="59717" x2="84116" y2="63840"/>
                        <a14:backgroundMark x1="4396" y1="52886" x2="5395" y2="56537"/>
                        <a14:backgroundMark x1="6494" y1="54888" x2="6893" y2="57715"/>
                        <a14:backgroundMark x1="4595" y1="61720" x2="5994" y2="63840"/>
                        <a14:backgroundMark x1="6893" y1="62662" x2="8492" y2="66078"/>
                        <a14:backgroundMark x1="14885" y1="83039" x2="12887" y2="80565"/>
                        <a14:backgroundMark x1="10589" y1="18728" x2="9990" y2="20848"/>
                      </a14:backgroundRemoval>
                    </a14:imgEffect>
                  </a14:imgLayer>
                </a14:imgProps>
              </a:ext>
              <a:ext uri="{28A0092B-C50C-407E-A947-70E740481C1C}">
                <a14:useLocalDpi xmlns:a14="http://schemas.microsoft.com/office/drawing/2010/main" val="0"/>
              </a:ext>
            </a:extLst>
          </a:blip>
          <a:stretch>
            <a:fillRect/>
          </a:stretch>
        </p:blipFill>
        <p:spPr>
          <a:xfrm rot="11227628" flipH="1">
            <a:off x="7629778" y="1525181"/>
            <a:ext cx="1975985" cy="1675934"/>
          </a:xfrm>
          <a:prstGeom prst="rect">
            <a:avLst/>
          </a:prstGeom>
        </p:spPr>
      </p:pic>
      <p:sp>
        <p:nvSpPr>
          <p:cNvPr id="4" name="Freeform 9"/>
          <p:cNvSpPr>
            <a:spLocks noEditPoints="1"/>
          </p:cNvSpPr>
          <p:nvPr/>
        </p:nvSpPr>
        <p:spPr bwMode="auto">
          <a:xfrm>
            <a:off x="812535" y="1917422"/>
            <a:ext cx="5240312" cy="3233784"/>
          </a:xfrm>
          <a:custGeom>
            <a:avLst/>
            <a:gdLst>
              <a:gd name="T0" fmla="*/ 604 w 1329"/>
              <a:gd name="T1" fmla="*/ 170 h 1194"/>
              <a:gd name="T2" fmla="*/ 1162 w 1329"/>
              <a:gd name="T3" fmla="*/ 327 h 1194"/>
              <a:gd name="T4" fmla="*/ 1149 w 1329"/>
              <a:gd name="T5" fmla="*/ 421 h 1194"/>
              <a:gd name="T6" fmla="*/ 1156 w 1329"/>
              <a:gd name="T7" fmla="*/ 484 h 1194"/>
              <a:gd name="T8" fmla="*/ 229 w 1329"/>
              <a:gd name="T9" fmla="*/ 618 h 1194"/>
              <a:gd name="T10" fmla="*/ 176 w 1329"/>
              <a:gd name="T11" fmla="*/ 780 h 1194"/>
              <a:gd name="T12" fmla="*/ 970 w 1329"/>
              <a:gd name="T13" fmla="*/ 857 h 1194"/>
              <a:gd name="T14" fmla="*/ 1161 w 1329"/>
              <a:gd name="T15" fmla="*/ 921 h 1194"/>
              <a:gd name="T16" fmla="*/ 1072 w 1329"/>
              <a:gd name="T17" fmla="*/ 944 h 1194"/>
              <a:gd name="T18" fmla="*/ 1190 w 1329"/>
              <a:gd name="T19" fmla="*/ 976 h 1194"/>
              <a:gd name="T20" fmla="*/ 825 w 1329"/>
              <a:gd name="T21" fmla="*/ 1024 h 1194"/>
              <a:gd name="T22" fmla="*/ 718 w 1329"/>
              <a:gd name="T23" fmla="*/ 1059 h 1194"/>
              <a:gd name="T24" fmla="*/ 697 w 1329"/>
              <a:gd name="T25" fmla="*/ 1113 h 1194"/>
              <a:gd name="T26" fmla="*/ 569 w 1329"/>
              <a:gd name="T27" fmla="*/ 1181 h 1194"/>
              <a:gd name="T28" fmla="*/ 1207 w 1329"/>
              <a:gd name="T29" fmla="*/ 61 h 1194"/>
              <a:gd name="T30" fmla="*/ 1238 w 1329"/>
              <a:gd name="T31" fmla="*/ 471 h 1194"/>
              <a:gd name="T32" fmla="*/ 1086 w 1329"/>
              <a:gd name="T33" fmla="*/ 508 h 1194"/>
              <a:gd name="T34" fmla="*/ 1092 w 1329"/>
              <a:gd name="T35" fmla="*/ 407 h 1194"/>
              <a:gd name="T36" fmla="*/ 1102 w 1329"/>
              <a:gd name="T37" fmla="*/ 321 h 1194"/>
              <a:gd name="T38" fmla="*/ 1004 w 1329"/>
              <a:gd name="T39" fmla="*/ 192 h 1194"/>
              <a:gd name="T40" fmla="*/ 814 w 1329"/>
              <a:gd name="T41" fmla="*/ 113 h 1194"/>
              <a:gd name="T42" fmla="*/ 270 w 1329"/>
              <a:gd name="T43" fmla="*/ 179 h 1194"/>
              <a:gd name="T44" fmla="*/ 181 w 1329"/>
              <a:gd name="T45" fmla="*/ 539 h 1194"/>
              <a:gd name="T46" fmla="*/ 191 w 1329"/>
              <a:gd name="T47" fmla="*/ 774 h 1194"/>
              <a:gd name="T48" fmla="*/ 174 w 1329"/>
              <a:gd name="T49" fmla="*/ 943 h 1194"/>
              <a:gd name="T50" fmla="*/ 234 w 1329"/>
              <a:gd name="T51" fmla="*/ 1036 h 1194"/>
              <a:gd name="T52" fmla="*/ 531 w 1329"/>
              <a:gd name="T53" fmla="*/ 1101 h 1194"/>
              <a:gd name="T54" fmla="*/ 736 w 1329"/>
              <a:gd name="T55" fmla="*/ 1035 h 1194"/>
              <a:gd name="T56" fmla="*/ 1027 w 1329"/>
              <a:gd name="T57" fmla="*/ 896 h 1194"/>
              <a:gd name="T58" fmla="*/ 1140 w 1329"/>
              <a:gd name="T59" fmla="*/ 840 h 1194"/>
              <a:gd name="T60" fmla="*/ 1222 w 1329"/>
              <a:gd name="T61" fmla="*/ 812 h 1194"/>
              <a:gd name="T62" fmla="*/ 1200 w 1329"/>
              <a:gd name="T63" fmla="*/ 772 h 1194"/>
              <a:gd name="T64" fmla="*/ 1135 w 1329"/>
              <a:gd name="T65" fmla="*/ 676 h 1194"/>
              <a:gd name="T66" fmla="*/ 1181 w 1329"/>
              <a:gd name="T67" fmla="*/ 550 h 1194"/>
              <a:gd name="T68" fmla="*/ 168 w 1329"/>
              <a:gd name="T69" fmla="*/ 817 h 1194"/>
              <a:gd name="T70" fmla="*/ 270 w 1329"/>
              <a:gd name="T71" fmla="*/ 942 h 1194"/>
              <a:gd name="T72" fmla="*/ 583 w 1329"/>
              <a:gd name="T73" fmla="*/ 198 h 1194"/>
              <a:gd name="T74" fmla="*/ 736 w 1329"/>
              <a:gd name="T75" fmla="*/ 965 h 1194"/>
              <a:gd name="T76" fmla="*/ 1192 w 1329"/>
              <a:gd name="T77" fmla="*/ 759 h 1194"/>
              <a:gd name="T78" fmla="*/ 1000 w 1329"/>
              <a:gd name="T79" fmla="*/ 751 h 1194"/>
              <a:gd name="T80" fmla="*/ 949 w 1329"/>
              <a:gd name="T81" fmla="*/ 732 h 1194"/>
              <a:gd name="T82" fmla="*/ 915 w 1329"/>
              <a:gd name="T83" fmla="*/ 739 h 1194"/>
              <a:gd name="T84" fmla="*/ 868 w 1329"/>
              <a:gd name="T85" fmla="*/ 781 h 1194"/>
              <a:gd name="T86" fmla="*/ 1033 w 1329"/>
              <a:gd name="T87" fmla="*/ 827 h 1194"/>
              <a:gd name="T88" fmla="*/ 968 w 1329"/>
              <a:gd name="T89" fmla="*/ 836 h 1194"/>
              <a:gd name="T90" fmla="*/ 1026 w 1329"/>
              <a:gd name="T91" fmla="*/ 784 h 1194"/>
              <a:gd name="T92" fmla="*/ 1111 w 1329"/>
              <a:gd name="T93" fmla="*/ 821 h 1194"/>
              <a:gd name="T94" fmla="*/ 1113 w 1329"/>
              <a:gd name="T95" fmla="*/ 772 h 1194"/>
              <a:gd name="T96" fmla="*/ 1031 w 1329"/>
              <a:gd name="T97" fmla="*/ 716 h 1194"/>
              <a:gd name="T98" fmla="*/ 1175 w 1329"/>
              <a:gd name="T99" fmla="*/ 552 h 1194"/>
              <a:gd name="T100" fmla="*/ 1255 w 1329"/>
              <a:gd name="T101" fmla="*/ 404 h 1194"/>
              <a:gd name="T102" fmla="*/ 1125 w 1329"/>
              <a:gd name="T103" fmla="*/ 462 h 1194"/>
              <a:gd name="T104" fmla="*/ 1117 w 1329"/>
              <a:gd name="T105" fmla="*/ 846 h 1194"/>
              <a:gd name="T106" fmla="*/ 1097 w 1329"/>
              <a:gd name="T107" fmla="*/ 857 h 1194"/>
              <a:gd name="T108" fmla="*/ 1108 w 1329"/>
              <a:gd name="T109" fmla="*/ 916 h 1194"/>
              <a:gd name="T110" fmla="*/ 900 w 1329"/>
              <a:gd name="T111" fmla="*/ 1028 h 1194"/>
              <a:gd name="T112" fmla="*/ 885 w 1329"/>
              <a:gd name="T113" fmla="*/ 1008 h 1194"/>
              <a:gd name="T114" fmla="*/ 736 w 1329"/>
              <a:gd name="T115" fmla="*/ 1122 h 1194"/>
              <a:gd name="T116" fmla="*/ 837 w 1329"/>
              <a:gd name="T117" fmla="*/ 1067 h 1194"/>
              <a:gd name="T118" fmla="*/ 1076 w 1329"/>
              <a:gd name="T119" fmla="*/ 959 h 1194"/>
              <a:gd name="T120" fmla="*/ 940 w 1329"/>
              <a:gd name="T121" fmla="*/ 1053 h 1194"/>
              <a:gd name="T122" fmla="*/ 812 w 1329"/>
              <a:gd name="T123" fmla="*/ 1117 h 1194"/>
              <a:gd name="T124" fmla="*/ 813 w 1329"/>
              <a:gd name="T125" fmla="*/ 1168 h 1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29" h="1194">
                <a:moveTo>
                  <a:pt x="1270" y="436"/>
                </a:moveTo>
                <a:cubicBezTo>
                  <a:pt x="1273" y="435"/>
                  <a:pt x="1279" y="433"/>
                  <a:pt x="1278" y="430"/>
                </a:cubicBezTo>
                <a:cubicBezTo>
                  <a:pt x="1275" y="432"/>
                  <a:pt x="1271" y="433"/>
                  <a:pt x="1270" y="436"/>
                </a:cubicBezTo>
                <a:close/>
                <a:moveTo>
                  <a:pt x="1304" y="441"/>
                </a:moveTo>
                <a:cubicBezTo>
                  <a:pt x="1304" y="439"/>
                  <a:pt x="1303" y="438"/>
                  <a:pt x="1302" y="438"/>
                </a:cubicBezTo>
                <a:cubicBezTo>
                  <a:pt x="1302" y="439"/>
                  <a:pt x="1300" y="440"/>
                  <a:pt x="1299" y="440"/>
                </a:cubicBezTo>
                <a:cubicBezTo>
                  <a:pt x="1298" y="444"/>
                  <a:pt x="1302" y="442"/>
                  <a:pt x="1304" y="441"/>
                </a:cubicBezTo>
                <a:close/>
                <a:moveTo>
                  <a:pt x="1283" y="495"/>
                </a:moveTo>
                <a:cubicBezTo>
                  <a:pt x="1283" y="498"/>
                  <a:pt x="1276" y="498"/>
                  <a:pt x="1279" y="501"/>
                </a:cubicBezTo>
                <a:cubicBezTo>
                  <a:pt x="1280" y="499"/>
                  <a:pt x="1286" y="498"/>
                  <a:pt x="1283" y="495"/>
                </a:cubicBezTo>
                <a:close/>
                <a:moveTo>
                  <a:pt x="1286" y="505"/>
                </a:moveTo>
                <a:cubicBezTo>
                  <a:pt x="1291" y="500"/>
                  <a:pt x="1293" y="502"/>
                  <a:pt x="1301" y="503"/>
                </a:cubicBezTo>
                <a:cubicBezTo>
                  <a:pt x="1302" y="501"/>
                  <a:pt x="1305" y="501"/>
                  <a:pt x="1304" y="498"/>
                </a:cubicBezTo>
                <a:cubicBezTo>
                  <a:pt x="1296" y="495"/>
                  <a:pt x="1288" y="498"/>
                  <a:pt x="1286" y="505"/>
                </a:cubicBezTo>
                <a:close/>
                <a:moveTo>
                  <a:pt x="1327" y="419"/>
                </a:moveTo>
                <a:cubicBezTo>
                  <a:pt x="1326" y="420"/>
                  <a:pt x="1322" y="423"/>
                  <a:pt x="1325" y="425"/>
                </a:cubicBezTo>
                <a:cubicBezTo>
                  <a:pt x="1325" y="423"/>
                  <a:pt x="1329" y="420"/>
                  <a:pt x="1327" y="419"/>
                </a:cubicBezTo>
                <a:close/>
                <a:moveTo>
                  <a:pt x="1216" y="25"/>
                </a:moveTo>
                <a:cubicBezTo>
                  <a:pt x="1211" y="25"/>
                  <a:pt x="1209" y="27"/>
                  <a:pt x="1208" y="30"/>
                </a:cubicBezTo>
                <a:cubicBezTo>
                  <a:pt x="1212" y="30"/>
                  <a:pt x="1217" y="30"/>
                  <a:pt x="1216" y="25"/>
                </a:cubicBezTo>
                <a:close/>
                <a:moveTo>
                  <a:pt x="982" y="81"/>
                </a:moveTo>
                <a:cubicBezTo>
                  <a:pt x="976" y="80"/>
                  <a:pt x="972" y="85"/>
                  <a:pt x="973" y="89"/>
                </a:cubicBezTo>
                <a:cubicBezTo>
                  <a:pt x="976" y="86"/>
                  <a:pt x="980" y="84"/>
                  <a:pt x="982" y="81"/>
                </a:cubicBezTo>
                <a:close/>
                <a:moveTo>
                  <a:pt x="731" y="93"/>
                </a:moveTo>
                <a:cubicBezTo>
                  <a:pt x="728" y="93"/>
                  <a:pt x="726" y="93"/>
                  <a:pt x="726" y="95"/>
                </a:cubicBezTo>
                <a:cubicBezTo>
                  <a:pt x="727" y="97"/>
                  <a:pt x="731" y="96"/>
                  <a:pt x="731" y="93"/>
                </a:cubicBezTo>
                <a:close/>
                <a:moveTo>
                  <a:pt x="827" y="111"/>
                </a:moveTo>
                <a:cubicBezTo>
                  <a:pt x="826" y="112"/>
                  <a:pt x="823" y="112"/>
                  <a:pt x="823" y="114"/>
                </a:cubicBezTo>
                <a:cubicBezTo>
                  <a:pt x="827" y="113"/>
                  <a:pt x="829" y="110"/>
                  <a:pt x="830" y="107"/>
                </a:cubicBezTo>
                <a:cubicBezTo>
                  <a:pt x="827" y="108"/>
                  <a:pt x="821" y="107"/>
                  <a:pt x="820" y="111"/>
                </a:cubicBezTo>
                <a:cubicBezTo>
                  <a:pt x="822" y="111"/>
                  <a:pt x="826" y="108"/>
                  <a:pt x="827" y="111"/>
                </a:cubicBezTo>
                <a:close/>
                <a:moveTo>
                  <a:pt x="1020" y="108"/>
                </a:moveTo>
                <a:cubicBezTo>
                  <a:pt x="1017" y="108"/>
                  <a:pt x="1017" y="110"/>
                  <a:pt x="1016" y="112"/>
                </a:cubicBezTo>
                <a:cubicBezTo>
                  <a:pt x="1019" y="113"/>
                  <a:pt x="1019" y="110"/>
                  <a:pt x="1020" y="108"/>
                </a:cubicBezTo>
                <a:close/>
                <a:moveTo>
                  <a:pt x="552" y="137"/>
                </a:moveTo>
                <a:cubicBezTo>
                  <a:pt x="553" y="133"/>
                  <a:pt x="559" y="133"/>
                  <a:pt x="558" y="127"/>
                </a:cubicBezTo>
                <a:cubicBezTo>
                  <a:pt x="553" y="122"/>
                  <a:pt x="545" y="134"/>
                  <a:pt x="552" y="137"/>
                </a:cubicBezTo>
                <a:close/>
                <a:moveTo>
                  <a:pt x="343" y="134"/>
                </a:moveTo>
                <a:cubicBezTo>
                  <a:pt x="338" y="134"/>
                  <a:pt x="336" y="136"/>
                  <a:pt x="335" y="139"/>
                </a:cubicBezTo>
                <a:cubicBezTo>
                  <a:pt x="340" y="140"/>
                  <a:pt x="342" y="137"/>
                  <a:pt x="343" y="134"/>
                </a:cubicBezTo>
                <a:close/>
                <a:moveTo>
                  <a:pt x="1239" y="143"/>
                </a:moveTo>
                <a:cubicBezTo>
                  <a:pt x="1235" y="146"/>
                  <a:pt x="1230" y="147"/>
                  <a:pt x="1227" y="151"/>
                </a:cubicBezTo>
                <a:cubicBezTo>
                  <a:pt x="1233" y="150"/>
                  <a:pt x="1232" y="148"/>
                  <a:pt x="1238" y="147"/>
                </a:cubicBezTo>
                <a:cubicBezTo>
                  <a:pt x="1238" y="145"/>
                  <a:pt x="1239" y="145"/>
                  <a:pt x="1239" y="143"/>
                </a:cubicBezTo>
                <a:close/>
                <a:moveTo>
                  <a:pt x="1168" y="160"/>
                </a:moveTo>
                <a:cubicBezTo>
                  <a:pt x="1165" y="157"/>
                  <a:pt x="1158" y="159"/>
                  <a:pt x="1158" y="163"/>
                </a:cubicBezTo>
                <a:cubicBezTo>
                  <a:pt x="1160" y="166"/>
                  <a:pt x="1166" y="163"/>
                  <a:pt x="1168" y="160"/>
                </a:cubicBezTo>
                <a:close/>
                <a:moveTo>
                  <a:pt x="1005" y="166"/>
                </a:moveTo>
                <a:cubicBezTo>
                  <a:pt x="1009" y="167"/>
                  <a:pt x="1012" y="164"/>
                  <a:pt x="1014" y="162"/>
                </a:cubicBezTo>
                <a:cubicBezTo>
                  <a:pt x="1011" y="160"/>
                  <a:pt x="1006" y="162"/>
                  <a:pt x="1005" y="166"/>
                </a:cubicBezTo>
                <a:close/>
                <a:moveTo>
                  <a:pt x="611" y="163"/>
                </a:moveTo>
                <a:cubicBezTo>
                  <a:pt x="608" y="164"/>
                  <a:pt x="605" y="163"/>
                  <a:pt x="603" y="165"/>
                </a:cubicBezTo>
                <a:cubicBezTo>
                  <a:pt x="603" y="167"/>
                  <a:pt x="603" y="169"/>
                  <a:pt x="604" y="170"/>
                </a:cubicBezTo>
                <a:cubicBezTo>
                  <a:pt x="607" y="169"/>
                  <a:pt x="610" y="167"/>
                  <a:pt x="611" y="163"/>
                </a:cubicBezTo>
                <a:close/>
                <a:moveTo>
                  <a:pt x="1165" y="179"/>
                </a:moveTo>
                <a:cubicBezTo>
                  <a:pt x="1168" y="177"/>
                  <a:pt x="1168" y="173"/>
                  <a:pt x="1171" y="171"/>
                </a:cubicBezTo>
                <a:cubicBezTo>
                  <a:pt x="1165" y="170"/>
                  <a:pt x="1171" y="167"/>
                  <a:pt x="1170" y="163"/>
                </a:cubicBezTo>
                <a:cubicBezTo>
                  <a:pt x="1163" y="165"/>
                  <a:pt x="1159" y="170"/>
                  <a:pt x="1157" y="177"/>
                </a:cubicBezTo>
                <a:cubicBezTo>
                  <a:pt x="1160" y="176"/>
                  <a:pt x="1160" y="180"/>
                  <a:pt x="1165" y="179"/>
                </a:cubicBezTo>
                <a:close/>
                <a:moveTo>
                  <a:pt x="1070" y="192"/>
                </a:moveTo>
                <a:cubicBezTo>
                  <a:pt x="1075" y="192"/>
                  <a:pt x="1078" y="189"/>
                  <a:pt x="1085" y="188"/>
                </a:cubicBezTo>
                <a:cubicBezTo>
                  <a:pt x="1086" y="186"/>
                  <a:pt x="1088" y="185"/>
                  <a:pt x="1087" y="181"/>
                </a:cubicBezTo>
                <a:cubicBezTo>
                  <a:pt x="1083" y="181"/>
                  <a:pt x="1080" y="184"/>
                  <a:pt x="1079" y="181"/>
                </a:cubicBezTo>
                <a:cubicBezTo>
                  <a:pt x="1079" y="179"/>
                  <a:pt x="1080" y="178"/>
                  <a:pt x="1081" y="177"/>
                </a:cubicBezTo>
                <a:cubicBezTo>
                  <a:pt x="1072" y="167"/>
                  <a:pt x="1059" y="185"/>
                  <a:pt x="1070" y="192"/>
                </a:cubicBezTo>
                <a:close/>
                <a:moveTo>
                  <a:pt x="262" y="175"/>
                </a:moveTo>
                <a:cubicBezTo>
                  <a:pt x="259" y="175"/>
                  <a:pt x="259" y="179"/>
                  <a:pt x="257" y="181"/>
                </a:cubicBezTo>
                <a:cubicBezTo>
                  <a:pt x="260" y="180"/>
                  <a:pt x="263" y="179"/>
                  <a:pt x="262" y="175"/>
                </a:cubicBezTo>
                <a:close/>
                <a:moveTo>
                  <a:pt x="1056" y="194"/>
                </a:moveTo>
                <a:cubicBezTo>
                  <a:pt x="1056" y="191"/>
                  <a:pt x="1054" y="191"/>
                  <a:pt x="1053" y="190"/>
                </a:cubicBezTo>
                <a:cubicBezTo>
                  <a:pt x="1051" y="193"/>
                  <a:pt x="1044" y="192"/>
                  <a:pt x="1043" y="196"/>
                </a:cubicBezTo>
                <a:cubicBezTo>
                  <a:pt x="1049" y="197"/>
                  <a:pt x="1051" y="194"/>
                  <a:pt x="1056" y="194"/>
                </a:cubicBezTo>
                <a:close/>
                <a:moveTo>
                  <a:pt x="1041" y="196"/>
                </a:moveTo>
                <a:cubicBezTo>
                  <a:pt x="1036" y="197"/>
                  <a:pt x="1038" y="200"/>
                  <a:pt x="1037" y="203"/>
                </a:cubicBezTo>
                <a:cubicBezTo>
                  <a:pt x="1041" y="202"/>
                  <a:pt x="1040" y="199"/>
                  <a:pt x="1041" y="196"/>
                </a:cubicBezTo>
                <a:close/>
                <a:moveTo>
                  <a:pt x="1106" y="201"/>
                </a:moveTo>
                <a:cubicBezTo>
                  <a:pt x="1106" y="204"/>
                  <a:pt x="1106" y="206"/>
                  <a:pt x="1109" y="206"/>
                </a:cubicBezTo>
                <a:cubicBezTo>
                  <a:pt x="1109" y="203"/>
                  <a:pt x="1113" y="201"/>
                  <a:pt x="1109" y="200"/>
                </a:cubicBezTo>
                <a:cubicBezTo>
                  <a:pt x="1109" y="201"/>
                  <a:pt x="1108" y="201"/>
                  <a:pt x="1106" y="201"/>
                </a:cubicBezTo>
                <a:close/>
                <a:moveTo>
                  <a:pt x="1023" y="204"/>
                </a:moveTo>
                <a:cubicBezTo>
                  <a:pt x="1021" y="206"/>
                  <a:pt x="1018" y="206"/>
                  <a:pt x="1018" y="209"/>
                </a:cubicBezTo>
                <a:cubicBezTo>
                  <a:pt x="1020" y="209"/>
                  <a:pt x="1020" y="210"/>
                  <a:pt x="1021" y="210"/>
                </a:cubicBezTo>
                <a:cubicBezTo>
                  <a:pt x="1020" y="207"/>
                  <a:pt x="1026" y="207"/>
                  <a:pt x="1023" y="204"/>
                </a:cubicBezTo>
                <a:close/>
                <a:moveTo>
                  <a:pt x="1001" y="222"/>
                </a:moveTo>
                <a:cubicBezTo>
                  <a:pt x="1004" y="223"/>
                  <a:pt x="1011" y="220"/>
                  <a:pt x="1013" y="216"/>
                </a:cubicBezTo>
                <a:cubicBezTo>
                  <a:pt x="1008" y="217"/>
                  <a:pt x="1002" y="217"/>
                  <a:pt x="1001" y="222"/>
                </a:cubicBezTo>
                <a:close/>
                <a:moveTo>
                  <a:pt x="985" y="221"/>
                </a:moveTo>
                <a:cubicBezTo>
                  <a:pt x="981" y="221"/>
                  <a:pt x="979" y="223"/>
                  <a:pt x="977" y="225"/>
                </a:cubicBezTo>
                <a:cubicBezTo>
                  <a:pt x="980" y="224"/>
                  <a:pt x="985" y="226"/>
                  <a:pt x="985" y="221"/>
                </a:cubicBezTo>
                <a:close/>
                <a:moveTo>
                  <a:pt x="1122" y="240"/>
                </a:moveTo>
                <a:cubicBezTo>
                  <a:pt x="1124" y="240"/>
                  <a:pt x="1124" y="243"/>
                  <a:pt x="1126" y="244"/>
                </a:cubicBezTo>
                <a:cubicBezTo>
                  <a:pt x="1127" y="243"/>
                  <a:pt x="1128" y="243"/>
                  <a:pt x="1129" y="243"/>
                </a:cubicBezTo>
                <a:cubicBezTo>
                  <a:pt x="1129" y="241"/>
                  <a:pt x="1129" y="239"/>
                  <a:pt x="1128" y="239"/>
                </a:cubicBezTo>
                <a:cubicBezTo>
                  <a:pt x="1128" y="241"/>
                  <a:pt x="1126" y="237"/>
                  <a:pt x="1126" y="236"/>
                </a:cubicBezTo>
                <a:cubicBezTo>
                  <a:pt x="1128" y="237"/>
                  <a:pt x="1129" y="235"/>
                  <a:pt x="1127" y="234"/>
                </a:cubicBezTo>
                <a:cubicBezTo>
                  <a:pt x="1126" y="236"/>
                  <a:pt x="1124" y="236"/>
                  <a:pt x="1124" y="238"/>
                </a:cubicBezTo>
                <a:cubicBezTo>
                  <a:pt x="1127" y="241"/>
                  <a:pt x="1122" y="238"/>
                  <a:pt x="1122" y="240"/>
                </a:cubicBezTo>
                <a:close/>
                <a:moveTo>
                  <a:pt x="1145" y="258"/>
                </a:moveTo>
                <a:cubicBezTo>
                  <a:pt x="1141" y="259"/>
                  <a:pt x="1141" y="256"/>
                  <a:pt x="1138" y="256"/>
                </a:cubicBezTo>
                <a:cubicBezTo>
                  <a:pt x="1138" y="257"/>
                  <a:pt x="1138" y="259"/>
                  <a:pt x="1137" y="259"/>
                </a:cubicBezTo>
                <a:cubicBezTo>
                  <a:pt x="1141" y="260"/>
                  <a:pt x="1143" y="259"/>
                  <a:pt x="1145" y="258"/>
                </a:cubicBezTo>
                <a:close/>
                <a:moveTo>
                  <a:pt x="1140" y="326"/>
                </a:moveTo>
                <a:cubicBezTo>
                  <a:pt x="1136" y="328"/>
                  <a:pt x="1140" y="321"/>
                  <a:pt x="1136" y="323"/>
                </a:cubicBezTo>
                <a:cubicBezTo>
                  <a:pt x="1136" y="326"/>
                  <a:pt x="1139" y="330"/>
                  <a:pt x="1140" y="326"/>
                </a:cubicBezTo>
                <a:close/>
                <a:moveTo>
                  <a:pt x="1151" y="341"/>
                </a:moveTo>
                <a:cubicBezTo>
                  <a:pt x="1158" y="341"/>
                  <a:pt x="1164" y="334"/>
                  <a:pt x="1162" y="327"/>
                </a:cubicBezTo>
                <a:cubicBezTo>
                  <a:pt x="1153" y="326"/>
                  <a:pt x="1148" y="336"/>
                  <a:pt x="1151" y="341"/>
                </a:cubicBezTo>
                <a:close/>
                <a:moveTo>
                  <a:pt x="119" y="329"/>
                </a:moveTo>
                <a:cubicBezTo>
                  <a:pt x="115" y="329"/>
                  <a:pt x="113" y="330"/>
                  <a:pt x="111" y="333"/>
                </a:cubicBezTo>
                <a:cubicBezTo>
                  <a:pt x="116" y="334"/>
                  <a:pt x="116" y="331"/>
                  <a:pt x="119" y="329"/>
                </a:cubicBezTo>
                <a:close/>
                <a:moveTo>
                  <a:pt x="1131" y="342"/>
                </a:moveTo>
                <a:cubicBezTo>
                  <a:pt x="1132" y="338"/>
                  <a:pt x="1134" y="336"/>
                  <a:pt x="1136" y="334"/>
                </a:cubicBezTo>
                <a:cubicBezTo>
                  <a:pt x="1131" y="335"/>
                  <a:pt x="1129" y="335"/>
                  <a:pt x="1127" y="337"/>
                </a:cubicBezTo>
                <a:cubicBezTo>
                  <a:pt x="1131" y="336"/>
                  <a:pt x="1126" y="342"/>
                  <a:pt x="1131" y="342"/>
                </a:cubicBezTo>
                <a:close/>
                <a:moveTo>
                  <a:pt x="1136" y="343"/>
                </a:moveTo>
                <a:cubicBezTo>
                  <a:pt x="1132" y="343"/>
                  <a:pt x="1128" y="341"/>
                  <a:pt x="1128" y="347"/>
                </a:cubicBezTo>
                <a:cubicBezTo>
                  <a:pt x="1131" y="349"/>
                  <a:pt x="1136" y="346"/>
                  <a:pt x="1136" y="343"/>
                </a:cubicBezTo>
                <a:close/>
                <a:moveTo>
                  <a:pt x="1208" y="347"/>
                </a:moveTo>
                <a:cubicBezTo>
                  <a:pt x="1208" y="345"/>
                  <a:pt x="1208" y="344"/>
                  <a:pt x="1209" y="343"/>
                </a:cubicBezTo>
                <a:cubicBezTo>
                  <a:pt x="1202" y="345"/>
                  <a:pt x="1195" y="346"/>
                  <a:pt x="1192" y="351"/>
                </a:cubicBezTo>
                <a:cubicBezTo>
                  <a:pt x="1199" y="351"/>
                  <a:pt x="1202" y="345"/>
                  <a:pt x="1208" y="347"/>
                </a:cubicBezTo>
                <a:close/>
                <a:moveTo>
                  <a:pt x="1191" y="376"/>
                </a:moveTo>
                <a:cubicBezTo>
                  <a:pt x="1204" y="374"/>
                  <a:pt x="1208" y="366"/>
                  <a:pt x="1215" y="359"/>
                </a:cubicBezTo>
                <a:cubicBezTo>
                  <a:pt x="1204" y="358"/>
                  <a:pt x="1200" y="365"/>
                  <a:pt x="1191" y="367"/>
                </a:cubicBezTo>
                <a:cubicBezTo>
                  <a:pt x="1192" y="371"/>
                  <a:pt x="1193" y="374"/>
                  <a:pt x="1191" y="376"/>
                </a:cubicBezTo>
                <a:close/>
                <a:moveTo>
                  <a:pt x="1212" y="393"/>
                </a:moveTo>
                <a:cubicBezTo>
                  <a:pt x="1211" y="399"/>
                  <a:pt x="1207" y="394"/>
                  <a:pt x="1203" y="400"/>
                </a:cubicBezTo>
                <a:cubicBezTo>
                  <a:pt x="1208" y="400"/>
                  <a:pt x="1209" y="398"/>
                  <a:pt x="1212" y="398"/>
                </a:cubicBezTo>
                <a:cubicBezTo>
                  <a:pt x="1213" y="399"/>
                  <a:pt x="1212" y="400"/>
                  <a:pt x="1212" y="401"/>
                </a:cubicBezTo>
                <a:cubicBezTo>
                  <a:pt x="1218" y="401"/>
                  <a:pt x="1216" y="395"/>
                  <a:pt x="1212" y="393"/>
                </a:cubicBezTo>
                <a:close/>
                <a:moveTo>
                  <a:pt x="1108" y="408"/>
                </a:moveTo>
                <a:cubicBezTo>
                  <a:pt x="1110" y="408"/>
                  <a:pt x="1110" y="408"/>
                  <a:pt x="1110" y="408"/>
                </a:cubicBezTo>
                <a:cubicBezTo>
                  <a:pt x="1110" y="409"/>
                  <a:pt x="1109" y="413"/>
                  <a:pt x="1111" y="413"/>
                </a:cubicBezTo>
                <a:cubicBezTo>
                  <a:pt x="1113" y="411"/>
                  <a:pt x="1110" y="410"/>
                  <a:pt x="1111" y="407"/>
                </a:cubicBezTo>
                <a:cubicBezTo>
                  <a:pt x="1110" y="407"/>
                  <a:pt x="1108" y="407"/>
                  <a:pt x="1108" y="408"/>
                </a:cubicBezTo>
                <a:close/>
                <a:moveTo>
                  <a:pt x="1147" y="417"/>
                </a:moveTo>
                <a:cubicBezTo>
                  <a:pt x="1150" y="416"/>
                  <a:pt x="1152" y="414"/>
                  <a:pt x="1155" y="414"/>
                </a:cubicBezTo>
                <a:cubicBezTo>
                  <a:pt x="1156" y="410"/>
                  <a:pt x="1152" y="413"/>
                  <a:pt x="1152" y="411"/>
                </a:cubicBezTo>
                <a:cubicBezTo>
                  <a:pt x="1153" y="411"/>
                  <a:pt x="1154" y="411"/>
                  <a:pt x="1154" y="410"/>
                </a:cubicBezTo>
                <a:cubicBezTo>
                  <a:pt x="1150" y="409"/>
                  <a:pt x="1149" y="411"/>
                  <a:pt x="1147" y="412"/>
                </a:cubicBezTo>
                <a:cubicBezTo>
                  <a:pt x="1147" y="413"/>
                  <a:pt x="1145" y="417"/>
                  <a:pt x="1147" y="417"/>
                </a:cubicBezTo>
                <a:close/>
                <a:moveTo>
                  <a:pt x="1179" y="431"/>
                </a:moveTo>
                <a:cubicBezTo>
                  <a:pt x="1183" y="429"/>
                  <a:pt x="1188" y="427"/>
                  <a:pt x="1193" y="425"/>
                </a:cubicBezTo>
                <a:cubicBezTo>
                  <a:pt x="1195" y="426"/>
                  <a:pt x="1192" y="428"/>
                  <a:pt x="1194" y="429"/>
                </a:cubicBezTo>
                <a:cubicBezTo>
                  <a:pt x="1200" y="429"/>
                  <a:pt x="1200" y="429"/>
                  <a:pt x="1200" y="429"/>
                </a:cubicBezTo>
                <a:cubicBezTo>
                  <a:pt x="1202" y="426"/>
                  <a:pt x="1204" y="421"/>
                  <a:pt x="1209" y="419"/>
                </a:cubicBezTo>
                <a:cubicBezTo>
                  <a:pt x="1210" y="418"/>
                  <a:pt x="1206" y="416"/>
                  <a:pt x="1209" y="416"/>
                </a:cubicBezTo>
                <a:cubicBezTo>
                  <a:pt x="1210" y="411"/>
                  <a:pt x="1197" y="413"/>
                  <a:pt x="1191" y="416"/>
                </a:cubicBezTo>
                <a:cubicBezTo>
                  <a:pt x="1191" y="421"/>
                  <a:pt x="1179" y="427"/>
                  <a:pt x="1179" y="431"/>
                </a:cubicBezTo>
                <a:close/>
                <a:moveTo>
                  <a:pt x="1073" y="425"/>
                </a:moveTo>
                <a:cubicBezTo>
                  <a:pt x="1075" y="425"/>
                  <a:pt x="1075" y="426"/>
                  <a:pt x="1077" y="426"/>
                </a:cubicBezTo>
                <a:cubicBezTo>
                  <a:pt x="1076" y="420"/>
                  <a:pt x="1083" y="422"/>
                  <a:pt x="1082" y="416"/>
                </a:cubicBezTo>
                <a:cubicBezTo>
                  <a:pt x="1079" y="416"/>
                  <a:pt x="1079" y="416"/>
                  <a:pt x="1079" y="416"/>
                </a:cubicBezTo>
                <a:cubicBezTo>
                  <a:pt x="1080" y="420"/>
                  <a:pt x="1075" y="418"/>
                  <a:pt x="1074" y="420"/>
                </a:cubicBezTo>
                <a:cubicBezTo>
                  <a:pt x="1077" y="422"/>
                  <a:pt x="1072" y="422"/>
                  <a:pt x="1073" y="425"/>
                </a:cubicBezTo>
                <a:close/>
                <a:moveTo>
                  <a:pt x="1152" y="425"/>
                </a:moveTo>
                <a:cubicBezTo>
                  <a:pt x="1154" y="425"/>
                  <a:pt x="1157" y="425"/>
                  <a:pt x="1158" y="424"/>
                </a:cubicBezTo>
                <a:cubicBezTo>
                  <a:pt x="1160" y="417"/>
                  <a:pt x="1152" y="422"/>
                  <a:pt x="1157" y="417"/>
                </a:cubicBezTo>
                <a:cubicBezTo>
                  <a:pt x="1154" y="418"/>
                  <a:pt x="1150" y="418"/>
                  <a:pt x="1149" y="421"/>
                </a:cubicBezTo>
                <a:cubicBezTo>
                  <a:pt x="1152" y="422"/>
                  <a:pt x="1154" y="419"/>
                  <a:pt x="1154" y="421"/>
                </a:cubicBezTo>
                <a:cubicBezTo>
                  <a:pt x="1152" y="421"/>
                  <a:pt x="1152" y="423"/>
                  <a:pt x="1152" y="425"/>
                </a:cubicBezTo>
                <a:close/>
                <a:moveTo>
                  <a:pt x="1104" y="424"/>
                </a:moveTo>
                <a:cubicBezTo>
                  <a:pt x="1107" y="423"/>
                  <a:pt x="1110" y="420"/>
                  <a:pt x="1109" y="418"/>
                </a:cubicBezTo>
                <a:cubicBezTo>
                  <a:pt x="1108" y="420"/>
                  <a:pt x="1104" y="420"/>
                  <a:pt x="1104" y="424"/>
                </a:cubicBezTo>
                <a:close/>
                <a:moveTo>
                  <a:pt x="68" y="432"/>
                </a:moveTo>
                <a:cubicBezTo>
                  <a:pt x="68" y="429"/>
                  <a:pt x="68" y="429"/>
                  <a:pt x="68" y="429"/>
                </a:cubicBezTo>
                <a:cubicBezTo>
                  <a:pt x="67" y="429"/>
                  <a:pt x="65" y="428"/>
                  <a:pt x="65" y="429"/>
                </a:cubicBezTo>
                <a:cubicBezTo>
                  <a:pt x="66" y="430"/>
                  <a:pt x="65" y="433"/>
                  <a:pt x="68" y="432"/>
                </a:cubicBezTo>
                <a:close/>
                <a:moveTo>
                  <a:pt x="1185" y="436"/>
                </a:moveTo>
                <a:cubicBezTo>
                  <a:pt x="1190" y="436"/>
                  <a:pt x="1193" y="434"/>
                  <a:pt x="1195" y="431"/>
                </a:cubicBezTo>
                <a:cubicBezTo>
                  <a:pt x="1192" y="430"/>
                  <a:pt x="1187" y="434"/>
                  <a:pt x="1185" y="436"/>
                </a:cubicBezTo>
                <a:close/>
                <a:moveTo>
                  <a:pt x="1159" y="432"/>
                </a:moveTo>
                <a:cubicBezTo>
                  <a:pt x="1158" y="436"/>
                  <a:pt x="1154" y="437"/>
                  <a:pt x="1153" y="441"/>
                </a:cubicBezTo>
                <a:cubicBezTo>
                  <a:pt x="1158" y="440"/>
                  <a:pt x="1161" y="438"/>
                  <a:pt x="1164" y="435"/>
                </a:cubicBezTo>
                <a:cubicBezTo>
                  <a:pt x="1161" y="435"/>
                  <a:pt x="1162" y="432"/>
                  <a:pt x="1159" y="432"/>
                </a:cubicBezTo>
                <a:close/>
                <a:moveTo>
                  <a:pt x="1201" y="437"/>
                </a:moveTo>
                <a:cubicBezTo>
                  <a:pt x="1199" y="437"/>
                  <a:pt x="1199" y="437"/>
                  <a:pt x="1199" y="437"/>
                </a:cubicBezTo>
                <a:cubicBezTo>
                  <a:pt x="1198" y="442"/>
                  <a:pt x="1192" y="441"/>
                  <a:pt x="1191" y="445"/>
                </a:cubicBezTo>
                <a:cubicBezTo>
                  <a:pt x="1194" y="442"/>
                  <a:pt x="1201" y="443"/>
                  <a:pt x="1201" y="437"/>
                </a:cubicBezTo>
                <a:close/>
                <a:moveTo>
                  <a:pt x="1240" y="443"/>
                </a:moveTo>
                <a:cubicBezTo>
                  <a:pt x="1239" y="440"/>
                  <a:pt x="1241" y="439"/>
                  <a:pt x="1241" y="437"/>
                </a:cubicBezTo>
                <a:cubicBezTo>
                  <a:pt x="1234" y="438"/>
                  <a:pt x="1228" y="441"/>
                  <a:pt x="1226" y="447"/>
                </a:cubicBezTo>
                <a:cubicBezTo>
                  <a:pt x="1233" y="448"/>
                  <a:pt x="1234" y="443"/>
                  <a:pt x="1240" y="443"/>
                </a:cubicBezTo>
                <a:close/>
                <a:moveTo>
                  <a:pt x="1059" y="439"/>
                </a:moveTo>
                <a:cubicBezTo>
                  <a:pt x="1051" y="438"/>
                  <a:pt x="1048" y="443"/>
                  <a:pt x="1048" y="450"/>
                </a:cubicBezTo>
                <a:cubicBezTo>
                  <a:pt x="1043" y="453"/>
                  <a:pt x="1037" y="456"/>
                  <a:pt x="1032" y="459"/>
                </a:cubicBezTo>
                <a:cubicBezTo>
                  <a:pt x="1031" y="463"/>
                  <a:pt x="1033" y="464"/>
                  <a:pt x="1035" y="466"/>
                </a:cubicBezTo>
                <a:cubicBezTo>
                  <a:pt x="1039" y="464"/>
                  <a:pt x="1042" y="461"/>
                  <a:pt x="1048" y="461"/>
                </a:cubicBezTo>
                <a:cubicBezTo>
                  <a:pt x="1049" y="458"/>
                  <a:pt x="1045" y="460"/>
                  <a:pt x="1046" y="457"/>
                </a:cubicBezTo>
                <a:cubicBezTo>
                  <a:pt x="1051" y="456"/>
                  <a:pt x="1055" y="454"/>
                  <a:pt x="1058" y="451"/>
                </a:cubicBezTo>
                <a:cubicBezTo>
                  <a:pt x="1055" y="450"/>
                  <a:pt x="1054" y="452"/>
                  <a:pt x="1052" y="452"/>
                </a:cubicBezTo>
                <a:cubicBezTo>
                  <a:pt x="1055" y="449"/>
                  <a:pt x="1050" y="450"/>
                  <a:pt x="1050" y="449"/>
                </a:cubicBezTo>
                <a:cubicBezTo>
                  <a:pt x="1051" y="444"/>
                  <a:pt x="1057" y="444"/>
                  <a:pt x="1059" y="439"/>
                </a:cubicBezTo>
                <a:close/>
                <a:moveTo>
                  <a:pt x="1030" y="451"/>
                </a:moveTo>
                <a:cubicBezTo>
                  <a:pt x="1032" y="453"/>
                  <a:pt x="1034" y="451"/>
                  <a:pt x="1037" y="451"/>
                </a:cubicBezTo>
                <a:cubicBezTo>
                  <a:pt x="1037" y="448"/>
                  <a:pt x="1035" y="448"/>
                  <a:pt x="1036" y="446"/>
                </a:cubicBezTo>
                <a:cubicBezTo>
                  <a:pt x="1032" y="446"/>
                  <a:pt x="1031" y="448"/>
                  <a:pt x="1030" y="451"/>
                </a:cubicBezTo>
                <a:close/>
                <a:moveTo>
                  <a:pt x="1194" y="448"/>
                </a:moveTo>
                <a:cubicBezTo>
                  <a:pt x="1193" y="449"/>
                  <a:pt x="1193" y="451"/>
                  <a:pt x="1193" y="453"/>
                </a:cubicBezTo>
                <a:cubicBezTo>
                  <a:pt x="1196" y="452"/>
                  <a:pt x="1198" y="451"/>
                  <a:pt x="1199" y="449"/>
                </a:cubicBezTo>
                <a:cubicBezTo>
                  <a:pt x="1197" y="449"/>
                  <a:pt x="1197" y="447"/>
                  <a:pt x="1194" y="448"/>
                </a:cubicBezTo>
                <a:close/>
                <a:moveTo>
                  <a:pt x="1245" y="449"/>
                </a:moveTo>
                <a:cubicBezTo>
                  <a:pt x="1243" y="449"/>
                  <a:pt x="1243" y="450"/>
                  <a:pt x="1241" y="450"/>
                </a:cubicBezTo>
                <a:cubicBezTo>
                  <a:pt x="1241" y="449"/>
                  <a:pt x="1240" y="448"/>
                  <a:pt x="1239" y="448"/>
                </a:cubicBezTo>
                <a:cubicBezTo>
                  <a:pt x="1239" y="450"/>
                  <a:pt x="1237" y="452"/>
                  <a:pt x="1238" y="455"/>
                </a:cubicBezTo>
                <a:cubicBezTo>
                  <a:pt x="1241" y="454"/>
                  <a:pt x="1242" y="451"/>
                  <a:pt x="1245" y="449"/>
                </a:cubicBezTo>
                <a:close/>
                <a:moveTo>
                  <a:pt x="1212" y="456"/>
                </a:moveTo>
                <a:cubicBezTo>
                  <a:pt x="1213" y="457"/>
                  <a:pt x="1211" y="452"/>
                  <a:pt x="1209" y="452"/>
                </a:cubicBezTo>
                <a:cubicBezTo>
                  <a:pt x="1207" y="455"/>
                  <a:pt x="1205" y="452"/>
                  <a:pt x="1203" y="453"/>
                </a:cubicBezTo>
                <a:cubicBezTo>
                  <a:pt x="1195" y="454"/>
                  <a:pt x="1192" y="462"/>
                  <a:pt x="1185" y="466"/>
                </a:cubicBezTo>
                <a:cubicBezTo>
                  <a:pt x="1177" y="470"/>
                  <a:pt x="1168" y="473"/>
                  <a:pt x="1159" y="477"/>
                </a:cubicBezTo>
                <a:cubicBezTo>
                  <a:pt x="1159" y="480"/>
                  <a:pt x="1156" y="481"/>
                  <a:pt x="1156" y="484"/>
                </a:cubicBezTo>
                <a:cubicBezTo>
                  <a:pt x="1168" y="484"/>
                  <a:pt x="1178" y="470"/>
                  <a:pt x="1195" y="468"/>
                </a:cubicBezTo>
                <a:cubicBezTo>
                  <a:pt x="1200" y="463"/>
                  <a:pt x="1207" y="460"/>
                  <a:pt x="1212" y="456"/>
                </a:cubicBezTo>
                <a:close/>
                <a:moveTo>
                  <a:pt x="1055" y="455"/>
                </a:moveTo>
                <a:cubicBezTo>
                  <a:pt x="1055" y="457"/>
                  <a:pt x="1051" y="456"/>
                  <a:pt x="1051" y="458"/>
                </a:cubicBezTo>
                <a:cubicBezTo>
                  <a:pt x="1053" y="458"/>
                  <a:pt x="1052" y="461"/>
                  <a:pt x="1054" y="461"/>
                </a:cubicBezTo>
                <a:cubicBezTo>
                  <a:pt x="1053" y="459"/>
                  <a:pt x="1058" y="457"/>
                  <a:pt x="1055" y="455"/>
                </a:cubicBezTo>
                <a:close/>
                <a:moveTo>
                  <a:pt x="128" y="500"/>
                </a:moveTo>
                <a:cubicBezTo>
                  <a:pt x="131" y="500"/>
                  <a:pt x="133" y="499"/>
                  <a:pt x="134" y="497"/>
                </a:cubicBezTo>
                <a:cubicBezTo>
                  <a:pt x="132" y="495"/>
                  <a:pt x="129" y="498"/>
                  <a:pt x="128" y="500"/>
                </a:cubicBezTo>
                <a:close/>
                <a:moveTo>
                  <a:pt x="123" y="531"/>
                </a:moveTo>
                <a:cubicBezTo>
                  <a:pt x="127" y="529"/>
                  <a:pt x="131" y="527"/>
                  <a:pt x="137" y="528"/>
                </a:cubicBezTo>
                <a:cubicBezTo>
                  <a:pt x="141" y="524"/>
                  <a:pt x="139" y="514"/>
                  <a:pt x="144" y="511"/>
                </a:cubicBezTo>
                <a:cubicBezTo>
                  <a:pt x="141" y="507"/>
                  <a:pt x="134" y="509"/>
                  <a:pt x="130" y="512"/>
                </a:cubicBezTo>
                <a:cubicBezTo>
                  <a:pt x="134" y="516"/>
                  <a:pt x="131" y="519"/>
                  <a:pt x="133" y="521"/>
                </a:cubicBezTo>
                <a:cubicBezTo>
                  <a:pt x="131" y="526"/>
                  <a:pt x="126" y="527"/>
                  <a:pt x="123" y="531"/>
                </a:cubicBezTo>
                <a:close/>
                <a:moveTo>
                  <a:pt x="1252" y="521"/>
                </a:moveTo>
                <a:cubicBezTo>
                  <a:pt x="1255" y="520"/>
                  <a:pt x="1259" y="520"/>
                  <a:pt x="1260" y="517"/>
                </a:cubicBezTo>
                <a:cubicBezTo>
                  <a:pt x="1256" y="517"/>
                  <a:pt x="1253" y="518"/>
                  <a:pt x="1252" y="521"/>
                </a:cubicBezTo>
                <a:close/>
                <a:moveTo>
                  <a:pt x="163" y="524"/>
                </a:moveTo>
                <a:cubicBezTo>
                  <a:pt x="162" y="528"/>
                  <a:pt x="157" y="529"/>
                  <a:pt x="154" y="533"/>
                </a:cubicBezTo>
                <a:cubicBezTo>
                  <a:pt x="160" y="533"/>
                  <a:pt x="160" y="533"/>
                  <a:pt x="160" y="533"/>
                </a:cubicBezTo>
                <a:cubicBezTo>
                  <a:pt x="160" y="530"/>
                  <a:pt x="166" y="527"/>
                  <a:pt x="163" y="524"/>
                </a:cubicBezTo>
                <a:close/>
                <a:moveTo>
                  <a:pt x="143" y="551"/>
                </a:moveTo>
                <a:cubicBezTo>
                  <a:pt x="142" y="551"/>
                  <a:pt x="143" y="548"/>
                  <a:pt x="141" y="548"/>
                </a:cubicBezTo>
                <a:cubicBezTo>
                  <a:pt x="140" y="549"/>
                  <a:pt x="139" y="549"/>
                  <a:pt x="138" y="549"/>
                </a:cubicBezTo>
                <a:cubicBezTo>
                  <a:pt x="136" y="554"/>
                  <a:pt x="143" y="554"/>
                  <a:pt x="143" y="551"/>
                </a:cubicBezTo>
                <a:close/>
                <a:moveTo>
                  <a:pt x="133" y="576"/>
                </a:moveTo>
                <a:cubicBezTo>
                  <a:pt x="130" y="576"/>
                  <a:pt x="126" y="580"/>
                  <a:pt x="128" y="582"/>
                </a:cubicBezTo>
                <a:cubicBezTo>
                  <a:pt x="129" y="580"/>
                  <a:pt x="132" y="579"/>
                  <a:pt x="133" y="576"/>
                </a:cubicBezTo>
                <a:close/>
                <a:moveTo>
                  <a:pt x="139" y="587"/>
                </a:moveTo>
                <a:cubicBezTo>
                  <a:pt x="145" y="585"/>
                  <a:pt x="152" y="583"/>
                  <a:pt x="153" y="576"/>
                </a:cubicBezTo>
                <a:cubicBezTo>
                  <a:pt x="145" y="576"/>
                  <a:pt x="145" y="585"/>
                  <a:pt x="139" y="587"/>
                </a:cubicBezTo>
                <a:close/>
                <a:moveTo>
                  <a:pt x="129" y="597"/>
                </a:moveTo>
                <a:cubicBezTo>
                  <a:pt x="128" y="600"/>
                  <a:pt x="135" y="597"/>
                  <a:pt x="136" y="597"/>
                </a:cubicBezTo>
                <a:cubicBezTo>
                  <a:pt x="134" y="595"/>
                  <a:pt x="131" y="596"/>
                  <a:pt x="129" y="597"/>
                </a:cubicBezTo>
                <a:close/>
                <a:moveTo>
                  <a:pt x="1159" y="601"/>
                </a:moveTo>
                <a:cubicBezTo>
                  <a:pt x="1154" y="604"/>
                  <a:pt x="1147" y="604"/>
                  <a:pt x="1147" y="611"/>
                </a:cubicBezTo>
                <a:cubicBezTo>
                  <a:pt x="1152" y="610"/>
                  <a:pt x="1163" y="605"/>
                  <a:pt x="1159" y="601"/>
                </a:cubicBezTo>
                <a:close/>
                <a:moveTo>
                  <a:pt x="95" y="617"/>
                </a:moveTo>
                <a:cubicBezTo>
                  <a:pt x="100" y="616"/>
                  <a:pt x="103" y="611"/>
                  <a:pt x="105" y="607"/>
                </a:cubicBezTo>
                <a:cubicBezTo>
                  <a:pt x="99" y="607"/>
                  <a:pt x="96" y="612"/>
                  <a:pt x="95" y="617"/>
                </a:cubicBezTo>
                <a:close/>
                <a:moveTo>
                  <a:pt x="1184" y="609"/>
                </a:moveTo>
                <a:cubicBezTo>
                  <a:pt x="1182" y="610"/>
                  <a:pt x="1179" y="611"/>
                  <a:pt x="1177" y="612"/>
                </a:cubicBezTo>
                <a:cubicBezTo>
                  <a:pt x="1176" y="614"/>
                  <a:pt x="1177" y="617"/>
                  <a:pt x="1179" y="619"/>
                </a:cubicBezTo>
                <a:cubicBezTo>
                  <a:pt x="1181" y="616"/>
                  <a:pt x="1184" y="613"/>
                  <a:pt x="1184" y="609"/>
                </a:cubicBezTo>
                <a:close/>
                <a:moveTo>
                  <a:pt x="1170" y="621"/>
                </a:moveTo>
                <a:cubicBezTo>
                  <a:pt x="1172" y="623"/>
                  <a:pt x="1173" y="620"/>
                  <a:pt x="1175" y="620"/>
                </a:cubicBezTo>
                <a:cubicBezTo>
                  <a:pt x="1175" y="618"/>
                  <a:pt x="1175" y="616"/>
                  <a:pt x="1172" y="616"/>
                </a:cubicBezTo>
                <a:cubicBezTo>
                  <a:pt x="1172" y="618"/>
                  <a:pt x="1171" y="619"/>
                  <a:pt x="1170" y="621"/>
                </a:cubicBezTo>
                <a:close/>
                <a:moveTo>
                  <a:pt x="229" y="618"/>
                </a:moveTo>
                <a:cubicBezTo>
                  <a:pt x="222" y="620"/>
                  <a:pt x="218" y="616"/>
                  <a:pt x="208" y="617"/>
                </a:cubicBezTo>
                <a:cubicBezTo>
                  <a:pt x="209" y="621"/>
                  <a:pt x="212" y="624"/>
                  <a:pt x="215" y="626"/>
                </a:cubicBezTo>
                <a:cubicBezTo>
                  <a:pt x="223" y="627"/>
                  <a:pt x="227" y="623"/>
                  <a:pt x="229" y="618"/>
                </a:cubicBezTo>
                <a:close/>
                <a:moveTo>
                  <a:pt x="131" y="618"/>
                </a:moveTo>
                <a:cubicBezTo>
                  <a:pt x="131" y="620"/>
                  <a:pt x="129" y="620"/>
                  <a:pt x="129" y="622"/>
                </a:cubicBezTo>
                <a:cubicBezTo>
                  <a:pt x="131" y="622"/>
                  <a:pt x="135" y="623"/>
                  <a:pt x="135" y="620"/>
                </a:cubicBezTo>
                <a:cubicBezTo>
                  <a:pt x="132" y="621"/>
                  <a:pt x="134" y="617"/>
                  <a:pt x="131" y="618"/>
                </a:cubicBezTo>
                <a:close/>
                <a:moveTo>
                  <a:pt x="119" y="637"/>
                </a:moveTo>
                <a:cubicBezTo>
                  <a:pt x="114" y="634"/>
                  <a:pt x="123" y="630"/>
                  <a:pt x="118" y="626"/>
                </a:cubicBezTo>
                <a:cubicBezTo>
                  <a:pt x="116" y="630"/>
                  <a:pt x="113" y="622"/>
                  <a:pt x="111" y="625"/>
                </a:cubicBezTo>
                <a:cubicBezTo>
                  <a:pt x="113" y="626"/>
                  <a:pt x="114" y="627"/>
                  <a:pt x="114" y="629"/>
                </a:cubicBezTo>
                <a:cubicBezTo>
                  <a:pt x="113" y="631"/>
                  <a:pt x="109" y="630"/>
                  <a:pt x="109" y="633"/>
                </a:cubicBezTo>
                <a:cubicBezTo>
                  <a:pt x="110" y="636"/>
                  <a:pt x="106" y="641"/>
                  <a:pt x="105" y="645"/>
                </a:cubicBezTo>
                <a:cubicBezTo>
                  <a:pt x="109" y="642"/>
                  <a:pt x="116" y="641"/>
                  <a:pt x="119" y="637"/>
                </a:cubicBezTo>
                <a:close/>
                <a:moveTo>
                  <a:pt x="126" y="633"/>
                </a:moveTo>
                <a:cubicBezTo>
                  <a:pt x="127" y="632"/>
                  <a:pt x="128" y="631"/>
                  <a:pt x="128" y="629"/>
                </a:cubicBezTo>
                <a:cubicBezTo>
                  <a:pt x="125" y="628"/>
                  <a:pt x="123" y="628"/>
                  <a:pt x="121" y="630"/>
                </a:cubicBezTo>
                <a:cubicBezTo>
                  <a:pt x="124" y="630"/>
                  <a:pt x="123" y="633"/>
                  <a:pt x="126" y="633"/>
                </a:cubicBezTo>
                <a:close/>
                <a:moveTo>
                  <a:pt x="85" y="656"/>
                </a:moveTo>
                <a:cubicBezTo>
                  <a:pt x="90" y="653"/>
                  <a:pt x="99" y="656"/>
                  <a:pt x="101" y="646"/>
                </a:cubicBezTo>
                <a:cubicBezTo>
                  <a:pt x="98" y="647"/>
                  <a:pt x="96" y="645"/>
                  <a:pt x="95" y="644"/>
                </a:cubicBezTo>
                <a:cubicBezTo>
                  <a:pt x="94" y="646"/>
                  <a:pt x="92" y="648"/>
                  <a:pt x="93" y="651"/>
                </a:cubicBezTo>
                <a:cubicBezTo>
                  <a:pt x="90" y="653"/>
                  <a:pt x="86" y="653"/>
                  <a:pt x="85" y="656"/>
                </a:cubicBezTo>
                <a:close/>
                <a:moveTo>
                  <a:pt x="1150" y="651"/>
                </a:moveTo>
                <a:cubicBezTo>
                  <a:pt x="1149" y="649"/>
                  <a:pt x="1145" y="650"/>
                  <a:pt x="1145" y="651"/>
                </a:cubicBezTo>
                <a:cubicBezTo>
                  <a:pt x="1146" y="652"/>
                  <a:pt x="1145" y="655"/>
                  <a:pt x="1148" y="654"/>
                </a:cubicBezTo>
                <a:cubicBezTo>
                  <a:pt x="1148" y="652"/>
                  <a:pt x="1150" y="652"/>
                  <a:pt x="1150" y="651"/>
                </a:cubicBezTo>
                <a:close/>
                <a:moveTo>
                  <a:pt x="1164" y="657"/>
                </a:moveTo>
                <a:cubicBezTo>
                  <a:pt x="1165" y="654"/>
                  <a:pt x="1165" y="652"/>
                  <a:pt x="1162" y="651"/>
                </a:cubicBezTo>
                <a:cubicBezTo>
                  <a:pt x="1160" y="653"/>
                  <a:pt x="1162" y="656"/>
                  <a:pt x="1164" y="657"/>
                </a:cubicBezTo>
                <a:close/>
                <a:moveTo>
                  <a:pt x="1195" y="662"/>
                </a:moveTo>
                <a:cubicBezTo>
                  <a:pt x="1195" y="659"/>
                  <a:pt x="1193" y="658"/>
                  <a:pt x="1192" y="657"/>
                </a:cubicBezTo>
                <a:cubicBezTo>
                  <a:pt x="1191" y="659"/>
                  <a:pt x="1189" y="660"/>
                  <a:pt x="1187" y="661"/>
                </a:cubicBezTo>
                <a:cubicBezTo>
                  <a:pt x="1186" y="664"/>
                  <a:pt x="1188" y="665"/>
                  <a:pt x="1188" y="668"/>
                </a:cubicBezTo>
                <a:cubicBezTo>
                  <a:pt x="1193" y="669"/>
                  <a:pt x="1190" y="661"/>
                  <a:pt x="1195" y="662"/>
                </a:cubicBezTo>
                <a:close/>
                <a:moveTo>
                  <a:pt x="1196" y="671"/>
                </a:moveTo>
                <a:cubicBezTo>
                  <a:pt x="1196" y="672"/>
                  <a:pt x="1195" y="672"/>
                  <a:pt x="1194" y="671"/>
                </a:cubicBezTo>
                <a:cubicBezTo>
                  <a:pt x="1194" y="674"/>
                  <a:pt x="1191" y="675"/>
                  <a:pt x="1188" y="675"/>
                </a:cubicBezTo>
                <a:cubicBezTo>
                  <a:pt x="1188" y="676"/>
                  <a:pt x="1187" y="677"/>
                  <a:pt x="1187" y="678"/>
                </a:cubicBezTo>
                <a:cubicBezTo>
                  <a:pt x="1192" y="680"/>
                  <a:pt x="1192" y="675"/>
                  <a:pt x="1196" y="676"/>
                </a:cubicBezTo>
                <a:cubicBezTo>
                  <a:pt x="1195" y="673"/>
                  <a:pt x="1199" y="672"/>
                  <a:pt x="1196" y="671"/>
                </a:cubicBezTo>
                <a:close/>
                <a:moveTo>
                  <a:pt x="1161" y="690"/>
                </a:moveTo>
                <a:cubicBezTo>
                  <a:pt x="1171" y="690"/>
                  <a:pt x="1166" y="685"/>
                  <a:pt x="1161" y="690"/>
                </a:cubicBezTo>
                <a:close/>
                <a:moveTo>
                  <a:pt x="1213" y="728"/>
                </a:moveTo>
                <a:cubicBezTo>
                  <a:pt x="1210" y="728"/>
                  <a:pt x="1208" y="730"/>
                  <a:pt x="1207" y="733"/>
                </a:cubicBezTo>
                <a:cubicBezTo>
                  <a:pt x="1208" y="735"/>
                  <a:pt x="1209" y="736"/>
                  <a:pt x="1211" y="737"/>
                </a:cubicBezTo>
                <a:cubicBezTo>
                  <a:pt x="1210" y="735"/>
                  <a:pt x="1213" y="736"/>
                  <a:pt x="1213" y="734"/>
                </a:cubicBezTo>
                <a:cubicBezTo>
                  <a:pt x="1211" y="733"/>
                  <a:pt x="1214" y="730"/>
                  <a:pt x="1213" y="728"/>
                </a:cubicBezTo>
                <a:close/>
                <a:moveTo>
                  <a:pt x="1152" y="730"/>
                </a:moveTo>
                <a:cubicBezTo>
                  <a:pt x="1149" y="731"/>
                  <a:pt x="1145" y="734"/>
                  <a:pt x="1149" y="735"/>
                </a:cubicBezTo>
                <a:cubicBezTo>
                  <a:pt x="1149" y="732"/>
                  <a:pt x="1152" y="733"/>
                  <a:pt x="1152" y="730"/>
                </a:cubicBezTo>
                <a:close/>
                <a:moveTo>
                  <a:pt x="1090" y="772"/>
                </a:moveTo>
                <a:cubicBezTo>
                  <a:pt x="1090" y="770"/>
                  <a:pt x="1094" y="771"/>
                  <a:pt x="1093" y="768"/>
                </a:cubicBezTo>
                <a:cubicBezTo>
                  <a:pt x="1092" y="768"/>
                  <a:pt x="1092" y="766"/>
                  <a:pt x="1091" y="767"/>
                </a:cubicBezTo>
                <a:cubicBezTo>
                  <a:pt x="1090" y="768"/>
                  <a:pt x="1087" y="771"/>
                  <a:pt x="1090" y="772"/>
                </a:cubicBezTo>
                <a:close/>
                <a:moveTo>
                  <a:pt x="176" y="780"/>
                </a:moveTo>
                <a:cubicBezTo>
                  <a:pt x="173" y="779"/>
                  <a:pt x="167" y="778"/>
                  <a:pt x="165" y="782"/>
                </a:cubicBezTo>
                <a:cubicBezTo>
                  <a:pt x="170" y="783"/>
                  <a:pt x="175" y="783"/>
                  <a:pt x="176" y="780"/>
                </a:cubicBezTo>
                <a:close/>
                <a:moveTo>
                  <a:pt x="1020" y="798"/>
                </a:moveTo>
                <a:cubicBezTo>
                  <a:pt x="1020" y="795"/>
                  <a:pt x="1022" y="794"/>
                  <a:pt x="1023" y="792"/>
                </a:cubicBezTo>
                <a:cubicBezTo>
                  <a:pt x="1021" y="792"/>
                  <a:pt x="1022" y="789"/>
                  <a:pt x="1019" y="790"/>
                </a:cubicBezTo>
                <a:cubicBezTo>
                  <a:pt x="1022" y="794"/>
                  <a:pt x="1016" y="796"/>
                  <a:pt x="1020" y="798"/>
                </a:cubicBezTo>
                <a:close/>
                <a:moveTo>
                  <a:pt x="1191" y="812"/>
                </a:moveTo>
                <a:cubicBezTo>
                  <a:pt x="1191" y="811"/>
                  <a:pt x="1191" y="810"/>
                  <a:pt x="1191" y="810"/>
                </a:cubicBezTo>
                <a:cubicBezTo>
                  <a:pt x="1191" y="814"/>
                  <a:pt x="1190" y="815"/>
                  <a:pt x="1192" y="817"/>
                </a:cubicBezTo>
                <a:cubicBezTo>
                  <a:pt x="1193" y="815"/>
                  <a:pt x="1198" y="811"/>
                  <a:pt x="1200" y="813"/>
                </a:cubicBezTo>
                <a:cubicBezTo>
                  <a:pt x="1200" y="817"/>
                  <a:pt x="1197" y="812"/>
                  <a:pt x="1198" y="816"/>
                </a:cubicBezTo>
                <a:cubicBezTo>
                  <a:pt x="1199" y="816"/>
                  <a:pt x="1200" y="816"/>
                  <a:pt x="1201" y="817"/>
                </a:cubicBezTo>
                <a:cubicBezTo>
                  <a:pt x="1201" y="813"/>
                  <a:pt x="1205" y="811"/>
                  <a:pt x="1204" y="809"/>
                </a:cubicBezTo>
                <a:cubicBezTo>
                  <a:pt x="1207" y="809"/>
                  <a:pt x="1207" y="812"/>
                  <a:pt x="1208" y="813"/>
                </a:cubicBezTo>
                <a:cubicBezTo>
                  <a:pt x="1212" y="812"/>
                  <a:pt x="1213" y="808"/>
                  <a:pt x="1218" y="808"/>
                </a:cubicBezTo>
                <a:cubicBezTo>
                  <a:pt x="1217" y="803"/>
                  <a:pt x="1218" y="802"/>
                  <a:pt x="1220" y="798"/>
                </a:cubicBezTo>
                <a:cubicBezTo>
                  <a:pt x="1208" y="801"/>
                  <a:pt x="1205" y="811"/>
                  <a:pt x="1191" y="812"/>
                </a:cubicBezTo>
                <a:close/>
                <a:moveTo>
                  <a:pt x="1157" y="815"/>
                </a:moveTo>
                <a:cubicBezTo>
                  <a:pt x="1158" y="815"/>
                  <a:pt x="1159" y="816"/>
                  <a:pt x="1160" y="816"/>
                </a:cubicBezTo>
                <a:cubicBezTo>
                  <a:pt x="1161" y="813"/>
                  <a:pt x="1164" y="813"/>
                  <a:pt x="1164" y="810"/>
                </a:cubicBezTo>
                <a:cubicBezTo>
                  <a:pt x="1163" y="810"/>
                  <a:pt x="1162" y="810"/>
                  <a:pt x="1161" y="809"/>
                </a:cubicBezTo>
                <a:cubicBezTo>
                  <a:pt x="1160" y="812"/>
                  <a:pt x="1157" y="812"/>
                  <a:pt x="1157" y="815"/>
                </a:cubicBezTo>
                <a:close/>
                <a:moveTo>
                  <a:pt x="963" y="823"/>
                </a:moveTo>
                <a:cubicBezTo>
                  <a:pt x="963" y="825"/>
                  <a:pt x="961" y="824"/>
                  <a:pt x="961" y="825"/>
                </a:cubicBezTo>
                <a:cubicBezTo>
                  <a:pt x="961" y="827"/>
                  <a:pt x="961" y="830"/>
                  <a:pt x="962" y="831"/>
                </a:cubicBezTo>
                <a:cubicBezTo>
                  <a:pt x="963" y="829"/>
                  <a:pt x="966" y="829"/>
                  <a:pt x="967" y="828"/>
                </a:cubicBezTo>
                <a:cubicBezTo>
                  <a:pt x="966" y="826"/>
                  <a:pt x="966" y="824"/>
                  <a:pt x="963" y="823"/>
                </a:cubicBezTo>
                <a:close/>
                <a:moveTo>
                  <a:pt x="928" y="831"/>
                </a:moveTo>
                <a:cubicBezTo>
                  <a:pt x="928" y="834"/>
                  <a:pt x="922" y="838"/>
                  <a:pt x="927" y="840"/>
                </a:cubicBezTo>
                <a:cubicBezTo>
                  <a:pt x="927" y="838"/>
                  <a:pt x="931" y="833"/>
                  <a:pt x="928" y="831"/>
                </a:cubicBezTo>
                <a:close/>
                <a:moveTo>
                  <a:pt x="991" y="831"/>
                </a:moveTo>
                <a:cubicBezTo>
                  <a:pt x="991" y="833"/>
                  <a:pt x="988" y="832"/>
                  <a:pt x="989" y="834"/>
                </a:cubicBezTo>
                <a:cubicBezTo>
                  <a:pt x="991" y="834"/>
                  <a:pt x="991" y="836"/>
                  <a:pt x="992" y="836"/>
                </a:cubicBezTo>
                <a:cubicBezTo>
                  <a:pt x="991" y="835"/>
                  <a:pt x="993" y="831"/>
                  <a:pt x="991" y="831"/>
                </a:cubicBezTo>
                <a:close/>
                <a:moveTo>
                  <a:pt x="1016" y="833"/>
                </a:moveTo>
                <a:cubicBezTo>
                  <a:pt x="1013" y="830"/>
                  <a:pt x="1010" y="834"/>
                  <a:pt x="1010" y="837"/>
                </a:cubicBezTo>
                <a:cubicBezTo>
                  <a:pt x="1013" y="837"/>
                  <a:pt x="1016" y="837"/>
                  <a:pt x="1016" y="833"/>
                </a:cubicBezTo>
                <a:close/>
                <a:moveTo>
                  <a:pt x="1096" y="833"/>
                </a:moveTo>
                <a:cubicBezTo>
                  <a:pt x="1096" y="834"/>
                  <a:pt x="1096" y="834"/>
                  <a:pt x="1096" y="834"/>
                </a:cubicBezTo>
                <a:cubicBezTo>
                  <a:pt x="1095" y="835"/>
                  <a:pt x="1093" y="834"/>
                  <a:pt x="1092" y="835"/>
                </a:cubicBezTo>
                <a:cubicBezTo>
                  <a:pt x="1094" y="836"/>
                  <a:pt x="1094" y="837"/>
                  <a:pt x="1096" y="836"/>
                </a:cubicBezTo>
                <a:cubicBezTo>
                  <a:pt x="1096" y="836"/>
                  <a:pt x="1098" y="833"/>
                  <a:pt x="1096" y="833"/>
                </a:cubicBezTo>
                <a:close/>
                <a:moveTo>
                  <a:pt x="1012" y="845"/>
                </a:moveTo>
                <a:cubicBezTo>
                  <a:pt x="1012" y="840"/>
                  <a:pt x="1017" y="846"/>
                  <a:pt x="1019" y="840"/>
                </a:cubicBezTo>
                <a:cubicBezTo>
                  <a:pt x="1015" y="841"/>
                  <a:pt x="1019" y="838"/>
                  <a:pt x="1019" y="836"/>
                </a:cubicBezTo>
                <a:cubicBezTo>
                  <a:pt x="1016" y="838"/>
                  <a:pt x="1009" y="840"/>
                  <a:pt x="1012" y="845"/>
                </a:cubicBezTo>
                <a:close/>
                <a:moveTo>
                  <a:pt x="111" y="855"/>
                </a:moveTo>
                <a:cubicBezTo>
                  <a:pt x="108" y="856"/>
                  <a:pt x="107" y="858"/>
                  <a:pt x="105" y="860"/>
                </a:cubicBezTo>
                <a:cubicBezTo>
                  <a:pt x="108" y="861"/>
                  <a:pt x="113" y="857"/>
                  <a:pt x="111" y="855"/>
                </a:cubicBezTo>
                <a:close/>
                <a:moveTo>
                  <a:pt x="967" y="855"/>
                </a:moveTo>
                <a:cubicBezTo>
                  <a:pt x="968" y="860"/>
                  <a:pt x="965" y="856"/>
                  <a:pt x="962" y="857"/>
                </a:cubicBezTo>
                <a:cubicBezTo>
                  <a:pt x="962" y="859"/>
                  <a:pt x="963" y="861"/>
                  <a:pt x="964" y="861"/>
                </a:cubicBezTo>
                <a:cubicBezTo>
                  <a:pt x="965" y="859"/>
                  <a:pt x="969" y="860"/>
                  <a:pt x="970" y="857"/>
                </a:cubicBezTo>
                <a:cubicBezTo>
                  <a:pt x="968" y="857"/>
                  <a:pt x="969" y="854"/>
                  <a:pt x="967" y="855"/>
                </a:cubicBezTo>
                <a:close/>
                <a:moveTo>
                  <a:pt x="100" y="870"/>
                </a:moveTo>
                <a:cubicBezTo>
                  <a:pt x="102" y="869"/>
                  <a:pt x="105" y="869"/>
                  <a:pt x="105" y="866"/>
                </a:cubicBezTo>
                <a:cubicBezTo>
                  <a:pt x="102" y="866"/>
                  <a:pt x="102" y="866"/>
                  <a:pt x="102" y="866"/>
                </a:cubicBezTo>
                <a:cubicBezTo>
                  <a:pt x="103" y="869"/>
                  <a:pt x="100" y="868"/>
                  <a:pt x="100" y="870"/>
                </a:cubicBezTo>
                <a:close/>
                <a:moveTo>
                  <a:pt x="177" y="879"/>
                </a:moveTo>
                <a:cubicBezTo>
                  <a:pt x="172" y="873"/>
                  <a:pt x="164" y="880"/>
                  <a:pt x="161" y="885"/>
                </a:cubicBezTo>
                <a:cubicBezTo>
                  <a:pt x="166" y="888"/>
                  <a:pt x="174" y="884"/>
                  <a:pt x="177" y="879"/>
                </a:cubicBezTo>
                <a:close/>
                <a:moveTo>
                  <a:pt x="1111" y="885"/>
                </a:moveTo>
                <a:cubicBezTo>
                  <a:pt x="1109" y="888"/>
                  <a:pt x="1105" y="888"/>
                  <a:pt x="1104" y="892"/>
                </a:cubicBezTo>
                <a:cubicBezTo>
                  <a:pt x="1112" y="898"/>
                  <a:pt x="1111" y="900"/>
                  <a:pt x="1112" y="909"/>
                </a:cubicBezTo>
                <a:cubicBezTo>
                  <a:pt x="1116" y="907"/>
                  <a:pt x="1118" y="904"/>
                  <a:pt x="1120" y="899"/>
                </a:cubicBezTo>
                <a:cubicBezTo>
                  <a:pt x="1114" y="899"/>
                  <a:pt x="1113" y="889"/>
                  <a:pt x="1111" y="885"/>
                </a:cubicBezTo>
                <a:close/>
                <a:moveTo>
                  <a:pt x="146" y="887"/>
                </a:moveTo>
                <a:cubicBezTo>
                  <a:pt x="139" y="888"/>
                  <a:pt x="134" y="892"/>
                  <a:pt x="132" y="898"/>
                </a:cubicBezTo>
                <a:cubicBezTo>
                  <a:pt x="137" y="895"/>
                  <a:pt x="152" y="890"/>
                  <a:pt x="145" y="887"/>
                </a:cubicBezTo>
                <a:cubicBezTo>
                  <a:pt x="146" y="887"/>
                  <a:pt x="146" y="887"/>
                  <a:pt x="146" y="887"/>
                </a:cubicBezTo>
                <a:close/>
                <a:moveTo>
                  <a:pt x="152" y="894"/>
                </a:moveTo>
                <a:cubicBezTo>
                  <a:pt x="155" y="894"/>
                  <a:pt x="155" y="894"/>
                  <a:pt x="155" y="894"/>
                </a:cubicBezTo>
                <a:cubicBezTo>
                  <a:pt x="156" y="891"/>
                  <a:pt x="154" y="891"/>
                  <a:pt x="152" y="890"/>
                </a:cubicBezTo>
                <a:cubicBezTo>
                  <a:pt x="152" y="891"/>
                  <a:pt x="151" y="892"/>
                  <a:pt x="152" y="894"/>
                </a:cubicBezTo>
                <a:close/>
                <a:moveTo>
                  <a:pt x="1199" y="891"/>
                </a:moveTo>
                <a:cubicBezTo>
                  <a:pt x="1195" y="894"/>
                  <a:pt x="1193" y="894"/>
                  <a:pt x="1192" y="900"/>
                </a:cubicBezTo>
                <a:cubicBezTo>
                  <a:pt x="1195" y="898"/>
                  <a:pt x="1199" y="899"/>
                  <a:pt x="1201" y="896"/>
                </a:cubicBezTo>
                <a:cubicBezTo>
                  <a:pt x="1198" y="895"/>
                  <a:pt x="1203" y="891"/>
                  <a:pt x="1199" y="891"/>
                </a:cubicBezTo>
                <a:close/>
                <a:moveTo>
                  <a:pt x="1133" y="913"/>
                </a:moveTo>
                <a:cubicBezTo>
                  <a:pt x="1134" y="916"/>
                  <a:pt x="1142" y="909"/>
                  <a:pt x="1141" y="915"/>
                </a:cubicBezTo>
                <a:cubicBezTo>
                  <a:pt x="1149" y="915"/>
                  <a:pt x="1144" y="910"/>
                  <a:pt x="1147" y="906"/>
                </a:cubicBezTo>
                <a:cubicBezTo>
                  <a:pt x="1141" y="905"/>
                  <a:pt x="1136" y="909"/>
                  <a:pt x="1133" y="913"/>
                </a:cubicBezTo>
                <a:close/>
                <a:moveTo>
                  <a:pt x="118" y="907"/>
                </a:moveTo>
                <a:cubicBezTo>
                  <a:pt x="117" y="911"/>
                  <a:pt x="113" y="910"/>
                  <a:pt x="111" y="913"/>
                </a:cubicBezTo>
                <a:cubicBezTo>
                  <a:pt x="116" y="915"/>
                  <a:pt x="116" y="912"/>
                  <a:pt x="120" y="913"/>
                </a:cubicBezTo>
                <a:cubicBezTo>
                  <a:pt x="120" y="910"/>
                  <a:pt x="121" y="906"/>
                  <a:pt x="118" y="907"/>
                </a:cubicBezTo>
                <a:close/>
                <a:moveTo>
                  <a:pt x="1122" y="910"/>
                </a:moveTo>
                <a:cubicBezTo>
                  <a:pt x="1121" y="910"/>
                  <a:pt x="1121" y="908"/>
                  <a:pt x="1121" y="907"/>
                </a:cubicBezTo>
                <a:cubicBezTo>
                  <a:pt x="1118" y="907"/>
                  <a:pt x="1118" y="907"/>
                  <a:pt x="1118" y="907"/>
                </a:cubicBezTo>
                <a:cubicBezTo>
                  <a:pt x="1118" y="909"/>
                  <a:pt x="1117" y="909"/>
                  <a:pt x="1117" y="911"/>
                </a:cubicBezTo>
                <a:cubicBezTo>
                  <a:pt x="1119" y="910"/>
                  <a:pt x="1122" y="912"/>
                  <a:pt x="1122" y="910"/>
                </a:cubicBezTo>
                <a:close/>
                <a:moveTo>
                  <a:pt x="47" y="910"/>
                </a:moveTo>
                <a:cubicBezTo>
                  <a:pt x="44" y="907"/>
                  <a:pt x="38" y="912"/>
                  <a:pt x="41" y="914"/>
                </a:cubicBezTo>
                <a:cubicBezTo>
                  <a:pt x="42" y="912"/>
                  <a:pt x="46" y="913"/>
                  <a:pt x="47" y="910"/>
                </a:cubicBezTo>
                <a:close/>
                <a:moveTo>
                  <a:pt x="1167" y="913"/>
                </a:moveTo>
                <a:cubicBezTo>
                  <a:pt x="1168" y="914"/>
                  <a:pt x="1168" y="915"/>
                  <a:pt x="1170" y="914"/>
                </a:cubicBezTo>
                <a:cubicBezTo>
                  <a:pt x="1170" y="912"/>
                  <a:pt x="1171" y="911"/>
                  <a:pt x="1171" y="909"/>
                </a:cubicBezTo>
                <a:cubicBezTo>
                  <a:pt x="1169" y="909"/>
                  <a:pt x="1167" y="911"/>
                  <a:pt x="1167" y="913"/>
                </a:cubicBezTo>
                <a:close/>
                <a:moveTo>
                  <a:pt x="1158" y="911"/>
                </a:moveTo>
                <a:cubicBezTo>
                  <a:pt x="1157" y="914"/>
                  <a:pt x="1153" y="913"/>
                  <a:pt x="1151" y="913"/>
                </a:cubicBezTo>
                <a:cubicBezTo>
                  <a:pt x="1151" y="915"/>
                  <a:pt x="1148" y="916"/>
                  <a:pt x="1146" y="917"/>
                </a:cubicBezTo>
                <a:cubicBezTo>
                  <a:pt x="1145" y="922"/>
                  <a:pt x="1145" y="922"/>
                  <a:pt x="1146" y="926"/>
                </a:cubicBezTo>
                <a:cubicBezTo>
                  <a:pt x="1149" y="926"/>
                  <a:pt x="1152" y="923"/>
                  <a:pt x="1155" y="925"/>
                </a:cubicBezTo>
                <a:cubicBezTo>
                  <a:pt x="1154" y="926"/>
                  <a:pt x="1153" y="927"/>
                  <a:pt x="1153" y="928"/>
                </a:cubicBezTo>
                <a:cubicBezTo>
                  <a:pt x="1157" y="926"/>
                  <a:pt x="1161" y="925"/>
                  <a:pt x="1158" y="921"/>
                </a:cubicBezTo>
                <a:cubicBezTo>
                  <a:pt x="1161" y="921"/>
                  <a:pt x="1161" y="921"/>
                  <a:pt x="1161" y="921"/>
                </a:cubicBezTo>
                <a:cubicBezTo>
                  <a:pt x="1161" y="923"/>
                  <a:pt x="1160" y="924"/>
                  <a:pt x="1162" y="926"/>
                </a:cubicBezTo>
                <a:cubicBezTo>
                  <a:pt x="1163" y="921"/>
                  <a:pt x="1166" y="919"/>
                  <a:pt x="1165" y="914"/>
                </a:cubicBezTo>
                <a:cubicBezTo>
                  <a:pt x="1159" y="916"/>
                  <a:pt x="1160" y="911"/>
                  <a:pt x="1158" y="911"/>
                </a:cubicBezTo>
                <a:close/>
                <a:moveTo>
                  <a:pt x="1147" y="923"/>
                </a:moveTo>
                <a:cubicBezTo>
                  <a:pt x="1146" y="920"/>
                  <a:pt x="1149" y="921"/>
                  <a:pt x="1148" y="917"/>
                </a:cubicBezTo>
                <a:cubicBezTo>
                  <a:pt x="1149" y="918"/>
                  <a:pt x="1150" y="918"/>
                  <a:pt x="1151" y="918"/>
                </a:cubicBezTo>
                <a:cubicBezTo>
                  <a:pt x="1151" y="921"/>
                  <a:pt x="1150" y="923"/>
                  <a:pt x="1147" y="923"/>
                </a:cubicBezTo>
                <a:close/>
                <a:moveTo>
                  <a:pt x="88" y="926"/>
                </a:moveTo>
                <a:cubicBezTo>
                  <a:pt x="92" y="922"/>
                  <a:pt x="97" y="920"/>
                  <a:pt x="101" y="916"/>
                </a:cubicBezTo>
                <a:cubicBezTo>
                  <a:pt x="95" y="911"/>
                  <a:pt x="91" y="920"/>
                  <a:pt x="87" y="923"/>
                </a:cubicBezTo>
                <a:cubicBezTo>
                  <a:pt x="88" y="923"/>
                  <a:pt x="87" y="925"/>
                  <a:pt x="88" y="926"/>
                </a:cubicBezTo>
                <a:close/>
                <a:moveTo>
                  <a:pt x="994" y="937"/>
                </a:moveTo>
                <a:cubicBezTo>
                  <a:pt x="1001" y="937"/>
                  <a:pt x="1006" y="930"/>
                  <a:pt x="1012" y="931"/>
                </a:cubicBezTo>
                <a:cubicBezTo>
                  <a:pt x="1013" y="927"/>
                  <a:pt x="1012" y="927"/>
                  <a:pt x="1012" y="922"/>
                </a:cubicBezTo>
                <a:cubicBezTo>
                  <a:pt x="1002" y="920"/>
                  <a:pt x="1004" y="933"/>
                  <a:pt x="996" y="931"/>
                </a:cubicBezTo>
                <a:cubicBezTo>
                  <a:pt x="998" y="927"/>
                  <a:pt x="1001" y="926"/>
                  <a:pt x="1005" y="924"/>
                </a:cubicBezTo>
                <a:cubicBezTo>
                  <a:pt x="1001" y="923"/>
                  <a:pt x="997" y="922"/>
                  <a:pt x="994" y="925"/>
                </a:cubicBezTo>
                <a:cubicBezTo>
                  <a:pt x="997" y="930"/>
                  <a:pt x="993" y="931"/>
                  <a:pt x="994" y="937"/>
                </a:cubicBezTo>
                <a:close/>
                <a:moveTo>
                  <a:pt x="178" y="931"/>
                </a:moveTo>
                <a:cubicBezTo>
                  <a:pt x="175" y="931"/>
                  <a:pt x="176" y="933"/>
                  <a:pt x="174" y="935"/>
                </a:cubicBezTo>
                <a:cubicBezTo>
                  <a:pt x="178" y="935"/>
                  <a:pt x="178" y="933"/>
                  <a:pt x="178" y="931"/>
                </a:cubicBezTo>
                <a:close/>
                <a:moveTo>
                  <a:pt x="1184" y="948"/>
                </a:moveTo>
                <a:cubicBezTo>
                  <a:pt x="1186" y="945"/>
                  <a:pt x="1188" y="942"/>
                  <a:pt x="1189" y="939"/>
                </a:cubicBezTo>
                <a:cubicBezTo>
                  <a:pt x="1184" y="941"/>
                  <a:pt x="1188" y="934"/>
                  <a:pt x="1184" y="935"/>
                </a:cubicBezTo>
                <a:cubicBezTo>
                  <a:pt x="1177" y="945"/>
                  <a:pt x="1160" y="942"/>
                  <a:pt x="1160" y="956"/>
                </a:cubicBezTo>
                <a:cubicBezTo>
                  <a:pt x="1159" y="954"/>
                  <a:pt x="1158" y="957"/>
                  <a:pt x="1158" y="955"/>
                </a:cubicBezTo>
                <a:cubicBezTo>
                  <a:pt x="1158" y="954"/>
                  <a:pt x="1159" y="953"/>
                  <a:pt x="1158" y="952"/>
                </a:cubicBezTo>
                <a:cubicBezTo>
                  <a:pt x="1156" y="954"/>
                  <a:pt x="1155" y="956"/>
                  <a:pt x="1154" y="958"/>
                </a:cubicBezTo>
                <a:cubicBezTo>
                  <a:pt x="1149" y="959"/>
                  <a:pt x="1153" y="956"/>
                  <a:pt x="1149" y="955"/>
                </a:cubicBezTo>
                <a:cubicBezTo>
                  <a:pt x="1150" y="963"/>
                  <a:pt x="1143" y="964"/>
                  <a:pt x="1135" y="964"/>
                </a:cubicBezTo>
                <a:cubicBezTo>
                  <a:pt x="1132" y="973"/>
                  <a:pt x="1125" y="977"/>
                  <a:pt x="1117" y="980"/>
                </a:cubicBezTo>
                <a:cubicBezTo>
                  <a:pt x="1114" y="975"/>
                  <a:pt x="1120" y="972"/>
                  <a:pt x="1122" y="969"/>
                </a:cubicBezTo>
                <a:cubicBezTo>
                  <a:pt x="1117" y="969"/>
                  <a:pt x="1126" y="967"/>
                  <a:pt x="1122" y="965"/>
                </a:cubicBezTo>
                <a:cubicBezTo>
                  <a:pt x="1121" y="968"/>
                  <a:pt x="1119" y="965"/>
                  <a:pt x="1118" y="965"/>
                </a:cubicBezTo>
                <a:cubicBezTo>
                  <a:pt x="1116" y="966"/>
                  <a:pt x="1115" y="969"/>
                  <a:pt x="1114" y="972"/>
                </a:cubicBezTo>
                <a:cubicBezTo>
                  <a:pt x="1109" y="971"/>
                  <a:pt x="1108" y="974"/>
                  <a:pt x="1106" y="977"/>
                </a:cubicBezTo>
                <a:cubicBezTo>
                  <a:pt x="1110" y="976"/>
                  <a:pt x="1110" y="973"/>
                  <a:pt x="1114" y="974"/>
                </a:cubicBezTo>
                <a:cubicBezTo>
                  <a:pt x="1118" y="982"/>
                  <a:pt x="1110" y="982"/>
                  <a:pt x="1107" y="987"/>
                </a:cubicBezTo>
                <a:cubicBezTo>
                  <a:pt x="1115" y="986"/>
                  <a:pt x="1119" y="980"/>
                  <a:pt x="1127" y="978"/>
                </a:cubicBezTo>
                <a:cubicBezTo>
                  <a:pt x="1128" y="981"/>
                  <a:pt x="1129" y="983"/>
                  <a:pt x="1130" y="984"/>
                </a:cubicBezTo>
                <a:cubicBezTo>
                  <a:pt x="1134" y="981"/>
                  <a:pt x="1140" y="978"/>
                  <a:pt x="1143" y="973"/>
                </a:cubicBezTo>
                <a:cubicBezTo>
                  <a:pt x="1153" y="977"/>
                  <a:pt x="1151" y="960"/>
                  <a:pt x="1158" y="958"/>
                </a:cubicBezTo>
                <a:cubicBezTo>
                  <a:pt x="1161" y="958"/>
                  <a:pt x="1161" y="961"/>
                  <a:pt x="1164" y="960"/>
                </a:cubicBezTo>
                <a:cubicBezTo>
                  <a:pt x="1171" y="957"/>
                  <a:pt x="1174" y="946"/>
                  <a:pt x="1184" y="948"/>
                </a:cubicBezTo>
                <a:close/>
                <a:moveTo>
                  <a:pt x="215" y="940"/>
                </a:moveTo>
                <a:cubicBezTo>
                  <a:pt x="216" y="940"/>
                  <a:pt x="218" y="940"/>
                  <a:pt x="218" y="942"/>
                </a:cubicBezTo>
                <a:cubicBezTo>
                  <a:pt x="219" y="942"/>
                  <a:pt x="221" y="942"/>
                  <a:pt x="221" y="940"/>
                </a:cubicBezTo>
                <a:cubicBezTo>
                  <a:pt x="220" y="940"/>
                  <a:pt x="220" y="940"/>
                  <a:pt x="220" y="939"/>
                </a:cubicBezTo>
                <a:cubicBezTo>
                  <a:pt x="218" y="939"/>
                  <a:pt x="215" y="938"/>
                  <a:pt x="215" y="940"/>
                </a:cubicBezTo>
                <a:close/>
                <a:moveTo>
                  <a:pt x="1064" y="943"/>
                </a:moveTo>
                <a:cubicBezTo>
                  <a:pt x="1065" y="946"/>
                  <a:pt x="1063" y="946"/>
                  <a:pt x="1062" y="948"/>
                </a:cubicBezTo>
                <a:cubicBezTo>
                  <a:pt x="1066" y="947"/>
                  <a:pt x="1065" y="950"/>
                  <a:pt x="1068" y="950"/>
                </a:cubicBezTo>
                <a:cubicBezTo>
                  <a:pt x="1069" y="948"/>
                  <a:pt x="1073" y="948"/>
                  <a:pt x="1072" y="944"/>
                </a:cubicBezTo>
                <a:cubicBezTo>
                  <a:pt x="1070" y="943"/>
                  <a:pt x="1069" y="948"/>
                  <a:pt x="1069" y="945"/>
                </a:cubicBezTo>
                <a:cubicBezTo>
                  <a:pt x="1069" y="944"/>
                  <a:pt x="1070" y="943"/>
                  <a:pt x="1070" y="942"/>
                </a:cubicBezTo>
                <a:cubicBezTo>
                  <a:pt x="1068" y="942"/>
                  <a:pt x="1067" y="940"/>
                  <a:pt x="1064" y="939"/>
                </a:cubicBezTo>
                <a:cubicBezTo>
                  <a:pt x="1063" y="944"/>
                  <a:pt x="1057" y="942"/>
                  <a:pt x="1058" y="948"/>
                </a:cubicBezTo>
                <a:cubicBezTo>
                  <a:pt x="1063" y="949"/>
                  <a:pt x="1061" y="944"/>
                  <a:pt x="1064" y="943"/>
                </a:cubicBezTo>
                <a:close/>
                <a:moveTo>
                  <a:pt x="942" y="948"/>
                </a:moveTo>
                <a:cubicBezTo>
                  <a:pt x="942" y="944"/>
                  <a:pt x="942" y="944"/>
                  <a:pt x="942" y="944"/>
                </a:cubicBezTo>
                <a:cubicBezTo>
                  <a:pt x="939" y="943"/>
                  <a:pt x="939" y="949"/>
                  <a:pt x="942" y="948"/>
                </a:cubicBezTo>
                <a:close/>
                <a:moveTo>
                  <a:pt x="1171" y="961"/>
                </a:moveTo>
                <a:cubicBezTo>
                  <a:pt x="1171" y="966"/>
                  <a:pt x="1164" y="965"/>
                  <a:pt x="1164" y="970"/>
                </a:cubicBezTo>
                <a:cubicBezTo>
                  <a:pt x="1176" y="963"/>
                  <a:pt x="1186" y="960"/>
                  <a:pt x="1195" y="950"/>
                </a:cubicBezTo>
                <a:cubicBezTo>
                  <a:pt x="1185" y="945"/>
                  <a:pt x="1181" y="960"/>
                  <a:pt x="1171" y="961"/>
                </a:cubicBezTo>
                <a:close/>
                <a:moveTo>
                  <a:pt x="199" y="950"/>
                </a:moveTo>
                <a:cubicBezTo>
                  <a:pt x="197" y="950"/>
                  <a:pt x="194" y="950"/>
                  <a:pt x="195" y="952"/>
                </a:cubicBezTo>
                <a:cubicBezTo>
                  <a:pt x="197" y="952"/>
                  <a:pt x="199" y="952"/>
                  <a:pt x="199" y="950"/>
                </a:cubicBezTo>
                <a:close/>
                <a:moveTo>
                  <a:pt x="72" y="952"/>
                </a:moveTo>
                <a:cubicBezTo>
                  <a:pt x="70" y="949"/>
                  <a:pt x="65" y="951"/>
                  <a:pt x="64" y="954"/>
                </a:cubicBezTo>
                <a:cubicBezTo>
                  <a:pt x="67" y="954"/>
                  <a:pt x="71" y="955"/>
                  <a:pt x="72" y="952"/>
                </a:cubicBezTo>
                <a:close/>
                <a:moveTo>
                  <a:pt x="1136" y="954"/>
                </a:moveTo>
                <a:cubicBezTo>
                  <a:pt x="1139" y="955"/>
                  <a:pt x="1141" y="954"/>
                  <a:pt x="1140" y="951"/>
                </a:cubicBezTo>
                <a:cubicBezTo>
                  <a:pt x="1137" y="951"/>
                  <a:pt x="1137" y="951"/>
                  <a:pt x="1137" y="951"/>
                </a:cubicBezTo>
                <a:cubicBezTo>
                  <a:pt x="1138" y="952"/>
                  <a:pt x="1136" y="953"/>
                  <a:pt x="1136" y="954"/>
                </a:cubicBezTo>
                <a:close/>
                <a:moveTo>
                  <a:pt x="90" y="958"/>
                </a:moveTo>
                <a:cubicBezTo>
                  <a:pt x="89" y="960"/>
                  <a:pt x="87" y="960"/>
                  <a:pt x="87" y="962"/>
                </a:cubicBezTo>
                <a:cubicBezTo>
                  <a:pt x="91" y="962"/>
                  <a:pt x="91" y="962"/>
                  <a:pt x="91" y="962"/>
                </a:cubicBezTo>
                <a:cubicBezTo>
                  <a:pt x="91" y="960"/>
                  <a:pt x="91" y="958"/>
                  <a:pt x="90" y="958"/>
                </a:cubicBezTo>
                <a:close/>
                <a:moveTo>
                  <a:pt x="130" y="964"/>
                </a:moveTo>
                <a:cubicBezTo>
                  <a:pt x="134" y="965"/>
                  <a:pt x="135" y="959"/>
                  <a:pt x="133" y="958"/>
                </a:cubicBezTo>
                <a:cubicBezTo>
                  <a:pt x="132" y="959"/>
                  <a:pt x="128" y="961"/>
                  <a:pt x="130" y="964"/>
                </a:cubicBezTo>
                <a:close/>
                <a:moveTo>
                  <a:pt x="236" y="965"/>
                </a:moveTo>
                <a:cubicBezTo>
                  <a:pt x="236" y="967"/>
                  <a:pt x="236" y="968"/>
                  <a:pt x="237" y="969"/>
                </a:cubicBezTo>
                <a:cubicBezTo>
                  <a:pt x="243" y="967"/>
                  <a:pt x="247" y="971"/>
                  <a:pt x="248" y="975"/>
                </a:cubicBezTo>
                <a:cubicBezTo>
                  <a:pt x="248" y="967"/>
                  <a:pt x="247" y="967"/>
                  <a:pt x="247" y="960"/>
                </a:cubicBezTo>
                <a:cubicBezTo>
                  <a:pt x="242" y="960"/>
                  <a:pt x="240" y="963"/>
                  <a:pt x="236" y="965"/>
                </a:cubicBezTo>
                <a:close/>
                <a:moveTo>
                  <a:pt x="171" y="965"/>
                </a:moveTo>
                <a:cubicBezTo>
                  <a:pt x="167" y="965"/>
                  <a:pt x="167" y="968"/>
                  <a:pt x="164" y="969"/>
                </a:cubicBezTo>
                <a:cubicBezTo>
                  <a:pt x="168" y="969"/>
                  <a:pt x="170" y="968"/>
                  <a:pt x="171" y="965"/>
                </a:cubicBezTo>
                <a:close/>
                <a:moveTo>
                  <a:pt x="1060" y="970"/>
                </a:moveTo>
                <a:cubicBezTo>
                  <a:pt x="1064" y="970"/>
                  <a:pt x="1066" y="969"/>
                  <a:pt x="1067" y="966"/>
                </a:cubicBezTo>
                <a:cubicBezTo>
                  <a:pt x="1064" y="967"/>
                  <a:pt x="1061" y="967"/>
                  <a:pt x="1060" y="970"/>
                </a:cubicBezTo>
                <a:close/>
                <a:moveTo>
                  <a:pt x="187" y="977"/>
                </a:moveTo>
                <a:cubicBezTo>
                  <a:pt x="187" y="978"/>
                  <a:pt x="188" y="981"/>
                  <a:pt x="186" y="981"/>
                </a:cubicBezTo>
                <a:cubicBezTo>
                  <a:pt x="182" y="981"/>
                  <a:pt x="178" y="982"/>
                  <a:pt x="176" y="985"/>
                </a:cubicBezTo>
                <a:cubicBezTo>
                  <a:pt x="173" y="986"/>
                  <a:pt x="175" y="982"/>
                  <a:pt x="172" y="983"/>
                </a:cubicBezTo>
                <a:cubicBezTo>
                  <a:pt x="166" y="985"/>
                  <a:pt x="164" y="989"/>
                  <a:pt x="161" y="992"/>
                </a:cubicBezTo>
                <a:cubicBezTo>
                  <a:pt x="156" y="997"/>
                  <a:pt x="149" y="999"/>
                  <a:pt x="145" y="1001"/>
                </a:cubicBezTo>
                <a:cubicBezTo>
                  <a:pt x="159" y="1005"/>
                  <a:pt x="173" y="992"/>
                  <a:pt x="179" y="985"/>
                </a:cubicBezTo>
                <a:cubicBezTo>
                  <a:pt x="191" y="984"/>
                  <a:pt x="196" y="977"/>
                  <a:pt x="204" y="972"/>
                </a:cubicBezTo>
                <a:cubicBezTo>
                  <a:pt x="196" y="971"/>
                  <a:pt x="193" y="975"/>
                  <a:pt x="187" y="977"/>
                </a:cubicBezTo>
                <a:close/>
                <a:moveTo>
                  <a:pt x="1174" y="972"/>
                </a:moveTo>
                <a:cubicBezTo>
                  <a:pt x="1175" y="975"/>
                  <a:pt x="1171" y="974"/>
                  <a:pt x="1172" y="977"/>
                </a:cubicBezTo>
                <a:cubicBezTo>
                  <a:pt x="1175" y="977"/>
                  <a:pt x="1177" y="973"/>
                  <a:pt x="1174" y="972"/>
                </a:cubicBezTo>
                <a:close/>
                <a:moveTo>
                  <a:pt x="1190" y="976"/>
                </a:moveTo>
                <a:cubicBezTo>
                  <a:pt x="1185" y="977"/>
                  <a:pt x="1178" y="975"/>
                  <a:pt x="1177" y="980"/>
                </a:cubicBezTo>
                <a:cubicBezTo>
                  <a:pt x="1183" y="977"/>
                  <a:pt x="1187" y="984"/>
                  <a:pt x="1190" y="980"/>
                </a:cubicBezTo>
                <a:cubicBezTo>
                  <a:pt x="1185" y="980"/>
                  <a:pt x="1188" y="977"/>
                  <a:pt x="1190" y="976"/>
                </a:cubicBezTo>
                <a:close/>
                <a:moveTo>
                  <a:pt x="989" y="985"/>
                </a:moveTo>
                <a:cubicBezTo>
                  <a:pt x="991" y="985"/>
                  <a:pt x="991" y="986"/>
                  <a:pt x="991" y="988"/>
                </a:cubicBezTo>
                <a:cubicBezTo>
                  <a:pt x="995" y="986"/>
                  <a:pt x="997" y="983"/>
                  <a:pt x="999" y="979"/>
                </a:cubicBezTo>
                <a:cubicBezTo>
                  <a:pt x="994" y="980"/>
                  <a:pt x="991" y="982"/>
                  <a:pt x="989" y="985"/>
                </a:cubicBezTo>
                <a:close/>
                <a:moveTo>
                  <a:pt x="207" y="982"/>
                </a:moveTo>
                <a:cubicBezTo>
                  <a:pt x="210" y="985"/>
                  <a:pt x="216" y="983"/>
                  <a:pt x="219" y="982"/>
                </a:cubicBezTo>
                <a:cubicBezTo>
                  <a:pt x="217" y="981"/>
                  <a:pt x="211" y="979"/>
                  <a:pt x="207" y="982"/>
                </a:cubicBezTo>
                <a:close/>
                <a:moveTo>
                  <a:pt x="4" y="982"/>
                </a:moveTo>
                <a:cubicBezTo>
                  <a:pt x="2" y="983"/>
                  <a:pt x="1" y="985"/>
                  <a:pt x="0" y="988"/>
                </a:cubicBezTo>
                <a:cubicBezTo>
                  <a:pt x="4" y="987"/>
                  <a:pt x="6" y="990"/>
                  <a:pt x="9" y="991"/>
                </a:cubicBezTo>
                <a:cubicBezTo>
                  <a:pt x="9" y="987"/>
                  <a:pt x="15" y="989"/>
                  <a:pt x="14" y="985"/>
                </a:cubicBezTo>
                <a:cubicBezTo>
                  <a:pt x="9" y="987"/>
                  <a:pt x="8" y="984"/>
                  <a:pt x="4" y="982"/>
                </a:cubicBezTo>
                <a:close/>
                <a:moveTo>
                  <a:pt x="1088" y="991"/>
                </a:moveTo>
                <a:cubicBezTo>
                  <a:pt x="1090" y="987"/>
                  <a:pt x="1095" y="986"/>
                  <a:pt x="1099" y="986"/>
                </a:cubicBezTo>
                <a:cubicBezTo>
                  <a:pt x="1098" y="977"/>
                  <a:pt x="1086" y="988"/>
                  <a:pt x="1088" y="991"/>
                </a:cubicBezTo>
                <a:close/>
                <a:moveTo>
                  <a:pt x="1136" y="986"/>
                </a:moveTo>
                <a:cubicBezTo>
                  <a:pt x="1138" y="986"/>
                  <a:pt x="1138" y="987"/>
                  <a:pt x="1139" y="988"/>
                </a:cubicBezTo>
                <a:cubicBezTo>
                  <a:pt x="1138" y="985"/>
                  <a:pt x="1142" y="987"/>
                  <a:pt x="1141" y="984"/>
                </a:cubicBezTo>
                <a:cubicBezTo>
                  <a:pt x="1139" y="984"/>
                  <a:pt x="1137" y="985"/>
                  <a:pt x="1136" y="986"/>
                </a:cubicBezTo>
                <a:close/>
                <a:moveTo>
                  <a:pt x="1151" y="990"/>
                </a:moveTo>
                <a:cubicBezTo>
                  <a:pt x="1152" y="990"/>
                  <a:pt x="1153" y="991"/>
                  <a:pt x="1154" y="991"/>
                </a:cubicBezTo>
                <a:cubicBezTo>
                  <a:pt x="1153" y="998"/>
                  <a:pt x="1147" y="992"/>
                  <a:pt x="1146" y="995"/>
                </a:cubicBezTo>
                <a:cubicBezTo>
                  <a:pt x="1150" y="996"/>
                  <a:pt x="1151" y="999"/>
                  <a:pt x="1154" y="1000"/>
                </a:cubicBezTo>
                <a:cubicBezTo>
                  <a:pt x="1152" y="997"/>
                  <a:pt x="1153" y="993"/>
                  <a:pt x="1157" y="992"/>
                </a:cubicBezTo>
                <a:cubicBezTo>
                  <a:pt x="1156" y="991"/>
                  <a:pt x="1156" y="989"/>
                  <a:pt x="1155" y="988"/>
                </a:cubicBezTo>
                <a:cubicBezTo>
                  <a:pt x="1155" y="990"/>
                  <a:pt x="1150" y="987"/>
                  <a:pt x="1151" y="990"/>
                </a:cubicBezTo>
                <a:close/>
                <a:moveTo>
                  <a:pt x="845" y="991"/>
                </a:moveTo>
                <a:cubicBezTo>
                  <a:pt x="842" y="993"/>
                  <a:pt x="834" y="994"/>
                  <a:pt x="836" y="998"/>
                </a:cubicBezTo>
                <a:cubicBezTo>
                  <a:pt x="839" y="996"/>
                  <a:pt x="843" y="995"/>
                  <a:pt x="845" y="991"/>
                </a:cubicBezTo>
                <a:close/>
                <a:moveTo>
                  <a:pt x="996" y="992"/>
                </a:moveTo>
                <a:cubicBezTo>
                  <a:pt x="994" y="993"/>
                  <a:pt x="992" y="994"/>
                  <a:pt x="991" y="995"/>
                </a:cubicBezTo>
                <a:cubicBezTo>
                  <a:pt x="994" y="995"/>
                  <a:pt x="996" y="995"/>
                  <a:pt x="996" y="992"/>
                </a:cubicBezTo>
                <a:close/>
                <a:moveTo>
                  <a:pt x="1031" y="997"/>
                </a:moveTo>
                <a:cubicBezTo>
                  <a:pt x="1031" y="995"/>
                  <a:pt x="1034" y="996"/>
                  <a:pt x="1035" y="994"/>
                </a:cubicBezTo>
                <a:cubicBezTo>
                  <a:pt x="1033" y="992"/>
                  <a:pt x="1028" y="996"/>
                  <a:pt x="1031" y="997"/>
                </a:cubicBezTo>
                <a:close/>
                <a:moveTo>
                  <a:pt x="856" y="1002"/>
                </a:moveTo>
                <a:cubicBezTo>
                  <a:pt x="861" y="1004"/>
                  <a:pt x="865" y="997"/>
                  <a:pt x="869" y="995"/>
                </a:cubicBezTo>
                <a:cubicBezTo>
                  <a:pt x="865" y="998"/>
                  <a:pt x="858" y="994"/>
                  <a:pt x="854" y="1000"/>
                </a:cubicBezTo>
                <a:cubicBezTo>
                  <a:pt x="856" y="1001"/>
                  <a:pt x="858" y="997"/>
                  <a:pt x="859" y="999"/>
                </a:cubicBezTo>
                <a:cubicBezTo>
                  <a:pt x="858" y="999"/>
                  <a:pt x="857" y="1000"/>
                  <a:pt x="856" y="1002"/>
                </a:cubicBezTo>
                <a:close/>
                <a:moveTo>
                  <a:pt x="882" y="994"/>
                </a:moveTo>
                <a:cubicBezTo>
                  <a:pt x="880" y="996"/>
                  <a:pt x="873" y="997"/>
                  <a:pt x="876" y="1001"/>
                </a:cubicBezTo>
                <a:cubicBezTo>
                  <a:pt x="880" y="1001"/>
                  <a:pt x="884" y="997"/>
                  <a:pt x="882" y="994"/>
                </a:cubicBezTo>
                <a:close/>
                <a:moveTo>
                  <a:pt x="327" y="1005"/>
                </a:moveTo>
                <a:cubicBezTo>
                  <a:pt x="328" y="1004"/>
                  <a:pt x="332" y="1005"/>
                  <a:pt x="331" y="1002"/>
                </a:cubicBezTo>
                <a:cubicBezTo>
                  <a:pt x="329" y="1002"/>
                  <a:pt x="325" y="1004"/>
                  <a:pt x="327" y="1005"/>
                </a:cubicBezTo>
                <a:close/>
                <a:moveTo>
                  <a:pt x="126" y="1017"/>
                </a:moveTo>
                <a:cubicBezTo>
                  <a:pt x="133" y="1015"/>
                  <a:pt x="141" y="1013"/>
                  <a:pt x="143" y="1006"/>
                </a:cubicBezTo>
                <a:cubicBezTo>
                  <a:pt x="136" y="1000"/>
                  <a:pt x="127" y="1008"/>
                  <a:pt x="126" y="1017"/>
                </a:cubicBezTo>
                <a:close/>
                <a:moveTo>
                  <a:pt x="825" y="1024"/>
                </a:moveTo>
                <a:cubicBezTo>
                  <a:pt x="837" y="1021"/>
                  <a:pt x="845" y="1013"/>
                  <a:pt x="852" y="1005"/>
                </a:cubicBezTo>
                <a:cubicBezTo>
                  <a:pt x="840" y="1006"/>
                  <a:pt x="834" y="1017"/>
                  <a:pt x="825" y="1018"/>
                </a:cubicBezTo>
                <a:cubicBezTo>
                  <a:pt x="827" y="1021"/>
                  <a:pt x="822" y="1022"/>
                  <a:pt x="825" y="1024"/>
                </a:cubicBezTo>
                <a:close/>
                <a:moveTo>
                  <a:pt x="834" y="1010"/>
                </a:moveTo>
                <a:cubicBezTo>
                  <a:pt x="836" y="1007"/>
                  <a:pt x="840" y="1009"/>
                  <a:pt x="840" y="1006"/>
                </a:cubicBezTo>
                <a:cubicBezTo>
                  <a:pt x="838" y="1004"/>
                  <a:pt x="830" y="1007"/>
                  <a:pt x="834" y="1010"/>
                </a:cubicBezTo>
                <a:close/>
                <a:moveTo>
                  <a:pt x="828" y="1006"/>
                </a:moveTo>
                <a:cubicBezTo>
                  <a:pt x="828" y="1009"/>
                  <a:pt x="824" y="1008"/>
                  <a:pt x="824" y="1011"/>
                </a:cubicBezTo>
                <a:cubicBezTo>
                  <a:pt x="827" y="1012"/>
                  <a:pt x="830" y="1012"/>
                  <a:pt x="832" y="1011"/>
                </a:cubicBezTo>
                <a:cubicBezTo>
                  <a:pt x="831" y="1009"/>
                  <a:pt x="830" y="1007"/>
                  <a:pt x="828" y="1006"/>
                </a:cubicBezTo>
                <a:close/>
                <a:moveTo>
                  <a:pt x="985" y="1009"/>
                </a:moveTo>
                <a:cubicBezTo>
                  <a:pt x="977" y="1010"/>
                  <a:pt x="972" y="1015"/>
                  <a:pt x="967" y="1019"/>
                </a:cubicBezTo>
                <a:cubicBezTo>
                  <a:pt x="976" y="1019"/>
                  <a:pt x="982" y="1015"/>
                  <a:pt x="985" y="1009"/>
                </a:cubicBezTo>
                <a:close/>
                <a:moveTo>
                  <a:pt x="1131" y="1012"/>
                </a:moveTo>
                <a:cubicBezTo>
                  <a:pt x="1133" y="1012"/>
                  <a:pt x="1135" y="1011"/>
                  <a:pt x="1136" y="1009"/>
                </a:cubicBezTo>
                <a:cubicBezTo>
                  <a:pt x="1133" y="1009"/>
                  <a:pt x="1131" y="1009"/>
                  <a:pt x="1131" y="1012"/>
                </a:cubicBezTo>
                <a:close/>
                <a:moveTo>
                  <a:pt x="816" y="1013"/>
                </a:moveTo>
                <a:cubicBezTo>
                  <a:pt x="813" y="1013"/>
                  <a:pt x="810" y="1014"/>
                  <a:pt x="808" y="1016"/>
                </a:cubicBezTo>
                <a:cubicBezTo>
                  <a:pt x="811" y="1015"/>
                  <a:pt x="815" y="1015"/>
                  <a:pt x="816" y="1013"/>
                </a:cubicBezTo>
                <a:close/>
                <a:moveTo>
                  <a:pt x="937" y="1026"/>
                </a:moveTo>
                <a:cubicBezTo>
                  <a:pt x="942" y="1026"/>
                  <a:pt x="945" y="1024"/>
                  <a:pt x="948" y="1021"/>
                </a:cubicBezTo>
                <a:cubicBezTo>
                  <a:pt x="947" y="1020"/>
                  <a:pt x="947" y="1017"/>
                  <a:pt x="946" y="1017"/>
                </a:cubicBezTo>
                <a:cubicBezTo>
                  <a:pt x="945" y="1018"/>
                  <a:pt x="942" y="1019"/>
                  <a:pt x="943" y="1016"/>
                </a:cubicBezTo>
                <a:cubicBezTo>
                  <a:pt x="938" y="1018"/>
                  <a:pt x="940" y="1022"/>
                  <a:pt x="937" y="1026"/>
                </a:cubicBezTo>
                <a:close/>
                <a:moveTo>
                  <a:pt x="239" y="1024"/>
                </a:moveTo>
                <a:cubicBezTo>
                  <a:pt x="239" y="1023"/>
                  <a:pt x="244" y="1021"/>
                  <a:pt x="241" y="1019"/>
                </a:cubicBezTo>
                <a:cubicBezTo>
                  <a:pt x="241" y="1021"/>
                  <a:pt x="235" y="1022"/>
                  <a:pt x="239" y="1024"/>
                </a:cubicBezTo>
                <a:close/>
                <a:moveTo>
                  <a:pt x="976" y="1035"/>
                </a:moveTo>
                <a:cubicBezTo>
                  <a:pt x="977" y="1036"/>
                  <a:pt x="983" y="1034"/>
                  <a:pt x="983" y="1030"/>
                </a:cubicBezTo>
                <a:cubicBezTo>
                  <a:pt x="976" y="1034"/>
                  <a:pt x="962" y="1038"/>
                  <a:pt x="956" y="1044"/>
                </a:cubicBezTo>
                <a:cubicBezTo>
                  <a:pt x="965" y="1044"/>
                  <a:pt x="970" y="1039"/>
                  <a:pt x="976" y="1035"/>
                </a:cubicBezTo>
                <a:close/>
                <a:moveTo>
                  <a:pt x="978" y="1043"/>
                </a:moveTo>
                <a:cubicBezTo>
                  <a:pt x="975" y="1043"/>
                  <a:pt x="973" y="1045"/>
                  <a:pt x="972" y="1046"/>
                </a:cubicBezTo>
                <a:cubicBezTo>
                  <a:pt x="974" y="1046"/>
                  <a:pt x="978" y="1046"/>
                  <a:pt x="978" y="1043"/>
                </a:cubicBezTo>
                <a:close/>
                <a:moveTo>
                  <a:pt x="245" y="1049"/>
                </a:moveTo>
                <a:cubicBezTo>
                  <a:pt x="243" y="1053"/>
                  <a:pt x="242" y="1059"/>
                  <a:pt x="240" y="1062"/>
                </a:cubicBezTo>
                <a:cubicBezTo>
                  <a:pt x="248" y="1060"/>
                  <a:pt x="255" y="1056"/>
                  <a:pt x="258" y="1048"/>
                </a:cubicBezTo>
                <a:cubicBezTo>
                  <a:pt x="254" y="1051"/>
                  <a:pt x="250" y="1050"/>
                  <a:pt x="245" y="1049"/>
                </a:cubicBezTo>
                <a:close/>
                <a:moveTo>
                  <a:pt x="921" y="1054"/>
                </a:moveTo>
                <a:cubicBezTo>
                  <a:pt x="923" y="1053"/>
                  <a:pt x="932" y="1052"/>
                  <a:pt x="933" y="1048"/>
                </a:cubicBezTo>
                <a:cubicBezTo>
                  <a:pt x="930" y="1050"/>
                  <a:pt x="923" y="1050"/>
                  <a:pt x="921" y="1054"/>
                </a:cubicBezTo>
                <a:close/>
                <a:moveTo>
                  <a:pt x="926" y="1062"/>
                </a:moveTo>
                <a:cubicBezTo>
                  <a:pt x="928" y="1057"/>
                  <a:pt x="934" y="1057"/>
                  <a:pt x="938" y="1054"/>
                </a:cubicBezTo>
                <a:cubicBezTo>
                  <a:pt x="931" y="1054"/>
                  <a:pt x="925" y="1057"/>
                  <a:pt x="921" y="1060"/>
                </a:cubicBezTo>
                <a:cubicBezTo>
                  <a:pt x="922" y="1061"/>
                  <a:pt x="925" y="1061"/>
                  <a:pt x="926" y="1062"/>
                </a:cubicBezTo>
                <a:close/>
                <a:moveTo>
                  <a:pt x="768" y="1057"/>
                </a:moveTo>
                <a:cubicBezTo>
                  <a:pt x="762" y="1054"/>
                  <a:pt x="760" y="1062"/>
                  <a:pt x="755" y="1060"/>
                </a:cubicBezTo>
                <a:cubicBezTo>
                  <a:pt x="755" y="1063"/>
                  <a:pt x="757" y="1063"/>
                  <a:pt x="758" y="1064"/>
                </a:cubicBezTo>
                <a:cubicBezTo>
                  <a:pt x="761" y="1060"/>
                  <a:pt x="766" y="1061"/>
                  <a:pt x="768" y="1057"/>
                </a:cubicBezTo>
                <a:close/>
                <a:moveTo>
                  <a:pt x="718" y="1059"/>
                </a:moveTo>
                <a:cubicBezTo>
                  <a:pt x="715" y="1059"/>
                  <a:pt x="713" y="1060"/>
                  <a:pt x="712" y="1062"/>
                </a:cubicBezTo>
                <a:cubicBezTo>
                  <a:pt x="713" y="1062"/>
                  <a:pt x="713" y="1063"/>
                  <a:pt x="712" y="1064"/>
                </a:cubicBezTo>
                <a:cubicBezTo>
                  <a:pt x="715" y="1063"/>
                  <a:pt x="718" y="1062"/>
                  <a:pt x="718" y="1059"/>
                </a:cubicBezTo>
                <a:close/>
                <a:moveTo>
                  <a:pt x="906" y="1070"/>
                </a:moveTo>
                <a:cubicBezTo>
                  <a:pt x="911" y="1069"/>
                  <a:pt x="915" y="1067"/>
                  <a:pt x="919" y="1064"/>
                </a:cubicBezTo>
                <a:cubicBezTo>
                  <a:pt x="919" y="1064"/>
                  <a:pt x="918" y="1063"/>
                  <a:pt x="918" y="1062"/>
                </a:cubicBezTo>
                <a:cubicBezTo>
                  <a:pt x="914" y="1065"/>
                  <a:pt x="906" y="1064"/>
                  <a:pt x="906" y="1070"/>
                </a:cubicBezTo>
                <a:close/>
                <a:moveTo>
                  <a:pt x="524" y="1069"/>
                </a:moveTo>
                <a:cubicBezTo>
                  <a:pt x="524" y="1066"/>
                  <a:pt x="526" y="1066"/>
                  <a:pt x="526" y="1063"/>
                </a:cubicBezTo>
                <a:cubicBezTo>
                  <a:pt x="523" y="1062"/>
                  <a:pt x="523" y="1065"/>
                  <a:pt x="522" y="1063"/>
                </a:cubicBezTo>
                <a:cubicBezTo>
                  <a:pt x="522" y="1069"/>
                  <a:pt x="515" y="1064"/>
                  <a:pt x="515" y="1068"/>
                </a:cubicBezTo>
                <a:cubicBezTo>
                  <a:pt x="516" y="1070"/>
                  <a:pt x="521" y="1068"/>
                  <a:pt x="524" y="1069"/>
                </a:cubicBezTo>
                <a:close/>
                <a:moveTo>
                  <a:pt x="678" y="1074"/>
                </a:moveTo>
                <a:cubicBezTo>
                  <a:pt x="691" y="1077"/>
                  <a:pt x="702" y="1069"/>
                  <a:pt x="710" y="1063"/>
                </a:cubicBezTo>
                <a:cubicBezTo>
                  <a:pt x="699" y="1065"/>
                  <a:pt x="688" y="1067"/>
                  <a:pt x="682" y="1073"/>
                </a:cubicBezTo>
                <a:cubicBezTo>
                  <a:pt x="682" y="1072"/>
                  <a:pt x="682" y="1071"/>
                  <a:pt x="681" y="1070"/>
                </a:cubicBezTo>
                <a:cubicBezTo>
                  <a:pt x="682" y="1074"/>
                  <a:pt x="677" y="1071"/>
                  <a:pt x="678" y="1074"/>
                </a:cubicBezTo>
                <a:close/>
                <a:moveTo>
                  <a:pt x="747" y="1066"/>
                </a:moveTo>
                <a:cubicBezTo>
                  <a:pt x="736" y="1067"/>
                  <a:pt x="724" y="1073"/>
                  <a:pt x="716" y="1078"/>
                </a:cubicBezTo>
                <a:cubicBezTo>
                  <a:pt x="727" y="1080"/>
                  <a:pt x="733" y="1070"/>
                  <a:pt x="744" y="1070"/>
                </a:cubicBezTo>
                <a:cubicBezTo>
                  <a:pt x="743" y="1067"/>
                  <a:pt x="746" y="1067"/>
                  <a:pt x="747" y="1066"/>
                </a:cubicBezTo>
                <a:close/>
                <a:moveTo>
                  <a:pt x="1029" y="1088"/>
                </a:moveTo>
                <a:cubicBezTo>
                  <a:pt x="1035" y="1088"/>
                  <a:pt x="1051" y="1081"/>
                  <a:pt x="1048" y="1075"/>
                </a:cubicBezTo>
                <a:cubicBezTo>
                  <a:pt x="1043" y="1080"/>
                  <a:pt x="1034" y="1083"/>
                  <a:pt x="1029" y="1088"/>
                </a:cubicBezTo>
                <a:close/>
                <a:moveTo>
                  <a:pt x="402" y="1084"/>
                </a:moveTo>
                <a:cubicBezTo>
                  <a:pt x="402" y="1086"/>
                  <a:pt x="399" y="1085"/>
                  <a:pt x="399" y="1086"/>
                </a:cubicBezTo>
                <a:cubicBezTo>
                  <a:pt x="402" y="1085"/>
                  <a:pt x="399" y="1089"/>
                  <a:pt x="402" y="1089"/>
                </a:cubicBezTo>
                <a:cubicBezTo>
                  <a:pt x="403" y="1088"/>
                  <a:pt x="405" y="1085"/>
                  <a:pt x="402" y="1084"/>
                </a:cubicBezTo>
                <a:close/>
                <a:moveTo>
                  <a:pt x="710" y="1088"/>
                </a:moveTo>
                <a:cubicBezTo>
                  <a:pt x="708" y="1090"/>
                  <a:pt x="702" y="1089"/>
                  <a:pt x="702" y="1093"/>
                </a:cubicBezTo>
                <a:cubicBezTo>
                  <a:pt x="704" y="1094"/>
                  <a:pt x="707" y="1094"/>
                  <a:pt x="711" y="1094"/>
                </a:cubicBezTo>
                <a:cubicBezTo>
                  <a:pt x="712" y="1092"/>
                  <a:pt x="713" y="1089"/>
                  <a:pt x="710" y="1088"/>
                </a:cubicBezTo>
                <a:close/>
                <a:moveTo>
                  <a:pt x="710" y="1097"/>
                </a:moveTo>
                <a:cubicBezTo>
                  <a:pt x="712" y="1098"/>
                  <a:pt x="715" y="1096"/>
                  <a:pt x="714" y="1099"/>
                </a:cubicBezTo>
                <a:cubicBezTo>
                  <a:pt x="709" y="1100"/>
                  <a:pt x="709" y="1101"/>
                  <a:pt x="709" y="1105"/>
                </a:cubicBezTo>
                <a:cubicBezTo>
                  <a:pt x="711" y="1105"/>
                  <a:pt x="713" y="1105"/>
                  <a:pt x="714" y="1107"/>
                </a:cubicBezTo>
                <a:cubicBezTo>
                  <a:pt x="711" y="1108"/>
                  <a:pt x="710" y="1107"/>
                  <a:pt x="710" y="1109"/>
                </a:cubicBezTo>
                <a:cubicBezTo>
                  <a:pt x="715" y="1109"/>
                  <a:pt x="718" y="1106"/>
                  <a:pt x="721" y="1104"/>
                </a:cubicBezTo>
                <a:cubicBezTo>
                  <a:pt x="718" y="1103"/>
                  <a:pt x="716" y="1107"/>
                  <a:pt x="714" y="1104"/>
                </a:cubicBezTo>
                <a:cubicBezTo>
                  <a:pt x="717" y="1103"/>
                  <a:pt x="722" y="1099"/>
                  <a:pt x="725" y="1101"/>
                </a:cubicBezTo>
                <a:cubicBezTo>
                  <a:pt x="725" y="1103"/>
                  <a:pt x="722" y="1102"/>
                  <a:pt x="722" y="1104"/>
                </a:cubicBezTo>
                <a:cubicBezTo>
                  <a:pt x="725" y="1106"/>
                  <a:pt x="729" y="1104"/>
                  <a:pt x="731" y="1102"/>
                </a:cubicBezTo>
                <a:cubicBezTo>
                  <a:pt x="728" y="1102"/>
                  <a:pt x="726" y="1099"/>
                  <a:pt x="728" y="1097"/>
                </a:cubicBezTo>
                <a:cubicBezTo>
                  <a:pt x="726" y="1097"/>
                  <a:pt x="724" y="1098"/>
                  <a:pt x="724" y="1096"/>
                </a:cubicBezTo>
                <a:cubicBezTo>
                  <a:pt x="724" y="1094"/>
                  <a:pt x="727" y="1095"/>
                  <a:pt x="727" y="1094"/>
                </a:cubicBezTo>
                <a:cubicBezTo>
                  <a:pt x="725" y="1092"/>
                  <a:pt x="723" y="1090"/>
                  <a:pt x="721" y="1089"/>
                </a:cubicBezTo>
                <a:cubicBezTo>
                  <a:pt x="720" y="1095"/>
                  <a:pt x="712" y="1092"/>
                  <a:pt x="710" y="1097"/>
                </a:cubicBezTo>
                <a:close/>
                <a:moveTo>
                  <a:pt x="939" y="1102"/>
                </a:moveTo>
                <a:cubicBezTo>
                  <a:pt x="932" y="1106"/>
                  <a:pt x="924" y="1109"/>
                  <a:pt x="917" y="1113"/>
                </a:cubicBezTo>
                <a:cubicBezTo>
                  <a:pt x="928" y="1113"/>
                  <a:pt x="933" y="1105"/>
                  <a:pt x="940" y="1105"/>
                </a:cubicBezTo>
                <a:cubicBezTo>
                  <a:pt x="940" y="1104"/>
                  <a:pt x="941" y="1102"/>
                  <a:pt x="939" y="1102"/>
                </a:cubicBezTo>
                <a:close/>
                <a:moveTo>
                  <a:pt x="625" y="1108"/>
                </a:moveTo>
                <a:cubicBezTo>
                  <a:pt x="629" y="1107"/>
                  <a:pt x="634" y="1107"/>
                  <a:pt x="635" y="1104"/>
                </a:cubicBezTo>
                <a:cubicBezTo>
                  <a:pt x="631" y="1105"/>
                  <a:pt x="628" y="1105"/>
                  <a:pt x="625" y="1108"/>
                </a:cubicBezTo>
                <a:close/>
                <a:moveTo>
                  <a:pt x="682" y="1117"/>
                </a:moveTo>
                <a:cubicBezTo>
                  <a:pt x="685" y="1117"/>
                  <a:pt x="695" y="1117"/>
                  <a:pt x="697" y="1113"/>
                </a:cubicBezTo>
                <a:cubicBezTo>
                  <a:pt x="693" y="1112"/>
                  <a:pt x="692" y="1113"/>
                  <a:pt x="688" y="1113"/>
                </a:cubicBezTo>
                <a:cubicBezTo>
                  <a:pt x="684" y="1110"/>
                  <a:pt x="689" y="1110"/>
                  <a:pt x="689" y="1108"/>
                </a:cubicBezTo>
                <a:cubicBezTo>
                  <a:pt x="682" y="1108"/>
                  <a:pt x="687" y="1111"/>
                  <a:pt x="682" y="1113"/>
                </a:cubicBezTo>
                <a:cubicBezTo>
                  <a:pt x="686" y="1115"/>
                  <a:pt x="683" y="1115"/>
                  <a:pt x="682" y="1117"/>
                </a:cubicBezTo>
                <a:close/>
                <a:moveTo>
                  <a:pt x="561" y="1110"/>
                </a:moveTo>
                <a:cubicBezTo>
                  <a:pt x="558" y="1112"/>
                  <a:pt x="550" y="1108"/>
                  <a:pt x="547" y="1112"/>
                </a:cubicBezTo>
                <a:cubicBezTo>
                  <a:pt x="551" y="1114"/>
                  <a:pt x="560" y="1114"/>
                  <a:pt x="561" y="1110"/>
                </a:cubicBezTo>
                <a:close/>
                <a:moveTo>
                  <a:pt x="870" y="1113"/>
                </a:moveTo>
                <a:cubicBezTo>
                  <a:pt x="867" y="1113"/>
                  <a:pt x="866" y="1115"/>
                  <a:pt x="863" y="1115"/>
                </a:cubicBezTo>
                <a:cubicBezTo>
                  <a:pt x="865" y="1119"/>
                  <a:pt x="863" y="1120"/>
                  <a:pt x="862" y="1122"/>
                </a:cubicBezTo>
                <a:cubicBezTo>
                  <a:pt x="871" y="1122"/>
                  <a:pt x="869" y="1120"/>
                  <a:pt x="870" y="1113"/>
                </a:cubicBezTo>
                <a:close/>
                <a:moveTo>
                  <a:pt x="809" y="1121"/>
                </a:moveTo>
                <a:cubicBezTo>
                  <a:pt x="806" y="1121"/>
                  <a:pt x="802" y="1120"/>
                  <a:pt x="801" y="1123"/>
                </a:cubicBezTo>
                <a:cubicBezTo>
                  <a:pt x="804" y="1123"/>
                  <a:pt x="807" y="1122"/>
                  <a:pt x="809" y="1121"/>
                </a:cubicBezTo>
                <a:close/>
                <a:moveTo>
                  <a:pt x="742" y="1145"/>
                </a:moveTo>
                <a:cubicBezTo>
                  <a:pt x="746" y="1144"/>
                  <a:pt x="748" y="1141"/>
                  <a:pt x="749" y="1137"/>
                </a:cubicBezTo>
                <a:cubicBezTo>
                  <a:pt x="745" y="1140"/>
                  <a:pt x="743" y="1140"/>
                  <a:pt x="742" y="1145"/>
                </a:cubicBezTo>
                <a:close/>
                <a:moveTo>
                  <a:pt x="571" y="1138"/>
                </a:moveTo>
                <a:cubicBezTo>
                  <a:pt x="568" y="1141"/>
                  <a:pt x="562" y="1142"/>
                  <a:pt x="559" y="1145"/>
                </a:cubicBezTo>
                <a:cubicBezTo>
                  <a:pt x="564" y="1147"/>
                  <a:pt x="569" y="1142"/>
                  <a:pt x="571" y="1138"/>
                </a:cubicBezTo>
                <a:close/>
                <a:moveTo>
                  <a:pt x="611" y="1147"/>
                </a:moveTo>
                <a:cubicBezTo>
                  <a:pt x="609" y="1143"/>
                  <a:pt x="603" y="1146"/>
                  <a:pt x="602" y="1148"/>
                </a:cubicBezTo>
                <a:cubicBezTo>
                  <a:pt x="606" y="1148"/>
                  <a:pt x="610" y="1149"/>
                  <a:pt x="611" y="1147"/>
                </a:cubicBezTo>
                <a:close/>
                <a:moveTo>
                  <a:pt x="634" y="1152"/>
                </a:moveTo>
                <a:cubicBezTo>
                  <a:pt x="638" y="1153"/>
                  <a:pt x="644" y="1149"/>
                  <a:pt x="649" y="1148"/>
                </a:cubicBezTo>
                <a:cubicBezTo>
                  <a:pt x="644" y="1148"/>
                  <a:pt x="637" y="1148"/>
                  <a:pt x="634" y="1152"/>
                </a:cubicBezTo>
                <a:close/>
                <a:moveTo>
                  <a:pt x="695" y="1156"/>
                </a:moveTo>
                <a:cubicBezTo>
                  <a:pt x="689" y="1154"/>
                  <a:pt x="686" y="1160"/>
                  <a:pt x="681" y="1161"/>
                </a:cubicBezTo>
                <a:cubicBezTo>
                  <a:pt x="681" y="1161"/>
                  <a:pt x="680" y="1159"/>
                  <a:pt x="678" y="1160"/>
                </a:cubicBezTo>
                <a:cubicBezTo>
                  <a:pt x="674" y="1160"/>
                  <a:pt x="669" y="1166"/>
                  <a:pt x="662" y="1165"/>
                </a:cubicBezTo>
                <a:cubicBezTo>
                  <a:pt x="667" y="1171"/>
                  <a:pt x="677" y="1165"/>
                  <a:pt x="686" y="1162"/>
                </a:cubicBezTo>
                <a:cubicBezTo>
                  <a:pt x="693" y="1160"/>
                  <a:pt x="701" y="1159"/>
                  <a:pt x="708" y="1157"/>
                </a:cubicBezTo>
                <a:cubicBezTo>
                  <a:pt x="706" y="1151"/>
                  <a:pt x="697" y="1151"/>
                  <a:pt x="695" y="1156"/>
                </a:cubicBezTo>
                <a:close/>
                <a:moveTo>
                  <a:pt x="557" y="1166"/>
                </a:moveTo>
                <a:cubicBezTo>
                  <a:pt x="557" y="1170"/>
                  <a:pt x="558" y="1171"/>
                  <a:pt x="559" y="1174"/>
                </a:cubicBezTo>
                <a:cubicBezTo>
                  <a:pt x="571" y="1173"/>
                  <a:pt x="577" y="1170"/>
                  <a:pt x="582" y="1160"/>
                </a:cubicBezTo>
                <a:cubicBezTo>
                  <a:pt x="572" y="1156"/>
                  <a:pt x="566" y="1165"/>
                  <a:pt x="557" y="1166"/>
                </a:cubicBezTo>
                <a:close/>
                <a:moveTo>
                  <a:pt x="605" y="1161"/>
                </a:moveTo>
                <a:cubicBezTo>
                  <a:pt x="607" y="1163"/>
                  <a:pt x="614" y="1162"/>
                  <a:pt x="615" y="1160"/>
                </a:cubicBezTo>
                <a:cubicBezTo>
                  <a:pt x="612" y="1161"/>
                  <a:pt x="605" y="1158"/>
                  <a:pt x="605" y="1161"/>
                </a:cubicBezTo>
                <a:close/>
                <a:moveTo>
                  <a:pt x="606" y="1170"/>
                </a:moveTo>
                <a:cubicBezTo>
                  <a:pt x="606" y="1168"/>
                  <a:pt x="604" y="1167"/>
                  <a:pt x="605" y="1164"/>
                </a:cubicBezTo>
                <a:cubicBezTo>
                  <a:pt x="601" y="1165"/>
                  <a:pt x="602" y="1162"/>
                  <a:pt x="599" y="1162"/>
                </a:cubicBezTo>
                <a:cubicBezTo>
                  <a:pt x="599" y="1164"/>
                  <a:pt x="599" y="1164"/>
                  <a:pt x="599" y="1164"/>
                </a:cubicBezTo>
                <a:cubicBezTo>
                  <a:pt x="598" y="1164"/>
                  <a:pt x="598" y="1164"/>
                  <a:pt x="598" y="1165"/>
                </a:cubicBezTo>
                <a:cubicBezTo>
                  <a:pt x="601" y="1165"/>
                  <a:pt x="604" y="1165"/>
                  <a:pt x="604" y="1168"/>
                </a:cubicBezTo>
                <a:cubicBezTo>
                  <a:pt x="601" y="1168"/>
                  <a:pt x="598" y="1169"/>
                  <a:pt x="595" y="1171"/>
                </a:cubicBezTo>
                <a:cubicBezTo>
                  <a:pt x="599" y="1174"/>
                  <a:pt x="602" y="1170"/>
                  <a:pt x="606" y="1170"/>
                </a:cubicBezTo>
                <a:close/>
                <a:moveTo>
                  <a:pt x="811" y="1194"/>
                </a:moveTo>
                <a:cubicBezTo>
                  <a:pt x="821" y="1191"/>
                  <a:pt x="837" y="1185"/>
                  <a:pt x="847" y="1179"/>
                </a:cubicBezTo>
                <a:cubicBezTo>
                  <a:pt x="838" y="1180"/>
                  <a:pt x="830" y="1185"/>
                  <a:pt x="822" y="1188"/>
                </a:cubicBezTo>
                <a:cubicBezTo>
                  <a:pt x="819" y="1189"/>
                  <a:pt x="811" y="1188"/>
                  <a:pt x="811" y="1194"/>
                </a:cubicBezTo>
                <a:close/>
                <a:moveTo>
                  <a:pt x="569" y="1181"/>
                </a:moveTo>
                <a:cubicBezTo>
                  <a:pt x="567" y="1182"/>
                  <a:pt x="563" y="1182"/>
                  <a:pt x="563" y="1185"/>
                </a:cubicBezTo>
                <a:cubicBezTo>
                  <a:pt x="566" y="1184"/>
                  <a:pt x="574" y="1187"/>
                  <a:pt x="577" y="1184"/>
                </a:cubicBezTo>
                <a:cubicBezTo>
                  <a:pt x="574" y="1183"/>
                  <a:pt x="568" y="1186"/>
                  <a:pt x="569" y="1181"/>
                </a:cubicBezTo>
                <a:close/>
                <a:moveTo>
                  <a:pt x="596" y="1188"/>
                </a:moveTo>
                <a:cubicBezTo>
                  <a:pt x="598" y="1188"/>
                  <a:pt x="599" y="1189"/>
                  <a:pt x="599" y="1191"/>
                </a:cubicBezTo>
                <a:cubicBezTo>
                  <a:pt x="604" y="1191"/>
                  <a:pt x="609" y="1191"/>
                  <a:pt x="612" y="1188"/>
                </a:cubicBezTo>
                <a:cubicBezTo>
                  <a:pt x="606" y="1188"/>
                  <a:pt x="602" y="1187"/>
                  <a:pt x="596" y="1188"/>
                </a:cubicBezTo>
                <a:close/>
                <a:moveTo>
                  <a:pt x="1057" y="131"/>
                </a:moveTo>
                <a:cubicBezTo>
                  <a:pt x="1067" y="127"/>
                  <a:pt x="1072" y="123"/>
                  <a:pt x="1082" y="118"/>
                </a:cubicBezTo>
                <a:cubicBezTo>
                  <a:pt x="1083" y="123"/>
                  <a:pt x="1077" y="128"/>
                  <a:pt x="1081" y="129"/>
                </a:cubicBezTo>
                <a:cubicBezTo>
                  <a:pt x="1086" y="124"/>
                  <a:pt x="1095" y="123"/>
                  <a:pt x="1102" y="116"/>
                </a:cubicBezTo>
                <a:cubicBezTo>
                  <a:pt x="1102" y="118"/>
                  <a:pt x="1103" y="117"/>
                  <a:pt x="1103" y="118"/>
                </a:cubicBezTo>
                <a:cubicBezTo>
                  <a:pt x="1104" y="130"/>
                  <a:pt x="1088" y="126"/>
                  <a:pt x="1085" y="135"/>
                </a:cubicBezTo>
                <a:cubicBezTo>
                  <a:pt x="1086" y="136"/>
                  <a:pt x="1089" y="136"/>
                  <a:pt x="1089" y="139"/>
                </a:cubicBezTo>
                <a:cubicBezTo>
                  <a:pt x="1103" y="136"/>
                  <a:pt x="1112" y="135"/>
                  <a:pt x="1125" y="131"/>
                </a:cubicBezTo>
                <a:cubicBezTo>
                  <a:pt x="1135" y="149"/>
                  <a:pt x="1100" y="141"/>
                  <a:pt x="1105" y="156"/>
                </a:cubicBezTo>
                <a:cubicBezTo>
                  <a:pt x="1108" y="158"/>
                  <a:pt x="1109" y="155"/>
                  <a:pt x="1111" y="157"/>
                </a:cubicBezTo>
                <a:cubicBezTo>
                  <a:pt x="1106" y="157"/>
                  <a:pt x="1109" y="161"/>
                  <a:pt x="1111" y="162"/>
                </a:cubicBezTo>
                <a:cubicBezTo>
                  <a:pt x="1108" y="165"/>
                  <a:pt x="1099" y="166"/>
                  <a:pt x="1100" y="169"/>
                </a:cubicBezTo>
                <a:cubicBezTo>
                  <a:pt x="1104" y="167"/>
                  <a:pt x="1110" y="164"/>
                  <a:pt x="1115" y="165"/>
                </a:cubicBezTo>
                <a:cubicBezTo>
                  <a:pt x="1115" y="161"/>
                  <a:pt x="1118" y="161"/>
                  <a:pt x="1118" y="158"/>
                </a:cubicBezTo>
                <a:cubicBezTo>
                  <a:pt x="1116" y="158"/>
                  <a:pt x="1115" y="157"/>
                  <a:pt x="1115" y="154"/>
                </a:cubicBezTo>
                <a:cubicBezTo>
                  <a:pt x="1118" y="152"/>
                  <a:pt x="1119" y="148"/>
                  <a:pt x="1123" y="146"/>
                </a:cubicBezTo>
                <a:cubicBezTo>
                  <a:pt x="1127" y="146"/>
                  <a:pt x="1129" y="150"/>
                  <a:pt x="1129" y="154"/>
                </a:cubicBezTo>
                <a:cubicBezTo>
                  <a:pt x="1143" y="157"/>
                  <a:pt x="1173" y="157"/>
                  <a:pt x="1180" y="143"/>
                </a:cubicBezTo>
                <a:cubicBezTo>
                  <a:pt x="1182" y="144"/>
                  <a:pt x="1184" y="144"/>
                  <a:pt x="1184" y="146"/>
                </a:cubicBezTo>
                <a:cubicBezTo>
                  <a:pt x="1184" y="154"/>
                  <a:pt x="1178" y="159"/>
                  <a:pt x="1185" y="163"/>
                </a:cubicBezTo>
                <a:cubicBezTo>
                  <a:pt x="1184" y="166"/>
                  <a:pt x="1181" y="166"/>
                  <a:pt x="1179" y="167"/>
                </a:cubicBezTo>
                <a:cubicBezTo>
                  <a:pt x="1189" y="181"/>
                  <a:pt x="1172" y="189"/>
                  <a:pt x="1167" y="197"/>
                </a:cubicBezTo>
                <a:cubicBezTo>
                  <a:pt x="1178" y="197"/>
                  <a:pt x="1189" y="194"/>
                  <a:pt x="1195" y="190"/>
                </a:cubicBezTo>
                <a:cubicBezTo>
                  <a:pt x="1191" y="185"/>
                  <a:pt x="1196" y="177"/>
                  <a:pt x="1201" y="176"/>
                </a:cubicBezTo>
                <a:cubicBezTo>
                  <a:pt x="1201" y="177"/>
                  <a:pt x="1202" y="178"/>
                  <a:pt x="1201" y="180"/>
                </a:cubicBezTo>
                <a:cubicBezTo>
                  <a:pt x="1205" y="178"/>
                  <a:pt x="1208" y="175"/>
                  <a:pt x="1213" y="175"/>
                </a:cubicBezTo>
                <a:cubicBezTo>
                  <a:pt x="1213" y="173"/>
                  <a:pt x="1212" y="172"/>
                  <a:pt x="1214" y="170"/>
                </a:cubicBezTo>
                <a:cubicBezTo>
                  <a:pt x="1217" y="170"/>
                  <a:pt x="1214" y="175"/>
                  <a:pt x="1216" y="174"/>
                </a:cubicBezTo>
                <a:cubicBezTo>
                  <a:pt x="1218" y="172"/>
                  <a:pt x="1221" y="172"/>
                  <a:pt x="1221" y="168"/>
                </a:cubicBezTo>
                <a:cubicBezTo>
                  <a:pt x="1216" y="171"/>
                  <a:pt x="1214" y="167"/>
                  <a:pt x="1212" y="164"/>
                </a:cubicBezTo>
                <a:cubicBezTo>
                  <a:pt x="1214" y="162"/>
                  <a:pt x="1218" y="163"/>
                  <a:pt x="1220" y="161"/>
                </a:cubicBezTo>
                <a:cubicBezTo>
                  <a:pt x="1217" y="153"/>
                  <a:pt x="1223" y="145"/>
                  <a:pt x="1223" y="138"/>
                </a:cubicBezTo>
                <a:cubicBezTo>
                  <a:pt x="1229" y="135"/>
                  <a:pt x="1233" y="128"/>
                  <a:pt x="1236" y="122"/>
                </a:cubicBezTo>
                <a:cubicBezTo>
                  <a:pt x="1228" y="125"/>
                  <a:pt x="1216" y="140"/>
                  <a:pt x="1208" y="128"/>
                </a:cubicBezTo>
                <a:cubicBezTo>
                  <a:pt x="1211" y="116"/>
                  <a:pt x="1226" y="108"/>
                  <a:pt x="1230" y="97"/>
                </a:cubicBezTo>
                <a:cubicBezTo>
                  <a:pt x="1225" y="99"/>
                  <a:pt x="1221" y="103"/>
                  <a:pt x="1214" y="102"/>
                </a:cubicBezTo>
                <a:cubicBezTo>
                  <a:pt x="1215" y="98"/>
                  <a:pt x="1211" y="94"/>
                  <a:pt x="1210" y="89"/>
                </a:cubicBezTo>
                <a:cubicBezTo>
                  <a:pt x="1211" y="84"/>
                  <a:pt x="1215" y="81"/>
                  <a:pt x="1219" y="78"/>
                </a:cubicBezTo>
                <a:cubicBezTo>
                  <a:pt x="1206" y="82"/>
                  <a:pt x="1196" y="91"/>
                  <a:pt x="1182" y="89"/>
                </a:cubicBezTo>
                <a:cubicBezTo>
                  <a:pt x="1182" y="86"/>
                  <a:pt x="1184" y="85"/>
                  <a:pt x="1186" y="85"/>
                </a:cubicBezTo>
                <a:cubicBezTo>
                  <a:pt x="1187" y="85"/>
                  <a:pt x="1187" y="88"/>
                  <a:pt x="1190" y="87"/>
                </a:cubicBezTo>
                <a:cubicBezTo>
                  <a:pt x="1192" y="86"/>
                  <a:pt x="1191" y="83"/>
                  <a:pt x="1193" y="82"/>
                </a:cubicBezTo>
                <a:cubicBezTo>
                  <a:pt x="1197" y="82"/>
                  <a:pt x="1199" y="79"/>
                  <a:pt x="1202" y="76"/>
                </a:cubicBezTo>
                <a:cubicBezTo>
                  <a:pt x="1208" y="74"/>
                  <a:pt x="1214" y="73"/>
                  <a:pt x="1213" y="65"/>
                </a:cubicBezTo>
                <a:cubicBezTo>
                  <a:pt x="1211" y="63"/>
                  <a:pt x="1211" y="66"/>
                  <a:pt x="1208" y="65"/>
                </a:cubicBezTo>
                <a:cubicBezTo>
                  <a:pt x="1209" y="63"/>
                  <a:pt x="1207" y="63"/>
                  <a:pt x="1207" y="61"/>
                </a:cubicBezTo>
                <a:cubicBezTo>
                  <a:pt x="1211" y="57"/>
                  <a:pt x="1216" y="53"/>
                  <a:pt x="1220" y="49"/>
                </a:cubicBezTo>
                <a:cubicBezTo>
                  <a:pt x="1211" y="49"/>
                  <a:pt x="1207" y="54"/>
                  <a:pt x="1197" y="53"/>
                </a:cubicBezTo>
                <a:cubicBezTo>
                  <a:pt x="1201" y="47"/>
                  <a:pt x="1207" y="43"/>
                  <a:pt x="1211" y="37"/>
                </a:cubicBezTo>
                <a:cubicBezTo>
                  <a:pt x="1204" y="37"/>
                  <a:pt x="1197" y="45"/>
                  <a:pt x="1191" y="40"/>
                </a:cubicBezTo>
                <a:cubicBezTo>
                  <a:pt x="1187" y="33"/>
                  <a:pt x="1196" y="30"/>
                  <a:pt x="1195" y="27"/>
                </a:cubicBezTo>
                <a:cubicBezTo>
                  <a:pt x="1195" y="29"/>
                  <a:pt x="1190" y="29"/>
                  <a:pt x="1191" y="27"/>
                </a:cubicBezTo>
                <a:cubicBezTo>
                  <a:pt x="1191" y="24"/>
                  <a:pt x="1191" y="24"/>
                  <a:pt x="1193" y="21"/>
                </a:cubicBezTo>
                <a:cubicBezTo>
                  <a:pt x="1188" y="22"/>
                  <a:pt x="1187" y="19"/>
                  <a:pt x="1185" y="17"/>
                </a:cubicBezTo>
                <a:cubicBezTo>
                  <a:pt x="1186" y="13"/>
                  <a:pt x="1192" y="14"/>
                  <a:pt x="1191" y="9"/>
                </a:cubicBezTo>
                <a:cubicBezTo>
                  <a:pt x="1169" y="0"/>
                  <a:pt x="1158" y="26"/>
                  <a:pt x="1138" y="26"/>
                </a:cubicBezTo>
                <a:cubicBezTo>
                  <a:pt x="1138" y="30"/>
                  <a:pt x="1137" y="33"/>
                  <a:pt x="1135" y="37"/>
                </a:cubicBezTo>
                <a:cubicBezTo>
                  <a:pt x="1139" y="37"/>
                  <a:pt x="1144" y="31"/>
                  <a:pt x="1146" y="36"/>
                </a:cubicBezTo>
                <a:cubicBezTo>
                  <a:pt x="1134" y="51"/>
                  <a:pt x="1109" y="51"/>
                  <a:pt x="1093" y="63"/>
                </a:cubicBezTo>
                <a:cubicBezTo>
                  <a:pt x="1096" y="62"/>
                  <a:pt x="1095" y="64"/>
                  <a:pt x="1094" y="65"/>
                </a:cubicBezTo>
                <a:cubicBezTo>
                  <a:pt x="1098" y="66"/>
                  <a:pt x="1101" y="68"/>
                  <a:pt x="1103" y="70"/>
                </a:cubicBezTo>
                <a:cubicBezTo>
                  <a:pt x="1104" y="74"/>
                  <a:pt x="1100" y="74"/>
                  <a:pt x="1101" y="78"/>
                </a:cubicBezTo>
                <a:cubicBezTo>
                  <a:pt x="1108" y="90"/>
                  <a:pt x="1107" y="106"/>
                  <a:pt x="1094" y="112"/>
                </a:cubicBezTo>
                <a:cubicBezTo>
                  <a:pt x="1090" y="108"/>
                  <a:pt x="1082" y="112"/>
                  <a:pt x="1079" y="109"/>
                </a:cubicBezTo>
                <a:cubicBezTo>
                  <a:pt x="1080" y="106"/>
                  <a:pt x="1082" y="105"/>
                  <a:pt x="1084" y="104"/>
                </a:cubicBezTo>
                <a:cubicBezTo>
                  <a:pt x="1085" y="106"/>
                  <a:pt x="1086" y="106"/>
                  <a:pt x="1085" y="108"/>
                </a:cubicBezTo>
                <a:cubicBezTo>
                  <a:pt x="1094" y="106"/>
                  <a:pt x="1099" y="95"/>
                  <a:pt x="1098" y="86"/>
                </a:cubicBezTo>
                <a:cubicBezTo>
                  <a:pt x="1096" y="85"/>
                  <a:pt x="1094" y="88"/>
                  <a:pt x="1093" y="86"/>
                </a:cubicBezTo>
                <a:cubicBezTo>
                  <a:pt x="1095" y="83"/>
                  <a:pt x="1094" y="83"/>
                  <a:pt x="1093" y="79"/>
                </a:cubicBezTo>
                <a:cubicBezTo>
                  <a:pt x="1083" y="79"/>
                  <a:pt x="1080" y="86"/>
                  <a:pt x="1074" y="90"/>
                </a:cubicBezTo>
                <a:cubicBezTo>
                  <a:pt x="1076" y="96"/>
                  <a:pt x="1078" y="103"/>
                  <a:pt x="1074" y="108"/>
                </a:cubicBezTo>
                <a:cubicBezTo>
                  <a:pt x="1065" y="111"/>
                  <a:pt x="1061" y="120"/>
                  <a:pt x="1055" y="127"/>
                </a:cubicBezTo>
                <a:cubicBezTo>
                  <a:pt x="1057" y="127"/>
                  <a:pt x="1055" y="131"/>
                  <a:pt x="1057" y="131"/>
                </a:cubicBezTo>
                <a:close/>
                <a:moveTo>
                  <a:pt x="1218" y="20"/>
                </a:moveTo>
                <a:cubicBezTo>
                  <a:pt x="1212" y="21"/>
                  <a:pt x="1203" y="24"/>
                  <a:pt x="1201" y="26"/>
                </a:cubicBezTo>
                <a:cubicBezTo>
                  <a:pt x="1208" y="25"/>
                  <a:pt x="1214" y="25"/>
                  <a:pt x="1218" y="20"/>
                </a:cubicBezTo>
                <a:close/>
                <a:moveTo>
                  <a:pt x="1239" y="43"/>
                </a:moveTo>
                <a:cubicBezTo>
                  <a:pt x="1239" y="44"/>
                  <a:pt x="1237" y="44"/>
                  <a:pt x="1236" y="43"/>
                </a:cubicBezTo>
                <a:cubicBezTo>
                  <a:pt x="1236" y="41"/>
                  <a:pt x="1239" y="42"/>
                  <a:pt x="1239" y="40"/>
                </a:cubicBezTo>
                <a:cubicBezTo>
                  <a:pt x="1237" y="41"/>
                  <a:pt x="1237" y="38"/>
                  <a:pt x="1236" y="37"/>
                </a:cubicBezTo>
                <a:cubicBezTo>
                  <a:pt x="1238" y="36"/>
                  <a:pt x="1238" y="33"/>
                  <a:pt x="1240" y="32"/>
                </a:cubicBezTo>
                <a:cubicBezTo>
                  <a:pt x="1237" y="32"/>
                  <a:pt x="1236" y="35"/>
                  <a:pt x="1234" y="37"/>
                </a:cubicBezTo>
                <a:cubicBezTo>
                  <a:pt x="1238" y="42"/>
                  <a:pt x="1223" y="44"/>
                  <a:pt x="1221" y="50"/>
                </a:cubicBezTo>
                <a:cubicBezTo>
                  <a:pt x="1228" y="50"/>
                  <a:pt x="1239" y="48"/>
                  <a:pt x="1239" y="43"/>
                </a:cubicBezTo>
                <a:close/>
                <a:moveTo>
                  <a:pt x="1204" y="47"/>
                </a:moveTo>
                <a:cubicBezTo>
                  <a:pt x="1210" y="48"/>
                  <a:pt x="1212" y="45"/>
                  <a:pt x="1214" y="43"/>
                </a:cubicBezTo>
                <a:cubicBezTo>
                  <a:pt x="1211" y="45"/>
                  <a:pt x="1206" y="42"/>
                  <a:pt x="1204" y="47"/>
                </a:cubicBezTo>
                <a:close/>
                <a:moveTo>
                  <a:pt x="1117" y="481"/>
                </a:moveTo>
                <a:cubicBezTo>
                  <a:pt x="1118" y="481"/>
                  <a:pt x="1118" y="481"/>
                  <a:pt x="1119" y="481"/>
                </a:cubicBezTo>
                <a:cubicBezTo>
                  <a:pt x="1118" y="481"/>
                  <a:pt x="1118" y="481"/>
                  <a:pt x="1117" y="481"/>
                </a:cubicBezTo>
                <a:close/>
                <a:moveTo>
                  <a:pt x="1284" y="478"/>
                </a:moveTo>
                <a:cubicBezTo>
                  <a:pt x="1280" y="478"/>
                  <a:pt x="1276" y="483"/>
                  <a:pt x="1274" y="481"/>
                </a:cubicBezTo>
                <a:cubicBezTo>
                  <a:pt x="1274" y="479"/>
                  <a:pt x="1277" y="479"/>
                  <a:pt x="1277" y="476"/>
                </a:cubicBezTo>
                <a:cubicBezTo>
                  <a:pt x="1263" y="476"/>
                  <a:pt x="1257" y="490"/>
                  <a:pt x="1237" y="485"/>
                </a:cubicBezTo>
                <a:cubicBezTo>
                  <a:pt x="1236" y="486"/>
                  <a:pt x="1232" y="490"/>
                  <a:pt x="1229" y="487"/>
                </a:cubicBezTo>
                <a:cubicBezTo>
                  <a:pt x="1233" y="485"/>
                  <a:pt x="1236" y="483"/>
                  <a:pt x="1239" y="480"/>
                </a:cubicBezTo>
                <a:cubicBezTo>
                  <a:pt x="1236" y="480"/>
                  <a:pt x="1232" y="485"/>
                  <a:pt x="1230" y="483"/>
                </a:cubicBezTo>
                <a:cubicBezTo>
                  <a:pt x="1233" y="480"/>
                  <a:pt x="1237" y="479"/>
                  <a:pt x="1240" y="475"/>
                </a:cubicBezTo>
                <a:cubicBezTo>
                  <a:pt x="1239" y="474"/>
                  <a:pt x="1238" y="473"/>
                  <a:pt x="1238" y="471"/>
                </a:cubicBezTo>
                <a:cubicBezTo>
                  <a:pt x="1239" y="471"/>
                  <a:pt x="1240" y="470"/>
                  <a:pt x="1242" y="469"/>
                </a:cubicBezTo>
                <a:cubicBezTo>
                  <a:pt x="1250" y="479"/>
                  <a:pt x="1256" y="465"/>
                  <a:pt x="1266" y="463"/>
                </a:cubicBezTo>
                <a:cubicBezTo>
                  <a:pt x="1266" y="467"/>
                  <a:pt x="1266" y="467"/>
                  <a:pt x="1266" y="467"/>
                </a:cubicBezTo>
                <a:cubicBezTo>
                  <a:pt x="1269" y="468"/>
                  <a:pt x="1272" y="463"/>
                  <a:pt x="1270" y="462"/>
                </a:cubicBezTo>
                <a:cubicBezTo>
                  <a:pt x="1270" y="463"/>
                  <a:pt x="1268" y="463"/>
                  <a:pt x="1267" y="462"/>
                </a:cubicBezTo>
                <a:cubicBezTo>
                  <a:pt x="1270" y="457"/>
                  <a:pt x="1282" y="456"/>
                  <a:pt x="1281" y="451"/>
                </a:cubicBezTo>
                <a:cubicBezTo>
                  <a:pt x="1277" y="456"/>
                  <a:pt x="1269" y="456"/>
                  <a:pt x="1263" y="457"/>
                </a:cubicBezTo>
                <a:cubicBezTo>
                  <a:pt x="1265" y="462"/>
                  <a:pt x="1259" y="464"/>
                  <a:pt x="1256" y="465"/>
                </a:cubicBezTo>
                <a:cubicBezTo>
                  <a:pt x="1253" y="461"/>
                  <a:pt x="1247" y="466"/>
                  <a:pt x="1244" y="465"/>
                </a:cubicBezTo>
                <a:cubicBezTo>
                  <a:pt x="1244" y="467"/>
                  <a:pt x="1243" y="468"/>
                  <a:pt x="1242" y="468"/>
                </a:cubicBezTo>
                <a:cubicBezTo>
                  <a:pt x="1230" y="469"/>
                  <a:pt x="1219" y="479"/>
                  <a:pt x="1209" y="485"/>
                </a:cubicBezTo>
                <a:cubicBezTo>
                  <a:pt x="1212" y="487"/>
                  <a:pt x="1210" y="494"/>
                  <a:pt x="1208" y="496"/>
                </a:cubicBezTo>
                <a:cubicBezTo>
                  <a:pt x="1205" y="497"/>
                  <a:pt x="1202" y="498"/>
                  <a:pt x="1200" y="499"/>
                </a:cubicBezTo>
                <a:cubicBezTo>
                  <a:pt x="1200" y="504"/>
                  <a:pt x="1204" y="505"/>
                  <a:pt x="1203" y="510"/>
                </a:cubicBezTo>
                <a:cubicBezTo>
                  <a:pt x="1199" y="511"/>
                  <a:pt x="1195" y="513"/>
                  <a:pt x="1192" y="508"/>
                </a:cubicBezTo>
                <a:cubicBezTo>
                  <a:pt x="1188" y="507"/>
                  <a:pt x="1188" y="510"/>
                  <a:pt x="1184" y="510"/>
                </a:cubicBezTo>
                <a:cubicBezTo>
                  <a:pt x="1184" y="504"/>
                  <a:pt x="1184" y="504"/>
                  <a:pt x="1184" y="504"/>
                </a:cubicBezTo>
                <a:cubicBezTo>
                  <a:pt x="1192" y="501"/>
                  <a:pt x="1199" y="497"/>
                  <a:pt x="1204" y="491"/>
                </a:cubicBezTo>
                <a:cubicBezTo>
                  <a:pt x="1200" y="491"/>
                  <a:pt x="1199" y="495"/>
                  <a:pt x="1194" y="494"/>
                </a:cubicBezTo>
                <a:cubicBezTo>
                  <a:pt x="1194" y="493"/>
                  <a:pt x="1194" y="492"/>
                  <a:pt x="1193" y="492"/>
                </a:cubicBezTo>
                <a:cubicBezTo>
                  <a:pt x="1191" y="493"/>
                  <a:pt x="1189" y="495"/>
                  <a:pt x="1186" y="495"/>
                </a:cubicBezTo>
                <a:cubicBezTo>
                  <a:pt x="1184" y="494"/>
                  <a:pt x="1185" y="491"/>
                  <a:pt x="1182" y="490"/>
                </a:cubicBezTo>
                <a:cubicBezTo>
                  <a:pt x="1181" y="492"/>
                  <a:pt x="1181" y="496"/>
                  <a:pt x="1178" y="496"/>
                </a:cubicBezTo>
                <a:cubicBezTo>
                  <a:pt x="1180" y="496"/>
                  <a:pt x="1180" y="499"/>
                  <a:pt x="1179" y="501"/>
                </a:cubicBezTo>
                <a:cubicBezTo>
                  <a:pt x="1179" y="504"/>
                  <a:pt x="1172" y="505"/>
                  <a:pt x="1173" y="508"/>
                </a:cubicBezTo>
                <a:cubicBezTo>
                  <a:pt x="1177" y="507"/>
                  <a:pt x="1179" y="501"/>
                  <a:pt x="1183" y="504"/>
                </a:cubicBezTo>
                <a:cubicBezTo>
                  <a:pt x="1179" y="506"/>
                  <a:pt x="1175" y="509"/>
                  <a:pt x="1173" y="514"/>
                </a:cubicBezTo>
                <a:cubicBezTo>
                  <a:pt x="1170" y="513"/>
                  <a:pt x="1170" y="516"/>
                  <a:pt x="1168" y="516"/>
                </a:cubicBezTo>
                <a:cubicBezTo>
                  <a:pt x="1166" y="512"/>
                  <a:pt x="1166" y="512"/>
                  <a:pt x="1167" y="508"/>
                </a:cubicBezTo>
                <a:cubicBezTo>
                  <a:pt x="1159" y="508"/>
                  <a:pt x="1160" y="498"/>
                  <a:pt x="1156" y="494"/>
                </a:cubicBezTo>
                <a:cubicBezTo>
                  <a:pt x="1152" y="493"/>
                  <a:pt x="1153" y="496"/>
                  <a:pt x="1150" y="495"/>
                </a:cubicBezTo>
                <a:cubicBezTo>
                  <a:pt x="1150" y="493"/>
                  <a:pt x="1147" y="493"/>
                  <a:pt x="1147" y="492"/>
                </a:cubicBezTo>
                <a:cubicBezTo>
                  <a:pt x="1147" y="490"/>
                  <a:pt x="1149" y="486"/>
                  <a:pt x="1147" y="485"/>
                </a:cubicBezTo>
                <a:cubicBezTo>
                  <a:pt x="1146" y="487"/>
                  <a:pt x="1141" y="485"/>
                  <a:pt x="1140" y="484"/>
                </a:cubicBezTo>
                <a:cubicBezTo>
                  <a:pt x="1140" y="481"/>
                  <a:pt x="1140" y="478"/>
                  <a:pt x="1144" y="476"/>
                </a:cubicBezTo>
                <a:cubicBezTo>
                  <a:pt x="1139" y="475"/>
                  <a:pt x="1138" y="476"/>
                  <a:pt x="1134" y="477"/>
                </a:cubicBezTo>
                <a:cubicBezTo>
                  <a:pt x="1133" y="470"/>
                  <a:pt x="1145" y="471"/>
                  <a:pt x="1145" y="467"/>
                </a:cubicBezTo>
                <a:cubicBezTo>
                  <a:pt x="1135" y="466"/>
                  <a:pt x="1132" y="477"/>
                  <a:pt x="1127" y="481"/>
                </a:cubicBezTo>
                <a:cubicBezTo>
                  <a:pt x="1127" y="477"/>
                  <a:pt x="1127" y="477"/>
                  <a:pt x="1127" y="477"/>
                </a:cubicBezTo>
                <a:cubicBezTo>
                  <a:pt x="1123" y="478"/>
                  <a:pt x="1122" y="480"/>
                  <a:pt x="1119" y="481"/>
                </a:cubicBezTo>
                <a:cubicBezTo>
                  <a:pt x="1120" y="481"/>
                  <a:pt x="1118" y="482"/>
                  <a:pt x="1118" y="483"/>
                </a:cubicBezTo>
                <a:cubicBezTo>
                  <a:pt x="1120" y="484"/>
                  <a:pt x="1121" y="479"/>
                  <a:pt x="1123" y="482"/>
                </a:cubicBezTo>
                <a:cubicBezTo>
                  <a:pt x="1122" y="483"/>
                  <a:pt x="1121" y="485"/>
                  <a:pt x="1122" y="487"/>
                </a:cubicBezTo>
                <a:cubicBezTo>
                  <a:pt x="1123" y="489"/>
                  <a:pt x="1126" y="488"/>
                  <a:pt x="1127" y="490"/>
                </a:cubicBezTo>
                <a:cubicBezTo>
                  <a:pt x="1126" y="492"/>
                  <a:pt x="1125" y="494"/>
                  <a:pt x="1122" y="494"/>
                </a:cubicBezTo>
                <a:cubicBezTo>
                  <a:pt x="1122" y="493"/>
                  <a:pt x="1123" y="492"/>
                  <a:pt x="1122" y="492"/>
                </a:cubicBezTo>
                <a:cubicBezTo>
                  <a:pt x="1121" y="496"/>
                  <a:pt x="1117" y="492"/>
                  <a:pt x="1114" y="495"/>
                </a:cubicBezTo>
                <a:cubicBezTo>
                  <a:pt x="1115" y="494"/>
                  <a:pt x="1116" y="493"/>
                  <a:pt x="1116" y="492"/>
                </a:cubicBezTo>
                <a:cubicBezTo>
                  <a:pt x="1113" y="491"/>
                  <a:pt x="1112" y="493"/>
                  <a:pt x="1108" y="493"/>
                </a:cubicBezTo>
                <a:cubicBezTo>
                  <a:pt x="1107" y="497"/>
                  <a:pt x="1110" y="498"/>
                  <a:pt x="1112" y="499"/>
                </a:cubicBezTo>
                <a:cubicBezTo>
                  <a:pt x="1106" y="505"/>
                  <a:pt x="1101" y="501"/>
                  <a:pt x="1094" y="505"/>
                </a:cubicBezTo>
                <a:cubicBezTo>
                  <a:pt x="1094" y="504"/>
                  <a:pt x="1094" y="502"/>
                  <a:pt x="1093" y="502"/>
                </a:cubicBezTo>
                <a:cubicBezTo>
                  <a:pt x="1092" y="505"/>
                  <a:pt x="1090" y="508"/>
                  <a:pt x="1086" y="508"/>
                </a:cubicBezTo>
                <a:cubicBezTo>
                  <a:pt x="1086" y="508"/>
                  <a:pt x="1085" y="507"/>
                  <a:pt x="1085" y="507"/>
                </a:cubicBezTo>
                <a:cubicBezTo>
                  <a:pt x="1089" y="500"/>
                  <a:pt x="1096" y="497"/>
                  <a:pt x="1104" y="494"/>
                </a:cubicBezTo>
                <a:cubicBezTo>
                  <a:pt x="1104" y="490"/>
                  <a:pt x="1109" y="491"/>
                  <a:pt x="1111" y="488"/>
                </a:cubicBezTo>
                <a:cubicBezTo>
                  <a:pt x="1100" y="492"/>
                  <a:pt x="1093" y="498"/>
                  <a:pt x="1083" y="499"/>
                </a:cubicBezTo>
                <a:cubicBezTo>
                  <a:pt x="1083" y="498"/>
                  <a:pt x="1082" y="496"/>
                  <a:pt x="1080" y="496"/>
                </a:cubicBezTo>
                <a:cubicBezTo>
                  <a:pt x="1080" y="500"/>
                  <a:pt x="1077" y="501"/>
                  <a:pt x="1075" y="498"/>
                </a:cubicBezTo>
                <a:cubicBezTo>
                  <a:pt x="1075" y="502"/>
                  <a:pt x="1070" y="500"/>
                  <a:pt x="1070" y="504"/>
                </a:cubicBezTo>
                <a:cubicBezTo>
                  <a:pt x="1071" y="504"/>
                  <a:pt x="1072" y="505"/>
                  <a:pt x="1072" y="506"/>
                </a:cubicBezTo>
                <a:cubicBezTo>
                  <a:pt x="1068" y="506"/>
                  <a:pt x="1068" y="510"/>
                  <a:pt x="1066" y="511"/>
                </a:cubicBezTo>
                <a:cubicBezTo>
                  <a:pt x="1054" y="509"/>
                  <a:pt x="1047" y="530"/>
                  <a:pt x="1036" y="521"/>
                </a:cubicBezTo>
                <a:cubicBezTo>
                  <a:pt x="1048" y="505"/>
                  <a:pt x="1064" y="499"/>
                  <a:pt x="1084" y="493"/>
                </a:cubicBezTo>
                <a:cubicBezTo>
                  <a:pt x="1088" y="495"/>
                  <a:pt x="1101" y="492"/>
                  <a:pt x="1103" y="487"/>
                </a:cubicBezTo>
                <a:cubicBezTo>
                  <a:pt x="1101" y="484"/>
                  <a:pt x="1097" y="487"/>
                  <a:pt x="1095" y="485"/>
                </a:cubicBezTo>
                <a:cubicBezTo>
                  <a:pt x="1098" y="482"/>
                  <a:pt x="1097" y="480"/>
                  <a:pt x="1096" y="477"/>
                </a:cubicBezTo>
                <a:cubicBezTo>
                  <a:pt x="1096" y="479"/>
                  <a:pt x="1090" y="480"/>
                  <a:pt x="1089" y="479"/>
                </a:cubicBezTo>
                <a:cubicBezTo>
                  <a:pt x="1093" y="475"/>
                  <a:pt x="1099" y="467"/>
                  <a:pt x="1101" y="463"/>
                </a:cubicBezTo>
                <a:cubicBezTo>
                  <a:pt x="1094" y="466"/>
                  <a:pt x="1087" y="474"/>
                  <a:pt x="1081" y="469"/>
                </a:cubicBezTo>
                <a:cubicBezTo>
                  <a:pt x="1082" y="477"/>
                  <a:pt x="1084" y="475"/>
                  <a:pt x="1083" y="483"/>
                </a:cubicBezTo>
                <a:cubicBezTo>
                  <a:pt x="1078" y="485"/>
                  <a:pt x="1073" y="492"/>
                  <a:pt x="1066" y="489"/>
                </a:cubicBezTo>
                <a:cubicBezTo>
                  <a:pt x="1074" y="487"/>
                  <a:pt x="1061" y="482"/>
                  <a:pt x="1067" y="480"/>
                </a:cubicBezTo>
                <a:cubicBezTo>
                  <a:pt x="1058" y="477"/>
                  <a:pt x="1056" y="487"/>
                  <a:pt x="1049" y="489"/>
                </a:cubicBezTo>
                <a:cubicBezTo>
                  <a:pt x="1044" y="477"/>
                  <a:pt x="1060" y="474"/>
                  <a:pt x="1067" y="467"/>
                </a:cubicBezTo>
                <a:cubicBezTo>
                  <a:pt x="1061" y="466"/>
                  <a:pt x="1059" y="471"/>
                  <a:pt x="1053" y="471"/>
                </a:cubicBezTo>
                <a:cubicBezTo>
                  <a:pt x="1053" y="469"/>
                  <a:pt x="1059" y="468"/>
                  <a:pt x="1057" y="467"/>
                </a:cubicBezTo>
                <a:cubicBezTo>
                  <a:pt x="1053" y="469"/>
                  <a:pt x="1047" y="472"/>
                  <a:pt x="1042" y="471"/>
                </a:cubicBezTo>
                <a:cubicBezTo>
                  <a:pt x="1040" y="468"/>
                  <a:pt x="1047" y="468"/>
                  <a:pt x="1044" y="466"/>
                </a:cubicBezTo>
                <a:cubicBezTo>
                  <a:pt x="1042" y="469"/>
                  <a:pt x="1039" y="470"/>
                  <a:pt x="1036" y="471"/>
                </a:cubicBezTo>
                <a:cubicBezTo>
                  <a:pt x="1035" y="474"/>
                  <a:pt x="1036" y="473"/>
                  <a:pt x="1036" y="477"/>
                </a:cubicBezTo>
                <a:cubicBezTo>
                  <a:pt x="1031" y="479"/>
                  <a:pt x="1028" y="483"/>
                  <a:pt x="1022" y="483"/>
                </a:cubicBezTo>
                <a:cubicBezTo>
                  <a:pt x="1012" y="476"/>
                  <a:pt x="1004" y="492"/>
                  <a:pt x="995" y="493"/>
                </a:cubicBezTo>
                <a:cubicBezTo>
                  <a:pt x="995" y="493"/>
                  <a:pt x="995" y="494"/>
                  <a:pt x="993" y="493"/>
                </a:cubicBezTo>
                <a:cubicBezTo>
                  <a:pt x="993" y="493"/>
                  <a:pt x="994" y="493"/>
                  <a:pt x="995" y="493"/>
                </a:cubicBezTo>
                <a:cubicBezTo>
                  <a:pt x="994" y="492"/>
                  <a:pt x="993" y="490"/>
                  <a:pt x="994" y="490"/>
                </a:cubicBezTo>
                <a:cubicBezTo>
                  <a:pt x="996" y="486"/>
                  <a:pt x="1004" y="483"/>
                  <a:pt x="999" y="478"/>
                </a:cubicBezTo>
                <a:cubicBezTo>
                  <a:pt x="995" y="481"/>
                  <a:pt x="990" y="480"/>
                  <a:pt x="986" y="483"/>
                </a:cubicBezTo>
                <a:cubicBezTo>
                  <a:pt x="986" y="490"/>
                  <a:pt x="982" y="493"/>
                  <a:pt x="977" y="494"/>
                </a:cubicBezTo>
                <a:cubicBezTo>
                  <a:pt x="977" y="498"/>
                  <a:pt x="980" y="498"/>
                  <a:pt x="980" y="502"/>
                </a:cubicBezTo>
                <a:cubicBezTo>
                  <a:pt x="977" y="504"/>
                  <a:pt x="971" y="509"/>
                  <a:pt x="968" y="505"/>
                </a:cubicBezTo>
                <a:cubicBezTo>
                  <a:pt x="975" y="501"/>
                  <a:pt x="976" y="488"/>
                  <a:pt x="979" y="482"/>
                </a:cubicBezTo>
                <a:cubicBezTo>
                  <a:pt x="980" y="482"/>
                  <a:pt x="981" y="483"/>
                  <a:pt x="982" y="483"/>
                </a:cubicBezTo>
                <a:cubicBezTo>
                  <a:pt x="987" y="475"/>
                  <a:pt x="1000" y="476"/>
                  <a:pt x="1005" y="467"/>
                </a:cubicBezTo>
                <a:cubicBezTo>
                  <a:pt x="1000" y="465"/>
                  <a:pt x="999" y="471"/>
                  <a:pt x="996" y="468"/>
                </a:cubicBezTo>
                <a:cubicBezTo>
                  <a:pt x="998" y="466"/>
                  <a:pt x="998" y="464"/>
                  <a:pt x="997" y="463"/>
                </a:cubicBezTo>
                <a:cubicBezTo>
                  <a:pt x="993" y="468"/>
                  <a:pt x="992" y="476"/>
                  <a:pt x="985" y="476"/>
                </a:cubicBezTo>
                <a:cubicBezTo>
                  <a:pt x="982" y="476"/>
                  <a:pt x="983" y="472"/>
                  <a:pt x="980" y="474"/>
                </a:cubicBezTo>
                <a:cubicBezTo>
                  <a:pt x="980" y="470"/>
                  <a:pt x="980" y="470"/>
                  <a:pt x="980" y="470"/>
                </a:cubicBezTo>
                <a:cubicBezTo>
                  <a:pt x="978" y="470"/>
                  <a:pt x="976" y="473"/>
                  <a:pt x="975" y="470"/>
                </a:cubicBezTo>
                <a:cubicBezTo>
                  <a:pt x="980" y="468"/>
                  <a:pt x="982" y="453"/>
                  <a:pt x="988" y="457"/>
                </a:cubicBezTo>
                <a:cubicBezTo>
                  <a:pt x="988" y="455"/>
                  <a:pt x="990" y="453"/>
                  <a:pt x="993" y="451"/>
                </a:cubicBezTo>
                <a:cubicBezTo>
                  <a:pt x="1007" y="446"/>
                  <a:pt x="1018" y="439"/>
                  <a:pt x="1033" y="433"/>
                </a:cubicBezTo>
                <a:cubicBezTo>
                  <a:pt x="1035" y="435"/>
                  <a:pt x="1033" y="435"/>
                  <a:pt x="1032" y="437"/>
                </a:cubicBezTo>
                <a:cubicBezTo>
                  <a:pt x="1043" y="428"/>
                  <a:pt x="1057" y="419"/>
                  <a:pt x="1073" y="417"/>
                </a:cubicBezTo>
                <a:cubicBezTo>
                  <a:pt x="1079" y="415"/>
                  <a:pt x="1084" y="406"/>
                  <a:pt x="1092" y="407"/>
                </a:cubicBezTo>
                <a:cubicBezTo>
                  <a:pt x="1094" y="401"/>
                  <a:pt x="1100" y="400"/>
                  <a:pt x="1106" y="398"/>
                </a:cubicBezTo>
                <a:cubicBezTo>
                  <a:pt x="1105" y="404"/>
                  <a:pt x="1099" y="401"/>
                  <a:pt x="1095" y="406"/>
                </a:cubicBezTo>
                <a:cubicBezTo>
                  <a:pt x="1097" y="407"/>
                  <a:pt x="1096" y="410"/>
                  <a:pt x="1098" y="411"/>
                </a:cubicBezTo>
                <a:cubicBezTo>
                  <a:pt x="1103" y="409"/>
                  <a:pt x="1105" y="404"/>
                  <a:pt x="1109" y="402"/>
                </a:cubicBezTo>
                <a:cubicBezTo>
                  <a:pt x="1110" y="403"/>
                  <a:pt x="1111" y="404"/>
                  <a:pt x="1110" y="405"/>
                </a:cubicBezTo>
                <a:cubicBezTo>
                  <a:pt x="1113" y="405"/>
                  <a:pt x="1114" y="404"/>
                  <a:pt x="1118" y="404"/>
                </a:cubicBezTo>
                <a:cubicBezTo>
                  <a:pt x="1117" y="397"/>
                  <a:pt x="1121" y="395"/>
                  <a:pt x="1125" y="392"/>
                </a:cubicBezTo>
                <a:cubicBezTo>
                  <a:pt x="1122" y="392"/>
                  <a:pt x="1120" y="394"/>
                  <a:pt x="1117" y="394"/>
                </a:cubicBezTo>
                <a:cubicBezTo>
                  <a:pt x="1117" y="393"/>
                  <a:pt x="1116" y="393"/>
                  <a:pt x="1116" y="392"/>
                </a:cubicBezTo>
                <a:cubicBezTo>
                  <a:pt x="1121" y="387"/>
                  <a:pt x="1128" y="383"/>
                  <a:pt x="1136" y="382"/>
                </a:cubicBezTo>
                <a:cubicBezTo>
                  <a:pt x="1134" y="384"/>
                  <a:pt x="1142" y="385"/>
                  <a:pt x="1137" y="389"/>
                </a:cubicBezTo>
                <a:cubicBezTo>
                  <a:pt x="1138" y="386"/>
                  <a:pt x="1134" y="386"/>
                  <a:pt x="1136" y="389"/>
                </a:cubicBezTo>
                <a:cubicBezTo>
                  <a:pt x="1133" y="390"/>
                  <a:pt x="1138" y="387"/>
                  <a:pt x="1137" y="390"/>
                </a:cubicBezTo>
                <a:cubicBezTo>
                  <a:pt x="1136" y="394"/>
                  <a:pt x="1131" y="397"/>
                  <a:pt x="1132" y="400"/>
                </a:cubicBezTo>
                <a:cubicBezTo>
                  <a:pt x="1132" y="397"/>
                  <a:pt x="1135" y="398"/>
                  <a:pt x="1136" y="400"/>
                </a:cubicBezTo>
                <a:cubicBezTo>
                  <a:pt x="1135" y="402"/>
                  <a:pt x="1131" y="402"/>
                  <a:pt x="1132" y="405"/>
                </a:cubicBezTo>
                <a:cubicBezTo>
                  <a:pt x="1135" y="407"/>
                  <a:pt x="1136" y="402"/>
                  <a:pt x="1136" y="404"/>
                </a:cubicBezTo>
                <a:cubicBezTo>
                  <a:pt x="1137" y="407"/>
                  <a:pt x="1134" y="407"/>
                  <a:pt x="1135" y="410"/>
                </a:cubicBezTo>
                <a:cubicBezTo>
                  <a:pt x="1138" y="411"/>
                  <a:pt x="1143" y="405"/>
                  <a:pt x="1146" y="403"/>
                </a:cubicBezTo>
                <a:cubicBezTo>
                  <a:pt x="1144" y="400"/>
                  <a:pt x="1139" y="405"/>
                  <a:pt x="1137" y="403"/>
                </a:cubicBezTo>
                <a:cubicBezTo>
                  <a:pt x="1147" y="401"/>
                  <a:pt x="1150" y="392"/>
                  <a:pt x="1158" y="387"/>
                </a:cubicBezTo>
                <a:cubicBezTo>
                  <a:pt x="1156" y="387"/>
                  <a:pt x="1154" y="387"/>
                  <a:pt x="1154" y="386"/>
                </a:cubicBezTo>
                <a:cubicBezTo>
                  <a:pt x="1160" y="382"/>
                  <a:pt x="1155" y="378"/>
                  <a:pt x="1162" y="374"/>
                </a:cubicBezTo>
                <a:cubicBezTo>
                  <a:pt x="1159" y="373"/>
                  <a:pt x="1157" y="376"/>
                  <a:pt x="1157" y="373"/>
                </a:cubicBezTo>
                <a:cubicBezTo>
                  <a:pt x="1159" y="370"/>
                  <a:pt x="1166" y="366"/>
                  <a:pt x="1165" y="364"/>
                </a:cubicBezTo>
                <a:cubicBezTo>
                  <a:pt x="1164" y="363"/>
                  <a:pt x="1155" y="366"/>
                  <a:pt x="1153" y="370"/>
                </a:cubicBezTo>
                <a:cubicBezTo>
                  <a:pt x="1152" y="370"/>
                  <a:pt x="1151" y="369"/>
                  <a:pt x="1149" y="368"/>
                </a:cubicBezTo>
                <a:cubicBezTo>
                  <a:pt x="1146" y="370"/>
                  <a:pt x="1145" y="373"/>
                  <a:pt x="1140" y="373"/>
                </a:cubicBezTo>
                <a:cubicBezTo>
                  <a:pt x="1140" y="371"/>
                  <a:pt x="1141" y="367"/>
                  <a:pt x="1139" y="366"/>
                </a:cubicBezTo>
                <a:cubicBezTo>
                  <a:pt x="1129" y="369"/>
                  <a:pt x="1120" y="381"/>
                  <a:pt x="1111" y="377"/>
                </a:cubicBezTo>
                <a:cubicBezTo>
                  <a:pt x="1104" y="387"/>
                  <a:pt x="1093" y="386"/>
                  <a:pt x="1083" y="390"/>
                </a:cubicBezTo>
                <a:cubicBezTo>
                  <a:pt x="1083" y="400"/>
                  <a:pt x="1069" y="397"/>
                  <a:pt x="1063" y="403"/>
                </a:cubicBezTo>
                <a:cubicBezTo>
                  <a:pt x="1061" y="400"/>
                  <a:pt x="1065" y="398"/>
                  <a:pt x="1061" y="397"/>
                </a:cubicBezTo>
                <a:cubicBezTo>
                  <a:pt x="1069" y="390"/>
                  <a:pt x="1076" y="376"/>
                  <a:pt x="1091" y="383"/>
                </a:cubicBezTo>
                <a:cubicBezTo>
                  <a:pt x="1093" y="381"/>
                  <a:pt x="1094" y="379"/>
                  <a:pt x="1098" y="378"/>
                </a:cubicBezTo>
                <a:cubicBezTo>
                  <a:pt x="1099" y="375"/>
                  <a:pt x="1097" y="376"/>
                  <a:pt x="1096" y="375"/>
                </a:cubicBezTo>
                <a:cubicBezTo>
                  <a:pt x="1099" y="373"/>
                  <a:pt x="1099" y="373"/>
                  <a:pt x="1098" y="370"/>
                </a:cubicBezTo>
                <a:cubicBezTo>
                  <a:pt x="1102" y="369"/>
                  <a:pt x="1104" y="366"/>
                  <a:pt x="1109" y="365"/>
                </a:cubicBezTo>
                <a:cubicBezTo>
                  <a:pt x="1112" y="365"/>
                  <a:pt x="1111" y="369"/>
                  <a:pt x="1114" y="369"/>
                </a:cubicBezTo>
                <a:cubicBezTo>
                  <a:pt x="1120" y="367"/>
                  <a:pt x="1124" y="363"/>
                  <a:pt x="1126" y="357"/>
                </a:cubicBezTo>
                <a:cubicBezTo>
                  <a:pt x="1121" y="356"/>
                  <a:pt x="1122" y="353"/>
                  <a:pt x="1122" y="350"/>
                </a:cubicBezTo>
                <a:cubicBezTo>
                  <a:pt x="1117" y="349"/>
                  <a:pt x="1117" y="344"/>
                  <a:pt x="1111" y="345"/>
                </a:cubicBezTo>
                <a:cubicBezTo>
                  <a:pt x="1111" y="342"/>
                  <a:pt x="1109" y="342"/>
                  <a:pt x="1110" y="339"/>
                </a:cubicBezTo>
                <a:cubicBezTo>
                  <a:pt x="1115" y="336"/>
                  <a:pt x="1120" y="333"/>
                  <a:pt x="1126" y="330"/>
                </a:cubicBezTo>
                <a:cubicBezTo>
                  <a:pt x="1125" y="323"/>
                  <a:pt x="1139" y="315"/>
                  <a:pt x="1144" y="318"/>
                </a:cubicBezTo>
                <a:cubicBezTo>
                  <a:pt x="1143" y="320"/>
                  <a:pt x="1139" y="320"/>
                  <a:pt x="1138" y="322"/>
                </a:cubicBezTo>
                <a:cubicBezTo>
                  <a:pt x="1147" y="322"/>
                  <a:pt x="1152" y="319"/>
                  <a:pt x="1158" y="315"/>
                </a:cubicBezTo>
                <a:cubicBezTo>
                  <a:pt x="1156" y="304"/>
                  <a:pt x="1167" y="311"/>
                  <a:pt x="1167" y="304"/>
                </a:cubicBezTo>
                <a:cubicBezTo>
                  <a:pt x="1159" y="307"/>
                  <a:pt x="1154" y="304"/>
                  <a:pt x="1147" y="308"/>
                </a:cubicBezTo>
                <a:cubicBezTo>
                  <a:pt x="1144" y="309"/>
                  <a:pt x="1142" y="315"/>
                  <a:pt x="1139" y="316"/>
                </a:cubicBezTo>
                <a:cubicBezTo>
                  <a:pt x="1139" y="316"/>
                  <a:pt x="1118" y="311"/>
                  <a:pt x="1116" y="311"/>
                </a:cubicBezTo>
                <a:cubicBezTo>
                  <a:pt x="1115" y="312"/>
                  <a:pt x="1112" y="316"/>
                  <a:pt x="1110" y="316"/>
                </a:cubicBezTo>
                <a:cubicBezTo>
                  <a:pt x="1107" y="317"/>
                  <a:pt x="1104" y="317"/>
                  <a:pt x="1102" y="321"/>
                </a:cubicBezTo>
                <a:cubicBezTo>
                  <a:pt x="1095" y="314"/>
                  <a:pt x="1088" y="326"/>
                  <a:pt x="1081" y="327"/>
                </a:cubicBezTo>
                <a:cubicBezTo>
                  <a:pt x="1076" y="326"/>
                  <a:pt x="1073" y="326"/>
                  <a:pt x="1070" y="324"/>
                </a:cubicBezTo>
                <a:cubicBezTo>
                  <a:pt x="1073" y="318"/>
                  <a:pt x="1078" y="314"/>
                  <a:pt x="1085" y="311"/>
                </a:cubicBezTo>
                <a:cubicBezTo>
                  <a:pt x="1087" y="312"/>
                  <a:pt x="1087" y="314"/>
                  <a:pt x="1089" y="315"/>
                </a:cubicBezTo>
                <a:cubicBezTo>
                  <a:pt x="1089" y="311"/>
                  <a:pt x="1089" y="312"/>
                  <a:pt x="1090" y="309"/>
                </a:cubicBezTo>
                <a:cubicBezTo>
                  <a:pt x="1098" y="307"/>
                  <a:pt x="1102" y="300"/>
                  <a:pt x="1108" y="295"/>
                </a:cubicBezTo>
                <a:cubicBezTo>
                  <a:pt x="1104" y="295"/>
                  <a:pt x="1104" y="297"/>
                  <a:pt x="1102" y="295"/>
                </a:cubicBezTo>
                <a:cubicBezTo>
                  <a:pt x="1107" y="291"/>
                  <a:pt x="1113" y="287"/>
                  <a:pt x="1121" y="285"/>
                </a:cubicBezTo>
                <a:cubicBezTo>
                  <a:pt x="1121" y="289"/>
                  <a:pt x="1124" y="288"/>
                  <a:pt x="1126" y="287"/>
                </a:cubicBezTo>
                <a:cubicBezTo>
                  <a:pt x="1126" y="286"/>
                  <a:pt x="1126" y="283"/>
                  <a:pt x="1125" y="282"/>
                </a:cubicBezTo>
                <a:cubicBezTo>
                  <a:pt x="1125" y="283"/>
                  <a:pt x="1120" y="283"/>
                  <a:pt x="1121" y="282"/>
                </a:cubicBezTo>
                <a:cubicBezTo>
                  <a:pt x="1121" y="281"/>
                  <a:pt x="1120" y="281"/>
                  <a:pt x="1120" y="280"/>
                </a:cubicBezTo>
                <a:cubicBezTo>
                  <a:pt x="1126" y="276"/>
                  <a:pt x="1130" y="273"/>
                  <a:pt x="1130" y="267"/>
                </a:cubicBezTo>
                <a:cubicBezTo>
                  <a:pt x="1126" y="267"/>
                  <a:pt x="1126" y="262"/>
                  <a:pt x="1122" y="262"/>
                </a:cubicBezTo>
                <a:cubicBezTo>
                  <a:pt x="1125" y="256"/>
                  <a:pt x="1132" y="253"/>
                  <a:pt x="1135" y="246"/>
                </a:cubicBezTo>
                <a:cubicBezTo>
                  <a:pt x="1123" y="249"/>
                  <a:pt x="1107" y="239"/>
                  <a:pt x="1098" y="249"/>
                </a:cubicBezTo>
                <a:cubicBezTo>
                  <a:pt x="1100" y="249"/>
                  <a:pt x="1099" y="253"/>
                  <a:pt x="1101" y="254"/>
                </a:cubicBezTo>
                <a:cubicBezTo>
                  <a:pt x="1096" y="256"/>
                  <a:pt x="1087" y="262"/>
                  <a:pt x="1082" y="259"/>
                </a:cubicBezTo>
                <a:cubicBezTo>
                  <a:pt x="1082" y="253"/>
                  <a:pt x="1083" y="249"/>
                  <a:pt x="1088" y="248"/>
                </a:cubicBezTo>
                <a:cubicBezTo>
                  <a:pt x="1093" y="241"/>
                  <a:pt x="1097" y="232"/>
                  <a:pt x="1099" y="224"/>
                </a:cubicBezTo>
                <a:cubicBezTo>
                  <a:pt x="1094" y="223"/>
                  <a:pt x="1092" y="222"/>
                  <a:pt x="1086" y="223"/>
                </a:cubicBezTo>
                <a:cubicBezTo>
                  <a:pt x="1085" y="221"/>
                  <a:pt x="1084" y="219"/>
                  <a:pt x="1083" y="216"/>
                </a:cubicBezTo>
                <a:cubicBezTo>
                  <a:pt x="1085" y="215"/>
                  <a:pt x="1087" y="214"/>
                  <a:pt x="1088" y="212"/>
                </a:cubicBezTo>
                <a:cubicBezTo>
                  <a:pt x="1077" y="213"/>
                  <a:pt x="1065" y="213"/>
                  <a:pt x="1061" y="223"/>
                </a:cubicBezTo>
                <a:cubicBezTo>
                  <a:pt x="1063" y="227"/>
                  <a:pt x="1066" y="228"/>
                  <a:pt x="1067" y="233"/>
                </a:cubicBezTo>
                <a:cubicBezTo>
                  <a:pt x="1062" y="235"/>
                  <a:pt x="1053" y="238"/>
                  <a:pt x="1047" y="235"/>
                </a:cubicBezTo>
                <a:cubicBezTo>
                  <a:pt x="1048" y="233"/>
                  <a:pt x="1050" y="230"/>
                  <a:pt x="1052" y="228"/>
                </a:cubicBezTo>
                <a:cubicBezTo>
                  <a:pt x="1049" y="228"/>
                  <a:pt x="1049" y="232"/>
                  <a:pt x="1046" y="233"/>
                </a:cubicBezTo>
                <a:cubicBezTo>
                  <a:pt x="1046" y="230"/>
                  <a:pt x="1043" y="230"/>
                  <a:pt x="1042" y="229"/>
                </a:cubicBezTo>
                <a:cubicBezTo>
                  <a:pt x="1047" y="219"/>
                  <a:pt x="1049" y="222"/>
                  <a:pt x="1051" y="211"/>
                </a:cubicBezTo>
                <a:cubicBezTo>
                  <a:pt x="1047" y="209"/>
                  <a:pt x="1038" y="216"/>
                  <a:pt x="1035" y="211"/>
                </a:cubicBezTo>
                <a:cubicBezTo>
                  <a:pt x="1035" y="210"/>
                  <a:pt x="1036" y="210"/>
                  <a:pt x="1037" y="208"/>
                </a:cubicBezTo>
                <a:cubicBezTo>
                  <a:pt x="1027" y="209"/>
                  <a:pt x="1025" y="218"/>
                  <a:pt x="1019" y="222"/>
                </a:cubicBezTo>
                <a:cubicBezTo>
                  <a:pt x="1014" y="227"/>
                  <a:pt x="1006" y="228"/>
                  <a:pt x="997" y="229"/>
                </a:cubicBezTo>
                <a:cubicBezTo>
                  <a:pt x="997" y="227"/>
                  <a:pt x="999" y="226"/>
                  <a:pt x="997" y="224"/>
                </a:cubicBezTo>
                <a:cubicBezTo>
                  <a:pt x="988" y="224"/>
                  <a:pt x="984" y="232"/>
                  <a:pt x="973" y="233"/>
                </a:cubicBezTo>
                <a:cubicBezTo>
                  <a:pt x="973" y="229"/>
                  <a:pt x="975" y="229"/>
                  <a:pt x="973" y="226"/>
                </a:cubicBezTo>
                <a:cubicBezTo>
                  <a:pt x="969" y="225"/>
                  <a:pt x="970" y="230"/>
                  <a:pt x="965" y="229"/>
                </a:cubicBezTo>
                <a:cubicBezTo>
                  <a:pt x="965" y="228"/>
                  <a:pt x="964" y="228"/>
                  <a:pt x="964" y="227"/>
                </a:cubicBezTo>
                <a:cubicBezTo>
                  <a:pt x="967" y="224"/>
                  <a:pt x="968" y="220"/>
                  <a:pt x="972" y="220"/>
                </a:cubicBezTo>
                <a:cubicBezTo>
                  <a:pt x="972" y="217"/>
                  <a:pt x="971" y="215"/>
                  <a:pt x="970" y="214"/>
                </a:cubicBezTo>
                <a:cubicBezTo>
                  <a:pt x="972" y="210"/>
                  <a:pt x="976" y="208"/>
                  <a:pt x="981" y="210"/>
                </a:cubicBezTo>
                <a:cubicBezTo>
                  <a:pt x="982" y="203"/>
                  <a:pt x="991" y="205"/>
                  <a:pt x="994" y="200"/>
                </a:cubicBezTo>
                <a:cubicBezTo>
                  <a:pt x="996" y="202"/>
                  <a:pt x="993" y="203"/>
                  <a:pt x="995" y="205"/>
                </a:cubicBezTo>
                <a:cubicBezTo>
                  <a:pt x="1000" y="205"/>
                  <a:pt x="1003" y="198"/>
                  <a:pt x="1007" y="202"/>
                </a:cubicBezTo>
                <a:cubicBezTo>
                  <a:pt x="1006" y="203"/>
                  <a:pt x="1007" y="206"/>
                  <a:pt x="1005" y="207"/>
                </a:cubicBezTo>
                <a:cubicBezTo>
                  <a:pt x="1008" y="208"/>
                  <a:pt x="1008" y="211"/>
                  <a:pt x="1012" y="210"/>
                </a:cubicBezTo>
                <a:cubicBezTo>
                  <a:pt x="1012" y="207"/>
                  <a:pt x="1012" y="207"/>
                  <a:pt x="1012" y="207"/>
                </a:cubicBezTo>
                <a:cubicBezTo>
                  <a:pt x="1012" y="205"/>
                  <a:pt x="1009" y="206"/>
                  <a:pt x="1009" y="205"/>
                </a:cubicBezTo>
                <a:cubicBezTo>
                  <a:pt x="1010" y="202"/>
                  <a:pt x="1011" y="203"/>
                  <a:pt x="1010" y="200"/>
                </a:cubicBezTo>
                <a:cubicBezTo>
                  <a:pt x="1022" y="195"/>
                  <a:pt x="1030" y="186"/>
                  <a:pt x="1037" y="176"/>
                </a:cubicBezTo>
                <a:cubicBezTo>
                  <a:pt x="1021" y="180"/>
                  <a:pt x="1012" y="194"/>
                  <a:pt x="998" y="197"/>
                </a:cubicBezTo>
                <a:cubicBezTo>
                  <a:pt x="1000" y="195"/>
                  <a:pt x="1002" y="194"/>
                  <a:pt x="1004" y="192"/>
                </a:cubicBezTo>
                <a:cubicBezTo>
                  <a:pt x="992" y="198"/>
                  <a:pt x="975" y="200"/>
                  <a:pt x="965" y="209"/>
                </a:cubicBezTo>
                <a:cubicBezTo>
                  <a:pt x="959" y="208"/>
                  <a:pt x="956" y="205"/>
                  <a:pt x="954" y="200"/>
                </a:cubicBezTo>
                <a:cubicBezTo>
                  <a:pt x="956" y="192"/>
                  <a:pt x="966" y="192"/>
                  <a:pt x="969" y="185"/>
                </a:cubicBezTo>
                <a:cubicBezTo>
                  <a:pt x="961" y="190"/>
                  <a:pt x="951" y="197"/>
                  <a:pt x="940" y="196"/>
                </a:cubicBezTo>
                <a:cubicBezTo>
                  <a:pt x="940" y="190"/>
                  <a:pt x="946" y="191"/>
                  <a:pt x="949" y="188"/>
                </a:cubicBezTo>
                <a:cubicBezTo>
                  <a:pt x="945" y="187"/>
                  <a:pt x="941" y="190"/>
                  <a:pt x="939" y="188"/>
                </a:cubicBezTo>
                <a:cubicBezTo>
                  <a:pt x="955" y="185"/>
                  <a:pt x="955" y="167"/>
                  <a:pt x="972" y="168"/>
                </a:cubicBezTo>
                <a:cubicBezTo>
                  <a:pt x="973" y="161"/>
                  <a:pt x="983" y="156"/>
                  <a:pt x="990" y="162"/>
                </a:cubicBezTo>
                <a:cubicBezTo>
                  <a:pt x="1000" y="158"/>
                  <a:pt x="993" y="135"/>
                  <a:pt x="1009" y="139"/>
                </a:cubicBezTo>
                <a:cubicBezTo>
                  <a:pt x="1006" y="143"/>
                  <a:pt x="1004" y="147"/>
                  <a:pt x="1002" y="152"/>
                </a:cubicBezTo>
                <a:cubicBezTo>
                  <a:pt x="1002" y="155"/>
                  <a:pt x="1007" y="157"/>
                  <a:pt x="1004" y="160"/>
                </a:cubicBezTo>
                <a:cubicBezTo>
                  <a:pt x="1010" y="160"/>
                  <a:pt x="1014" y="152"/>
                  <a:pt x="1021" y="155"/>
                </a:cubicBezTo>
                <a:cubicBezTo>
                  <a:pt x="1021" y="158"/>
                  <a:pt x="1018" y="156"/>
                  <a:pt x="1017" y="158"/>
                </a:cubicBezTo>
                <a:cubicBezTo>
                  <a:pt x="1029" y="158"/>
                  <a:pt x="1033" y="150"/>
                  <a:pt x="1038" y="143"/>
                </a:cubicBezTo>
                <a:cubicBezTo>
                  <a:pt x="1034" y="137"/>
                  <a:pt x="1039" y="133"/>
                  <a:pt x="1041" y="130"/>
                </a:cubicBezTo>
                <a:cubicBezTo>
                  <a:pt x="1034" y="132"/>
                  <a:pt x="1025" y="134"/>
                  <a:pt x="1022" y="128"/>
                </a:cubicBezTo>
                <a:cubicBezTo>
                  <a:pt x="1024" y="126"/>
                  <a:pt x="1025" y="125"/>
                  <a:pt x="1027" y="124"/>
                </a:cubicBezTo>
                <a:cubicBezTo>
                  <a:pt x="1024" y="123"/>
                  <a:pt x="1021" y="121"/>
                  <a:pt x="1016" y="122"/>
                </a:cubicBezTo>
                <a:cubicBezTo>
                  <a:pt x="1016" y="121"/>
                  <a:pt x="1017" y="120"/>
                  <a:pt x="1017" y="119"/>
                </a:cubicBezTo>
                <a:cubicBezTo>
                  <a:pt x="1014" y="118"/>
                  <a:pt x="1010" y="119"/>
                  <a:pt x="1007" y="121"/>
                </a:cubicBezTo>
                <a:cubicBezTo>
                  <a:pt x="1011" y="128"/>
                  <a:pt x="1002" y="129"/>
                  <a:pt x="997" y="131"/>
                </a:cubicBezTo>
                <a:cubicBezTo>
                  <a:pt x="997" y="128"/>
                  <a:pt x="1000" y="129"/>
                  <a:pt x="1000" y="127"/>
                </a:cubicBezTo>
                <a:cubicBezTo>
                  <a:pt x="997" y="126"/>
                  <a:pt x="993" y="128"/>
                  <a:pt x="992" y="126"/>
                </a:cubicBezTo>
                <a:cubicBezTo>
                  <a:pt x="990" y="124"/>
                  <a:pt x="993" y="121"/>
                  <a:pt x="991" y="119"/>
                </a:cubicBezTo>
                <a:cubicBezTo>
                  <a:pt x="979" y="119"/>
                  <a:pt x="971" y="128"/>
                  <a:pt x="960" y="125"/>
                </a:cubicBezTo>
                <a:cubicBezTo>
                  <a:pt x="962" y="117"/>
                  <a:pt x="978" y="122"/>
                  <a:pt x="980" y="113"/>
                </a:cubicBezTo>
                <a:cubicBezTo>
                  <a:pt x="976" y="111"/>
                  <a:pt x="976" y="112"/>
                  <a:pt x="978" y="109"/>
                </a:cubicBezTo>
                <a:cubicBezTo>
                  <a:pt x="976" y="107"/>
                  <a:pt x="967" y="113"/>
                  <a:pt x="964" y="108"/>
                </a:cubicBezTo>
                <a:cubicBezTo>
                  <a:pt x="966" y="107"/>
                  <a:pt x="973" y="102"/>
                  <a:pt x="971" y="103"/>
                </a:cubicBezTo>
                <a:cubicBezTo>
                  <a:pt x="963" y="105"/>
                  <a:pt x="956" y="107"/>
                  <a:pt x="949" y="108"/>
                </a:cubicBezTo>
                <a:cubicBezTo>
                  <a:pt x="946" y="106"/>
                  <a:pt x="944" y="104"/>
                  <a:pt x="942" y="101"/>
                </a:cubicBezTo>
                <a:cubicBezTo>
                  <a:pt x="943" y="98"/>
                  <a:pt x="946" y="97"/>
                  <a:pt x="950" y="97"/>
                </a:cubicBezTo>
                <a:cubicBezTo>
                  <a:pt x="949" y="98"/>
                  <a:pt x="948" y="98"/>
                  <a:pt x="949" y="100"/>
                </a:cubicBezTo>
                <a:cubicBezTo>
                  <a:pt x="951" y="99"/>
                  <a:pt x="954" y="99"/>
                  <a:pt x="954" y="97"/>
                </a:cubicBezTo>
                <a:cubicBezTo>
                  <a:pt x="952" y="95"/>
                  <a:pt x="949" y="93"/>
                  <a:pt x="947" y="91"/>
                </a:cubicBezTo>
                <a:cubicBezTo>
                  <a:pt x="937" y="94"/>
                  <a:pt x="931" y="100"/>
                  <a:pt x="928" y="109"/>
                </a:cubicBezTo>
                <a:cubicBezTo>
                  <a:pt x="925" y="108"/>
                  <a:pt x="923" y="106"/>
                  <a:pt x="920" y="105"/>
                </a:cubicBezTo>
                <a:cubicBezTo>
                  <a:pt x="924" y="104"/>
                  <a:pt x="923" y="98"/>
                  <a:pt x="922" y="96"/>
                </a:cubicBezTo>
                <a:cubicBezTo>
                  <a:pt x="921" y="97"/>
                  <a:pt x="922" y="100"/>
                  <a:pt x="920" y="100"/>
                </a:cubicBezTo>
                <a:cubicBezTo>
                  <a:pt x="919" y="100"/>
                  <a:pt x="917" y="100"/>
                  <a:pt x="917" y="101"/>
                </a:cubicBezTo>
                <a:cubicBezTo>
                  <a:pt x="919" y="98"/>
                  <a:pt x="914" y="97"/>
                  <a:pt x="913" y="95"/>
                </a:cubicBezTo>
                <a:cubicBezTo>
                  <a:pt x="902" y="97"/>
                  <a:pt x="897" y="105"/>
                  <a:pt x="885" y="103"/>
                </a:cubicBezTo>
                <a:cubicBezTo>
                  <a:pt x="883" y="100"/>
                  <a:pt x="889" y="98"/>
                  <a:pt x="889" y="95"/>
                </a:cubicBezTo>
                <a:cubicBezTo>
                  <a:pt x="886" y="94"/>
                  <a:pt x="885" y="89"/>
                  <a:pt x="882" y="88"/>
                </a:cubicBezTo>
                <a:cubicBezTo>
                  <a:pt x="882" y="87"/>
                  <a:pt x="888" y="86"/>
                  <a:pt x="885" y="85"/>
                </a:cubicBezTo>
                <a:cubicBezTo>
                  <a:pt x="881" y="88"/>
                  <a:pt x="880" y="82"/>
                  <a:pt x="876" y="85"/>
                </a:cubicBezTo>
                <a:cubicBezTo>
                  <a:pt x="864" y="96"/>
                  <a:pt x="859" y="114"/>
                  <a:pt x="848" y="126"/>
                </a:cubicBezTo>
                <a:cubicBezTo>
                  <a:pt x="848" y="132"/>
                  <a:pt x="848" y="132"/>
                  <a:pt x="848" y="132"/>
                </a:cubicBezTo>
                <a:cubicBezTo>
                  <a:pt x="843" y="134"/>
                  <a:pt x="831" y="140"/>
                  <a:pt x="830" y="129"/>
                </a:cubicBezTo>
                <a:cubicBezTo>
                  <a:pt x="827" y="131"/>
                  <a:pt x="824" y="128"/>
                  <a:pt x="819" y="128"/>
                </a:cubicBezTo>
                <a:cubicBezTo>
                  <a:pt x="817" y="127"/>
                  <a:pt x="820" y="124"/>
                  <a:pt x="819" y="123"/>
                </a:cubicBezTo>
                <a:cubicBezTo>
                  <a:pt x="816" y="123"/>
                  <a:pt x="815" y="125"/>
                  <a:pt x="814" y="122"/>
                </a:cubicBezTo>
                <a:cubicBezTo>
                  <a:pt x="816" y="117"/>
                  <a:pt x="813" y="115"/>
                  <a:pt x="814" y="113"/>
                </a:cubicBezTo>
                <a:cubicBezTo>
                  <a:pt x="803" y="117"/>
                  <a:pt x="788" y="117"/>
                  <a:pt x="783" y="128"/>
                </a:cubicBezTo>
                <a:cubicBezTo>
                  <a:pt x="780" y="127"/>
                  <a:pt x="776" y="129"/>
                  <a:pt x="778" y="130"/>
                </a:cubicBezTo>
                <a:cubicBezTo>
                  <a:pt x="787" y="126"/>
                  <a:pt x="797" y="127"/>
                  <a:pt x="805" y="121"/>
                </a:cubicBezTo>
                <a:cubicBezTo>
                  <a:pt x="806" y="122"/>
                  <a:pt x="809" y="123"/>
                  <a:pt x="809" y="125"/>
                </a:cubicBezTo>
                <a:cubicBezTo>
                  <a:pt x="807" y="125"/>
                  <a:pt x="806" y="127"/>
                  <a:pt x="806" y="128"/>
                </a:cubicBezTo>
                <a:cubicBezTo>
                  <a:pt x="808" y="130"/>
                  <a:pt x="811" y="127"/>
                  <a:pt x="811" y="128"/>
                </a:cubicBezTo>
                <a:cubicBezTo>
                  <a:pt x="808" y="130"/>
                  <a:pt x="807" y="133"/>
                  <a:pt x="808" y="137"/>
                </a:cubicBezTo>
                <a:cubicBezTo>
                  <a:pt x="804" y="138"/>
                  <a:pt x="798" y="138"/>
                  <a:pt x="794" y="137"/>
                </a:cubicBezTo>
                <a:cubicBezTo>
                  <a:pt x="792" y="137"/>
                  <a:pt x="794" y="141"/>
                  <a:pt x="792" y="141"/>
                </a:cubicBezTo>
                <a:cubicBezTo>
                  <a:pt x="781" y="142"/>
                  <a:pt x="775" y="147"/>
                  <a:pt x="769" y="153"/>
                </a:cubicBezTo>
                <a:cubicBezTo>
                  <a:pt x="761" y="150"/>
                  <a:pt x="756" y="155"/>
                  <a:pt x="750" y="157"/>
                </a:cubicBezTo>
                <a:cubicBezTo>
                  <a:pt x="750" y="161"/>
                  <a:pt x="753" y="161"/>
                  <a:pt x="753" y="165"/>
                </a:cubicBezTo>
                <a:cubicBezTo>
                  <a:pt x="757" y="164"/>
                  <a:pt x="759" y="160"/>
                  <a:pt x="762" y="158"/>
                </a:cubicBezTo>
                <a:cubicBezTo>
                  <a:pt x="764" y="160"/>
                  <a:pt x="768" y="160"/>
                  <a:pt x="770" y="162"/>
                </a:cubicBezTo>
                <a:cubicBezTo>
                  <a:pt x="759" y="170"/>
                  <a:pt x="749" y="184"/>
                  <a:pt x="731" y="179"/>
                </a:cubicBezTo>
                <a:cubicBezTo>
                  <a:pt x="727" y="172"/>
                  <a:pt x="723" y="166"/>
                  <a:pt x="722" y="156"/>
                </a:cubicBezTo>
                <a:cubicBezTo>
                  <a:pt x="714" y="156"/>
                  <a:pt x="714" y="142"/>
                  <a:pt x="716" y="138"/>
                </a:cubicBezTo>
                <a:cubicBezTo>
                  <a:pt x="719" y="129"/>
                  <a:pt x="741" y="128"/>
                  <a:pt x="735" y="115"/>
                </a:cubicBezTo>
                <a:cubicBezTo>
                  <a:pt x="734" y="114"/>
                  <a:pt x="731" y="115"/>
                  <a:pt x="729" y="115"/>
                </a:cubicBezTo>
                <a:cubicBezTo>
                  <a:pt x="723" y="109"/>
                  <a:pt x="723" y="96"/>
                  <a:pt x="715" y="94"/>
                </a:cubicBezTo>
                <a:cubicBezTo>
                  <a:pt x="712" y="93"/>
                  <a:pt x="709" y="98"/>
                  <a:pt x="707" y="93"/>
                </a:cubicBezTo>
                <a:cubicBezTo>
                  <a:pt x="714" y="88"/>
                  <a:pt x="716" y="77"/>
                  <a:pt x="721" y="70"/>
                </a:cubicBezTo>
                <a:cubicBezTo>
                  <a:pt x="708" y="72"/>
                  <a:pt x="691" y="71"/>
                  <a:pt x="678" y="76"/>
                </a:cubicBezTo>
                <a:cubicBezTo>
                  <a:pt x="679" y="74"/>
                  <a:pt x="682" y="74"/>
                  <a:pt x="682" y="72"/>
                </a:cubicBezTo>
                <a:cubicBezTo>
                  <a:pt x="678" y="74"/>
                  <a:pt x="676" y="74"/>
                  <a:pt x="672" y="75"/>
                </a:cubicBezTo>
                <a:cubicBezTo>
                  <a:pt x="672" y="77"/>
                  <a:pt x="672" y="79"/>
                  <a:pt x="673" y="80"/>
                </a:cubicBezTo>
                <a:cubicBezTo>
                  <a:pt x="668" y="83"/>
                  <a:pt x="661" y="91"/>
                  <a:pt x="655" y="87"/>
                </a:cubicBezTo>
                <a:cubicBezTo>
                  <a:pt x="648" y="89"/>
                  <a:pt x="648" y="97"/>
                  <a:pt x="640" y="98"/>
                </a:cubicBezTo>
                <a:cubicBezTo>
                  <a:pt x="638" y="96"/>
                  <a:pt x="641" y="96"/>
                  <a:pt x="639" y="95"/>
                </a:cubicBezTo>
                <a:cubicBezTo>
                  <a:pt x="634" y="108"/>
                  <a:pt x="620" y="113"/>
                  <a:pt x="611" y="123"/>
                </a:cubicBezTo>
                <a:cubicBezTo>
                  <a:pt x="615" y="123"/>
                  <a:pt x="609" y="127"/>
                  <a:pt x="612" y="128"/>
                </a:cubicBezTo>
                <a:cubicBezTo>
                  <a:pt x="613" y="125"/>
                  <a:pt x="616" y="127"/>
                  <a:pt x="616" y="128"/>
                </a:cubicBezTo>
                <a:cubicBezTo>
                  <a:pt x="612" y="133"/>
                  <a:pt x="604" y="133"/>
                  <a:pt x="598" y="136"/>
                </a:cubicBezTo>
                <a:cubicBezTo>
                  <a:pt x="591" y="128"/>
                  <a:pt x="572" y="131"/>
                  <a:pt x="566" y="137"/>
                </a:cubicBezTo>
                <a:cubicBezTo>
                  <a:pt x="537" y="144"/>
                  <a:pt x="518" y="160"/>
                  <a:pt x="491" y="170"/>
                </a:cubicBezTo>
                <a:cubicBezTo>
                  <a:pt x="489" y="168"/>
                  <a:pt x="486" y="167"/>
                  <a:pt x="484" y="166"/>
                </a:cubicBezTo>
                <a:cubicBezTo>
                  <a:pt x="486" y="164"/>
                  <a:pt x="486" y="158"/>
                  <a:pt x="484" y="156"/>
                </a:cubicBezTo>
                <a:cubicBezTo>
                  <a:pt x="480" y="156"/>
                  <a:pt x="480" y="159"/>
                  <a:pt x="477" y="159"/>
                </a:cubicBezTo>
                <a:cubicBezTo>
                  <a:pt x="477" y="155"/>
                  <a:pt x="480" y="153"/>
                  <a:pt x="480" y="150"/>
                </a:cubicBezTo>
                <a:cubicBezTo>
                  <a:pt x="454" y="144"/>
                  <a:pt x="433" y="163"/>
                  <a:pt x="415" y="167"/>
                </a:cubicBezTo>
                <a:cubicBezTo>
                  <a:pt x="424" y="161"/>
                  <a:pt x="430" y="153"/>
                  <a:pt x="438" y="148"/>
                </a:cubicBezTo>
                <a:cubicBezTo>
                  <a:pt x="439" y="145"/>
                  <a:pt x="437" y="146"/>
                  <a:pt x="437" y="143"/>
                </a:cubicBezTo>
                <a:cubicBezTo>
                  <a:pt x="438" y="143"/>
                  <a:pt x="440" y="142"/>
                  <a:pt x="442" y="142"/>
                </a:cubicBezTo>
                <a:cubicBezTo>
                  <a:pt x="442" y="130"/>
                  <a:pt x="459" y="133"/>
                  <a:pt x="461" y="123"/>
                </a:cubicBezTo>
                <a:cubicBezTo>
                  <a:pt x="461" y="120"/>
                  <a:pt x="456" y="121"/>
                  <a:pt x="455" y="118"/>
                </a:cubicBezTo>
                <a:cubicBezTo>
                  <a:pt x="454" y="114"/>
                  <a:pt x="456" y="112"/>
                  <a:pt x="456" y="108"/>
                </a:cubicBezTo>
                <a:cubicBezTo>
                  <a:pt x="451" y="103"/>
                  <a:pt x="446" y="105"/>
                  <a:pt x="441" y="106"/>
                </a:cubicBezTo>
                <a:cubicBezTo>
                  <a:pt x="426" y="109"/>
                  <a:pt x="417" y="110"/>
                  <a:pt x="406" y="115"/>
                </a:cubicBezTo>
                <a:cubicBezTo>
                  <a:pt x="401" y="117"/>
                  <a:pt x="397" y="121"/>
                  <a:pt x="391" y="123"/>
                </a:cubicBezTo>
                <a:cubicBezTo>
                  <a:pt x="387" y="124"/>
                  <a:pt x="383" y="124"/>
                  <a:pt x="380" y="125"/>
                </a:cubicBezTo>
                <a:cubicBezTo>
                  <a:pt x="340" y="136"/>
                  <a:pt x="304" y="163"/>
                  <a:pt x="273" y="177"/>
                </a:cubicBezTo>
                <a:cubicBezTo>
                  <a:pt x="273" y="176"/>
                  <a:pt x="273" y="175"/>
                  <a:pt x="272" y="175"/>
                </a:cubicBezTo>
                <a:cubicBezTo>
                  <a:pt x="271" y="177"/>
                  <a:pt x="271" y="178"/>
                  <a:pt x="270" y="179"/>
                </a:cubicBezTo>
                <a:cubicBezTo>
                  <a:pt x="252" y="188"/>
                  <a:pt x="234" y="197"/>
                  <a:pt x="220" y="210"/>
                </a:cubicBezTo>
                <a:cubicBezTo>
                  <a:pt x="225" y="224"/>
                  <a:pt x="199" y="227"/>
                  <a:pt x="196" y="237"/>
                </a:cubicBezTo>
                <a:cubicBezTo>
                  <a:pt x="198" y="237"/>
                  <a:pt x="201" y="236"/>
                  <a:pt x="203" y="237"/>
                </a:cubicBezTo>
                <a:cubicBezTo>
                  <a:pt x="197" y="239"/>
                  <a:pt x="194" y="243"/>
                  <a:pt x="190" y="246"/>
                </a:cubicBezTo>
                <a:cubicBezTo>
                  <a:pt x="202" y="242"/>
                  <a:pt x="216" y="236"/>
                  <a:pt x="226" y="241"/>
                </a:cubicBezTo>
                <a:cubicBezTo>
                  <a:pt x="224" y="244"/>
                  <a:pt x="219" y="244"/>
                  <a:pt x="219" y="249"/>
                </a:cubicBezTo>
                <a:cubicBezTo>
                  <a:pt x="227" y="247"/>
                  <a:pt x="229" y="247"/>
                  <a:pt x="238" y="246"/>
                </a:cubicBezTo>
                <a:cubicBezTo>
                  <a:pt x="238" y="244"/>
                  <a:pt x="237" y="242"/>
                  <a:pt x="239" y="242"/>
                </a:cubicBezTo>
                <a:cubicBezTo>
                  <a:pt x="247" y="246"/>
                  <a:pt x="251" y="236"/>
                  <a:pt x="258" y="235"/>
                </a:cubicBezTo>
                <a:cubicBezTo>
                  <a:pt x="261" y="240"/>
                  <a:pt x="269" y="242"/>
                  <a:pt x="267" y="249"/>
                </a:cubicBezTo>
                <a:cubicBezTo>
                  <a:pt x="272" y="253"/>
                  <a:pt x="282" y="242"/>
                  <a:pt x="282" y="252"/>
                </a:cubicBezTo>
                <a:cubicBezTo>
                  <a:pt x="289" y="251"/>
                  <a:pt x="293" y="255"/>
                  <a:pt x="298" y="257"/>
                </a:cubicBezTo>
                <a:cubicBezTo>
                  <a:pt x="298" y="258"/>
                  <a:pt x="297" y="259"/>
                  <a:pt x="297" y="260"/>
                </a:cubicBezTo>
                <a:cubicBezTo>
                  <a:pt x="300" y="260"/>
                  <a:pt x="308" y="256"/>
                  <a:pt x="308" y="261"/>
                </a:cubicBezTo>
                <a:cubicBezTo>
                  <a:pt x="278" y="290"/>
                  <a:pt x="235" y="307"/>
                  <a:pt x="198" y="329"/>
                </a:cubicBezTo>
                <a:cubicBezTo>
                  <a:pt x="198" y="326"/>
                  <a:pt x="195" y="328"/>
                  <a:pt x="193" y="328"/>
                </a:cubicBezTo>
                <a:cubicBezTo>
                  <a:pt x="193" y="333"/>
                  <a:pt x="193" y="333"/>
                  <a:pt x="193" y="333"/>
                </a:cubicBezTo>
                <a:cubicBezTo>
                  <a:pt x="183" y="339"/>
                  <a:pt x="172" y="344"/>
                  <a:pt x="160" y="343"/>
                </a:cubicBezTo>
                <a:cubicBezTo>
                  <a:pt x="159" y="346"/>
                  <a:pt x="160" y="345"/>
                  <a:pt x="160" y="349"/>
                </a:cubicBezTo>
                <a:cubicBezTo>
                  <a:pt x="157" y="350"/>
                  <a:pt x="155" y="353"/>
                  <a:pt x="152" y="354"/>
                </a:cubicBezTo>
                <a:cubicBezTo>
                  <a:pt x="143" y="348"/>
                  <a:pt x="138" y="361"/>
                  <a:pt x="130" y="358"/>
                </a:cubicBezTo>
                <a:cubicBezTo>
                  <a:pt x="127" y="373"/>
                  <a:pt x="112" y="371"/>
                  <a:pt x="104" y="380"/>
                </a:cubicBezTo>
                <a:cubicBezTo>
                  <a:pt x="100" y="377"/>
                  <a:pt x="95" y="382"/>
                  <a:pt x="97" y="388"/>
                </a:cubicBezTo>
                <a:cubicBezTo>
                  <a:pt x="90" y="391"/>
                  <a:pt x="86" y="391"/>
                  <a:pt x="79" y="389"/>
                </a:cubicBezTo>
                <a:cubicBezTo>
                  <a:pt x="76" y="393"/>
                  <a:pt x="72" y="396"/>
                  <a:pt x="65" y="394"/>
                </a:cubicBezTo>
                <a:cubicBezTo>
                  <a:pt x="64" y="397"/>
                  <a:pt x="61" y="400"/>
                  <a:pt x="63" y="404"/>
                </a:cubicBezTo>
                <a:cubicBezTo>
                  <a:pt x="62" y="402"/>
                  <a:pt x="64" y="401"/>
                  <a:pt x="66" y="402"/>
                </a:cubicBezTo>
                <a:cubicBezTo>
                  <a:pt x="63" y="411"/>
                  <a:pt x="51" y="417"/>
                  <a:pt x="48" y="424"/>
                </a:cubicBezTo>
                <a:cubicBezTo>
                  <a:pt x="52" y="424"/>
                  <a:pt x="57" y="420"/>
                  <a:pt x="60" y="422"/>
                </a:cubicBezTo>
                <a:cubicBezTo>
                  <a:pt x="60" y="425"/>
                  <a:pt x="56" y="424"/>
                  <a:pt x="56" y="427"/>
                </a:cubicBezTo>
                <a:cubicBezTo>
                  <a:pt x="62" y="428"/>
                  <a:pt x="74" y="422"/>
                  <a:pt x="78" y="429"/>
                </a:cubicBezTo>
                <a:cubicBezTo>
                  <a:pt x="77" y="430"/>
                  <a:pt x="76" y="432"/>
                  <a:pt x="76" y="435"/>
                </a:cubicBezTo>
                <a:cubicBezTo>
                  <a:pt x="81" y="441"/>
                  <a:pt x="92" y="436"/>
                  <a:pt x="97" y="434"/>
                </a:cubicBezTo>
                <a:cubicBezTo>
                  <a:pt x="97" y="435"/>
                  <a:pt x="97" y="435"/>
                  <a:pt x="98" y="436"/>
                </a:cubicBezTo>
                <a:cubicBezTo>
                  <a:pt x="99" y="440"/>
                  <a:pt x="96" y="440"/>
                  <a:pt x="96" y="442"/>
                </a:cubicBezTo>
                <a:cubicBezTo>
                  <a:pt x="104" y="446"/>
                  <a:pt x="118" y="444"/>
                  <a:pt x="118" y="456"/>
                </a:cubicBezTo>
                <a:cubicBezTo>
                  <a:pt x="141" y="448"/>
                  <a:pt x="161" y="432"/>
                  <a:pt x="185" y="422"/>
                </a:cubicBezTo>
                <a:cubicBezTo>
                  <a:pt x="185" y="430"/>
                  <a:pt x="181" y="436"/>
                  <a:pt x="176" y="440"/>
                </a:cubicBezTo>
                <a:cubicBezTo>
                  <a:pt x="178" y="440"/>
                  <a:pt x="181" y="439"/>
                  <a:pt x="181" y="441"/>
                </a:cubicBezTo>
                <a:cubicBezTo>
                  <a:pt x="178" y="445"/>
                  <a:pt x="175" y="449"/>
                  <a:pt x="170" y="451"/>
                </a:cubicBezTo>
                <a:cubicBezTo>
                  <a:pt x="169" y="456"/>
                  <a:pt x="164" y="461"/>
                  <a:pt x="159" y="459"/>
                </a:cubicBezTo>
                <a:cubicBezTo>
                  <a:pt x="153" y="466"/>
                  <a:pt x="156" y="482"/>
                  <a:pt x="146" y="488"/>
                </a:cubicBezTo>
                <a:cubicBezTo>
                  <a:pt x="143" y="486"/>
                  <a:pt x="143" y="491"/>
                  <a:pt x="141" y="492"/>
                </a:cubicBezTo>
                <a:cubicBezTo>
                  <a:pt x="145" y="493"/>
                  <a:pt x="153" y="487"/>
                  <a:pt x="156" y="494"/>
                </a:cubicBezTo>
                <a:cubicBezTo>
                  <a:pt x="157" y="498"/>
                  <a:pt x="152" y="496"/>
                  <a:pt x="152" y="500"/>
                </a:cubicBezTo>
                <a:cubicBezTo>
                  <a:pt x="158" y="500"/>
                  <a:pt x="166" y="497"/>
                  <a:pt x="167" y="503"/>
                </a:cubicBezTo>
                <a:cubicBezTo>
                  <a:pt x="163" y="508"/>
                  <a:pt x="154" y="509"/>
                  <a:pt x="150" y="514"/>
                </a:cubicBezTo>
                <a:cubicBezTo>
                  <a:pt x="158" y="511"/>
                  <a:pt x="180" y="494"/>
                  <a:pt x="177" y="515"/>
                </a:cubicBezTo>
                <a:cubicBezTo>
                  <a:pt x="184" y="519"/>
                  <a:pt x="191" y="507"/>
                  <a:pt x="196" y="512"/>
                </a:cubicBezTo>
                <a:cubicBezTo>
                  <a:pt x="196" y="514"/>
                  <a:pt x="194" y="513"/>
                  <a:pt x="195" y="516"/>
                </a:cubicBezTo>
                <a:cubicBezTo>
                  <a:pt x="197" y="516"/>
                  <a:pt x="198" y="518"/>
                  <a:pt x="199" y="519"/>
                </a:cubicBezTo>
                <a:cubicBezTo>
                  <a:pt x="202" y="531"/>
                  <a:pt x="200" y="545"/>
                  <a:pt x="185" y="547"/>
                </a:cubicBezTo>
                <a:cubicBezTo>
                  <a:pt x="183" y="545"/>
                  <a:pt x="180" y="544"/>
                  <a:pt x="181" y="539"/>
                </a:cubicBezTo>
                <a:cubicBezTo>
                  <a:pt x="180" y="539"/>
                  <a:pt x="176" y="540"/>
                  <a:pt x="176" y="538"/>
                </a:cubicBezTo>
                <a:cubicBezTo>
                  <a:pt x="174" y="534"/>
                  <a:pt x="179" y="533"/>
                  <a:pt x="183" y="534"/>
                </a:cubicBezTo>
                <a:cubicBezTo>
                  <a:pt x="182" y="531"/>
                  <a:pt x="183" y="530"/>
                  <a:pt x="184" y="528"/>
                </a:cubicBezTo>
                <a:cubicBezTo>
                  <a:pt x="170" y="529"/>
                  <a:pt x="162" y="535"/>
                  <a:pt x="152" y="540"/>
                </a:cubicBezTo>
                <a:cubicBezTo>
                  <a:pt x="157" y="544"/>
                  <a:pt x="155" y="556"/>
                  <a:pt x="154" y="561"/>
                </a:cubicBezTo>
                <a:cubicBezTo>
                  <a:pt x="159" y="559"/>
                  <a:pt x="166" y="561"/>
                  <a:pt x="173" y="560"/>
                </a:cubicBezTo>
                <a:cubicBezTo>
                  <a:pt x="172" y="564"/>
                  <a:pt x="168" y="564"/>
                  <a:pt x="168" y="569"/>
                </a:cubicBezTo>
                <a:cubicBezTo>
                  <a:pt x="173" y="570"/>
                  <a:pt x="183" y="570"/>
                  <a:pt x="184" y="563"/>
                </a:cubicBezTo>
                <a:cubicBezTo>
                  <a:pt x="181" y="563"/>
                  <a:pt x="175" y="566"/>
                  <a:pt x="174" y="562"/>
                </a:cubicBezTo>
                <a:cubicBezTo>
                  <a:pt x="178" y="558"/>
                  <a:pt x="181" y="560"/>
                  <a:pt x="187" y="559"/>
                </a:cubicBezTo>
                <a:cubicBezTo>
                  <a:pt x="188" y="546"/>
                  <a:pt x="202" y="543"/>
                  <a:pt x="209" y="540"/>
                </a:cubicBezTo>
                <a:cubicBezTo>
                  <a:pt x="209" y="542"/>
                  <a:pt x="207" y="542"/>
                  <a:pt x="207" y="544"/>
                </a:cubicBezTo>
                <a:cubicBezTo>
                  <a:pt x="208" y="544"/>
                  <a:pt x="209" y="544"/>
                  <a:pt x="209" y="546"/>
                </a:cubicBezTo>
                <a:cubicBezTo>
                  <a:pt x="208" y="547"/>
                  <a:pt x="207" y="549"/>
                  <a:pt x="206" y="550"/>
                </a:cubicBezTo>
                <a:cubicBezTo>
                  <a:pt x="212" y="550"/>
                  <a:pt x="215" y="547"/>
                  <a:pt x="219" y="545"/>
                </a:cubicBezTo>
                <a:cubicBezTo>
                  <a:pt x="221" y="547"/>
                  <a:pt x="223" y="545"/>
                  <a:pt x="225" y="547"/>
                </a:cubicBezTo>
                <a:cubicBezTo>
                  <a:pt x="226" y="540"/>
                  <a:pt x="228" y="536"/>
                  <a:pt x="235" y="535"/>
                </a:cubicBezTo>
                <a:cubicBezTo>
                  <a:pt x="235" y="532"/>
                  <a:pt x="238" y="530"/>
                  <a:pt x="243" y="529"/>
                </a:cubicBezTo>
                <a:cubicBezTo>
                  <a:pt x="243" y="530"/>
                  <a:pt x="242" y="531"/>
                  <a:pt x="243" y="532"/>
                </a:cubicBezTo>
                <a:cubicBezTo>
                  <a:pt x="247" y="532"/>
                  <a:pt x="257" y="528"/>
                  <a:pt x="262" y="533"/>
                </a:cubicBezTo>
                <a:cubicBezTo>
                  <a:pt x="263" y="537"/>
                  <a:pt x="261" y="539"/>
                  <a:pt x="259" y="542"/>
                </a:cubicBezTo>
                <a:cubicBezTo>
                  <a:pt x="262" y="541"/>
                  <a:pt x="262" y="545"/>
                  <a:pt x="262" y="547"/>
                </a:cubicBezTo>
                <a:cubicBezTo>
                  <a:pt x="261" y="549"/>
                  <a:pt x="260" y="552"/>
                  <a:pt x="258" y="553"/>
                </a:cubicBezTo>
                <a:cubicBezTo>
                  <a:pt x="244" y="550"/>
                  <a:pt x="243" y="562"/>
                  <a:pt x="237" y="566"/>
                </a:cubicBezTo>
                <a:cubicBezTo>
                  <a:pt x="233" y="568"/>
                  <a:pt x="230" y="568"/>
                  <a:pt x="229" y="573"/>
                </a:cubicBezTo>
                <a:cubicBezTo>
                  <a:pt x="230" y="573"/>
                  <a:pt x="232" y="572"/>
                  <a:pt x="231" y="574"/>
                </a:cubicBezTo>
                <a:cubicBezTo>
                  <a:pt x="227" y="580"/>
                  <a:pt x="221" y="583"/>
                  <a:pt x="221" y="592"/>
                </a:cubicBezTo>
                <a:cubicBezTo>
                  <a:pt x="225" y="596"/>
                  <a:pt x="220" y="604"/>
                  <a:pt x="215" y="603"/>
                </a:cubicBezTo>
                <a:cubicBezTo>
                  <a:pt x="217" y="607"/>
                  <a:pt x="215" y="608"/>
                  <a:pt x="214" y="611"/>
                </a:cubicBezTo>
                <a:cubicBezTo>
                  <a:pt x="221" y="612"/>
                  <a:pt x="227" y="616"/>
                  <a:pt x="233" y="617"/>
                </a:cubicBezTo>
                <a:cubicBezTo>
                  <a:pt x="241" y="619"/>
                  <a:pt x="252" y="615"/>
                  <a:pt x="259" y="615"/>
                </a:cubicBezTo>
                <a:cubicBezTo>
                  <a:pt x="265" y="615"/>
                  <a:pt x="273" y="622"/>
                  <a:pt x="281" y="619"/>
                </a:cubicBezTo>
                <a:cubicBezTo>
                  <a:pt x="269" y="621"/>
                  <a:pt x="263" y="628"/>
                  <a:pt x="255" y="634"/>
                </a:cubicBezTo>
                <a:cubicBezTo>
                  <a:pt x="232" y="636"/>
                  <a:pt x="212" y="624"/>
                  <a:pt x="196" y="630"/>
                </a:cubicBezTo>
                <a:cubicBezTo>
                  <a:pt x="192" y="641"/>
                  <a:pt x="209" y="638"/>
                  <a:pt x="204" y="645"/>
                </a:cubicBezTo>
                <a:cubicBezTo>
                  <a:pt x="208" y="642"/>
                  <a:pt x="217" y="644"/>
                  <a:pt x="218" y="650"/>
                </a:cubicBezTo>
                <a:cubicBezTo>
                  <a:pt x="210" y="649"/>
                  <a:pt x="209" y="655"/>
                  <a:pt x="206" y="658"/>
                </a:cubicBezTo>
                <a:cubicBezTo>
                  <a:pt x="211" y="655"/>
                  <a:pt x="218" y="655"/>
                  <a:pt x="219" y="648"/>
                </a:cubicBezTo>
                <a:cubicBezTo>
                  <a:pt x="223" y="649"/>
                  <a:pt x="221" y="651"/>
                  <a:pt x="222" y="652"/>
                </a:cubicBezTo>
                <a:cubicBezTo>
                  <a:pt x="222" y="651"/>
                  <a:pt x="224" y="651"/>
                  <a:pt x="225" y="651"/>
                </a:cubicBezTo>
                <a:cubicBezTo>
                  <a:pt x="234" y="657"/>
                  <a:pt x="249" y="651"/>
                  <a:pt x="256" y="658"/>
                </a:cubicBezTo>
                <a:cubicBezTo>
                  <a:pt x="252" y="671"/>
                  <a:pt x="237" y="674"/>
                  <a:pt x="234" y="689"/>
                </a:cubicBezTo>
                <a:cubicBezTo>
                  <a:pt x="231" y="688"/>
                  <a:pt x="231" y="690"/>
                  <a:pt x="229" y="691"/>
                </a:cubicBezTo>
                <a:cubicBezTo>
                  <a:pt x="230" y="694"/>
                  <a:pt x="231" y="697"/>
                  <a:pt x="230" y="701"/>
                </a:cubicBezTo>
                <a:cubicBezTo>
                  <a:pt x="218" y="704"/>
                  <a:pt x="215" y="717"/>
                  <a:pt x="201" y="719"/>
                </a:cubicBezTo>
                <a:cubicBezTo>
                  <a:pt x="198" y="725"/>
                  <a:pt x="196" y="728"/>
                  <a:pt x="196" y="735"/>
                </a:cubicBezTo>
                <a:cubicBezTo>
                  <a:pt x="186" y="742"/>
                  <a:pt x="177" y="752"/>
                  <a:pt x="177" y="765"/>
                </a:cubicBezTo>
                <a:cubicBezTo>
                  <a:pt x="178" y="767"/>
                  <a:pt x="183" y="764"/>
                  <a:pt x="183" y="766"/>
                </a:cubicBezTo>
                <a:cubicBezTo>
                  <a:pt x="181" y="766"/>
                  <a:pt x="182" y="768"/>
                  <a:pt x="183" y="769"/>
                </a:cubicBezTo>
                <a:cubicBezTo>
                  <a:pt x="180" y="769"/>
                  <a:pt x="179" y="770"/>
                  <a:pt x="177" y="771"/>
                </a:cubicBezTo>
                <a:cubicBezTo>
                  <a:pt x="180" y="773"/>
                  <a:pt x="184" y="772"/>
                  <a:pt x="186" y="774"/>
                </a:cubicBezTo>
                <a:cubicBezTo>
                  <a:pt x="185" y="776"/>
                  <a:pt x="180" y="776"/>
                  <a:pt x="179" y="779"/>
                </a:cubicBezTo>
                <a:cubicBezTo>
                  <a:pt x="185" y="779"/>
                  <a:pt x="190" y="779"/>
                  <a:pt x="191" y="774"/>
                </a:cubicBezTo>
                <a:cubicBezTo>
                  <a:pt x="194" y="775"/>
                  <a:pt x="195" y="776"/>
                  <a:pt x="197" y="778"/>
                </a:cubicBezTo>
                <a:cubicBezTo>
                  <a:pt x="197" y="780"/>
                  <a:pt x="195" y="781"/>
                  <a:pt x="194" y="783"/>
                </a:cubicBezTo>
                <a:cubicBezTo>
                  <a:pt x="199" y="780"/>
                  <a:pt x="205" y="777"/>
                  <a:pt x="210" y="781"/>
                </a:cubicBezTo>
                <a:cubicBezTo>
                  <a:pt x="203" y="785"/>
                  <a:pt x="199" y="793"/>
                  <a:pt x="192" y="798"/>
                </a:cubicBezTo>
                <a:cubicBezTo>
                  <a:pt x="188" y="797"/>
                  <a:pt x="187" y="800"/>
                  <a:pt x="184" y="800"/>
                </a:cubicBezTo>
                <a:cubicBezTo>
                  <a:pt x="178" y="811"/>
                  <a:pt x="164" y="813"/>
                  <a:pt x="157" y="821"/>
                </a:cubicBezTo>
                <a:cubicBezTo>
                  <a:pt x="159" y="822"/>
                  <a:pt x="161" y="819"/>
                  <a:pt x="162" y="821"/>
                </a:cubicBezTo>
                <a:cubicBezTo>
                  <a:pt x="162" y="824"/>
                  <a:pt x="161" y="825"/>
                  <a:pt x="161" y="827"/>
                </a:cubicBezTo>
                <a:cubicBezTo>
                  <a:pt x="163" y="827"/>
                  <a:pt x="165" y="828"/>
                  <a:pt x="166" y="829"/>
                </a:cubicBezTo>
                <a:cubicBezTo>
                  <a:pt x="166" y="831"/>
                  <a:pt x="165" y="834"/>
                  <a:pt x="164" y="835"/>
                </a:cubicBezTo>
                <a:cubicBezTo>
                  <a:pt x="167" y="836"/>
                  <a:pt x="167" y="834"/>
                  <a:pt x="170" y="834"/>
                </a:cubicBezTo>
                <a:cubicBezTo>
                  <a:pt x="173" y="836"/>
                  <a:pt x="168" y="839"/>
                  <a:pt x="171" y="840"/>
                </a:cubicBezTo>
                <a:cubicBezTo>
                  <a:pt x="172" y="839"/>
                  <a:pt x="174" y="837"/>
                  <a:pt x="177" y="837"/>
                </a:cubicBezTo>
                <a:cubicBezTo>
                  <a:pt x="174" y="843"/>
                  <a:pt x="166" y="842"/>
                  <a:pt x="165" y="849"/>
                </a:cubicBezTo>
                <a:cubicBezTo>
                  <a:pt x="171" y="853"/>
                  <a:pt x="177" y="848"/>
                  <a:pt x="181" y="844"/>
                </a:cubicBezTo>
                <a:cubicBezTo>
                  <a:pt x="188" y="844"/>
                  <a:pt x="190" y="839"/>
                  <a:pt x="195" y="836"/>
                </a:cubicBezTo>
                <a:cubicBezTo>
                  <a:pt x="194" y="834"/>
                  <a:pt x="192" y="829"/>
                  <a:pt x="195" y="828"/>
                </a:cubicBezTo>
                <a:cubicBezTo>
                  <a:pt x="198" y="829"/>
                  <a:pt x="198" y="828"/>
                  <a:pt x="201" y="828"/>
                </a:cubicBezTo>
                <a:cubicBezTo>
                  <a:pt x="201" y="829"/>
                  <a:pt x="201" y="831"/>
                  <a:pt x="202" y="832"/>
                </a:cubicBezTo>
                <a:cubicBezTo>
                  <a:pt x="204" y="829"/>
                  <a:pt x="209" y="829"/>
                  <a:pt x="212" y="827"/>
                </a:cubicBezTo>
                <a:cubicBezTo>
                  <a:pt x="212" y="828"/>
                  <a:pt x="214" y="828"/>
                  <a:pt x="214" y="829"/>
                </a:cubicBezTo>
                <a:cubicBezTo>
                  <a:pt x="214" y="834"/>
                  <a:pt x="214" y="834"/>
                  <a:pt x="214" y="834"/>
                </a:cubicBezTo>
                <a:cubicBezTo>
                  <a:pt x="207" y="834"/>
                  <a:pt x="206" y="841"/>
                  <a:pt x="201" y="844"/>
                </a:cubicBezTo>
                <a:cubicBezTo>
                  <a:pt x="207" y="841"/>
                  <a:pt x="209" y="842"/>
                  <a:pt x="217" y="843"/>
                </a:cubicBezTo>
                <a:cubicBezTo>
                  <a:pt x="216" y="845"/>
                  <a:pt x="214" y="845"/>
                  <a:pt x="214" y="847"/>
                </a:cubicBezTo>
                <a:cubicBezTo>
                  <a:pt x="215" y="848"/>
                  <a:pt x="217" y="848"/>
                  <a:pt x="218" y="849"/>
                </a:cubicBezTo>
                <a:cubicBezTo>
                  <a:pt x="216" y="853"/>
                  <a:pt x="213" y="860"/>
                  <a:pt x="208" y="860"/>
                </a:cubicBezTo>
                <a:cubicBezTo>
                  <a:pt x="208" y="863"/>
                  <a:pt x="211" y="862"/>
                  <a:pt x="210" y="865"/>
                </a:cubicBezTo>
                <a:cubicBezTo>
                  <a:pt x="197" y="876"/>
                  <a:pt x="185" y="889"/>
                  <a:pt x="169" y="898"/>
                </a:cubicBezTo>
                <a:cubicBezTo>
                  <a:pt x="169" y="897"/>
                  <a:pt x="168" y="897"/>
                  <a:pt x="168" y="896"/>
                </a:cubicBezTo>
                <a:cubicBezTo>
                  <a:pt x="167" y="892"/>
                  <a:pt x="173" y="890"/>
                  <a:pt x="172" y="888"/>
                </a:cubicBezTo>
                <a:cubicBezTo>
                  <a:pt x="165" y="891"/>
                  <a:pt x="162" y="898"/>
                  <a:pt x="154" y="900"/>
                </a:cubicBezTo>
                <a:cubicBezTo>
                  <a:pt x="153" y="903"/>
                  <a:pt x="156" y="906"/>
                  <a:pt x="152" y="908"/>
                </a:cubicBezTo>
                <a:cubicBezTo>
                  <a:pt x="149" y="908"/>
                  <a:pt x="147" y="908"/>
                  <a:pt x="144" y="909"/>
                </a:cubicBezTo>
                <a:cubicBezTo>
                  <a:pt x="141" y="921"/>
                  <a:pt x="124" y="923"/>
                  <a:pt x="119" y="931"/>
                </a:cubicBezTo>
                <a:cubicBezTo>
                  <a:pt x="117" y="931"/>
                  <a:pt x="107" y="936"/>
                  <a:pt x="108" y="939"/>
                </a:cubicBezTo>
                <a:cubicBezTo>
                  <a:pt x="114" y="935"/>
                  <a:pt x="117" y="932"/>
                  <a:pt x="125" y="930"/>
                </a:cubicBezTo>
                <a:cubicBezTo>
                  <a:pt x="124" y="930"/>
                  <a:pt x="123" y="929"/>
                  <a:pt x="123" y="927"/>
                </a:cubicBezTo>
                <a:cubicBezTo>
                  <a:pt x="139" y="919"/>
                  <a:pt x="157" y="910"/>
                  <a:pt x="170" y="901"/>
                </a:cubicBezTo>
                <a:cubicBezTo>
                  <a:pt x="170" y="903"/>
                  <a:pt x="170" y="904"/>
                  <a:pt x="172" y="903"/>
                </a:cubicBezTo>
                <a:cubicBezTo>
                  <a:pt x="174" y="897"/>
                  <a:pt x="179" y="894"/>
                  <a:pt x="185" y="892"/>
                </a:cubicBezTo>
                <a:cubicBezTo>
                  <a:pt x="187" y="891"/>
                  <a:pt x="184" y="888"/>
                  <a:pt x="187" y="887"/>
                </a:cubicBezTo>
                <a:cubicBezTo>
                  <a:pt x="189" y="890"/>
                  <a:pt x="192" y="886"/>
                  <a:pt x="193" y="888"/>
                </a:cubicBezTo>
                <a:cubicBezTo>
                  <a:pt x="193" y="892"/>
                  <a:pt x="190" y="895"/>
                  <a:pt x="187" y="893"/>
                </a:cubicBezTo>
                <a:cubicBezTo>
                  <a:pt x="183" y="898"/>
                  <a:pt x="180" y="903"/>
                  <a:pt x="176" y="908"/>
                </a:cubicBezTo>
                <a:cubicBezTo>
                  <a:pt x="178" y="908"/>
                  <a:pt x="181" y="905"/>
                  <a:pt x="182" y="907"/>
                </a:cubicBezTo>
                <a:cubicBezTo>
                  <a:pt x="183" y="919"/>
                  <a:pt x="166" y="918"/>
                  <a:pt x="164" y="925"/>
                </a:cubicBezTo>
                <a:cubicBezTo>
                  <a:pt x="175" y="921"/>
                  <a:pt x="188" y="915"/>
                  <a:pt x="199" y="914"/>
                </a:cubicBezTo>
                <a:cubicBezTo>
                  <a:pt x="200" y="912"/>
                  <a:pt x="201" y="911"/>
                  <a:pt x="204" y="911"/>
                </a:cubicBezTo>
                <a:cubicBezTo>
                  <a:pt x="204" y="914"/>
                  <a:pt x="201" y="914"/>
                  <a:pt x="199" y="915"/>
                </a:cubicBezTo>
                <a:cubicBezTo>
                  <a:pt x="202" y="915"/>
                  <a:pt x="203" y="916"/>
                  <a:pt x="203" y="918"/>
                </a:cubicBezTo>
                <a:cubicBezTo>
                  <a:pt x="196" y="933"/>
                  <a:pt x="176" y="935"/>
                  <a:pt x="165" y="947"/>
                </a:cubicBezTo>
                <a:cubicBezTo>
                  <a:pt x="170" y="948"/>
                  <a:pt x="172" y="945"/>
                  <a:pt x="174" y="943"/>
                </a:cubicBezTo>
                <a:cubicBezTo>
                  <a:pt x="185" y="944"/>
                  <a:pt x="191" y="934"/>
                  <a:pt x="199" y="929"/>
                </a:cubicBezTo>
                <a:cubicBezTo>
                  <a:pt x="209" y="924"/>
                  <a:pt x="222" y="921"/>
                  <a:pt x="231" y="915"/>
                </a:cubicBezTo>
                <a:cubicBezTo>
                  <a:pt x="232" y="917"/>
                  <a:pt x="234" y="917"/>
                  <a:pt x="236" y="917"/>
                </a:cubicBezTo>
                <a:cubicBezTo>
                  <a:pt x="238" y="916"/>
                  <a:pt x="239" y="915"/>
                  <a:pt x="242" y="915"/>
                </a:cubicBezTo>
                <a:cubicBezTo>
                  <a:pt x="242" y="918"/>
                  <a:pt x="238" y="918"/>
                  <a:pt x="238" y="920"/>
                </a:cubicBezTo>
                <a:cubicBezTo>
                  <a:pt x="240" y="923"/>
                  <a:pt x="245" y="920"/>
                  <a:pt x="247" y="921"/>
                </a:cubicBezTo>
                <a:cubicBezTo>
                  <a:pt x="241" y="923"/>
                  <a:pt x="242" y="927"/>
                  <a:pt x="238" y="930"/>
                </a:cubicBezTo>
                <a:cubicBezTo>
                  <a:pt x="237" y="928"/>
                  <a:pt x="234" y="928"/>
                  <a:pt x="232" y="927"/>
                </a:cubicBezTo>
                <a:cubicBezTo>
                  <a:pt x="231" y="930"/>
                  <a:pt x="228" y="931"/>
                  <a:pt x="225" y="932"/>
                </a:cubicBezTo>
                <a:cubicBezTo>
                  <a:pt x="225" y="934"/>
                  <a:pt x="224" y="938"/>
                  <a:pt x="226" y="939"/>
                </a:cubicBezTo>
                <a:cubicBezTo>
                  <a:pt x="233" y="932"/>
                  <a:pt x="239" y="930"/>
                  <a:pt x="251" y="929"/>
                </a:cubicBezTo>
                <a:cubicBezTo>
                  <a:pt x="250" y="932"/>
                  <a:pt x="252" y="933"/>
                  <a:pt x="251" y="936"/>
                </a:cubicBezTo>
                <a:cubicBezTo>
                  <a:pt x="251" y="936"/>
                  <a:pt x="250" y="937"/>
                  <a:pt x="250" y="937"/>
                </a:cubicBezTo>
                <a:cubicBezTo>
                  <a:pt x="247" y="936"/>
                  <a:pt x="243" y="936"/>
                  <a:pt x="240" y="936"/>
                </a:cubicBezTo>
                <a:cubicBezTo>
                  <a:pt x="234" y="943"/>
                  <a:pt x="227" y="949"/>
                  <a:pt x="221" y="956"/>
                </a:cubicBezTo>
                <a:cubicBezTo>
                  <a:pt x="214" y="957"/>
                  <a:pt x="211" y="962"/>
                  <a:pt x="207" y="966"/>
                </a:cubicBezTo>
                <a:cubicBezTo>
                  <a:pt x="206" y="966"/>
                  <a:pt x="202" y="967"/>
                  <a:pt x="205" y="967"/>
                </a:cubicBezTo>
                <a:cubicBezTo>
                  <a:pt x="212" y="968"/>
                  <a:pt x="212" y="961"/>
                  <a:pt x="220" y="964"/>
                </a:cubicBezTo>
                <a:cubicBezTo>
                  <a:pt x="221" y="958"/>
                  <a:pt x="229" y="960"/>
                  <a:pt x="231" y="956"/>
                </a:cubicBezTo>
                <a:cubicBezTo>
                  <a:pt x="234" y="958"/>
                  <a:pt x="233" y="959"/>
                  <a:pt x="234" y="961"/>
                </a:cubicBezTo>
                <a:cubicBezTo>
                  <a:pt x="234" y="958"/>
                  <a:pt x="238" y="963"/>
                  <a:pt x="237" y="959"/>
                </a:cubicBezTo>
                <a:cubicBezTo>
                  <a:pt x="236" y="958"/>
                  <a:pt x="233" y="960"/>
                  <a:pt x="234" y="955"/>
                </a:cubicBezTo>
                <a:cubicBezTo>
                  <a:pt x="236" y="954"/>
                  <a:pt x="238" y="950"/>
                  <a:pt x="240" y="952"/>
                </a:cubicBezTo>
                <a:cubicBezTo>
                  <a:pt x="241" y="956"/>
                  <a:pt x="235" y="954"/>
                  <a:pt x="238" y="957"/>
                </a:cubicBezTo>
                <a:cubicBezTo>
                  <a:pt x="240" y="956"/>
                  <a:pt x="243" y="956"/>
                  <a:pt x="246" y="955"/>
                </a:cubicBezTo>
                <a:cubicBezTo>
                  <a:pt x="242" y="950"/>
                  <a:pt x="251" y="954"/>
                  <a:pt x="252" y="952"/>
                </a:cubicBezTo>
                <a:cubicBezTo>
                  <a:pt x="248" y="950"/>
                  <a:pt x="253" y="948"/>
                  <a:pt x="253" y="946"/>
                </a:cubicBezTo>
                <a:cubicBezTo>
                  <a:pt x="249" y="944"/>
                  <a:pt x="250" y="949"/>
                  <a:pt x="248" y="947"/>
                </a:cubicBezTo>
                <a:cubicBezTo>
                  <a:pt x="248" y="946"/>
                  <a:pt x="249" y="945"/>
                  <a:pt x="251" y="944"/>
                </a:cubicBezTo>
                <a:cubicBezTo>
                  <a:pt x="258" y="946"/>
                  <a:pt x="261" y="934"/>
                  <a:pt x="266" y="936"/>
                </a:cubicBezTo>
                <a:cubicBezTo>
                  <a:pt x="263" y="938"/>
                  <a:pt x="265" y="939"/>
                  <a:pt x="264" y="942"/>
                </a:cubicBezTo>
                <a:cubicBezTo>
                  <a:pt x="261" y="940"/>
                  <a:pt x="260" y="947"/>
                  <a:pt x="256" y="948"/>
                </a:cubicBezTo>
                <a:cubicBezTo>
                  <a:pt x="258" y="949"/>
                  <a:pt x="257" y="955"/>
                  <a:pt x="254" y="957"/>
                </a:cubicBezTo>
                <a:cubicBezTo>
                  <a:pt x="262" y="956"/>
                  <a:pt x="271" y="953"/>
                  <a:pt x="272" y="963"/>
                </a:cubicBezTo>
                <a:cubicBezTo>
                  <a:pt x="269" y="966"/>
                  <a:pt x="259" y="967"/>
                  <a:pt x="262" y="972"/>
                </a:cubicBezTo>
                <a:cubicBezTo>
                  <a:pt x="266" y="967"/>
                  <a:pt x="273" y="964"/>
                  <a:pt x="278" y="960"/>
                </a:cubicBezTo>
                <a:cubicBezTo>
                  <a:pt x="277" y="959"/>
                  <a:pt x="273" y="961"/>
                  <a:pt x="273" y="959"/>
                </a:cubicBezTo>
                <a:cubicBezTo>
                  <a:pt x="276" y="959"/>
                  <a:pt x="278" y="957"/>
                  <a:pt x="276" y="955"/>
                </a:cubicBezTo>
                <a:cubicBezTo>
                  <a:pt x="276" y="953"/>
                  <a:pt x="272" y="955"/>
                  <a:pt x="272" y="952"/>
                </a:cubicBezTo>
                <a:cubicBezTo>
                  <a:pt x="277" y="948"/>
                  <a:pt x="283" y="945"/>
                  <a:pt x="289" y="941"/>
                </a:cubicBezTo>
                <a:cubicBezTo>
                  <a:pt x="292" y="944"/>
                  <a:pt x="286" y="947"/>
                  <a:pt x="290" y="949"/>
                </a:cubicBezTo>
                <a:cubicBezTo>
                  <a:pt x="287" y="953"/>
                  <a:pt x="283" y="956"/>
                  <a:pt x="280" y="960"/>
                </a:cubicBezTo>
                <a:cubicBezTo>
                  <a:pt x="283" y="959"/>
                  <a:pt x="281" y="963"/>
                  <a:pt x="282" y="965"/>
                </a:cubicBezTo>
                <a:cubicBezTo>
                  <a:pt x="275" y="968"/>
                  <a:pt x="273" y="977"/>
                  <a:pt x="263" y="978"/>
                </a:cubicBezTo>
                <a:cubicBezTo>
                  <a:pt x="266" y="983"/>
                  <a:pt x="257" y="979"/>
                  <a:pt x="257" y="983"/>
                </a:cubicBezTo>
                <a:cubicBezTo>
                  <a:pt x="271" y="983"/>
                  <a:pt x="278" y="967"/>
                  <a:pt x="296" y="968"/>
                </a:cubicBezTo>
                <a:cubicBezTo>
                  <a:pt x="298" y="973"/>
                  <a:pt x="297" y="975"/>
                  <a:pt x="300" y="978"/>
                </a:cubicBezTo>
                <a:cubicBezTo>
                  <a:pt x="297" y="992"/>
                  <a:pt x="280" y="991"/>
                  <a:pt x="273" y="1001"/>
                </a:cubicBezTo>
                <a:cubicBezTo>
                  <a:pt x="276" y="1001"/>
                  <a:pt x="278" y="998"/>
                  <a:pt x="279" y="1002"/>
                </a:cubicBezTo>
                <a:cubicBezTo>
                  <a:pt x="279" y="1006"/>
                  <a:pt x="275" y="1007"/>
                  <a:pt x="274" y="1011"/>
                </a:cubicBezTo>
                <a:cubicBezTo>
                  <a:pt x="277" y="1011"/>
                  <a:pt x="280" y="1010"/>
                  <a:pt x="280" y="1013"/>
                </a:cubicBezTo>
                <a:cubicBezTo>
                  <a:pt x="278" y="1017"/>
                  <a:pt x="269" y="1020"/>
                  <a:pt x="265" y="1015"/>
                </a:cubicBezTo>
                <a:cubicBezTo>
                  <a:pt x="256" y="1023"/>
                  <a:pt x="242" y="1026"/>
                  <a:pt x="234" y="1036"/>
                </a:cubicBezTo>
                <a:cubicBezTo>
                  <a:pt x="240" y="1036"/>
                  <a:pt x="237" y="1041"/>
                  <a:pt x="240" y="1043"/>
                </a:cubicBezTo>
                <a:cubicBezTo>
                  <a:pt x="243" y="1041"/>
                  <a:pt x="246" y="1040"/>
                  <a:pt x="251" y="1039"/>
                </a:cubicBezTo>
                <a:cubicBezTo>
                  <a:pt x="251" y="1042"/>
                  <a:pt x="247" y="1041"/>
                  <a:pt x="248" y="1044"/>
                </a:cubicBezTo>
                <a:cubicBezTo>
                  <a:pt x="258" y="1041"/>
                  <a:pt x="273" y="1045"/>
                  <a:pt x="280" y="1034"/>
                </a:cubicBezTo>
                <a:cubicBezTo>
                  <a:pt x="277" y="1034"/>
                  <a:pt x="276" y="1034"/>
                  <a:pt x="276" y="1031"/>
                </a:cubicBezTo>
                <a:cubicBezTo>
                  <a:pt x="278" y="1023"/>
                  <a:pt x="285" y="1020"/>
                  <a:pt x="290" y="1015"/>
                </a:cubicBezTo>
                <a:cubicBezTo>
                  <a:pt x="296" y="1015"/>
                  <a:pt x="304" y="1015"/>
                  <a:pt x="311" y="1015"/>
                </a:cubicBezTo>
                <a:cubicBezTo>
                  <a:pt x="314" y="1006"/>
                  <a:pt x="323" y="1003"/>
                  <a:pt x="327" y="995"/>
                </a:cubicBezTo>
                <a:cubicBezTo>
                  <a:pt x="326" y="991"/>
                  <a:pt x="327" y="989"/>
                  <a:pt x="328" y="986"/>
                </a:cubicBezTo>
                <a:cubicBezTo>
                  <a:pt x="326" y="985"/>
                  <a:pt x="326" y="982"/>
                  <a:pt x="325" y="980"/>
                </a:cubicBezTo>
                <a:cubicBezTo>
                  <a:pt x="328" y="973"/>
                  <a:pt x="341" y="971"/>
                  <a:pt x="338" y="985"/>
                </a:cubicBezTo>
                <a:cubicBezTo>
                  <a:pt x="342" y="986"/>
                  <a:pt x="345" y="990"/>
                  <a:pt x="349" y="992"/>
                </a:cubicBezTo>
                <a:cubicBezTo>
                  <a:pt x="350" y="996"/>
                  <a:pt x="347" y="996"/>
                  <a:pt x="347" y="999"/>
                </a:cubicBezTo>
                <a:cubicBezTo>
                  <a:pt x="349" y="999"/>
                  <a:pt x="351" y="1003"/>
                  <a:pt x="349" y="1005"/>
                </a:cubicBezTo>
                <a:cubicBezTo>
                  <a:pt x="356" y="1006"/>
                  <a:pt x="363" y="1007"/>
                  <a:pt x="364" y="1011"/>
                </a:cubicBezTo>
                <a:cubicBezTo>
                  <a:pt x="369" y="1008"/>
                  <a:pt x="375" y="1011"/>
                  <a:pt x="378" y="1015"/>
                </a:cubicBezTo>
                <a:cubicBezTo>
                  <a:pt x="378" y="1017"/>
                  <a:pt x="375" y="1016"/>
                  <a:pt x="376" y="1018"/>
                </a:cubicBezTo>
                <a:cubicBezTo>
                  <a:pt x="379" y="1019"/>
                  <a:pt x="380" y="1016"/>
                  <a:pt x="381" y="1019"/>
                </a:cubicBezTo>
                <a:cubicBezTo>
                  <a:pt x="381" y="1021"/>
                  <a:pt x="378" y="1020"/>
                  <a:pt x="378" y="1022"/>
                </a:cubicBezTo>
                <a:cubicBezTo>
                  <a:pt x="382" y="1022"/>
                  <a:pt x="383" y="1020"/>
                  <a:pt x="387" y="1020"/>
                </a:cubicBezTo>
                <a:cubicBezTo>
                  <a:pt x="389" y="1023"/>
                  <a:pt x="388" y="1024"/>
                  <a:pt x="390" y="1027"/>
                </a:cubicBezTo>
                <a:cubicBezTo>
                  <a:pt x="394" y="1025"/>
                  <a:pt x="396" y="1030"/>
                  <a:pt x="398" y="1033"/>
                </a:cubicBezTo>
                <a:cubicBezTo>
                  <a:pt x="385" y="1041"/>
                  <a:pt x="383" y="1053"/>
                  <a:pt x="378" y="1067"/>
                </a:cubicBezTo>
                <a:cubicBezTo>
                  <a:pt x="387" y="1070"/>
                  <a:pt x="401" y="1068"/>
                  <a:pt x="402" y="1080"/>
                </a:cubicBezTo>
                <a:cubicBezTo>
                  <a:pt x="407" y="1084"/>
                  <a:pt x="411" y="1089"/>
                  <a:pt x="417" y="1092"/>
                </a:cubicBezTo>
                <a:cubicBezTo>
                  <a:pt x="415" y="1096"/>
                  <a:pt x="418" y="1100"/>
                  <a:pt x="416" y="1103"/>
                </a:cubicBezTo>
                <a:cubicBezTo>
                  <a:pt x="420" y="1104"/>
                  <a:pt x="424" y="1105"/>
                  <a:pt x="428" y="1106"/>
                </a:cubicBezTo>
                <a:cubicBezTo>
                  <a:pt x="433" y="1104"/>
                  <a:pt x="435" y="1099"/>
                  <a:pt x="440" y="1096"/>
                </a:cubicBezTo>
                <a:cubicBezTo>
                  <a:pt x="451" y="1082"/>
                  <a:pt x="471" y="1076"/>
                  <a:pt x="486" y="1066"/>
                </a:cubicBezTo>
                <a:cubicBezTo>
                  <a:pt x="493" y="1070"/>
                  <a:pt x="499" y="1058"/>
                  <a:pt x="504" y="1054"/>
                </a:cubicBezTo>
                <a:cubicBezTo>
                  <a:pt x="507" y="1054"/>
                  <a:pt x="508" y="1057"/>
                  <a:pt x="512" y="1056"/>
                </a:cubicBezTo>
                <a:cubicBezTo>
                  <a:pt x="512" y="1049"/>
                  <a:pt x="522" y="1050"/>
                  <a:pt x="524" y="1051"/>
                </a:cubicBezTo>
                <a:cubicBezTo>
                  <a:pt x="520" y="1049"/>
                  <a:pt x="527" y="1043"/>
                  <a:pt x="530" y="1042"/>
                </a:cubicBezTo>
                <a:cubicBezTo>
                  <a:pt x="530" y="1048"/>
                  <a:pt x="540" y="1051"/>
                  <a:pt x="541" y="1059"/>
                </a:cubicBezTo>
                <a:cubicBezTo>
                  <a:pt x="538" y="1058"/>
                  <a:pt x="537" y="1062"/>
                  <a:pt x="533" y="1059"/>
                </a:cubicBezTo>
                <a:cubicBezTo>
                  <a:pt x="532" y="1065"/>
                  <a:pt x="533" y="1067"/>
                  <a:pt x="533" y="1073"/>
                </a:cubicBezTo>
                <a:cubicBezTo>
                  <a:pt x="537" y="1073"/>
                  <a:pt x="537" y="1078"/>
                  <a:pt x="541" y="1078"/>
                </a:cubicBezTo>
                <a:cubicBezTo>
                  <a:pt x="542" y="1074"/>
                  <a:pt x="540" y="1072"/>
                  <a:pt x="545" y="1072"/>
                </a:cubicBezTo>
                <a:cubicBezTo>
                  <a:pt x="545" y="1075"/>
                  <a:pt x="540" y="1077"/>
                  <a:pt x="545" y="1077"/>
                </a:cubicBezTo>
                <a:cubicBezTo>
                  <a:pt x="547" y="1078"/>
                  <a:pt x="544" y="1073"/>
                  <a:pt x="546" y="1073"/>
                </a:cubicBezTo>
                <a:cubicBezTo>
                  <a:pt x="549" y="1074"/>
                  <a:pt x="553" y="1074"/>
                  <a:pt x="553" y="1078"/>
                </a:cubicBezTo>
                <a:cubicBezTo>
                  <a:pt x="551" y="1078"/>
                  <a:pt x="551" y="1076"/>
                  <a:pt x="548" y="1077"/>
                </a:cubicBezTo>
                <a:cubicBezTo>
                  <a:pt x="548" y="1081"/>
                  <a:pt x="548" y="1085"/>
                  <a:pt x="545" y="1085"/>
                </a:cubicBezTo>
                <a:cubicBezTo>
                  <a:pt x="546" y="1080"/>
                  <a:pt x="541" y="1086"/>
                  <a:pt x="541" y="1082"/>
                </a:cubicBezTo>
                <a:cubicBezTo>
                  <a:pt x="542" y="1080"/>
                  <a:pt x="544" y="1079"/>
                  <a:pt x="541" y="1078"/>
                </a:cubicBezTo>
                <a:cubicBezTo>
                  <a:pt x="539" y="1079"/>
                  <a:pt x="541" y="1082"/>
                  <a:pt x="538" y="1082"/>
                </a:cubicBezTo>
                <a:cubicBezTo>
                  <a:pt x="541" y="1079"/>
                  <a:pt x="533" y="1082"/>
                  <a:pt x="532" y="1078"/>
                </a:cubicBezTo>
                <a:cubicBezTo>
                  <a:pt x="531" y="1080"/>
                  <a:pt x="530" y="1082"/>
                  <a:pt x="529" y="1085"/>
                </a:cubicBezTo>
                <a:cubicBezTo>
                  <a:pt x="533" y="1085"/>
                  <a:pt x="536" y="1088"/>
                  <a:pt x="533" y="1090"/>
                </a:cubicBezTo>
                <a:cubicBezTo>
                  <a:pt x="534" y="1091"/>
                  <a:pt x="538" y="1089"/>
                  <a:pt x="538" y="1091"/>
                </a:cubicBezTo>
                <a:cubicBezTo>
                  <a:pt x="529" y="1095"/>
                  <a:pt x="513" y="1093"/>
                  <a:pt x="508" y="1101"/>
                </a:cubicBezTo>
                <a:cubicBezTo>
                  <a:pt x="518" y="1101"/>
                  <a:pt x="530" y="1093"/>
                  <a:pt x="539" y="1097"/>
                </a:cubicBezTo>
                <a:cubicBezTo>
                  <a:pt x="538" y="1103"/>
                  <a:pt x="532" y="1097"/>
                  <a:pt x="531" y="1101"/>
                </a:cubicBezTo>
                <a:cubicBezTo>
                  <a:pt x="533" y="1104"/>
                  <a:pt x="541" y="1101"/>
                  <a:pt x="541" y="1106"/>
                </a:cubicBezTo>
                <a:cubicBezTo>
                  <a:pt x="541" y="1108"/>
                  <a:pt x="537" y="1107"/>
                  <a:pt x="537" y="1110"/>
                </a:cubicBezTo>
                <a:cubicBezTo>
                  <a:pt x="544" y="1109"/>
                  <a:pt x="552" y="1104"/>
                  <a:pt x="552" y="1098"/>
                </a:cubicBezTo>
                <a:cubicBezTo>
                  <a:pt x="570" y="1092"/>
                  <a:pt x="580" y="1083"/>
                  <a:pt x="601" y="1083"/>
                </a:cubicBezTo>
                <a:cubicBezTo>
                  <a:pt x="608" y="1079"/>
                  <a:pt x="621" y="1083"/>
                  <a:pt x="627" y="1088"/>
                </a:cubicBezTo>
                <a:cubicBezTo>
                  <a:pt x="639" y="1088"/>
                  <a:pt x="638" y="1074"/>
                  <a:pt x="651" y="1074"/>
                </a:cubicBezTo>
                <a:cubicBezTo>
                  <a:pt x="652" y="1077"/>
                  <a:pt x="650" y="1077"/>
                  <a:pt x="650" y="1079"/>
                </a:cubicBezTo>
                <a:cubicBezTo>
                  <a:pt x="665" y="1076"/>
                  <a:pt x="677" y="1070"/>
                  <a:pt x="688" y="1064"/>
                </a:cubicBezTo>
                <a:cubicBezTo>
                  <a:pt x="694" y="1064"/>
                  <a:pt x="699" y="1063"/>
                  <a:pt x="701" y="1059"/>
                </a:cubicBezTo>
                <a:cubicBezTo>
                  <a:pt x="693" y="1057"/>
                  <a:pt x="682" y="1067"/>
                  <a:pt x="672" y="1060"/>
                </a:cubicBezTo>
                <a:cubicBezTo>
                  <a:pt x="683" y="1053"/>
                  <a:pt x="695" y="1048"/>
                  <a:pt x="710" y="1044"/>
                </a:cubicBezTo>
                <a:cubicBezTo>
                  <a:pt x="712" y="1042"/>
                  <a:pt x="712" y="1039"/>
                  <a:pt x="714" y="1038"/>
                </a:cubicBezTo>
                <a:cubicBezTo>
                  <a:pt x="722" y="1040"/>
                  <a:pt x="729" y="1035"/>
                  <a:pt x="735" y="1031"/>
                </a:cubicBezTo>
                <a:cubicBezTo>
                  <a:pt x="736" y="1035"/>
                  <a:pt x="733" y="1036"/>
                  <a:pt x="735" y="1038"/>
                </a:cubicBezTo>
                <a:cubicBezTo>
                  <a:pt x="737" y="1040"/>
                  <a:pt x="739" y="1038"/>
                  <a:pt x="742" y="1038"/>
                </a:cubicBezTo>
                <a:cubicBezTo>
                  <a:pt x="742" y="1040"/>
                  <a:pt x="740" y="1040"/>
                  <a:pt x="742" y="1041"/>
                </a:cubicBezTo>
                <a:cubicBezTo>
                  <a:pt x="755" y="1034"/>
                  <a:pt x="772" y="1031"/>
                  <a:pt x="783" y="1021"/>
                </a:cubicBezTo>
                <a:cubicBezTo>
                  <a:pt x="788" y="1020"/>
                  <a:pt x="793" y="1023"/>
                  <a:pt x="797" y="1020"/>
                </a:cubicBezTo>
                <a:cubicBezTo>
                  <a:pt x="796" y="1024"/>
                  <a:pt x="800" y="1023"/>
                  <a:pt x="800" y="1025"/>
                </a:cubicBezTo>
                <a:cubicBezTo>
                  <a:pt x="793" y="1032"/>
                  <a:pt x="780" y="1028"/>
                  <a:pt x="777" y="1040"/>
                </a:cubicBezTo>
                <a:cubicBezTo>
                  <a:pt x="753" y="1052"/>
                  <a:pt x="724" y="1060"/>
                  <a:pt x="702" y="1074"/>
                </a:cubicBezTo>
                <a:cubicBezTo>
                  <a:pt x="700" y="1074"/>
                  <a:pt x="700" y="1073"/>
                  <a:pt x="699" y="1073"/>
                </a:cubicBezTo>
                <a:cubicBezTo>
                  <a:pt x="680" y="1080"/>
                  <a:pt x="661" y="1085"/>
                  <a:pt x="645" y="1094"/>
                </a:cubicBezTo>
                <a:cubicBezTo>
                  <a:pt x="656" y="1092"/>
                  <a:pt x="665" y="1087"/>
                  <a:pt x="673" y="1087"/>
                </a:cubicBezTo>
                <a:cubicBezTo>
                  <a:pt x="671" y="1094"/>
                  <a:pt x="663" y="1097"/>
                  <a:pt x="657" y="1095"/>
                </a:cubicBezTo>
                <a:cubicBezTo>
                  <a:pt x="657" y="1096"/>
                  <a:pt x="659" y="1096"/>
                  <a:pt x="659" y="1097"/>
                </a:cubicBezTo>
                <a:cubicBezTo>
                  <a:pt x="653" y="1100"/>
                  <a:pt x="646" y="1101"/>
                  <a:pt x="641" y="1104"/>
                </a:cubicBezTo>
                <a:cubicBezTo>
                  <a:pt x="659" y="1107"/>
                  <a:pt x="666" y="1090"/>
                  <a:pt x="680" y="1097"/>
                </a:cubicBezTo>
                <a:cubicBezTo>
                  <a:pt x="680" y="1098"/>
                  <a:pt x="678" y="1101"/>
                  <a:pt x="680" y="1101"/>
                </a:cubicBezTo>
                <a:cubicBezTo>
                  <a:pt x="681" y="1099"/>
                  <a:pt x="684" y="1101"/>
                  <a:pt x="686" y="1101"/>
                </a:cubicBezTo>
                <a:cubicBezTo>
                  <a:pt x="687" y="1099"/>
                  <a:pt x="688" y="1097"/>
                  <a:pt x="688" y="1094"/>
                </a:cubicBezTo>
                <a:cubicBezTo>
                  <a:pt x="694" y="1094"/>
                  <a:pt x="695" y="1086"/>
                  <a:pt x="701" y="1088"/>
                </a:cubicBezTo>
                <a:cubicBezTo>
                  <a:pt x="701" y="1087"/>
                  <a:pt x="701" y="1086"/>
                  <a:pt x="702" y="1086"/>
                </a:cubicBezTo>
                <a:cubicBezTo>
                  <a:pt x="702" y="1086"/>
                  <a:pt x="701" y="1086"/>
                  <a:pt x="701" y="1086"/>
                </a:cubicBezTo>
                <a:cubicBezTo>
                  <a:pt x="699" y="1086"/>
                  <a:pt x="698" y="1085"/>
                  <a:pt x="698" y="1083"/>
                </a:cubicBezTo>
                <a:cubicBezTo>
                  <a:pt x="701" y="1079"/>
                  <a:pt x="706" y="1077"/>
                  <a:pt x="709" y="1072"/>
                </a:cubicBezTo>
                <a:cubicBezTo>
                  <a:pt x="736" y="1068"/>
                  <a:pt x="755" y="1051"/>
                  <a:pt x="781" y="1048"/>
                </a:cubicBezTo>
                <a:cubicBezTo>
                  <a:pt x="779" y="1054"/>
                  <a:pt x="778" y="1059"/>
                  <a:pt x="779" y="1063"/>
                </a:cubicBezTo>
                <a:cubicBezTo>
                  <a:pt x="783" y="1064"/>
                  <a:pt x="785" y="1063"/>
                  <a:pt x="788" y="1062"/>
                </a:cubicBezTo>
                <a:cubicBezTo>
                  <a:pt x="792" y="1053"/>
                  <a:pt x="802" y="1054"/>
                  <a:pt x="808" y="1050"/>
                </a:cubicBezTo>
                <a:cubicBezTo>
                  <a:pt x="806" y="1040"/>
                  <a:pt x="812" y="1048"/>
                  <a:pt x="819" y="1045"/>
                </a:cubicBezTo>
                <a:cubicBezTo>
                  <a:pt x="817" y="1036"/>
                  <a:pt x="806" y="1046"/>
                  <a:pt x="802" y="1043"/>
                </a:cubicBezTo>
                <a:cubicBezTo>
                  <a:pt x="803" y="1040"/>
                  <a:pt x="805" y="1037"/>
                  <a:pt x="802" y="1036"/>
                </a:cubicBezTo>
                <a:cubicBezTo>
                  <a:pt x="807" y="1034"/>
                  <a:pt x="811" y="1031"/>
                  <a:pt x="814" y="1027"/>
                </a:cubicBezTo>
                <a:cubicBezTo>
                  <a:pt x="813" y="1026"/>
                  <a:pt x="812" y="1026"/>
                  <a:pt x="812" y="1024"/>
                </a:cubicBezTo>
                <a:cubicBezTo>
                  <a:pt x="808" y="1025"/>
                  <a:pt x="804" y="1026"/>
                  <a:pt x="802" y="1029"/>
                </a:cubicBezTo>
                <a:cubicBezTo>
                  <a:pt x="802" y="1022"/>
                  <a:pt x="798" y="1020"/>
                  <a:pt x="797" y="1015"/>
                </a:cubicBezTo>
                <a:cubicBezTo>
                  <a:pt x="807" y="1013"/>
                  <a:pt x="818" y="1011"/>
                  <a:pt x="821" y="1002"/>
                </a:cubicBezTo>
                <a:cubicBezTo>
                  <a:pt x="815" y="1004"/>
                  <a:pt x="810" y="1007"/>
                  <a:pt x="804" y="1010"/>
                </a:cubicBezTo>
                <a:cubicBezTo>
                  <a:pt x="803" y="1010"/>
                  <a:pt x="802" y="1009"/>
                  <a:pt x="800" y="1008"/>
                </a:cubicBezTo>
                <a:cubicBezTo>
                  <a:pt x="782" y="1016"/>
                  <a:pt x="765" y="1024"/>
                  <a:pt x="748" y="1032"/>
                </a:cubicBezTo>
                <a:cubicBezTo>
                  <a:pt x="746" y="1032"/>
                  <a:pt x="745" y="1031"/>
                  <a:pt x="742" y="1030"/>
                </a:cubicBezTo>
                <a:cubicBezTo>
                  <a:pt x="743" y="1034"/>
                  <a:pt x="740" y="1035"/>
                  <a:pt x="736" y="1035"/>
                </a:cubicBezTo>
                <a:cubicBezTo>
                  <a:pt x="736" y="1031"/>
                  <a:pt x="736" y="1031"/>
                  <a:pt x="736" y="1031"/>
                </a:cubicBezTo>
                <a:cubicBezTo>
                  <a:pt x="744" y="1030"/>
                  <a:pt x="749" y="1025"/>
                  <a:pt x="756" y="1022"/>
                </a:cubicBezTo>
                <a:cubicBezTo>
                  <a:pt x="754" y="1022"/>
                  <a:pt x="757" y="1021"/>
                  <a:pt x="756" y="1018"/>
                </a:cubicBezTo>
                <a:cubicBezTo>
                  <a:pt x="752" y="1020"/>
                  <a:pt x="745" y="1022"/>
                  <a:pt x="745" y="1025"/>
                </a:cubicBezTo>
                <a:cubicBezTo>
                  <a:pt x="743" y="1019"/>
                  <a:pt x="738" y="1027"/>
                  <a:pt x="735" y="1022"/>
                </a:cubicBezTo>
                <a:cubicBezTo>
                  <a:pt x="744" y="1019"/>
                  <a:pt x="752" y="1013"/>
                  <a:pt x="762" y="1010"/>
                </a:cubicBezTo>
                <a:cubicBezTo>
                  <a:pt x="763" y="1016"/>
                  <a:pt x="773" y="1011"/>
                  <a:pt x="775" y="1015"/>
                </a:cubicBezTo>
                <a:cubicBezTo>
                  <a:pt x="780" y="1012"/>
                  <a:pt x="780" y="1006"/>
                  <a:pt x="786" y="1005"/>
                </a:cubicBezTo>
                <a:cubicBezTo>
                  <a:pt x="787" y="1007"/>
                  <a:pt x="782" y="1009"/>
                  <a:pt x="785" y="1010"/>
                </a:cubicBezTo>
                <a:cubicBezTo>
                  <a:pt x="789" y="1005"/>
                  <a:pt x="793" y="1000"/>
                  <a:pt x="801" y="999"/>
                </a:cubicBezTo>
                <a:cubicBezTo>
                  <a:pt x="800" y="1005"/>
                  <a:pt x="809" y="1000"/>
                  <a:pt x="804" y="1005"/>
                </a:cubicBezTo>
                <a:cubicBezTo>
                  <a:pt x="812" y="1004"/>
                  <a:pt x="819" y="1002"/>
                  <a:pt x="820" y="998"/>
                </a:cubicBezTo>
                <a:cubicBezTo>
                  <a:pt x="817" y="999"/>
                  <a:pt x="814" y="1000"/>
                  <a:pt x="811" y="1002"/>
                </a:cubicBezTo>
                <a:cubicBezTo>
                  <a:pt x="811" y="999"/>
                  <a:pt x="811" y="995"/>
                  <a:pt x="812" y="993"/>
                </a:cubicBezTo>
                <a:cubicBezTo>
                  <a:pt x="821" y="995"/>
                  <a:pt x="837" y="988"/>
                  <a:pt x="841" y="979"/>
                </a:cubicBezTo>
                <a:cubicBezTo>
                  <a:pt x="843" y="979"/>
                  <a:pt x="844" y="978"/>
                  <a:pt x="846" y="978"/>
                </a:cubicBezTo>
                <a:cubicBezTo>
                  <a:pt x="844" y="973"/>
                  <a:pt x="852" y="974"/>
                  <a:pt x="859" y="974"/>
                </a:cubicBezTo>
                <a:cubicBezTo>
                  <a:pt x="859" y="969"/>
                  <a:pt x="865" y="967"/>
                  <a:pt x="868" y="968"/>
                </a:cubicBezTo>
                <a:cubicBezTo>
                  <a:pt x="868" y="972"/>
                  <a:pt x="865" y="967"/>
                  <a:pt x="865" y="971"/>
                </a:cubicBezTo>
                <a:cubicBezTo>
                  <a:pt x="872" y="971"/>
                  <a:pt x="886" y="969"/>
                  <a:pt x="886" y="961"/>
                </a:cubicBezTo>
                <a:cubicBezTo>
                  <a:pt x="889" y="960"/>
                  <a:pt x="889" y="963"/>
                  <a:pt x="889" y="965"/>
                </a:cubicBezTo>
                <a:cubicBezTo>
                  <a:pt x="895" y="963"/>
                  <a:pt x="897" y="957"/>
                  <a:pt x="905" y="956"/>
                </a:cubicBezTo>
                <a:cubicBezTo>
                  <a:pt x="906" y="954"/>
                  <a:pt x="902" y="953"/>
                  <a:pt x="905" y="952"/>
                </a:cubicBezTo>
                <a:cubicBezTo>
                  <a:pt x="907" y="950"/>
                  <a:pt x="909" y="954"/>
                  <a:pt x="911" y="954"/>
                </a:cubicBezTo>
                <a:cubicBezTo>
                  <a:pt x="910" y="955"/>
                  <a:pt x="906" y="956"/>
                  <a:pt x="909" y="957"/>
                </a:cubicBezTo>
                <a:cubicBezTo>
                  <a:pt x="909" y="956"/>
                  <a:pt x="911" y="956"/>
                  <a:pt x="912" y="956"/>
                </a:cubicBezTo>
                <a:cubicBezTo>
                  <a:pt x="912" y="952"/>
                  <a:pt x="912" y="948"/>
                  <a:pt x="915" y="947"/>
                </a:cubicBezTo>
                <a:cubicBezTo>
                  <a:pt x="918" y="946"/>
                  <a:pt x="918" y="948"/>
                  <a:pt x="919" y="950"/>
                </a:cubicBezTo>
                <a:cubicBezTo>
                  <a:pt x="919" y="952"/>
                  <a:pt x="917" y="951"/>
                  <a:pt x="917" y="953"/>
                </a:cubicBezTo>
                <a:cubicBezTo>
                  <a:pt x="923" y="956"/>
                  <a:pt x="925" y="949"/>
                  <a:pt x="928" y="946"/>
                </a:cubicBezTo>
                <a:cubicBezTo>
                  <a:pt x="935" y="945"/>
                  <a:pt x="939" y="939"/>
                  <a:pt x="944" y="935"/>
                </a:cubicBezTo>
                <a:cubicBezTo>
                  <a:pt x="949" y="936"/>
                  <a:pt x="952" y="933"/>
                  <a:pt x="957" y="937"/>
                </a:cubicBezTo>
                <a:cubicBezTo>
                  <a:pt x="958" y="934"/>
                  <a:pt x="955" y="934"/>
                  <a:pt x="956" y="931"/>
                </a:cubicBezTo>
                <a:cubicBezTo>
                  <a:pt x="960" y="930"/>
                  <a:pt x="961" y="927"/>
                  <a:pt x="965" y="926"/>
                </a:cubicBezTo>
                <a:cubicBezTo>
                  <a:pt x="968" y="925"/>
                  <a:pt x="969" y="931"/>
                  <a:pt x="972" y="927"/>
                </a:cubicBezTo>
                <a:cubicBezTo>
                  <a:pt x="967" y="917"/>
                  <a:pt x="982" y="912"/>
                  <a:pt x="983" y="902"/>
                </a:cubicBezTo>
                <a:cubicBezTo>
                  <a:pt x="987" y="901"/>
                  <a:pt x="988" y="905"/>
                  <a:pt x="990" y="906"/>
                </a:cubicBezTo>
                <a:cubicBezTo>
                  <a:pt x="990" y="907"/>
                  <a:pt x="988" y="908"/>
                  <a:pt x="988" y="909"/>
                </a:cubicBezTo>
                <a:cubicBezTo>
                  <a:pt x="992" y="911"/>
                  <a:pt x="996" y="911"/>
                  <a:pt x="1000" y="909"/>
                </a:cubicBezTo>
                <a:cubicBezTo>
                  <a:pt x="1000" y="911"/>
                  <a:pt x="997" y="910"/>
                  <a:pt x="996" y="912"/>
                </a:cubicBezTo>
                <a:cubicBezTo>
                  <a:pt x="998" y="912"/>
                  <a:pt x="1000" y="912"/>
                  <a:pt x="1001" y="913"/>
                </a:cubicBezTo>
                <a:cubicBezTo>
                  <a:pt x="1001" y="917"/>
                  <a:pt x="997" y="918"/>
                  <a:pt x="999" y="920"/>
                </a:cubicBezTo>
                <a:cubicBezTo>
                  <a:pt x="1005" y="919"/>
                  <a:pt x="1009" y="915"/>
                  <a:pt x="1008" y="910"/>
                </a:cubicBezTo>
                <a:cubicBezTo>
                  <a:pt x="1004" y="911"/>
                  <a:pt x="1001" y="910"/>
                  <a:pt x="1000" y="906"/>
                </a:cubicBezTo>
                <a:cubicBezTo>
                  <a:pt x="1004" y="905"/>
                  <a:pt x="1004" y="900"/>
                  <a:pt x="1010" y="900"/>
                </a:cubicBezTo>
                <a:cubicBezTo>
                  <a:pt x="1009" y="897"/>
                  <a:pt x="1012" y="897"/>
                  <a:pt x="1012" y="894"/>
                </a:cubicBezTo>
                <a:cubicBezTo>
                  <a:pt x="1009" y="892"/>
                  <a:pt x="1010" y="888"/>
                  <a:pt x="1010" y="884"/>
                </a:cubicBezTo>
                <a:cubicBezTo>
                  <a:pt x="1019" y="883"/>
                  <a:pt x="1022" y="866"/>
                  <a:pt x="1034" y="868"/>
                </a:cubicBezTo>
                <a:cubicBezTo>
                  <a:pt x="1035" y="874"/>
                  <a:pt x="1029" y="874"/>
                  <a:pt x="1027" y="877"/>
                </a:cubicBezTo>
                <a:cubicBezTo>
                  <a:pt x="1027" y="881"/>
                  <a:pt x="1031" y="881"/>
                  <a:pt x="1030" y="885"/>
                </a:cubicBezTo>
                <a:cubicBezTo>
                  <a:pt x="1029" y="885"/>
                  <a:pt x="1026" y="884"/>
                  <a:pt x="1027" y="887"/>
                </a:cubicBezTo>
                <a:cubicBezTo>
                  <a:pt x="1031" y="887"/>
                  <a:pt x="1028" y="890"/>
                  <a:pt x="1031" y="893"/>
                </a:cubicBezTo>
                <a:cubicBezTo>
                  <a:pt x="1028" y="892"/>
                  <a:pt x="1027" y="894"/>
                  <a:pt x="1027" y="896"/>
                </a:cubicBezTo>
                <a:cubicBezTo>
                  <a:pt x="1032" y="895"/>
                  <a:pt x="1034" y="900"/>
                  <a:pt x="1034" y="901"/>
                </a:cubicBezTo>
                <a:cubicBezTo>
                  <a:pt x="1034" y="899"/>
                  <a:pt x="1037" y="899"/>
                  <a:pt x="1039" y="899"/>
                </a:cubicBezTo>
                <a:cubicBezTo>
                  <a:pt x="1040" y="902"/>
                  <a:pt x="1037" y="904"/>
                  <a:pt x="1039" y="906"/>
                </a:cubicBezTo>
                <a:cubicBezTo>
                  <a:pt x="1040" y="904"/>
                  <a:pt x="1040" y="902"/>
                  <a:pt x="1041" y="901"/>
                </a:cubicBezTo>
                <a:cubicBezTo>
                  <a:pt x="1041" y="903"/>
                  <a:pt x="1044" y="902"/>
                  <a:pt x="1044" y="903"/>
                </a:cubicBezTo>
                <a:cubicBezTo>
                  <a:pt x="1042" y="908"/>
                  <a:pt x="1042" y="904"/>
                  <a:pt x="1041" y="909"/>
                </a:cubicBezTo>
                <a:cubicBezTo>
                  <a:pt x="1044" y="909"/>
                  <a:pt x="1047" y="912"/>
                  <a:pt x="1050" y="910"/>
                </a:cubicBezTo>
                <a:cubicBezTo>
                  <a:pt x="1049" y="909"/>
                  <a:pt x="1049" y="908"/>
                  <a:pt x="1048" y="906"/>
                </a:cubicBezTo>
                <a:cubicBezTo>
                  <a:pt x="1051" y="903"/>
                  <a:pt x="1052" y="903"/>
                  <a:pt x="1056" y="905"/>
                </a:cubicBezTo>
                <a:cubicBezTo>
                  <a:pt x="1056" y="903"/>
                  <a:pt x="1054" y="902"/>
                  <a:pt x="1055" y="900"/>
                </a:cubicBezTo>
                <a:cubicBezTo>
                  <a:pt x="1050" y="897"/>
                  <a:pt x="1049" y="903"/>
                  <a:pt x="1046" y="904"/>
                </a:cubicBezTo>
                <a:cubicBezTo>
                  <a:pt x="1045" y="900"/>
                  <a:pt x="1044" y="897"/>
                  <a:pt x="1044" y="894"/>
                </a:cubicBezTo>
                <a:cubicBezTo>
                  <a:pt x="1044" y="896"/>
                  <a:pt x="1040" y="895"/>
                  <a:pt x="1040" y="893"/>
                </a:cubicBezTo>
                <a:cubicBezTo>
                  <a:pt x="1046" y="891"/>
                  <a:pt x="1047" y="887"/>
                  <a:pt x="1047" y="881"/>
                </a:cubicBezTo>
                <a:cubicBezTo>
                  <a:pt x="1041" y="883"/>
                  <a:pt x="1042" y="892"/>
                  <a:pt x="1035" y="893"/>
                </a:cubicBezTo>
                <a:cubicBezTo>
                  <a:pt x="1033" y="887"/>
                  <a:pt x="1030" y="884"/>
                  <a:pt x="1034" y="880"/>
                </a:cubicBezTo>
                <a:cubicBezTo>
                  <a:pt x="1035" y="880"/>
                  <a:pt x="1036" y="880"/>
                  <a:pt x="1037" y="879"/>
                </a:cubicBezTo>
                <a:cubicBezTo>
                  <a:pt x="1037" y="881"/>
                  <a:pt x="1037" y="883"/>
                  <a:pt x="1038" y="884"/>
                </a:cubicBezTo>
                <a:cubicBezTo>
                  <a:pt x="1039" y="881"/>
                  <a:pt x="1039" y="879"/>
                  <a:pt x="1038" y="876"/>
                </a:cubicBezTo>
                <a:cubicBezTo>
                  <a:pt x="1041" y="879"/>
                  <a:pt x="1042" y="872"/>
                  <a:pt x="1047" y="873"/>
                </a:cubicBezTo>
                <a:cubicBezTo>
                  <a:pt x="1047" y="871"/>
                  <a:pt x="1046" y="871"/>
                  <a:pt x="1046" y="869"/>
                </a:cubicBezTo>
                <a:cubicBezTo>
                  <a:pt x="1055" y="861"/>
                  <a:pt x="1064" y="856"/>
                  <a:pt x="1076" y="855"/>
                </a:cubicBezTo>
                <a:cubicBezTo>
                  <a:pt x="1072" y="852"/>
                  <a:pt x="1078" y="849"/>
                  <a:pt x="1077" y="848"/>
                </a:cubicBezTo>
                <a:cubicBezTo>
                  <a:pt x="1076" y="851"/>
                  <a:pt x="1071" y="846"/>
                  <a:pt x="1071" y="848"/>
                </a:cubicBezTo>
                <a:cubicBezTo>
                  <a:pt x="1074" y="851"/>
                  <a:pt x="1067" y="856"/>
                  <a:pt x="1065" y="855"/>
                </a:cubicBezTo>
                <a:cubicBezTo>
                  <a:pt x="1066" y="849"/>
                  <a:pt x="1073" y="845"/>
                  <a:pt x="1072" y="841"/>
                </a:cubicBezTo>
                <a:cubicBezTo>
                  <a:pt x="1071" y="840"/>
                  <a:pt x="1067" y="842"/>
                  <a:pt x="1066" y="838"/>
                </a:cubicBezTo>
                <a:cubicBezTo>
                  <a:pt x="1065" y="840"/>
                  <a:pt x="1065" y="842"/>
                  <a:pt x="1062" y="842"/>
                </a:cubicBezTo>
                <a:cubicBezTo>
                  <a:pt x="1062" y="839"/>
                  <a:pt x="1060" y="838"/>
                  <a:pt x="1059" y="835"/>
                </a:cubicBezTo>
                <a:cubicBezTo>
                  <a:pt x="1064" y="833"/>
                  <a:pt x="1074" y="826"/>
                  <a:pt x="1077" y="832"/>
                </a:cubicBezTo>
                <a:cubicBezTo>
                  <a:pt x="1077" y="834"/>
                  <a:pt x="1073" y="837"/>
                  <a:pt x="1076" y="839"/>
                </a:cubicBezTo>
                <a:cubicBezTo>
                  <a:pt x="1076" y="838"/>
                  <a:pt x="1077" y="837"/>
                  <a:pt x="1078" y="836"/>
                </a:cubicBezTo>
                <a:cubicBezTo>
                  <a:pt x="1081" y="838"/>
                  <a:pt x="1076" y="840"/>
                  <a:pt x="1078" y="841"/>
                </a:cubicBezTo>
                <a:cubicBezTo>
                  <a:pt x="1081" y="839"/>
                  <a:pt x="1081" y="833"/>
                  <a:pt x="1085" y="832"/>
                </a:cubicBezTo>
                <a:cubicBezTo>
                  <a:pt x="1083" y="827"/>
                  <a:pt x="1086" y="824"/>
                  <a:pt x="1091" y="824"/>
                </a:cubicBezTo>
                <a:cubicBezTo>
                  <a:pt x="1091" y="825"/>
                  <a:pt x="1091" y="825"/>
                  <a:pt x="1092" y="826"/>
                </a:cubicBezTo>
                <a:cubicBezTo>
                  <a:pt x="1092" y="829"/>
                  <a:pt x="1089" y="828"/>
                  <a:pt x="1090" y="831"/>
                </a:cubicBezTo>
                <a:cubicBezTo>
                  <a:pt x="1092" y="832"/>
                  <a:pt x="1092" y="830"/>
                  <a:pt x="1093" y="833"/>
                </a:cubicBezTo>
                <a:cubicBezTo>
                  <a:pt x="1097" y="831"/>
                  <a:pt x="1092" y="828"/>
                  <a:pt x="1096" y="827"/>
                </a:cubicBezTo>
                <a:cubicBezTo>
                  <a:pt x="1097" y="830"/>
                  <a:pt x="1101" y="832"/>
                  <a:pt x="1103" y="835"/>
                </a:cubicBezTo>
                <a:cubicBezTo>
                  <a:pt x="1106" y="830"/>
                  <a:pt x="1118" y="829"/>
                  <a:pt x="1116" y="823"/>
                </a:cubicBezTo>
                <a:cubicBezTo>
                  <a:pt x="1113" y="826"/>
                  <a:pt x="1111" y="819"/>
                  <a:pt x="1108" y="818"/>
                </a:cubicBezTo>
                <a:cubicBezTo>
                  <a:pt x="1111" y="815"/>
                  <a:pt x="1112" y="820"/>
                  <a:pt x="1114" y="821"/>
                </a:cubicBezTo>
                <a:cubicBezTo>
                  <a:pt x="1116" y="816"/>
                  <a:pt x="1119" y="811"/>
                  <a:pt x="1126" y="809"/>
                </a:cubicBezTo>
                <a:cubicBezTo>
                  <a:pt x="1128" y="815"/>
                  <a:pt x="1129" y="817"/>
                  <a:pt x="1133" y="816"/>
                </a:cubicBezTo>
                <a:cubicBezTo>
                  <a:pt x="1132" y="818"/>
                  <a:pt x="1128" y="820"/>
                  <a:pt x="1130" y="822"/>
                </a:cubicBezTo>
                <a:cubicBezTo>
                  <a:pt x="1134" y="820"/>
                  <a:pt x="1137" y="818"/>
                  <a:pt x="1142" y="820"/>
                </a:cubicBezTo>
                <a:cubicBezTo>
                  <a:pt x="1142" y="821"/>
                  <a:pt x="1140" y="822"/>
                  <a:pt x="1140" y="824"/>
                </a:cubicBezTo>
                <a:cubicBezTo>
                  <a:pt x="1144" y="824"/>
                  <a:pt x="1145" y="821"/>
                  <a:pt x="1148" y="821"/>
                </a:cubicBezTo>
                <a:cubicBezTo>
                  <a:pt x="1149" y="825"/>
                  <a:pt x="1145" y="824"/>
                  <a:pt x="1146" y="828"/>
                </a:cubicBezTo>
                <a:cubicBezTo>
                  <a:pt x="1147" y="831"/>
                  <a:pt x="1150" y="831"/>
                  <a:pt x="1150" y="835"/>
                </a:cubicBezTo>
                <a:cubicBezTo>
                  <a:pt x="1146" y="835"/>
                  <a:pt x="1148" y="837"/>
                  <a:pt x="1147" y="840"/>
                </a:cubicBezTo>
                <a:cubicBezTo>
                  <a:pt x="1145" y="836"/>
                  <a:pt x="1143" y="843"/>
                  <a:pt x="1140" y="840"/>
                </a:cubicBezTo>
                <a:cubicBezTo>
                  <a:pt x="1140" y="844"/>
                  <a:pt x="1139" y="847"/>
                  <a:pt x="1136" y="848"/>
                </a:cubicBezTo>
                <a:cubicBezTo>
                  <a:pt x="1137" y="843"/>
                  <a:pt x="1132" y="849"/>
                  <a:pt x="1135" y="847"/>
                </a:cubicBezTo>
                <a:cubicBezTo>
                  <a:pt x="1138" y="851"/>
                  <a:pt x="1128" y="850"/>
                  <a:pt x="1127" y="850"/>
                </a:cubicBezTo>
                <a:cubicBezTo>
                  <a:pt x="1128" y="853"/>
                  <a:pt x="1133" y="853"/>
                  <a:pt x="1134" y="853"/>
                </a:cubicBezTo>
                <a:cubicBezTo>
                  <a:pt x="1136" y="859"/>
                  <a:pt x="1129" y="859"/>
                  <a:pt x="1130" y="860"/>
                </a:cubicBezTo>
                <a:cubicBezTo>
                  <a:pt x="1133" y="860"/>
                  <a:pt x="1134" y="859"/>
                  <a:pt x="1135" y="858"/>
                </a:cubicBezTo>
                <a:cubicBezTo>
                  <a:pt x="1135" y="859"/>
                  <a:pt x="1137" y="863"/>
                  <a:pt x="1137" y="860"/>
                </a:cubicBezTo>
                <a:cubicBezTo>
                  <a:pt x="1140" y="856"/>
                  <a:pt x="1147" y="849"/>
                  <a:pt x="1154" y="846"/>
                </a:cubicBezTo>
                <a:cubicBezTo>
                  <a:pt x="1154" y="851"/>
                  <a:pt x="1154" y="851"/>
                  <a:pt x="1154" y="851"/>
                </a:cubicBezTo>
                <a:cubicBezTo>
                  <a:pt x="1150" y="851"/>
                  <a:pt x="1151" y="855"/>
                  <a:pt x="1148" y="856"/>
                </a:cubicBezTo>
                <a:cubicBezTo>
                  <a:pt x="1149" y="859"/>
                  <a:pt x="1152" y="859"/>
                  <a:pt x="1151" y="864"/>
                </a:cubicBezTo>
                <a:cubicBezTo>
                  <a:pt x="1149" y="864"/>
                  <a:pt x="1149" y="866"/>
                  <a:pt x="1147" y="865"/>
                </a:cubicBezTo>
                <a:cubicBezTo>
                  <a:pt x="1147" y="863"/>
                  <a:pt x="1146" y="862"/>
                  <a:pt x="1145" y="861"/>
                </a:cubicBezTo>
                <a:cubicBezTo>
                  <a:pt x="1143" y="866"/>
                  <a:pt x="1145" y="867"/>
                  <a:pt x="1145" y="872"/>
                </a:cubicBezTo>
                <a:cubicBezTo>
                  <a:pt x="1139" y="876"/>
                  <a:pt x="1131" y="878"/>
                  <a:pt x="1127" y="885"/>
                </a:cubicBezTo>
                <a:cubicBezTo>
                  <a:pt x="1129" y="885"/>
                  <a:pt x="1133" y="884"/>
                  <a:pt x="1134" y="888"/>
                </a:cubicBezTo>
                <a:cubicBezTo>
                  <a:pt x="1132" y="891"/>
                  <a:pt x="1128" y="892"/>
                  <a:pt x="1130" y="896"/>
                </a:cubicBezTo>
                <a:cubicBezTo>
                  <a:pt x="1135" y="892"/>
                  <a:pt x="1143" y="891"/>
                  <a:pt x="1139" y="881"/>
                </a:cubicBezTo>
                <a:cubicBezTo>
                  <a:pt x="1142" y="876"/>
                  <a:pt x="1151" y="870"/>
                  <a:pt x="1155" y="875"/>
                </a:cubicBezTo>
                <a:cubicBezTo>
                  <a:pt x="1153" y="877"/>
                  <a:pt x="1149" y="877"/>
                  <a:pt x="1149" y="881"/>
                </a:cubicBezTo>
                <a:cubicBezTo>
                  <a:pt x="1153" y="881"/>
                  <a:pt x="1155" y="878"/>
                  <a:pt x="1158" y="880"/>
                </a:cubicBezTo>
                <a:cubicBezTo>
                  <a:pt x="1161" y="874"/>
                  <a:pt x="1169" y="873"/>
                  <a:pt x="1172" y="868"/>
                </a:cubicBezTo>
                <a:cubicBezTo>
                  <a:pt x="1175" y="869"/>
                  <a:pt x="1176" y="867"/>
                  <a:pt x="1178" y="867"/>
                </a:cubicBezTo>
                <a:cubicBezTo>
                  <a:pt x="1177" y="862"/>
                  <a:pt x="1182" y="863"/>
                  <a:pt x="1185" y="862"/>
                </a:cubicBezTo>
                <a:cubicBezTo>
                  <a:pt x="1185" y="864"/>
                  <a:pt x="1185" y="865"/>
                  <a:pt x="1186" y="866"/>
                </a:cubicBezTo>
                <a:cubicBezTo>
                  <a:pt x="1192" y="864"/>
                  <a:pt x="1192" y="856"/>
                  <a:pt x="1199" y="854"/>
                </a:cubicBezTo>
                <a:cubicBezTo>
                  <a:pt x="1201" y="855"/>
                  <a:pt x="1198" y="857"/>
                  <a:pt x="1200" y="858"/>
                </a:cubicBezTo>
                <a:cubicBezTo>
                  <a:pt x="1200" y="856"/>
                  <a:pt x="1201" y="856"/>
                  <a:pt x="1203" y="856"/>
                </a:cubicBezTo>
                <a:cubicBezTo>
                  <a:pt x="1204" y="859"/>
                  <a:pt x="1203" y="860"/>
                  <a:pt x="1202" y="862"/>
                </a:cubicBezTo>
                <a:cubicBezTo>
                  <a:pt x="1203" y="864"/>
                  <a:pt x="1208" y="862"/>
                  <a:pt x="1209" y="864"/>
                </a:cubicBezTo>
                <a:cubicBezTo>
                  <a:pt x="1204" y="874"/>
                  <a:pt x="1195" y="881"/>
                  <a:pt x="1190" y="890"/>
                </a:cubicBezTo>
                <a:cubicBezTo>
                  <a:pt x="1198" y="890"/>
                  <a:pt x="1205" y="877"/>
                  <a:pt x="1211" y="884"/>
                </a:cubicBezTo>
                <a:cubicBezTo>
                  <a:pt x="1211" y="880"/>
                  <a:pt x="1214" y="882"/>
                  <a:pt x="1215" y="881"/>
                </a:cubicBezTo>
                <a:cubicBezTo>
                  <a:pt x="1221" y="876"/>
                  <a:pt x="1223" y="865"/>
                  <a:pt x="1234" y="865"/>
                </a:cubicBezTo>
                <a:cubicBezTo>
                  <a:pt x="1234" y="868"/>
                  <a:pt x="1234" y="868"/>
                  <a:pt x="1234" y="868"/>
                </a:cubicBezTo>
                <a:cubicBezTo>
                  <a:pt x="1238" y="867"/>
                  <a:pt x="1242" y="860"/>
                  <a:pt x="1240" y="857"/>
                </a:cubicBezTo>
                <a:cubicBezTo>
                  <a:pt x="1230" y="856"/>
                  <a:pt x="1225" y="861"/>
                  <a:pt x="1218" y="865"/>
                </a:cubicBezTo>
                <a:cubicBezTo>
                  <a:pt x="1216" y="865"/>
                  <a:pt x="1217" y="862"/>
                  <a:pt x="1215" y="862"/>
                </a:cubicBezTo>
                <a:cubicBezTo>
                  <a:pt x="1214" y="865"/>
                  <a:pt x="1212" y="864"/>
                  <a:pt x="1210" y="863"/>
                </a:cubicBezTo>
                <a:cubicBezTo>
                  <a:pt x="1212" y="856"/>
                  <a:pt x="1224" y="854"/>
                  <a:pt x="1225" y="848"/>
                </a:cubicBezTo>
                <a:cubicBezTo>
                  <a:pt x="1220" y="851"/>
                  <a:pt x="1211" y="853"/>
                  <a:pt x="1204" y="857"/>
                </a:cubicBezTo>
                <a:cubicBezTo>
                  <a:pt x="1204" y="851"/>
                  <a:pt x="1209" y="850"/>
                  <a:pt x="1210" y="846"/>
                </a:cubicBezTo>
                <a:cubicBezTo>
                  <a:pt x="1207" y="845"/>
                  <a:pt x="1206" y="847"/>
                  <a:pt x="1204" y="847"/>
                </a:cubicBezTo>
                <a:cubicBezTo>
                  <a:pt x="1208" y="841"/>
                  <a:pt x="1215" y="842"/>
                  <a:pt x="1220" y="836"/>
                </a:cubicBezTo>
                <a:cubicBezTo>
                  <a:pt x="1217" y="833"/>
                  <a:pt x="1223" y="831"/>
                  <a:pt x="1224" y="829"/>
                </a:cubicBezTo>
                <a:cubicBezTo>
                  <a:pt x="1225" y="826"/>
                  <a:pt x="1223" y="825"/>
                  <a:pt x="1223" y="823"/>
                </a:cubicBezTo>
                <a:cubicBezTo>
                  <a:pt x="1225" y="822"/>
                  <a:pt x="1228" y="820"/>
                  <a:pt x="1231" y="819"/>
                </a:cubicBezTo>
                <a:cubicBezTo>
                  <a:pt x="1231" y="816"/>
                  <a:pt x="1230" y="812"/>
                  <a:pt x="1233" y="812"/>
                </a:cubicBezTo>
                <a:cubicBezTo>
                  <a:pt x="1235" y="812"/>
                  <a:pt x="1235" y="814"/>
                  <a:pt x="1238" y="813"/>
                </a:cubicBezTo>
                <a:cubicBezTo>
                  <a:pt x="1238" y="809"/>
                  <a:pt x="1245" y="808"/>
                  <a:pt x="1244" y="806"/>
                </a:cubicBezTo>
                <a:cubicBezTo>
                  <a:pt x="1241" y="808"/>
                  <a:pt x="1236" y="805"/>
                  <a:pt x="1240" y="803"/>
                </a:cubicBezTo>
                <a:cubicBezTo>
                  <a:pt x="1232" y="805"/>
                  <a:pt x="1232" y="816"/>
                  <a:pt x="1221" y="815"/>
                </a:cubicBezTo>
                <a:cubicBezTo>
                  <a:pt x="1221" y="814"/>
                  <a:pt x="1222" y="814"/>
                  <a:pt x="1222" y="812"/>
                </a:cubicBezTo>
                <a:cubicBezTo>
                  <a:pt x="1217" y="815"/>
                  <a:pt x="1211" y="816"/>
                  <a:pt x="1206" y="816"/>
                </a:cubicBezTo>
                <a:cubicBezTo>
                  <a:pt x="1205" y="819"/>
                  <a:pt x="1207" y="819"/>
                  <a:pt x="1208" y="821"/>
                </a:cubicBezTo>
                <a:cubicBezTo>
                  <a:pt x="1204" y="820"/>
                  <a:pt x="1204" y="824"/>
                  <a:pt x="1201" y="824"/>
                </a:cubicBezTo>
                <a:cubicBezTo>
                  <a:pt x="1201" y="827"/>
                  <a:pt x="1201" y="830"/>
                  <a:pt x="1200" y="831"/>
                </a:cubicBezTo>
                <a:cubicBezTo>
                  <a:pt x="1201" y="831"/>
                  <a:pt x="1202" y="829"/>
                  <a:pt x="1202" y="831"/>
                </a:cubicBezTo>
                <a:cubicBezTo>
                  <a:pt x="1202" y="832"/>
                  <a:pt x="1201" y="833"/>
                  <a:pt x="1201" y="834"/>
                </a:cubicBezTo>
                <a:cubicBezTo>
                  <a:pt x="1202" y="836"/>
                  <a:pt x="1205" y="836"/>
                  <a:pt x="1204" y="839"/>
                </a:cubicBezTo>
                <a:cubicBezTo>
                  <a:pt x="1189" y="842"/>
                  <a:pt x="1183" y="854"/>
                  <a:pt x="1172" y="860"/>
                </a:cubicBezTo>
                <a:cubicBezTo>
                  <a:pt x="1169" y="858"/>
                  <a:pt x="1170" y="856"/>
                  <a:pt x="1167" y="855"/>
                </a:cubicBezTo>
                <a:cubicBezTo>
                  <a:pt x="1167" y="853"/>
                  <a:pt x="1168" y="851"/>
                  <a:pt x="1170" y="851"/>
                </a:cubicBezTo>
                <a:cubicBezTo>
                  <a:pt x="1173" y="850"/>
                  <a:pt x="1173" y="853"/>
                  <a:pt x="1175" y="853"/>
                </a:cubicBezTo>
                <a:cubicBezTo>
                  <a:pt x="1177" y="850"/>
                  <a:pt x="1185" y="848"/>
                  <a:pt x="1182" y="844"/>
                </a:cubicBezTo>
                <a:cubicBezTo>
                  <a:pt x="1182" y="846"/>
                  <a:pt x="1178" y="849"/>
                  <a:pt x="1177" y="848"/>
                </a:cubicBezTo>
                <a:cubicBezTo>
                  <a:pt x="1180" y="843"/>
                  <a:pt x="1185" y="835"/>
                  <a:pt x="1191" y="836"/>
                </a:cubicBezTo>
                <a:cubicBezTo>
                  <a:pt x="1187" y="838"/>
                  <a:pt x="1185" y="840"/>
                  <a:pt x="1184" y="845"/>
                </a:cubicBezTo>
                <a:cubicBezTo>
                  <a:pt x="1190" y="844"/>
                  <a:pt x="1192" y="841"/>
                  <a:pt x="1196" y="838"/>
                </a:cubicBezTo>
                <a:cubicBezTo>
                  <a:pt x="1193" y="837"/>
                  <a:pt x="1192" y="839"/>
                  <a:pt x="1191" y="837"/>
                </a:cubicBezTo>
                <a:cubicBezTo>
                  <a:pt x="1193" y="837"/>
                  <a:pt x="1191" y="833"/>
                  <a:pt x="1191" y="832"/>
                </a:cubicBezTo>
                <a:cubicBezTo>
                  <a:pt x="1183" y="831"/>
                  <a:pt x="1181" y="840"/>
                  <a:pt x="1175" y="835"/>
                </a:cubicBezTo>
                <a:cubicBezTo>
                  <a:pt x="1172" y="844"/>
                  <a:pt x="1163" y="841"/>
                  <a:pt x="1159" y="846"/>
                </a:cubicBezTo>
                <a:cubicBezTo>
                  <a:pt x="1158" y="844"/>
                  <a:pt x="1157" y="842"/>
                  <a:pt x="1155" y="841"/>
                </a:cubicBezTo>
                <a:cubicBezTo>
                  <a:pt x="1157" y="841"/>
                  <a:pt x="1157" y="840"/>
                  <a:pt x="1158" y="839"/>
                </a:cubicBezTo>
                <a:cubicBezTo>
                  <a:pt x="1159" y="839"/>
                  <a:pt x="1159" y="842"/>
                  <a:pt x="1161" y="841"/>
                </a:cubicBezTo>
                <a:cubicBezTo>
                  <a:pt x="1161" y="837"/>
                  <a:pt x="1164" y="837"/>
                  <a:pt x="1167" y="835"/>
                </a:cubicBezTo>
                <a:cubicBezTo>
                  <a:pt x="1166" y="832"/>
                  <a:pt x="1168" y="832"/>
                  <a:pt x="1167" y="829"/>
                </a:cubicBezTo>
                <a:cubicBezTo>
                  <a:pt x="1169" y="826"/>
                  <a:pt x="1173" y="826"/>
                  <a:pt x="1175" y="823"/>
                </a:cubicBezTo>
                <a:cubicBezTo>
                  <a:pt x="1171" y="823"/>
                  <a:pt x="1166" y="831"/>
                  <a:pt x="1158" y="830"/>
                </a:cubicBezTo>
                <a:cubicBezTo>
                  <a:pt x="1160" y="824"/>
                  <a:pt x="1158" y="828"/>
                  <a:pt x="1156" y="826"/>
                </a:cubicBezTo>
                <a:cubicBezTo>
                  <a:pt x="1157" y="824"/>
                  <a:pt x="1156" y="824"/>
                  <a:pt x="1157" y="821"/>
                </a:cubicBezTo>
                <a:cubicBezTo>
                  <a:pt x="1154" y="822"/>
                  <a:pt x="1152" y="822"/>
                  <a:pt x="1152" y="820"/>
                </a:cubicBezTo>
                <a:cubicBezTo>
                  <a:pt x="1154" y="819"/>
                  <a:pt x="1154" y="817"/>
                  <a:pt x="1154" y="815"/>
                </a:cubicBezTo>
                <a:cubicBezTo>
                  <a:pt x="1151" y="816"/>
                  <a:pt x="1148" y="818"/>
                  <a:pt x="1145" y="820"/>
                </a:cubicBezTo>
                <a:cubicBezTo>
                  <a:pt x="1142" y="817"/>
                  <a:pt x="1137" y="816"/>
                  <a:pt x="1141" y="812"/>
                </a:cubicBezTo>
                <a:cubicBezTo>
                  <a:pt x="1143" y="812"/>
                  <a:pt x="1142" y="815"/>
                  <a:pt x="1144" y="815"/>
                </a:cubicBezTo>
                <a:cubicBezTo>
                  <a:pt x="1144" y="812"/>
                  <a:pt x="1145" y="810"/>
                  <a:pt x="1147" y="809"/>
                </a:cubicBezTo>
                <a:cubicBezTo>
                  <a:pt x="1149" y="809"/>
                  <a:pt x="1148" y="812"/>
                  <a:pt x="1151" y="811"/>
                </a:cubicBezTo>
                <a:cubicBezTo>
                  <a:pt x="1152" y="805"/>
                  <a:pt x="1159" y="806"/>
                  <a:pt x="1164" y="805"/>
                </a:cubicBezTo>
                <a:cubicBezTo>
                  <a:pt x="1157" y="799"/>
                  <a:pt x="1167" y="796"/>
                  <a:pt x="1170" y="792"/>
                </a:cubicBezTo>
                <a:cubicBezTo>
                  <a:pt x="1168" y="792"/>
                  <a:pt x="1168" y="790"/>
                  <a:pt x="1168" y="788"/>
                </a:cubicBezTo>
                <a:cubicBezTo>
                  <a:pt x="1173" y="786"/>
                  <a:pt x="1171" y="785"/>
                  <a:pt x="1171" y="781"/>
                </a:cubicBezTo>
                <a:cubicBezTo>
                  <a:pt x="1174" y="781"/>
                  <a:pt x="1174" y="779"/>
                  <a:pt x="1176" y="779"/>
                </a:cubicBezTo>
                <a:cubicBezTo>
                  <a:pt x="1177" y="780"/>
                  <a:pt x="1177" y="783"/>
                  <a:pt x="1179" y="783"/>
                </a:cubicBezTo>
                <a:cubicBezTo>
                  <a:pt x="1178" y="785"/>
                  <a:pt x="1176" y="786"/>
                  <a:pt x="1176" y="788"/>
                </a:cubicBezTo>
                <a:cubicBezTo>
                  <a:pt x="1179" y="788"/>
                  <a:pt x="1179" y="790"/>
                  <a:pt x="1181" y="793"/>
                </a:cubicBezTo>
                <a:cubicBezTo>
                  <a:pt x="1193" y="792"/>
                  <a:pt x="1199" y="782"/>
                  <a:pt x="1208" y="776"/>
                </a:cubicBezTo>
                <a:cubicBezTo>
                  <a:pt x="1214" y="772"/>
                  <a:pt x="1225" y="772"/>
                  <a:pt x="1227" y="764"/>
                </a:cubicBezTo>
                <a:cubicBezTo>
                  <a:pt x="1224" y="767"/>
                  <a:pt x="1217" y="768"/>
                  <a:pt x="1213" y="769"/>
                </a:cubicBezTo>
                <a:cubicBezTo>
                  <a:pt x="1214" y="767"/>
                  <a:pt x="1217" y="767"/>
                  <a:pt x="1218" y="766"/>
                </a:cubicBezTo>
                <a:cubicBezTo>
                  <a:pt x="1217" y="763"/>
                  <a:pt x="1218" y="763"/>
                  <a:pt x="1217" y="761"/>
                </a:cubicBezTo>
                <a:cubicBezTo>
                  <a:pt x="1221" y="759"/>
                  <a:pt x="1224" y="757"/>
                  <a:pt x="1225" y="754"/>
                </a:cubicBezTo>
                <a:cubicBezTo>
                  <a:pt x="1218" y="753"/>
                  <a:pt x="1220" y="764"/>
                  <a:pt x="1212" y="760"/>
                </a:cubicBezTo>
                <a:cubicBezTo>
                  <a:pt x="1212" y="761"/>
                  <a:pt x="1211" y="763"/>
                  <a:pt x="1210" y="764"/>
                </a:cubicBezTo>
                <a:cubicBezTo>
                  <a:pt x="1214" y="771"/>
                  <a:pt x="1209" y="776"/>
                  <a:pt x="1200" y="772"/>
                </a:cubicBezTo>
                <a:cubicBezTo>
                  <a:pt x="1203" y="769"/>
                  <a:pt x="1199" y="769"/>
                  <a:pt x="1197" y="767"/>
                </a:cubicBezTo>
                <a:cubicBezTo>
                  <a:pt x="1201" y="765"/>
                  <a:pt x="1202" y="758"/>
                  <a:pt x="1208" y="761"/>
                </a:cubicBezTo>
                <a:cubicBezTo>
                  <a:pt x="1211" y="760"/>
                  <a:pt x="1209" y="754"/>
                  <a:pt x="1211" y="753"/>
                </a:cubicBezTo>
                <a:cubicBezTo>
                  <a:pt x="1215" y="752"/>
                  <a:pt x="1215" y="756"/>
                  <a:pt x="1219" y="756"/>
                </a:cubicBezTo>
                <a:cubicBezTo>
                  <a:pt x="1220" y="752"/>
                  <a:pt x="1220" y="751"/>
                  <a:pt x="1221" y="747"/>
                </a:cubicBezTo>
                <a:cubicBezTo>
                  <a:pt x="1211" y="750"/>
                  <a:pt x="1202" y="755"/>
                  <a:pt x="1193" y="759"/>
                </a:cubicBezTo>
                <a:cubicBezTo>
                  <a:pt x="1196" y="756"/>
                  <a:pt x="1198" y="752"/>
                  <a:pt x="1204" y="752"/>
                </a:cubicBezTo>
                <a:cubicBezTo>
                  <a:pt x="1210" y="742"/>
                  <a:pt x="1224" y="739"/>
                  <a:pt x="1232" y="731"/>
                </a:cubicBezTo>
                <a:cubicBezTo>
                  <a:pt x="1220" y="735"/>
                  <a:pt x="1209" y="743"/>
                  <a:pt x="1197" y="748"/>
                </a:cubicBezTo>
                <a:cubicBezTo>
                  <a:pt x="1197" y="746"/>
                  <a:pt x="1194" y="747"/>
                  <a:pt x="1194" y="745"/>
                </a:cubicBezTo>
                <a:cubicBezTo>
                  <a:pt x="1195" y="744"/>
                  <a:pt x="1195" y="742"/>
                  <a:pt x="1196" y="741"/>
                </a:cubicBezTo>
                <a:cubicBezTo>
                  <a:pt x="1191" y="741"/>
                  <a:pt x="1190" y="746"/>
                  <a:pt x="1185" y="743"/>
                </a:cubicBezTo>
                <a:cubicBezTo>
                  <a:pt x="1187" y="738"/>
                  <a:pt x="1181" y="741"/>
                  <a:pt x="1180" y="740"/>
                </a:cubicBezTo>
                <a:cubicBezTo>
                  <a:pt x="1181" y="735"/>
                  <a:pt x="1187" y="737"/>
                  <a:pt x="1187" y="731"/>
                </a:cubicBezTo>
                <a:cubicBezTo>
                  <a:pt x="1184" y="732"/>
                  <a:pt x="1181" y="734"/>
                  <a:pt x="1179" y="732"/>
                </a:cubicBezTo>
                <a:cubicBezTo>
                  <a:pt x="1180" y="731"/>
                  <a:pt x="1180" y="729"/>
                  <a:pt x="1181" y="728"/>
                </a:cubicBezTo>
                <a:cubicBezTo>
                  <a:pt x="1179" y="728"/>
                  <a:pt x="1178" y="727"/>
                  <a:pt x="1178" y="726"/>
                </a:cubicBezTo>
                <a:cubicBezTo>
                  <a:pt x="1180" y="723"/>
                  <a:pt x="1181" y="718"/>
                  <a:pt x="1182" y="714"/>
                </a:cubicBezTo>
                <a:cubicBezTo>
                  <a:pt x="1179" y="714"/>
                  <a:pt x="1177" y="716"/>
                  <a:pt x="1177" y="712"/>
                </a:cubicBezTo>
                <a:cubicBezTo>
                  <a:pt x="1180" y="709"/>
                  <a:pt x="1182" y="706"/>
                  <a:pt x="1183" y="702"/>
                </a:cubicBezTo>
                <a:cubicBezTo>
                  <a:pt x="1178" y="704"/>
                  <a:pt x="1170" y="708"/>
                  <a:pt x="1174" y="714"/>
                </a:cubicBezTo>
                <a:cubicBezTo>
                  <a:pt x="1172" y="716"/>
                  <a:pt x="1171" y="713"/>
                  <a:pt x="1169" y="715"/>
                </a:cubicBezTo>
                <a:cubicBezTo>
                  <a:pt x="1171" y="719"/>
                  <a:pt x="1169" y="727"/>
                  <a:pt x="1169" y="731"/>
                </a:cubicBezTo>
                <a:cubicBezTo>
                  <a:pt x="1172" y="730"/>
                  <a:pt x="1175" y="729"/>
                  <a:pt x="1179" y="729"/>
                </a:cubicBezTo>
                <a:cubicBezTo>
                  <a:pt x="1177" y="738"/>
                  <a:pt x="1168" y="743"/>
                  <a:pt x="1160" y="743"/>
                </a:cubicBezTo>
                <a:cubicBezTo>
                  <a:pt x="1159" y="749"/>
                  <a:pt x="1147" y="754"/>
                  <a:pt x="1147" y="747"/>
                </a:cubicBezTo>
                <a:cubicBezTo>
                  <a:pt x="1147" y="748"/>
                  <a:pt x="1144" y="750"/>
                  <a:pt x="1144" y="748"/>
                </a:cubicBezTo>
                <a:cubicBezTo>
                  <a:pt x="1151" y="738"/>
                  <a:pt x="1144" y="748"/>
                  <a:pt x="1139" y="744"/>
                </a:cubicBezTo>
                <a:cubicBezTo>
                  <a:pt x="1139" y="744"/>
                  <a:pt x="1138" y="739"/>
                  <a:pt x="1138" y="738"/>
                </a:cubicBezTo>
                <a:cubicBezTo>
                  <a:pt x="1139" y="737"/>
                  <a:pt x="1143" y="739"/>
                  <a:pt x="1142" y="736"/>
                </a:cubicBezTo>
                <a:cubicBezTo>
                  <a:pt x="1138" y="735"/>
                  <a:pt x="1138" y="738"/>
                  <a:pt x="1136" y="738"/>
                </a:cubicBezTo>
                <a:cubicBezTo>
                  <a:pt x="1136" y="733"/>
                  <a:pt x="1135" y="731"/>
                  <a:pt x="1133" y="731"/>
                </a:cubicBezTo>
                <a:cubicBezTo>
                  <a:pt x="1133" y="719"/>
                  <a:pt x="1153" y="722"/>
                  <a:pt x="1152" y="711"/>
                </a:cubicBezTo>
                <a:cubicBezTo>
                  <a:pt x="1143" y="717"/>
                  <a:pt x="1134" y="723"/>
                  <a:pt x="1124" y="727"/>
                </a:cubicBezTo>
                <a:cubicBezTo>
                  <a:pt x="1123" y="725"/>
                  <a:pt x="1122" y="725"/>
                  <a:pt x="1122" y="724"/>
                </a:cubicBezTo>
                <a:cubicBezTo>
                  <a:pt x="1125" y="718"/>
                  <a:pt x="1134" y="716"/>
                  <a:pt x="1140" y="713"/>
                </a:cubicBezTo>
                <a:cubicBezTo>
                  <a:pt x="1138" y="705"/>
                  <a:pt x="1143" y="704"/>
                  <a:pt x="1147" y="704"/>
                </a:cubicBezTo>
                <a:cubicBezTo>
                  <a:pt x="1149" y="700"/>
                  <a:pt x="1145" y="701"/>
                  <a:pt x="1146" y="698"/>
                </a:cubicBezTo>
                <a:cubicBezTo>
                  <a:pt x="1150" y="691"/>
                  <a:pt x="1156" y="684"/>
                  <a:pt x="1161" y="681"/>
                </a:cubicBezTo>
                <a:cubicBezTo>
                  <a:pt x="1159" y="678"/>
                  <a:pt x="1161" y="673"/>
                  <a:pt x="1156" y="672"/>
                </a:cubicBezTo>
                <a:cubicBezTo>
                  <a:pt x="1156" y="668"/>
                  <a:pt x="1158" y="666"/>
                  <a:pt x="1162" y="666"/>
                </a:cubicBezTo>
                <a:cubicBezTo>
                  <a:pt x="1162" y="656"/>
                  <a:pt x="1183" y="664"/>
                  <a:pt x="1176" y="652"/>
                </a:cubicBezTo>
                <a:cubicBezTo>
                  <a:pt x="1169" y="655"/>
                  <a:pt x="1164" y="660"/>
                  <a:pt x="1159" y="664"/>
                </a:cubicBezTo>
                <a:cubicBezTo>
                  <a:pt x="1156" y="664"/>
                  <a:pt x="1157" y="660"/>
                  <a:pt x="1155" y="658"/>
                </a:cubicBezTo>
                <a:cubicBezTo>
                  <a:pt x="1152" y="662"/>
                  <a:pt x="1155" y="664"/>
                  <a:pt x="1156" y="667"/>
                </a:cubicBezTo>
                <a:cubicBezTo>
                  <a:pt x="1150" y="672"/>
                  <a:pt x="1147" y="665"/>
                  <a:pt x="1145" y="661"/>
                </a:cubicBezTo>
                <a:cubicBezTo>
                  <a:pt x="1145" y="660"/>
                  <a:pt x="1149" y="657"/>
                  <a:pt x="1147" y="656"/>
                </a:cubicBezTo>
                <a:cubicBezTo>
                  <a:pt x="1146" y="659"/>
                  <a:pt x="1144" y="661"/>
                  <a:pt x="1142" y="662"/>
                </a:cubicBezTo>
                <a:cubicBezTo>
                  <a:pt x="1141" y="659"/>
                  <a:pt x="1144" y="660"/>
                  <a:pt x="1144" y="657"/>
                </a:cubicBezTo>
                <a:cubicBezTo>
                  <a:pt x="1140" y="658"/>
                  <a:pt x="1139" y="662"/>
                  <a:pt x="1136" y="664"/>
                </a:cubicBezTo>
                <a:cubicBezTo>
                  <a:pt x="1138" y="667"/>
                  <a:pt x="1140" y="660"/>
                  <a:pt x="1141" y="663"/>
                </a:cubicBezTo>
                <a:cubicBezTo>
                  <a:pt x="1138" y="669"/>
                  <a:pt x="1130" y="671"/>
                  <a:pt x="1128" y="678"/>
                </a:cubicBezTo>
                <a:cubicBezTo>
                  <a:pt x="1131" y="678"/>
                  <a:pt x="1131" y="676"/>
                  <a:pt x="1135" y="676"/>
                </a:cubicBezTo>
                <a:cubicBezTo>
                  <a:pt x="1135" y="677"/>
                  <a:pt x="1136" y="677"/>
                  <a:pt x="1136" y="678"/>
                </a:cubicBezTo>
                <a:cubicBezTo>
                  <a:pt x="1133" y="680"/>
                  <a:pt x="1132" y="682"/>
                  <a:pt x="1129" y="680"/>
                </a:cubicBezTo>
                <a:cubicBezTo>
                  <a:pt x="1127" y="685"/>
                  <a:pt x="1118" y="690"/>
                  <a:pt x="1112" y="690"/>
                </a:cubicBezTo>
                <a:cubicBezTo>
                  <a:pt x="1114" y="687"/>
                  <a:pt x="1116" y="684"/>
                  <a:pt x="1118" y="681"/>
                </a:cubicBezTo>
                <a:cubicBezTo>
                  <a:pt x="1116" y="677"/>
                  <a:pt x="1114" y="673"/>
                  <a:pt x="1115" y="670"/>
                </a:cubicBezTo>
                <a:cubicBezTo>
                  <a:pt x="1114" y="676"/>
                  <a:pt x="1110" y="669"/>
                  <a:pt x="1108" y="673"/>
                </a:cubicBezTo>
                <a:cubicBezTo>
                  <a:pt x="1107" y="676"/>
                  <a:pt x="1109" y="676"/>
                  <a:pt x="1110" y="678"/>
                </a:cubicBezTo>
                <a:cubicBezTo>
                  <a:pt x="1106" y="679"/>
                  <a:pt x="1106" y="681"/>
                  <a:pt x="1107" y="686"/>
                </a:cubicBezTo>
                <a:cubicBezTo>
                  <a:pt x="1100" y="689"/>
                  <a:pt x="1098" y="686"/>
                  <a:pt x="1092" y="688"/>
                </a:cubicBezTo>
                <a:cubicBezTo>
                  <a:pt x="1104" y="698"/>
                  <a:pt x="1091" y="712"/>
                  <a:pt x="1080" y="715"/>
                </a:cubicBezTo>
                <a:cubicBezTo>
                  <a:pt x="1081" y="712"/>
                  <a:pt x="1077" y="714"/>
                  <a:pt x="1078" y="711"/>
                </a:cubicBezTo>
                <a:cubicBezTo>
                  <a:pt x="1080" y="710"/>
                  <a:pt x="1082" y="709"/>
                  <a:pt x="1083" y="712"/>
                </a:cubicBezTo>
                <a:cubicBezTo>
                  <a:pt x="1084" y="708"/>
                  <a:pt x="1088" y="708"/>
                  <a:pt x="1088" y="704"/>
                </a:cubicBezTo>
                <a:cubicBezTo>
                  <a:pt x="1079" y="699"/>
                  <a:pt x="1075" y="720"/>
                  <a:pt x="1067" y="710"/>
                </a:cubicBezTo>
                <a:cubicBezTo>
                  <a:pt x="1069" y="707"/>
                  <a:pt x="1072" y="703"/>
                  <a:pt x="1072" y="698"/>
                </a:cubicBezTo>
                <a:cubicBezTo>
                  <a:pt x="1068" y="699"/>
                  <a:pt x="1068" y="705"/>
                  <a:pt x="1063" y="705"/>
                </a:cubicBezTo>
                <a:cubicBezTo>
                  <a:pt x="1062" y="702"/>
                  <a:pt x="1066" y="704"/>
                  <a:pt x="1065" y="701"/>
                </a:cubicBezTo>
                <a:cubicBezTo>
                  <a:pt x="1060" y="705"/>
                  <a:pt x="1057" y="703"/>
                  <a:pt x="1051" y="704"/>
                </a:cubicBezTo>
                <a:cubicBezTo>
                  <a:pt x="1053" y="701"/>
                  <a:pt x="1055" y="699"/>
                  <a:pt x="1057" y="697"/>
                </a:cubicBezTo>
                <a:cubicBezTo>
                  <a:pt x="1055" y="694"/>
                  <a:pt x="1053" y="699"/>
                  <a:pt x="1052" y="697"/>
                </a:cubicBezTo>
                <a:cubicBezTo>
                  <a:pt x="1054" y="693"/>
                  <a:pt x="1053" y="688"/>
                  <a:pt x="1059" y="688"/>
                </a:cubicBezTo>
                <a:cubicBezTo>
                  <a:pt x="1061" y="689"/>
                  <a:pt x="1060" y="693"/>
                  <a:pt x="1063" y="692"/>
                </a:cubicBezTo>
                <a:cubicBezTo>
                  <a:pt x="1066" y="689"/>
                  <a:pt x="1068" y="687"/>
                  <a:pt x="1072" y="688"/>
                </a:cubicBezTo>
                <a:cubicBezTo>
                  <a:pt x="1072" y="682"/>
                  <a:pt x="1078" y="682"/>
                  <a:pt x="1079" y="678"/>
                </a:cubicBezTo>
                <a:cubicBezTo>
                  <a:pt x="1076" y="677"/>
                  <a:pt x="1077" y="680"/>
                  <a:pt x="1074" y="679"/>
                </a:cubicBezTo>
                <a:cubicBezTo>
                  <a:pt x="1074" y="677"/>
                  <a:pt x="1072" y="675"/>
                  <a:pt x="1071" y="673"/>
                </a:cubicBezTo>
                <a:cubicBezTo>
                  <a:pt x="1076" y="670"/>
                  <a:pt x="1076" y="665"/>
                  <a:pt x="1083" y="663"/>
                </a:cubicBezTo>
                <a:cubicBezTo>
                  <a:pt x="1083" y="668"/>
                  <a:pt x="1083" y="674"/>
                  <a:pt x="1087" y="676"/>
                </a:cubicBezTo>
                <a:cubicBezTo>
                  <a:pt x="1087" y="673"/>
                  <a:pt x="1091" y="675"/>
                  <a:pt x="1092" y="676"/>
                </a:cubicBezTo>
                <a:cubicBezTo>
                  <a:pt x="1093" y="673"/>
                  <a:pt x="1095" y="670"/>
                  <a:pt x="1096" y="667"/>
                </a:cubicBezTo>
                <a:cubicBezTo>
                  <a:pt x="1103" y="667"/>
                  <a:pt x="1105" y="663"/>
                  <a:pt x="1107" y="661"/>
                </a:cubicBezTo>
                <a:cubicBezTo>
                  <a:pt x="1102" y="659"/>
                  <a:pt x="1109" y="658"/>
                  <a:pt x="1110" y="653"/>
                </a:cubicBezTo>
                <a:cubicBezTo>
                  <a:pt x="1108" y="652"/>
                  <a:pt x="1106" y="655"/>
                  <a:pt x="1105" y="651"/>
                </a:cubicBezTo>
                <a:cubicBezTo>
                  <a:pt x="1106" y="647"/>
                  <a:pt x="1109" y="645"/>
                  <a:pt x="1114" y="644"/>
                </a:cubicBezTo>
                <a:cubicBezTo>
                  <a:pt x="1115" y="643"/>
                  <a:pt x="1112" y="640"/>
                  <a:pt x="1114" y="638"/>
                </a:cubicBezTo>
                <a:cubicBezTo>
                  <a:pt x="1117" y="640"/>
                  <a:pt x="1125" y="639"/>
                  <a:pt x="1122" y="645"/>
                </a:cubicBezTo>
                <a:cubicBezTo>
                  <a:pt x="1131" y="641"/>
                  <a:pt x="1137" y="634"/>
                  <a:pt x="1145" y="629"/>
                </a:cubicBezTo>
                <a:cubicBezTo>
                  <a:pt x="1144" y="625"/>
                  <a:pt x="1144" y="624"/>
                  <a:pt x="1145" y="620"/>
                </a:cubicBezTo>
                <a:cubicBezTo>
                  <a:pt x="1141" y="620"/>
                  <a:pt x="1140" y="624"/>
                  <a:pt x="1136" y="624"/>
                </a:cubicBezTo>
                <a:cubicBezTo>
                  <a:pt x="1135" y="622"/>
                  <a:pt x="1134" y="622"/>
                  <a:pt x="1135" y="621"/>
                </a:cubicBezTo>
                <a:cubicBezTo>
                  <a:pt x="1135" y="618"/>
                  <a:pt x="1142" y="618"/>
                  <a:pt x="1139" y="615"/>
                </a:cubicBezTo>
                <a:cubicBezTo>
                  <a:pt x="1139" y="619"/>
                  <a:pt x="1133" y="616"/>
                  <a:pt x="1132" y="615"/>
                </a:cubicBezTo>
                <a:cubicBezTo>
                  <a:pt x="1130" y="612"/>
                  <a:pt x="1135" y="610"/>
                  <a:pt x="1134" y="604"/>
                </a:cubicBezTo>
                <a:cubicBezTo>
                  <a:pt x="1136" y="602"/>
                  <a:pt x="1137" y="605"/>
                  <a:pt x="1138" y="603"/>
                </a:cubicBezTo>
                <a:cubicBezTo>
                  <a:pt x="1140" y="599"/>
                  <a:pt x="1142" y="591"/>
                  <a:pt x="1148" y="594"/>
                </a:cubicBezTo>
                <a:cubicBezTo>
                  <a:pt x="1150" y="589"/>
                  <a:pt x="1157" y="584"/>
                  <a:pt x="1162" y="583"/>
                </a:cubicBezTo>
                <a:cubicBezTo>
                  <a:pt x="1172" y="580"/>
                  <a:pt x="1182" y="571"/>
                  <a:pt x="1183" y="576"/>
                </a:cubicBezTo>
                <a:cubicBezTo>
                  <a:pt x="1187" y="569"/>
                  <a:pt x="1196" y="567"/>
                  <a:pt x="1201" y="560"/>
                </a:cubicBezTo>
                <a:cubicBezTo>
                  <a:pt x="1194" y="559"/>
                  <a:pt x="1196" y="565"/>
                  <a:pt x="1190" y="564"/>
                </a:cubicBezTo>
                <a:cubicBezTo>
                  <a:pt x="1188" y="560"/>
                  <a:pt x="1192" y="561"/>
                  <a:pt x="1191" y="559"/>
                </a:cubicBezTo>
                <a:cubicBezTo>
                  <a:pt x="1189" y="560"/>
                  <a:pt x="1186" y="557"/>
                  <a:pt x="1183" y="554"/>
                </a:cubicBezTo>
                <a:cubicBezTo>
                  <a:pt x="1184" y="551"/>
                  <a:pt x="1188" y="551"/>
                  <a:pt x="1188" y="547"/>
                </a:cubicBezTo>
                <a:cubicBezTo>
                  <a:pt x="1185" y="547"/>
                  <a:pt x="1185" y="550"/>
                  <a:pt x="1181" y="550"/>
                </a:cubicBezTo>
                <a:cubicBezTo>
                  <a:pt x="1182" y="546"/>
                  <a:pt x="1177" y="549"/>
                  <a:pt x="1176" y="547"/>
                </a:cubicBezTo>
                <a:cubicBezTo>
                  <a:pt x="1176" y="542"/>
                  <a:pt x="1179" y="538"/>
                  <a:pt x="1175" y="534"/>
                </a:cubicBezTo>
                <a:cubicBezTo>
                  <a:pt x="1176" y="527"/>
                  <a:pt x="1192" y="533"/>
                  <a:pt x="1191" y="535"/>
                </a:cubicBezTo>
                <a:cubicBezTo>
                  <a:pt x="1200" y="534"/>
                  <a:pt x="1201" y="524"/>
                  <a:pt x="1210" y="521"/>
                </a:cubicBezTo>
                <a:cubicBezTo>
                  <a:pt x="1211" y="525"/>
                  <a:pt x="1213" y="521"/>
                  <a:pt x="1215" y="521"/>
                </a:cubicBezTo>
                <a:cubicBezTo>
                  <a:pt x="1214" y="514"/>
                  <a:pt x="1226" y="510"/>
                  <a:pt x="1233" y="511"/>
                </a:cubicBezTo>
                <a:cubicBezTo>
                  <a:pt x="1233" y="508"/>
                  <a:pt x="1234" y="507"/>
                  <a:pt x="1237" y="508"/>
                </a:cubicBezTo>
                <a:cubicBezTo>
                  <a:pt x="1244" y="502"/>
                  <a:pt x="1253" y="494"/>
                  <a:pt x="1264" y="495"/>
                </a:cubicBezTo>
                <a:cubicBezTo>
                  <a:pt x="1266" y="494"/>
                  <a:pt x="1266" y="491"/>
                  <a:pt x="1270" y="492"/>
                </a:cubicBezTo>
                <a:cubicBezTo>
                  <a:pt x="1270" y="482"/>
                  <a:pt x="1282" y="485"/>
                  <a:pt x="1284" y="478"/>
                </a:cubicBezTo>
                <a:close/>
                <a:moveTo>
                  <a:pt x="1047" y="497"/>
                </a:moveTo>
                <a:cubicBezTo>
                  <a:pt x="1049" y="495"/>
                  <a:pt x="1050" y="498"/>
                  <a:pt x="1053" y="497"/>
                </a:cubicBezTo>
                <a:cubicBezTo>
                  <a:pt x="1053" y="500"/>
                  <a:pt x="1051" y="500"/>
                  <a:pt x="1048" y="501"/>
                </a:cubicBezTo>
                <a:cubicBezTo>
                  <a:pt x="1048" y="499"/>
                  <a:pt x="1046" y="500"/>
                  <a:pt x="1047" y="497"/>
                </a:cubicBezTo>
                <a:close/>
                <a:moveTo>
                  <a:pt x="1147" y="374"/>
                </a:moveTo>
                <a:cubicBezTo>
                  <a:pt x="1147" y="376"/>
                  <a:pt x="1146" y="378"/>
                  <a:pt x="1143" y="377"/>
                </a:cubicBezTo>
                <a:cubicBezTo>
                  <a:pt x="1143" y="375"/>
                  <a:pt x="1144" y="373"/>
                  <a:pt x="1147" y="374"/>
                </a:cubicBezTo>
                <a:close/>
                <a:moveTo>
                  <a:pt x="1067" y="324"/>
                </a:moveTo>
                <a:cubicBezTo>
                  <a:pt x="1070" y="326"/>
                  <a:pt x="1066" y="329"/>
                  <a:pt x="1064" y="328"/>
                </a:cubicBezTo>
                <a:cubicBezTo>
                  <a:pt x="1063" y="325"/>
                  <a:pt x="1066" y="326"/>
                  <a:pt x="1067" y="324"/>
                </a:cubicBezTo>
                <a:close/>
                <a:moveTo>
                  <a:pt x="1061" y="238"/>
                </a:moveTo>
                <a:cubicBezTo>
                  <a:pt x="1065" y="239"/>
                  <a:pt x="1062" y="244"/>
                  <a:pt x="1059" y="241"/>
                </a:cubicBezTo>
                <a:cubicBezTo>
                  <a:pt x="1060" y="240"/>
                  <a:pt x="1061" y="239"/>
                  <a:pt x="1061" y="238"/>
                </a:cubicBezTo>
                <a:close/>
                <a:moveTo>
                  <a:pt x="1054" y="394"/>
                </a:moveTo>
                <a:cubicBezTo>
                  <a:pt x="1054" y="398"/>
                  <a:pt x="1048" y="399"/>
                  <a:pt x="1048" y="395"/>
                </a:cubicBezTo>
                <a:cubicBezTo>
                  <a:pt x="1051" y="396"/>
                  <a:pt x="1051" y="394"/>
                  <a:pt x="1054" y="394"/>
                </a:cubicBezTo>
                <a:close/>
                <a:moveTo>
                  <a:pt x="1029" y="341"/>
                </a:moveTo>
                <a:cubicBezTo>
                  <a:pt x="1026" y="347"/>
                  <a:pt x="1019" y="344"/>
                  <a:pt x="1013" y="347"/>
                </a:cubicBezTo>
                <a:cubicBezTo>
                  <a:pt x="1014" y="341"/>
                  <a:pt x="1023" y="337"/>
                  <a:pt x="1029" y="341"/>
                </a:cubicBezTo>
                <a:close/>
                <a:moveTo>
                  <a:pt x="205" y="236"/>
                </a:moveTo>
                <a:cubicBezTo>
                  <a:pt x="204" y="235"/>
                  <a:pt x="209" y="232"/>
                  <a:pt x="212" y="231"/>
                </a:cubicBezTo>
                <a:cubicBezTo>
                  <a:pt x="211" y="234"/>
                  <a:pt x="207" y="234"/>
                  <a:pt x="205" y="236"/>
                </a:cubicBezTo>
                <a:close/>
                <a:moveTo>
                  <a:pt x="155" y="482"/>
                </a:moveTo>
                <a:cubicBezTo>
                  <a:pt x="154" y="473"/>
                  <a:pt x="158" y="470"/>
                  <a:pt x="159" y="462"/>
                </a:cubicBezTo>
                <a:cubicBezTo>
                  <a:pt x="162" y="460"/>
                  <a:pt x="162" y="463"/>
                  <a:pt x="166" y="463"/>
                </a:cubicBezTo>
                <a:cubicBezTo>
                  <a:pt x="165" y="471"/>
                  <a:pt x="161" y="478"/>
                  <a:pt x="155" y="482"/>
                </a:cubicBezTo>
                <a:close/>
                <a:moveTo>
                  <a:pt x="230" y="515"/>
                </a:moveTo>
                <a:cubicBezTo>
                  <a:pt x="227" y="515"/>
                  <a:pt x="227" y="512"/>
                  <a:pt x="224" y="511"/>
                </a:cubicBezTo>
                <a:cubicBezTo>
                  <a:pt x="221" y="498"/>
                  <a:pt x="230" y="496"/>
                  <a:pt x="241" y="494"/>
                </a:cubicBezTo>
                <a:cubicBezTo>
                  <a:pt x="242" y="502"/>
                  <a:pt x="238" y="513"/>
                  <a:pt x="230" y="515"/>
                </a:cubicBezTo>
                <a:close/>
                <a:moveTo>
                  <a:pt x="241" y="525"/>
                </a:moveTo>
                <a:cubicBezTo>
                  <a:pt x="241" y="523"/>
                  <a:pt x="243" y="522"/>
                  <a:pt x="245" y="522"/>
                </a:cubicBezTo>
                <a:cubicBezTo>
                  <a:pt x="245" y="525"/>
                  <a:pt x="244" y="525"/>
                  <a:pt x="241" y="525"/>
                </a:cubicBezTo>
                <a:close/>
                <a:moveTo>
                  <a:pt x="247" y="520"/>
                </a:moveTo>
                <a:cubicBezTo>
                  <a:pt x="247" y="518"/>
                  <a:pt x="246" y="518"/>
                  <a:pt x="246" y="516"/>
                </a:cubicBezTo>
                <a:cubicBezTo>
                  <a:pt x="249" y="517"/>
                  <a:pt x="249" y="515"/>
                  <a:pt x="251" y="515"/>
                </a:cubicBezTo>
                <a:cubicBezTo>
                  <a:pt x="252" y="518"/>
                  <a:pt x="249" y="519"/>
                  <a:pt x="247" y="520"/>
                </a:cubicBezTo>
                <a:close/>
                <a:moveTo>
                  <a:pt x="190" y="767"/>
                </a:moveTo>
                <a:cubicBezTo>
                  <a:pt x="190" y="763"/>
                  <a:pt x="193" y="763"/>
                  <a:pt x="196" y="762"/>
                </a:cubicBezTo>
                <a:cubicBezTo>
                  <a:pt x="196" y="766"/>
                  <a:pt x="193" y="766"/>
                  <a:pt x="190" y="767"/>
                </a:cubicBezTo>
                <a:close/>
                <a:moveTo>
                  <a:pt x="171" y="813"/>
                </a:moveTo>
                <a:cubicBezTo>
                  <a:pt x="173" y="813"/>
                  <a:pt x="171" y="817"/>
                  <a:pt x="171" y="818"/>
                </a:cubicBezTo>
                <a:cubicBezTo>
                  <a:pt x="169" y="818"/>
                  <a:pt x="169" y="817"/>
                  <a:pt x="168" y="817"/>
                </a:cubicBezTo>
                <a:cubicBezTo>
                  <a:pt x="168" y="815"/>
                  <a:pt x="170" y="814"/>
                  <a:pt x="171" y="813"/>
                </a:cubicBezTo>
                <a:close/>
                <a:moveTo>
                  <a:pt x="169" y="827"/>
                </a:moveTo>
                <a:cubicBezTo>
                  <a:pt x="168" y="825"/>
                  <a:pt x="170" y="824"/>
                  <a:pt x="168" y="821"/>
                </a:cubicBezTo>
                <a:cubicBezTo>
                  <a:pt x="173" y="817"/>
                  <a:pt x="180" y="812"/>
                  <a:pt x="188" y="815"/>
                </a:cubicBezTo>
                <a:cubicBezTo>
                  <a:pt x="181" y="818"/>
                  <a:pt x="174" y="821"/>
                  <a:pt x="169" y="827"/>
                </a:cubicBezTo>
                <a:close/>
                <a:moveTo>
                  <a:pt x="196" y="826"/>
                </a:moveTo>
                <a:cubicBezTo>
                  <a:pt x="195" y="824"/>
                  <a:pt x="192" y="825"/>
                  <a:pt x="193" y="821"/>
                </a:cubicBezTo>
                <a:cubicBezTo>
                  <a:pt x="191" y="821"/>
                  <a:pt x="191" y="821"/>
                  <a:pt x="191" y="821"/>
                </a:cubicBezTo>
                <a:cubicBezTo>
                  <a:pt x="195" y="814"/>
                  <a:pt x="196" y="826"/>
                  <a:pt x="200" y="822"/>
                </a:cubicBezTo>
                <a:cubicBezTo>
                  <a:pt x="199" y="824"/>
                  <a:pt x="198" y="826"/>
                  <a:pt x="196" y="826"/>
                </a:cubicBezTo>
                <a:close/>
                <a:moveTo>
                  <a:pt x="242" y="829"/>
                </a:moveTo>
                <a:cubicBezTo>
                  <a:pt x="241" y="836"/>
                  <a:pt x="235" y="844"/>
                  <a:pt x="229" y="841"/>
                </a:cubicBezTo>
                <a:cubicBezTo>
                  <a:pt x="236" y="840"/>
                  <a:pt x="236" y="831"/>
                  <a:pt x="242" y="829"/>
                </a:cubicBezTo>
                <a:close/>
                <a:moveTo>
                  <a:pt x="192" y="885"/>
                </a:moveTo>
                <a:cubicBezTo>
                  <a:pt x="190" y="883"/>
                  <a:pt x="195" y="880"/>
                  <a:pt x="197" y="879"/>
                </a:cubicBezTo>
                <a:cubicBezTo>
                  <a:pt x="196" y="882"/>
                  <a:pt x="194" y="883"/>
                  <a:pt x="192" y="885"/>
                </a:cubicBezTo>
                <a:close/>
                <a:moveTo>
                  <a:pt x="191" y="900"/>
                </a:moveTo>
                <a:cubicBezTo>
                  <a:pt x="191" y="897"/>
                  <a:pt x="195" y="898"/>
                  <a:pt x="197" y="897"/>
                </a:cubicBezTo>
                <a:cubicBezTo>
                  <a:pt x="197" y="900"/>
                  <a:pt x="194" y="900"/>
                  <a:pt x="191" y="900"/>
                </a:cubicBezTo>
                <a:close/>
                <a:moveTo>
                  <a:pt x="197" y="887"/>
                </a:moveTo>
                <a:cubicBezTo>
                  <a:pt x="196" y="887"/>
                  <a:pt x="197" y="886"/>
                  <a:pt x="196" y="886"/>
                </a:cubicBezTo>
                <a:cubicBezTo>
                  <a:pt x="200" y="883"/>
                  <a:pt x="203" y="881"/>
                  <a:pt x="208" y="878"/>
                </a:cubicBezTo>
                <a:cubicBezTo>
                  <a:pt x="206" y="883"/>
                  <a:pt x="201" y="884"/>
                  <a:pt x="197" y="887"/>
                </a:cubicBezTo>
                <a:close/>
                <a:moveTo>
                  <a:pt x="209" y="913"/>
                </a:moveTo>
                <a:cubicBezTo>
                  <a:pt x="209" y="911"/>
                  <a:pt x="212" y="910"/>
                  <a:pt x="214" y="910"/>
                </a:cubicBezTo>
                <a:cubicBezTo>
                  <a:pt x="214" y="912"/>
                  <a:pt x="212" y="914"/>
                  <a:pt x="209" y="913"/>
                </a:cubicBezTo>
                <a:close/>
                <a:moveTo>
                  <a:pt x="201" y="899"/>
                </a:moveTo>
                <a:cubicBezTo>
                  <a:pt x="200" y="898"/>
                  <a:pt x="200" y="896"/>
                  <a:pt x="199" y="896"/>
                </a:cubicBezTo>
                <a:cubicBezTo>
                  <a:pt x="201" y="891"/>
                  <a:pt x="206" y="889"/>
                  <a:pt x="210" y="887"/>
                </a:cubicBezTo>
                <a:cubicBezTo>
                  <a:pt x="204" y="887"/>
                  <a:pt x="216" y="881"/>
                  <a:pt x="219" y="883"/>
                </a:cubicBezTo>
                <a:cubicBezTo>
                  <a:pt x="213" y="888"/>
                  <a:pt x="211" y="897"/>
                  <a:pt x="201" y="899"/>
                </a:cubicBezTo>
                <a:close/>
                <a:moveTo>
                  <a:pt x="215" y="874"/>
                </a:moveTo>
                <a:cubicBezTo>
                  <a:pt x="215" y="877"/>
                  <a:pt x="214" y="878"/>
                  <a:pt x="211" y="878"/>
                </a:cubicBezTo>
                <a:cubicBezTo>
                  <a:pt x="209" y="876"/>
                  <a:pt x="212" y="873"/>
                  <a:pt x="215" y="874"/>
                </a:cubicBezTo>
                <a:close/>
                <a:moveTo>
                  <a:pt x="201" y="876"/>
                </a:moveTo>
                <a:cubicBezTo>
                  <a:pt x="207" y="872"/>
                  <a:pt x="210" y="864"/>
                  <a:pt x="219" y="862"/>
                </a:cubicBezTo>
                <a:cubicBezTo>
                  <a:pt x="216" y="869"/>
                  <a:pt x="208" y="872"/>
                  <a:pt x="201" y="876"/>
                </a:cubicBezTo>
                <a:close/>
                <a:moveTo>
                  <a:pt x="223" y="831"/>
                </a:moveTo>
                <a:cubicBezTo>
                  <a:pt x="227" y="828"/>
                  <a:pt x="234" y="825"/>
                  <a:pt x="239" y="827"/>
                </a:cubicBezTo>
                <a:cubicBezTo>
                  <a:pt x="240" y="831"/>
                  <a:pt x="230" y="833"/>
                  <a:pt x="226" y="834"/>
                </a:cubicBezTo>
                <a:cubicBezTo>
                  <a:pt x="226" y="832"/>
                  <a:pt x="222" y="834"/>
                  <a:pt x="223" y="831"/>
                </a:cubicBezTo>
                <a:close/>
                <a:moveTo>
                  <a:pt x="238" y="852"/>
                </a:moveTo>
                <a:cubicBezTo>
                  <a:pt x="235" y="853"/>
                  <a:pt x="231" y="856"/>
                  <a:pt x="228" y="853"/>
                </a:cubicBezTo>
                <a:cubicBezTo>
                  <a:pt x="232" y="848"/>
                  <a:pt x="234" y="842"/>
                  <a:pt x="244" y="843"/>
                </a:cubicBezTo>
                <a:cubicBezTo>
                  <a:pt x="242" y="846"/>
                  <a:pt x="237" y="847"/>
                  <a:pt x="238" y="852"/>
                </a:cubicBezTo>
                <a:close/>
                <a:moveTo>
                  <a:pt x="243" y="950"/>
                </a:moveTo>
                <a:cubicBezTo>
                  <a:pt x="244" y="948"/>
                  <a:pt x="245" y="948"/>
                  <a:pt x="245" y="947"/>
                </a:cubicBezTo>
                <a:cubicBezTo>
                  <a:pt x="247" y="947"/>
                  <a:pt x="247" y="949"/>
                  <a:pt x="248" y="951"/>
                </a:cubicBezTo>
                <a:cubicBezTo>
                  <a:pt x="245" y="951"/>
                  <a:pt x="245" y="949"/>
                  <a:pt x="243" y="950"/>
                </a:cubicBezTo>
                <a:close/>
                <a:moveTo>
                  <a:pt x="270" y="942"/>
                </a:moveTo>
                <a:cubicBezTo>
                  <a:pt x="270" y="941"/>
                  <a:pt x="269" y="940"/>
                  <a:pt x="268" y="939"/>
                </a:cubicBezTo>
                <a:cubicBezTo>
                  <a:pt x="269" y="939"/>
                  <a:pt x="272" y="939"/>
                  <a:pt x="274" y="939"/>
                </a:cubicBezTo>
                <a:cubicBezTo>
                  <a:pt x="275" y="942"/>
                  <a:pt x="272" y="941"/>
                  <a:pt x="270" y="942"/>
                </a:cubicBezTo>
                <a:close/>
                <a:moveTo>
                  <a:pt x="286" y="932"/>
                </a:moveTo>
                <a:cubicBezTo>
                  <a:pt x="285" y="935"/>
                  <a:pt x="283" y="932"/>
                  <a:pt x="283" y="929"/>
                </a:cubicBezTo>
                <a:cubicBezTo>
                  <a:pt x="285" y="929"/>
                  <a:pt x="285" y="930"/>
                  <a:pt x="287" y="930"/>
                </a:cubicBezTo>
                <a:cubicBezTo>
                  <a:pt x="287" y="931"/>
                  <a:pt x="285" y="932"/>
                  <a:pt x="286" y="932"/>
                </a:cubicBezTo>
                <a:close/>
                <a:moveTo>
                  <a:pt x="259" y="1031"/>
                </a:moveTo>
                <a:cubicBezTo>
                  <a:pt x="258" y="1031"/>
                  <a:pt x="258" y="1029"/>
                  <a:pt x="257" y="1029"/>
                </a:cubicBezTo>
                <a:cubicBezTo>
                  <a:pt x="258" y="1027"/>
                  <a:pt x="260" y="1025"/>
                  <a:pt x="262" y="1025"/>
                </a:cubicBezTo>
                <a:cubicBezTo>
                  <a:pt x="264" y="1028"/>
                  <a:pt x="263" y="1031"/>
                  <a:pt x="259" y="1031"/>
                </a:cubicBezTo>
                <a:close/>
                <a:moveTo>
                  <a:pt x="328" y="904"/>
                </a:moveTo>
                <a:cubicBezTo>
                  <a:pt x="327" y="906"/>
                  <a:pt x="323" y="906"/>
                  <a:pt x="322" y="908"/>
                </a:cubicBezTo>
                <a:cubicBezTo>
                  <a:pt x="320" y="908"/>
                  <a:pt x="321" y="905"/>
                  <a:pt x="319" y="905"/>
                </a:cubicBezTo>
                <a:cubicBezTo>
                  <a:pt x="321" y="904"/>
                  <a:pt x="326" y="902"/>
                  <a:pt x="328" y="904"/>
                </a:cubicBezTo>
                <a:close/>
                <a:moveTo>
                  <a:pt x="296" y="923"/>
                </a:moveTo>
                <a:cubicBezTo>
                  <a:pt x="293" y="923"/>
                  <a:pt x="296" y="925"/>
                  <a:pt x="294" y="927"/>
                </a:cubicBezTo>
                <a:cubicBezTo>
                  <a:pt x="291" y="927"/>
                  <a:pt x="291" y="927"/>
                  <a:pt x="289" y="926"/>
                </a:cubicBezTo>
                <a:cubicBezTo>
                  <a:pt x="289" y="922"/>
                  <a:pt x="294" y="920"/>
                  <a:pt x="297" y="923"/>
                </a:cubicBezTo>
                <a:cubicBezTo>
                  <a:pt x="297" y="924"/>
                  <a:pt x="296" y="923"/>
                  <a:pt x="296" y="923"/>
                </a:cubicBezTo>
                <a:close/>
                <a:moveTo>
                  <a:pt x="305" y="921"/>
                </a:moveTo>
                <a:cubicBezTo>
                  <a:pt x="301" y="921"/>
                  <a:pt x="301" y="921"/>
                  <a:pt x="301" y="921"/>
                </a:cubicBezTo>
                <a:cubicBezTo>
                  <a:pt x="302" y="915"/>
                  <a:pt x="297" y="917"/>
                  <a:pt x="296" y="913"/>
                </a:cubicBezTo>
                <a:cubicBezTo>
                  <a:pt x="298" y="914"/>
                  <a:pt x="301" y="915"/>
                  <a:pt x="301" y="912"/>
                </a:cubicBezTo>
                <a:cubicBezTo>
                  <a:pt x="302" y="911"/>
                  <a:pt x="302" y="912"/>
                  <a:pt x="302" y="913"/>
                </a:cubicBezTo>
                <a:cubicBezTo>
                  <a:pt x="302" y="915"/>
                  <a:pt x="307" y="912"/>
                  <a:pt x="308" y="914"/>
                </a:cubicBezTo>
                <a:cubicBezTo>
                  <a:pt x="308" y="918"/>
                  <a:pt x="306" y="918"/>
                  <a:pt x="305" y="921"/>
                </a:cubicBezTo>
                <a:close/>
                <a:moveTo>
                  <a:pt x="309" y="908"/>
                </a:moveTo>
                <a:cubicBezTo>
                  <a:pt x="308" y="908"/>
                  <a:pt x="308" y="909"/>
                  <a:pt x="308" y="910"/>
                </a:cubicBezTo>
                <a:cubicBezTo>
                  <a:pt x="307" y="909"/>
                  <a:pt x="308" y="908"/>
                  <a:pt x="308" y="907"/>
                </a:cubicBezTo>
                <a:cubicBezTo>
                  <a:pt x="312" y="907"/>
                  <a:pt x="314" y="910"/>
                  <a:pt x="316" y="913"/>
                </a:cubicBezTo>
                <a:cubicBezTo>
                  <a:pt x="315" y="914"/>
                  <a:pt x="313" y="912"/>
                  <a:pt x="312" y="915"/>
                </a:cubicBezTo>
                <a:cubicBezTo>
                  <a:pt x="312" y="912"/>
                  <a:pt x="309" y="912"/>
                  <a:pt x="309" y="908"/>
                </a:cubicBezTo>
                <a:close/>
                <a:moveTo>
                  <a:pt x="317" y="967"/>
                </a:moveTo>
                <a:cubicBezTo>
                  <a:pt x="315" y="967"/>
                  <a:pt x="318" y="964"/>
                  <a:pt x="317" y="963"/>
                </a:cubicBezTo>
                <a:cubicBezTo>
                  <a:pt x="317" y="961"/>
                  <a:pt x="314" y="964"/>
                  <a:pt x="313" y="962"/>
                </a:cubicBezTo>
                <a:cubicBezTo>
                  <a:pt x="311" y="951"/>
                  <a:pt x="326" y="950"/>
                  <a:pt x="325" y="959"/>
                </a:cubicBezTo>
                <a:cubicBezTo>
                  <a:pt x="329" y="959"/>
                  <a:pt x="329" y="959"/>
                  <a:pt x="329" y="959"/>
                </a:cubicBezTo>
                <a:cubicBezTo>
                  <a:pt x="330" y="961"/>
                  <a:pt x="327" y="962"/>
                  <a:pt x="330" y="962"/>
                </a:cubicBezTo>
                <a:cubicBezTo>
                  <a:pt x="327" y="965"/>
                  <a:pt x="322" y="967"/>
                  <a:pt x="317" y="967"/>
                </a:cubicBezTo>
                <a:close/>
                <a:moveTo>
                  <a:pt x="478" y="165"/>
                </a:moveTo>
                <a:cubicBezTo>
                  <a:pt x="476" y="165"/>
                  <a:pt x="474" y="165"/>
                  <a:pt x="473" y="164"/>
                </a:cubicBezTo>
                <a:cubicBezTo>
                  <a:pt x="473" y="159"/>
                  <a:pt x="479" y="159"/>
                  <a:pt x="478" y="165"/>
                </a:cubicBezTo>
                <a:close/>
                <a:moveTo>
                  <a:pt x="470" y="1060"/>
                </a:moveTo>
                <a:cubicBezTo>
                  <a:pt x="482" y="1051"/>
                  <a:pt x="496" y="1045"/>
                  <a:pt x="508" y="1036"/>
                </a:cubicBezTo>
                <a:cubicBezTo>
                  <a:pt x="509" y="1036"/>
                  <a:pt x="510" y="1037"/>
                  <a:pt x="511" y="1037"/>
                </a:cubicBezTo>
                <a:cubicBezTo>
                  <a:pt x="500" y="1048"/>
                  <a:pt x="486" y="1053"/>
                  <a:pt x="470" y="1060"/>
                </a:cubicBezTo>
                <a:close/>
                <a:moveTo>
                  <a:pt x="513" y="981"/>
                </a:moveTo>
                <a:cubicBezTo>
                  <a:pt x="513" y="978"/>
                  <a:pt x="513" y="978"/>
                  <a:pt x="513" y="978"/>
                </a:cubicBezTo>
                <a:cubicBezTo>
                  <a:pt x="515" y="977"/>
                  <a:pt x="518" y="978"/>
                  <a:pt x="519" y="979"/>
                </a:cubicBezTo>
                <a:cubicBezTo>
                  <a:pt x="519" y="984"/>
                  <a:pt x="516" y="981"/>
                  <a:pt x="513" y="981"/>
                </a:cubicBezTo>
                <a:close/>
                <a:moveTo>
                  <a:pt x="539" y="208"/>
                </a:moveTo>
                <a:cubicBezTo>
                  <a:pt x="547" y="189"/>
                  <a:pt x="577" y="181"/>
                  <a:pt x="594" y="167"/>
                </a:cubicBezTo>
                <a:cubicBezTo>
                  <a:pt x="602" y="161"/>
                  <a:pt x="606" y="151"/>
                  <a:pt x="618" y="156"/>
                </a:cubicBezTo>
                <a:cubicBezTo>
                  <a:pt x="618" y="159"/>
                  <a:pt x="619" y="161"/>
                  <a:pt x="622" y="162"/>
                </a:cubicBezTo>
                <a:cubicBezTo>
                  <a:pt x="610" y="176"/>
                  <a:pt x="599" y="190"/>
                  <a:pt x="583" y="198"/>
                </a:cubicBezTo>
                <a:cubicBezTo>
                  <a:pt x="569" y="203"/>
                  <a:pt x="553" y="206"/>
                  <a:pt x="539" y="208"/>
                </a:cubicBezTo>
                <a:close/>
                <a:moveTo>
                  <a:pt x="557" y="1047"/>
                </a:moveTo>
                <a:cubicBezTo>
                  <a:pt x="556" y="1044"/>
                  <a:pt x="563" y="1041"/>
                  <a:pt x="563" y="1046"/>
                </a:cubicBezTo>
                <a:cubicBezTo>
                  <a:pt x="561" y="1047"/>
                  <a:pt x="558" y="1049"/>
                  <a:pt x="557" y="1047"/>
                </a:cubicBezTo>
                <a:close/>
                <a:moveTo>
                  <a:pt x="666" y="996"/>
                </a:moveTo>
                <a:cubicBezTo>
                  <a:pt x="667" y="998"/>
                  <a:pt x="668" y="999"/>
                  <a:pt x="666" y="1001"/>
                </a:cubicBezTo>
                <a:cubicBezTo>
                  <a:pt x="653" y="1002"/>
                  <a:pt x="645" y="1000"/>
                  <a:pt x="637" y="1009"/>
                </a:cubicBezTo>
                <a:cubicBezTo>
                  <a:pt x="638" y="1005"/>
                  <a:pt x="634" y="1007"/>
                  <a:pt x="634" y="1005"/>
                </a:cubicBezTo>
                <a:cubicBezTo>
                  <a:pt x="629" y="1007"/>
                  <a:pt x="624" y="1009"/>
                  <a:pt x="617" y="1010"/>
                </a:cubicBezTo>
                <a:cubicBezTo>
                  <a:pt x="620" y="1014"/>
                  <a:pt x="617" y="1012"/>
                  <a:pt x="615" y="1016"/>
                </a:cubicBezTo>
                <a:cubicBezTo>
                  <a:pt x="618" y="1016"/>
                  <a:pt x="618" y="1014"/>
                  <a:pt x="621" y="1015"/>
                </a:cubicBezTo>
                <a:cubicBezTo>
                  <a:pt x="621" y="1017"/>
                  <a:pt x="618" y="1016"/>
                  <a:pt x="618" y="1017"/>
                </a:cubicBezTo>
                <a:cubicBezTo>
                  <a:pt x="623" y="1020"/>
                  <a:pt x="634" y="1014"/>
                  <a:pt x="642" y="1013"/>
                </a:cubicBezTo>
                <a:cubicBezTo>
                  <a:pt x="642" y="1015"/>
                  <a:pt x="641" y="1015"/>
                  <a:pt x="641" y="1017"/>
                </a:cubicBezTo>
                <a:cubicBezTo>
                  <a:pt x="634" y="1014"/>
                  <a:pt x="625" y="1022"/>
                  <a:pt x="617" y="1025"/>
                </a:cubicBezTo>
                <a:cubicBezTo>
                  <a:pt x="605" y="1019"/>
                  <a:pt x="593" y="1032"/>
                  <a:pt x="582" y="1029"/>
                </a:cubicBezTo>
                <a:cubicBezTo>
                  <a:pt x="582" y="1030"/>
                  <a:pt x="584" y="1029"/>
                  <a:pt x="586" y="1030"/>
                </a:cubicBezTo>
                <a:cubicBezTo>
                  <a:pt x="583" y="1036"/>
                  <a:pt x="570" y="1033"/>
                  <a:pt x="568" y="1038"/>
                </a:cubicBezTo>
                <a:cubicBezTo>
                  <a:pt x="567" y="1033"/>
                  <a:pt x="570" y="1031"/>
                  <a:pt x="573" y="1029"/>
                </a:cubicBezTo>
                <a:cubicBezTo>
                  <a:pt x="572" y="1027"/>
                  <a:pt x="570" y="1027"/>
                  <a:pt x="568" y="1027"/>
                </a:cubicBezTo>
                <a:cubicBezTo>
                  <a:pt x="572" y="1022"/>
                  <a:pt x="579" y="1022"/>
                  <a:pt x="589" y="1023"/>
                </a:cubicBezTo>
                <a:cubicBezTo>
                  <a:pt x="593" y="1018"/>
                  <a:pt x="606" y="1018"/>
                  <a:pt x="611" y="1017"/>
                </a:cubicBezTo>
                <a:cubicBezTo>
                  <a:pt x="610" y="1016"/>
                  <a:pt x="609" y="1015"/>
                  <a:pt x="610" y="1013"/>
                </a:cubicBezTo>
                <a:cubicBezTo>
                  <a:pt x="599" y="1016"/>
                  <a:pt x="590" y="1019"/>
                  <a:pt x="580" y="1020"/>
                </a:cubicBezTo>
                <a:cubicBezTo>
                  <a:pt x="591" y="1013"/>
                  <a:pt x="603" y="1008"/>
                  <a:pt x="621" y="1007"/>
                </a:cubicBezTo>
                <a:cubicBezTo>
                  <a:pt x="620" y="1006"/>
                  <a:pt x="619" y="1006"/>
                  <a:pt x="619" y="1005"/>
                </a:cubicBezTo>
                <a:cubicBezTo>
                  <a:pt x="615" y="1004"/>
                  <a:pt x="614" y="1007"/>
                  <a:pt x="611" y="1007"/>
                </a:cubicBezTo>
                <a:cubicBezTo>
                  <a:pt x="627" y="999"/>
                  <a:pt x="642" y="992"/>
                  <a:pt x="657" y="984"/>
                </a:cubicBezTo>
                <a:cubicBezTo>
                  <a:pt x="667" y="989"/>
                  <a:pt x="678" y="977"/>
                  <a:pt x="687" y="978"/>
                </a:cubicBezTo>
                <a:cubicBezTo>
                  <a:pt x="688" y="973"/>
                  <a:pt x="691" y="970"/>
                  <a:pt x="698" y="970"/>
                </a:cubicBezTo>
                <a:cubicBezTo>
                  <a:pt x="696" y="975"/>
                  <a:pt x="698" y="978"/>
                  <a:pt x="694" y="979"/>
                </a:cubicBezTo>
                <a:cubicBezTo>
                  <a:pt x="698" y="983"/>
                  <a:pt x="706" y="976"/>
                  <a:pt x="713" y="977"/>
                </a:cubicBezTo>
                <a:cubicBezTo>
                  <a:pt x="698" y="988"/>
                  <a:pt x="679" y="991"/>
                  <a:pt x="666" y="996"/>
                </a:cubicBezTo>
                <a:close/>
                <a:moveTo>
                  <a:pt x="683" y="1085"/>
                </a:moveTo>
                <a:cubicBezTo>
                  <a:pt x="682" y="1084"/>
                  <a:pt x="687" y="1080"/>
                  <a:pt x="691" y="1082"/>
                </a:cubicBezTo>
                <a:cubicBezTo>
                  <a:pt x="690" y="1087"/>
                  <a:pt x="685" y="1085"/>
                  <a:pt x="683" y="1085"/>
                </a:cubicBezTo>
                <a:close/>
                <a:moveTo>
                  <a:pt x="725" y="940"/>
                </a:moveTo>
                <a:cubicBezTo>
                  <a:pt x="728" y="940"/>
                  <a:pt x="729" y="939"/>
                  <a:pt x="732" y="940"/>
                </a:cubicBezTo>
                <a:cubicBezTo>
                  <a:pt x="732" y="944"/>
                  <a:pt x="732" y="944"/>
                  <a:pt x="732" y="944"/>
                </a:cubicBezTo>
                <a:cubicBezTo>
                  <a:pt x="730" y="947"/>
                  <a:pt x="726" y="942"/>
                  <a:pt x="726" y="947"/>
                </a:cubicBezTo>
                <a:cubicBezTo>
                  <a:pt x="724" y="947"/>
                  <a:pt x="726" y="942"/>
                  <a:pt x="725" y="940"/>
                </a:cubicBezTo>
                <a:close/>
                <a:moveTo>
                  <a:pt x="736" y="947"/>
                </a:moveTo>
                <a:cubicBezTo>
                  <a:pt x="737" y="952"/>
                  <a:pt x="730" y="950"/>
                  <a:pt x="727" y="952"/>
                </a:cubicBezTo>
                <a:cubicBezTo>
                  <a:pt x="728" y="949"/>
                  <a:pt x="731" y="947"/>
                  <a:pt x="736" y="947"/>
                </a:cubicBezTo>
                <a:close/>
                <a:moveTo>
                  <a:pt x="727" y="1030"/>
                </a:moveTo>
                <a:cubicBezTo>
                  <a:pt x="724" y="1027"/>
                  <a:pt x="724" y="1032"/>
                  <a:pt x="720" y="1031"/>
                </a:cubicBezTo>
                <a:cubicBezTo>
                  <a:pt x="722" y="1029"/>
                  <a:pt x="724" y="1027"/>
                  <a:pt x="728" y="1027"/>
                </a:cubicBezTo>
                <a:cubicBezTo>
                  <a:pt x="727" y="1028"/>
                  <a:pt x="727" y="1028"/>
                  <a:pt x="727" y="1030"/>
                </a:cubicBezTo>
                <a:close/>
                <a:moveTo>
                  <a:pt x="759" y="955"/>
                </a:moveTo>
                <a:cubicBezTo>
                  <a:pt x="756" y="955"/>
                  <a:pt x="756" y="957"/>
                  <a:pt x="754" y="955"/>
                </a:cubicBezTo>
                <a:cubicBezTo>
                  <a:pt x="753" y="957"/>
                  <a:pt x="755" y="957"/>
                  <a:pt x="754" y="960"/>
                </a:cubicBezTo>
                <a:cubicBezTo>
                  <a:pt x="747" y="960"/>
                  <a:pt x="739" y="965"/>
                  <a:pt x="737" y="960"/>
                </a:cubicBezTo>
                <a:cubicBezTo>
                  <a:pt x="734" y="961"/>
                  <a:pt x="737" y="962"/>
                  <a:pt x="736" y="965"/>
                </a:cubicBezTo>
                <a:cubicBezTo>
                  <a:pt x="730" y="971"/>
                  <a:pt x="724" y="967"/>
                  <a:pt x="719" y="965"/>
                </a:cubicBezTo>
                <a:cubicBezTo>
                  <a:pt x="720" y="961"/>
                  <a:pt x="727" y="962"/>
                  <a:pt x="726" y="956"/>
                </a:cubicBezTo>
                <a:cubicBezTo>
                  <a:pt x="729" y="956"/>
                  <a:pt x="731" y="954"/>
                  <a:pt x="734" y="953"/>
                </a:cubicBezTo>
                <a:cubicBezTo>
                  <a:pt x="732" y="957"/>
                  <a:pt x="736" y="955"/>
                  <a:pt x="736" y="958"/>
                </a:cubicBezTo>
                <a:cubicBezTo>
                  <a:pt x="743" y="954"/>
                  <a:pt x="749" y="950"/>
                  <a:pt x="761" y="951"/>
                </a:cubicBezTo>
                <a:cubicBezTo>
                  <a:pt x="760" y="952"/>
                  <a:pt x="758" y="952"/>
                  <a:pt x="759" y="955"/>
                </a:cubicBezTo>
                <a:close/>
                <a:moveTo>
                  <a:pt x="764" y="952"/>
                </a:moveTo>
                <a:cubicBezTo>
                  <a:pt x="765" y="950"/>
                  <a:pt x="765" y="947"/>
                  <a:pt x="769" y="948"/>
                </a:cubicBezTo>
                <a:cubicBezTo>
                  <a:pt x="769" y="951"/>
                  <a:pt x="767" y="952"/>
                  <a:pt x="764" y="952"/>
                </a:cubicBezTo>
                <a:close/>
                <a:moveTo>
                  <a:pt x="770" y="948"/>
                </a:moveTo>
                <a:cubicBezTo>
                  <a:pt x="770" y="942"/>
                  <a:pt x="779" y="947"/>
                  <a:pt x="778" y="943"/>
                </a:cubicBezTo>
                <a:cubicBezTo>
                  <a:pt x="782" y="945"/>
                  <a:pt x="774" y="948"/>
                  <a:pt x="770" y="948"/>
                </a:cubicBezTo>
                <a:close/>
                <a:moveTo>
                  <a:pt x="792" y="158"/>
                </a:moveTo>
                <a:cubicBezTo>
                  <a:pt x="787" y="161"/>
                  <a:pt x="782" y="156"/>
                  <a:pt x="777" y="158"/>
                </a:cubicBezTo>
                <a:cubicBezTo>
                  <a:pt x="781" y="157"/>
                  <a:pt x="784" y="147"/>
                  <a:pt x="792" y="147"/>
                </a:cubicBezTo>
                <a:cubicBezTo>
                  <a:pt x="795" y="149"/>
                  <a:pt x="793" y="155"/>
                  <a:pt x="792" y="158"/>
                </a:cubicBezTo>
                <a:close/>
                <a:moveTo>
                  <a:pt x="807" y="821"/>
                </a:moveTo>
                <a:cubicBezTo>
                  <a:pt x="803" y="821"/>
                  <a:pt x="802" y="820"/>
                  <a:pt x="800" y="819"/>
                </a:cubicBezTo>
                <a:cubicBezTo>
                  <a:pt x="800" y="818"/>
                  <a:pt x="801" y="818"/>
                  <a:pt x="801" y="819"/>
                </a:cubicBezTo>
                <a:cubicBezTo>
                  <a:pt x="804" y="819"/>
                  <a:pt x="803" y="816"/>
                  <a:pt x="806" y="816"/>
                </a:cubicBezTo>
                <a:cubicBezTo>
                  <a:pt x="806" y="813"/>
                  <a:pt x="805" y="813"/>
                  <a:pt x="805" y="810"/>
                </a:cubicBezTo>
                <a:cubicBezTo>
                  <a:pt x="808" y="809"/>
                  <a:pt x="811" y="808"/>
                  <a:pt x="809" y="804"/>
                </a:cubicBezTo>
                <a:cubicBezTo>
                  <a:pt x="812" y="802"/>
                  <a:pt x="815" y="802"/>
                  <a:pt x="817" y="800"/>
                </a:cubicBezTo>
                <a:cubicBezTo>
                  <a:pt x="816" y="799"/>
                  <a:pt x="815" y="798"/>
                  <a:pt x="816" y="795"/>
                </a:cubicBezTo>
                <a:cubicBezTo>
                  <a:pt x="818" y="795"/>
                  <a:pt x="819" y="796"/>
                  <a:pt x="819" y="798"/>
                </a:cubicBezTo>
                <a:cubicBezTo>
                  <a:pt x="820" y="798"/>
                  <a:pt x="820" y="796"/>
                  <a:pt x="822" y="796"/>
                </a:cubicBezTo>
                <a:cubicBezTo>
                  <a:pt x="821" y="794"/>
                  <a:pt x="820" y="792"/>
                  <a:pt x="821" y="789"/>
                </a:cubicBezTo>
                <a:cubicBezTo>
                  <a:pt x="827" y="789"/>
                  <a:pt x="828" y="788"/>
                  <a:pt x="831" y="791"/>
                </a:cubicBezTo>
                <a:cubicBezTo>
                  <a:pt x="830" y="795"/>
                  <a:pt x="827" y="797"/>
                  <a:pt x="825" y="800"/>
                </a:cubicBezTo>
                <a:cubicBezTo>
                  <a:pt x="825" y="802"/>
                  <a:pt x="828" y="801"/>
                  <a:pt x="827" y="804"/>
                </a:cubicBezTo>
                <a:cubicBezTo>
                  <a:pt x="830" y="803"/>
                  <a:pt x="830" y="798"/>
                  <a:pt x="834" y="798"/>
                </a:cubicBezTo>
                <a:cubicBezTo>
                  <a:pt x="828" y="809"/>
                  <a:pt x="815" y="812"/>
                  <a:pt x="807" y="821"/>
                </a:cubicBezTo>
                <a:close/>
                <a:moveTo>
                  <a:pt x="833" y="931"/>
                </a:moveTo>
                <a:cubicBezTo>
                  <a:pt x="834" y="930"/>
                  <a:pt x="836" y="929"/>
                  <a:pt x="836" y="927"/>
                </a:cubicBezTo>
                <a:cubicBezTo>
                  <a:pt x="837" y="927"/>
                  <a:pt x="838" y="928"/>
                  <a:pt x="839" y="928"/>
                </a:cubicBezTo>
                <a:cubicBezTo>
                  <a:pt x="839" y="931"/>
                  <a:pt x="835" y="933"/>
                  <a:pt x="833" y="931"/>
                </a:cubicBezTo>
                <a:close/>
                <a:moveTo>
                  <a:pt x="825" y="917"/>
                </a:moveTo>
                <a:cubicBezTo>
                  <a:pt x="827" y="913"/>
                  <a:pt x="831" y="911"/>
                  <a:pt x="839" y="912"/>
                </a:cubicBezTo>
                <a:cubicBezTo>
                  <a:pt x="837" y="918"/>
                  <a:pt x="830" y="918"/>
                  <a:pt x="825" y="917"/>
                </a:cubicBezTo>
                <a:close/>
                <a:moveTo>
                  <a:pt x="842" y="927"/>
                </a:moveTo>
                <a:cubicBezTo>
                  <a:pt x="842" y="925"/>
                  <a:pt x="843" y="924"/>
                  <a:pt x="843" y="923"/>
                </a:cubicBezTo>
                <a:cubicBezTo>
                  <a:pt x="847" y="923"/>
                  <a:pt x="846" y="928"/>
                  <a:pt x="842" y="927"/>
                </a:cubicBezTo>
                <a:close/>
                <a:moveTo>
                  <a:pt x="1212" y="837"/>
                </a:moveTo>
                <a:cubicBezTo>
                  <a:pt x="1209" y="840"/>
                  <a:pt x="1207" y="844"/>
                  <a:pt x="1202" y="844"/>
                </a:cubicBezTo>
                <a:cubicBezTo>
                  <a:pt x="1206" y="842"/>
                  <a:pt x="1207" y="838"/>
                  <a:pt x="1212" y="837"/>
                </a:cubicBezTo>
                <a:close/>
                <a:moveTo>
                  <a:pt x="1168" y="859"/>
                </a:moveTo>
                <a:cubicBezTo>
                  <a:pt x="1168" y="863"/>
                  <a:pt x="1163" y="862"/>
                  <a:pt x="1160" y="863"/>
                </a:cubicBezTo>
                <a:cubicBezTo>
                  <a:pt x="1162" y="861"/>
                  <a:pt x="1164" y="859"/>
                  <a:pt x="1168" y="859"/>
                </a:cubicBezTo>
                <a:close/>
                <a:moveTo>
                  <a:pt x="1156" y="828"/>
                </a:moveTo>
                <a:cubicBezTo>
                  <a:pt x="1158" y="828"/>
                  <a:pt x="1158" y="831"/>
                  <a:pt x="1157" y="833"/>
                </a:cubicBezTo>
                <a:cubicBezTo>
                  <a:pt x="1154" y="833"/>
                  <a:pt x="1154" y="829"/>
                  <a:pt x="1156" y="828"/>
                </a:cubicBezTo>
                <a:close/>
                <a:moveTo>
                  <a:pt x="1189" y="759"/>
                </a:moveTo>
                <a:cubicBezTo>
                  <a:pt x="1192" y="759"/>
                  <a:pt x="1192" y="759"/>
                  <a:pt x="1192" y="759"/>
                </a:cubicBezTo>
                <a:cubicBezTo>
                  <a:pt x="1193" y="764"/>
                  <a:pt x="1187" y="764"/>
                  <a:pt x="1189" y="759"/>
                </a:cubicBezTo>
                <a:close/>
                <a:moveTo>
                  <a:pt x="1193" y="775"/>
                </a:moveTo>
                <a:cubicBezTo>
                  <a:pt x="1193" y="776"/>
                  <a:pt x="1192" y="777"/>
                  <a:pt x="1192" y="779"/>
                </a:cubicBezTo>
                <a:cubicBezTo>
                  <a:pt x="1189" y="778"/>
                  <a:pt x="1189" y="781"/>
                  <a:pt x="1187" y="779"/>
                </a:cubicBezTo>
                <a:cubicBezTo>
                  <a:pt x="1186" y="775"/>
                  <a:pt x="1191" y="776"/>
                  <a:pt x="1193" y="775"/>
                </a:cubicBezTo>
                <a:close/>
                <a:moveTo>
                  <a:pt x="1155" y="784"/>
                </a:moveTo>
                <a:cubicBezTo>
                  <a:pt x="1153" y="780"/>
                  <a:pt x="1156" y="773"/>
                  <a:pt x="1162" y="773"/>
                </a:cubicBezTo>
                <a:cubicBezTo>
                  <a:pt x="1159" y="777"/>
                  <a:pt x="1159" y="783"/>
                  <a:pt x="1155" y="784"/>
                </a:cubicBezTo>
                <a:close/>
                <a:moveTo>
                  <a:pt x="1165" y="754"/>
                </a:moveTo>
                <a:cubicBezTo>
                  <a:pt x="1167" y="752"/>
                  <a:pt x="1171" y="750"/>
                  <a:pt x="1175" y="750"/>
                </a:cubicBezTo>
                <a:cubicBezTo>
                  <a:pt x="1175" y="751"/>
                  <a:pt x="1175" y="753"/>
                  <a:pt x="1176" y="753"/>
                </a:cubicBezTo>
                <a:cubicBezTo>
                  <a:pt x="1172" y="757"/>
                  <a:pt x="1167" y="760"/>
                  <a:pt x="1161" y="762"/>
                </a:cubicBezTo>
                <a:cubicBezTo>
                  <a:pt x="1161" y="764"/>
                  <a:pt x="1162" y="764"/>
                  <a:pt x="1162" y="766"/>
                </a:cubicBezTo>
                <a:cubicBezTo>
                  <a:pt x="1158" y="768"/>
                  <a:pt x="1154" y="772"/>
                  <a:pt x="1147" y="772"/>
                </a:cubicBezTo>
                <a:cubicBezTo>
                  <a:pt x="1146" y="767"/>
                  <a:pt x="1146" y="765"/>
                  <a:pt x="1145" y="761"/>
                </a:cubicBezTo>
                <a:cubicBezTo>
                  <a:pt x="1148" y="756"/>
                  <a:pt x="1160" y="741"/>
                  <a:pt x="1165" y="754"/>
                </a:cubicBezTo>
                <a:close/>
                <a:moveTo>
                  <a:pt x="1145" y="668"/>
                </a:moveTo>
                <a:cubicBezTo>
                  <a:pt x="1145" y="669"/>
                  <a:pt x="1144" y="676"/>
                  <a:pt x="1140" y="677"/>
                </a:cubicBezTo>
                <a:cubicBezTo>
                  <a:pt x="1141" y="674"/>
                  <a:pt x="1139" y="672"/>
                  <a:pt x="1139" y="670"/>
                </a:cubicBezTo>
                <a:cubicBezTo>
                  <a:pt x="1141" y="668"/>
                  <a:pt x="1143" y="670"/>
                  <a:pt x="1145" y="668"/>
                </a:cubicBezTo>
                <a:close/>
                <a:moveTo>
                  <a:pt x="1036" y="490"/>
                </a:moveTo>
                <a:cubicBezTo>
                  <a:pt x="1038" y="489"/>
                  <a:pt x="1037" y="493"/>
                  <a:pt x="1040" y="492"/>
                </a:cubicBezTo>
                <a:cubicBezTo>
                  <a:pt x="1040" y="495"/>
                  <a:pt x="1038" y="495"/>
                  <a:pt x="1035" y="495"/>
                </a:cubicBezTo>
                <a:cubicBezTo>
                  <a:pt x="1035" y="493"/>
                  <a:pt x="1035" y="491"/>
                  <a:pt x="1036" y="490"/>
                </a:cubicBezTo>
                <a:close/>
                <a:moveTo>
                  <a:pt x="1022" y="489"/>
                </a:moveTo>
                <a:cubicBezTo>
                  <a:pt x="1026" y="489"/>
                  <a:pt x="1027" y="493"/>
                  <a:pt x="1031" y="493"/>
                </a:cubicBezTo>
                <a:cubicBezTo>
                  <a:pt x="1028" y="497"/>
                  <a:pt x="1032" y="497"/>
                  <a:pt x="1029" y="501"/>
                </a:cubicBezTo>
                <a:cubicBezTo>
                  <a:pt x="1026" y="501"/>
                  <a:pt x="1022" y="502"/>
                  <a:pt x="1022" y="499"/>
                </a:cubicBezTo>
                <a:cubicBezTo>
                  <a:pt x="1022" y="501"/>
                  <a:pt x="1018" y="504"/>
                  <a:pt x="1015" y="505"/>
                </a:cubicBezTo>
                <a:cubicBezTo>
                  <a:pt x="1015" y="503"/>
                  <a:pt x="1017" y="501"/>
                  <a:pt x="1014" y="500"/>
                </a:cubicBezTo>
                <a:cubicBezTo>
                  <a:pt x="1015" y="495"/>
                  <a:pt x="1021" y="495"/>
                  <a:pt x="1022" y="489"/>
                </a:cubicBezTo>
                <a:close/>
                <a:moveTo>
                  <a:pt x="1019" y="562"/>
                </a:moveTo>
                <a:cubicBezTo>
                  <a:pt x="1020" y="566"/>
                  <a:pt x="1011" y="565"/>
                  <a:pt x="1014" y="567"/>
                </a:cubicBezTo>
                <a:cubicBezTo>
                  <a:pt x="1013" y="568"/>
                  <a:pt x="1010" y="568"/>
                  <a:pt x="1008" y="569"/>
                </a:cubicBezTo>
                <a:cubicBezTo>
                  <a:pt x="1010" y="564"/>
                  <a:pt x="1016" y="565"/>
                  <a:pt x="1019" y="562"/>
                </a:cubicBezTo>
                <a:close/>
                <a:moveTo>
                  <a:pt x="1011" y="730"/>
                </a:moveTo>
                <a:cubicBezTo>
                  <a:pt x="1017" y="732"/>
                  <a:pt x="1019" y="728"/>
                  <a:pt x="1023" y="728"/>
                </a:cubicBezTo>
                <a:cubicBezTo>
                  <a:pt x="1023" y="733"/>
                  <a:pt x="1023" y="733"/>
                  <a:pt x="1023" y="733"/>
                </a:cubicBezTo>
                <a:cubicBezTo>
                  <a:pt x="1019" y="736"/>
                  <a:pt x="1016" y="738"/>
                  <a:pt x="1012" y="740"/>
                </a:cubicBezTo>
                <a:cubicBezTo>
                  <a:pt x="1010" y="739"/>
                  <a:pt x="1012" y="739"/>
                  <a:pt x="1014" y="739"/>
                </a:cubicBezTo>
                <a:cubicBezTo>
                  <a:pt x="1011" y="736"/>
                  <a:pt x="1011" y="735"/>
                  <a:pt x="1011" y="730"/>
                </a:cubicBezTo>
                <a:close/>
                <a:moveTo>
                  <a:pt x="997" y="716"/>
                </a:moveTo>
                <a:cubicBezTo>
                  <a:pt x="1001" y="716"/>
                  <a:pt x="1002" y="713"/>
                  <a:pt x="1005" y="714"/>
                </a:cubicBezTo>
                <a:cubicBezTo>
                  <a:pt x="1005" y="719"/>
                  <a:pt x="1010" y="718"/>
                  <a:pt x="1013" y="720"/>
                </a:cubicBezTo>
                <a:cubicBezTo>
                  <a:pt x="1013" y="724"/>
                  <a:pt x="1010" y="723"/>
                  <a:pt x="1008" y="725"/>
                </a:cubicBezTo>
                <a:cubicBezTo>
                  <a:pt x="1007" y="725"/>
                  <a:pt x="1006" y="723"/>
                  <a:pt x="1006" y="721"/>
                </a:cubicBezTo>
                <a:cubicBezTo>
                  <a:pt x="1003" y="723"/>
                  <a:pt x="1002" y="726"/>
                  <a:pt x="998" y="727"/>
                </a:cubicBezTo>
                <a:cubicBezTo>
                  <a:pt x="998" y="724"/>
                  <a:pt x="1003" y="723"/>
                  <a:pt x="1001" y="720"/>
                </a:cubicBezTo>
                <a:cubicBezTo>
                  <a:pt x="1000" y="720"/>
                  <a:pt x="1000" y="722"/>
                  <a:pt x="1000" y="723"/>
                </a:cubicBezTo>
                <a:cubicBezTo>
                  <a:pt x="995" y="722"/>
                  <a:pt x="997" y="720"/>
                  <a:pt x="997" y="716"/>
                </a:cubicBezTo>
                <a:close/>
                <a:moveTo>
                  <a:pt x="1000" y="751"/>
                </a:moveTo>
                <a:cubicBezTo>
                  <a:pt x="998" y="750"/>
                  <a:pt x="998" y="747"/>
                  <a:pt x="996" y="745"/>
                </a:cubicBezTo>
                <a:cubicBezTo>
                  <a:pt x="999" y="743"/>
                  <a:pt x="1003" y="748"/>
                  <a:pt x="1000" y="751"/>
                </a:cubicBezTo>
                <a:close/>
                <a:moveTo>
                  <a:pt x="997" y="800"/>
                </a:moveTo>
                <a:cubicBezTo>
                  <a:pt x="997" y="802"/>
                  <a:pt x="997" y="802"/>
                  <a:pt x="997" y="802"/>
                </a:cubicBezTo>
                <a:cubicBezTo>
                  <a:pt x="995" y="802"/>
                  <a:pt x="995" y="804"/>
                  <a:pt x="994" y="802"/>
                </a:cubicBezTo>
                <a:cubicBezTo>
                  <a:pt x="994" y="800"/>
                  <a:pt x="994" y="800"/>
                  <a:pt x="994" y="800"/>
                </a:cubicBezTo>
                <a:cubicBezTo>
                  <a:pt x="995" y="799"/>
                  <a:pt x="995" y="800"/>
                  <a:pt x="997" y="800"/>
                </a:cubicBezTo>
                <a:close/>
                <a:moveTo>
                  <a:pt x="994" y="743"/>
                </a:moveTo>
                <a:cubicBezTo>
                  <a:pt x="994" y="747"/>
                  <a:pt x="990" y="747"/>
                  <a:pt x="987" y="748"/>
                </a:cubicBezTo>
                <a:cubicBezTo>
                  <a:pt x="988" y="743"/>
                  <a:pt x="991" y="744"/>
                  <a:pt x="994" y="743"/>
                </a:cubicBezTo>
                <a:close/>
                <a:moveTo>
                  <a:pt x="991" y="494"/>
                </a:moveTo>
                <a:cubicBezTo>
                  <a:pt x="989" y="496"/>
                  <a:pt x="989" y="499"/>
                  <a:pt x="985" y="498"/>
                </a:cubicBezTo>
                <a:cubicBezTo>
                  <a:pt x="987" y="496"/>
                  <a:pt x="987" y="494"/>
                  <a:pt x="991" y="494"/>
                </a:cubicBezTo>
                <a:close/>
                <a:moveTo>
                  <a:pt x="990" y="534"/>
                </a:moveTo>
                <a:cubicBezTo>
                  <a:pt x="989" y="538"/>
                  <a:pt x="986" y="539"/>
                  <a:pt x="983" y="540"/>
                </a:cubicBezTo>
                <a:cubicBezTo>
                  <a:pt x="983" y="539"/>
                  <a:pt x="982" y="538"/>
                  <a:pt x="981" y="538"/>
                </a:cubicBezTo>
                <a:cubicBezTo>
                  <a:pt x="982" y="536"/>
                  <a:pt x="987" y="533"/>
                  <a:pt x="990" y="534"/>
                </a:cubicBezTo>
                <a:close/>
                <a:moveTo>
                  <a:pt x="971" y="775"/>
                </a:moveTo>
                <a:cubicBezTo>
                  <a:pt x="970" y="778"/>
                  <a:pt x="968" y="777"/>
                  <a:pt x="966" y="777"/>
                </a:cubicBezTo>
                <a:cubicBezTo>
                  <a:pt x="966" y="775"/>
                  <a:pt x="968" y="775"/>
                  <a:pt x="971" y="775"/>
                </a:cubicBezTo>
                <a:close/>
                <a:moveTo>
                  <a:pt x="969" y="724"/>
                </a:moveTo>
                <a:cubicBezTo>
                  <a:pt x="967" y="727"/>
                  <a:pt x="963" y="731"/>
                  <a:pt x="965" y="735"/>
                </a:cubicBezTo>
                <a:cubicBezTo>
                  <a:pt x="963" y="735"/>
                  <a:pt x="960" y="741"/>
                  <a:pt x="955" y="741"/>
                </a:cubicBezTo>
                <a:cubicBezTo>
                  <a:pt x="955" y="739"/>
                  <a:pt x="956" y="735"/>
                  <a:pt x="960" y="733"/>
                </a:cubicBezTo>
                <a:cubicBezTo>
                  <a:pt x="960" y="731"/>
                  <a:pt x="958" y="731"/>
                  <a:pt x="956" y="730"/>
                </a:cubicBezTo>
                <a:cubicBezTo>
                  <a:pt x="957" y="723"/>
                  <a:pt x="964" y="724"/>
                  <a:pt x="969" y="724"/>
                </a:cubicBezTo>
                <a:close/>
                <a:moveTo>
                  <a:pt x="961" y="751"/>
                </a:moveTo>
                <a:cubicBezTo>
                  <a:pt x="959" y="751"/>
                  <a:pt x="959" y="749"/>
                  <a:pt x="956" y="750"/>
                </a:cubicBezTo>
                <a:cubicBezTo>
                  <a:pt x="957" y="747"/>
                  <a:pt x="961" y="746"/>
                  <a:pt x="964" y="745"/>
                </a:cubicBezTo>
                <a:cubicBezTo>
                  <a:pt x="965" y="749"/>
                  <a:pt x="962" y="749"/>
                  <a:pt x="961" y="751"/>
                </a:cubicBezTo>
                <a:close/>
                <a:moveTo>
                  <a:pt x="932" y="784"/>
                </a:moveTo>
                <a:cubicBezTo>
                  <a:pt x="933" y="782"/>
                  <a:pt x="934" y="776"/>
                  <a:pt x="931" y="775"/>
                </a:cubicBezTo>
                <a:cubicBezTo>
                  <a:pt x="933" y="773"/>
                  <a:pt x="934" y="771"/>
                  <a:pt x="938" y="770"/>
                </a:cubicBezTo>
                <a:cubicBezTo>
                  <a:pt x="938" y="773"/>
                  <a:pt x="937" y="774"/>
                  <a:pt x="936" y="774"/>
                </a:cubicBezTo>
                <a:cubicBezTo>
                  <a:pt x="938" y="777"/>
                  <a:pt x="943" y="778"/>
                  <a:pt x="944" y="782"/>
                </a:cubicBezTo>
                <a:cubicBezTo>
                  <a:pt x="946" y="780"/>
                  <a:pt x="950" y="777"/>
                  <a:pt x="953" y="780"/>
                </a:cubicBezTo>
                <a:cubicBezTo>
                  <a:pt x="952" y="788"/>
                  <a:pt x="943" y="787"/>
                  <a:pt x="939" y="791"/>
                </a:cubicBezTo>
                <a:cubicBezTo>
                  <a:pt x="936" y="791"/>
                  <a:pt x="934" y="790"/>
                  <a:pt x="933" y="789"/>
                </a:cubicBezTo>
                <a:cubicBezTo>
                  <a:pt x="933" y="786"/>
                  <a:pt x="938" y="787"/>
                  <a:pt x="938" y="784"/>
                </a:cubicBezTo>
                <a:cubicBezTo>
                  <a:pt x="937" y="782"/>
                  <a:pt x="935" y="786"/>
                  <a:pt x="932" y="784"/>
                </a:cubicBezTo>
                <a:close/>
                <a:moveTo>
                  <a:pt x="932" y="742"/>
                </a:moveTo>
                <a:cubicBezTo>
                  <a:pt x="936" y="741"/>
                  <a:pt x="934" y="747"/>
                  <a:pt x="933" y="747"/>
                </a:cubicBezTo>
                <a:cubicBezTo>
                  <a:pt x="931" y="747"/>
                  <a:pt x="933" y="743"/>
                  <a:pt x="932" y="742"/>
                </a:cubicBezTo>
                <a:close/>
                <a:moveTo>
                  <a:pt x="950" y="519"/>
                </a:moveTo>
                <a:cubicBezTo>
                  <a:pt x="948" y="519"/>
                  <a:pt x="948" y="519"/>
                  <a:pt x="948" y="519"/>
                </a:cubicBezTo>
                <a:cubicBezTo>
                  <a:pt x="948" y="519"/>
                  <a:pt x="948" y="520"/>
                  <a:pt x="949" y="520"/>
                </a:cubicBezTo>
                <a:cubicBezTo>
                  <a:pt x="948" y="522"/>
                  <a:pt x="945" y="518"/>
                  <a:pt x="945" y="517"/>
                </a:cubicBezTo>
                <a:cubicBezTo>
                  <a:pt x="946" y="515"/>
                  <a:pt x="951" y="515"/>
                  <a:pt x="950" y="519"/>
                </a:cubicBezTo>
                <a:close/>
                <a:moveTo>
                  <a:pt x="952" y="550"/>
                </a:moveTo>
                <a:cubicBezTo>
                  <a:pt x="954" y="553"/>
                  <a:pt x="946" y="553"/>
                  <a:pt x="948" y="550"/>
                </a:cubicBezTo>
                <a:cubicBezTo>
                  <a:pt x="948" y="550"/>
                  <a:pt x="952" y="548"/>
                  <a:pt x="952" y="550"/>
                </a:cubicBezTo>
                <a:close/>
                <a:moveTo>
                  <a:pt x="949" y="732"/>
                </a:moveTo>
                <a:cubicBezTo>
                  <a:pt x="949" y="731"/>
                  <a:pt x="950" y="730"/>
                  <a:pt x="950" y="729"/>
                </a:cubicBezTo>
                <a:cubicBezTo>
                  <a:pt x="953" y="728"/>
                  <a:pt x="953" y="730"/>
                  <a:pt x="953" y="732"/>
                </a:cubicBezTo>
                <a:lnTo>
                  <a:pt x="949" y="732"/>
                </a:lnTo>
                <a:close/>
                <a:moveTo>
                  <a:pt x="949" y="709"/>
                </a:moveTo>
                <a:cubicBezTo>
                  <a:pt x="949" y="707"/>
                  <a:pt x="948" y="706"/>
                  <a:pt x="948" y="707"/>
                </a:cubicBezTo>
                <a:cubicBezTo>
                  <a:pt x="946" y="703"/>
                  <a:pt x="957" y="702"/>
                  <a:pt x="960" y="704"/>
                </a:cubicBezTo>
                <a:cubicBezTo>
                  <a:pt x="957" y="707"/>
                  <a:pt x="954" y="709"/>
                  <a:pt x="949" y="709"/>
                </a:cubicBezTo>
                <a:close/>
                <a:moveTo>
                  <a:pt x="946" y="472"/>
                </a:moveTo>
                <a:cubicBezTo>
                  <a:pt x="951" y="469"/>
                  <a:pt x="956" y="466"/>
                  <a:pt x="961" y="464"/>
                </a:cubicBezTo>
                <a:cubicBezTo>
                  <a:pt x="962" y="466"/>
                  <a:pt x="964" y="469"/>
                  <a:pt x="966" y="469"/>
                </a:cubicBezTo>
                <a:cubicBezTo>
                  <a:pt x="966" y="472"/>
                  <a:pt x="963" y="473"/>
                  <a:pt x="961" y="475"/>
                </a:cubicBezTo>
                <a:cubicBezTo>
                  <a:pt x="962" y="477"/>
                  <a:pt x="967" y="473"/>
                  <a:pt x="966" y="478"/>
                </a:cubicBezTo>
                <a:cubicBezTo>
                  <a:pt x="970" y="477"/>
                  <a:pt x="969" y="476"/>
                  <a:pt x="972" y="476"/>
                </a:cubicBezTo>
                <a:cubicBezTo>
                  <a:pt x="972" y="477"/>
                  <a:pt x="973" y="478"/>
                  <a:pt x="973" y="478"/>
                </a:cubicBezTo>
                <a:cubicBezTo>
                  <a:pt x="970" y="481"/>
                  <a:pt x="965" y="483"/>
                  <a:pt x="964" y="489"/>
                </a:cubicBezTo>
                <a:cubicBezTo>
                  <a:pt x="955" y="488"/>
                  <a:pt x="958" y="500"/>
                  <a:pt x="951" y="502"/>
                </a:cubicBezTo>
                <a:cubicBezTo>
                  <a:pt x="952" y="503"/>
                  <a:pt x="952" y="504"/>
                  <a:pt x="952" y="506"/>
                </a:cubicBezTo>
                <a:cubicBezTo>
                  <a:pt x="958" y="504"/>
                  <a:pt x="964" y="497"/>
                  <a:pt x="970" y="498"/>
                </a:cubicBezTo>
                <a:cubicBezTo>
                  <a:pt x="970" y="505"/>
                  <a:pt x="965" y="501"/>
                  <a:pt x="965" y="507"/>
                </a:cubicBezTo>
                <a:cubicBezTo>
                  <a:pt x="964" y="506"/>
                  <a:pt x="965" y="505"/>
                  <a:pt x="963" y="505"/>
                </a:cubicBezTo>
                <a:cubicBezTo>
                  <a:pt x="959" y="507"/>
                  <a:pt x="963" y="516"/>
                  <a:pt x="955" y="516"/>
                </a:cubicBezTo>
                <a:cubicBezTo>
                  <a:pt x="955" y="510"/>
                  <a:pt x="954" y="514"/>
                  <a:pt x="952" y="509"/>
                </a:cubicBezTo>
                <a:cubicBezTo>
                  <a:pt x="950" y="509"/>
                  <a:pt x="951" y="512"/>
                  <a:pt x="949" y="511"/>
                </a:cubicBezTo>
                <a:cubicBezTo>
                  <a:pt x="948" y="507"/>
                  <a:pt x="953" y="506"/>
                  <a:pt x="950" y="504"/>
                </a:cubicBezTo>
                <a:cubicBezTo>
                  <a:pt x="948" y="503"/>
                  <a:pt x="937" y="502"/>
                  <a:pt x="941" y="494"/>
                </a:cubicBezTo>
                <a:cubicBezTo>
                  <a:pt x="943" y="493"/>
                  <a:pt x="944" y="496"/>
                  <a:pt x="946" y="494"/>
                </a:cubicBezTo>
                <a:cubicBezTo>
                  <a:pt x="946" y="492"/>
                  <a:pt x="944" y="492"/>
                  <a:pt x="941" y="492"/>
                </a:cubicBezTo>
                <a:cubicBezTo>
                  <a:pt x="943" y="488"/>
                  <a:pt x="944" y="485"/>
                  <a:pt x="939" y="484"/>
                </a:cubicBezTo>
                <a:cubicBezTo>
                  <a:pt x="940" y="478"/>
                  <a:pt x="945" y="478"/>
                  <a:pt x="946" y="472"/>
                </a:cubicBezTo>
                <a:close/>
                <a:moveTo>
                  <a:pt x="933" y="152"/>
                </a:moveTo>
                <a:cubicBezTo>
                  <a:pt x="941" y="148"/>
                  <a:pt x="947" y="142"/>
                  <a:pt x="959" y="145"/>
                </a:cubicBezTo>
                <a:cubicBezTo>
                  <a:pt x="958" y="148"/>
                  <a:pt x="960" y="149"/>
                  <a:pt x="960" y="151"/>
                </a:cubicBezTo>
                <a:cubicBezTo>
                  <a:pt x="951" y="156"/>
                  <a:pt x="940" y="153"/>
                  <a:pt x="932" y="159"/>
                </a:cubicBezTo>
                <a:cubicBezTo>
                  <a:pt x="933" y="155"/>
                  <a:pt x="936" y="156"/>
                  <a:pt x="933" y="152"/>
                </a:cubicBezTo>
                <a:close/>
                <a:moveTo>
                  <a:pt x="938" y="189"/>
                </a:moveTo>
                <a:cubicBezTo>
                  <a:pt x="929" y="190"/>
                  <a:pt x="924" y="197"/>
                  <a:pt x="915" y="200"/>
                </a:cubicBezTo>
                <a:cubicBezTo>
                  <a:pt x="920" y="194"/>
                  <a:pt x="928" y="187"/>
                  <a:pt x="938" y="189"/>
                </a:cubicBezTo>
                <a:close/>
                <a:moveTo>
                  <a:pt x="911" y="762"/>
                </a:moveTo>
                <a:cubicBezTo>
                  <a:pt x="911" y="755"/>
                  <a:pt x="917" y="760"/>
                  <a:pt x="917" y="753"/>
                </a:cubicBezTo>
                <a:cubicBezTo>
                  <a:pt x="920" y="756"/>
                  <a:pt x="922" y="749"/>
                  <a:pt x="927" y="753"/>
                </a:cubicBezTo>
                <a:cubicBezTo>
                  <a:pt x="926" y="759"/>
                  <a:pt x="920" y="763"/>
                  <a:pt x="914" y="761"/>
                </a:cubicBezTo>
                <a:cubicBezTo>
                  <a:pt x="917" y="763"/>
                  <a:pt x="913" y="765"/>
                  <a:pt x="911" y="762"/>
                </a:cubicBezTo>
                <a:close/>
                <a:moveTo>
                  <a:pt x="928" y="765"/>
                </a:moveTo>
                <a:cubicBezTo>
                  <a:pt x="924" y="765"/>
                  <a:pt x="924" y="765"/>
                  <a:pt x="924" y="765"/>
                </a:cubicBezTo>
                <a:cubicBezTo>
                  <a:pt x="923" y="762"/>
                  <a:pt x="926" y="763"/>
                  <a:pt x="927" y="761"/>
                </a:cubicBezTo>
                <a:cubicBezTo>
                  <a:pt x="928" y="761"/>
                  <a:pt x="927" y="763"/>
                  <a:pt x="928" y="765"/>
                </a:cubicBezTo>
                <a:close/>
                <a:moveTo>
                  <a:pt x="931" y="791"/>
                </a:moveTo>
                <a:cubicBezTo>
                  <a:pt x="930" y="795"/>
                  <a:pt x="926" y="796"/>
                  <a:pt x="921" y="796"/>
                </a:cubicBezTo>
                <a:cubicBezTo>
                  <a:pt x="922" y="792"/>
                  <a:pt x="927" y="792"/>
                  <a:pt x="931" y="791"/>
                </a:cubicBezTo>
                <a:close/>
                <a:moveTo>
                  <a:pt x="915" y="730"/>
                </a:moveTo>
                <a:cubicBezTo>
                  <a:pt x="916" y="733"/>
                  <a:pt x="913" y="733"/>
                  <a:pt x="913" y="735"/>
                </a:cubicBezTo>
                <a:cubicBezTo>
                  <a:pt x="912" y="734"/>
                  <a:pt x="911" y="733"/>
                  <a:pt x="911" y="731"/>
                </a:cubicBezTo>
                <a:cubicBezTo>
                  <a:pt x="912" y="731"/>
                  <a:pt x="913" y="730"/>
                  <a:pt x="915" y="730"/>
                </a:cubicBezTo>
                <a:close/>
                <a:moveTo>
                  <a:pt x="908" y="746"/>
                </a:moveTo>
                <a:cubicBezTo>
                  <a:pt x="909" y="743"/>
                  <a:pt x="912" y="743"/>
                  <a:pt x="912" y="740"/>
                </a:cubicBezTo>
                <a:cubicBezTo>
                  <a:pt x="913" y="740"/>
                  <a:pt x="915" y="740"/>
                  <a:pt x="915" y="739"/>
                </a:cubicBezTo>
                <a:cubicBezTo>
                  <a:pt x="917" y="741"/>
                  <a:pt x="912" y="743"/>
                  <a:pt x="911" y="744"/>
                </a:cubicBezTo>
                <a:cubicBezTo>
                  <a:pt x="913" y="748"/>
                  <a:pt x="913" y="749"/>
                  <a:pt x="911" y="753"/>
                </a:cubicBezTo>
                <a:cubicBezTo>
                  <a:pt x="908" y="753"/>
                  <a:pt x="906" y="753"/>
                  <a:pt x="906" y="755"/>
                </a:cubicBezTo>
                <a:cubicBezTo>
                  <a:pt x="904" y="753"/>
                  <a:pt x="902" y="750"/>
                  <a:pt x="899" y="749"/>
                </a:cubicBezTo>
                <a:cubicBezTo>
                  <a:pt x="899" y="745"/>
                  <a:pt x="905" y="744"/>
                  <a:pt x="908" y="746"/>
                </a:cubicBezTo>
                <a:close/>
                <a:moveTo>
                  <a:pt x="898" y="860"/>
                </a:moveTo>
                <a:cubicBezTo>
                  <a:pt x="902" y="860"/>
                  <a:pt x="902" y="865"/>
                  <a:pt x="898" y="865"/>
                </a:cubicBezTo>
                <a:cubicBezTo>
                  <a:pt x="899" y="862"/>
                  <a:pt x="899" y="863"/>
                  <a:pt x="898" y="860"/>
                </a:cubicBezTo>
                <a:close/>
                <a:moveTo>
                  <a:pt x="900" y="872"/>
                </a:moveTo>
                <a:cubicBezTo>
                  <a:pt x="901" y="872"/>
                  <a:pt x="901" y="875"/>
                  <a:pt x="902" y="876"/>
                </a:cubicBezTo>
                <a:cubicBezTo>
                  <a:pt x="899" y="879"/>
                  <a:pt x="896" y="883"/>
                  <a:pt x="892" y="884"/>
                </a:cubicBezTo>
                <a:cubicBezTo>
                  <a:pt x="892" y="883"/>
                  <a:pt x="891" y="883"/>
                  <a:pt x="890" y="883"/>
                </a:cubicBezTo>
                <a:cubicBezTo>
                  <a:pt x="892" y="879"/>
                  <a:pt x="894" y="877"/>
                  <a:pt x="895" y="874"/>
                </a:cubicBezTo>
                <a:cubicBezTo>
                  <a:pt x="898" y="874"/>
                  <a:pt x="900" y="874"/>
                  <a:pt x="900" y="872"/>
                </a:cubicBezTo>
                <a:close/>
                <a:moveTo>
                  <a:pt x="901" y="841"/>
                </a:moveTo>
                <a:cubicBezTo>
                  <a:pt x="901" y="840"/>
                  <a:pt x="902" y="839"/>
                  <a:pt x="902" y="838"/>
                </a:cubicBezTo>
                <a:cubicBezTo>
                  <a:pt x="906" y="838"/>
                  <a:pt x="906" y="838"/>
                  <a:pt x="906" y="838"/>
                </a:cubicBezTo>
                <a:cubicBezTo>
                  <a:pt x="906" y="841"/>
                  <a:pt x="904" y="841"/>
                  <a:pt x="901" y="841"/>
                </a:cubicBezTo>
                <a:close/>
                <a:moveTo>
                  <a:pt x="898" y="109"/>
                </a:moveTo>
                <a:cubicBezTo>
                  <a:pt x="894" y="111"/>
                  <a:pt x="889" y="112"/>
                  <a:pt x="885" y="114"/>
                </a:cubicBezTo>
                <a:cubicBezTo>
                  <a:pt x="886" y="109"/>
                  <a:pt x="893" y="107"/>
                  <a:pt x="898" y="109"/>
                </a:cubicBezTo>
                <a:close/>
                <a:moveTo>
                  <a:pt x="895" y="782"/>
                </a:moveTo>
                <a:cubicBezTo>
                  <a:pt x="893" y="782"/>
                  <a:pt x="893" y="780"/>
                  <a:pt x="893" y="778"/>
                </a:cubicBezTo>
                <a:cubicBezTo>
                  <a:pt x="894" y="778"/>
                  <a:pt x="896" y="778"/>
                  <a:pt x="896" y="777"/>
                </a:cubicBezTo>
                <a:cubicBezTo>
                  <a:pt x="899" y="778"/>
                  <a:pt x="895" y="779"/>
                  <a:pt x="895" y="782"/>
                </a:cubicBezTo>
                <a:close/>
                <a:moveTo>
                  <a:pt x="892" y="784"/>
                </a:moveTo>
                <a:cubicBezTo>
                  <a:pt x="892" y="787"/>
                  <a:pt x="891" y="788"/>
                  <a:pt x="889" y="788"/>
                </a:cubicBezTo>
                <a:cubicBezTo>
                  <a:pt x="887" y="786"/>
                  <a:pt x="889" y="784"/>
                  <a:pt x="892" y="784"/>
                </a:cubicBezTo>
                <a:close/>
                <a:moveTo>
                  <a:pt x="885" y="784"/>
                </a:moveTo>
                <a:cubicBezTo>
                  <a:pt x="885" y="781"/>
                  <a:pt x="888" y="781"/>
                  <a:pt x="890" y="781"/>
                </a:cubicBezTo>
                <a:cubicBezTo>
                  <a:pt x="889" y="783"/>
                  <a:pt x="888" y="784"/>
                  <a:pt x="885" y="784"/>
                </a:cubicBezTo>
                <a:close/>
                <a:moveTo>
                  <a:pt x="880" y="901"/>
                </a:moveTo>
                <a:cubicBezTo>
                  <a:pt x="878" y="902"/>
                  <a:pt x="877" y="900"/>
                  <a:pt x="875" y="900"/>
                </a:cubicBezTo>
                <a:cubicBezTo>
                  <a:pt x="876" y="902"/>
                  <a:pt x="878" y="903"/>
                  <a:pt x="877" y="907"/>
                </a:cubicBezTo>
                <a:cubicBezTo>
                  <a:pt x="872" y="910"/>
                  <a:pt x="867" y="917"/>
                  <a:pt x="861" y="915"/>
                </a:cubicBezTo>
                <a:cubicBezTo>
                  <a:pt x="861" y="913"/>
                  <a:pt x="863" y="912"/>
                  <a:pt x="865" y="912"/>
                </a:cubicBezTo>
                <a:cubicBezTo>
                  <a:pt x="865" y="911"/>
                  <a:pt x="864" y="909"/>
                  <a:pt x="864" y="908"/>
                </a:cubicBezTo>
                <a:cubicBezTo>
                  <a:pt x="863" y="908"/>
                  <a:pt x="861" y="908"/>
                  <a:pt x="861" y="910"/>
                </a:cubicBezTo>
                <a:cubicBezTo>
                  <a:pt x="858" y="910"/>
                  <a:pt x="861" y="904"/>
                  <a:pt x="859" y="904"/>
                </a:cubicBezTo>
                <a:cubicBezTo>
                  <a:pt x="861" y="903"/>
                  <a:pt x="863" y="902"/>
                  <a:pt x="864" y="900"/>
                </a:cubicBezTo>
                <a:cubicBezTo>
                  <a:pt x="864" y="899"/>
                  <a:pt x="862" y="899"/>
                  <a:pt x="861" y="898"/>
                </a:cubicBezTo>
                <a:cubicBezTo>
                  <a:pt x="861" y="895"/>
                  <a:pt x="864" y="895"/>
                  <a:pt x="868" y="895"/>
                </a:cubicBezTo>
                <a:cubicBezTo>
                  <a:pt x="868" y="897"/>
                  <a:pt x="868" y="899"/>
                  <a:pt x="870" y="900"/>
                </a:cubicBezTo>
                <a:cubicBezTo>
                  <a:pt x="873" y="895"/>
                  <a:pt x="877" y="898"/>
                  <a:pt x="880" y="893"/>
                </a:cubicBezTo>
                <a:cubicBezTo>
                  <a:pt x="884" y="894"/>
                  <a:pt x="879" y="898"/>
                  <a:pt x="880" y="901"/>
                </a:cubicBezTo>
                <a:close/>
                <a:moveTo>
                  <a:pt x="865" y="868"/>
                </a:moveTo>
                <a:cubicBezTo>
                  <a:pt x="867" y="866"/>
                  <a:pt x="868" y="863"/>
                  <a:pt x="873" y="863"/>
                </a:cubicBezTo>
                <a:cubicBezTo>
                  <a:pt x="872" y="866"/>
                  <a:pt x="869" y="870"/>
                  <a:pt x="865" y="868"/>
                </a:cubicBezTo>
                <a:close/>
                <a:moveTo>
                  <a:pt x="869" y="789"/>
                </a:moveTo>
                <a:cubicBezTo>
                  <a:pt x="867" y="787"/>
                  <a:pt x="869" y="785"/>
                  <a:pt x="870" y="782"/>
                </a:cubicBezTo>
                <a:cubicBezTo>
                  <a:pt x="867" y="782"/>
                  <a:pt x="867" y="785"/>
                  <a:pt x="864" y="784"/>
                </a:cubicBezTo>
                <a:cubicBezTo>
                  <a:pt x="863" y="782"/>
                  <a:pt x="859" y="780"/>
                  <a:pt x="862" y="776"/>
                </a:cubicBezTo>
                <a:cubicBezTo>
                  <a:pt x="865" y="776"/>
                  <a:pt x="865" y="780"/>
                  <a:pt x="868" y="781"/>
                </a:cubicBezTo>
                <a:cubicBezTo>
                  <a:pt x="872" y="779"/>
                  <a:pt x="866" y="776"/>
                  <a:pt x="867" y="771"/>
                </a:cubicBezTo>
                <a:cubicBezTo>
                  <a:pt x="870" y="763"/>
                  <a:pt x="885" y="754"/>
                  <a:pt x="890" y="767"/>
                </a:cubicBezTo>
                <a:cubicBezTo>
                  <a:pt x="890" y="769"/>
                  <a:pt x="884" y="770"/>
                  <a:pt x="888" y="771"/>
                </a:cubicBezTo>
                <a:cubicBezTo>
                  <a:pt x="882" y="777"/>
                  <a:pt x="877" y="784"/>
                  <a:pt x="869" y="789"/>
                </a:cubicBezTo>
                <a:close/>
                <a:moveTo>
                  <a:pt x="885" y="860"/>
                </a:moveTo>
                <a:cubicBezTo>
                  <a:pt x="890" y="859"/>
                  <a:pt x="884" y="855"/>
                  <a:pt x="886" y="853"/>
                </a:cubicBezTo>
                <a:cubicBezTo>
                  <a:pt x="890" y="853"/>
                  <a:pt x="887" y="854"/>
                  <a:pt x="887" y="856"/>
                </a:cubicBezTo>
                <a:cubicBezTo>
                  <a:pt x="889" y="854"/>
                  <a:pt x="891" y="852"/>
                  <a:pt x="894" y="852"/>
                </a:cubicBezTo>
                <a:cubicBezTo>
                  <a:pt x="893" y="849"/>
                  <a:pt x="895" y="848"/>
                  <a:pt x="895" y="844"/>
                </a:cubicBezTo>
                <a:cubicBezTo>
                  <a:pt x="897" y="845"/>
                  <a:pt x="897" y="842"/>
                  <a:pt x="899" y="843"/>
                </a:cubicBezTo>
                <a:cubicBezTo>
                  <a:pt x="898" y="847"/>
                  <a:pt x="899" y="848"/>
                  <a:pt x="899" y="853"/>
                </a:cubicBezTo>
                <a:cubicBezTo>
                  <a:pt x="897" y="858"/>
                  <a:pt x="889" y="857"/>
                  <a:pt x="888" y="863"/>
                </a:cubicBezTo>
                <a:cubicBezTo>
                  <a:pt x="886" y="863"/>
                  <a:pt x="887" y="860"/>
                  <a:pt x="885" y="860"/>
                </a:cubicBezTo>
                <a:close/>
                <a:moveTo>
                  <a:pt x="975" y="902"/>
                </a:moveTo>
                <a:cubicBezTo>
                  <a:pt x="975" y="894"/>
                  <a:pt x="985" y="896"/>
                  <a:pt x="986" y="888"/>
                </a:cubicBezTo>
                <a:cubicBezTo>
                  <a:pt x="989" y="888"/>
                  <a:pt x="989" y="890"/>
                  <a:pt x="991" y="890"/>
                </a:cubicBezTo>
                <a:cubicBezTo>
                  <a:pt x="988" y="897"/>
                  <a:pt x="983" y="901"/>
                  <a:pt x="975" y="902"/>
                </a:cubicBezTo>
                <a:close/>
                <a:moveTo>
                  <a:pt x="1022" y="871"/>
                </a:moveTo>
                <a:cubicBezTo>
                  <a:pt x="1020" y="870"/>
                  <a:pt x="1019" y="868"/>
                  <a:pt x="1018" y="865"/>
                </a:cubicBezTo>
                <a:cubicBezTo>
                  <a:pt x="1022" y="866"/>
                  <a:pt x="1020" y="862"/>
                  <a:pt x="1024" y="863"/>
                </a:cubicBezTo>
                <a:cubicBezTo>
                  <a:pt x="1024" y="867"/>
                  <a:pt x="1023" y="869"/>
                  <a:pt x="1022" y="871"/>
                </a:cubicBezTo>
                <a:close/>
                <a:moveTo>
                  <a:pt x="1038" y="828"/>
                </a:moveTo>
                <a:cubicBezTo>
                  <a:pt x="1039" y="828"/>
                  <a:pt x="1039" y="829"/>
                  <a:pt x="1040" y="829"/>
                </a:cubicBezTo>
                <a:cubicBezTo>
                  <a:pt x="1041" y="831"/>
                  <a:pt x="1038" y="831"/>
                  <a:pt x="1038" y="833"/>
                </a:cubicBezTo>
                <a:cubicBezTo>
                  <a:pt x="1036" y="833"/>
                  <a:pt x="1038" y="829"/>
                  <a:pt x="1038" y="828"/>
                </a:cubicBezTo>
                <a:close/>
                <a:moveTo>
                  <a:pt x="1034" y="826"/>
                </a:moveTo>
                <a:cubicBezTo>
                  <a:pt x="1034" y="821"/>
                  <a:pt x="1040" y="818"/>
                  <a:pt x="1044" y="821"/>
                </a:cubicBezTo>
                <a:cubicBezTo>
                  <a:pt x="1042" y="824"/>
                  <a:pt x="1040" y="827"/>
                  <a:pt x="1034" y="826"/>
                </a:cubicBezTo>
                <a:close/>
                <a:moveTo>
                  <a:pt x="1042" y="862"/>
                </a:moveTo>
                <a:cubicBezTo>
                  <a:pt x="1044" y="858"/>
                  <a:pt x="1044" y="857"/>
                  <a:pt x="1047" y="853"/>
                </a:cubicBezTo>
                <a:cubicBezTo>
                  <a:pt x="1048" y="855"/>
                  <a:pt x="1048" y="859"/>
                  <a:pt x="1049" y="864"/>
                </a:cubicBezTo>
                <a:cubicBezTo>
                  <a:pt x="1046" y="864"/>
                  <a:pt x="1046" y="862"/>
                  <a:pt x="1042" y="862"/>
                </a:cubicBezTo>
                <a:close/>
                <a:moveTo>
                  <a:pt x="1057" y="850"/>
                </a:moveTo>
                <a:cubicBezTo>
                  <a:pt x="1053" y="848"/>
                  <a:pt x="1059" y="848"/>
                  <a:pt x="1059" y="846"/>
                </a:cubicBezTo>
                <a:cubicBezTo>
                  <a:pt x="1063" y="846"/>
                  <a:pt x="1058" y="850"/>
                  <a:pt x="1057" y="850"/>
                </a:cubicBezTo>
                <a:close/>
                <a:moveTo>
                  <a:pt x="1041" y="795"/>
                </a:moveTo>
                <a:cubicBezTo>
                  <a:pt x="1040" y="797"/>
                  <a:pt x="1040" y="801"/>
                  <a:pt x="1038" y="803"/>
                </a:cubicBezTo>
                <a:cubicBezTo>
                  <a:pt x="1028" y="803"/>
                  <a:pt x="1024" y="810"/>
                  <a:pt x="1015" y="811"/>
                </a:cubicBezTo>
                <a:cubicBezTo>
                  <a:pt x="1017" y="808"/>
                  <a:pt x="1016" y="808"/>
                  <a:pt x="1016" y="804"/>
                </a:cubicBezTo>
                <a:cubicBezTo>
                  <a:pt x="1011" y="805"/>
                  <a:pt x="1015" y="809"/>
                  <a:pt x="1013" y="812"/>
                </a:cubicBezTo>
                <a:cubicBezTo>
                  <a:pt x="1010" y="812"/>
                  <a:pt x="1008" y="809"/>
                  <a:pt x="1010" y="808"/>
                </a:cubicBezTo>
                <a:cubicBezTo>
                  <a:pt x="1006" y="808"/>
                  <a:pt x="1006" y="811"/>
                  <a:pt x="1002" y="811"/>
                </a:cubicBezTo>
                <a:cubicBezTo>
                  <a:pt x="1004" y="817"/>
                  <a:pt x="997" y="818"/>
                  <a:pt x="995" y="822"/>
                </a:cubicBezTo>
                <a:cubicBezTo>
                  <a:pt x="997" y="823"/>
                  <a:pt x="998" y="825"/>
                  <a:pt x="996" y="827"/>
                </a:cubicBezTo>
                <a:cubicBezTo>
                  <a:pt x="1000" y="828"/>
                  <a:pt x="1001" y="829"/>
                  <a:pt x="1004" y="833"/>
                </a:cubicBezTo>
                <a:cubicBezTo>
                  <a:pt x="1009" y="828"/>
                  <a:pt x="1014" y="825"/>
                  <a:pt x="1016" y="818"/>
                </a:cubicBezTo>
                <a:cubicBezTo>
                  <a:pt x="1029" y="815"/>
                  <a:pt x="1036" y="806"/>
                  <a:pt x="1047" y="802"/>
                </a:cubicBezTo>
                <a:cubicBezTo>
                  <a:pt x="1052" y="803"/>
                  <a:pt x="1051" y="812"/>
                  <a:pt x="1058" y="812"/>
                </a:cubicBezTo>
                <a:cubicBezTo>
                  <a:pt x="1054" y="815"/>
                  <a:pt x="1054" y="821"/>
                  <a:pt x="1049" y="822"/>
                </a:cubicBezTo>
                <a:cubicBezTo>
                  <a:pt x="1050" y="819"/>
                  <a:pt x="1047" y="820"/>
                  <a:pt x="1047" y="821"/>
                </a:cubicBezTo>
                <a:cubicBezTo>
                  <a:pt x="1044" y="821"/>
                  <a:pt x="1045" y="818"/>
                  <a:pt x="1044" y="817"/>
                </a:cubicBezTo>
                <a:cubicBezTo>
                  <a:pt x="1037" y="818"/>
                  <a:pt x="1031" y="820"/>
                  <a:pt x="1027" y="824"/>
                </a:cubicBezTo>
                <a:cubicBezTo>
                  <a:pt x="1029" y="825"/>
                  <a:pt x="1031" y="827"/>
                  <a:pt x="1033" y="827"/>
                </a:cubicBezTo>
                <a:cubicBezTo>
                  <a:pt x="1031" y="830"/>
                  <a:pt x="1033" y="831"/>
                  <a:pt x="1033" y="834"/>
                </a:cubicBezTo>
                <a:cubicBezTo>
                  <a:pt x="1037" y="834"/>
                  <a:pt x="1037" y="834"/>
                  <a:pt x="1040" y="835"/>
                </a:cubicBezTo>
                <a:cubicBezTo>
                  <a:pt x="1041" y="836"/>
                  <a:pt x="1041" y="835"/>
                  <a:pt x="1041" y="835"/>
                </a:cubicBezTo>
                <a:cubicBezTo>
                  <a:pt x="1040" y="838"/>
                  <a:pt x="1035" y="842"/>
                  <a:pt x="1031" y="842"/>
                </a:cubicBezTo>
                <a:cubicBezTo>
                  <a:pt x="1029" y="839"/>
                  <a:pt x="1030" y="838"/>
                  <a:pt x="1028" y="834"/>
                </a:cubicBezTo>
                <a:cubicBezTo>
                  <a:pt x="1024" y="834"/>
                  <a:pt x="1027" y="839"/>
                  <a:pt x="1026" y="840"/>
                </a:cubicBezTo>
                <a:cubicBezTo>
                  <a:pt x="1026" y="842"/>
                  <a:pt x="1028" y="842"/>
                  <a:pt x="1030" y="842"/>
                </a:cubicBezTo>
                <a:cubicBezTo>
                  <a:pt x="1029" y="845"/>
                  <a:pt x="1026" y="847"/>
                  <a:pt x="1026" y="850"/>
                </a:cubicBezTo>
                <a:cubicBezTo>
                  <a:pt x="1023" y="849"/>
                  <a:pt x="1020" y="849"/>
                  <a:pt x="1019" y="847"/>
                </a:cubicBezTo>
                <a:cubicBezTo>
                  <a:pt x="1017" y="848"/>
                  <a:pt x="1019" y="853"/>
                  <a:pt x="1018" y="856"/>
                </a:cubicBezTo>
                <a:cubicBezTo>
                  <a:pt x="1021" y="855"/>
                  <a:pt x="1021" y="851"/>
                  <a:pt x="1027" y="852"/>
                </a:cubicBezTo>
                <a:cubicBezTo>
                  <a:pt x="1023" y="855"/>
                  <a:pt x="1022" y="860"/>
                  <a:pt x="1021" y="863"/>
                </a:cubicBezTo>
                <a:cubicBezTo>
                  <a:pt x="1010" y="862"/>
                  <a:pt x="1020" y="881"/>
                  <a:pt x="1008" y="884"/>
                </a:cubicBezTo>
                <a:cubicBezTo>
                  <a:pt x="1007" y="879"/>
                  <a:pt x="1004" y="872"/>
                  <a:pt x="1012" y="873"/>
                </a:cubicBezTo>
                <a:cubicBezTo>
                  <a:pt x="1012" y="870"/>
                  <a:pt x="1012" y="869"/>
                  <a:pt x="1013" y="868"/>
                </a:cubicBezTo>
                <a:cubicBezTo>
                  <a:pt x="1010" y="867"/>
                  <a:pt x="1011" y="871"/>
                  <a:pt x="1007" y="870"/>
                </a:cubicBezTo>
                <a:cubicBezTo>
                  <a:pt x="1006" y="868"/>
                  <a:pt x="1004" y="866"/>
                  <a:pt x="1005" y="862"/>
                </a:cubicBezTo>
                <a:cubicBezTo>
                  <a:pt x="1007" y="862"/>
                  <a:pt x="1008" y="864"/>
                  <a:pt x="1011" y="863"/>
                </a:cubicBezTo>
                <a:cubicBezTo>
                  <a:pt x="1013" y="862"/>
                  <a:pt x="1012" y="860"/>
                  <a:pt x="1015" y="860"/>
                </a:cubicBezTo>
                <a:cubicBezTo>
                  <a:pt x="1015" y="857"/>
                  <a:pt x="1011" y="857"/>
                  <a:pt x="1014" y="855"/>
                </a:cubicBezTo>
                <a:cubicBezTo>
                  <a:pt x="1005" y="851"/>
                  <a:pt x="999" y="865"/>
                  <a:pt x="990" y="867"/>
                </a:cubicBezTo>
                <a:cubicBezTo>
                  <a:pt x="989" y="866"/>
                  <a:pt x="989" y="865"/>
                  <a:pt x="989" y="862"/>
                </a:cubicBezTo>
                <a:cubicBezTo>
                  <a:pt x="986" y="863"/>
                  <a:pt x="986" y="867"/>
                  <a:pt x="982" y="866"/>
                </a:cubicBezTo>
                <a:cubicBezTo>
                  <a:pt x="982" y="863"/>
                  <a:pt x="980" y="864"/>
                  <a:pt x="981" y="861"/>
                </a:cubicBezTo>
                <a:cubicBezTo>
                  <a:pt x="980" y="858"/>
                  <a:pt x="983" y="860"/>
                  <a:pt x="983" y="858"/>
                </a:cubicBezTo>
                <a:cubicBezTo>
                  <a:pt x="979" y="858"/>
                  <a:pt x="974" y="864"/>
                  <a:pt x="968" y="866"/>
                </a:cubicBezTo>
                <a:cubicBezTo>
                  <a:pt x="968" y="862"/>
                  <a:pt x="968" y="862"/>
                  <a:pt x="968" y="862"/>
                </a:cubicBezTo>
                <a:cubicBezTo>
                  <a:pt x="964" y="861"/>
                  <a:pt x="965" y="866"/>
                  <a:pt x="961" y="865"/>
                </a:cubicBezTo>
                <a:cubicBezTo>
                  <a:pt x="961" y="864"/>
                  <a:pt x="961" y="863"/>
                  <a:pt x="960" y="862"/>
                </a:cubicBezTo>
                <a:cubicBezTo>
                  <a:pt x="958" y="863"/>
                  <a:pt x="958" y="864"/>
                  <a:pt x="958" y="866"/>
                </a:cubicBezTo>
                <a:cubicBezTo>
                  <a:pt x="957" y="862"/>
                  <a:pt x="951" y="866"/>
                  <a:pt x="953" y="861"/>
                </a:cubicBezTo>
                <a:cubicBezTo>
                  <a:pt x="950" y="861"/>
                  <a:pt x="952" y="867"/>
                  <a:pt x="948" y="865"/>
                </a:cubicBezTo>
                <a:cubicBezTo>
                  <a:pt x="950" y="867"/>
                  <a:pt x="951" y="870"/>
                  <a:pt x="950" y="875"/>
                </a:cubicBezTo>
                <a:cubicBezTo>
                  <a:pt x="949" y="878"/>
                  <a:pt x="943" y="877"/>
                  <a:pt x="944" y="882"/>
                </a:cubicBezTo>
                <a:cubicBezTo>
                  <a:pt x="940" y="882"/>
                  <a:pt x="939" y="883"/>
                  <a:pt x="935" y="882"/>
                </a:cubicBezTo>
                <a:cubicBezTo>
                  <a:pt x="936" y="878"/>
                  <a:pt x="938" y="874"/>
                  <a:pt x="940" y="871"/>
                </a:cubicBezTo>
                <a:cubicBezTo>
                  <a:pt x="943" y="871"/>
                  <a:pt x="942" y="869"/>
                  <a:pt x="944" y="871"/>
                </a:cubicBezTo>
                <a:cubicBezTo>
                  <a:pt x="946" y="870"/>
                  <a:pt x="947" y="866"/>
                  <a:pt x="946" y="865"/>
                </a:cubicBezTo>
                <a:cubicBezTo>
                  <a:pt x="936" y="864"/>
                  <a:pt x="934" y="872"/>
                  <a:pt x="929" y="879"/>
                </a:cubicBezTo>
                <a:cubicBezTo>
                  <a:pt x="927" y="878"/>
                  <a:pt x="927" y="876"/>
                  <a:pt x="927" y="874"/>
                </a:cubicBezTo>
                <a:cubicBezTo>
                  <a:pt x="917" y="877"/>
                  <a:pt x="924" y="885"/>
                  <a:pt x="919" y="891"/>
                </a:cubicBezTo>
                <a:cubicBezTo>
                  <a:pt x="915" y="892"/>
                  <a:pt x="916" y="891"/>
                  <a:pt x="912" y="890"/>
                </a:cubicBezTo>
                <a:cubicBezTo>
                  <a:pt x="909" y="896"/>
                  <a:pt x="908" y="903"/>
                  <a:pt x="902" y="905"/>
                </a:cubicBezTo>
                <a:cubicBezTo>
                  <a:pt x="896" y="903"/>
                  <a:pt x="890" y="905"/>
                  <a:pt x="887" y="899"/>
                </a:cubicBezTo>
                <a:cubicBezTo>
                  <a:pt x="889" y="884"/>
                  <a:pt x="908" y="887"/>
                  <a:pt x="914" y="876"/>
                </a:cubicBezTo>
                <a:cubicBezTo>
                  <a:pt x="917" y="876"/>
                  <a:pt x="914" y="878"/>
                  <a:pt x="916" y="879"/>
                </a:cubicBezTo>
                <a:cubicBezTo>
                  <a:pt x="923" y="869"/>
                  <a:pt x="939" y="868"/>
                  <a:pt x="942" y="854"/>
                </a:cubicBezTo>
                <a:cubicBezTo>
                  <a:pt x="952" y="854"/>
                  <a:pt x="952" y="854"/>
                  <a:pt x="952" y="854"/>
                </a:cubicBezTo>
                <a:cubicBezTo>
                  <a:pt x="954" y="851"/>
                  <a:pt x="955" y="848"/>
                  <a:pt x="957" y="846"/>
                </a:cubicBezTo>
                <a:cubicBezTo>
                  <a:pt x="959" y="845"/>
                  <a:pt x="958" y="847"/>
                  <a:pt x="960" y="848"/>
                </a:cubicBezTo>
                <a:cubicBezTo>
                  <a:pt x="962" y="847"/>
                  <a:pt x="960" y="843"/>
                  <a:pt x="961" y="843"/>
                </a:cubicBezTo>
                <a:cubicBezTo>
                  <a:pt x="966" y="845"/>
                  <a:pt x="969" y="839"/>
                  <a:pt x="971" y="835"/>
                </a:cubicBezTo>
                <a:cubicBezTo>
                  <a:pt x="970" y="832"/>
                  <a:pt x="970" y="838"/>
                  <a:pt x="968" y="836"/>
                </a:cubicBezTo>
                <a:cubicBezTo>
                  <a:pt x="969" y="834"/>
                  <a:pt x="968" y="833"/>
                  <a:pt x="968" y="832"/>
                </a:cubicBezTo>
                <a:cubicBezTo>
                  <a:pt x="966" y="835"/>
                  <a:pt x="956" y="846"/>
                  <a:pt x="950" y="844"/>
                </a:cubicBezTo>
                <a:cubicBezTo>
                  <a:pt x="950" y="843"/>
                  <a:pt x="952" y="841"/>
                  <a:pt x="951" y="841"/>
                </a:cubicBezTo>
                <a:cubicBezTo>
                  <a:pt x="948" y="842"/>
                  <a:pt x="948" y="846"/>
                  <a:pt x="945" y="848"/>
                </a:cubicBezTo>
                <a:cubicBezTo>
                  <a:pt x="942" y="848"/>
                  <a:pt x="941" y="847"/>
                  <a:pt x="940" y="845"/>
                </a:cubicBezTo>
                <a:cubicBezTo>
                  <a:pt x="937" y="846"/>
                  <a:pt x="938" y="852"/>
                  <a:pt x="932" y="852"/>
                </a:cubicBezTo>
                <a:cubicBezTo>
                  <a:pt x="937" y="850"/>
                  <a:pt x="933" y="844"/>
                  <a:pt x="932" y="840"/>
                </a:cubicBezTo>
                <a:cubicBezTo>
                  <a:pt x="929" y="842"/>
                  <a:pt x="928" y="846"/>
                  <a:pt x="923" y="846"/>
                </a:cubicBezTo>
                <a:cubicBezTo>
                  <a:pt x="922" y="844"/>
                  <a:pt x="922" y="842"/>
                  <a:pt x="922" y="839"/>
                </a:cubicBezTo>
                <a:cubicBezTo>
                  <a:pt x="917" y="839"/>
                  <a:pt x="917" y="844"/>
                  <a:pt x="916" y="848"/>
                </a:cubicBezTo>
                <a:cubicBezTo>
                  <a:pt x="914" y="848"/>
                  <a:pt x="913" y="847"/>
                  <a:pt x="912" y="847"/>
                </a:cubicBezTo>
                <a:cubicBezTo>
                  <a:pt x="910" y="847"/>
                  <a:pt x="911" y="850"/>
                  <a:pt x="909" y="849"/>
                </a:cubicBezTo>
                <a:cubicBezTo>
                  <a:pt x="910" y="851"/>
                  <a:pt x="913" y="848"/>
                  <a:pt x="916" y="850"/>
                </a:cubicBezTo>
                <a:cubicBezTo>
                  <a:pt x="915" y="853"/>
                  <a:pt x="914" y="856"/>
                  <a:pt x="910" y="856"/>
                </a:cubicBezTo>
                <a:cubicBezTo>
                  <a:pt x="912" y="860"/>
                  <a:pt x="912" y="861"/>
                  <a:pt x="909" y="863"/>
                </a:cubicBezTo>
                <a:cubicBezTo>
                  <a:pt x="906" y="863"/>
                  <a:pt x="908" y="858"/>
                  <a:pt x="907" y="855"/>
                </a:cubicBezTo>
                <a:cubicBezTo>
                  <a:pt x="906" y="855"/>
                  <a:pt x="905" y="856"/>
                  <a:pt x="905" y="857"/>
                </a:cubicBezTo>
                <a:cubicBezTo>
                  <a:pt x="903" y="853"/>
                  <a:pt x="908" y="852"/>
                  <a:pt x="906" y="847"/>
                </a:cubicBezTo>
                <a:cubicBezTo>
                  <a:pt x="911" y="845"/>
                  <a:pt x="912" y="840"/>
                  <a:pt x="917" y="838"/>
                </a:cubicBezTo>
                <a:cubicBezTo>
                  <a:pt x="919" y="839"/>
                  <a:pt x="915" y="840"/>
                  <a:pt x="916" y="841"/>
                </a:cubicBezTo>
                <a:cubicBezTo>
                  <a:pt x="917" y="842"/>
                  <a:pt x="921" y="837"/>
                  <a:pt x="922" y="834"/>
                </a:cubicBezTo>
                <a:cubicBezTo>
                  <a:pt x="922" y="833"/>
                  <a:pt x="920" y="834"/>
                  <a:pt x="919" y="834"/>
                </a:cubicBezTo>
                <a:cubicBezTo>
                  <a:pt x="926" y="827"/>
                  <a:pt x="934" y="822"/>
                  <a:pt x="943" y="819"/>
                </a:cubicBezTo>
                <a:cubicBezTo>
                  <a:pt x="942" y="822"/>
                  <a:pt x="946" y="820"/>
                  <a:pt x="945" y="823"/>
                </a:cubicBezTo>
                <a:cubicBezTo>
                  <a:pt x="948" y="822"/>
                  <a:pt x="945" y="817"/>
                  <a:pt x="949" y="815"/>
                </a:cubicBezTo>
                <a:cubicBezTo>
                  <a:pt x="960" y="820"/>
                  <a:pt x="946" y="829"/>
                  <a:pt x="942" y="834"/>
                </a:cubicBezTo>
                <a:cubicBezTo>
                  <a:pt x="946" y="836"/>
                  <a:pt x="947" y="837"/>
                  <a:pt x="947" y="842"/>
                </a:cubicBezTo>
                <a:cubicBezTo>
                  <a:pt x="949" y="840"/>
                  <a:pt x="948" y="839"/>
                  <a:pt x="948" y="835"/>
                </a:cubicBezTo>
                <a:cubicBezTo>
                  <a:pt x="953" y="833"/>
                  <a:pt x="954" y="826"/>
                  <a:pt x="959" y="823"/>
                </a:cubicBezTo>
                <a:cubicBezTo>
                  <a:pt x="957" y="822"/>
                  <a:pt x="955" y="820"/>
                  <a:pt x="955" y="817"/>
                </a:cubicBezTo>
                <a:cubicBezTo>
                  <a:pt x="960" y="817"/>
                  <a:pt x="969" y="816"/>
                  <a:pt x="967" y="808"/>
                </a:cubicBezTo>
                <a:cubicBezTo>
                  <a:pt x="969" y="807"/>
                  <a:pt x="971" y="807"/>
                  <a:pt x="972" y="805"/>
                </a:cubicBezTo>
                <a:cubicBezTo>
                  <a:pt x="974" y="806"/>
                  <a:pt x="970" y="807"/>
                  <a:pt x="971" y="808"/>
                </a:cubicBezTo>
                <a:cubicBezTo>
                  <a:pt x="973" y="807"/>
                  <a:pt x="975" y="810"/>
                  <a:pt x="974" y="806"/>
                </a:cubicBezTo>
                <a:cubicBezTo>
                  <a:pt x="977" y="808"/>
                  <a:pt x="978" y="805"/>
                  <a:pt x="981" y="805"/>
                </a:cubicBezTo>
                <a:cubicBezTo>
                  <a:pt x="982" y="807"/>
                  <a:pt x="978" y="811"/>
                  <a:pt x="977" y="814"/>
                </a:cubicBezTo>
                <a:cubicBezTo>
                  <a:pt x="976" y="814"/>
                  <a:pt x="976" y="812"/>
                  <a:pt x="975" y="812"/>
                </a:cubicBezTo>
                <a:cubicBezTo>
                  <a:pt x="976" y="815"/>
                  <a:pt x="969" y="822"/>
                  <a:pt x="975" y="823"/>
                </a:cubicBezTo>
                <a:cubicBezTo>
                  <a:pt x="975" y="826"/>
                  <a:pt x="974" y="827"/>
                  <a:pt x="973" y="830"/>
                </a:cubicBezTo>
                <a:cubicBezTo>
                  <a:pt x="974" y="831"/>
                  <a:pt x="978" y="829"/>
                  <a:pt x="980" y="829"/>
                </a:cubicBezTo>
                <a:cubicBezTo>
                  <a:pt x="979" y="826"/>
                  <a:pt x="979" y="825"/>
                  <a:pt x="976" y="826"/>
                </a:cubicBezTo>
                <a:cubicBezTo>
                  <a:pt x="976" y="823"/>
                  <a:pt x="978" y="821"/>
                  <a:pt x="977" y="818"/>
                </a:cubicBezTo>
                <a:cubicBezTo>
                  <a:pt x="980" y="817"/>
                  <a:pt x="980" y="818"/>
                  <a:pt x="983" y="819"/>
                </a:cubicBezTo>
                <a:cubicBezTo>
                  <a:pt x="986" y="818"/>
                  <a:pt x="988" y="809"/>
                  <a:pt x="993" y="814"/>
                </a:cubicBezTo>
                <a:cubicBezTo>
                  <a:pt x="998" y="810"/>
                  <a:pt x="997" y="801"/>
                  <a:pt x="1005" y="799"/>
                </a:cubicBezTo>
                <a:cubicBezTo>
                  <a:pt x="1004" y="797"/>
                  <a:pt x="1003" y="795"/>
                  <a:pt x="1004" y="792"/>
                </a:cubicBezTo>
                <a:cubicBezTo>
                  <a:pt x="1006" y="791"/>
                  <a:pt x="1007" y="789"/>
                  <a:pt x="1010" y="790"/>
                </a:cubicBezTo>
                <a:cubicBezTo>
                  <a:pt x="1010" y="793"/>
                  <a:pt x="1010" y="793"/>
                  <a:pt x="1010" y="793"/>
                </a:cubicBezTo>
                <a:cubicBezTo>
                  <a:pt x="1014" y="792"/>
                  <a:pt x="1015" y="788"/>
                  <a:pt x="1016" y="784"/>
                </a:cubicBezTo>
                <a:cubicBezTo>
                  <a:pt x="1022" y="786"/>
                  <a:pt x="1021" y="779"/>
                  <a:pt x="1025" y="777"/>
                </a:cubicBezTo>
                <a:cubicBezTo>
                  <a:pt x="1026" y="778"/>
                  <a:pt x="1028" y="778"/>
                  <a:pt x="1030" y="778"/>
                </a:cubicBezTo>
                <a:cubicBezTo>
                  <a:pt x="1030" y="782"/>
                  <a:pt x="1029" y="781"/>
                  <a:pt x="1030" y="785"/>
                </a:cubicBezTo>
                <a:cubicBezTo>
                  <a:pt x="1028" y="786"/>
                  <a:pt x="1028" y="784"/>
                  <a:pt x="1026" y="784"/>
                </a:cubicBezTo>
                <a:cubicBezTo>
                  <a:pt x="1032" y="792"/>
                  <a:pt x="1025" y="800"/>
                  <a:pt x="1017" y="802"/>
                </a:cubicBezTo>
                <a:cubicBezTo>
                  <a:pt x="1018" y="803"/>
                  <a:pt x="1020" y="804"/>
                  <a:pt x="1019" y="807"/>
                </a:cubicBezTo>
                <a:cubicBezTo>
                  <a:pt x="1023" y="807"/>
                  <a:pt x="1023" y="807"/>
                  <a:pt x="1023" y="807"/>
                </a:cubicBezTo>
                <a:cubicBezTo>
                  <a:pt x="1026" y="806"/>
                  <a:pt x="1021" y="805"/>
                  <a:pt x="1022" y="803"/>
                </a:cubicBezTo>
                <a:cubicBezTo>
                  <a:pt x="1025" y="801"/>
                  <a:pt x="1029" y="802"/>
                  <a:pt x="1032" y="800"/>
                </a:cubicBezTo>
                <a:cubicBezTo>
                  <a:pt x="1032" y="798"/>
                  <a:pt x="1030" y="796"/>
                  <a:pt x="1034" y="796"/>
                </a:cubicBezTo>
                <a:cubicBezTo>
                  <a:pt x="1031" y="794"/>
                  <a:pt x="1032" y="789"/>
                  <a:pt x="1031" y="785"/>
                </a:cubicBezTo>
                <a:cubicBezTo>
                  <a:pt x="1040" y="778"/>
                  <a:pt x="1050" y="771"/>
                  <a:pt x="1060" y="766"/>
                </a:cubicBezTo>
                <a:cubicBezTo>
                  <a:pt x="1060" y="768"/>
                  <a:pt x="1062" y="768"/>
                  <a:pt x="1061" y="770"/>
                </a:cubicBezTo>
                <a:cubicBezTo>
                  <a:pt x="1056" y="771"/>
                  <a:pt x="1055" y="778"/>
                  <a:pt x="1051" y="781"/>
                </a:cubicBezTo>
                <a:cubicBezTo>
                  <a:pt x="1053" y="785"/>
                  <a:pt x="1060" y="777"/>
                  <a:pt x="1063" y="780"/>
                </a:cubicBezTo>
                <a:cubicBezTo>
                  <a:pt x="1063" y="781"/>
                  <a:pt x="1062" y="781"/>
                  <a:pt x="1063" y="782"/>
                </a:cubicBezTo>
                <a:cubicBezTo>
                  <a:pt x="1054" y="786"/>
                  <a:pt x="1053" y="801"/>
                  <a:pt x="1041" y="795"/>
                </a:cubicBezTo>
                <a:close/>
                <a:moveTo>
                  <a:pt x="929" y="862"/>
                </a:moveTo>
                <a:cubicBezTo>
                  <a:pt x="930" y="866"/>
                  <a:pt x="928" y="867"/>
                  <a:pt x="924" y="867"/>
                </a:cubicBezTo>
                <a:cubicBezTo>
                  <a:pt x="921" y="863"/>
                  <a:pt x="923" y="859"/>
                  <a:pt x="928" y="858"/>
                </a:cubicBezTo>
                <a:cubicBezTo>
                  <a:pt x="930" y="861"/>
                  <a:pt x="924" y="863"/>
                  <a:pt x="929" y="862"/>
                </a:cubicBezTo>
                <a:close/>
                <a:moveTo>
                  <a:pt x="1047" y="751"/>
                </a:moveTo>
                <a:cubicBezTo>
                  <a:pt x="1044" y="757"/>
                  <a:pt x="1034" y="753"/>
                  <a:pt x="1038" y="744"/>
                </a:cubicBezTo>
                <a:cubicBezTo>
                  <a:pt x="1039" y="743"/>
                  <a:pt x="1042" y="746"/>
                  <a:pt x="1043" y="743"/>
                </a:cubicBezTo>
                <a:cubicBezTo>
                  <a:pt x="1045" y="743"/>
                  <a:pt x="1043" y="746"/>
                  <a:pt x="1042" y="746"/>
                </a:cubicBezTo>
                <a:cubicBezTo>
                  <a:pt x="1045" y="745"/>
                  <a:pt x="1044" y="749"/>
                  <a:pt x="1047" y="751"/>
                </a:cubicBezTo>
                <a:close/>
                <a:moveTo>
                  <a:pt x="1038" y="768"/>
                </a:moveTo>
                <a:cubicBezTo>
                  <a:pt x="1038" y="767"/>
                  <a:pt x="1041" y="762"/>
                  <a:pt x="1045" y="763"/>
                </a:cubicBezTo>
                <a:cubicBezTo>
                  <a:pt x="1045" y="766"/>
                  <a:pt x="1043" y="769"/>
                  <a:pt x="1038" y="769"/>
                </a:cubicBezTo>
                <a:cubicBezTo>
                  <a:pt x="1037" y="769"/>
                  <a:pt x="1038" y="768"/>
                  <a:pt x="1039" y="769"/>
                </a:cubicBezTo>
                <a:cubicBezTo>
                  <a:pt x="1040" y="767"/>
                  <a:pt x="1038" y="767"/>
                  <a:pt x="1038" y="768"/>
                </a:cubicBezTo>
                <a:close/>
                <a:moveTo>
                  <a:pt x="1040" y="718"/>
                </a:moveTo>
                <a:cubicBezTo>
                  <a:pt x="1037" y="718"/>
                  <a:pt x="1037" y="716"/>
                  <a:pt x="1034" y="717"/>
                </a:cubicBezTo>
                <a:cubicBezTo>
                  <a:pt x="1037" y="713"/>
                  <a:pt x="1043" y="711"/>
                  <a:pt x="1045" y="704"/>
                </a:cubicBezTo>
                <a:cubicBezTo>
                  <a:pt x="1048" y="704"/>
                  <a:pt x="1046" y="709"/>
                  <a:pt x="1050" y="707"/>
                </a:cubicBezTo>
                <a:cubicBezTo>
                  <a:pt x="1049" y="713"/>
                  <a:pt x="1042" y="713"/>
                  <a:pt x="1040" y="718"/>
                </a:cubicBezTo>
                <a:close/>
                <a:moveTo>
                  <a:pt x="1042" y="720"/>
                </a:moveTo>
                <a:cubicBezTo>
                  <a:pt x="1041" y="724"/>
                  <a:pt x="1042" y="723"/>
                  <a:pt x="1041" y="726"/>
                </a:cubicBezTo>
                <a:cubicBezTo>
                  <a:pt x="1037" y="725"/>
                  <a:pt x="1036" y="730"/>
                  <a:pt x="1033" y="728"/>
                </a:cubicBezTo>
                <a:cubicBezTo>
                  <a:pt x="1036" y="725"/>
                  <a:pt x="1036" y="720"/>
                  <a:pt x="1042" y="720"/>
                </a:cubicBezTo>
                <a:close/>
                <a:moveTo>
                  <a:pt x="1051" y="760"/>
                </a:moveTo>
                <a:cubicBezTo>
                  <a:pt x="1050" y="757"/>
                  <a:pt x="1053" y="757"/>
                  <a:pt x="1054" y="755"/>
                </a:cubicBezTo>
                <a:cubicBezTo>
                  <a:pt x="1058" y="758"/>
                  <a:pt x="1062" y="748"/>
                  <a:pt x="1070" y="750"/>
                </a:cubicBezTo>
                <a:cubicBezTo>
                  <a:pt x="1064" y="756"/>
                  <a:pt x="1059" y="759"/>
                  <a:pt x="1051" y="760"/>
                </a:cubicBezTo>
                <a:close/>
                <a:moveTo>
                  <a:pt x="1065" y="765"/>
                </a:moveTo>
                <a:cubicBezTo>
                  <a:pt x="1065" y="766"/>
                  <a:pt x="1064" y="767"/>
                  <a:pt x="1064" y="769"/>
                </a:cubicBezTo>
                <a:cubicBezTo>
                  <a:pt x="1061" y="769"/>
                  <a:pt x="1061" y="765"/>
                  <a:pt x="1062" y="764"/>
                </a:cubicBezTo>
                <a:cubicBezTo>
                  <a:pt x="1064" y="764"/>
                  <a:pt x="1064" y="765"/>
                  <a:pt x="1065" y="765"/>
                </a:cubicBezTo>
                <a:close/>
                <a:moveTo>
                  <a:pt x="1066" y="831"/>
                </a:moveTo>
                <a:cubicBezTo>
                  <a:pt x="1065" y="830"/>
                  <a:pt x="1064" y="830"/>
                  <a:pt x="1063" y="830"/>
                </a:cubicBezTo>
                <a:cubicBezTo>
                  <a:pt x="1064" y="828"/>
                  <a:pt x="1065" y="827"/>
                  <a:pt x="1067" y="827"/>
                </a:cubicBezTo>
                <a:cubicBezTo>
                  <a:pt x="1067" y="829"/>
                  <a:pt x="1066" y="830"/>
                  <a:pt x="1066" y="831"/>
                </a:cubicBezTo>
                <a:close/>
                <a:moveTo>
                  <a:pt x="1064" y="777"/>
                </a:moveTo>
                <a:cubicBezTo>
                  <a:pt x="1064" y="773"/>
                  <a:pt x="1064" y="773"/>
                  <a:pt x="1064" y="773"/>
                </a:cubicBezTo>
                <a:cubicBezTo>
                  <a:pt x="1066" y="773"/>
                  <a:pt x="1068" y="774"/>
                  <a:pt x="1068" y="776"/>
                </a:cubicBezTo>
                <a:cubicBezTo>
                  <a:pt x="1067" y="777"/>
                  <a:pt x="1066" y="777"/>
                  <a:pt x="1064" y="777"/>
                </a:cubicBezTo>
                <a:close/>
                <a:moveTo>
                  <a:pt x="1111" y="821"/>
                </a:moveTo>
                <a:cubicBezTo>
                  <a:pt x="1111" y="824"/>
                  <a:pt x="1107" y="823"/>
                  <a:pt x="1107" y="827"/>
                </a:cubicBezTo>
                <a:cubicBezTo>
                  <a:pt x="1105" y="827"/>
                  <a:pt x="1105" y="824"/>
                  <a:pt x="1102" y="825"/>
                </a:cubicBezTo>
                <a:cubicBezTo>
                  <a:pt x="1105" y="824"/>
                  <a:pt x="1106" y="821"/>
                  <a:pt x="1111" y="821"/>
                </a:cubicBezTo>
                <a:close/>
                <a:moveTo>
                  <a:pt x="1120" y="787"/>
                </a:moveTo>
                <a:cubicBezTo>
                  <a:pt x="1120" y="784"/>
                  <a:pt x="1123" y="784"/>
                  <a:pt x="1125" y="784"/>
                </a:cubicBezTo>
                <a:cubicBezTo>
                  <a:pt x="1125" y="786"/>
                  <a:pt x="1123" y="787"/>
                  <a:pt x="1120" y="787"/>
                </a:cubicBezTo>
                <a:close/>
                <a:moveTo>
                  <a:pt x="1125" y="761"/>
                </a:moveTo>
                <a:cubicBezTo>
                  <a:pt x="1124" y="764"/>
                  <a:pt x="1125" y="767"/>
                  <a:pt x="1121" y="767"/>
                </a:cubicBezTo>
                <a:cubicBezTo>
                  <a:pt x="1119" y="764"/>
                  <a:pt x="1122" y="761"/>
                  <a:pt x="1125" y="761"/>
                </a:cubicBezTo>
                <a:close/>
                <a:moveTo>
                  <a:pt x="1122" y="773"/>
                </a:moveTo>
                <a:cubicBezTo>
                  <a:pt x="1123" y="771"/>
                  <a:pt x="1120" y="771"/>
                  <a:pt x="1121" y="769"/>
                </a:cubicBezTo>
                <a:cubicBezTo>
                  <a:pt x="1126" y="769"/>
                  <a:pt x="1131" y="763"/>
                  <a:pt x="1131" y="771"/>
                </a:cubicBezTo>
                <a:cubicBezTo>
                  <a:pt x="1128" y="771"/>
                  <a:pt x="1127" y="772"/>
                  <a:pt x="1122" y="773"/>
                </a:cubicBezTo>
                <a:close/>
                <a:moveTo>
                  <a:pt x="1135" y="808"/>
                </a:moveTo>
                <a:cubicBezTo>
                  <a:pt x="1135" y="810"/>
                  <a:pt x="1134" y="811"/>
                  <a:pt x="1132" y="810"/>
                </a:cubicBezTo>
                <a:cubicBezTo>
                  <a:pt x="1132" y="811"/>
                  <a:pt x="1133" y="812"/>
                  <a:pt x="1133" y="813"/>
                </a:cubicBezTo>
                <a:cubicBezTo>
                  <a:pt x="1130" y="813"/>
                  <a:pt x="1130" y="813"/>
                  <a:pt x="1130" y="813"/>
                </a:cubicBezTo>
                <a:cubicBezTo>
                  <a:pt x="1130" y="812"/>
                  <a:pt x="1130" y="810"/>
                  <a:pt x="1129" y="810"/>
                </a:cubicBezTo>
                <a:cubicBezTo>
                  <a:pt x="1129" y="809"/>
                  <a:pt x="1130" y="810"/>
                  <a:pt x="1130" y="810"/>
                </a:cubicBezTo>
                <a:cubicBezTo>
                  <a:pt x="1131" y="810"/>
                  <a:pt x="1131" y="809"/>
                  <a:pt x="1131" y="808"/>
                </a:cubicBezTo>
                <a:lnTo>
                  <a:pt x="1135" y="808"/>
                </a:lnTo>
                <a:close/>
                <a:moveTo>
                  <a:pt x="1128" y="750"/>
                </a:moveTo>
                <a:cubicBezTo>
                  <a:pt x="1131" y="749"/>
                  <a:pt x="1131" y="754"/>
                  <a:pt x="1131" y="750"/>
                </a:cubicBezTo>
                <a:cubicBezTo>
                  <a:pt x="1132" y="750"/>
                  <a:pt x="1132" y="752"/>
                  <a:pt x="1132" y="753"/>
                </a:cubicBezTo>
                <a:cubicBezTo>
                  <a:pt x="1131" y="753"/>
                  <a:pt x="1130" y="753"/>
                  <a:pt x="1130" y="754"/>
                </a:cubicBezTo>
                <a:cubicBezTo>
                  <a:pt x="1129" y="754"/>
                  <a:pt x="1129" y="753"/>
                  <a:pt x="1129" y="752"/>
                </a:cubicBezTo>
                <a:cubicBezTo>
                  <a:pt x="1128" y="752"/>
                  <a:pt x="1128" y="752"/>
                  <a:pt x="1128" y="753"/>
                </a:cubicBezTo>
                <a:cubicBezTo>
                  <a:pt x="1127" y="753"/>
                  <a:pt x="1127" y="752"/>
                  <a:pt x="1127" y="751"/>
                </a:cubicBezTo>
                <a:cubicBezTo>
                  <a:pt x="1128" y="751"/>
                  <a:pt x="1128" y="751"/>
                  <a:pt x="1128" y="750"/>
                </a:cubicBezTo>
                <a:close/>
                <a:moveTo>
                  <a:pt x="1126" y="756"/>
                </a:moveTo>
                <a:cubicBezTo>
                  <a:pt x="1125" y="759"/>
                  <a:pt x="1122" y="761"/>
                  <a:pt x="1118" y="762"/>
                </a:cubicBezTo>
                <a:cubicBezTo>
                  <a:pt x="1120" y="758"/>
                  <a:pt x="1115" y="759"/>
                  <a:pt x="1115" y="755"/>
                </a:cubicBezTo>
                <a:cubicBezTo>
                  <a:pt x="1117" y="755"/>
                  <a:pt x="1119" y="755"/>
                  <a:pt x="1119" y="754"/>
                </a:cubicBezTo>
                <a:cubicBezTo>
                  <a:pt x="1122" y="754"/>
                  <a:pt x="1121" y="758"/>
                  <a:pt x="1126" y="756"/>
                </a:cubicBezTo>
                <a:close/>
                <a:moveTo>
                  <a:pt x="1121" y="731"/>
                </a:moveTo>
                <a:cubicBezTo>
                  <a:pt x="1120" y="733"/>
                  <a:pt x="1120" y="734"/>
                  <a:pt x="1119" y="735"/>
                </a:cubicBezTo>
                <a:cubicBezTo>
                  <a:pt x="1116" y="735"/>
                  <a:pt x="1117" y="730"/>
                  <a:pt x="1121" y="731"/>
                </a:cubicBezTo>
                <a:close/>
                <a:moveTo>
                  <a:pt x="1103" y="692"/>
                </a:moveTo>
                <a:cubicBezTo>
                  <a:pt x="1104" y="693"/>
                  <a:pt x="1104" y="694"/>
                  <a:pt x="1105" y="694"/>
                </a:cubicBezTo>
                <a:cubicBezTo>
                  <a:pt x="1105" y="697"/>
                  <a:pt x="1103" y="699"/>
                  <a:pt x="1100" y="700"/>
                </a:cubicBezTo>
                <a:cubicBezTo>
                  <a:pt x="1098" y="698"/>
                  <a:pt x="1101" y="694"/>
                  <a:pt x="1103" y="692"/>
                </a:cubicBezTo>
                <a:close/>
                <a:moveTo>
                  <a:pt x="1091" y="752"/>
                </a:moveTo>
                <a:cubicBezTo>
                  <a:pt x="1093" y="751"/>
                  <a:pt x="1093" y="752"/>
                  <a:pt x="1094" y="753"/>
                </a:cubicBezTo>
                <a:cubicBezTo>
                  <a:pt x="1100" y="744"/>
                  <a:pt x="1113" y="742"/>
                  <a:pt x="1122" y="736"/>
                </a:cubicBezTo>
                <a:cubicBezTo>
                  <a:pt x="1121" y="739"/>
                  <a:pt x="1120" y="741"/>
                  <a:pt x="1119" y="743"/>
                </a:cubicBezTo>
                <a:cubicBezTo>
                  <a:pt x="1116" y="744"/>
                  <a:pt x="1117" y="742"/>
                  <a:pt x="1114" y="743"/>
                </a:cubicBezTo>
                <a:cubicBezTo>
                  <a:pt x="1114" y="745"/>
                  <a:pt x="1115" y="746"/>
                  <a:pt x="1116" y="746"/>
                </a:cubicBezTo>
                <a:cubicBezTo>
                  <a:pt x="1120" y="747"/>
                  <a:pt x="1119" y="742"/>
                  <a:pt x="1123" y="743"/>
                </a:cubicBezTo>
                <a:cubicBezTo>
                  <a:pt x="1122" y="750"/>
                  <a:pt x="1119" y="753"/>
                  <a:pt x="1113" y="754"/>
                </a:cubicBezTo>
                <a:cubicBezTo>
                  <a:pt x="1112" y="755"/>
                  <a:pt x="1111" y="756"/>
                  <a:pt x="1110" y="757"/>
                </a:cubicBezTo>
                <a:cubicBezTo>
                  <a:pt x="1110" y="759"/>
                  <a:pt x="1111" y="757"/>
                  <a:pt x="1113" y="757"/>
                </a:cubicBezTo>
                <a:cubicBezTo>
                  <a:pt x="1111" y="761"/>
                  <a:pt x="1112" y="765"/>
                  <a:pt x="1115" y="766"/>
                </a:cubicBezTo>
                <a:cubicBezTo>
                  <a:pt x="1116" y="769"/>
                  <a:pt x="1114" y="770"/>
                  <a:pt x="1113" y="772"/>
                </a:cubicBezTo>
                <a:cubicBezTo>
                  <a:pt x="1110" y="771"/>
                  <a:pt x="1108" y="767"/>
                  <a:pt x="1111" y="765"/>
                </a:cubicBezTo>
                <a:cubicBezTo>
                  <a:pt x="1105" y="767"/>
                  <a:pt x="1102" y="772"/>
                  <a:pt x="1096" y="773"/>
                </a:cubicBezTo>
                <a:cubicBezTo>
                  <a:pt x="1095" y="773"/>
                  <a:pt x="1096" y="772"/>
                  <a:pt x="1096" y="771"/>
                </a:cubicBezTo>
                <a:cubicBezTo>
                  <a:pt x="1091" y="773"/>
                  <a:pt x="1088" y="775"/>
                  <a:pt x="1084" y="778"/>
                </a:cubicBezTo>
                <a:cubicBezTo>
                  <a:pt x="1081" y="776"/>
                  <a:pt x="1086" y="774"/>
                  <a:pt x="1087" y="773"/>
                </a:cubicBezTo>
                <a:cubicBezTo>
                  <a:pt x="1083" y="769"/>
                  <a:pt x="1090" y="765"/>
                  <a:pt x="1086" y="759"/>
                </a:cubicBezTo>
                <a:cubicBezTo>
                  <a:pt x="1086" y="758"/>
                  <a:pt x="1082" y="761"/>
                  <a:pt x="1082" y="756"/>
                </a:cubicBezTo>
                <a:cubicBezTo>
                  <a:pt x="1086" y="758"/>
                  <a:pt x="1091" y="757"/>
                  <a:pt x="1091" y="752"/>
                </a:cubicBezTo>
                <a:close/>
                <a:moveTo>
                  <a:pt x="1083" y="748"/>
                </a:moveTo>
                <a:cubicBezTo>
                  <a:pt x="1081" y="750"/>
                  <a:pt x="1078" y="748"/>
                  <a:pt x="1076" y="749"/>
                </a:cubicBezTo>
                <a:cubicBezTo>
                  <a:pt x="1076" y="747"/>
                  <a:pt x="1083" y="743"/>
                  <a:pt x="1083" y="748"/>
                </a:cubicBezTo>
                <a:close/>
                <a:moveTo>
                  <a:pt x="1076" y="807"/>
                </a:moveTo>
                <a:cubicBezTo>
                  <a:pt x="1076" y="803"/>
                  <a:pt x="1072" y="803"/>
                  <a:pt x="1073" y="798"/>
                </a:cubicBezTo>
                <a:cubicBezTo>
                  <a:pt x="1074" y="796"/>
                  <a:pt x="1079" y="795"/>
                  <a:pt x="1081" y="797"/>
                </a:cubicBezTo>
                <a:cubicBezTo>
                  <a:pt x="1084" y="797"/>
                  <a:pt x="1080" y="795"/>
                  <a:pt x="1081" y="793"/>
                </a:cubicBezTo>
                <a:cubicBezTo>
                  <a:pt x="1086" y="793"/>
                  <a:pt x="1087" y="790"/>
                  <a:pt x="1091" y="789"/>
                </a:cubicBezTo>
                <a:cubicBezTo>
                  <a:pt x="1092" y="786"/>
                  <a:pt x="1088" y="788"/>
                  <a:pt x="1089" y="785"/>
                </a:cubicBezTo>
                <a:cubicBezTo>
                  <a:pt x="1090" y="783"/>
                  <a:pt x="1093" y="782"/>
                  <a:pt x="1096" y="782"/>
                </a:cubicBezTo>
                <a:cubicBezTo>
                  <a:pt x="1095" y="779"/>
                  <a:pt x="1095" y="777"/>
                  <a:pt x="1096" y="774"/>
                </a:cubicBezTo>
                <a:cubicBezTo>
                  <a:pt x="1099" y="774"/>
                  <a:pt x="1099" y="774"/>
                  <a:pt x="1099" y="774"/>
                </a:cubicBezTo>
                <a:cubicBezTo>
                  <a:pt x="1099" y="777"/>
                  <a:pt x="1101" y="779"/>
                  <a:pt x="1099" y="781"/>
                </a:cubicBezTo>
                <a:cubicBezTo>
                  <a:pt x="1103" y="781"/>
                  <a:pt x="1103" y="777"/>
                  <a:pt x="1103" y="774"/>
                </a:cubicBezTo>
                <a:cubicBezTo>
                  <a:pt x="1108" y="776"/>
                  <a:pt x="1106" y="775"/>
                  <a:pt x="1112" y="774"/>
                </a:cubicBezTo>
                <a:cubicBezTo>
                  <a:pt x="1112" y="777"/>
                  <a:pt x="1114" y="779"/>
                  <a:pt x="1113" y="782"/>
                </a:cubicBezTo>
                <a:cubicBezTo>
                  <a:pt x="1103" y="786"/>
                  <a:pt x="1102" y="797"/>
                  <a:pt x="1092" y="800"/>
                </a:cubicBezTo>
                <a:cubicBezTo>
                  <a:pt x="1090" y="800"/>
                  <a:pt x="1090" y="798"/>
                  <a:pt x="1088" y="797"/>
                </a:cubicBezTo>
                <a:cubicBezTo>
                  <a:pt x="1084" y="805"/>
                  <a:pt x="1081" y="815"/>
                  <a:pt x="1070" y="816"/>
                </a:cubicBezTo>
                <a:cubicBezTo>
                  <a:pt x="1071" y="812"/>
                  <a:pt x="1076" y="812"/>
                  <a:pt x="1076" y="807"/>
                </a:cubicBezTo>
                <a:close/>
                <a:moveTo>
                  <a:pt x="1066" y="712"/>
                </a:moveTo>
                <a:cubicBezTo>
                  <a:pt x="1069" y="714"/>
                  <a:pt x="1066" y="717"/>
                  <a:pt x="1069" y="719"/>
                </a:cubicBezTo>
                <a:cubicBezTo>
                  <a:pt x="1067" y="723"/>
                  <a:pt x="1063" y="724"/>
                  <a:pt x="1059" y="724"/>
                </a:cubicBezTo>
                <a:cubicBezTo>
                  <a:pt x="1060" y="720"/>
                  <a:pt x="1057" y="720"/>
                  <a:pt x="1055" y="719"/>
                </a:cubicBezTo>
                <a:cubicBezTo>
                  <a:pt x="1056" y="715"/>
                  <a:pt x="1060" y="712"/>
                  <a:pt x="1066" y="712"/>
                </a:cubicBezTo>
                <a:close/>
                <a:moveTo>
                  <a:pt x="1054" y="736"/>
                </a:moveTo>
                <a:cubicBezTo>
                  <a:pt x="1054" y="737"/>
                  <a:pt x="1056" y="740"/>
                  <a:pt x="1054" y="740"/>
                </a:cubicBezTo>
                <a:cubicBezTo>
                  <a:pt x="1054" y="742"/>
                  <a:pt x="1056" y="739"/>
                  <a:pt x="1059" y="740"/>
                </a:cubicBezTo>
                <a:cubicBezTo>
                  <a:pt x="1059" y="737"/>
                  <a:pt x="1057" y="737"/>
                  <a:pt x="1057" y="734"/>
                </a:cubicBezTo>
                <a:cubicBezTo>
                  <a:pt x="1059" y="732"/>
                  <a:pt x="1063" y="731"/>
                  <a:pt x="1063" y="726"/>
                </a:cubicBezTo>
                <a:cubicBezTo>
                  <a:pt x="1067" y="726"/>
                  <a:pt x="1067" y="725"/>
                  <a:pt x="1070" y="726"/>
                </a:cubicBezTo>
                <a:cubicBezTo>
                  <a:pt x="1070" y="731"/>
                  <a:pt x="1068" y="731"/>
                  <a:pt x="1068" y="734"/>
                </a:cubicBezTo>
                <a:cubicBezTo>
                  <a:pt x="1066" y="734"/>
                  <a:pt x="1065" y="733"/>
                  <a:pt x="1062" y="733"/>
                </a:cubicBezTo>
                <a:cubicBezTo>
                  <a:pt x="1062" y="736"/>
                  <a:pt x="1063" y="737"/>
                  <a:pt x="1065" y="737"/>
                </a:cubicBezTo>
                <a:cubicBezTo>
                  <a:pt x="1065" y="740"/>
                  <a:pt x="1063" y="740"/>
                  <a:pt x="1062" y="742"/>
                </a:cubicBezTo>
                <a:cubicBezTo>
                  <a:pt x="1061" y="741"/>
                  <a:pt x="1061" y="740"/>
                  <a:pt x="1061" y="739"/>
                </a:cubicBezTo>
                <a:cubicBezTo>
                  <a:pt x="1058" y="740"/>
                  <a:pt x="1059" y="742"/>
                  <a:pt x="1059" y="745"/>
                </a:cubicBezTo>
                <a:cubicBezTo>
                  <a:pt x="1056" y="747"/>
                  <a:pt x="1056" y="753"/>
                  <a:pt x="1050" y="750"/>
                </a:cubicBezTo>
                <a:cubicBezTo>
                  <a:pt x="1051" y="749"/>
                  <a:pt x="1052" y="748"/>
                  <a:pt x="1052" y="746"/>
                </a:cubicBezTo>
                <a:cubicBezTo>
                  <a:pt x="1050" y="744"/>
                  <a:pt x="1049" y="747"/>
                  <a:pt x="1047" y="747"/>
                </a:cubicBezTo>
                <a:cubicBezTo>
                  <a:pt x="1042" y="742"/>
                  <a:pt x="1049" y="737"/>
                  <a:pt x="1054" y="736"/>
                </a:cubicBezTo>
                <a:close/>
                <a:moveTo>
                  <a:pt x="1050" y="704"/>
                </a:moveTo>
                <a:cubicBezTo>
                  <a:pt x="1047" y="705"/>
                  <a:pt x="1047" y="703"/>
                  <a:pt x="1044" y="704"/>
                </a:cubicBezTo>
                <a:cubicBezTo>
                  <a:pt x="1043" y="700"/>
                  <a:pt x="1047" y="701"/>
                  <a:pt x="1047" y="698"/>
                </a:cubicBezTo>
                <a:cubicBezTo>
                  <a:pt x="1039" y="702"/>
                  <a:pt x="1040" y="714"/>
                  <a:pt x="1031" y="716"/>
                </a:cubicBezTo>
                <a:cubicBezTo>
                  <a:pt x="1028" y="714"/>
                  <a:pt x="1033" y="711"/>
                  <a:pt x="1030" y="710"/>
                </a:cubicBezTo>
                <a:cubicBezTo>
                  <a:pt x="1022" y="710"/>
                  <a:pt x="1024" y="721"/>
                  <a:pt x="1016" y="721"/>
                </a:cubicBezTo>
                <a:cubicBezTo>
                  <a:pt x="1015" y="717"/>
                  <a:pt x="1020" y="715"/>
                  <a:pt x="1015" y="717"/>
                </a:cubicBezTo>
                <a:cubicBezTo>
                  <a:pt x="1014" y="711"/>
                  <a:pt x="1018" y="712"/>
                  <a:pt x="1020" y="710"/>
                </a:cubicBezTo>
                <a:cubicBezTo>
                  <a:pt x="1019" y="707"/>
                  <a:pt x="1018" y="711"/>
                  <a:pt x="1016" y="710"/>
                </a:cubicBezTo>
                <a:cubicBezTo>
                  <a:pt x="1017" y="705"/>
                  <a:pt x="1024" y="704"/>
                  <a:pt x="1019" y="697"/>
                </a:cubicBezTo>
                <a:cubicBezTo>
                  <a:pt x="1021" y="697"/>
                  <a:pt x="1023" y="697"/>
                  <a:pt x="1023" y="696"/>
                </a:cubicBezTo>
                <a:cubicBezTo>
                  <a:pt x="1026" y="697"/>
                  <a:pt x="1023" y="699"/>
                  <a:pt x="1023" y="701"/>
                </a:cubicBezTo>
                <a:cubicBezTo>
                  <a:pt x="1026" y="703"/>
                  <a:pt x="1026" y="700"/>
                  <a:pt x="1030" y="700"/>
                </a:cubicBezTo>
                <a:cubicBezTo>
                  <a:pt x="1038" y="705"/>
                  <a:pt x="1043" y="693"/>
                  <a:pt x="1051" y="692"/>
                </a:cubicBezTo>
                <a:cubicBezTo>
                  <a:pt x="1048" y="697"/>
                  <a:pt x="1053" y="699"/>
                  <a:pt x="1050" y="704"/>
                </a:cubicBezTo>
                <a:close/>
                <a:moveTo>
                  <a:pt x="1067" y="678"/>
                </a:moveTo>
                <a:cubicBezTo>
                  <a:pt x="1065" y="679"/>
                  <a:pt x="1065" y="678"/>
                  <a:pt x="1064" y="678"/>
                </a:cubicBezTo>
                <a:cubicBezTo>
                  <a:pt x="1064" y="675"/>
                  <a:pt x="1065" y="674"/>
                  <a:pt x="1068" y="675"/>
                </a:cubicBezTo>
                <a:cubicBezTo>
                  <a:pt x="1068" y="677"/>
                  <a:pt x="1067" y="677"/>
                  <a:pt x="1067" y="678"/>
                </a:cubicBezTo>
                <a:close/>
                <a:moveTo>
                  <a:pt x="1067" y="520"/>
                </a:moveTo>
                <a:cubicBezTo>
                  <a:pt x="1068" y="518"/>
                  <a:pt x="1069" y="516"/>
                  <a:pt x="1072" y="517"/>
                </a:cubicBezTo>
                <a:cubicBezTo>
                  <a:pt x="1072" y="519"/>
                  <a:pt x="1068" y="521"/>
                  <a:pt x="1067" y="520"/>
                </a:cubicBezTo>
                <a:close/>
                <a:moveTo>
                  <a:pt x="1100" y="574"/>
                </a:moveTo>
                <a:cubicBezTo>
                  <a:pt x="1100" y="577"/>
                  <a:pt x="1098" y="578"/>
                  <a:pt x="1095" y="578"/>
                </a:cubicBezTo>
                <a:cubicBezTo>
                  <a:pt x="1096" y="577"/>
                  <a:pt x="1097" y="574"/>
                  <a:pt x="1100" y="574"/>
                </a:cubicBezTo>
                <a:close/>
                <a:moveTo>
                  <a:pt x="1098" y="659"/>
                </a:moveTo>
                <a:cubicBezTo>
                  <a:pt x="1098" y="656"/>
                  <a:pt x="1098" y="654"/>
                  <a:pt x="1099" y="652"/>
                </a:cubicBezTo>
                <a:cubicBezTo>
                  <a:pt x="1102" y="652"/>
                  <a:pt x="1102" y="654"/>
                  <a:pt x="1104" y="653"/>
                </a:cubicBezTo>
                <a:cubicBezTo>
                  <a:pt x="1104" y="657"/>
                  <a:pt x="1101" y="658"/>
                  <a:pt x="1098" y="659"/>
                </a:cubicBezTo>
                <a:close/>
                <a:moveTo>
                  <a:pt x="1090" y="597"/>
                </a:moveTo>
                <a:cubicBezTo>
                  <a:pt x="1090" y="588"/>
                  <a:pt x="1099" y="584"/>
                  <a:pt x="1106" y="585"/>
                </a:cubicBezTo>
                <a:cubicBezTo>
                  <a:pt x="1103" y="591"/>
                  <a:pt x="1097" y="595"/>
                  <a:pt x="1090" y="597"/>
                </a:cubicBezTo>
                <a:close/>
                <a:moveTo>
                  <a:pt x="1125" y="506"/>
                </a:moveTo>
                <a:cubicBezTo>
                  <a:pt x="1125" y="509"/>
                  <a:pt x="1124" y="513"/>
                  <a:pt x="1120" y="513"/>
                </a:cubicBezTo>
                <a:cubicBezTo>
                  <a:pt x="1119" y="508"/>
                  <a:pt x="1121" y="505"/>
                  <a:pt x="1125" y="506"/>
                </a:cubicBezTo>
                <a:close/>
                <a:moveTo>
                  <a:pt x="1127" y="527"/>
                </a:moveTo>
                <a:cubicBezTo>
                  <a:pt x="1127" y="534"/>
                  <a:pt x="1121" y="535"/>
                  <a:pt x="1117" y="538"/>
                </a:cubicBezTo>
                <a:cubicBezTo>
                  <a:pt x="1116" y="536"/>
                  <a:pt x="1115" y="534"/>
                  <a:pt x="1115" y="531"/>
                </a:cubicBezTo>
                <a:cubicBezTo>
                  <a:pt x="1122" y="532"/>
                  <a:pt x="1122" y="524"/>
                  <a:pt x="1127" y="527"/>
                </a:cubicBezTo>
                <a:close/>
                <a:moveTo>
                  <a:pt x="1151" y="586"/>
                </a:moveTo>
                <a:cubicBezTo>
                  <a:pt x="1148" y="585"/>
                  <a:pt x="1151" y="579"/>
                  <a:pt x="1155" y="580"/>
                </a:cubicBezTo>
                <a:cubicBezTo>
                  <a:pt x="1155" y="583"/>
                  <a:pt x="1152" y="584"/>
                  <a:pt x="1151" y="586"/>
                </a:cubicBezTo>
                <a:close/>
                <a:moveTo>
                  <a:pt x="1151" y="561"/>
                </a:moveTo>
                <a:cubicBezTo>
                  <a:pt x="1151" y="579"/>
                  <a:pt x="1132" y="583"/>
                  <a:pt x="1119" y="585"/>
                </a:cubicBezTo>
                <a:cubicBezTo>
                  <a:pt x="1119" y="582"/>
                  <a:pt x="1117" y="580"/>
                  <a:pt x="1119" y="578"/>
                </a:cubicBezTo>
                <a:cubicBezTo>
                  <a:pt x="1116" y="578"/>
                  <a:pt x="1114" y="583"/>
                  <a:pt x="1111" y="580"/>
                </a:cubicBezTo>
                <a:cubicBezTo>
                  <a:pt x="1115" y="576"/>
                  <a:pt x="1120" y="574"/>
                  <a:pt x="1121" y="567"/>
                </a:cubicBezTo>
                <a:cubicBezTo>
                  <a:pt x="1126" y="568"/>
                  <a:pt x="1125" y="563"/>
                  <a:pt x="1129" y="562"/>
                </a:cubicBezTo>
                <a:cubicBezTo>
                  <a:pt x="1132" y="561"/>
                  <a:pt x="1130" y="565"/>
                  <a:pt x="1133" y="565"/>
                </a:cubicBezTo>
                <a:cubicBezTo>
                  <a:pt x="1139" y="558"/>
                  <a:pt x="1149" y="551"/>
                  <a:pt x="1157" y="556"/>
                </a:cubicBezTo>
                <a:cubicBezTo>
                  <a:pt x="1155" y="557"/>
                  <a:pt x="1154" y="561"/>
                  <a:pt x="1151" y="561"/>
                </a:cubicBezTo>
                <a:close/>
                <a:moveTo>
                  <a:pt x="1158" y="556"/>
                </a:moveTo>
                <a:cubicBezTo>
                  <a:pt x="1157" y="551"/>
                  <a:pt x="1163" y="553"/>
                  <a:pt x="1161" y="547"/>
                </a:cubicBezTo>
                <a:cubicBezTo>
                  <a:pt x="1165" y="547"/>
                  <a:pt x="1165" y="547"/>
                  <a:pt x="1165" y="547"/>
                </a:cubicBezTo>
                <a:cubicBezTo>
                  <a:pt x="1165" y="552"/>
                  <a:pt x="1161" y="554"/>
                  <a:pt x="1158" y="556"/>
                </a:cubicBezTo>
                <a:close/>
                <a:moveTo>
                  <a:pt x="1179" y="548"/>
                </a:moveTo>
                <a:cubicBezTo>
                  <a:pt x="1178" y="551"/>
                  <a:pt x="1177" y="552"/>
                  <a:pt x="1175" y="552"/>
                </a:cubicBezTo>
                <a:cubicBezTo>
                  <a:pt x="1175" y="550"/>
                  <a:pt x="1176" y="548"/>
                  <a:pt x="1179" y="548"/>
                </a:cubicBezTo>
                <a:close/>
                <a:moveTo>
                  <a:pt x="1177" y="514"/>
                </a:moveTo>
                <a:cubicBezTo>
                  <a:pt x="1176" y="512"/>
                  <a:pt x="1177" y="510"/>
                  <a:pt x="1178" y="509"/>
                </a:cubicBezTo>
                <a:cubicBezTo>
                  <a:pt x="1180" y="509"/>
                  <a:pt x="1180" y="511"/>
                  <a:pt x="1182" y="510"/>
                </a:cubicBezTo>
                <a:cubicBezTo>
                  <a:pt x="1182" y="513"/>
                  <a:pt x="1180" y="514"/>
                  <a:pt x="1177" y="514"/>
                </a:cubicBezTo>
                <a:close/>
                <a:moveTo>
                  <a:pt x="1112" y="747"/>
                </a:moveTo>
                <a:cubicBezTo>
                  <a:pt x="1108" y="748"/>
                  <a:pt x="1111" y="752"/>
                  <a:pt x="1113" y="754"/>
                </a:cubicBezTo>
                <a:cubicBezTo>
                  <a:pt x="1113" y="752"/>
                  <a:pt x="1114" y="752"/>
                  <a:pt x="1114" y="750"/>
                </a:cubicBezTo>
                <a:cubicBezTo>
                  <a:pt x="1113" y="749"/>
                  <a:pt x="1112" y="749"/>
                  <a:pt x="1112" y="747"/>
                </a:cubicBezTo>
                <a:close/>
                <a:moveTo>
                  <a:pt x="700" y="1082"/>
                </a:moveTo>
                <a:cubicBezTo>
                  <a:pt x="699" y="1085"/>
                  <a:pt x="702" y="1084"/>
                  <a:pt x="702" y="1085"/>
                </a:cubicBezTo>
                <a:cubicBezTo>
                  <a:pt x="704" y="1082"/>
                  <a:pt x="712" y="1083"/>
                  <a:pt x="715" y="1081"/>
                </a:cubicBezTo>
                <a:cubicBezTo>
                  <a:pt x="710" y="1075"/>
                  <a:pt x="707" y="1081"/>
                  <a:pt x="700" y="1082"/>
                </a:cubicBezTo>
                <a:close/>
                <a:moveTo>
                  <a:pt x="927" y="95"/>
                </a:moveTo>
                <a:cubicBezTo>
                  <a:pt x="937" y="94"/>
                  <a:pt x="932" y="90"/>
                  <a:pt x="927" y="95"/>
                </a:cubicBezTo>
                <a:close/>
                <a:moveTo>
                  <a:pt x="1147" y="166"/>
                </a:moveTo>
                <a:cubicBezTo>
                  <a:pt x="1143" y="165"/>
                  <a:pt x="1136" y="171"/>
                  <a:pt x="1141" y="174"/>
                </a:cubicBezTo>
                <a:cubicBezTo>
                  <a:pt x="1143" y="172"/>
                  <a:pt x="1142" y="167"/>
                  <a:pt x="1147" y="167"/>
                </a:cubicBezTo>
                <a:cubicBezTo>
                  <a:pt x="1147" y="167"/>
                  <a:pt x="1148" y="166"/>
                  <a:pt x="1147" y="166"/>
                </a:cubicBezTo>
                <a:close/>
                <a:moveTo>
                  <a:pt x="959" y="188"/>
                </a:moveTo>
                <a:cubicBezTo>
                  <a:pt x="961" y="182"/>
                  <a:pt x="971" y="177"/>
                  <a:pt x="976" y="181"/>
                </a:cubicBezTo>
                <a:cubicBezTo>
                  <a:pt x="981" y="176"/>
                  <a:pt x="993" y="173"/>
                  <a:pt x="994" y="167"/>
                </a:cubicBezTo>
                <a:cubicBezTo>
                  <a:pt x="979" y="168"/>
                  <a:pt x="971" y="179"/>
                  <a:pt x="957" y="183"/>
                </a:cubicBezTo>
                <a:cubicBezTo>
                  <a:pt x="957" y="185"/>
                  <a:pt x="957" y="187"/>
                  <a:pt x="959" y="188"/>
                </a:cubicBezTo>
                <a:close/>
                <a:moveTo>
                  <a:pt x="1152" y="259"/>
                </a:moveTo>
                <a:cubicBezTo>
                  <a:pt x="1152" y="256"/>
                  <a:pt x="1155" y="255"/>
                  <a:pt x="1157" y="253"/>
                </a:cubicBezTo>
                <a:cubicBezTo>
                  <a:pt x="1154" y="251"/>
                  <a:pt x="1151" y="249"/>
                  <a:pt x="1147" y="249"/>
                </a:cubicBezTo>
                <a:cubicBezTo>
                  <a:pt x="1148" y="254"/>
                  <a:pt x="1151" y="256"/>
                  <a:pt x="1153" y="255"/>
                </a:cubicBezTo>
                <a:cubicBezTo>
                  <a:pt x="1152" y="257"/>
                  <a:pt x="1148" y="258"/>
                  <a:pt x="1152" y="259"/>
                </a:cubicBezTo>
                <a:close/>
                <a:moveTo>
                  <a:pt x="1192" y="338"/>
                </a:moveTo>
                <a:cubicBezTo>
                  <a:pt x="1197" y="336"/>
                  <a:pt x="1200" y="334"/>
                  <a:pt x="1203" y="331"/>
                </a:cubicBezTo>
                <a:cubicBezTo>
                  <a:pt x="1200" y="333"/>
                  <a:pt x="1191" y="334"/>
                  <a:pt x="1192" y="338"/>
                </a:cubicBezTo>
                <a:close/>
                <a:moveTo>
                  <a:pt x="1219" y="382"/>
                </a:moveTo>
                <a:cubicBezTo>
                  <a:pt x="1223" y="382"/>
                  <a:pt x="1228" y="384"/>
                  <a:pt x="1231" y="378"/>
                </a:cubicBezTo>
                <a:cubicBezTo>
                  <a:pt x="1228" y="377"/>
                  <a:pt x="1226" y="381"/>
                  <a:pt x="1225" y="378"/>
                </a:cubicBezTo>
                <a:cubicBezTo>
                  <a:pt x="1228" y="377"/>
                  <a:pt x="1230" y="375"/>
                  <a:pt x="1232" y="374"/>
                </a:cubicBezTo>
                <a:cubicBezTo>
                  <a:pt x="1229" y="375"/>
                  <a:pt x="1226" y="375"/>
                  <a:pt x="1223" y="373"/>
                </a:cubicBezTo>
                <a:cubicBezTo>
                  <a:pt x="1223" y="377"/>
                  <a:pt x="1219" y="378"/>
                  <a:pt x="1219" y="382"/>
                </a:cubicBezTo>
                <a:close/>
                <a:moveTo>
                  <a:pt x="1162" y="385"/>
                </a:moveTo>
                <a:cubicBezTo>
                  <a:pt x="1170" y="385"/>
                  <a:pt x="1172" y="376"/>
                  <a:pt x="1179" y="378"/>
                </a:cubicBezTo>
                <a:cubicBezTo>
                  <a:pt x="1175" y="373"/>
                  <a:pt x="1166" y="382"/>
                  <a:pt x="1162" y="385"/>
                </a:cubicBezTo>
                <a:close/>
                <a:moveTo>
                  <a:pt x="1215" y="381"/>
                </a:moveTo>
                <a:cubicBezTo>
                  <a:pt x="1213" y="381"/>
                  <a:pt x="1202" y="379"/>
                  <a:pt x="1201" y="387"/>
                </a:cubicBezTo>
                <a:cubicBezTo>
                  <a:pt x="1204" y="387"/>
                  <a:pt x="1207" y="387"/>
                  <a:pt x="1208" y="390"/>
                </a:cubicBezTo>
                <a:cubicBezTo>
                  <a:pt x="1204" y="391"/>
                  <a:pt x="1203" y="394"/>
                  <a:pt x="1199" y="394"/>
                </a:cubicBezTo>
                <a:cubicBezTo>
                  <a:pt x="1201" y="396"/>
                  <a:pt x="1205" y="392"/>
                  <a:pt x="1208" y="390"/>
                </a:cubicBezTo>
                <a:cubicBezTo>
                  <a:pt x="1211" y="390"/>
                  <a:pt x="1213" y="390"/>
                  <a:pt x="1213" y="388"/>
                </a:cubicBezTo>
                <a:cubicBezTo>
                  <a:pt x="1212" y="387"/>
                  <a:pt x="1209" y="389"/>
                  <a:pt x="1209" y="387"/>
                </a:cubicBezTo>
                <a:cubicBezTo>
                  <a:pt x="1209" y="383"/>
                  <a:pt x="1214" y="384"/>
                  <a:pt x="1215" y="381"/>
                </a:cubicBezTo>
                <a:close/>
                <a:moveTo>
                  <a:pt x="1267" y="409"/>
                </a:moveTo>
                <a:cubicBezTo>
                  <a:pt x="1269" y="403"/>
                  <a:pt x="1274" y="398"/>
                  <a:pt x="1282" y="398"/>
                </a:cubicBezTo>
                <a:cubicBezTo>
                  <a:pt x="1285" y="394"/>
                  <a:pt x="1291" y="392"/>
                  <a:pt x="1287" y="393"/>
                </a:cubicBezTo>
                <a:cubicBezTo>
                  <a:pt x="1282" y="394"/>
                  <a:pt x="1262" y="406"/>
                  <a:pt x="1255" y="404"/>
                </a:cubicBezTo>
                <a:cubicBezTo>
                  <a:pt x="1255" y="405"/>
                  <a:pt x="1258" y="405"/>
                  <a:pt x="1257" y="407"/>
                </a:cubicBezTo>
                <a:cubicBezTo>
                  <a:pt x="1253" y="407"/>
                  <a:pt x="1253" y="410"/>
                  <a:pt x="1251" y="412"/>
                </a:cubicBezTo>
                <a:cubicBezTo>
                  <a:pt x="1256" y="414"/>
                  <a:pt x="1259" y="407"/>
                  <a:pt x="1267" y="409"/>
                </a:cubicBezTo>
                <a:close/>
                <a:moveTo>
                  <a:pt x="1230" y="407"/>
                </a:moveTo>
                <a:cubicBezTo>
                  <a:pt x="1229" y="408"/>
                  <a:pt x="1226" y="408"/>
                  <a:pt x="1226" y="406"/>
                </a:cubicBezTo>
                <a:cubicBezTo>
                  <a:pt x="1226" y="404"/>
                  <a:pt x="1230" y="405"/>
                  <a:pt x="1230" y="403"/>
                </a:cubicBezTo>
                <a:cubicBezTo>
                  <a:pt x="1229" y="403"/>
                  <a:pt x="1229" y="401"/>
                  <a:pt x="1229" y="400"/>
                </a:cubicBezTo>
                <a:cubicBezTo>
                  <a:pt x="1226" y="401"/>
                  <a:pt x="1224" y="401"/>
                  <a:pt x="1223" y="399"/>
                </a:cubicBezTo>
                <a:cubicBezTo>
                  <a:pt x="1220" y="402"/>
                  <a:pt x="1210" y="404"/>
                  <a:pt x="1218" y="404"/>
                </a:cubicBezTo>
                <a:cubicBezTo>
                  <a:pt x="1216" y="405"/>
                  <a:pt x="1214" y="405"/>
                  <a:pt x="1214" y="408"/>
                </a:cubicBezTo>
                <a:cubicBezTo>
                  <a:pt x="1216" y="408"/>
                  <a:pt x="1217" y="407"/>
                  <a:pt x="1217" y="408"/>
                </a:cubicBezTo>
                <a:cubicBezTo>
                  <a:pt x="1217" y="411"/>
                  <a:pt x="1214" y="412"/>
                  <a:pt x="1214" y="415"/>
                </a:cubicBezTo>
                <a:cubicBezTo>
                  <a:pt x="1219" y="416"/>
                  <a:pt x="1229" y="415"/>
                  <a:pt x="1230" y="407"/>
                </a:cubicBezTo>
                <a:close/>
                <a:moveTo>
                  <a:pt x="1230" y="406"/>
                </a:moveTo>
                <a:cubicBezTo>
                  <a:pt x="1230" y="406"/>
                  <a:pt x="1230" y="407"/>
                  <a:pt x="1230" y="407"/>
                </a:cubicBezTo>
                <a:cubicBezTo>
                  <a:pt x="1230" y="407"/>
                  <a:pt x="1230" y="406"/>
                  <a:pt x="1230" y="406"/>
                </a:cubicBezTo>
                <a:close/>
                <a:moveTo>
                  <a:pt x="1245" y="418"/>
                </a:moveTo>
                <a:cubicBezTo>
                  <a:pt x="1244" y="416"/>
                  <a:pt x="1245" y="414"/>
                  <a:pt x="1246" y="414"/>
                </a:cubicBezTo>
                <a:cubicBezTo>
                  <a:pt x="1249" y="415"/>
                  <a:pt x="1250" y="410"/>
                  <a:pt x="1248" y="413"/>
                </a:cubicBezTo>
                <a:cubicBezTo>
                  <a:pt x="1243" y="414"/>
                  <a:pt x="1239" y="417"/>
                  <a:pt x="1234" y="419"/>
                </a:cubicBezTo>
                <a:cubicBezTo>
                  <a:pt x="1238" y="422"/>
                  <a:pt x="1241" y="415"/>
                  <a:pt x="1245" y="418"/>
                </a:cubicBezTo>
                <a:close/>
                <a:moveTo>
                  <a:pt x="1167" y="425"/>
                </a:moveTo>
                <a:cubicBezTo>
                  <a:pt x="1171" y="423"/>
                  <a:pt x="1175" y="421"/>
                  <a:pt x="1178" y="418"/>
                </a:cubicBezTo>
                <a:cubicBezTo>
                  <a:pt x="1174" y="420"/>
                  <a:pt x="1169" y="421"/>
                  <a:pt x="1167" y="425"/>
                </a:cubicBezTo>
                <a:close/>
                <a:moveTo>
                  <a:pt x="1136" y="429"/>
                </a:moveTo>
                <a:cubicBezTo>
                  <a:pt x="1130" y="428"/>
                  <a:pt x="1127" y="435"/>
                  <a:pt x="1123" y="432"/>
                </a:cubicBezTo>
                <a:cubicBezTo>
                  <a:pt x="1123" y="429"/>
                  <a:pt x="1128" y="430"/>
                  <a:pt x="1128" y="427"/>
                </a:cubicBezTo>
                <a:cubicBezTo>
                  <a:pt x="1123" y="425"/>
                  <a:pt x="1110" y="427"/>
                  <a:pt x="1108" y="434"/>
                </a:cubicBezTo>
                <a:cubicBezTo>
                  <a:pt x="1111" y="435"/>
                  <a:pt x="1116" y="438"/>
                  <a:pt x="1114" y="441"/>
                </a:cubicBezTo>
                <a:cubicBezTo>
                  <a:pt x="1117" y="442"/>
                  <a:pt x="1120" y="438"/>
                  <a:pt x="1121" y="440"/>
                </a:cubicBezTo>
                <a:cubicBezTo>
                  <a:pt x="1120" y="441"/>
                  <a:pt x="1119" y="442"/>
                  <a:pt x="1118" y="443"/>
                </a:cubicBezTo>
                <a:cubicBezTo>
                  <a:pt x="1114" y="440"/>
                  <a:pt x="1108" y="449"/>
                  <a:pt x="1104" y="452"/>
                </a:cubicBezTo>
                <a:cubicBezTo>
                  <a:pt x="1107" y="452"/>
                  <a:pt x="1110" y="451"/>
                  <a:pt x="1109" y="455"/>
                </a:cubicBezTo>
                <a:cubicBezTo>
                  <a:pt x="1106" y="455"/>
                  <a:pt x="1105" y="452"/>
                  <a:pt x="1103" y="455"/>
                </a:cubicBezTo>
                <a:cubicBezTo>
                  <a:pt x="1103" y="458"/>
                  <a:pt x="1103" y="460"/>
                  <a:pt x="1105" y="462"/>
                </a:cubicBezTo>
                <a:cubicBezTo>
                  <a:pt x="1110" y="457"/>
                  <a:pt x="1118" y="457"/>
                  <a:pt x="1120" y="450"/>
                </a:cubicBezTo>
                <a:cubicBezTo>
                  <a:pt x="1123" y="450"/>
                  <a:pt x="1127" y="446"/>
                  <a:pt x="1124" y="445"/>
                </a:cubicBezTo>
                <a:cubicBezTo>
                  <a:pt x="1122" y="447"/>
                  <a:pt x="1120" y="449"/>
                  <a:pt x="1117" y="450"/>
                </a:cubicBezTo>
                <a:cubicBezTo>
                  <a:pt x="1117" y="449"/>
                  <a:pt x="1116" y="449"/>
                  <a:pt x="1116" y="448"/>
                </a:cubicBezTo>
                <a:cubicBezTo>
                  <a:pt x="1117" y="447"/>
                  <a:pt x="1117" y="446"/>
                  <a:pt x="1118" y="445"/>
                </a:cubicBezTo>
                <a:cubicBezTo>
                  <a:pt x="1119" y="448"/>
                  <a:pt x="1121" y="444"/>
                  <a:pt x="1124" y="445"/>
                </a:cubicBezTo>
                <a:cubicBezTo>
                  <a:pt x="1124" y="442"/>
                  <a:pt x="1124" y="442"/>
                  <a:pt x="1126" y="439"/>
                </a:cubicBezTo>
                <a:cubicBezTo>
                  <a:pt x="1124" y="437"/>
                  <a:pt x="1122" y="439"/>
                  <a:pt x="1122" y="438"/>
                </a:cubicBezTo>
                <a:cubicBezTo>
                  <a:pt x="1125" y="433"/>
                  <a:pt x="1132" y="433"/>
                  <a:pt x="1136" y="429"/>
                </a:cubicBezTo>
                <a:close/>
                <a:moveTo>
                  <a:pt x="1094" y="442"/>
                </a:moveTo>
                <a:cubicBezTo>
                  <a:pt x="1090" y="444"/>
                  <a:pt x="1079" y="444"/>
                  <a:pt x="1080" y="448"/>
                </a:cubicBezTo>
                <a:cubicBezTo>
                  <a:pt x="1085" y="447"/>
                  <a:pt x="1095" y="442"/>
                  <a:pt x="1094" y="442"/>
                </a:cubicBezTo>
                <a:close/>
                <a:moveTo>
                  <a:pt x="1002" y="455"/>
                </a:moveTo>
                <a:cubicBezTo>
                  <a:pt x="999" y="456"/>
                  <a:pt x="995" y="456"/>
                  <a:pt x="995" y="460"/>
                </a:cubicBezTo>
                <a:cubicBezTo>
                  <a:pt x="999" y="460"/>
                  <a:pt x="999" y="456"/>
                  <a:pt x="1002" y="455"/>
                </a:cubicBezTo>
                <a:close/>
                <a:moveTo>
                  <a:pt x="1126" y="464"/>
                </a:moveTo>
                <a:cubicBezTo>
                  <a:pt x="1127" y="462"/>
                  <a:pt x="1129" y="462"/>
                  <a:pt x="1131" y="462"/>
                </a:cubicBezTo>
                <a:cubicBezTo>
                  <a:pt x="1131" y="457"/>
                  <a:pt x="1126" y="460"/>
                  <a:pt x="1125" y="462"/>
                </a:cubicBezTo>
                <a:cubicBezTo>
                  <a:pt x="1127" y="462"/>
                  <a:pt x="1125" y="464"/>
                  <a:pt x="1126" y="464"/>
                </a:cubicBezTo>
                <a:close/>
                <a:moveTo>
                  <a:pt x="1234" y="521"/>
                </a:moveTo>
                <a:cubicBezTo>
                  <a:pt x="1230" y="525"/>
                  <a:pt x="1219" y="527"/>
                  <a:pt x="1218" y="531"/>
                </a:cubicBezTo>
                <a:cubicBezTo>
                  <a:pt x="1216" y="534"/>
                  <a:pt x="1197" y="535"/>
                  <a:pt x="1192" y="546"/>
                </a:cubicBezTo>
                <a:cubicBezTo>
                  <a:pt x="1199" y="545"/>
                  <a:pt x="1205" y="540"/>
                  <a:pt x="1212" y="536"/>
                </a:cubicBezTo>
                <a:cubicBezTo>
                  <a:pt x="1220" y="532"/>
                  <a:pt x="1232" y="529"/>
                  <a:pt x="1234" y="521"/>
                </a:cubicBezTo>
                <a:close/>
                <a:moveTo>
                  <a:pt x="162" y="592"/>
                </a:moveTo>
                <a:cubicBezTo>
                  <a:pt x="153" y="594"/>
                  <a:pt x="146" y="599"/>
                  <a:pt x="141" y="605"/>
                </a:cubicBezTo>
                <a:cubicBezTo>
                  <a:pt x="144" y="605"/>
                  <a:pt x="145" y="604"/>
                  <a:pt x="147" y="607"/>
                </a:cubicBezTo>
                <a:cubicBezTo>
                  <a:pt x="147" y="609"/>
                  <a:pt x="143" y="611"/>
                  <a:pt x="145" y="612"/>
                </a:cubicBezTo>
                <a:cubicBezTo>
                  <a:pt x="146" y="609"/>
                  <a:pt x="150" y="609"/>
                  <a:pt x="152" y="608"/>
                </a:cubicBezTo>
                <a:cubicBezTo>
                  <a:pt x="152" y="605"/>
                  <a:pt x="150" y="603"/>
                  <a:pt x="151" y="599"/>
                </a:cubicBezTo>
                <a:cubicBezTo>
                  <a:pt x="152" y="599"/>
                  <a:pt x="152" y="598"/>
                  <a:pt x="153" y="598"/>
                </a:cubicBezTo>
                <a:cubicBezTo>
                  <a:pt x="157" y="600"/>
                  <a:pt x="162" y="596"/>
                  <a:pt x="162" y="592"/>
                </a:cubicBezTo>
                <a:close/>
                <a:moveTo>
                  <a:pt x="202" y="660"/>
                </a:moveTo>
                <a:cubicBezTo>
                  <a:pt x="200" y="659"/>
                  <a:pt x="200" y="657"/>
                  <a:pt x="197" y="658"/>
                </a:cubicBezTo>
                <a:cubicBezTo>
                  <a:pt x="197" y="659"/>
                  <a:pt x="195" y="663"/>
                  <a:pt x="196" y="663"/>
                </a:cubicBezTo>
                <a:cubicBezTo>
                  <a:pt x="196" y="659"/>
                  <a:pt x="201" y="662"/>
                  <a:pt x="202" y="660"/>
                </a:cubicBezTo>
                <a:close/>
                <a:moveTo>
                  <a:pt x="1186" y="672"/>
                </a:moveTo>
                <a:cubicBezTo>
                  <a:pt x="1184" y="675"/>
                  <a:pt x="1182" y="676"/>
                  <a:pt x="1178" y="677"/>
                </a:cubicBezTo>
                <a:cubicBezTo>
                  <a:pt x="1178" y="676"/>
                  <a:pt x="1177" y="675"/>
                  <a:pt x="1177" y="675"/>
                </a:cubicBezTo>
                <a:cubicBezTo>
                  <a:pt x="1178" y="672"/>
                  <a:pt x="1178" y="670"/>
                  <a:pt x="1178" y="666"/>
                </a:cubicBezTo>
                <a:cubicBezTo>
                  <a:pt x="1172" y="668"/>
                  <a:pt x="1168" y="672"/>
                  <a:pt x="1164" y="676"/>
                </a:cubicBezTo>
                <a:cubicBezTo>
                  <a:pt x="1165" y="679"/>
                  <a:pt x="1171" y="677"/>
                  <a:pt x="1173" y="678"/>
                </a:cubicBezTo>
                <a:cubicBezTo>
                  <a:pt x="1173" y="683"/>
                  <a:pt x="1173" y="683"/>
                  <a:pt x="1173" y="683"/>
                </a:cubicBezTo>
                <a:cubicBezTo>
                  <a:pt x="1179" y="681"/>
                  <a:pt x="1186" y="676"/>
                  <a:pt x="1186" y="672"/>
                </a:cubicBezTo>
                <a:close/>
                <a:moveTo>
                  <a:pt x="1169" y="675"/>
                </a:moveTo>
                <a:cubicBezTo>
                  <a:pt x="1169" y="671"/>
                  <a:pt x="1173" y="671"/>
                  <a:pt x="1176" y="670"/>
                </a:cubicBezTo>
                <a:cubicBezTo>
                  <a:pt x="1176" y="673"/>
                  <a:pt x="1175" y="673"/>
                  <a:pt x="1175" y="676"/>
                </a:cubicBezTo>
                <a:cubicBezTo>
                  <a:pt x="1173" y="676"/>
                  <a:pt x="1171" y="676"/>
                  <a:pt x="1169" y="675"/>
                </a:cubicBezTo>
                <a:close/>
                <a:moveTo>
                  <a:pt x="1045" y="783"/>
                </a:moveTo>
                <a:cubicBezTo>
                  <a:pt x="1045" y="786"/>
                  <a:pt x="1040" y="792"/>
                  <a:pt x="1038" y="787"/>
                </a:cubicBezTo>
                <a:cubicBezTo>
                  <a:pt x="1035" y="787"/>
                  <a:pt x="1035" y="790"/>
                  <a:pt x="1034" y="792"/>
                </a:cubicBezTo>
                <a:cubicBezTo>
                  <a:pt x="1037" y="790"/>
                  <a:pt x="1034" y="795"/>
                  <a:pt x="1037" y="795"/>
                </a:cubicBezTo>
                <a:cubicBezTo>
                  <a:pt x="1037" y="792"/>
                  <a:pt x="1040" y="793"/>
                  <a:pt x="1042" y="793"/>
                </a:cubicBezTo>
                <a:cubicBezTo>
                  <a:pt x="1040" y="788"/>
                  <a:pt x="1043" y="786"/>
                  <a:pt x="1048" y="786"/>
                </a:cubicBezTo>
                <a:cubicBezTo>
                  <a:pt x="1048" y="785"/>
                  <a:pt x="1049" y="784"/>
                  <a:pt x="1049" y="783"/>
                </a:cubicBezTo>
                <a:cubicBezTo>
                  <a:pt x="1047" y="784"/>
                  <a:pt x="1048" y="784"/>
                  <a:pt x="1045" y="783"/>
                </a:cubicBezTo>
                <a:close/>
                <a:moveTo>
                  <a:pt x="1192" y="801"/>
                </a:moveTo>
                <a:cubicBezTo>
                  <a:pt x="1193" y="799"/>
                  <a:pt x="1191" y="795"/>
                  <a:pt x="1196" y="794"/>
                </a:cubicBezTo>
                <a:cubicBezTo>
                  <a:pt x="1194" y="792"/>
                  <a:pt x="1191" y="795"/>
                  <a:pt x="1190" y="796"/>
                </a:cubicBezTo>
                <a:cubicBezTo>
                  <a:pt x="1191" y="797"/>
                  <a:pt x="1189" y="798"/>
                  <a:pt x="1190" y="799"/>
                </a:cubicBezTo>
                <a:cubicBezTo>
                  <a:pt x="1191" y="800"/>
                  <a:pt x="1192" y="800"/>
                  <a:pt x="1192" y="801"/>
                </a:cubicBezTo>
                <a:close/>
                <a:moveTo>
                  <a:pt x="1191" y="802"/>
                </a:moveTo>
                <a:cubicBezTo>
                  <a:pt x="1192" y="802"/>
                  <a:pt x="1192" y="801"/>
                  <a:pt x="1192" y="801"/>
                </a:cubicBezTo>
                <a:cubicBezTo>
                  <a:pt x="1192" y="801"/>
                  <a:pt x="1191" y="801"/>
                  <a:pt x="1191" y="802"/>
                </a:cubicBezTo>
                <a:close/>
                <a:moveTo>
                  <a:pt x="1192" y="801"/>
                </a:moveTo>
                <a:cubicBezTo>
                  <a:pt x="1192" y="801"/>
                  <a:pt x="1192" y="801"/>
                  <a:pt x="1192" y="801"/>
                </a:cubicBezTo>
                <a:cubicBezTo>
                  <a:pt x="1192" y="801"/>
                  <a:pt x="1192" y="801"/>
                  <a:pt x="1192" y="801"/>
                </a:cubicBezTo>
                <a:cubicBezTo>
                  <a:pt x="1192" y="801"/>
                  <a:pt x="1192" y="801"/>
                  <a:pt x="1192" y="801"/>
                </a:cubicBezTo>
                <a:close/>
                <a:moveTo>
                  <a:pt x="1117" y="848"/>
                </a:moveTo>
                <a:cubicBezTo>
                  <a:pt x="1117" y="847"/>
                  <a:pt x="1117" y="846"/>
                  <a:pt x="1118" y="846"/>
                </a:cubicBezTo>
                <a:cubicBezTo>
                  <a:pt x="1117" y="846"/>
                  <a:pt x="1117" y="846"/>
                  <a:pt x="1117" y="846"/>
                </a:cubicBezTo>
                <a:lnTo>
                  <a:pt x="1117" y="848"/>
                </a:lnTo>
                <a:close/>
                <a:moveTo>
                  <a:pt x="1138" y="833"/>
                </a:moveTo>
                <a:cubicBezTo>
                  <a:pt x="1136" y="833"/>
                  <a:pt x="1136" y="831"/>
                  <a:pt x="1136" y="831"/>
                </a:cubicBezTo>
                <a:cubicBezTo>
                  <a:pt x="1133" y="838"/>
                  <a:pt x="1121" y="840"/>
                  <a:pt x="1118" y="846"/>
                </a:cubicBezTo>
                <a:cubicBezTo>
                  <a:pt x="1124" y="846"/>
                  <a:pt x="1124" y="846"/>
                  <a:pt x="1124" y="846"/>
                </a:cubicBezTo>
                <a:cubicBezTo>
                  <a:pt x="1127" y="843"/>
                  <a:pt x="1131" y="834"/>
                  <a:pt x="1136" y="838"/>
                </a:cubicBezTo>
                <a:cubicBezTo>
                  <a:pt x="1135" y="835"/>
                  <a:pt x="1139" y="836"/>
                  <a:pt x="1138" y="833"/>
                </a:cubicBezTo>
                <a:close/>
                <a:moveTo>
                  <a:pt x="117" y="847"/>
                </a:moveTo>
                <a:cubicBezTo>
                  <a:pt x="113" y="845"/>
                  <a:pt x="109" y="848"/>
                  <a:pt x="108" y="851"/>
                </a:cubicBezTo>
                <a:cubicBezTo>
                  <a:pt x="113" y="849"/>
                  <a:pt x="117" y="847"/>
                  <a:pt x="121" y="846"/>
                </a:cubicBezTo>
                <a:cubicBezTo>
                  <a:pt x="130" y="844"/>
                  <a:pt x="129" y="845"/>
                  <a:pt x="134" y="836"/>
                </a:cubicBezTo>
                <a:cubicBezTo>
                  <a:pt x="134" y="836"/>
                  <a:pt x="136" y="837"/>
                  <a:pt x="136" y="835"/>
                </a:cubicBezTo>
                <a:cubicBezTo>
                  <a:pt x="133" y="837"/>
                  <a:pt x="134" y="833"/>
                  <a:pt x="131" y="834"/>
                </a:cubicBezTo>
                <a:cubicBezTo>
                  <a:pt x="126" y="837"/>
                  <a:pt x="121" y="841"/>
                  <a:pt x="117" y="847"/>
                </a:cubicBezTo>
                <a:close/>
                <a:moveTo>
                  <a:pt x="167" y="840"/>
                </a:moveTo>
                <a:cubicBezTo>
                  <a:pt x="167" y="844"/>
                  <a:pt x="160" y="841"/>
                  <a:pt x="160" y="845"/>
                </a:cubicBezTo>
                <a:cubicBezTo>
                  <a:pt x="163" y="845"/>
                  <a:pt x="163" y="843"/>
                  <a:pt x="165" y="845"/>
                </a:cubicBezTo>
                <a:cubicBezTo>
                  <a:pt x="164" y="842"/>
                  <a:pt x="170" y="842"/>
                  <a:pt x="167" y="840"/>
                </a:cubicBezTo>
                <a:close/>
                <a:moveTo>
                  <a:pt x="149" y="845"/>
                </a:moveTo>
                <a:cubicBezTo>
                  <a:pt x="142" y="845"/>
                  <a:pt x="132" y="851"/>
                  <a:pt x="129" y="858"/>
                </a:cubicBezTo>
                <a:cubicBezTo>
                  <a:pt x="126" y="858"/>
                  <a:pt x="125" y="857"/>
                  <a:pt x="123" y="857"/>
                </a:cubicBezTo>
                <a:cubicBezTo>
                  <a:pt x="114" y="866"/>
                  <a:pt x="103" y="873"/>
                  <a:pt x="93" y="882"/>
                </a:cubicBezTo>
                <a:cubicBezTo>
                  <a:pt x="105" y="872"/>
                  <a:pt x="122" y="871"/>
                  <a:pt x="133" y="860"/>
                </a:cubicBezTo>
                <a:cubicBezTo>
                  <a:pt x="132" y="860"/>
                  <a:pt x="130" y="860"/>
                  <a:pt x="130" y="858"/>
                </a:cubicBezTo>
                <a:cubicBezTo>
                  <a:pt x="135" y="852"/>
                  <a:pt x="145" y="851"/>
                  <a:pt x="149" y="845"/>
                </a:cubicBezTo>
                <a:close/>
                <a:moveTo>
                  <a:pt x="1051" y="939"/>
                </a:moveTo>
                <a:cubicBezTo>
                  <a:pt x="1054" y="938"/>
                  <a:pt x="1056" y="936"/>
                  <a:pt x="1058" y="934"/>
                </a:cubicBezTo>
                <a:cubicBezTo>
                  <a:pt x="1062" y="934"/>
                  <a:pt x="1062" y="937"/>
                  <a:pt x="1062" y="939"/>
                </a:cubicBezTo>
                <a:cubicBezTo>
                  <a:pt x="1063" y="936"/>
                  <a:pt x="1066" y="938"/>
                  <a:pt x="1068" y="939"/>
                </a:cubicBezTo>
                <a:cubicBezTo>
                  <a:pt x="1068" y="936"/>
                  <a:pt x="1070" y="935"/>
                  <a:pt x="1070" y="932"/>
                </a:cubicBezTo>
                <a:cubicBezTo>
                  <a:pt x="1066" y="927"/>
                  <a:pt x="1075" y="910"/>
                  <a:pt x="1082" y="916"/>
                </a:cubicBezTo>
                <a:cubicBezTo>
                  <a:pt x="1082" y="922"/>
                  <a:pt x="1072" y="926"/>
                  <a:pt x="1076" y="930"/>
                </a:cubicBezTo>
                <a:cubicBezTo>
                  <a:pt x="1081" y="925"/>
                  <a:pt x="1097" y="922"/>
                  <a:pt x="1097" y="913"/>
                </a:cubicBezTo>
                <a:cubicBezTo>
                  <a:pt x="1095" y="914"/>
                  <a:pt x="1097" y="910"/>
                  <a:pt x="1094" y="910"/>
                </a:cubicBezTo>
                <a:cubicBezTo>
                  <a:pt x="1096" y="907"/>
                  <a:pt x="1093" y="906"/>
                  <a:pt x="1097" y="905"/>
                </a:cubicBezTo>
                <a:cubicBezTo>
                  <a:pt x="1097" y="903"/>
                  <a:pt x="1095" y="902"/>
                  <a:pt x="1096" y="900"/>
                </a:cubicBezTo>
                <a:cubicBezTo>
                  <a:pt x="1093" y="901"/>
                  <a:pt x="1094" y="897"/>
                  <a:pt x="1092" y="897"/>
                </a:cubicBezTo>
                <a:cubicBezTo>
                  <a:pt x="1091" y="902"/>
                  <a:pt x="1088" y="905"/>
                  <a:pt x="1084" y="910"/>
                </a:cubicBezTo>
                <a:cubicBezTo>
                  <a:pt x="1082" y="907"/>
                  <a:pt x="1081" y="912"/>
                  <a:pt x="1078" y="912"/>
                </a:cubicBezTo>
                <a:cubicBezTo>
                  <a:pt x="1078" y="909"/>
                  <a:pt x="1078" y="908"/>
                  <a:pt x="1077" y="907"/>
                </a:cubicBezTo>
                <a:cubicBezTo>
                  <a:pt x="1094" y="892"/>
                  <a:pt x="1113" y="879"/>
                  <a:pt x="1135" y="870"/>
                </a:cubicBezTo>
                <a:cubicBezTo>
                  <a:pt x="1133" y="867"/>
                  <a:pt x="1137" y="866"/>
                  <a:pt x="1135" y="865"/>
                </a:cubicBezTo>
                <a:cubicBezTo>
                  <a:pt x="1135" y="867"/>
                  <a:pt x="1130" y="867"/>
                  <a:pt x="1132" y="864"/>
                </a:cubicBezTo>
                <a:cubicBezTo>
                  <a:pt x="1129" y="865"/>
                  <a:pt x="1125" y="870"/>
                  <a:pt x="1121" y="867"/>
                </a:cubicBezTo>
                <a:cubicBezTo>
                  <a:pt x="1120" y="864"/>
                  <a:pt x="1122" y="865"/>
                  <a:pt x="1123" y="863"/>
                </a:cubicBezTo>
                <a:cubicBezTo>
                  <a:pt x="1119" y="863"/>
                  <a:pt x="1115" y="868"/>
                  <a:pt x="1114" y="861"/>
                </a:cubicBezTo>
                <a:cubicBezTo>
                  <a:pt x="1116" y="862"/>
                  <a:pt x="1115" y="864"/>
                  <a:pt x="1118" y="863"/>
                </a:cubicBezTo>
                <a:cubicBezTo>
                  <a:pt x="1118" y="862"/>
                  <a:pt x="1117" y="861"/>
                  <a:pt x="1117" y="860"/>
                </a:cubicBezTo>
                <a:cubicBezTo>
                  <a:pt x="1115" y="859"/>
                  <a:pt x="1113" y="859"/>
                  <a:pt x="1112" y="860"/>
                </a:cubicBezTo>
                <a:cubicBezTo>
                  <a:pt x="1111" y="858"/>
                  <a:pt x="1109" y="857"/>
                  <a:pt x="1109" y="855"/>
                </a:cubicBezTo>
                <a:cubicBezTo>
                  <a:pt x="1111" y="853"/>
                  <a:pt x="1111" y="849"/>
                  <a:pt x="1114" y="848"/>
                </a:cubicBezTo>
                <a:cubicBezTo>
                  <a:pt x="1107" y="845"/>
                  <a:pt x="1101" y="858"/>
                  <a:pt x="1096" y="851"/>
                </a:cubicBezTo>
                <a:cubicBezTo>
                  <a:pt x="1095" y="854"/>
                  <a:pt x="1098" y="854"/>
                  <a:pt x="1097" y="857"/>
                </a:cubicBezTo>
                <a:cubicBezTo>
                  <a:pt x="1093" y="860"/>
                  <a:pt x="1086" y="858"/>
                  <a:pt x="1084" y="866"/>
                </a:cubicBezTo>
                <a:cubicBezTo>
                  <a:pt x="1088" y="864"/>
                  <a:pt x="1087" y="868"/>
                  <a:pt x="1087" y="872"/>
                </a:cubicBezTo>
                <a:cubicBezTo>
                  <a:pt x="1092" y="870"/>
                  <a:pt x="1091" y="872"/>
                  <a:pt x="1092" y="874"/>
                </a:cubicBezTo>
                <a:cubicBezTo>
                  <a:pt x="1093" y="871"/>
                  <a:pt x="1095" y="874"/>
                  <a:pt x="1095" y="876"/>
                </a:cubicBezTo>
                <a:cubicBezTo>
                  <a:pt x="1092" y="880"/>
                  <a:pt x="1089" y="883"/>
                  <a:pt x="1084" y="883"/>
                </a:cubicBezTo>
                <a:cubicBezTo>
                  <a:pt x="1085" y="879"/>
                  <a:pt x="1084" y="876"/>
                  <a:pt x="1081" y="874"/>
                </a:cubicBezTo>
                <a:cubicBezTo>
                  <a:pt x="1081" y="876"/>
                  <a:pt x="1079" y="875"/>
                  <a:pt x="1079" y="876"/>
                </a:cubicBezTo>
                <a:cubicBezTo>
                  <a:pt x="1082" y="882"/>
                  <a:pt x="1075" y="894"/>
                  <a:pt x="1067" y="894"/>
                </a:cubicBezTo>
                <a:cubicBezTo>
                  <a:pt x="1067" y="891"/>
                  <a:pt x="1066" y="889"/>
                  <a:pt x="1065" y="887"/>
                </a:cubicBezTo>
                <a:cubicBezTo>
                  <a:pt x="1063" y="891"/>
                  <a:pt x="1067" y="891"/>
                  <a:pt x="1066" y="896"/>
                </a:cubicBezTo>
                <a:cubicBezTo>
                  <a:pt x="1063" y="898"/>
                  <a:pt x="1058" y="898"/>
                  <a:pt x="1058" y="902"/>
                </a:cubicBezTo>
                <a:cubicBezTo>
                  <a:pt x="1058" y="904"/>
                  <a:pt x="1061" y="902"/>
                  <a:pt x="1061" y="904"/>
                </a:cubicBezTo>
                <a:cubicBezTo>
                  <a:pt x="1058" y="906"/>
                  <a:pt x="1058" y="910"/>
                  <a:pt x="1056" y="913"/>
                </a:cubicBezTo>
                <a:cubicBezTo>
                  <a:pt x="1061" y="913"/>
                  <a:pt x="1063" y="917"/>
                  <a:pt x="1064" y="921"/>
                </a:cubicBezTo>
                <a:cubicBezTo>
                  <a:pt x="1059" y="928"/>
                  <a:pt x="1049" y="929"/>
                  <a:pt x="1051" y="939"/>
                </a:cubicBezTo>
                <a:close/>
                <a:moveTo>
                  <a:pt x="1103" y="880"/>
                </a:moveTo>
                <a:cubicBezTo>
                  <a:pt x="1103" y="876"/>
                  <a:pt x="1106" y="876"/>
                  <a:pt x="1108" y="874"/>
                </a:cubicBezTo>
                <a:cubicBezTo>
                  <a:pt x="1111" y="877"/>
                  <a:pt x="1106" y="880"/>
                  <a:pt x="1103" y="880"/>
                </a:cubicBezTo>
                <a:close/>
                <a:moveTo>
                  <a:pt x="1092" y="868"/>
                </a:moveTo>
                <a:cubicBezTo>
                  <a:pt x="1092" y="865"/>
                  <a:pt x="1090" y="866"/>
                  <a:pt x="1091" y="863"/>
                </a:cubicBezTo>
                <a:cubicBezTo>
                  <a:pt x="1093" y="866"/>
                  <a:pt x="1096" y="861"/>
                  <a:pt x="1096" y="865"/>
                </a:cubicBezTo>
                <a:cubicBezTo>
                  <a:pt x="1099" y="865"/>
                  <a:pt x="1100" y="863"/>
                  <a:pt x="1101" y="860"/>
                </a:cubicBezTo>
                <a:cubicBezTo>
                  <a:pt x="1100" y="861"/>
                  <a:pt x="1099" y="862"/>
                  <a:pt x="1098" y="863"/>
                </a:cubicBezTo>
                <a:cubicBezTo>
                  <a:pt x="1095" y="862"/>
                  <a:pt x="1102" y="856"/>
                  <a:pt x="1102" y="860"/>
                </a:cubicBezTo>
                <a:cubicBezTo>
                  <a:pt x="1104" y="858"/>
                  <a:pt x="1103" y="856"/>
                  <a:pt x="1107" y="854"/>
                </a:cubicBezTo>
                <a:cubicBezTo>
                  <a:pt x="1110" y="857"/>
                  <a:pt x="1105" y="858"/>
                  <a:pt x="1103" y="860"/>
                </a:cubicBezTo>
                <a:cubicBezTo>
                  <a:pt x="1104" y="863"/>
                  <a:pt x="1108" y="860"/>
                  <a:pt x="1111" y="860"/>
                </a:cubicBezTo>
                <a:cubicBezTo>
                  <a:pt x="1110" y="863"/>
                  <a:pt x="1112" y="864"/>
                  <a:pt x="1112" y="867"/>
                </a:cubicBezTo>
                <a:cubicBezTo>
                  <a:pt x="1105" y="872"/>
                  <a:pt x="1103" y="871"/>
                  <a:pt x="1098" y="874"/>
                </a:cubicBezTo>
                <a:cubicBezTo>
                  <a:pt x="1100" y="869"/>
                  <a:pt x="1096" y="869"/>
                  <a:pt x="1092" y="868"/>
                </a:cubicBezTo>
                <a:close/>
                <a:moveTo>
                  <a:pt x="1102" y="878"/>
                </a:moveTo>
                <a:cubicBezTo>
                  <a:pt x="1102" y="881"/>
                  <a:pt x="1100" y="882"/>
                  <a:pt x="1099" y="884"/>
                </a:cubicBezTo>
                <a:cubicBezTo>
                  <a:pt x="1095" y="883"/>
                  <a:pt x="1096" y="883"/>
                  <a:pt x="1092" y="884"/>
                </a:cubicBezTo>
                <a:cubicBezTo>
                  <a:pt x="1094" y="889"/>
                  <a:pt x="1088" y="892"/>
                  <a:pt x="1083" y="893"/>
                </a:cubicBezTo>
                <a:cubicBezTo>
                  <a:pt x="1084" y="883"/>
                  <a:pt x="1093" y="880"/>
                  <a:pt x="1102" y="878"/>
                </a:cubicBezTo>
                <a:close/>
                <a:moveTo>
                  <a:pt x="1070" y="897"/>
                </a:moveTo>
                <a:cubicBezTo>
                  <a:pt x="1070" y="900"/>
                  <a:pt x="1069" y="902"/>
                  <a:pt x="1066" y="902"/>
                </a:cubicBezTo>
                <a:cubicBezTo>
                  <a:pt x="1065" y="898"/>
                  <a:pt x="1068" y="897"/>
                  <a:pt x="1070" y="897"/>
                </a:cubicBezTo>
                <a:close/>
                <a:moveTo>
                  <a:pt x="178" y="865"/>
                </a:moveTo>
                <a:cubicBezTo>
                  <a:pt x="183" y="865"/>
                  <a:pt x="185" y="864"/>
                  <a:pt x="190" y="862"/>
                </a:cubicBezTo>
                <a:cubicBezTo>
                  <a:pt x="188" y="859"/>
                  <a:pt x="184" y="855"/>
                  <a:pt x="179" y="858"/>
                </a:cubicBezTo>
                <a:cubicBezTo>
                  <a:pt x="180" y="861"/>
                  <a:pt x="177" y="867"/>
                  <a:pt x="178" y="865"/>
                </a:cubicBezTo>
                <a:close/>
                <a:moveTo>
                  <a:pt x="1114" y="952"/>
                </a:moveTo>
                <a:cubicBezTo>
                  <a:pt x="1115" y="948"/>
                  <a:pt x="1119" y="947"/>
                  <a:pt x="1118" y="941"/>
                </a:cubicBezTo>
                <a:cubicBezTo>
                  <a:pt x="1121" y="942"/>
                  <a:pt x="1120" y="940"/>
                  <a:pt x="1122" y="939"/>
                </a:cubicBezTo>
                <a:cubicBezTo>
                  <a:pt x="1127" y="942"/>
                  <a:pt x="1129" y="936"/>
                  <a:pt x="1133" y="934"/>
                </a:cubicBezTo>
                <a:cubicBezTo>
                  <a:pt x="1130" y="928"/>
                  <a:pt x="1146" y="928"/>
                  <a:pt x="1142" y="921"/>
                </a:cubicBezTo>
                <a:cubicBezTo>
                  <a:pt x="1136" y="923"/>
                  <a:pt x="1134" y="928"/>
                  <a:pt x="1129" y="926"/>
                </a:cubicBezTo>
                <a:cubicBezTo>
                  <a:pt x="1127" y="933"/>
                  <a:pt x="1121" y="935"/>
                  <a:pt x="1115" y="938"/>
                </a:cubicBezTo>
                <a:cubicBezTo>
                  <a:pt x="1115" y="937"/>
                  <a:pt x="1115" y="937"/>
                  <a:pt x="1114" y="936"/>
                </a:cubicBezTo>
                <a:cubicBezTo>
                  <a:pt x="1117" y="933"/>
                  <a:pt x="1116" y="929"/>
                  <a:pt x="1115" y="925"/>
                </a:cubicBezTo>
                <a:cubicBezTo>
                  <a:pt x="1114" y="924"/>
                  <a:pt x="1111" y="926"/>
                  <a:pt x="1111" y="924"/>
                </a:cubicBezTo>
                <a:cubicBezTo>
                  <a:pt x="1114" y="919"/>
                  <a:pt x="1107" y="921"/>
                  <a:pt x="1108" y="916"/>
                </a:cubicBezTo>
                <a:cubicBezTo>
                  <a:pt x="1110" y="919"/>
                  <a:pt x="1113" y="916"/>
                  <a:pt x="1114" y="913"/>
                </a:cubicBezTo>
                <a:cubicBezTo>
                  <a:pt x="1109" y="914"/>
                  <a:pt x="1104" y="917"/>
                  <a:pt x="1104" y="922"/>
                </a:cubicBezTo>
                <a:cubicBezTo>
                  <a:pt x="1110" y="919"/>
                  <a:pt x="1106" y="927"/>
                  <a:pt x="1110" y="926"/>
                </a:cubicBezTo>
                <a:cubicBezTo>
                  <a:pt x="1107" y="930"/>
                  <a:pt x="1107" y="933"/>
                  <a:pt x="1105" y="939"/>
                </a:cubicBezTo>
                <a:cubicBezTo>
                  <a:pt x="1107" y="940"/>
                  <a:pt x="1108" y="938"/>
                  <a:pt x="1108" y="939"/>
                </a:cubicBezTo>
                <a:cubicBezTo>
                  <a:pt x="1105" y="942"/>
                  <a:pt x="1109" y="950"/>
                  <a:pt x="1111" y="950"/>
                </a:cubicBezTo>
                <a:cubicBezTo>
                  <a:pt x="1111" y="952"/>
                  <a:pt x="1111" y="952"/>
                  <a:pt x="1111" y="952"/>
                </a:cubicBezTo>
                <a:cubicBezTo>
                  <a:pt x="1105" y="949"/>
                  <a:pt x="1107" y="954"/>
                  <a:pt x="1103" y="955"/>
                </a:cubicBezTo>
                <a:cubicBezTo>
                  <a:pt x="1103" y="953"/>
                  <a:pt x="1104" y="950"/>
                  <a:pt x="1102" y="950"/>
                </a:cubicBezTo>
                <a:cubicBezTo>
                  <a:pt x="1100" y="952"/>
                  <a:pt x="1096" y="952"/>
                  <a:pt x="1095" y="956"/>
                </a:cubicBezTo>
                <a:cubicBezTo>
                  <a:pt x="1099" y="956"/>
                  <a:pt x="1099" y="953"/>
                  <a:pt x="1103" y="953"/>
                </a:cubicBezTo>
                <a:cubicBezTo>
                  <a:pt x="1103" y="956"/>
                  <a:pt x="1101" y="956"/>
                  <a:pt x="1102" y="958"/>
                </a:cubicBezTo>
                <a:cubicBezTo>
                  <a:pt x="1103" y="960"/>
                  <a:pt x="1103" y="958"/>
                  <a:pt x="1106" y="958"/>
                </a:cubicBezTo>
                <a:cubicBezTo>
                  <a:pt x="1106" y="953"/>
                  <a:pt x="1111" y="952"/>
                  <a:pt x="1114" y="952"/>
                </a:cubicBezTo>
                <a:close/>
                <a:moveTo>
                  <a:pt x="1019" y="927"/>
                </a:moveTo>
                <a:cubicBezTo>
                  <a:pt x="1022" y="924"/>
                  <a:pt x="1025" y="921"/>
                  <a:pt x="1031" y="921"/>
                </a:cubicBezTo>
                <a:cubicBezTo>
                  <a:pt x="1032" y="917"/>
                  <a:pt x="1029" y="919"/>
                  <a:pt x="1029" y="916"/>
                </a:cubicBezTo>
                <a:cubicBezTo>
                  <a:pt x="1025" y="918"/>
                  <a:pt x="1019" y="924"/>
                  <a:pt x="1019" y="927"/>
                </a:cubicBezTo>
                <a:close/>
                <a:moveTo>
                  <a:pt x="157" y="919"/>
                </a:moveTo>
                <a:cubicBezTo>
                  <a:pt x="149" y="918"/>
                  <a:pt x="147" y="925"/>
                  <a:pt x="143" y="928"/>
                </a:cubicBezTo>
                <a:cubicBezTo>
                  <a:pt x="149" y="926"/>
                  <a:pt x="154" y="924"/>
                  <a:pt x="157" y="919"/>
                </a:cubicBezTo>
                <a:close/>
                <a:moveTo>
                  <a:pt x="986" y="921"/>
                </a:moveTo>
                <a:cubicBezTo>
                  <a:pt x="985" y="923"/>
                  <a:pt x="982" y="919"/>
                  <a:pt x="982" y="923"/>
                </a:cubicBezTo>
                <a:cubicBezTo>
                  <a:pt x="984" y="922"/>
                  <a:pt x="984" y="924"/>
                  <a:pt x="986" y="924"/>
                </a:cubicBezTo>
                <a:cubicBezTo>
                  <a:pt x="986" y="922"/>
                  <a:pt x="988" y="921"/>
                  <a:pt x="986" y="921"/>
                </a:cubicBezTo>
                <a:close/>
                <a:moveTo>
                  <a:pt x="786" y="1120"/>
                </a:moveTo>
                <a:cubicBezTo>
                  <a:pt x="787" y="1118"/>
                  <a:pt x="785" y="1117"/>
                  <a:pt x="786" y="1117"/>
                </a:cubicBezTo>
                <a:cubicBezTo>
                  <a:pt x="796" y="1115"/>
                  <a:pt x="807" y="1109"/>
                  <a:pt x="817" y="1109"/>
                </a:cubicBezTo>
                <a:cubicBezTo>
                  <a:pt x="821" y="1103"/>
                  <a:pt x="831" y="1106"/>
                  <a:pt x="834" y="1098"/>
                </a:cubicBezTo>
                <a:cubicBezTo>
                  <a:pt x="835" y="1096"/>
                  <a:pt x="831" y="1094"/>
                  <a:pt x="833" y="1090"/>
                </a:cubicBezTo>
                <a:cubicBezTo>
                  <a:pt x="839" y="1086"/>
                  <a:pt x="848" y="1084"/>
                  <a:pt x="853" y="1083"/>
                </a:cubicBezTo>
                <a:cubicBezTo>
                  <a:pt x="852" y="1085"/>
                  <a:pt x="852" y="1087"/>
                  <a:pt x="852" y="1089"/>
                </a:cubicBezTo>
                <a:cubicBezTo>
                  <a:pt x="856" y="1089"/>
                  <a:pt x="858" y="1090"/>
                  <a:pt x="859" y="1092"/>
                </a:cubicBezTo>
                <a:cubicBezTo>
                  <a:pt x="854" y="1096"/>
                  <a:pt x="847" y="1099"/>
                  <a:pt x="842" y="1104"/>
                </a:cubicBezTo>
                <a:cubicBezTo>
                  <a:pt x="836" y="1100"/>
                  <a:pt x="826" y="1109"/>
                  <a:pt x="822" y="1114"/>
                </a:cubicBezTo>
                <a:cubicBezTo>
                  <a:pt x="835" y="1111"/>
                  <a:pt x="846" y="1106"/>
                  <a:pt x="858" y="1102"/>
                </a:cubicBezTo>
                <a:cubicBezTo>
                  <a:pt x="857" y="1094"/>
                  <a:pt x="862" y="1089"/>
                  <a:pt x="867" y="1084"/>
                </a:cubicBezTo>
                <a:cubicBezTo>
                  <a:pt x="865" y="1084"/>
                  <a:pt x="862" y="1087"/>
                  <a:pt x="861" y="1084"/>
                </a:cubicBezTo>
                <a:cubicBezTo>
                  <a:pt x="870" y="1074"/>
                  <a:pt x="889" y="1072"/>
                  <a:pt x="900" y="1063"/>
                </a:cubicBezTo>
                <a:cubicBezTo>
                  <a:pt x="898" y="1061"/>
                  <a:pt x="893" y="1064"/>
                  <a:pt x="891" y="1061"/>
                </a:cubicBezTo>
                <a:cubicBezTo>
                  <a:pt x="895" y="1052"/>
                  <a:pt x="908" y="1051"/>
                  <a:pt x="917" y="1046"/>
                </a:cubicBezTo>
                <a:cubicBezTo>
                  <a:pt x="915" y="1044"/>
                  <a:pt x="916" y="1042"/>
                  <a:pt x="917" y="1040"/>
                </a:cubicBezTo>
                <a:cubicBezTo>
                  <a:pt x="912" y="1041"/>
                  <a:pt x="908" y="1044"/>
                  <a:pt x="903" y="1045"/>
                </a:cubicBezTo>
                <a:cubicBezTo>
                  <a:pt x="906" y="1038"/>
                  <a:pt x="917" y="1038"/>
                  <a:pt x="922" y="1032"/>
                </a:cubicBezTo>
                <a:cubicBezTo>
                  <a:pt x="919" y="1032"/>
                  <a:pt x="923" y="1029"/>
                  <a:pt x="922" y="1028"/>
                </a:cubicBezTo>
                <a:cubicBezTo>
                  <a:pt x="916" y="1028"/>
                  <a:pt x="918" y="1036"/>
                  <a:pt x="911" y="1036"/>
                </a:cubicBezTo>
                <a:cubicBezTo>
                  <a:pt x="911" y="1032"/>
                  <a:pt x="911" y="1032"/>
                  <a:pt x="911" y="1032"/>
                </a:cubicBezTo>
                <a:cubicBezTo>
                  <a:pt x="904" y="1034"/>
                  <a:pt x="903" y="1042"/>
                  <a:pt x="895" y="1044"/>
                </a:cubicBezTo>
                <a:cubicBezTo>
                  <a:pt x="896" y="1041"/>
                  <a:pt x="897" y="1040"/>
                  <a:pt x="895" y="1038"/>
                </a:cubicBezTo>
                <a:cubicBezTo>
                  <a:pt x="891" y="1039"/>
                  <a:pt x="888" y="1042"/>
                  <a:pt x="885" y="1045"/>
                </a:cubicBezTo>
                <a:cubicBezTo>
                  <a:pt x="882" y="1041"/>
                  <a:pt x="878" y="1047"/>
                  <a:pt x="875" y="1044"/>
                </a:cubicBezTo>
                <a:cubicBezTo>
                  <a:pt x="888" y="1031"/>
                  <a:pt x="913" y="1030"/>
                  <a:pt x="924" y="1015"/>
                </a:cubicBezTo>
                <a:cubicBezTo>
                  <a:pt x="915" y="1018"/>
                  <a:pt x="909" y="1024"/>
                  <a:pt x="900" y="1028"/>
                </a:cubicBezTo>
                <a:cubicBezTo>
                  <a:pt x="900" y="1026"/>
                  <a:pt x="897" y="1027"/>
                  <a:pt x="897" y="1025"/>
                </a:cubicBezTo>
                <a:cubicBezTo>
                  <a:pt x="917" y="1012"/>
                  <a:pt x="940" y="1004"/>
                  <a:pt x="958" y="990"/>
                </a:cubicBezTo>
                <a:cubicBezTo>
                  <a:pt x="956" y="989"/>
                  <a:pt x="954" y="990"/>
                  <a:pt x="954" y="989"/>
                </a:cubicBezTo>
                <a:cubicBezTo>
                  <a:pt x="954" y="982"/>
                  <a:pt x="958" y="980"/>
                  <a:pt x="963" y="979"/>
                </a:cubicBezTo>
                <a:cubicBezTo>
                  <a:pt x="962" y="981"/>
                  <a:pt x="962" y="982"/>
                  <a:pt x="963" y="983"/>
                </a:cubicBezTo>
                <a:cubicBezTo>
                  <a:pt x="976" y="982"/>
                  <a:pt x="994" y="976"/>
                  <a:pt x="995" y="969"/>
                </a:cubicBezTo>
                <a:cubicBezTo>
                  <a:pt x="1005" y="970"/>
                  <a:pt x="1010" y="961"/>
                  <a:pt x="1017" y="960"/>
                </a:cubicBezTo>
                <a:cubicBezTo>
                  <a:pt x="1017" y="963"/>
                  <a:pt x="1019" y="963"/>
                  <a:pt x="1020" y="964"/>
                </a:cubicBezTo>
                <a:cubicBezTo>
                  <a:pt x="1021" y="963"/>
                  <a:pt x="1021" y="962"/>
                  <a:pt x="1022" y="961"/>
                </a:cubicBezTo>
                <a:cubicBezTo>
                  <a:pt x="1028" y="962"/>
                  <a:pt x="1039" y="953"/>
                  <a:pt x="1043" y="946"/>
                </a:cubicBezTo>
                <a:cubicBezTo>
                  <a:pt x="1041" y="946"/>
                  <a:pt x="1040" y="945"/>
                  <a:pt x="1040" y="943"/>
                </a:cubicBezTo>
                <a:cubicBezTo>
                  <a:pt x="1043" y="942"/>
                  <a:pt x="1044" y="944"/>
                  <a:pt x="1048" y="942"/>
                </a:cubicBezTo>
                <a:cubicBezTo>
                  <a:pt x="1048" y="940"/>
                  <a:pt x="1050" y="938"/>
                  <a:pt x="1047" y="938"/>
                </a:cubicBezTo>
                <a:cubicBezTo>
                  <a:pt x="1048" y="940"/>
                  <a:pt x="1043" y="942"/>
                  <a:pt x="1042" y="939"/>
                </a:cubicBezTo>
                <a:cubicBezTo>
                  <a:pt x="1041" y="936"/>
                  <a:pt x="1047" y="939"/>
                  <a:pt x="1047" y="935"/>
                </a:cubicBezTo>
                <a:cubicBezTo>
                  <a:pt x="1041" y="932"/>
                  <a:pt x="1035" y="943"/>
                  <a:pt x="1028" y="944"/>
                </a:cubicBezTo>
                <a:cubicBezTo>
                  <a:pt x="1026" y="935"/>
                  <a:pt x="1036" y="930"/>
                  <a:pt x="1040" y="923"/>
                </a:cubicBezTo>
                <a:cubicBezTo>
                  <a:pt x="1031" y="925"/>
                  <a:pt x="1016" y="930"/>
                  <a:pt x="1021" y="940"/>
                </a:cubicBezTo>
                <a:cubicBezTo>
                  <a:pt x="1015" y="941"/>
                  <a:pt x="1013" y="946"/>
                  <a:pt x="1008" y="948"/>
                </a:cubicBezTo>
                <a:cubicBezTo>
                  <a:pt x="1007" y="946"/>
                  <a:pt x="1010" y="943"/>
                  <a:pt x="1005" y="943"/>
                </a:cubicBezTo>
                <a:cubicBezTo>
                  <a:pt x="1006" y="950"/>
                  <a:pt x="1003" y="951"/>
                  <a:pt x="999" y="952"/>
                </a:cubicBezTo>
                <a:cubicBezTo>
                  <a:pt x="998" y="949"/>
                  <a:pt x="1000" y="949"/>
                  <a:pt x="1001" y="947"/>
                </a:cubicBezTo>
                <a:cubicBezTo>
                  <a:pt x="993" y="949"/>
                  <a:pt x="994" y="956"/>
                  <a:pt x="985" y="954"/>
                </a:cubicBezTo>
                <a:cubicBezTo>
                  <a:pt x="979" y="959"/>
                  <a:pt x="974" y="965"/>
                  <a:pt x="968" y="969"/>
                </a:cubicBezTo>
                <a:cubicBezTo>
                  <a:pt x="967" y="968"/>
                  <a:pt x="967" y="967"/>
                  <a:pt x="967" y="965"/>
                </a:cubicBezTo>
                <a:cubicBezTo>
                  <a:pt x="962" y="967"/>
                  <a:pt x="955" y="973"/>
                  <a:pt x="949" y="971"/>
                </a:cubicBezTo>
                <a:cubicBezTo>
                  <a:pt x="952" y="967"/>
                  <a:pt x="956" y="963"/>
                  <a:pt x="961" y="960"/>
                </a:cubicBezTo>
                <a:cubicBezTo>
                  <a:pt x="959" y="957"/>
                  <a:pt x="958" y="955"/>
                  <a:pt x="956" y="953"/>
                </a:cubicBezTo>
                <a:cubicBezTo>
                  <a:pt x="959" y="954"/>
                  <a:pt x="958" y="951"/>
                  <a:pt x="961" y="952"/>
                </a:cubicBezTo>
                <a:cubicBezTo>
                  <a:pt x="960" y="953"/>
                  <a:pt x="959" y="953"/>
                  <a:pt x="960" y="955"/>
                </a:cubicBezTo>
                <a:cubicBezTo>
                  <a:pt x="977" y="960"/>
                  <a:pt x="979" y="944"/>
                  <a:pt x="991" y="940"/>
                </a:cubicBezTo>
                <a:cubicBezTo>
                  <a:pt x="991" y="937"/>
                  <a:pt x="988" y="936"/>
                  <a:pt x="989" y="931"/>
                </a:cubicBezTo>
                <a:cubicBezTo>
                  <a:pt x="986" y="932"/>
                  <a:pt x="985" y="934"/>
                  <a:pt x="985" y="938"/>
                </a:cubicBezTo>
                <a:cubicBezTo>
                  <a:pt x="990" y="941"/>
                  <a:pt x="980" y="946"/>
                  <a:pt x="977" y="944"/>
                </a:cubicBezTo>
                <a:cubicBezTo>
                  <a:pt x="977" y="942"/>
                  <a:pt x="980" y="943"/>
                  <a:pt x="980" y="941"/>
                </a:cubicBezTo>
                <a:cubicBezTo>
                  <a:pt x="978" y="941"/>
                  <a:pt x="975" y="942"/>
                  <a:pt x="975" y="940"/>
                </a:cubicBezTo>
                <a:cubicBezTo>
                  <a:pt x="976" y="939"/>
                  <a:pt x="977" y="938"/>
                  <a:pt x="980" y="939"/>
                </a:cubicBezTo>
                <a:cubicBezTo>
                  <a:pt x="979" y="935"/>
                  <a:pt x="978" y="934"/>
                  <a:pt x="979" y="930"/>
                </a:cubicBezTo>
                <a:cubicBezTo>
                  <a:pt x="975" y="931"/>
                  <a:pt x="973" y="933"/>
                  <a:pt x="971" y="930"/>
                </a:cubicBezTo>
                <a:cubicBezTo>
                  <a:pt x="962" y="942"/>
                  <a:pt x="947" y="948"/>
                  <a:pt x="935" y="956"/>
                </a:cubicBezTo>
                <a:cubicBezTo>
                  <a:pt x="933" y="956"/>
                  <a:pt x="931" y="955"/>
                  <a:pt x="928" y="955"/>
                </a:cubicBezTo>
                <a:cubicBezTo>
                  <a:pt x="926" y="957"/>
                  <a:pt x="924" y="958"/>
                  <a:pt x="924" y="962"/>
                </a:cubicBezTo>
                <a:cubicBezTo>
                  <a:pt x="926" y="962"/>
                  <a:pt x="928" y="962"/>
                  <a:pt x="928" y="964"/>
                </a:cubicBezTo>
                <a:cubicBezTo>
                  <a:pt x="921" y="972"/>
                  <a:pt x="911" y="979"/>
                  <a:pt x="897" y="972"/>
                </a:cubicBezTo>
                <a:cubicBezTo>
                  <a:pt x="896" y="975"/>
                  <a:pt x="891" y="976"/>
                  <a:pt x="889" y="978"/>
                </a:cubicBezTo>
                <a:cubicBezTo>
                  <a:pt x="893" y="979"/>
                  <a:pt x="894" y="978"/>
                  <a:pt x="897" y="978"/>
                </a:cubicBezTo>
                <a:cubicBezTo>
                  <a:pt x="894" y="983"/>
                  <a:pt x="900" y="979"/>
                  <a:pt x="901" y="983"/>
                </a:cubicBezTo>
                <a:cubicBezTo>
                  <a:pt x="897" y="984"/>
                  <a:pt x="892" y="988"/>
                  <a:pt x="894" y="991"/>
                </a:cubicBezTo>
                <a:cubicBezTo>
                  <a:pt x="895" y="987"/>
                  <a:pt x="899" y="991"/>
                  <a:pt x="900" y="988"/>
                </a:cubicBezTo>
                <a:cubicBezTo>
                  <a:pt x="900" y="989"/>
                  <a:pt x="902" y="989"/>
                  <a:pt x="902" y="991"/>
                </a:cubicBezTo>
                <a:cubicBezTo>
                  <a:pt x="899" y="993"/>
                  <a:pt x="900" y="993"/>
                  <a:pt x="901" y="996"/>
                </a:cubicBezTo>
                <a:cubicBezTo>
                  <a:pt x="895" y="998"/>
                  <a:pt x="894" y="1005"/>
                  <a:pt x="890" y="1009"/>
                </a:cubicBezTo>
                <a:cubicBezTo>
                  <a:pt x="887" y="1010"/>
                  <a:pt x="887" y="1008"/>
                  <a:pt x="885" y="1008"/>
                </a:cubicBezTo>
                <a:cubicBezTo>
                  <a:pt x="879" y="1011"/>
                  <a:pt x="877" y="1015"/>
                  <a:pt x="873" y="1017"/>
                </a:cubicBezTo>
                <a:cubicBezTo>
                  <a:pt x="865" y="1023"/>
                  <a:pt x="855" y="1022"/>
                  <a:pt x="850" y="1030"/>
                </a:cubicBezTo>
                <a:cubicBezTo>
                  <a:pt x="858" y="1032"/>
                  <a:pt x="859" y="1028"/>
                  <a:pt x="864" y="1024"/>
                </a:cubicBezTo>
                <a:cubicBezTo>
                  <a:pt x="873" y="1018"/>
                  <a:pt x="888" y="1014"/>
                  <a:pt x="895" y="1011"/>
                </a:cubicBezTo>
                <a:cubicBezTo>
                  <a:pt x="892" y="1017"/>
                  <a:pt x="886" y="1020"/>
                  <a:pt x="880" y="1024"/>
                </a:cubicBezTo>
                <a:cubicBezTo>
                  <a:pt x="879" y="1023"/>
                  <a:pt x="880" y="1020"/>
                  <a:pt x="878" y="1020"/>
                </a:cubicBezTo>
                <a:cubicBezTo>
                  <a:pt x="872" y="1029"/>
                  <a:pt x="860" y="1033"/>
                  <a:pt x="849" y="1039"/>
                </a:cubicBezTo>
                <a:cubicBezTo>
                  <a:pt x="838" y="1044"/>
                  <a:pt x="822" y="1053"/>
                  <a:pt x="813" y="1052"/>
                </a:cubicBezTo>
                <a:cubicBezTo>
                  <a:pt x="813" y="1053"/>
                  <a:pt x="813" y="1055"/>
                  <a:pt x="812" y="1056"/>
                </a:cubicBezTo>
                <a:cubicBezTo>
                  <a:pt x="804" y="1054"/>
                  <a:pt x="800" y="1059"/>
                  <a:pt x="792" y="1061"/>
                </a:cubicBezTo>
                <a:cubicBezTo>
                  <a:pt x="792" y="1064"/>
                  <a:pt x="794" y="1064"/>
                  <a:pt x="795" y="1066"/>
                </a:cubicBezTo>
                <a:cubicBezTo>
                  <a:pt x="792" y="1066"/>
                  <a:pt x="790" y="1069"/>
                  <a:pt x="791" y="1070"/>
                </a:cubicBezTo>
                <a:cubicBezTo>
                  <a:pt x="803" y="1066"/>
                  <a:pt x="820" y="1061"/>
                  <a:pt x="836" y="1053"/>
                </a:cubicBezTo>
                <a:cubicBezTo>
                  <a:pt x="838" y="1044"/>
                  <a:pt x="849" y="1046"/>
                  <a:pt x="855" y="1043"/>
                </a:cubicBezTo>
                <a:cubicBezTo>
                  <a:pt x="856" y="1045"/>
                  <a:pt x="853" y="1044"/>
                  <a:pt x="853" y="1047"/>
                </a:cubicBezTo>
                <a:cubicBezTo>
                  <a:pt x="856" y="1047"/>
                  <a:pt x="858" y="1049"/>
                  <a:pt x="856" y="1051"/>
                </a:cubicBezTo>
                <a:cubicBezTo>
                  <a:pt x="863" y="1052"/>
                  <a:pt x="870" y="1040"/>
                  <a:pt x="874" y="1047"/>
                </a:cubicBezTo>
                <a:cubicBezTo>
                  <a:pt x="867" y="1048"/>
                  <a:pt x="858" y="1052"/>
                  <a:pt x="853" y="1058"/>
                </a:cubicBezTo>
                <a:cubicBezTo>
                  <a:pt x="857" y="1057"/>
                  <a:pt x="860" y="1058"/>
                  <a:pt x="861" y="1061"/>
                </a:cubicBezTo>
                <a:cubicBezTo>
                  <a:pt x="859" y="1061"/>
                  <a:pt x="859" y="1063"/>
                  <a:pt x="858" y="1063"/>
                </a:cubicBezTo>
                <a:cubicBezTo>
                  <a:pt x="854" y="1058"/>
                  <a:pt x="847" y="1064"/>
                  <a:pt x="844" y="1063"/>
                </a:cubicBezTo>
                <a:cubicBezTo>
                  <a:pt x="843" y="1059"/>
                  <a:pt x="849" y="1063"/>
                  <a:pt x="849" y="1059"/>
                </a:cubicBezTo>
                <a:cubicBezTo>
                  <a:pt x="846" y="1056"/>
                  <a:pt x="845" y="1061"/>
                  <a:pt x="841" y="1060"/>
                </a:cubicBezTo>
                <a:cubicBezTo>
                  <a:pt x="842" y="1058"/>
                  <a:pt x="842" y="1056"/>
                  <a:pt x="840" y="1056"/>
                </a:cubicBezTo>
                <a:cubicBezTo>
                  <a:pt x="830" y="1061"/>
                  <a:pt x="823" y="1069"/>
                  <a:pt x="811" y="1070"/>
                </a:cubicBezTo>
                <a:cubicBezTo>
                  <a:pt x="811" y="1071"/>
                  <a:pt x="812" y="1072"/>
                  <a:pt x="812" y="1073"/>
                </a:cubicBezTo>
                <a:cubicBezTo>
                  <a:pt x="810" y="1074"/>
                  <a:pt x="808" y="1076"/>
                  <a:pt x="805" y="1076"/>
                </a:cubicBezTo>
                <a:cubicBezTo>
                  <a:pt x="805" y="1075"/>
                  <a:pt x="806" y="1074"/>
                  <a:pt x="807" y="1073"/>
                </a:cubicBezTo>
                <a:cubicBezTo>
                  <a:pt x="803" y="1073"/>
                  <a:pt x="799" y="1074"/>
                  <a:pt x="797" y="1077"/>
                </a:cubicBezTo>
                <a:cubicBezTo>
                  <a:pt x="800" y="1078"/>
                  <a:pt x="802" y="1074"/>
                  <a:pt x="804" y="1077"/>
                </a:cubicBezTo>
                <a:cubicBezTo>
                  <a:pt x="798" y="1079"/>
                  <a:pt x="787" y="1088"/>
                  <a:pt x="782" y="1082"/>
                </a:cubicBezTo>
                <a:cubicBezTo>
                  <a:pt x="777" y="1083"/>
                  <a:pt x="772" y="1085"/>
                  <a:pt x="768" y="1088"/>
                </a:cubicBezTo>
                <a:cubicBezTo>
                  <a:pt x="771" y="1088"/>
                  <a:pt x="773" y="1088"/>
                  <a:pt x="774" y="1090"/>
                </a:cubicBezTo>
                <a:cubicBezTo>
                  <a:pt x="767" y="1091"/>
                  <a:pt x="761" y="1092"/>
                  <a:pt x="758" y="1096"/>
                </a:cubicBezTo>
                <a:cubicBezTo>
                  <a:pt x="757" y="1095"/>
                  <a:pt x="755" y="1094"/>
                  <a:pt x="753" y="1095"/>
                </a:cubicBezTo>
                <a:cubicBezTo>
                  <a:pt x="751" y="1098"/>
                  <a:pt x="747" y="1098"/>
                  <a:pt x="746" y="1101"/>
                </a:cubicBezTo>
                <a:cubicBezTo>
                  <a:pt x="749" y="1100"/>
                  <a:pt x="747" y="1104"/>
                  <a:pt x="749" y="1104"/>
                </a:cubicBezTo>
                <a:cubicBezTo>
                  <a:pt x="749" y="1103"/>
                  <a:pt x="751" y="1103"/>
                  <a:pt x="752" y="1102"/>
                </a:cubicBezTo>
                <a:cubicBezTo>
                  <a:pt x="751" y="1105"/>
                  <a:pt x="755" y="1104"/>
                  <a:pt x="754" y="1108"/>
                </a:cubicBezTo>
                <a:cubicBezTo>
                  <a:pt x="750" y="1106"/>
                  <a:pt x="752" y="1112"/>
                  <a:pt x="750" y="1112"/>
                </a:cubicBezTo>
                <a:cubicBezTo>
                  <a:pt x="745" y="1115"/>
                  <a:pt x="743" y="1109"/>
                  <a:pt x="738" y="1109"/>
                </a:cubicBezTo>
                <a:cubicBezTo>
                  <a:pt x="737" y="1113"/>
                  <a:pt x="732" y="1117"/>
                  <a:pt x="728" y="1115"/>
                </a:cubicBezTo>
                <a:cubicBezTo>
                  <a:pt x="728" y="1114"/>
                  <a:pt x="730" y="1114"/>
                  <a:pt x="730" y="1112"/>
                </a:cubicBezTo>
                <a:cubicBezTo>
                  <a:pt x="711" y="1113"/>
                  <a:pt x="700" y="1127"/>
                  <a:pt x="684" y="1122"/>
                </a:cubicBezTo>
                <a:cubicBezTo>
                  <a:pt x="681" y="1133"/>
                  <a:pt x="662" y="1127"/>
                  <a:pt x="657" y="1136"/>
                </a:cubicBezTo>
                <a:cubicBezTo>
                  <a:pt x="660" y="1138"/>
                  <a:pt x="664" y="1137"/>
                  <a:pt x="666" y="1138"/>
                </a:cubicBezTo>
                <a:cubicBezTo>
                  <a:pt x="666" y="1141"/>
                  <a:pt x="663" y="1140"/>
                  <a:pt x="664" y="1144"/>
                </a:cubicBezTo>
                <a:cubicBezTo>
                  <a:pt x="667" y="1145"/>
                  <a:pt x="665" y="1141"/>
                  <a:pt x="667" y="1140"/>
                </a:cubicBezTo>
                <a:cubicBezTo>
                  <a:pt x="683" y="1140"/>
                  <a:pt x="694" y="1136"/>
                  <a:pt x="706" y="1133"/>
                </a:cubicBezTo>
                <a:cubicBezTo>
                  <a:pt x="714" y="1130"/>
                  <a:pt x="726" y="1131"/>
                  <a:pt x="727" y="1122"/>
                </a:cubicBezTo>
                <a:cubicBezTo>
                  <a:pt x="726" y="1122"/>
                  <a:pt x="724" y="1123"/>
                  <a:pt x="724" y="1122"/>
                </a:cubicBezTo>
                <a:cubicBezTo>
                  <a:pt x="727" y="1120"/>
                  <a:pt x="731" y="1119"/>
                  <a:pt x="736" y="1120"/>
                </a:cubicBezTo>
                <a:cubicBezTo>
                  <a:pt x="736" y="1122"/>
                  <a:pt x="736" y="1122"/>
                  <a:pt x="736" y="1122"/>
                </a:cubicBezTo>
                <a:cubicBezTo>
                  <a:pt x="752" y="1118"/>
                  <a:pt x="767" y="1111"/>
                  <a:pt x="783" y="1109"/>
                </a:cubicBezTo>
                <a:cubicBezTo>
                  <a:pt x="775" y="1110"/>
                  <a:pt x="774" y="1116"/>
                  <a:pt x="768" y="1118"/>
                </a:cubicBezTo>
                <a:cubicBezTo>
                  <a:pt x="761" y="1120"/>
                  <a:pt x="760" y="1128"/>
                  <a:pt x="753" y="1125"/>
                </a:cubicBezTo>
                <a:cubicBezTo>
                  <a:pt x="747" y="1132"/>
                  <a:pt x="733" y="1131"/>
                  <a:pt x="728" y="1139"/>
                </a:cubicBezTo>
                <a:cubicBezTo>
                  <a:pt x="725" y="1136"/>
                  <a:pt x="722" y="1138"/>
                  <a:pt x="719" y="1139"/>
                </a:cubicBezTo>
                <a:cubicBezTo>
                  <a:pt x="717" y="1141"/>
                  <a:pt x="719" y="1141"/>
                  <a:pt x="720" y="1143"/>
                </a:cubicBezTo>
                <a:cubicBezTo>
                  <a:pt x="717" y="1143"/>
                  <a:pt x="715" y="1144"/>
                  <a:pt x="715" y="1147"/>
                </a:cubicBezTo>
                <a:cubicBezTo>
                  <a:pt x="731" y="1148"/>
                  <a:pt x="734" y="1136"/>
                  <a:pt x="749" y="1136"/>
                </a:cubicBezTo>
                <a:cubicBezTo>
                  <a:pt x="751" y="1135"/>
                  <a:pt x="749" y="1135"/>
                  <a:pt x="751" y="1134"/>
                </a:cubicBezTo>
                <a:cubicBezTo>
                  <a:pt x="752" y="1135"/>
                  <a:pt x="752" y="1133"/>
                  <a:pt x="755" y="1134"/>
                </a:cubicBezTo>
                <a:cubicBezTo>
                  <a:pt x="755" y="1135"/>
                  <a:pt x="755" y="1136"/>
                  <a:pt x="754" y="1136"/>
                </a:cubicBezTo>
                <a:cubicBezTo>
                  <a:pt x="769" y="1135"/>
                  <a:pt x="774" y="1124"/>
                  <a:pt x="786" y="1120"/>
                </a:cubicBezTo>
                <a:close/>
                <a:moveTo>
                  <a:pt x="1029" y="945"/>
                </a:moveTo>
                <a:cubicBezTo>
                  <a:pt x="1032" y="946"/>
                  <a:pt x="1032" y="943"/>
                  <a:pt x="1035" y="944"/>
                </a:cubicBezTo>
                <a:cubicBezTo>
                  <a:pt x="1034" y="946"/>
                  <a:pt x="1036" y="946"/>
                  <a:pt x="1036" y="945"/>
                </a:cubicBezTo>
                <a:cubicBezTo>
                  <a:pt x="1037" y="944"/>
                  <a:pt x="1034" y="954"/>
                  <a:pt x="1030" y="954"/>
                </a:cubicBezTo>
                <a:cubicBezTo>
                  <a:pt x="1030" y="951"/>
                  <a:pt x="1029" y="949"/>
                  <a:pt x="1029" y="945"/>
                </a:cubicBezTo>
                <a:close/>
                <a:moveTo>
                  <a:pt x="971" y="944"/>
                </a:moveTo>
                <a:cubicBezTo>
                  <a:pt x="969" y="946"/>
                  <a:pt x="967" y="952"/>
                  <a:pt x="963" y="950"/>
                </a:cubicBezTo>
                <a:cubicBezTo>
                  <a:pt x="966" y="948"/>
                  <a:pt x="967" y="945"/>
                  <a:pt x="971" y="944"/>
                </a:cubicBezTo>
                <a:close/>
                <a:moveTo>
                  <a:pt x="930" y="993"/>
                </a:moveTo>
                <a:cubicBezTo>
                  <a:pt x="932" y="991"/>
                  <a:pt x="928" y="991"/>
                  <a:pt x="930" y="988"/>
                </a:cubicBezTo>
                <a:cubicBezTo>
                  <a:pt x="938" y="987"/>
                  <a:pt x="942" y="984"/>
                  <a:pt x="949" y="983"/>
                </a:cubicBezTo>
                <a:cubicBezTo>
                  <a:pt x="944" y="988"/>
                  <a:pt x="939" y="993"/>
                  <a:pt x="930" y="993"/>
                </a:cubicBezTo>
                <a:close/>
                <a:moveTo>
                  <a:pt x="945" y="957"/>
                </a:moveTo>
                <a:cubicBezTo>
                  <a:pt x="949" y="959"/>
                  <a:pt x="945" y="964"/>
                  <a:pt x="941" y="964"/>
                </a:cubicBezTo>
                <a:cubicBezTo>
                  <a:pt x="944" y="961"/>
                  <a:pt x="944" y="961"/>
                  <a:pt x="945" y="957"/>
                </a:cubicBezTo>
                <a:close/>
                <a:moveTo>
                  <a:pt x="925" y="971"/>
                </a:moveTo>
                <a:cubicBezTo>
                  <a:pt x="926" y="971"/>
                  <a:pt x="926" y="973"/>
                  <a:pt x="926" y="974"/>
                </a:cubicBezTo>
                <a:cubicBezTo>
                  <a:pt x="926" y="973"/>
                  <a:pt x="927" y="973"/>
                  <a:pt x="928" y="973"/>
                </a:cubicBezTo>
                <a:cubicBezTo>
                  <a:pt x="926" y="966"/>
                  <a:pt x="937" y="965"/>
                  <a:pt x="939" y="962"/>
                </a:cubicBezTo>
                <a:cubicBezTo>
                  <a:pt x="942" y="963"/>
                  <a:pt x="935" y="969"/>
                  <a:pt x="932" y="969"/>
                </a:cubicBezTo>
                <a:cubicBezTo>
                  <a:pt x="934" y="972"/>
                  <a:pt x="936" y="966"/>
                  <a:pt x="938" y="969"/>
                </a:cubicBezTo>
                <a:cubicBezTo>
                  <a:pt x="937" y="971"/>
                  <a:pt x="936" y="973"/>
                  <a:pt x="934" y="975"/>
                </a:cubicBezTo>
                <a:cubicBezTo>
                  <a:pt x="931" y="971"/>
                  <a:pt x="929" y="975"/>
                  <a:pt x="925" y="976"/>
                </a:cubicBezTo>
                <a:cubicBezTo>
                  <a:pt x="925" y="973"/>
                  <a:pt x="923" y="973"/>
                  <a:pt x="925" y="971"/>
                </a:cubicBezTo>
                <a:close/>
                <a:moveTo>
                  <a:pt x="913" y="1004"/>
                </a:moveTo>
                <a:cubicBezTo>
                  <a:pt x="911" y="999"/>
                  <a:pt x="918" y="996"/>
                  <a:pt x="924" y="996"/>
                </a:cubicBezTo>
                <a:cubicBezTo>
                  <a:pt x="922" y="1001"/>
                  <a:pt x="916" y="1000"/>
                  <a:pt x="913" y="1004"/>
                </a:cubicBezTo>
                <a:close/>
                <a:moveTo>
                  <a:pt x="918" y="976"/>
                </a:moveTo>
                <a:cubicBezTo>
                  <a:pt x="922" y="981"/>
                  <a:pt x="911" y="983"/>
                  <a:pt x="906" y="987"/>
                </a:cubicBezTo>
                <a:cubicBezTo>
                  <a:pt x="908" y="979"/>
                  <a:pt x="916" y="981"/>
                  <a:pt x="918" y="976"/>
                </a:cubicBezTo>
                <a:close/>
                <a:moveTo>
                  <a:pt x="914" y="986"/>
                </a:moveTo>
                <a:cubicBezTo>
                  <a:pt x="918" y="989"/>
                  <a:pt x="909" y="993"/>
                  <a:pt x="904" y="992"/>
                </a:cubicBezTo>
                <a:cubicBezTo>
                  <a:pt x="906" y="989"/>
                  <a:pt x="911" y="989"/>
                  <a:pt x="914" y="986"/>
                </a:cubicBezTo>
                <a:close/>
                <a:moveTo>
                  <a:pt x="885" y="1027"/>
                </a:moveTo>
                <a:cubicBezTo>
                  <a:pt x="888" y="1030"/>
                  <a:pt x="891" y="1028"/>
                  <a:pt x="895" y="1027"/>
                </a:cubicBezTo>
                <a:cubicBezTo>
                  <a:pt x="893" y="1033"/>
                  <a:pt x="887" y="1035"/>
                  <a:pt x="881" y="1036"/>
                </a:cubicBezTo>
                <a:cubicBezTo>
                  <a:pt x="882" y="1032"/>
                  <a:pt x="886" y="1032"/>
                  <a:pt x="885" y="1027"/>
                </a:cubicBezTo>
                <a:close/>
                <a:moveTo>
                  <a:pt x="865" y="1045"/>
                </a:moveTo>
                <a:cubicBezTo>
                  <a:pt x="864" y="1048"/>
                  <a:pt x="867" y="1040"/>
                  <a:pt x="870" y="1041"/>
                </a:cubicBezTo>
                <a:cubicBezTo>
                  <a:pt x="871" y="1045"/>
                  <a:pt x="867" y="1044"/>
                  <a:pt x="865" y="1045"/>
                </a:cubicBezTo>
                <a:close/>
                <a:moveTo>
                  <a:pt x="837" y="1067"/>
                </a:moveTo>
                <a:cubicBezTo>
                  <a:pt x="837" y="1070"/>
                  <a:pt x="834" y="1071"/>
                  <a:pt x="831" y="1071"/>
                </a:cubicBezTo>
                <a:cubicBezTo>
                  <a:pt x="830" y="1069"/>
                  <a:pt x="832" y="1066"/>
                  <a:pt x="837" y="1067"/>
                </a:cubicBezTo>
                <a:close/>
                <a:moveTo>
                  <a:pt x="821" y="1093"/>
                </a:moveTo>
                <a:cubicBezTo>
                  <a:pt x="822" y="1092"/>
                  <a:pt x="825" y="1092"/>
                  <a:pt x="827" y="1092"/>
                </a:cubicBezTo>
                <a:cubicBezTo>
                  <a:pt x="826" y="1094"/>
                  <a:pt x="825" y="1095"/>
                  <a:pt x="823" y="1096"/>
                </a:cubicBezTo>
                <a:cubicBezTo>
                  <a:pt x="821" y="1096"/>
                  <a:pt x="821" y="1095"/>
                  <a:pt x="821" y="1093"/>
                </a:cubicBezTo>
                <a:close/>
                <a:moveTo>
                  <a:pt x="785" y="1113"/>
                </a:moveTo>
                <a:cubicBezTo>
                  <a:pt x="786" y="1110"/>
                  <a:pt x="794" y="1108"/>
                  <a:pt x="798" y="1109"/>
                </a:cubicBezTo>
                <a:cubicBezTo>
                  <a:pt x="795" y="1111"/>
                  <a:pt x="790" y="1112"/>
                  <a:pt x="785" y="1113"/>
                </a:cubicBezTo>
                <a:close/>
                <a:moveTo>
                  <a:pt x="815" y="1075"/>
                </a:moveTo>
                <a:cubicBezTo>
                  <a:pt x="815" y="1079"/>
                  <a:pt x="815" y="1079"/>
                  <a:pt x="815" y="1079"/>
                </a:cubicBezTo>
                <a:cubicBezTo>
                  <a:pt x="810" y="1081"/>
                  <a:pt x="806" y="1077"/>
                  <a:pt x="805" y="1082"/>
                </a:cubicBezTo>
                <a:cubicBezTo>
                  <a:pt x="802" y="1077"/>
                  <a:pt x="810" y="1075"/>
                  <a:pt x="815" y="1075"/>
                </a:cubicBezTo>
                <a:close/>
                <a:moveTo>
                  <a:pt x="800" y="1089"/>
                </a:moveTo>
                <a:cubicBezTo>
                  <a:pt x="800" y="1080"/>
                  <a:pt x="809" y="1084"/>
                  <a:pt x="814" y="1083"/>
                </a:cubicBezTo>
                <a:cubicBezTo>
                  <a:pt x="810" y="1092"/>
                  <a:pt x="790" y="1102"/>
                  <a:pt x="784" y="1094"/>
                </a:cubicBezTo>
                <a:cubicBezTo>
                  <a:pt x="786" y="1089"/>
                  <a:pt x="795" y="1091"/>
                  <a:pt x="800" y="1089"/>
                </a:cubicBezTo>
                <a:close/>
                <a:moveTo>
                  <a:pt x="40" y="932"/>
                </a:moveTo>
                <a:cubicBezTo>
                  <a:pt x="40" y="932"/>
                  <a:pt x="40" y="932"/>
                  <a:pt x="41" y="932"/>
                </a:cubicBezTo>
                <a:cubicBezTo>
                  <a:pt x="42" y="932"/>
                  <a:pt x="41" y="935"/>
                  <a:pt x="43" y="935"/>
                </a:cubicBezTo>
                <a:cubicBezTo>
                  <a:pt x="44" y="930"/>
                  <a:pt x="51" y="930"/>
                  <a:pt x="51" y="925"/>
                </a:cubicBezTo>
                <a:cubicBezTo>
                  <a:pt x="48" y="928"/>
                  <a:pt x="41" y="930"/>
                  <a:pt x="40" y="932"/>
                </a:cubicBezTo>
                <a:close/>
                <a:moveTo>
                  <a:pt x="227" y="928"/>
                </a:moveTo>
                <a:cubicBezTo>
                  <a:pt x="228" y="926"/>
                  <a:pt x="229" y="927"/>
                  <a:pt x="231" y="927"/>
                </a:cubicBezTo>
                <a:cubicBezTo>
                  <a:pt x="231" y="925"/>
                  <a:pt x="231" y="925"/>
                  <a:pt x="231" y="925"/>
                </a:cubicBezTo>
                <a:cubicBezTo>
                  <a:pt x="229" y="924"/>
                  <a:pt x="229" y="926"/>
                  <a:pt x="227" y="926"/>
                </a:cubicBezTo>
                <a:cubicBezTo>
                  <a:pt x="227" y="927"/>
                  <a:pt x="225" y="928"/>
                  <a:pt x="227" y="928"/>
                </a:cubicBezTo>
                <a:close/>
                <a:moveTo>
                  <a:pt x="1158" y="939"/>
                </a:moveTo>
                <a:cubicBezTo>
                  <a:pt x="1155" y="941"/>
                  <a:pt x="1154" y="938"/>
                  <a:pt x="1152" y="938"/>
                </a:cubicBezTo>
                <a:cubicBezTo>
                  <a:pt x="1155" y="941"/>
                  <a:pt x="1150" y="945"/>
                  <a:pt x="1153" y="947"/>
                </a:cubicBezTo>
                <a:cubicBezTo>
                  <a:pt x="1162" y="947"/>
                  <a:pt x="1170" y="939"/>
                  <a:pt x="1176" y="933"/>
                </a:cubicBezTo>
                <a:cubicBezTo>
                  <a:pt x="1172" y="932"/>
                  <a:pt x="1168" y="933"/>
                  <a:pt x="1168" y="929"/>
                </a:cubicBezTo>
                <a:cubicBezTo>
                  <a:pt x="1166" y="927"/>
                  <a:pt x="1172" y="927"/>
                  <a:pt x="1169" y="926"/>
                </a:cubicBezTo>
                <a:cubicBezTo>
                  <a:pt x="1162" y="927"/>
                  <a:pt x="1162" y="935"/>
                  <a:pt x="1158" y="939"/>
                </a:cubicBezTo>
                <a:close/>
                <a:moveTo>
                  <a:pt x="214" y="934"/>
                </a:moveTo>
                <a:cubicBezTo>
                  <a:pt x="212" y="935"/>
                  <a:pt x="205" y="937"/>
                  <a:pt x="207" y="939"/>
                </a:cubicBezTo>
                <a:cubicBezTo>
                  <a:pt x="209" y="938"/>
                  <a:pt x="216" y="936"/>
                  <a:pt x="214" y="934"/>
                </a:cubicBezTo>
                <a:close/>
                <a:moveTo>
                  <a:pt x="130" y="938"/>
                </a:moveTo>
                <a:cubicBezTo>
                  <a:pt x="133" y="938"/>
                  <a:pt x="134" y="936"/>
                  <a:pt x="134" y="934"/>
                </a:cubicBezTo>
                <a:cubicBezTo>
                  <a:pt x="123" y="930"/>
                  <a:pt x="117" y="944"/>
                  <a:pt x="109" y="949"/>
                </a:cubicBezTo>
                <a:cubicBezTo>
                  <a:pt x="114" y="946"/>
                  <a:pt x="119" y="944"/>
                  <a:pt x="125" y="942"/>
                </a:cubicBezTo>
                <a:cubicBezTo>
                  <a:pt x="125" y="944"/>
                  <a:pt x="125" y="946"/>
                  <a:pt x="126" y="946"/>
                </a:cubicBezTo>
                <a:cubicBezTo>
                  <a:pt x="129" y="946"/>
                  <a:pt x="134" y="941"/>
                  <a:pt x="130" y="938"/>
                </a:cubicBezTo>
                <a:close/>
                <a:moveTo>
                  <a:pt x="1092" y="954"/>
                </a:moveTo>
                <a:cubicBezTo>
                  <a:pt x="1089" y="958"/>
                  <a:pt x="1088" y="956"/>
                  <a:pt x="1086" y="958"/>
                </a:cubicBezTo>
                <a:cubicBezTo>
                  <a:pt x="1090" y="958"/>
                  <a:pt x="1085" y="962"/>
                  <a:pt x="1089" y="962"/>
                </a:cubicBezTo>
                <a:cubicBezTo>
                  <a:pt x="1091" y="959"/>
                  <a:pt x="1091" y="957"/>
                  <a:pt x="1092" y="954"/>
                </a:cubicBezTo>
                <a:close/>
                <a:moveTo>
                  <a:pt x="972" y="962"/>
                </a:moveTo>
                <a:cubicBezTo>
                  <a:pt x="972" y="959"/>
                  <a:pt x="974" y="963"/>
                  <a:pt x="975" y="961"/>
                </a:cubicBezTo>
                <a:cubicBezTo>
                  <a:pt x="975" y="958"/>
                  <a:pt x="975" y="958"/>
                  <a:pt x="975" y="958"/>
                </a:cubicBezTo>
                <a:cubicBezTo>
                  <a:pt x="973" y="958"/>
                  <a:pt x="970" y="961"/>
                  <a:pt x="972" y="962"/>
                </a:cubicBezTo>
                <a:close/>
                <a:moveTo>
                  <a:pt x="1072" y="960"/>
                </a:moveTo>
                <a:cubicBezTo>
                  <a:pt x="1076" y="961"/>
                  <a:pt x="1077" y="966"/>
                  <a:pt x="1076" y="959"/>
                </a:cubicBezTo>
                <a:cubicBezTo>
                  <a:pt x="1076" y="959"/>
                  <a:pt x="1077" y="958"/>
                  <a:pt x="1076" y="958"/>
                </a:cubicBezTo>
                <a:cubicBezTo>
                  <a:pt x="1077" y="961"/>
                  <a:pt x="1072" y="957"/>
                  <a:pt x="1072" y="960"/>
                </a:cubicBezTo>
                <a:close/>
                <a:moveTo>
                  <a:pt x="1114" y="963"/>
                </a:moveTo>
                <a:cubicBezTo>
                  <a:pt x="1112" y="961"/>
                  <a:pt x="1108" y="963"/>
                  <a:pt x="1107" y="963"/>
                </a:cubicBezTo>
                <a:cubicBezTo>
                  <a:pt x="1108" y="963"/>
                  <a:pt x="1108" y="964"/>
                  <a:pt x="1107" y="965"/>
                </a:cubicBezTo>
                <a:cubicBezTo>
                  <a:pt x="1110" y="962"/>
                  <a:pt x="1113" y="966"/>
                  <a:pt x="1114" y="963"/>
                </a:cubicBezTo>
                <a:close/>
                <a:moveTo>
                  <a:pt x="26" y="975"/>
                </a:moveTo>
                <a:cubicBezTo>
                  <a:pt x="28" y="971"/>
                  <a:pt x="29" y="976"/>
                  <a:pt x="34" y="975"/>
                </a:cubicBezTo>
                <a:cubicBezTo>
                  <a:pt x="37" y="971"/>
                  <a:pt x="36" y="968"/>
                  <a:pt x="38" y="964"/>
                </a:cubicBezTo>
                <a:cubicBezTo>
                  <a:pt x="32" y="965"/>
                  <a:pt x="27" y="972"/>
                  <a:pt x="26" y="975"/>
                </a:cubicBezTo>
                <a:close/>
                <a:moveTo>
                  <a:pt x="1040" y="979"/>
                </a:moveTo>
                <a:cubicBezTo>
                  <a:pt x="1039" y="979"/>
                  <a:pt x="1038" y="978"/>
                  <a:pt x="1038" y="978"/>
                </a:cubicBezTo>
                <a:cubicBezTo>
                  <a:pt x="1028" y="984"/>
                  <a:pt x="1017" y="989"/>
                  <a:pt x="1009" y="997"/>
                </a:cubicBezTo>
                <a:cubicBezTo>
                  <a:pt x="1000" y="995"/>
                  <a:pt x="992" y="1002"/>
                  <a:pt x="987" y="1007"/>
                </a:cubicBezTo>
                <a:cubicBezTo>
                  <a:pt x="989" y="1007"/>
                  <a:pt x="989" y="1008"/>
                  <a:pt x="988" y="1009"/>
                </a:cubicBezTo>
                <a:cubicBezTo>
                  <a:pt x="1000" y="1009"/>
                  <a:pt x="1004" y="997"/>
                  <a:pt x="1014" y="998"/>
                </a:cubicBezTo>
                <a:cubicBezTo>
                  <a:pt x="1018" y="994"/>
                  <a:pt x="1024" y="991"/>
                  <a:pt x="1027" y="986"/>
                </a:cubicBezTo>
                <a:cubicBezTo>
                  <a:pt x="1033" y="986"/>
                  <a:pt x="1033" y="986"/>
                  <a:pt x="1033" y="986"/>
                </a:cubicBezTo>
                <a:cubicBezTo>
                  <a:pt x="1031" y="978"/>
                  <a:pt x="1039" y="983"/>
                  <a:pt x="1040" y="979"/>
                </a:cubicBezTo>
                <a:close/>
                <a:moveTo>
                  <a:pt x="928" y="1013"/>
                </a:moveTo>
                <a:cubicBezTo>
                  <a:pt x="930" y="1010"/>
                  <a:pt x="933" y="1014"/>
                  <a:pt x="935" y="1014"/>
                </a:cubicBezTo>
                <a:cubicBezTo>
                  <a:pt x="938" y="1007"/>
                  <a:pt x="947" y="1006"/>
                  <a:pt x="950" y="999"/>
                </a:cubicBezTo>
                <a:cubicBezTo>
                  <a:pt x="942" y="1003"/>
                  <a:pt x="932" y="1008"/>
                  <a:pt x="928" y="1013"/>
                </a:cubicBezTo>
                <a:close/>
                <a:moveTo>
                  <a:pt x="233" y="1024"/>
                </a:moveTo>
                <a:cubicBezTo>
                  <a:pt x="231" y="1027"/>
                  <a:pt x="227" y="1027"/>
                  <a:pt x="225" y="1030"/>
                </a:cubicBezTo>
                <a:cubicBezTo>
                  <a:pt x="229" y="1030"/>
                  <a:pt x="234" y="1026"/>
                  <a:pt x="233" y="1024"/>
                </a:cubicBezTo>
                <a:close/>
                <a:moveTo>
                  <a:pt x="89" y="1041"/>
                </a:moveTo>
                <a:cubicBezTo>
                  <a:pt x="86" y="1044"/>
                  <a:pt x="85" y="1040"/>
                  <a:pt x="84" y="1040"/>
                </a:cubicBezTo>
                <a:cubicBezTo>
                  <a:pt x="76" y="1046"/>
                  <a:pt x="66" y="1047"/>
                  <a:pt x="58" y="1055"/>
                </a:cubicBezTo>
                <a:cubicBezTo>
                  <a:pt x="59" y="1056"/>
                  <a:pt x="61" y="1056"/>
                  <a:pt x="63" y="1057"/>
                </a:cubicBezTo>
                <a:cubicBezTo>
                  <a:pt x="66" y="1047"/>
                  <a:pt x="79" y="1051"/>
                  <a:pt x="84" y="1044"/>
                </a:cubicBezTo>
                <a:cubicBezTo>
                  <a:pt x="86" y="1044"/>
                  <a:pt x="87" y="1045"/>
                  <a:pt x="88" y="1045"/>
                </a:cubicBezTo>
                <a:cubicBezTo>
                  <a:pt x="87" y="1042"/>
                  <a:pt x="92" y="1042"/>
                  <a:pt x="89" y="1041"/>
                </a:cubicBezTo>
                <a:close/>
                <a:moveTo>
                  <a:pt x="224" y="1053"/>
                </a:moveTo>
                <a:cubicBezTo>
                  <a:pt x="225" y="1048"/>
                  <a:pt x="222" y="1048"/>
                  <a:pt x="221" y="1045"/>
                </a:cubicBezTo>
                <a:cubicBezTo>
                  <a:pt x="222" y="1043"/>
                  <a:pt x="225" y="1043"/>
                  <a:pt x="224" y="1040"/>
                </a:cubicBezTo>
                <a:cubicBezTo>
                  <a:pt x="218" y="1039"/>
                  <a:pt x="223" y="1047"/>
                  <a:pt x="215" y="1045"/>
                </a:cubicBezTo>
                <a:cubicBezTo>
                  <a:pt x="214" y="1051"/>
                  <a:pt x="206" y="1050"/>
                  <a:pt x="205" y="1056"/>
                </a:cubicBezTo>
                <a:cubicBezTo>
                  <a:pt x="206" y="1056"/>
                  <a:pt x="209" y="1056"/>
                  <a:pt x="210" y="1057"/>
                </a:cubicBezTo>
                <a:cubicBezTo>
                  <a:pt x="218" y="1074"/>
                  <a:pt x="194" y="1065"/>
                  <a:pt x="192" y="1077"/>
                </a:cubicBezTo>
                <a:cubicBezTo>
                  <a:pt x="195" y="1078"/>
                  <a:pt x="192" y="1074"/>
                  <a:pt x="195" y="1074"/>
                </a:cubicBezTo>
                <a:cubicBezTo>
                  <a:pt x="195" y="1077"/>
                  <a:pt x="199" y="1076"/>
                  <a:pt x="200" y="1079"/>
                </a:cubicBezTo>
                <a:cubicBezTo>
                  <a:pt x="196" y="1087"/>
                  <a:pt x="206" y="1075"/>
                  <a:pt x="208" y="1073"/>
                </a:cubicBezTo>
                <a:cubicBezTo>
                  <a:pt x="210" y="1074"/>
                  <a:pt x="210" y="1074"/>
                  <a:pt x="210" y="1076"/>
                </a:cubicBezTo>
                <a:cubicBezTo>
                  <a:pt x="209" y="1080"/>
                  <a:pt x="205" y="1081"/>
                  <a:pt x="207" y="1084"/>
                </a:cubicBezTo>
                <a:cubicBezTo>
                  <a:pt x="209" y="1081"/>
                  <a:pt x="214" y="1082"/>
                  <a:pt x="213" y="1077"/>
                </a:cubicBezTo>
                <a:cubicBezTo>
                  <a:pt x="217" y="1077"/>
                  <a:pt x="220" y="1077"/>
                  <a:pt x="220" y="1073"/>
                </a:cubicBezTo>
                <a:cubicBezTo>
                  <a:pt x="220" y="1071"/>
                  <a:pt x="216" y="1073"/>
                  <a:pt x="217" y="1070"/>
                </a:cubicBezTo>
                <a:cubicBezTo>
                  <a:pt x="220" y="1059"/>
                  <a:pt x="230" y="1064"/>
                  <a:pt x="237" y="1062"/>
                </a:cubicBezTo>
                <a:cubicBezTo>
                  <a:pt x="235" y="1059"/>
                  <a:pt x="233" y="1057"/>
                  <a:pt x="232" y="1052"/>
                </a:cubicBezTo>
                <a:cubicBezTo>
                  <a:pt x="230" y="1053"/>
                  <a:pt x="227" y="1053"/>
                  <a:pt x="224" y="1053"/>
                </a:cubicBezTo>
                <a:close/>
                <a:moveTo>
                  <a:pt x="949" y="1049"/>
                </a:moveTo>
                <a:cubicBezTo>
                  <a:pt x="947" y="1051"/>
                  <a:pt x="940" y="1048"/>
                  <a:pt x="940" y="1053"/>
                </a:cubicBezTo>
                <a:cubicBezTo>
                  <a:pt x="943" y="1052"/>
                  <a:pt x="951" y="1049"/>
                  <a:pt x="949" y="1049"/>
                </a:cubicBezTo>
                <a:close/>
                <a:moveTo>
                  <a:pt x="103" y="1058"/>
                </a:moveTo>
                <a:cubicBezTo>
                  <a:pt x="104" y="1062"/>
                  <a:pt x="99" y="1060"/>
                  <a:pt x="99" y="1063"/>
                </a:cubicBezTo>
                <a:cubicBezTo>
                  <a:pt x="103" y="1063"/>
                  <a:pt x="103" y="1063"/>
                  <a:pt x="103" y="1063"/>
                </a:cubicBezTo>
                <a:cubicBezTo>
                  <a:pt x="101" y="1060"/>
                  <a:pt x="107" y="1059"/>
                  <a:pt x="103" y="1058"/>
                </a:cubicBezTo>
                <a:close/>
                <a:moveTo>
                  <a:pt x="1003" y="1090"/>
                </a:moveTo>
                <a:cubicBezTo>
                  <a:pt x="1009" y="1089"/>
                  <a:pt x="1011" y="1085"/>
                  <a:pt x="1018" y="1085"/>
                </a:cubicBezTo>
                <a:cubicBezTo>
                  <a:pt x="1017" y="1090"/>
                  <a:pt x="1011" y="1088"/>
                  <a:pt x="1009" y="1092"/>
                </a:cubicBezTo>
                <a:cubicBezTo>
                  <a:pt x="1021" y="1091"/>
                  <a:pt x="1020" y="1078"/>
                  <a:pt x="1034" y="1079"/>
                </a:cubicBezTo>
                <a:cubicBezTo>
                  <a:pt x="1036" y="1077"/>
                  <a:pt x="1033" y="1077"/>
                  <a:pt x="1035" y="1076"/>
                </a:cubicBezTo>
                <a:cubicBezTo>
                  <a:pt x="1045" y="1073"/>
                  <a:pt x="1060" y="1066"/>
                  <a:pt x="1059" y="1060"/>
                </a:cubicBezTo>
                <a:cubicBezTo>
                  <a:pt x="1042" y="1070"/>
                  <a:pt x="1018" y="1077"/>
                  <a:pt x="1003" y="1090"/>
                </a:cubicBezTo>
                <a:close/>
                <a:moveTo>
                  <a:pt x="938" y="1063"/>
                </a:moveTo>
                <a:cubicBezTo>
                  <a:pt x="933" y="1062"/>
                  <a:pt x="925" y="1068"/>
                  <a:pt x="924" y="1070"/>
                </a:cubicBezTo>
                <a:cubicBezTo>
                  <a:pt x="927" y="1066"/>
                  <a:pt x="935" y="1067"/>
                  <a:pt x="938" y="1063"/>
                </a:cubicBezTo>
                <a:close/>
                <a:moveTo>
                  <a:pt x="912" y="1070"/>
                </a:moveTo>
                <a:cubicBezTo>
                  <a:pt x="907" y="1075"/>
                  <a:pt x="901" y="1075"/>
                  <a:pt x="895" y="1070"/>
                </a:cubicBezTo>
                <a:cubicBezTo>
                  <a:pt x="888" y="1078"/>
                  <a:pt x="875" y="1077"/>
                  <a:pt x="870" y="1086"/>
                </a:cubicBezTo>
                <a:cubicBezTo>
                  <a:pt x="871" y="1089"/>
                  <a:pt x="872" y="1088"/>
                  <a:pt x="871" y="1092"/>
                </a:cubicBezTo>
                <a:cubicBezTo>
                  <a:pt x="880" y="1093"/>
                  <a:pt x="881" y="1087"/>
                  <a:pt x="886" y="1084"/>
                </a:cubicBezTo>
                <a:cubicBezTo>
                  <a:pt x="883" y="1084"/>
                  <a:pt x="880" y="1087"/>
                  <a:pt x="878" y="1085"/>
                </a:cubicBezTo>
                <a:cubicBezTo>
                  <a:pt x="885" y="1085"/>
                  <a:pt x="885" y="1078"/>
                  <a:pt x="893" y="1079"/>
                </a:cubicBezTo>
                <a:cubicBezTo>
                  <a:pt x="893" y="1081"/>
                  <a:pt x="892" y="1081"/>
                  <a:pt x="892" y="1083"/>
                </a:cubicBezTo>
                <a:cubicBezTo>
                  <a:pt x="901" y="1081"/>
                  <a:pt x="911" y="1078"/>
                  <a:pt x="917" y="1072"/>
                </a:cubicBezTo>
                <a:cubicBezTo>
                  <a:pt x="914" y="1072"/>
                  <a:pt x="909" y="1073"/>
                  <a:pt x="912" y="1070"/>
                </a:cubicBezTo>
                <a:close/>
                <a:moveTo>
                  <a:pt x="720" y="1088"/>
                </a:moveTo>
                <a:cubicBezTo>
                  <a:pt x="720" y="1088"/>
                  <a:pt x="726" y="1085"/>
                  <a:pt x="725" y="1084"/>
                </a:cubicBezTo>
                <a:cubicBezTo>
                  <a:pt x="723" y="1085"/>
                  <a:pt x="717" y="1086"/>
                  <a:pt x="720" y="1088"/>
                </a:cubicBezTo>
                <a:close/>
                <a:moveTo>
                  <a:pt x="960" y="1100"/>
                </a:moveTo>
                <a:cubicBezTo>
                  <a:pt x="964" y="1100"/>
                  <a:pt x="967" y="1098"/>
                  <a:pt x="971" y="1096"/>
                </a:cubicBezTo>
                <a:cubicBezTo>
                  <a:pt x="971" y="1094"/>
                  <a:pt x="969" y="1094"/>
                  <a:pt x="971" y="1092"/>
                </a:cubicBezTo>
                <a:cubicBezTo>
                  <a:pt x="968" y="1094"/>
                  <a:pt x="966" y="1090"/>
                  <a:pt x="966" y="1094"/>
                </a:cubicBezTo>
                <a:cubicBezTo>
                  <a:pt x="965" y="1096"/>
                  <a:pt x="970" y="1093"/>
                  <a:pt x="970" y="1096"/>
                </a:cubicBezTo>
                <a:cubicBezTo>
                  <a:pt x="966" y="1097"/>
                  <a:pt x="963" y="1098"/>
                  <a:pt x="960" y="1100"/>
                </a:cubicBezTo>
                <a:close/>
                <a:moveTo>
                  <a:pt x="915" y="1103"/>
                </a:moveTo>
                <a:cubicBezTo>
                  <a:pt x="922" y="1100"/>
                  <a:pt x="929" y="1098"/>
                  <a:pt x="935" y="1094"/>
                </a:cubicBezTo>
                <a:cubicBezTo>
                  <a:pt x="927" y="1095"/>
                  <a:pt x="918" y="1100"/>
                  <a:pt x="915" y="1103"/>
                </a:cubicBezTo>
                <a:close/>
                <a:moveTo>
                  <a:pt x="903" y="1095"/>
                </a:moveTo>
                <a:cubicBezTo>
                  <a:pt x="900" y="1094"/>
                  <a:pt x="899" y="1096"/>
                  <a:pt x="897" y="1095"/>
                </a:cubicBezTo>
                <a:cubicBezTo>
                  <a:pt x="897" y="1099"/>
                  <a:pt x="891" y="1096"/>
                  <a:pt x="893" y="1099"/>
                </a:cubicBezTo>
                <a:cubicBezTo>
                  <a:pt x="895" y="1097"/>
                  <a:pt x="901" y="1098"/>
                  <a:pt x="903" y="1095"/>
                </a:cubicBezTo>
                <a:close/>
                <a:moveTo>
                  <a:pt x="974" y="1099"/>
                </a:moveTo>
                <a:cubicBezTo>
                  <a:pt x="970" y="1100"/>
                  <a:pt x="967" y="1102"/>
                  <a:pt x="964" y="1104"/>
                </a:cubicBezTo>
                <a:cubicBezTo>
                  <a:pt x="969" y="1104"/>
                  <a:pt x="972" y="1101"/>
                  <a:pt x="974" y="1099"/>
                </a:cubicBezTo>
                <a:close/>
                <a:moveTo>
                  <a:pt x="878" y="1116"/>
                </a:moveTo>
                <a:cubicBezTo>
                  <a:pt x="887" y="1110"/>
                  <a:pt x="906" y="1109"/>
                  <a:pt x="911" y="1103"/>
                </a:cubicBezTo>
                <a:cubicBezTo>
                  <a:pt x="910" y="1104"/>
                  <a:pt x="903" y="1105"/>
                  <a:pt x="903" y="1104"/>
                </a:cubicBezTo>
                <a:cubicBezTo>
                  <a:pt x="904" y="1103"/>
                  <a:pt x="907" y="1101"/>
                  <a:pt x="904" y="1100"/>
                </a:cubicBezTo>
                <a:cubicBezTo>
                  <a:pt x="893" y="1105"/>
                  <a:pt x="883" y="1108"/>
                  <a:pt x="873" y="1113"/>
                </a:cubicBezTo>
                <a:cubicBezTo>
                  <a:pt x="876" y="1113"/>
                  <a:pt x="875" y="1116"/>
                  <a:pt x="878" y="1116"/>
                </a:cubicBezTo>
                <a:close/>
                <a:moveTo>
                  <a:pt x="812" y="1117"/>
                </a:moveTo>
                <a:cubicBezTo>
                  <a:pt x="814" y="1114"/>
                  <a:pt x="820" y="1121"/>
                  <a:pt x="820" y="1116"/>
                </a:cubicBezTo>
                <a:cubicBezTo>
                  <a:pt x="819" y="1114"/>
                  <a:pt x="810" y="1115"/>
                  <a:pt x="812" y="1117"/>
                </a:cubicBezTo>
                <a:close/>
                <a:moveTo>
                  <a:pt x="925" y="1142"/>
                </a:moveTo>
                <a:cubicBezTo>
                  <a:pt x="920" y="1144"/>
                  <a:pt x="916" y="1147"/>
                  <a:pt x="911" y="1149"/>
                </a:cubicBezTo>
                <a:cubicBezTo>
                  <a:pt x="917" y="1148"/>
                  <a:pt x="921" y="1146"/>
                  <a:pt x="925" y="1142"/>
                </a:cubicBezTo>
                <a:close/>
                <a:moveTo>
                  <a:pt x="713" y="1155"/>
                </a:moveTo>
                <a:cubicBezTo>
                  <a:pt x="717" y="1153"/>
                  <a:pt x="721" y="1152"/>
                  <a:pt x="724" y="1149"/>
                </a:cubicBezTo>
                <a:cubicBezTo>
                  <a:pt x="721" y="1151"/>
                  <a:pt x="712" y="1152"/>
                  <a:pt x="713" y="1155"/>
                </a:cubicBezTo>
                <a:close/>
                <a:moveTo>
                  <a:pt x="872" y="1168"/>
                </a:moveTo>
                <a:cubicBezTo>
                  <a:pt x="880" y="1167"/>
                  <a:pt x="885" y="1163"/>
                  <a:pt x="890" y="1159"/>
                </a:cubicBezTo>
                <a:cubicBezTo>
                  <a:pt x="897" y="1157"/>
                  <a:pt x="908" y="1154"/>
                  <a:pt x="909" y="1149"/>
                </a:cubicBezTo>
                <a:cubicBezTo>
                  <a:pt x="902" y="1152"/>
                  <a:pt x="893" y="1157"/>
                  <a:pt x="885" y="1158"/>
                </a:cubicBezTo>
                <a:cubicBezTo>
                  <a:pt x="886" y="1163"/>
                  <a:pt x="874" y="1163"/>
                  <a:pt x="872" y="1168"/>
                </a:cubicBezTo>
                <a:close/>
                <a:moveTo>
                  <a:pt x="1138" y="208"/>
                </a:moveTo>
                <a:cubicBezTo>
                  <a:pt x="1129" y="210"/>
                  <a:pt x="1123" y="214"/>
                  <a:pt x="1123" y="223"/>
                </a:cubicBezTo>
                <a:cubicBezTo>
                  <a:pt x="1124" y="224"/>
                  <a:pt x="1126" y="226"/>
                  <a:pt x="1129" y="225"/>
                </a:cubicBezTo>
                <a:cubicBezTo>
                  <a:pt x="1131" y="223"/>
                  <a:pt x="1128" y="220"/>
                  <a:pt x="1132" y="219"/>
                </a:cubicBezTo>
                <a:cubicBezTo>
                  <a:pt x="1132" y="221"/>
                  <a:pt x="1132" y="221"/>
                  <a:pt x="1132" y="221"/>
                </a:cubicBezTo>
                <a:cubicBezTo>
                  <a:pt x="1136" y="219"/>
                  <a:pt x="1139" y="213"/>
                  <a:pt x="1138" y="208"/>
                </a:cubicBezTo>
                <a:close/>
                <a:moveTo>
                  <a:pt x="1097" y="931"/>
                </a:moveTo>
                <a:cubicBezTo>
                  <a:pt x="1098" y="929"/>
                  <a:pt x="1096" y="925"/>
                  <a:pt x="1099" y="923"/>
                </a:cubicBezTo>
                <a:cubicBezTo>
                  <a:pt x="1097" y="922"/>
                  <a:pt x="1096" y="921"/>
                  <a:pt x="1095" y="920"/>
                </a:cubicBezTo>
                <a:cubicBezTo>
                  <a:pt x="1093" y="926"/>
                  <a:pt x="1082" y="928"/>
                  <a:pt x="1085" y="936"/>
                </a:cubicBezTo>
                <a:cubicBezTo>
                  <a:pt x="1087" y="931"/>
                  <a:pt x="1091" y="928"/>
                  <a:pt x="1097" y="931"/>
                </a:cubicBezTo>
                <a:close/>
                <a:moveTo>
                  <a:pt x="1152" y="971"/>
                </a:moveTo>
                <a:cubicBezTo>
                  <a:pt x="1156" y="976"/>
                  <a:pt x="1150" y="978"/>
                  <a:pt x="1151" y="981"/>
                </a:cubicBezTo>
                <a:cubicBezTo>
                  <a:pt x="1154" y="978"/>
                  <a:pt x="1161" y="979"/>
                  <a:pt x="1160" y="972"/>
                </a:cubicBezTo>
                <a:cubicBezTo>
                  <a:pt x="1157" y="971"/>
                  <a:pt x="1154" y="971"/>
                  <a:pt x="1152" y="971"/>
                </a:cubicBezTo>
                <a:close/>
                <a:moveTo>
                  <a:pt x="1069" y="974"/>
                </a:moveTo>
                <a:cubicBezTo>
                  <a:pt x="1067" y="975"/>
                  <a:pt x="1066" y="977"/>
                  <a:pt x="1065" y="979"/>
                </a:cubicBezTo>
                <a:cubicBezTo>
                  <a:pt x="1064" y="978"/>
                  <a:pt x="1063" y="977"/>
                  <a:pt x="1060" y="977"/>
                </a:cubicBezTo>
                <a:cubicBezTo>
                  <a:pt x="1062" y="985"/>
                  <a:pt x="1073" y="982"/>
                  <a:pt x="1077" y="977"/>
                </a:cubicBezTo>
                <a:cubicBezTo>
                  <a:pt x="1073" y="979"/>
                  <a:pt x="1073" y="974"/>
                  <a:pt x="1069" y="974"/>
                </a:cubicBezTo>
                <a:close/>
                <a:moveTo>
                  <a:pt x="1015" y="1019"/>
                </a:moveTo>
                <a:cubicBezTo>
                  <a:pt x="1015" y="1021"/>
                  <a:pt x="1010" y="1023"/>
                  <a:pt x="1013" y="1024"/>
                </a:cubicBezTo>
                <a:cubicBezTo>
                  <a:pt x="1014" y="1021"/>
                  <a:pt x="1019" y="1022"/>
                  <a:pt x="1021" y="1020"/>
                </a:cubicBezTo>
                <a:cubicBezTo>
                  <a:pt x="1022" y="1016"/>
                  <a:pt x="1015" y="1018"/>
                  <a:pt x="1016" y="1014"/>
                </a:cubicBezTo>
                <a:cubicBezTo>
                  <a:pt x="1023" y="1013"/>
                  <a:pt x="1021" y="1005"/>
                  <a:pt x="1027" y="1005"/>
                </a:cubicBezTo>
                <a:cubicBezTo>
                  <a:pt x="1028" y="1001"/>
                  <a:pt x="1026" y="1000"/>
                  <a:pt x="1024" y="999"/>
                </a:cubicBezTo>
                <a:cubicBezTo>
                  <a:pt x="1020" y="1003"/>
                  <a:pt x="1016" y="1007"/>
                  <a:pt x="1012" y="1012"/>
                </a:cubicBezTo>
                <a:cubicBezTo>
                  <a:pt x="1010" y="1012"/>
                  <a:pt x="1011" y="1008"/>
                  <a:pt x="1009" y="1008"/>
                </a:cubicBezTo>
                <a:cubicBezTo>
                  <a:pt x="1004" y="1017"/>
                  <a:pt x="990" y="1020"/>
                  <a:pt x="984" y="1030"/>
                </a:cubicBezTo>
                <a:cubicBezTo>
                  <a:pt x="988" y="1032"/>
                  <a:pt x="987" y="1027"/>
                  <a:pt x="989" y="1027"/>
                </a:cubicBezTo>
                <a:cubicBezTo>
                  <a:pt x="998" y="1028"/>
                  <a:pt x="1005" y="1014"/>
                  <a:pt x="1015" y="1019"/>
                </a:cubicBezTo>
                <a:close/>
                <a:moveTo>
                  <a:pt x="910" y="1114"/>
                </a:moveTo>
                <a:cubicBezTo>
                  <a:pt x="897" y="1124"/>
                  <a:pt x="876" y="1122"/>
                  <a:pt x="863" y="1132"/>
                </a:cubicBezTo>
                <a:cubicBezTo>
                  <a:pt x="857" y="1129"/>
                  <a:pt x="843" y="1133"/>
                  <a:pt x="841" y="1139"/>
                </a:cubicBezTo>
                <a:cubicBezTo>
                  <a:pt x="839" y="1138"/>
                  <a:pt x="836" y="1137"/>
                  <a:pt x="836" y="1134"/>
                </a:cubicBezTo>
                <a:cubicBezTo>
                  <a:pt x="838" y="1129"/>
                  <a:pt x="849" y="1134"/>
                  <a:pt x="848" y="1126"/>
                </a:cubicBezTo>
                <a:cubicBezTo>
                  <a:pt x="841" y="1128"/>
                  <a:pt x="829" y="1131"/>
                  <a:pt x="831" y="1137"/>
                </a:cubicBezTo>
                <a:cubicBezTo>
                  <a:pt x="829" y="1137"/>
                  <a:pt x="829" y="1139"/>
                  <a:pt x="827" y="1138"/>
                </a:cubicBezTo>
                <a:cubicBezTo>
                  <a:pt x="827" y="1142"/>
                  <a:pt x="831" y="1141"/>
                  <a:pt x="830" y="1145"/>
                </a:cubicBezTo>
                <a:cubicBezTo>
                  <a:pt x="828" y="1146"/>
                  <a:pt x="825" y="1147"/>
                  <a:pt x="822" y="1148"/>
                </a:cubicBezTo>
                <a:cubicBezTo>
                  <a:pt x="821" y="1152"/>
                  <a:pt x="827" y="1149"/>
                  <a:pt x="828" y="1151"/>
                </a:cubicBezTo>
                <a:cubicBezTo>
                  <a:pt x="824" y="1157"/>
                  <a:pt x="822" y="1166"/>
                  <a:pt x="813" y="1168"/>
                </a:cubicBezTo>
                <a:cubicBezTo>
                  <a:pt x="815" y="1171"/>
                  <a:pt x="819" y="1167"/>
                  <a:pt x="819" y="1169"/>
                </a:cubicBezTo>
                <a:cubicBezTo>
                  <a:pt x="814" y="1172"/>
                  <a:pt x="807" y="1182"/>
                  <a:pt x="798" y="1176"/>
                </a:cubicBezTo>
                <a:cubicBezTo>
                  <a:pt x="800" y="1170"/>
                  <a:pt x="804" y="1165"/>
                  <a:pt x="810" y="1162"/>
                </a:cubicBezTo>
                <a:cubicBezTo>
                  <a:pt x="807" y="1160"/>
                  <a:pt x="811" y="1156"/>
                  <a:pt x="809" y="1153"/>
                </a:cubicBezTo>
                <a:cubicBezTo>
                  <a:pt x="802" y="1152"/>
                  <a:pt x="790" y="1156"/>
                  <a:pt x="784" y="1161"/>
                </a:cubicBezTo>
                <a:cubicBezTo>
                  <a:pt x="770" y="1155"/>
                  <a:pt x="771" y="1176"/>
                  <a:pt x="773" y="1184"/>
                </a:cubicBezTo>
                <a:cubicBezTo>
                  <a:pt x="778" y="1178"/>
                  <a:pt x="783" y="1191"/>
                  <a:pt x="788" y="1194"/>
                </a:cubicBezTo>
                <a:cubicBezTo>
                  <a:pt x="797" y="1185"/>
                  <a:pt x="809" y="1181"/>
                  <a:pt x="821" y="1176"/>
                </a:cubicBezTo>
                <a:cubicBezTo>
                  <a:pt x="823" y="1167"/>
                  <a:pt x="835" y="1169"/>
                  <a:pt x="835" y="1159"/>
                </a:cubicBezTo>
                <a:cubicBezTo>
                  <a:pt x="846" y="1154"/>
                  <a:pt x="857" y="1150"/>
                  <a:pt x="866" y="1143"/>
                </a:cubicBezTo>
                <a:cubicBezTo>
                  <a:pt x="866" y="1141"/>
                  <a:pt x="861" y="1143"/>
                  <a:pt x="862" y="1139"/>
                </a:cubicBezTo>
                <a:cubicBezTo>
                  <a:pt x="869" y="1135"/>
                  <a:pt x="879" y="1137"/>
                  <a:pt x="886" y="1135"/>
                </a:cubicBezTo>
                <a:cubicBezTo>
                  <a:pt x="899" y="1126"/>
                  <a:pt x="914" y="1127"/>
                  <a:pt x="930" y="1121"/>
                </a:cubicBezTo>
                <a:cubicBezTo>
                  <a:pt x="930" y="1118"/>
                  <a:pt x="932" y="1118"/>
                  <a:pt x="932" y="1116"/>
                </a:cubicBezTo>
                <a:cubicBezTo>
                  <a:pt x="925" y="1119"/>
                  <a:pt x="920" y="1120"/>
                  <a:pt x="910" y="1122"/>
                </a:cubicBezTo>
                <a:cubicBezTo>
                  <a:pt x="911" y="1120"/>
                  <a:pt x="913" y="1115"/>
                  <a:pt x="910" y="1114"/>
                </a:cubicBezTo>
                <a:close/>
                <a:moveTo>
                  <a:pt x="856" y="1146"/>
                </a:moveTo>
                <a:cubicBezTo>
                  <a:pt x="851" y="1147"/>
                  <a:pt x="846" y="1149"/>
                  <a:pt x="840" y="1148"/>
                </a:cubicBezTo>
                <a:cubicBezTo>
                  <a:pt x="845" y="1146"/>
                  <a:pt x="851" y="1140"/>
                  <a:pt x="857" y="1141"/>
                </a:cubicBezTo>
                <a:cubicBezTo>
                  <a:pt x="857" y="1143"/>
                  <a:pt x="855" y="1143"/>
                  <a:pt x="856" y="1146"/>
                </a:cubicBezTo>
                <a:close/>
                <a:moveTo>
                  <a:pt x="645" y="1128"/>
                </a:moveTo>
                <a:cubicBezTo>
                  <a:pt x="633" y="1130"/>
                  <a:pt x="623" y="1134"/>
                  <a:pt x="613" y="1138"/>
                </a:cubicBezTo>
                <a:cubicBezTo>
                  <a:pt x="617" y="1140"/>
                  <a:pt x="619" y="1140"/>
                  <a:pt x="616" y="1143"/>
                </a:cubicBezTo>
                <a:cubicBezTo>
                  <a:pt x="616" y="1144"/>
                  <a:pt x="618" y="1144"/>
                  <a:pt x="618" y="1146"/>
                </a:cubicBezTo>
                <a:cubicBezTo>
                  <a:pt x="627" y="1143"/>
                  <a:pt x="633" y="1139"/>
                  <a:pt x="641" y="1136"/>
                </a:cubicBezTo>
                <a:cubicBezTo>
                  <a:pt x="641" y="1133"/>
                  <a:pt x="642" y="1130"/>
                  <a:pt x="645" y="1128"/>
                </a:cubicBezTo>
                <a:close/>
                <a:moveTo>
                  <a:pt x="619" y="1141"/>
                </a:moveTo>
                <a:cubicBezTo>
                  <a:pt x="619" y="1137"/>
                  <a:pt x="625" y="1139"/>
                  <a:pt x="627" y="1137"/>
                </a:cubicBezTo>
                <a:cubicBezTo>
                  <a:pt x="626" y="1141"/>
                  <a:pt x="622" y="1140"/>
                  <a:pt x="619" y="1141"/>
                </a:cubicBezTo>
                <a:close/>
              </a:path>
            </a:pathLst>
          </a:custGeom>
          <a:solidFill>
            <a:srgbClr val="2C3C60"/>
          </a:solidFill>
          <a:ln>
            <a:noFill/>
          </a:ln>
        </p:spPr>
        <p:txBody>
          <a:bodyPr vert="horz" wrap="square" lIns="91440" tIns="45720" rIns="91440" bIns="45720" numCol="1" anchor="t" anchorCtr="0" compatLnSpc="1"/>
          <a:lstStyle/>
          <a:p>
            <a:endParaRPr lang="zh-CN" altLang="en-US">
              <a:latin typeface="+mj-ea"/>
              <a:ea typeface="+mj-ea"/>
            </a:endParaRPr>
          </a:p>
        </p:txBody>
      </p:sp>
      <p:pic>
        <p:nvPicPr>
          <p:cNvPr id="5" name="图片 4"/>
          <p:cNvPicPr>
            <a:picLocks noChangeAspect="1"/>
          </p:cNvPicPr>
          <p:nvPr/>
        </p:nvPicPr>
        <p:blipFill>
          <a:blip r:embed="rId3">
            <a:extLst>
              <a:ext uri="{BEBA8EAE-BF5A-486C-A8C5-ECC9F3942E4B}">
                <a14:imgProps xmlns:a14="http://schemas.microsoft.com/office/drawing/2010/main">
                  <a14:imgLayer r:embed="rId4">
                    <a14:imgEffect>
                      <a14:colorTemperature colorTemp="4700"/>
                    </a14:imgEffect>
                  </a14:imgLayer>
                </a14:imgProps>
              </a:ext>
              <a:ext uri="{28A0092B-C50C-407E-A947-70E740481C1C}">
                <a14:useLocalDpi xmlns:a14="http://schemas.microsoft.com/office/drawing/2010/main" val="0"/>
              </a:ext>
            </a:extLst>
          </a:blip>
          <a:stretch>
            <a:fillRect/>
          </a:stretch>
        </p:blipFill>
        <p:spPr>
          <a:xfrm>
            <a:off x="1405841" y="1409074"/>
            <a:ext cx="4053699" cy="4250480"/>
          </a:xfrm>
          <a:prstGeom prst="rect">
            <a:avLst/>
          </a:prstGeom>
        </p:spPr>
      </p:pic>
      <p:sp>
        <p:nvSpPr>
          <p:cNvPr id="6" name="矩形 5"/>
          <p:cNvSpPr/>
          <p:nvPr/>
        </p:nvSpPr>
        <p:spPr>
          <a:xfrm>
            <a:off x="7494041" y="1864181"/>
            <a:ext cx="2621280" cy="1568450"/>
          </a:xfrm>
          <a:prstGeom prst="rect">
            <a:avLst/>
          </a:prstGeom>
        </p:spPr>
        <p:txBody>
          <a:bodyPr vert="horz" wrap="none">
            <a:spAutoFit/>
          </a:bodyPr>
          <a:lstStyle/>
          <a:p>
            <a:r>
              <a:rPr lang="zh-CN" altLang="en-US" sz="9600" dirty="0">
                <a:solidFill>
                  <a:srgbClr val="2C3C60"/>
                </a:solidFill>
                <a:latin typeface="方正清刻本悦宋简体" panose="02010600030101010101" pitchFamily="2" charset="-122"/>
                <a:ea typeface="方正清刻本悦宋简体" panose="02010600030101010101" pitchFamily="2" charset="-122"/>
              </a:rPr>
              <a:t> 肆 </a:t>
            </a:r>
            <a:endParaRPr lang="zh-CN" altLang="en-US" sz="9600" dirty="0">
              <a:solidFill>
                <a:srgbClr val="2C3C60"/>
              </a:solidFill>
              <a:latin typeface="方正清刻本悦宋简体" panose="02010600030101010101" pitchFamily="2" charset="-122"/>
              <a:ea typeface="方正清刻本悦宋简体" panose="02010600030101010101" pitchFamily="2" charset="-122"/>
            </a:endParaRPr>
          </a:p>
        </p:txBody>
      </p:sp>
      <p:sp>
        <p:nvSpPr>
          <p:cNvPr id="8" name="矩形 7"/>
          <p:cNvSpPr/>
          <p:nvPr/>
        </p:nvSpPr>
        <p:spPr>
          <a:xfrm>
            <a:off x="6344920" y="3432810"/>
            <a:ext cx="5552440" cy="1568450"/>
          </a:xfrm>
          <a:prstGeom prst="rect">
            <a:avLst/>
          </a:prstGeom>
        </p:spPr>
        <p:txBody>
          <a:bodyPr wrap="square">
            <a:spAutoFit/>
          </a:bodyPr>
          <a:lstStyle/>
          <a:p>
            <a:pPr algn="l"/>
            <a:r>
              <a:rPr lang="zh-CN" altLang="en-US" sz="4800" dirty="0">
                <a:latin typeface="宋体" panose="02010600030101010101" pitchFamily="2" charset="-122"/>
                <a:ea typeface="宋体" panose="02010600030101010101" pitchFamily="2" charset="-122"/>
              </a:rPr>
              <a:t>坚守精神：锲而不舍，持之以恒</a:t>
            </a:r>
            <a:endParaRPr lang="zh-CN" altLang="en-US" sz="4800" dirty="0">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14:presetBounceEnd="78000">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14:bounceEnd="78000">
                                          <p:cBhvr additive="base">
                                            <p:cTn id="7" dur="1000" fill="hold"/>
                                            <p:tgtEl>
                                              <p:spTgt spid="5"/>
                                            </p:tgtEl>
                                            <p:attrNameLst>
                                              <p:attrName>ppt_x</p:attrName>
                                            </p:attrNameLst>
                                          </p:cBhvr>
                                          <p:tavLst>
                                            <p:tav tm="0">
                                              <p:val>
                                                <p:strVal val="#ppt_x"/>
                                              </p:val>
                                            </p:tav>
                                            <p:tav tm="100000">
                                              <p:val>
                                                <p:strVal val="#ppt_x"/>
                                              </p:val>
                                            </p:tav>
                                          </p:tavLst>
                                        </p:anim>
                                        <p:anim calcmode="lin" valueType="num" p14:bounceEnd="78000">
                                          <p:cBhvr additive="base">
                                            <p:cTn id="8" dur="1000" fill="hold"/>
                                            <p:tgtEl>
                                              <p:spTgt spid="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000" fill="hold"/>
                                            <p:tgtEl>
                                              <p:spTgt spid="5"/>
                                            </p:tgtEl>
                                            <p:attrNameLst>
                                              <p:attrName>ppt_x</p:attrName>
                                            </p:attrNameLst>
                                          </p:cBhvr>
                                          <p:tavLst>
                                            <p:tav tm="0">
                                              <p:val>
                                                <p:strVal val="#ppt_x"/>
                                              </p:val>
                                            </p:tav>
                                            <p:tav tm="100000">
                                              <p:val>
                                                <p:strVal val="#ppt_x"/>
                                              </p:val>
                                            </p:tav>
                                          </p:tavLst>
                                        </p:anim>
                                        <p:anim calcmode="lin" valueType="num">
                                          <p:cBhvr additive="base">
                                            <p:cTn id="8" dur="1000" fill="hold"/>
                                            <p:tgtEl>
                                              <p:spTgt spid="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192"/>
          <p:cNvSpPr>
            <a:spLocks noEditPoints="1"/>
          </p:cNvSpPr>
          <p:nvPr/>
        </p:nvSpPr>
        <p:spPr bwMode="auto">
          <a:xfrm rot="10800000" flipH="1" flipV="1">
            <a:off x="3148965" y="269875"/>
            <a:ext cx="4880610" cy="582295"/>
          </a:xfrm>
          <a:custGeom>
            <a:avLst/>
            <a:gdLst>
              <a:gd name="T0" fmla="*/ 460 w 478"/>
              <a:gd name="T1" fmla="*/ 10 h 77"/>
              <a:gd name="T2" fmla="*/ 130 w 478"/>
              <a:gd name="T3" fmla="*/ 3 h 77"/>
              <a:gd name="T4" fmla="*/ 95 w 478"/>
              <a:gd name="T5" fmla="*/ 2 h 77"/>
              <a:gd name="T6" fmla="*/ 5 w 478"/>
              <a:gd name="T7" fmla="*/ 5 h 77"/>
              <a:gd name="T8" fmla="*/ 0 w 478"/>
              <a:gd name="T9" fmla="*/ 9 h 77"/>
              <a:gd name="T10" fmla="*/ 1 w 478"/>
              <a:gd name="T11" fmla="*/ 17 h 77"/>
              <a:gd name="T12" fmla="*/ 2 w 478"/>
              <a:gd name="T13" fmla="*/ 20 h 77"/>
              <a:gd name="T14" fmla="*/ 2 w 478"/>
              <a:gd name="T15" fmla="*/ 25 h 77"/>
              <a:gd name="T16" fmla="*/ 11 w 478"/>
              <a:gd name="T17" fmla="*/ 26 h 77"/>
              <a:gd name="T18" fmla="*/ 14 w 478"/>
              <a:gd name="T19" fmla="*/ 35 h 77"/>
              <a:gd name="T20" fmla="*/ 12 w 478"/>
              <a:gd name="T21" fmla="*/ 40 h 77"/>
              <a:gd name="T22" fmla="*/ 18 w 478"/>
              <a:gd name="T23" fmla="*/ 41 h 77"/>
              <a:gd name="T24" fmla="*/ 20 w 478"/>
              <a:gd name="T25" fmla="*/ 46 h 77"/>
              <a:gd name="T26" fmla="*/ 16 w 478"/>
              <a:gd name="T27" fmla="*/ 49 h 77"/>
              <a:gd name="T28" fmla="*/ 30 w 478"/>
              <a:gd name="T29" fmla="*/ 59 h 77"/>
              <a:gd name="T30" fmla="*/ 17 w 478"/>
              <a:gd name="T31" fmla="*/ 63 h 77"/>
              <a:gd name="T32" fmla="*/ 161 w 478"/>
              <a:gd name="T33" fmla="*/ 76 h 77"/>
              <a:gd name="T34" fmla="*/ 311 w 478"/>
              <a:gd name="T35" fmla="*/ 74 h 77"/>
              <a:gd name="T36" fmla="*/ 401 w 478"/>
              <a:gd name="T37" fmla="*/ 73 h 77"/>
              <a:gd name="T38" fmla="*/ 368 w 478"/>
              <a:gd name="T39" fmla="*/ 70 h 77"/>
              <a:gd name="T40" fmla="*/ 372 w 478"/>
              <a:gd name="T41" fmla="*/ 68 h 77"/>
              <a:gd name="T42" fmla="*/ 372 w 478"/>
              <a:gd name="T43" fmla="*/ 66 h 77"/>
              <a:gd name="T44" fmla="*/ 412 w 478"/>
              <a:gd name="T45" fmla="*/ 66 h 77"/>
              <a:gd name="T46" fmla="*/ 429 w 478"/>
              <a:gd name="T47" fmla="*/ 66 h 77"/>
              <a:gd name="T48" fmla="*/ 415 w 478"/>
              <a:gd name="T49" fmla="*/ 65 h 77"/>
              <a:gd name="T50" fmla="*/ 393 w 478"/>
              <a:gd name="T51" fmla="*/ 64 h 77"/>
              <a:gd name="T52" fmla="*/ 330 w 478"/>
              <a:gd name="T53" fmla="*/ 63 h 77"/>
              <a:gd name="T54" fmla="*/ 378 w 478"/>
              <a:gd name="T55" fmla="*/ 60 h 77"/>
              <a:gd name="T56" fmla="*/ 406 w 478"/>
              <a:gd name="T57" fmla="*/ 60 h 77"/>
              <a:gd name="T58" fmla="*/ 403 w 478"/>
              <a:gd name="T59" fmla="*/ 59 h 77"/>
              <a:gd name="T60" fmla="*/ 399 w 478"/>
              <a:gd name="T61" fmla="*/ 56 h 77"/>
              <a:gd name="T62" fmla="*/ 381 w 478"/>
              <a:gd name="T63" fmla="*/ 54 h 77"/>
              <a:gd name="T64" fmla="*/ 388 w 478"/>
              <a:gd name="T65" fmla="*/ 54 h 77"/>
              <a:gd name="T66" fmla="*/ 367 w 478"/>
              <a:gd name="T67" fmla="*/ 49 h 77"/>
              <a:gd name="T68" fmla="*/ 383 w 478"/>
              <a:gd name="T69" fmla="*/ 49 h 77"/>
              <a:gd name="T70" fmla="*/ 368 w 478"/>
              <a:gd name="T71" fmla="*/ 46 h 77"/>
              <a:gd name="T72" fmla="*/ 400 w 478"/>
              <a:gd name="T73" fmla="*/ 44 h 77"/>
              <a:gd name="T74" fmla="*/ 408 w 478"/>
              <a:gd name="T75" fmla="*/ 42 h 77"/>
              <a:gd name="T76" fmla="*/ 451 w 478"/>
              <a:gd name="T77" fmla="*/ 42 h 77"/>
              <a:gd name="T78" fmla="*/ 373 w 478"/>
              <a:gd name="T79" fmla="*/ 38 h 77"/>
              <a:gd name="T80" fmla="*/ 435 w 478"/>
              <a:gd name="T81" fmla="*/ 34 h 77"/>
              <a:gd name="T82" fmla="*/ 445 w 478"/>
              <a:gd name="T83" fmla="*/ 31 h 77"/>
              <a:gd name="T84" fmla="*/ 449 w 478"/>
              <a:gd name="T85" fmla="*/ 29 h 77"/>
              <a:gd name="T86" fmla="*/ 464 w 478"/>
              <a:gd name="T87" fmla="*/ 25 h 77"/>
              <a:gd name="T88" fmla="*/ 443 w 478"/>
              <a:gd name="T89" fmla="*/ 20 h 77"/>
              <a:gd name="T90" fmla="*/ 455 w 478"/>
              <a:gd name="T91" fmla="*/ 15 h 77"/>
              <a:gd name="T92" fmla="*/ 22 w 478"/>
              <a:gd name="T93" fmla="*/ 46 h 77"/>
              <a:gd name="T94" fmla="*/ 212 w 478"/>
              <a:gd name="T95" fmla="*/ 74 h 77"/>
              <a:gd name="T96" fmla="*/ 234 w 478"/>
              <a:gd name="T97" fmla="*/ 73 h 77"/>
              <a:gd name="T98" fmla="*/ 367 w 478"/>
              <a:gd name="T99" fmla="*/ 70 h 77"/>
              <a:gd name="T100" fmla="*/ 415 w 478"/>
              <a:gd name="T101" fmla="*/ 11 h 77"/>
              <a:gd name="T102" fmla="*/ 422 w 478"/>
              <a:gd name="T103" fmla="*/ 12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78" h="77">
                <a:moveTo>
                  <a:pt x="478" y="13"/>
                </a:moveTo>
                <a:cubicBezTo>
                  <a:pt x="472" y="13"/>
                  <a:pt x="468" y="13"/>
                  <a:pt x="462" y="12"/>
                </a:cubicBezTo>
                <a:cubicBezTo>
                  <a:pt x="461" y="11"/>
                  <a:pt x="465" y="12"/>
                  <a:pt x="464" y="11"/>
                </a:cubicBezTo>
                <a:cubicBezTo>
                  <a:pt x="434" y="9"/>
                  <a:pt x="403" y="9"/>
                  <a:pt x="373" y="7"/>
                </a:cubicBezTo>
                <a:cubicBezTo>
                  <a:pt x="402" y="6"/>
                  <a:pt x="431" y="10"/>
                  <a:pt x="460" y="10"/>
                </a:cubicBezTo>
                <a:cubicBezTo>
                  <a:pt x="436" y="6"/>
                  <a:pt x="407" y="7"/>
                  <a:pt x="381" y="5"/>
                </a:cubicBezTo>
                <a:cubicBezTo>
                  <a:pt x="288" y="3"/>
                  <a:pt x="288" y="3"/>
                  <a:pt x="288" y="3"/>
                </a:cubicBezTo>
                <a:cubicBezTo>
                  <a:pt x="222" y="3"/>
                  <a:pt x="222" y="3"/>
                  <a:pt x="222" y="3"/>
                </a:cubicBezTo>
                <a:cubicBezTo>
                  <a:pt x="130" y="4"/>
                  <a:pt x="130" y="4"/>
                  <a:pt x="130" y="4"/>
                </a:cubicBezTo>
                <a:cubicBezTo>
                  <a:pt x="130" y="3"/>
                  <a:pt x="130" y="3"/>
                  <a:pt x="130" y="3"/>
                </a:cubicBezTo>
                <a:cubicBezTo>
                  <a:pt x="127" y="2"/>
                  <a:pt x="125" y="3"/>
                  <a:pt x="123" y="3"/>
                </a:cubicBezTo>
                <a:cubicBezTo>
                  <a:pt x="124" y="3"/>
                  <a:pt x="125" y="3"/>
                  <a:pt x="125" y="4"/>
                </a:cubicBezTo>
                <a:cubicBezTo>
                  <a:pt x="122" y="4"/>
                  <a:pt x="118" y="3"/>
                  <a:pt x="115" y="4"/>
                </a:cubicBezTo>
                <a:cubicBezTo>
                  <a:pt x="112" y="3"/>
                  <a:pt x="107" y="4"/>
                  <a:pt x="102" y="3"/>
                </a:cubicBezTo>
                <a:cubicBezTo>
                  <a:pt x="100" y="2"/>
                  <a:pt x="98" y="2"/>
                  <a:pt x="95" y="2"/>
                </a:cubicBezTo>
                <a:cubicBezTo>
                  <a:pt x="70" y="2"/>
                  <a:pt x="50" y="0"/>
                  <a:pt x="24" y="1"/>
                </a:cubicBezTo>
                <a:cubicBezTo>
                  <a:pt x="18" y="2"/>
                  <a:pt x="10" y="1"/>
                  <a:pt x="6" y="4"/>
                </a:cubicBezTo>
                <a:cubicBezTo>
                  <a:pt x="6" y="5"/>
                  <a:pt x="8" y="5"/>
                  <a:pt x="8" y="5"/>
                </a:cubicBezTo>
                <a:cubicBezTo>
                  <a:pt x="7" y="5"/>
                  <a:pt x="6" y="6"/>
                  <a:pt x="5" y="5"/>
                </a:cubicBezTo>
                <a:cubicBezTo>
                  <a:pt x="5" y="5"/>
                  <a:pt x="5" y="5"/>
                  <a:pt x="5" y="5"/>
                </a:cubicBezTo>
                <a:cubicBezTo>
                  <a:pt x="0" y="6"/>
                  <a:pt x="0" y="6"/>
                  <a:pt x="0" y="6"/>
                </a:cubicBezTo>
                <a:cubicBezTo>
                  <a:pt x="2" y="7"/>
                  <a:pt x="2" y="7"/>
                  <a:pt x="2" y="7"/>
                </a:cubicBezTo>
                <a:cubicBezTo>
                  <a:pt x="2" y="7"/>
                  <a:pt x="2" y="7"/>
                  <a:pt x="2" y="7"/>
                </a:cubicBezTo>
                <a:cubicBezTo>
                  <a:pt x="4" y="8"/>
                  <a:pt x="4" y="8"/>
                  <a:pt x="4" y="8"/>
                </a:cubicBezTo>
                <a:cubicBezTo>
                  <a:pt x="3" y="8"/>
                  <a:pt x="1" y="9"/>
                  <a:pt x="0" y="9"/>
                </a:cubicBezTo>
                <a:cubicBezTo>
                  <a:pt x="0" y="11"/>
                  <a:pt x="0" y="13"/>
                  <a:pt x="3" y="13"/>
                </a:cubicBezTo>
                <a:cubicBezTo>
                  <a:pt x="0" y="13"/>
                  <a:pt x="0" y="13"/>
                  <a:pt x="0" y="13"/>
                </a:cubicBezTo>
                <a:cubicBezTo>
                  <a:pt x="0" y="14"/>
                  <a:pt x="0" y="14"/>
                  <a:pt x="0" y="14"/>
                </a:cubicBezTo>
                <a:cubicBezTo>
                  <a:pt x="0" y="15"/>
                  <a:pt x="2" y="15"/>
                  <a:pt x="3" y="15"/>
                </a:cubicBezTo>
                <a:cubicBezTo>
                  <a:pt x="1" y="17"/>
                  <a:pt x="1" y="17"/>
                  <a:pt x="1" y="17"/>
                </a:cubicBezTo>
                <a:cubicBezTo>
                  <a:pt x="2" y="17"/>
                  <a:pt x="2" y="17"/>
                  <a:pt x="2" y="17"/>
                </a:cubicBezTo>
                <a:cubicBezTo>
                  <a:pt x="1" y="18"/>
                  <a:pt x="1" y="18"/>
                  <a:pt x="1" y="18"/>
                </a:cubicBezTo>
                <a:cubicBezTo>
                  <a:pt x="3" y="18"/>
                  <a:pt x="1" y="19"/>
                  <a:pt x="1" y="19"/>
                </a:cubicBezTo>
                <a:cubicBezTo>
                  <a:pt x="4" y="20"/>
                  <a:pt x="4" y="20"/>
                  <a:pt x="4" y="20"/>
                </a:cubicBezTo>
                <a:cubicBezTo>
                  <a:pt x="5" y="21"/>
                  <a:pt x="2" y="20"/>
                  <a:pt x="2" y="20"/>
                </a:cubicBezTo>
                <a:cubicBezTo>
                  <a:pt x="3" y="21"/>
                  <a:pt x="5" y="21"/>
                  <a:pt x="6" y="21"/>
                </a:cubicBezTo>
                <a:cubicBezTo>
                  <a:pt x="5" y="22"/>
                  <a:pt x="3" y="21"/>
                  <a:pt x="1" y="21"/>
                </a:cubicBezTo>
                <a:cubicBezTo>
                  <a:pt x="1" y="22"/>
                  <a:pt x="1" y="22"/>
                  <a:pt x="1" y="22"/>
                </a:cubicBezTo>
                <a:cubicBezTo>
                  <a:pt x="2" y="24"/>
                  <a:pt x="6" y="24"/>
                  <a:pt x="10" y="24"/>
                </a:cubicBezTo>
                <a:cubicBezTo>
                  <a:pt x="7" y="25"/>
                  <a:pt x="5" y="25"/>
                  <a:pt x="2" y="25"/>
                </a:cubicBezTo>
                <a:cubicBezTo>
                  <a:pt x="2" y="26"/>
                  <a:pt x="2" y="26"/>
                  <a:pt x="2" y="26"/>
                </a:cubicBezTo>
                <a:cubicBezTo>
                  <a:pt x="3" y="27"/>
                  <a:pt x="5" y="26"/>
                  <a:pt x="5" y="27"/>
                </a:cubicBezTo>
                <a:cubicBezTo>
                  <a:pt x="10" y="27"/>
                  <a:pt x="10" y="27"/>
                  <a:pt x="10" y="27"/>
                </a:cubicBezTo>
                <a:cubicBezTo>
                  <a:pt x="9" y="27"/>
                  <a:pt x="9" y="27"/>
                  <a:pt x="9" y="27"/>
                </a:cubicBezTo>
                <a:cubicBezTo>
                  <a:pt x="9" y="26"/>
                  <a:pt x="10" y="26"/>
                  <a:pt x="11" y="26"/>
                </a:cubicBezTo>
                <a:cubicBezTo>
                  <a:pt x="15" y="26"/>
                  <a:pt x="12" y="30"/>
                  <a:pt x="14" y="30"/>
                </a:cubicBezTo>
                <a:cubicBezTo>
                  <a:pt x="12" y="32"/>
                  <a:pt x="9" y="30"/>
                  <a:pt x="6" y="31"/>
                </a:cubicBezTo>
                <a:cubicBezTo>
                  <a:pt x="9" y="32"/>
                  <a:pt x="12" y="31"/>
                  <a:pt x="16" y="31"/>
                </a:cubicBezTo>
                <a:cubicBezTo>
                  <a:pt x="17" y="34"/>
                  <a:pt x="17" y="34"/>
                  <a:pt x="17" y="34"/>
                </a:cubicBezTo>
                <a:cubicBezTo>
                  <a:pt x="14" y="35"/>
                  <a:pt x="14" y="35"/>
                  <a:pt x="14" y="35"/>
                </a:cubicBezTo>
                <a:cubicBezTo>
                  <a:pt x="21" y="35"/>
                  <a:pt x="21" y="35"/>
                  <a:pt x="21" y="35"/>
                </a:cubicBezTo>
                <a:cubicBezTo>
                  <a:pt x="22" y="35"/>
                  <a:pt x="23" y="35"/>
                  <a:pt x="23" y="36"/>
                </a:cubicBezTo>
                <a:cubicBezTo>
                  <a:pt x="23" y="37"/>
                  <a:pt x="22" y="37"/>
                  <a:pt x="21" y="37"/>
                </a:cubicBezTo>
                <a:cubicBezTo>
                  <a:pt x="18" y="41"/>
                  <a:pt x="11" y="37"/>
                  <a:pt x="6" y="38"/>
                </a:cubicBezTo>
                <a:cubicBezTo>
                  <a:pt x="7" y="39"/>
                  <a:pt x="10" y="39"/>
                  <a:pt x="12" y="40"/>
                </a:cubicBezTo>
                <a:cubicBezTo>
                  <a:pt x="16" y="39"/>
                  <a:pt x="18" y="38"/>
                  <a:pt x="21" y="39"/>
                </a:cubicBezTo>
                <a:cubicBezTo>
                  <a:pt x="19" y="40"/>
                  <a:pt x="19" y="40"/>
                  <a:pt x="19" y="40"/>
                </a:cubicBezTo>
                <a:cubicBezTo>
                  <a:pt x="20" y="40"/>
                  <a:pt x="20" y="40"/>
                  <a:pt x="20" y="40"/>
                </a:cubicBezTo>
                <a:cubicBezTo>
                  <a:pt x="20" y="40"/>
                  <a:pt x="21" y="40"/>
                  <a:pt x="21" y="41"/>
                </a:cubicBezTo>
                <a:cubicBezTo>
                  <a:pt x="18" y="41"/>
                  <a:pt x="18" y="41"/>
                  <a:pt x="18" y="41"/>
                </a:cubicBezTo>
                <a:cubicBezTo>
                  <a:pt x="19" y="41"/>
                  <a:pt x="19" y="41"/>
                  <a:pt x="19" y="41"/>
                </a:cubicBezTo>
                <a:cubicBezTo>
                  <a:pt x="20" y="41"/>
                  <a:pt x="21" y="42"/>
                  <a:pt x="22" y="41"/>
                </a:cubicBezTo>
                <a:cubicBezTo>
                  <a:pt x="22" y="43"/>
                  <a:pt x="22" y="43"/>
                  <a:pt x="22" y="43"/>
                </a:cubicBezTo>
                <a:cubicBezTo>
                  <a:pt x="20" y="44"/>
                  <a:pt x="22" y="46"/>
                  <a:pt x="19" y="46"/>
                </a:cubicBezTo>
                <a:cubicBezTo>
                  <a:pt x="20" y="46"/>
                  <a:pt x="20" y="46"/>
                  <a:pt x="20" y="46"/>
                </a:cubicBezTo>
                <a:cubicBezTo>
                  <a:pt x="16" y="47"/>
                  <a:pt x="12" y="44"/>
                  <a:pt x="9" y="46"/>
                </a:cubicBezTo>
                <a:cubicBezTo>
                  <a:pt x="13" y="47"/>
                  <a:pt x="19" y="46"/>
                  <a:pt x="23" y="48"/>
                </a:cubicBezTo>
                <a:cubicBezTo>
                  <a:pt x="22" y="49"/>
                  <a:pt x="22" y="49"/>
                  <a:pt x="22" y="49"/>
                </a:cubicBezTo>
                <a:cubicBezTo>
                  <a:pt x="21" y="48"/>
                  <a:pt x="21" y="48"/>
                  <a:pt x="21" y="48"/>
                </a:cubicBezTo>
                <a:cubicBezTo>
                  <a:pt x="19" y="48"/>
                  <a:pt x="17" y="49"/>
                  <a:pt x="16" y="49"/>
                </a:cubicBezTo>
                <a:cubicBezTo>
                  <a:pt x="17" y="49"/>
                  <a:pt x="19" y="49"/>
                  <a:pt x="20" y="49"/>
                </a:cubicBezTo>
                <a:cubicBezTo>
                  <a:pt x="22" y="50"/>
                  <a:pt x="25" y="51"/>
                  <a:pt x="24" y="53"/>
                </a:cubicBezTo>
                <a:cubicBezTo>
                  <a:pt x="19" y="53"/>
                  <a:pt x="19" y="53"/>
                  <a:pt x="19" y="53"/>
                </a:cubicBezTo>
                <a:cubicBezTo>
                  <a:pt x="26" y="55"/>
                  <a:pt x="26" y="55"/>
                  <a:pt x="26" y="55"/>
                </a:cubicBezTo>
                <a:cubicBezTo>
                  <a:pt x="25" y="57"/>
                  <a:pt x="29" y="58"/>
                  <a:pt x="30" y="59"/>
                </a:cubicBezTo>
                <a:cubicBezTo>
                  <a:pt x="29" y="60"/>
                  <a:pt x="27" y="59"/>
                  <a:pt x="26" y="60"/>
                </a:cubicBezTo>
                <a:cubicBezTo>
                  <a:pt x="22" y="61"/>
                  <a:pt x="28" y="62"/>
                  <a:pt x="26" y="64"/>
                </a:cubicBezTo>
                <a:cubicBezTo>
                  <a:pt x="27" y="64"/>
                  <a:pt x="29" y="64"/>
                  <a:pt x="30" y="65"/>
                </a:cubicBezTo>
                <a:cubicBezTo>
                  <a:pt x="30" y="65"/>
                  <a:pt x="29" y="66"/>
                  <a:pt x="29" y="66"/>
                </a:cubicBezTo>
                <a:cubicBezTo>
                  <a:pt x="25" y="64"/>
                  <a:pt x="21" y="63"/>
                  <a:pt x="17" y="63"/>
                </a:cubicBezTo>
                <a:cubicBezTo>
                  <a:pt x="22" y="66"/>
                  <a:pt x="22" y="66"/>
                  <a:pt x="22" y="66"/>
                </a:cubicBezTo>
                <a:cubicBezTo>
                  <a:pt x="30" y="66"/>
                  <a:pt x="36" y="70"/>
                  <a:pt x="44" y="70"/>
                </a:cubicBezTo>
                <a:cubicBezTo>
                  <a:pt x="51" y="73"/>
                  <a:pt x="61" y="73"/>
                  <a:pt x="70" y="75"/>
                </a:cubicBezTo>
                <a:cubicBezTo>
                  <a:pt x="82" y="75"/>
                  <a:pt x="93" y="77"/>
                  <a:pt x="104" y="77"/>
                </a:cubicBezTo>
                <a:cubicBezTo>
                  <a:pt x="123" y="76"/>
                  <a:pt x="142" y="76"/>
                  <a:pt x="161" y="76"/>
                </a:cubicBezTo>
                <a:cubicBezTo>
                  <a:pt x="258" y="76"/>
                  <a:pt x="258" y="76"/>
                  <a:pt x="258" y="76"/>
                </a:cubicBezTo>
                <a:cubicBezTo>
                  <a:pt x="286" y="75"/>
                  <a:pt x="315" y="77"/>
                  <a:pt x="341" y="75"/>
                </a:cubicBezTo>
                <a:cubicBezTo>
                  <a:pt x="336" y="75"/>
                  <a:pt x="331" y="74"/>
                  <a:pt x="326" y="75"/>
                </a:cubicBezTo>
                <a:cubicBezTo>
                  <a:pt x="323" y="75"/>
                  <a:pt x="321" y="74"/>
                  <a:pt x="319" y="75"/>
                </a:cubicBezTo>
                <a:cubicBezTo>
                  <a:pt x="316" y="75"/>
                  <a:pt x="313" y="75"/>
                  <a:pt x="311" y="74"/>
                </a:cubicBezTo>
                <a:cubicBezTo>
                  <a:pt x="280" y="74"/>
                  <a:pt x="280" y="74"/>
                  <a:pt x="280" y="74"/>
                </a:cubicBezTo>
                <a:cubicBezTo>
                  <a:pt x="279" y="74"/>
                  <a:pt x="279" y="74"/>
                  <a:pt x="279" y="74"/>
                </a:cubicBezTo>
                <a:cubicBezTo>
                  <a:pt x="276" y="74"/>
                  <a:pt x="272" y="75"/>
                  <a:pt x="270" y="74"/>
                </a:cubicBezTo>
                <a:cubicBezTo>
                  <a:pt x="271" y="73"/>
                  <a:pt x="271" y="73"/>
                  <a:pt x="271" y="73"/>
                </a:cubicBezTo>
                <a:cubicBezTo>
                  <a:pt x="401" y="73"/>
                  <a:pt x="401" y="73"/>
                  <a:pt x="401" y="73"/>
                </a:cubicBezTo>
                <a:cubicBezTo>
                  <a:pt x="415" y="72"/>
                  <a:pt x="415" y="72"/>
                  <a:pt x="415" y="72"/>
                </a:cubicBezTo>
                <a:cubicBezTo>
                  <a:pt x="384" y="72"/>
                  <a:pt x="352" y="72"/>
                  <a:pt x="320" y="71"/>
                </a:cubicBezTo>
                <a:cubicBezTo>
                  <a:pt x="309" y="71"/>
                  <a:pt x="297" y="72"/>
                  <a:pt x="286" y="70"/>
                </a:cubicBezTo>
                <a:cubicBezTo>
                  <a:pt x="312" y="70"/>
                  <a:pt x="341" y="71"/>
                  <a:pt x="368" y="70"/>
                </a:cubicBezTo>
                <a:cubicBezTo>
                  <a:pt x="368" y="70"/>
                  <a:pt x="368" y="70"/>
                  <a:pt x="368" y="70"/>
                </a:cubicBezTo>
                <a:cubicBezTo>
                  <a:pt x="369" y="69"/>
                  <a:pt x="369" y="69"/>
                  <a:pt x="369" y="69"/>
                </a:cubicBezTo>
                <a:cubicBezTo>
                  <a:pt x="370" y="70"/>
                  <a:pt x="371" y="69"/>
                  <a:pt x="372" y="69"/>
                </a:cubicBezTo>
                <a:cubicBezTo>
                  <a:pt x="376" y="69"/>
                  <a:pt x="383" y="71"/>
                  <a:pt x="387" y="69"/>
                </a:cubicBezTo>
                <a:cubicBezTo>
                  <a:pt x="373" y="68"/>
                  <a:pt x="373" y="68"/>
                  <a:pt x="373" y="68"/>
                </a:cubicBezTo>
                <a:cubicBezTo>
                  <a:pt x="372" y="68"/>
                  <a:pt x="372" y="68"/>
                  <a:pt x="372" y="68"/>
                </a:cubicBezTo>
                <a:cubicBezTo>
                  <a:pt x="374" y="67"/>
                  <a:pt x="374" y="67"/>
                  <a:pt x="374" y="67"/>
                </a:cubicBezTo>
                <a:cubicBezTo>
                  <a:pt x="371" y="67"/>
                  <a:pt x="371" y="67"/>
                  <a:pt x="371" y="67"/>
                </a:cubicBezTo>
                <a:cubicBezTo>
                  <a:pt x="371" y="67"/>
                  <a:pt x="370" y="67"/>
                  <a:pt x="370" y="66"/>
                </a:cubicBezTo>
                <a:cubicBezTo>
                  <a:pt x="371" y="66"/>
                  <a:pt x="373" y="65"/>
                  <a:pt x="374" y="66"/>
                </a:cubicBezTo>
                <a:cubicBezTo>
                  <a:pt x="374" y="66"/>
                  <a:pt x="372" y="66"/>
                  <a:pt x="372" y="66"/>
                </a:cubicBezTo>
                <a:cubicBezTo>
                  <a:pt x="378" y="66"/>
                  <a:pt x="387" y="67"/>
                  <a:pt x="395" y="67"/>
                </a:cubicBezTo>
                <a:cubicBezTo>
                  <a:pt x="394" y="67"/>
                  <a:pt x="394" y="67"/>
                  <a:pt x="394" y="67"/>
                </a:cubicBezTo>
                <a:cubicBezTo>
                  <a:pt x="398" y="68"/>
                  <a:pt x="405" y="68"/>
                  <a:pt x="408" y="67"/>
                </a:cubicBezTo>
                <a:cubicBezTo>
                  <a:pt x="410" y="66"/>
                  <a:pt x="410" y="67"/>
                  <a:pt x="410" y="67"/>
                </a:cubicBezTo>
                <a:cubicBezTo>
                  <a:pt x="412" y="68"/>
                  <a:pt x="411" y="67"/>
                  <a:pt x="412" y="66"/>
                </a:cubicBezTo>
                <a:cubicBezTo>
                  <a:pt x="429" y="66"/>
                  <a:pt x="429" y="66"/>
                  <a:pt x="429" y="66"/>
                </a:cubicBezTo>
                <a:cubicBezTo>
                  <a:pt x="429" y="67"/>
                  <a:pt x="429" y="67"/>
                  <a:pt x="429" y="67"/>
                </a:cubicBezTo>
                <a:cubicBezTo>
                  <a:pt x="424" y="67"/>
                  <a:pt x="419" y="67"/>
                  <a:pt x="414" y="67"/>
                </a:cubicBezTo>
                <a:cubicBezTo>
                  <a:pt x="421" y="68"/>
                  <a:pt x="431" y="68"/>
                  <a:pt x="436" y="67"/>
                </a:cubicBezTo>
                <a:cubicBezTo>
                  <a:pt x="434" y="67"/>
                  <a:pt x="431" y="67"/>
                  <a:pt x="429" y="66"/>
                </a:cubicBezTo>
                <a:cubicBezTo>
                  <a:pt x="440" y="66"/>
                  <a:pt x="453" y="66"/>
                  <a:pt x="465" y="66"/>
                </a:cubicBezTo>
                <a:cubicBezTo>
                  <a:pt x="463" y="65"/>
                  <a:pt x="459" y="66"/>
                  <a:pt x="456" y="65"/>
                </a:cubicBezTo>
                <a:cubicBezTo>
                  <a:pt x="457" y="65"/>
                  <a:pt x="457" y="65"/>
                  <a:pt x="457" y="65"/>
                </a:cubicBezTo>
                <a:cubicBezTo>
                  <a:pt x="455" y="66"/>
                  <a:pt x="453" y="64"/>
                  <a:pt x="451" y="65"/>
                </a:cubicBezTo>
                <a:cubicBezTo>
                  <a:pt x="441" y="65"/>
                  <a:pt x="428" y="65"/>
                  <a:pt x="415" y="65"/>
                </a:cubicBezTo>
                <a:cubicBezTo>
                  <a:pt x="414" y="64"/>
                  <a:pt x="414" y="64"/>
                  <a:pt x="414" y="64"/>
                </a:cubicBezTo>
                <a:cubicBezTo>
                  <a:pt x="413" y="64"/>
                  <a:pt x="413" y="65"/>
                  <a:pt x="411" y="65"/>
                </a:cubicBezTo>
                <a:cubicBezTo>
                  <a:pt x="410" y="63"/>
                  <a:pt x="409" y="66"/>
                  <a:pt x="407" y="64"/>
                </a:cubicBezTo>
                <a:cubicBezTo>
                  <a:pt x="407" y="64"/>
                  <a:pt x="407" y="64"/>
                  <a:pt x="407" y="64"/>
                </a:cubicBezTo>
                <a:cubicBezTo>
                  <a:pt x="403" y="65"/>
                  <a:pt x="397" y="65"/>
                  <a:pt x="393" y="64"/>
                </a:cubicBezTo>
                <a:cubicBezTo>
                  <a:pt x="373" y="64"/>
                  <a:pt x="373" y="64"/>
                  <a:pt x="373" y="64"/>
                </a:cubicBezTo>
                <a:cubicBezTo>
                  <a:pt x="371" y="65"/>
                  <a:pt x="367" y="65"/>
                  <a:pt x="365" y="64"/>
                </a:cubicBezTo>
                <a:cubicBezTo>
                  <a:pt x="367" y="64"/>
                  <a:pt x="367" y="64"/>
                  <a:pt x="367" y="64"/>
                </a:cubicBezTo>
                <a:cubicBezTo>
                  <a:pt x="363" y="64"/>
                  <a:pt x="359" y="63"/>
                  <a:pt x="356" y="64"/>
                </a:cubicBezTo>
                <a:cubicBezTo>
                  <a:pt x="347" y="64"/>
                  <a:pt x="338" y="65"/>
                  <a:pt x="330" y="63"/>
                </a:cubicBezTo>
                <a:cubicBezTo>
                  <a:pt x="344" y="62"/>
                  <a:pt x="354" y="64"/>
                  <a:pt x="368" y="62"/>
                </a:cubicBezTo>
                <a:cubicBezTo>
                  <a:pt x="335" y="62"/>
                  <a:pt x="335" y="62"/>
                  <a:pt x="335" y="62"/>
                </a:cubicBezTo>
                <a:cubicBezTo>
                  <a:pt x="345" y="61"/>
                  <a:pt x="357" y="61"/>
                  <a:pt x="368" y="61"/>
                </a:cubicBezTo>
                <a:cubicBezTo>
                  <a:pt x="369" y="61"/>
                  <a:pt x="369" y="60"/>
                  <a:pt x="370" y="61"/>
                </a:cubicBezTo>
                <a:cubicBezTo>
                  <a:pt x="371" y="59"/>
                  <a:pt x="375" y="60"/>
                  <a:pt x="378" y="60"/>
                </a:cubicBezTo>
                <a:cubicBezTo>
                  <a:pt x="375" y="61"/>
                  <a:pt x="375" y="61"/>
                  <a:pt x="375" y="61"/>
                </a:cubicBezTo>
                <a:cubicBezTo>
                  <a:pt x="382" y="61"/>
                  <a:pt x="391" y="61"/>
                  <a:pt x="399" y="61"/>
                </a:cubicBezTo>
                <a:cubicBezTo>
                  <a:pt x="400" y="60"/>
                  <a:pt x="400" y="60"/>
                  <a:pt x="400" y="60"/>
                </a:cubicBezTo>
                <a:cubicBezTo>
                  <a:pt x="402" y="59"/>
                  <a:pt x="404" y="61"/>
                  <a:pt x="406" y="60"/>
                </a:cubicBezTo>
                <a:cubicBezTo>
                  <a:pt x="406" y="60"/>
                  <a:pt x="406" y="60"/>
                  <a:pt x="406" y="60"/>
                </a:cubicBezTo>
                <a:cubicBezTo>
                  <a:pt x="426" y="61"/>
                  <a:pt x="450" y="60"/>
                  <a:pt x="471" y="60"/>
                </a:cubicBezTo>
                <a:cubicBezTo>
                  <a:pt x="453" y="59"/>
                  <a:pt x="433" y="59"/>
                  <a:pt x="415" y="59"/>
                </a:cubicBezTo>
                <a:cubicBezTo>
                  <a:pt x="415" y="59"/>
                  <a:pt x="415" y="59"/>
                  <a:pt x="415" y="59"/>
                </a:cubicBezTo>
                <a:cubicBezTo>
                  <a:pt x="414" y="59"/>
                  <a:pt x="414" y="59"/>
                  <a:pt x="414" y="59"/>
                </a:cubicBezTo>
                <a:cubicBezTo>
                  <a:pt x="410" y="57"/>
                  <a:pt x="407" y="61"/>
                  <a:pt x="403" y="59"/>
                </a:cubicBezTo>
                <a:cubicBezTo>
                  <a:pt x="396" y="61"/>
                  <a:pt x="390" y="57"/>
                  <a:pt x="383" y="59"/>
                </a:cubicBezTo>
                <a:cubicBezTo>
                  <a:pt x="381" y="58"/>
                  <a:pt x="381" y="58"/>
                  <a:pt x="381" y="58"/>
                </a:cubicBezTo>
                <a:cubicBezTo>
                  <a:pt x="393" y="57"/>
                  <a:pt x="403" y="59"/>
                  <a:pt x="414" y="58"/>
                </a:cubicBezTo>
                <a:cubicBezTo>
                  <a:pt x="404" y="57"/>
                  <a:pt x="404" y="57"/>
                  <a:pt x="404" y="57"/>
                </a:cubicBezTo>
                <a:cubicBezTo>
                  <a:pt x="403" y="57"/>
                  <a:pt x="399" y="58"/>
                  <a:pt x="399" y="56"/>
                </a:cubicBezTo>
                <a:cubicBezTo>
                  <a:pt x="381" y="55"/>
                  <a:pt x="381" y="55"/>
                  <a:pt x="381" y="55"/>
                </a:cubicBezTo>
                <a:cubicBezTo>
                  <a:pt x="380" y="55"/>
                  <a:pt x="379" y="55"/>
                  <a:pt x="379" y="54"/>
                </a:cubicBezTo>
                <a:cubicBezTo>
                  <a:pt x="380" y="54"/>
                  <a:pt x="381" y="54"/>
                  <a:pt x="382" y="54"/>
                </a:cubicBezTo>
                <a:cubicBezTo>
                  <a:pt x="382" y="54"/>
                  <a:pt x="382" y="54"/>
                  <a:pt x="382" y="54"/>
                </a:cubicBezTo>
                <a:cubicBezTo>
                  <a:pt x="382" y="54"/>
                  <a:pt x="381" y="54"/>
                  <a:pt x="381" y="54"/>
                </a:cubicBezTo>
                <a:cubicBezTo>
                  <a:pt x="383" y="54"/>
                  <a:pt x="383" y="54"/>
                  <a:pt x="383" y="54"/>
                </a:cubicBezTo>
                <a:cubicBezTo>
                  <a:pt x="383" y="54"/>
                  <a:pt x="383" y="54"/>
                  <a:pt x="382" y="54"/>
                </a:cubicBezTo>
                <a:cubicBezTo>
                  <a:pt x="383" y="54"/>
                  <a:pt x="383" y="54"/>
                  <a:pt x="383" y="54"/>
                </a:cubicBezTo>
                <a:cubicBezTo>
                  <a:pt x="384" y="54"/>
                  <a:pt x="387" y="53"/>
                  <a:pt x="388" y="54"/>
                </a:cubicBezTo>
                <a:cubicBezTo>
                  <a:pt x="388" y="54"/>
                  <a:pt x="388" y="54"/>
                  <a:pt x="388" y="54"/>
                </a:cubicBezTo>
                <a:cubicBezTo>
                  <a:pt x="426" y="54"/>
                  <a:pt x="426" y="54"/>
                  <a:pt x="426" y="54"/>
                </a:cubicBezTo>
                <a:cubicBezTo>
                  <a:pt x="425" y="53"/>
                  <a:pt x="425" y="53"/>
                  <a:pt x="425" y="53"/>
                </a:cubicBezTo>
                <a:cubicBezTo>
                  <a:pt x="407" y="52"/>
                  <a:pt x="386" y="52"/>
                  <a:pt x="368" y="51"/>
                </a:cubicBezTo>
                <a:cubicBezTo>
                  <a:pt x="366" y="51"/>
                  <a:pt x="360" y="51"/>
                  <a:pt x="362" y="49"/>
                </a:cubicBezTo>
                <a:cubicBezTo>
                  <a:pt x="364" y="50"/>
                  <a:pt x="365" y="48"/>
                  <a:pt x="367" y="49"/>
                </a:cubicBezTo>
                <a:cubicBezTo>
                  <a:pt x="366" y="49"/>
                  <a:pt x="366" y="49"/>
                  <a:pt x="366" y="49"/>
                </a:cubicBezTo>
                <a:cubicBezTo>
                  <a:pt x="367" y="49"/>
                  <a:pt x="367" y="49"/>
                  <a:pt x="367" y="49"/>
                </a:cubicBezTo>
                <a:cubicBezTo>
                  <a:pt x="367" y="49"/>
                  <a:pt x="367" y="49"/>
                  <a:pt x="367" y="49"/>
                </a:cubicBezTo>
                <a:cubicBezTo>
                  <a:pt x="368" y="49"/>
                  <a:pt x="368" y="49"/>
                  <a:pt x="368" y="49"/>
                </a:cubicBezTo>
                <a:cubicBezTo>
                  <a:pt x="383" y="49"/>
                  <a:pt x="383" y="49"/>
                  <a:pt x="383" y="49"/>
                </a:cubicBezTo>
                <a:cubicBezTo>
                  <a:pt x="387" y="48"/>
                  <a:pt x="387" y="48"/>
                  <a:pt x="387" y="48"/>
                </a:cubicBezTo>
                <a:cubicBezTo>
                  <a:pt x="381" y="48"/>
                  <a:pt x="375" y="48"/>
                  <a:pt x="369" y="48"/>
                </a:cubicBezTo>
                <a:cubicBezTo>
                  <a:pt x="368" y="47"/>
                  <a:pt x="368" y="47"/>
                  <a:pt x="368" y="47"/>
                </a:cubicBezTo>
                <a:cubicBezTo>
                  <a:pt x="372" y="46"/>
                  <a:pt x="378" y="47"/>
                  <a:pt x="381" y="46"/>
                </a:cubicBezTo>
                <a:cubicBezTo>
                  <a:pt x="376" y="45"/>
                  <a:pt x="373" y="46"/>
                  <a:pt x="368" y="46"/>
                </a:cubicBezTo>
                <a:cubicBezTo>
                  <a:pt x="368" y="45"/>
                  <a:pt x="368" y="45"/>
                  <a:pt x="368" y="45"/>
                </a:cubicBezTo>
                <a:cubicBezTo>
                  <a:pt x="368" y="45"/>
                  <a:pt x="369" y="45"/>
                  <a:pt x="370" y="45"/>
                </a:cubicBezTo>
                <a:cubicBezTo>
                  <a:pt x="372" y="43"/>
                  <a:pt x="375" y="44"/>
                  <a:pt x="378" y="44"/>
                </a:cubicBezTo>
                <a:cubicBezTo>
                  <a:pt x="382" y="44"/>
                  <a:pt x="385" y="44"/>
                  <a:pt x="388" y="44"/>
                </a:cubicBezTo>
                <a:cubicBezTo>
                  <a:pt x="391" y="43"/>
                  <a:pt x="397" y="44"/>
                  <a:pt x="400" y="44"/>
                </a:cubicBezTo>
                <a:cubicBezTo>
                  <a:pt x="400" y="44"/>
                  <a:pt x="399" y="44"/>
                  <a:pt x="399" y="44"/>
                </a:cubicBezTo>
                <a:cubicBezTo>
                  <a:pt x="400" y="43"/>
                  <a:pt x="400" y="42"/>
                  <a:pt x="402" y="42"/>
                </a:cubicBezTo>
                <a:cubicBezTo>
                  <a:pt x="403" y="42"/>
                  <a:pt x="404" y="42"/>
                  <a:pt x="404" y="43"/>
                </a:cubicBezTo>
                <a:cubicBezTo>
                  <a:pt x="405" y="43"/>
                  <a:pt x="407" y="43"/>
                  <a:pt x="408" y="43"/>
                </a:cubicBezTo>
                <a:cubicBezTo>
                  <a:pt x="408" y="42"/>
                  <a:pt x="408" y="42"/>
                  <a:pt x="408" y="42"/>
                </a:cubicBezTo>
                <a:cubicBezTo>
                  <a:pt x="409" y="43"/>
                  <a:pt x="411" y="42"/>
                  <a:pt x="412" y="43"/>
                </a:cubicBezTo>
                <a:cubicBezTo>
                  <a:pt x="412" y="43"/>
                  <a:pt x="412" y="43"/>
                  <a:pt x="412" y="43"/>
                </a:cubicBezTo>
                <a:cubicBezTo>
                  <a:pt x="419" y="43"/>
                  <a:pt x="428" y="44"/>
                  <a:pt x="435" y="43"/>
                </a:cubicBezTo>
                <a:cubicBezTo>
                  <a:pt x="437" y="43"/>
                  <a:pt x="445" y="43"/>
                  <a:pt x="450" y="43"/>
                </a:cubicBezTo>
                <a:cubicBezTo>
                  <a:pt x="451" y="42"/>
                  <a:pt x="451" y="42"/>
                  <a:pt x="451" y="42"/>
                </a:cubicBezTo>
                <a:cubicBezTo>
                  <a:pt x="435" y="42"/>
                  <a:pt x="435" y="42"/>
                  <a:pt x="435" y="42"/>
                </a:cubicBezTo>
                <a:cubicBezTo>
                  <a:pt x="434" y="42"/>
                  <a:pt x="434" y="42"/>
                  <a:pt x="434" y="42"/>
                </a:cubicBezTo>
                <a:cubicBezTo>
                  <a:pt x="424" y="42"/>
                  <a:pt x="424" y="42"/>
                  <a:pt x="424" y="42"/>
                </a:cubicBezTo>
                <a:cubicBezTo>
                  <a:pt x="414" y="40"/>
                  <a:pt x="402" y="40"/>
                  <a:pt x="391" y="40"/>
                </a:cubicBezTo>
                <a:cubicBezTo>
                  <a:pt x="385" y="39"/>
                  <a:pt x="379" y="39"/>
                  <a:pt x="373" y="38"/>
                </a:cubicBezTo>
                <a:cubicBezTo>
                  <a:pt x="380" y="36"/>
                  <a:pt x="388" y="37"/>
                  <a:pt x="396" y="36"/>
                </a:cubicBezTo>
                <a:cubicBezTo>
                  <a:pt x="390" y="35"/>
                  <a:pt x="382" y="36"/>
                  <a:pt x="376" y="35"/>
                </a:cubicBezTo>
                <a:cubicBezTo>
                  <a:pt x="402" y="35"/>
                  <a:pt x="431" y="37"/>
                  <a:pt x="459" y="36"/>
                </a:cubicBezTo>
                <a:cubicBezTo>
                  <a:pt x="460" y="35"/>
                  <a:pt x="460" y="35"/>
                  <a:pt x="460" y="35"/>
                </a:cubicBezTo>
                <a:cubicBezTo>
                  <a:pt x="452" y="34"/>
                  <a:pt x="443" y="35"/>
                  <a:pt x="435" y="34"/>
                </a:cubicBezTo>
                <a:cubicBezTo>
                  <a:pt x="435" y="33"/>
                  <a:pt x="435" y="33"/>
                  <a:pt x="435" y="33"/>
                </a:cubicBezTo>
                <a:cubicBezTo>
                  <a:pt x="445" y="33"/>
                  <a:pt x="445" y="33"/>
                  <a:pt x="445" y="33"/>
                </a:cubicBezTo>
                <a:cubicBezTo>
                  <a:pt x="429" y="32"/>
                  <a:pt x="414" y="31"/>
                  <a:pt x="397" y="32"/>
                </a:cubicBezTo>
                <a:cubicBezTo>
                  <a:pt x="395" y="31"/>
                  <a:pt x="393" y="31"/>
                  <a:pt x="391" y="30"/>
                </a:cubicBezTo>
                <a:cubicBezTo>
                  <a:pt x="410" y="30"/>
                  <a:pt x="428" y="32"/>
                  <a:pt x="445" y="31"/>
                </a:cubicBezTo>
                <a:cubicBezTo>
                  <a:pt x="439" y="31"/>
                  <a:pt x="434" y="30"/>
                  <a:pt x="428" y="30"/>
                </a:cubicBezTo>
                <a:cubicBezTo>
                  <a:pt x="426" y="30"/>
                  <a:pt x="426" y="30"/>
                  <a:pt x="426" y="30"/>
                </a:cubicBezTo>
                <a:cubicBezTo>
                  <a:pt x="428" y="29"/>
                  <a:pt x="428" y="29"/>
                  <a:pt x="428" y="29"/>
                </a:cubicBezTo>
                <a:cubicBezTo>
                  <a:pt x="449" y="29"/>
                  <a:pt x="449" y="29"/>
                  <a:pt x="449" y="29"/>
                </a:cubicBezTo>
                <a:cubicBezTo>
                  <a:pt x="449" y="29"/>
                  <a:pt x="449" y="29"/>
                  <a:pt x="449" y="29"/>
                </a:cubicBezTo>
                <a:cubicBezTo>
                  <a:pt x="432" y="28"/>
                  <a:pt x="415" y="28"/>
                  <a:pt x="398" y="27"/>
                </a:cubicBezTo>
                <a:cubicBezTo>
                  <a:pt x="399" y="26"/>
                  <a:pt x="399" y="26"/>
                  <a:pt x="399" y="26"/>
                </a:cubicBezTo>
                <a:cubicBezTo>
                  <a:pt x="417" y="24"/>
                  <a:pt x="432" y="30"/>
                  <a:pt x="449" y="27"/>
                </a:cubicBezTo>
                <a:cubicBezTo>
                  <a:pt x="444" y="26"/>
                  <a:pt x="440" y="27"/>
                  <a:pt x="436" y="26"/>
                </a:cubicBezTo>
                <a:cubicBezTo>
                  <a:pt x="445" y="26"/>
                  <a:pt x="455" y="25"/>
                  <a:pt x="464" y="25"/>
                </a:cubicBezTo>
                <a:cubicBezTo>
                  <a:pt x="463" y="23"/>
                  <a:pt x="471" y="25"/>
                  <a:pt x="474" y="23"/>
                </a:cubicBezTo>
                <a:cubicBezTo>
                  <a:pt x="461" y="23"/>
                  <a:pt x="447" y="23"/>
                  <a:pt x="435" y="22"/>
                </a:cubicBezTo>
                <a:cubicBezTo>
                  <a:pt x="438" y="21"/>
                  <a:pt x="441" y="21"/>
                  <a:pt x="444" y="21"/>
                </a:cubicBezTo>
                <a:cubicBezTo>
                  <a:pt x="443" y="21"/>
                  <a:pt x="443" y="21"/>
                  <a:pt x="443" y="20"/>
                </a:cubicBezTo>
                <a:cubicBezTo>
                  <a:pt x="443" y="20"/>
                  <a:pt x="443" y="20"/>
                  <a:pt x="443" y="20"/>
                </a:cubicBezTo>
                <a:cubicBezTo>
                  <a:pt x="452" y="20"/>
                  <a:pt x="460" y="21"/>
                  <a:pt x="468" y="19"/>
                </a:cubicBezTo>
                <a:cubicBezTo>
                  <a:pt x="464" y="19"/>
                  <a:pt x="460" y="19"/>
                  <a:pt x="457" y="18"/>
                </a:cubicBezTo>
                <a:cubicBezTo>
                  <a:pt x="457" y="18"/>
                  <a:pt x="458" y="17"/>
                  <a:pt x="458" y="17"/>
                </a:cubicBezTo>
                <a:cubicBezTo>
                  <a:pt x="457" y="17"/>
                  <a:pt x="455" y="17"/>
                  <a:pt x="454" y="16"/>
                </a:cubicBezTo>
                <a:cubicBezTo>
                  <a:pt x="455" y="15"/>
                  <a:pt x="455" y="15"/>
                  <a:pt x="455" y="15"/>
                </a:cubicBezTo>
                <a:cubicBezTo>
                  <a:pt x="459" y="17"/>
                  <a:pt x="463" y="15"/>
                  <a:pt x="467" y="15"/>
                </a:cubicBezTo>
                <a:cubicBezTo>
                  <a:pt x="446" y="13"/>
                  <a:pt x="446" y="13"/>
                  <a:pt x="446" y="13"/>
                </a:cubicBezTo>
                <a:cubicBezTo>
                  <a:pt x="457" y="13"/>
                  <a:pt x="467" y="13"/>
                  <a:pt x="478" y="13"/>
                </a:cubicBezTo>
                <a:close/>
                <a:moveTo>
                  <a:pt x="20" y="46"/>
                </a:moveTo>
                <a:cubicBezTo>
                  <a:pt x="22" y="46"/>
                  <a:pt x="22" y="46"/>
                  <a:pt x="22" y="46"/>
                </a:cubicBezTo>
                <a:cubicBezTo>
                  <a:pt x="22" y="46"/>
                  <a:pt x="22" y="46"/>
                  <a:pt x="22" y="46"/>
                </a:cubicBezTo>
                <a:lnTo>
                  <a:pt x="20" y="46"/>
                </a:lnTo>
                <a:close/>
                <a:moveTo>
                  <a:pt x="224" y="74"/>
                </a:moveTo>
                <a:cubicBezTo>
                  <a:pt x="214" y="74"/>
                  <a:pt x="214" y="74"/>
                  <a:pt x="214" y="74"/>
                </a:cubicBezTo>
                <a:cubicBezTo>
                  <a:pt x="213" y="74"/>
                  <a:pt x="213" y="74"/>
                  <a:pt x="212" y="74"/>
                </a:cubicBezTo>
                <a:cubicBezTo>
                  <a:pt x="214" y="74"/>
                  <a:pt x="214" y="74"/>
                  <a:pt x="214" y="74"/>
                </a:cubicBezTo>
                <a:cubicBezTo>
                  <a:pt x="216" y="74"/>
                  <a:pt x="217" y="73"/>
                  <a:pt x="218" y="73"/>
                </a:cubicBezTo>
                <a:cubicBezTo>
                  <a:pt x="234" y="73"/>
                  <a:pt x="234" y="73"/>
                  <a:pt x="234" y="73"/>
                </a:cubicBezTo>
                <a:cubicBezTo>
                  <a:pt x="234" y="73"/>
                  <a:pt x="234" y="73"/>
                  <a:pt x="235" y="73"/>
                </a:cubicBezTo>
                <a:cubicBezTo>
                  <a:pt x="234" y="73"/>
                  <a:pt x="234" y="73"/>
                  <a:pt x="234" y="73"/>
                </a:cubicBezTo>
                <a:cubicBezTo>
                  <a:pt x="230" y="73"/>
                  <a:pt x="227" y="73"/>
                  <a:pt x="224" y="74"/>
                </a:cubicBezTo>
                <a:close/>
                <a:moveTo>
                  <a:pt x="380" y="69"/>
                </a:moveTo>
                <a:cubicBezTo>
                  <a:pt x="379" y="69"/>
                  <a:pt x="378" y="69"/>
                  <a:pt x="377" y="69"/>
                </a:cubicBezTo>
                <a:cubicBezTo>
                  <a:pt x="377" y="69"/>
                  <a:pt x="379" y="69"/>
                  <a:pt x="380" y="69"/>
                </a:cubicBezTo>
                <a:close/>
                <a:moveTo>
                  <a:pt x="367" y="70"/>
                </a:moveTo>
                <a:cubicBezTo>
                  <a:pt x="364" y="70"/>
                  <a:pt x="364" y="70"/>
                  <a:pt x="364" y="70"/>
                </a:cubicBezTo>
                <a:cubicBezTo>
                  <a:pt x="364" y="70"/>
                  <a:pt x="364" y="70"/>
                  <a:pt x="364" y="70"/>
                </a:cubicBezTo>
                <a:cubicBezTo>
                  <a:pt x="364" y="70"/>
                  <a:pt x="364" y="70"/>
                  <a:pt x="364" y="70"/>
                </a:cubicBezTo>
                <a:cubicBezTo>
                  <a:pt x="365" y="70"/>
                  <a:pt x="366" y="69"/>
                  <a:pt x="367" y="70"/>
                </a:cubicBezTo>
                <a:close/>
                <a:moveTo>
                  <a:pt x="415" y="11"/>
                </a:moveTo>
                <a:cubicBezTo>
                  <a:pt x="410" y="11"/>
                  <a:pt x="410" y="11"/>
                  <a:pt x="410" y="11"/>
                </a:cubicBezTo>
                <a:cubicBezTo>
                  <a:pt x="411" y="11"/>
                  <a:pt x="413" y="11"/>
                  <a:pt x="415" y="11"/>
                </a:cubicBezTo>
                <a:cubicBezTo>
                  <a:pt x="419" y="11"/>
                  <a:pt x="419" y="11"/>
                  <a:pt x="419" y="11"/>
                </a:cubicBezTo>
                <a:cubicBezTo>
                  <a:pt x="417" y="12"/>
                  <a:pt x="416" y="11"/>
                  <a:pt x="415" y="11"/>
                </a:cubicBezTo>
                <a:close/>
                <a:moveTo>
                  <a:pt x="422" y="12"/>
                </a:moveTo>
                <a:cubicBezTo>
                  <a:pt x="428" y="12"/>
                  <a:pt x="433" y="12"/>
                  <a:pt x="439" y="13"/>
                </a:cubicBezTo>
                <a:cubicBezTo>
                  <a:pt x="433" y="12"/>
                  <a:pt x="428" y="12"/>
                  <a:pt x="422" y="12"/>
                </a:cubicBezTo>
                <a:close/>
              </a:path>
            </a:pathLst>
          </a:custGeom>
          <a:solidFill>
            <a:srgbClr val="2C3C5E"/>
          </a:solidFill>
          <a:ln>
            <a:noFill/>
          </a:ln>
        </p:spPr>
        <p:txBody>
          <a:bodyPr vert="horz" wrap="square" lIns="91440" tIns="45720" rIns="91440" bIns="45720" numCol="1" anchor="t" anchorCtr="0" compatLnSpc="1"/>
          <a:lstStyle/>
          <a:p>
            <a:pPr lvl="0"/>
            <a:endParaRPr lang="zh-CN" altLang="en-US" dirty="0"/>
          </a:p>
        </p:txBody>
      </p:sp>
      <p:sp>
        <p:nvSpPr>
          <p:cNvPr id="8" name="矩形 7"/>
          <p:cNvSpPr/>
          <p:nvPr/>
        </p:nvSpPr>
        <p:spPr>
          <a:xfrm>
            <a:off x="4069001" y="361889"/>
            <a:ext cx="2468880" cy="398780"/>
          </a:xfrm>
          <a:prstGeom prst="rect">
            <a:avLst/>
          </a:prstGeom>
        </p:spPr>
        <p:txBody>
          <a:bodyPr wrap="none">
            <a:spAutoFit/>
          </a:bodyPr>
          <a:lstStyle/>
          <a:p>
            <a:pPr algn="l"/>
            <a:r>
              <a:rPr lang="zh-CN" altLang="en-US" sz="2000" dirty="0">
                <a:solidFill>
                  <a:schemeClr val="bg1"/>
                </a:solidFill>
                <a:latin typeface="宋体" panose="02010600030101010101" pitchFamily="2" charset="-122"/>
                <a:ea typeface="宋体" panose="02010600030101010101" pitchFamily="2" charset="-122"/>
              </a:rPr>
              <a:t>一、什么是坚守精神</a:t>
            </a:r>
            <a:endParaRPr lang="zh-CN" altLang="en-US" sz="2000" dirty="0">
              <a:solidFill>
                <a:schemeClr val="bg1"/>
              </a:solidFill>
              <a:latin typeface="宋体" panose="02010600030101010101" pitchFamily="2" charset="-122"/>
              <a:ea typeface="宋体" panose="02010600030101010101" pitchFamily="2" charset="-122"/>
            </a:endParaRPr>
          </a:p>
        </p:txBody>
      </p:sp>
      <p:sp>
        <p:nvSpPr>
          <p:cNvPr id="54" name="文本框 53"/>
          <p:cNvSpPr txBox="1"/>
          <p:nvPr/>
        </p:nvSpPr>
        <p:spPr>
          <a:xfrm>
            <a:off x="5591810" y="1522730"/>
            <a:ext cx="6188710" cy="5077460"/>
          </a:xfrm>
          <a:prstGeom prst="rect">
            <a:avLst/>
          </a:prstGeom>
          <a:noFill/>
        </p:spPr>
        <p:txBody>
          <a:bodyPr wrap="square" rtlCol="0">
            <a:spAutoFit/>
          </a:bodyPr>
          <a:lstStyle/>
          <a:p>
            <a:pPr fontAlgn="auto">
              <a:lnSpc>
                <a:spcPct val="150000"/>
              </a:lnSpc>
            </a:pPr>
            <a:r>
              <a:rPr lang="en-US" altLang="zh-CN" dirty="0">
                <a:solidFill>
                  <a:schemeClr val="bg2">
                    <a:lumMod val="10000"/>
                  </a:schemeClr>
                </a:solidFill>
                <a:latin typeface="宋体" panose="02010600030101010101" pitchFamily="2" charset="-122"/>
                <a:ea typeface="宋体" panose="02010600030101010101" pitchFamily="2" charset="-122"/>
                <a:sym typeface="+mn-ea"/>
              </a:rPr>
              <a:t>坚守是工匠精神的内核之一。工匠始于小学徒，选择了某个行当，就应沉潜下来，不能心猿意马。也许是最平凡的职业，哪怕是当一个普通的“建筑工”或者从事你完全陌生的领域，只要你能沉下心，坚持下去，就有可能成功。如话邹彬，从一位农民工成长为中建五局总承包公司项目质量总监。在他的成长过程中，若一遇到困难就放弃，何来从一个中学毕业的“门外汉”成长为一代“匠人”呢？学历有时并不能代表一切，古代做得出传世之作的工匠大师们也并非都是状元之才，但他们身上都有一种宝贵的品质——坚持。少年李白也在路人的启迪下得到了一个答案：只要功夫深，铁杵磨成针。坚持实干才能成就梦想，我们要有“择一事，终一生”的执着与专注。</a:t>
            </a:r>
            <a:endParaRPr lang="en-US" altLang="zh-CN" dirty="0">
              <a:solidFill>
                <a:schemeClr val="bg2">
                  <a:lumMod val="10000"/>
                </a:schemeClr>
              </a:solidFill>
              <a:latin typeface="宋体" panose="02010600030101010101" pitchFamily="2" charset="-122"/>
              <a:ea typeface="宋体" panose="02010600030101010101" pitchFamily="2" charset="-122"/>
              <a:sym typeface="+mn-ea"/>
            </a:endParaRPr>
          </a:p>
        </p:txBody>
      </p:sp>
      <p:pic>
        <p:nvPicPr>
          <p:cNvPr id="116" name="图片 115"/>
          <p:cNvPicPr/>
          <p:nvPr/>
        </p:nvPicPr>
        <p:blipFill>
          <a:blip r:embed="rId1"/>
          <a:stretch>
            <a:fillRect/>
          </a:stretch>
        </p:blipFill>
        <p:spPr>
          <a:xfrm>
            <a:off x="790575" y="1391920"/>
            <a:ext cx="4465955" cy="5208270"/>
          </a:xfrm>
          <a:prstGeom prst="rect">
            <a:avLst/>
          </a:prstGeom>
          <a:noFill/>
          <a:ln w="9525">
            <a:noFill/>
          </a:ln>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192"/>
          <p:cNvSpPr>
            <a:spLocks noEditPoints="1"/>
          </p:cNvSpPr>
          <p:nvPr/>
        </p:nvSpPr>
        <p:spPr bwMode="auto">
          <a:xfrm rot="10800000" flipH="1" flipV="1">
            <a:off x="3148965" y="269875"/>
            <a:ext cx="4880610" cy="582295"/>
          </a:xfrm>
          <a:custGeom>
            <a:avLst/>
            <a:gdLst>
              <a:gd name="T0" fmla="*/ 460 w 478"/>
              <a:gd name="T1" fmla="*/ 10 h 77"/>
              <a:gd name="T2" fmla="*/ 130 w 478"/>
              <a:gd name="T3" fmla="*/ 3 h 77"/>
              <a:gd name="T4" fmla="*/ 95 w 478"/>
              <a:gd name="T5" fmla="*/ 2 h 77"/>
              <a:gd name="T6" fmla="*/ 5 w 478"/>
              <a:gd name="T7" fmla="*/ 5 h 77"/>
              <a:gd name="T8" fmla="*/ 0 w 478"/>
              <a:gd name="T9" fmla="*/ 9 h 77"/>
              <a:gd name="T10" fmla="*/ 1 w 478"/>
              <a:gd name="T11" fmla="*/ 17 h 77"/>
              <a:gd name="T12" fmla="*/ 2 w 478"/>
              <a:gd name="T13" fmla="*/ 20 h 77"/>
              <a:gd name="T14" fmla="*/ 2 w 478"/>
              <a:gd name="T15" fmla="*/ 25 h 77"/>
              <a:gd name="T16" fmla="*/ 11 w 478"/>
              <a:gd name="T17" fmla="*/ 26 h 77"/>
              <a:gd name="T18" fmla="*/ 14 w 478"/>
              <a:gd name="T19" fmla="*/ 35 h 77"/>
              <a:gd name="T20" fmla="*/ 12 w 478"/>
              <a:gd name="T21" fmla="*/ 40 h 77"/>
              <a:gd name="T22" fmla="*/ 18 w 478"/>
              <a:gd name="T23" fmla="*/ 41 h 77"/>
              <a:gd name="T24" fmla="*/ 20 w 478"/>
              <a:gd name="T25" fmla="*/ 46 h 77"/>
              <a:gd name="T26" fmla="*/ 16 w 478"/>
              <a:gd name="T27" fmla="*/ 49 h 77"/>
              <a:gd name="T28" fmla="*/ 30 w 478"/>
              <a:gd name="T29" fmla="*/ 59 h 77"/>
              <a:gd name="T30" fmla="*/ 17 w 478"/>
              <a:gd name="T31" fmla="*/ 63 h 77"/>
              <a:gd name="T32" fmla="*/ 161 w 478"/>
              <a:gd name="T33" fmla="*/ 76 h 77"/>
              <a:gd name="T34" fmla="*/ 311 w 478"/>
              <a:gd name="T35" fmla="*/ 74 h 77"/>
              <a:gd name="T36" fmla="*/ 401 w 478"/>
              <a:gd name="T37" fmla="*/ 73 h 77"/>
              <a:gd name="T38" fmla="*/ 368 w 478"/>
              <a:gd name="T39" fmla="*/ 70 h 77"/>
              <a:gd name="T40" fmla="*/ 372 w 478"/>
              <a:gd name="T41" fmla="*/ 68 h 77"/>
              <a:gd name="T42" fmla="*/ 372 w 478"/>
              <a:gd name="T43" fmla="*/ 66 h 77"/>
              <a:gd name="T44" fmla="*/ 412 w 478"/>
              <a:gd name="T45" fmla="*/ 66 h 77"/>
              <a:gd name="T46" fmla="*/ 429 w 478"/>
              <a:gd name="T47" fmla="*/ 66 h 77"/>
              <a:gd name="T48" fmla="*/ 415 w 478"/>
              <a:gd name="T49" fmla="*/ 65 h 77"/>
              <a:gd name="T50" fmla="*/ 393 w 478"/>
              <a:gd name="T51" fmla="*/ 64 h 77"/>
              <a:gd name="T52" fmla="*/ 330 w 478"/>
              <a:gd name="T53" fmla="*/ 63 h 77"/>
              <a:gd name="T54" fmla="*/ 378 w 478"/>
              <a:gd name="T55" fmla="*/ 60 h 77"/>
              <a:gd name="T56" fmla="*/ 406 w 478"/>
              <a:gd name="T57" fmla="*/ 60 h 77"/>
              <a:gd name="T58" fmla="*/ 403 w 478"/>
              <a:gd name="T59" fmla="*/ 59 h 77"/>
              <a:gd name="T60" fmla="*/ 399 w 478"/>
              <a:gd name="T61" fmla="*/ 56 h 77"/>
              <a:gd name="T62" fmla="*/ 381 w 478"/>
              <a:gd name="T63" fmla="*/ 54 h 77"/>
              <a:gd name="T64" fmla="*/ 388 w 478"/>
              <a:gd name="T65" fmla="*/ 54 h 77"/>
              <a:gd name="T66" fmla="*/ 367 w 478"/>
              <a:gd name="T67" fmla="*/ 49 h 77"/>
              <a:gd name="T68" fmla="*/ 383 w 478"/>
              <a:gd name="T69" fmla="*/ 49 h 77"/>
              <a:gd name="T70" fmla="*/ 368 w 478"/>
              <a:gd name="T71" fmla="*/ 46 h 77"/>
              <a:gd name="T72" fmla="*/ 400 w 478"/>
              <a:gd name="T73" fmla="*/ 44 h 77"/>
              <a:gd name="T74" fmla="*/ 408 w 478"/>
              <a:gd name="T75" fmla="*/ 42 h 77"/>
              <a:gd name="T76" fmla="*/ 451 w 478"/>
              <a:gd name="T77" fmla="*/ 42 h 77"/>
              <a:gd name="T78" fmla="*/ 373 w 478"/>
              <a:gd name="T79" fmla="*/ 38 h 77"/>
              <a:gd name="T80" fmla="*/ 435 w 478"/>
              <a:gd name="T81" fmla="*/ 34 h 77"/>
              <a:gd name="T82" fmla="*/ 445 w 478"/>
              <a:gd name="T83" fmla="*/ 31 h 77"/>
              <a:gd name="T84" fmla="*/ 449 w 478"/>
              <a:gd name="T85" fmla="*/ 29 h 77"/>
              <a:gd name="T86" fmla="*/ 464 w 478"/>
              <a:gd name="T87" fmla="*/ 25 h 77"/>
              <a:gd name="T88" fmla="*/ 443 w 478"/>
              <a:gd name="T89" fmla="*/ 20 h 77"/>
              <a:gd name="T90" fmla="*/ 455 w 478"/>
              <a:gd name="T91" fmla="*/ 15 h 77"/>
              <a:gd name="T92" fmla="*/ 22 w 478"/>
              <a:gd name="T93" fmla="*/ 46 h 77"/>
              <a:gd name="T94" fmla="*/ 212 w 478"/>
              <a:gd name="T95" fmla="*/ 74 h 77"/>
              <a:gd name="T96" fmla="*/ 234 w 478"/>
              <a:gd name="T97" fmla="*/ 73 h 77"/>
              <a:gd name="T98" fmla="*/ 367 w 478"/>
              <a:gd name="T99" fmla="*/ 70 h 77"/>
              <a:gd name="T100" fmla="*/ 415 w 478"/>
              <a:gd name="T101" fmla="*/ 11 h 77"/>
              <a:gd name="T102" fmla="*/ 422 w 478"/>
              <a:gd name="T103" fmla="*/ 12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78" h="77">
                <a:moveTo>
                  <a:pt x="478" y="13"/>
                </a:moveTo>
                <a:cubicBezTo>
                  <a:pt x="472" y="13"/>
                  <a:pt x="468" y="13"/>
                  <a:pt x="462" y="12"/>
                </a:cubicBezTo>
                <a:cubicBezTo>
                  <a:pt x="461" y="11"/>
                  <a:pt x="465" y="12"/>
                  <a:pt x="464" y="11"/>
                </a:cubicBezTo>
                <a:cubicBezTo>
                  <a:pt x="434" y="9"/>
                  <a:pt x="403" y="9"/>
                  <a:pt x="373" y="7"/>
                </a:cubicBezTo>
                <a:cubicBezTo>
                  <a:pt x="402" y="6"/>
                  <a:pt x="431" y="10"/>
                  <a:pt x="460" y="10"/>
                </a:cubicBezTo>
                <a:cubicBezTo>
                  <a:pt x="436" y="6"/>
                  <a:pt x="407" y="7"/>
                  <a:pt x="381" y="5"/>
                </a:cubicBezTo>
                <a:cubicBezTo>
                  <a:pt x="288" y="3"/>
                  <a:pt x="288" y="3"/>
                  <a:pt x="288" y="3"/>
                </a:cubicBezTo>
                <a:cubicBezTo>
                  <a:pt x="222" y="3"/>
                  <a:pt x="222" y="3"/>
                  <a:pt x="222" y="3"/>
                </a:cubicBezTo>
                <a:cubicBezTo>
                  <a:pt x="130" y="4"/>
                  <a:pt x="130" y="4"/>
                  <a:pt x="130" y="4"/>
                </a:cubicBezTo>
                <a:cubicBezTo>
                  <a:pt x="130" y="3"/>
                  <a:pt x="130" y="3"/>
                  <a:pt x="130" y="3"/>
                </a:cubicBezTo>
                <a:cubicBezTo>
                  <a:pt x="127" y="2"/>
                  <a:pt x="125" y="3"/>
                  <a:pt x="123" y="3"/>
                </a:cubicBezTo>
                <a:cubicBezTo>
                  <a:pt x="124" y="3"/>
                  <a:pt x="125" y="3"/>
                  <a:pt x="125" y="4"/>
                </a:cubicBezTo>
                <a:cubicBezTo>
                  <a:pt x="122" y="4"/>
                  <a:pt x="118" y="3"/>
                  <a:pt x="115" y="4"/>
                </a:cubicBezTo>
                <a:cubicBezTo>
                  <a:pt x="112" y="3"/>
                  <a:pt x="107" y="4"/>
                  <a:pt x="102" y="3"/>
                </a:cubicBezTo>
                <a:cubicBezTo>
                  <a:pt x="100" y="2"/>
                  <a:pt x="98" y="2"/>
                  <a:pt x="95" y="2"/>
                </a:cubicBezTo>
                <a:cubicBezTo>
                  <a:pt x="70" y="2"/>
                  <a:pt x="50" y="0"/>
                  <a:pt x="24" y="1"/>
                </a:cubicBezTo>
                <a:cubicBezTo>
                  <a:pt x="18" y="2"/>
                  <a:pt x="10" y="1"/>
                  <a:pt x="6" y="4"/>
                </a:cubicBezTo>
                <a:cubicBezTo>
                  <a:pt x="6" y="5"/>
                  <a:pt x="8" y="5"/>
                  <a:pt x="8" y="5"/>
                </a:cubicBezTo>
                <a:cubicBezTo>
                  <a:pt x="7" y="5"/>
                  <a:pt x="6" y="6"/>
                  <a:pt x="5" y="5"/>
                </a:cubicBezTo>
                <a:cubicBezTo>
                  <a:pt x="5" y="5"/>
                  <a:pt x="5" y="5"/>
                  <a:pt x="5" y="5"/>
                </a:cubicBezTo>
                <a:cubicBezTo>
                  <a:pt x="0" y="6"/>
                  <a:pt x="0" y="6"/>
                  <a:pt x="0" y="6"/>
                </a:cubicBezTo>
                <a:cubicBezTo>
                  <a:pt x="2" y="7"/>
                  <a:pt x="2" y="7"/>
                  <a:pt x="2" y="7"/>
                </a:cubicBezTo>
                <a:cubicBezTo>
                  <a:pt x="2" y="7"/>
                  <a:pt x="2" y="7"/>
                  <a:pt x="2" y="7"/>
                </a:cubicBezTo>
                <a:cubicBezTo>
                  <a:pt x="4" y="8"/>
                  <a:pt x="4" y="8"/>
                  <a:pt x="4" y="8"/>
                </a:cubicBezTo>
                <a:cubicBezTo>
                  <a:pt x="3" y="8"/>
                  <a:pt x="1" y="9"/>
                  <a:pt x="0" y="9"/>
                </a:cubicBezTo>
                <a:cubicBezTo>
                  <a:pt x="0" y="11"/>
                  <a:pt x="0" y="13"/>
                  <a:pt x="3" y="13"/>
                </a:cubicBezTo>
                <a:cubicBezTo>
                  <a:pt x="0" y="13"/>
                  <a:pt x="0" y="13"/>
                  <a:pt x="0" y="13"/>
                </a:cubicBezTo>
                <a:cubicBezTo>
                  <a:pt x="0" y="14"/>
                  <a:pt x="0" y="14"/>
                  <a:pt x="0" y="14"/>
                </a:cubicBezTo>
                <a:cubicBezTo>
                  <a:pt x="0" y="15"/>
                  <a:pt x="2" y="15"/>
                  <a:pt x="3" y="15"/>
                </a:cubicBezTo>
                <a:cubicBezTo>
                  <a:pt x="1" y="17"/>
                  <a:pt x="1" y="17"/>
                  <a:pt x="1" y="17"/>
                </a:cubicBezTo>
                <a:cubicBezTo>
                  <a:pt x="2" y="17"/>
                  <a:pt x="2" y="17"/>
                  <a:pt x="2" y="17"/>
                </a:cubicBezTo>
                <a:cubicBezTo>
                  <a:pt x="1" y="18"/>
                  <a:pt x="1" y="18"/>
                  <a:pt x="1" y="18"/>
                </a:cubicBezTo>
                <a:cubicBezTo>
                  <a:pt x="3" y="18"/>
                  <a:pt x="1" y="19"/>
                  <a:pt x="1" y="19"/>
                </a:cubicBezTo>
                <a:cubicBezTo>
                  <a:pt x="4" y="20"/>
                  <a:pt x="4" y="20"/>
                  <a:pt x="4" y="20"/>
                </a:cubicBezTo>
                <a:cubicBezTo>
                  <a:pt x="5" y="21"/>
                  <a:pt x="2" y="20"/>
                  <a:pt x="2" y="20"/>
                </a:cubicBezTo>
                <a:cubicBezTo>
                  <a:pt x="3" y="21"/>
                  <a:pt x="5" y="21"/>
                  <a:pt x="6" y="21"/>
                </a:cubicBezTo>
                <a:cubicBezTo>
                  <a:pt x="5" y="22"/>
                  <a:pt x="3" y="21"/>
                  <a:pt x="1" y="21"/>
                </a:cubicBezTo>
                <a:cubicBezTo>
                  <a:pt x="1" y="22"/>
                  <a:pt x="1" y="22"/>
                  <a:pt x="1" y="22"/>
                </a:cubicBezTo>
                <a:cubicBezTo>
                  <a:pt x="2" y="24"/>
                  <a:pt x="6" y="24"/>
                  <a:pt x="10" y="24"/>
                </a:cubicBezTo>
                <a:cubicBezTo>
                  <a:pt x="7" y="25"/>
                  <a:pt x="5" y="25"/>
                  <a:pt x="2" y="25"/>
                </a:cubicBezTo>
                <a:cubicBezTo>
                  <a:pt x="2" y="26"/>
                  <a:pt x="2" y="26"/>
                  <a:pt x="2" y="26"/>
                </a:cubicBezTo>
                <a:cubicBezTo>
                  <a:pt x="3" y="27"/>
                  <a:pt x="5" y="26"/>
                  <a:pt x="5" y="27"/>
                </a:cubicBezTo>
                <a:cubicBezTo>
                  <a:pt x="10" y="27"/>
                  <a:pt x="10" y="27"/>
                  <a:pt x="10" y="27"/>
                </a:cubicBezTo>
                <a:cubicBezTo>
                  <a:pt x="9" y="27"/>
                  <a:pt x="9" y="27"/>
                  <a:pt x="9" y="27"/>
                </a:cubicBezTo>
                <a:cubicBezTo>
                  <a:pt x="9" y="26"/>
                  <a:pt x="10" y="26"/>
                  <a:pt x="11" y="26"/>
                </a:cubicBezTo>
                <a:cubicBezTo>
                  <a:pt x="15" y="26"/>
                  <a:pt x="12" y="30"/>
                  <a:pt x="14" y="30"/>
                </a:cubicBezTo>
                <a:cubicBezTo>
                  <a:pt x="12" y="32"/>
                  <a:pt x="9" y="30"/>
                  <a:pt x="6" y="31"/>
                </a:cubicBezTo>
                <a:cubicBezTo>
                  <a:pt x="9" y="32"/>
                  <a:pt x="12" y="31"/>
                  <a:pt x="16" y="31"/>
                </a:cubicBezTo>
                <a:cubicBezTo>
                  <a:pt x="17" y="34"/>
                  <a:pt x="17" y="34"/>
                  <a:pt x="17" y="34"/>
                </a:cubicBezTo>
                <a:cubicBezTo>
                  <a:pt x="14" y="35"/>
                  <a:pt x="14" y="35"/>
                  <a:pt x="14" y="35"/>
                </a:cubicBezTo>
                <a:cubicBezTo>
                  <a:pt x="21" y="35"/>
                  <a:pt x="21" y="35"/>
                  <a:pt x="21" y="35"/>
                </a:cubicBezTo>
                <a:cubicBezTo>
                  <a:pt x="22" y="35"/>
                  <a:pt x="23" y="35"/>
                  <a:pt x="23" y="36"/>
                </a:cubicBezTo>
                <a:cubicBezTo>
                  <a:pt x="23" y="37"/>
                  <a:pt x="22" y="37"/>
                  <a:pt x="21" y="37"/>
                </a:cubicBezTo>
                <a:cubicBezTo>
                  <a:pt x="18" y="41"/>
                  <a:pt x="11" y="37"/>
                  <a:pt x="6" y="38"/>
                </a:cubicBezTo>
                <a:cubicBezTo>
                  <a:pt x="7" y="39"/>
                  <a:pt x="10" y="39"/>
                  <a:pt x="12" y="40"/>
                </a:cubicBezTo>
                <a:cubicBezTo>
                  <a:pt x="16" y="39"/>
                  <a:pt x="18" y="38"/>
                  <a:pt x="21" y="39"/>
                </a:cubicBezTo>
                <a:cubicBezTo>
                  <a:pt x="19" y="40"/>
                  <a:pt x="19" y="40"/>
                  <a:pt x="19" y="40"/>
                </a:cubicBezTo>
                <a:cubicBezTo>
                  <a:pt x="20" y="40"/>
                  <a:pt x="20" y="40"/>
                  <a:pt x="20" y="40"/>
                </a:cubicBezTo>
                <a:cubicBezTo>
                  <a:pt x="20" y="40"/>
                  <a:pt x="21" y="40"/>
                  <a:pt x="21" y="41"/>
                </a:cubicBezTo>
                <a:cubicBezTo>
                  <a:pt x="18" y="41"/>
                  <a:pt x="18" y="41"/>
                  <a:pt x="18" y="41"/>
                </a:cubicBezTo>
                <a:cubicBezTo>
                  <a:pt x="19" y="41"/>
                  <a:pt x="19" y="41"/>
                  <a:pt x="19" y="41"/>
                </a:cubicBezTo>
                <a:cubicBezTo>
                  <a:pt x="20" y="41"/>
                  <a:pt x="21" y="42"/>
                  <a:pt x="22" y="41"/>
                </a:cubicBezTo>
                <a:cubicBezTo>
                  <a:pt x="22" y="43"/>
                  <a:pt x="22" y="43"/>
                  <a:pt x="22" y="43"/>
                </a:cubicBezTo>
                <a:cubicBezTo>
                  <a:pt x="20" y="44"/>
                  <a:pt x="22" y="46"/>
                  <a:pt x="19" y="46"/>
                </a:cubicBezTo>
                <a:cubicBezTo>
                  <a:pt x="20" y="46"/>
                  <a:pt x="20" y="46"/>
                  <a:pt x="20" y="46"/>
                </a:cubicBezTo>
                <a:cubicBezTo>
                  <a:pt x="16" y="47"/>
                  <a:pt x="12" y="44"/>
                  <a:pt x="9" y="46"/>
                </a:cubicBezTo>
                <a:cubicBezTo>
                  <a:pt x="13" y="47"/>
                  <a:pt x="19" y="46"/>
                  <a:pt x="23" y="48"/>
                </a:cubicBezTo>
                <a:cubicBezTo>
                  <a:pt x="22" y="49"/>
                  <a:pt x="22" y="49"/>
                  <a:pt x="22" y="49"/>
                </a:cubicBezTo>
                <a:cubicBezTo>
                  <a:pt x="21" y="48"/>
                  <a:pt x="21" y="48"/>
                  <a:pt x="21" y="48"/>
                </a:cubicBezTo>
                <a:cubicBezTo>
                  <a:pt x="19" y="48"/>
                  <a:pt x="17" y="49"/>
                  <a:pt x="16" y="49"/>
                </a:cubicBezTo>
                <a:cubicBezTo>
                  <a:pt x="17" y="49"/>
                  <a:pt x="19" y="49"/>
                  <a:pt x="20" y="49"/>
                </a:cubicBezTo>
                <a:cubicBezTo>
                  <a:pt x="22" y="50"/>
                  <a:pt x="25" y="51"/>
                  <a:pt x="24" y="53"/>
                </a:cubicBezTo>
                <a:cubicBezTo>
                  <a:pt x="19" y="53"/>
                  <a:pt x="19" y="53"/>
                  <a:pt x="19" y="53"/>
                </a:cubicBezTo>
                <a:cubicBezTo>
                  <a:pt x="26" y="55"/>
                  <a:pt x="26" y="55"/>
                  <a:pt x="26" y="55"/>
                </a:cubicBezTo>
                <a:cubicBezTo>
                  <a:pt x="25" y="57"/>
                  <a:pt x="29" y="58"/>
                  <a:pt x="30" y="59"/>
                </a:cubicBezTo>
                <a:cubicBezTo>
                  <a:pt x="29" y="60"/>
                  <a:pt x="27" y="59"/>
                  <a:pt x="26" y="60"/>
                </a:cubicBezTo>
                <a:cubicBezTo>
                  <a:pt x="22" y="61"/>
                  <a:pt x="28" y="62"/>
                  <a:pt x="26" y="64"/>
                </a:cubicBezTo>
                <a:cubicBezTo>
                  <a:pt x="27" y="64"/>
                  <a:pt x="29" y="64"/>
                  <a:pt x="30" y="65"/>
                </a:cubicBezTo>
                <a:cubicBezTo>
                  <a:pt x="30" y="65"/>
                  <a:pt x="29" y="66"/>
                  <a:pt x="29" y="66"/>
                </a:cubicBezTo>
                <a:cubicBezTo>
                  <a:pt x="25" y="64"/>
                  <a:pt x="21" y="63"/>
                  <a:pt x="17" y="63"/>
                </a:cubicBezTo>
                <a:cubicBezTo>
                  <a:pt x="22" y="66"/>
                  <a:pt x="22" y="66"/>
                  <a:pt x="22" y="66"/>
                </a:cubicBezTo>
                <a:cubicBezTo>
                  <a:pt x="30" y="66"/>
                  <a:pt x="36" y="70"/>
                  <a:pt x="44" y="70"/>
                </a:cubicBezTo>
                <a:cubicBezTo>
                  <a:pt x="51" y="73"/>
                  <a:pt x="61" y="73"/>
                  <a:pt x="70" y="75"/>
                </a:cubicBezTo>
                <a:cubicBezTo>
                  <a:pt x="82" y="75"/>
                  <a:pt x="93" y="77"/>
                  <a:pt x="104" y="77"/>
                </a:cubicBezTo>
                <a:cubicBezTo>
                  <a:pt x="123" y="76"/>
                  <a:pt x="142" y="76"/>
                  <a:pt x="161" y="76"/>
                </a:cubicBezTo>
                <a:cubicBezTo>
                  <a:pt x="258" y="76"/>
                  <a:pt x="258" y="76"/>
                  <a:pt x="258" y="76"/>
                </a:cubicBezTo>
                <a:cubicBezTo>
                  <a:pt x="286" y="75"/>
                  <a:pt x="315" y="77"/>
                  <a:pt x="341" y="75"/>
                </a:cubicBezTo>
                <a:cubicBezTo>
                  <a:pt x="336" y="75"/>
                  <a:pt x="331" y="74"/>
                  <a:pt x="326" y="75"/>
                </a:cubicBezTo>
                <a:cubicBezTo>
                  <a:pt x="323" y="75"/>
                  <a:pt x="321" y="74"/>
                  <a:pt x="319" y="75"/>
                </a:cubicBezTo>
                <a:cubicBezTo>
                  <a:pt x="316" y="75"/>
                  <a:pt x="313" y="75"/>
                  <a:pt x="311" y="74"/>
                </a:cubicBezTo>
                <a:cubicBezTo>
                  <a:pt x="280" y="74"/>
                  <a:pt x="280" y="74"/>
                  <a:pt x="280" y="74"/>
                </a:cubicBezTo>
                <a:cubicBezTo>
                  <a:pt x="279" y="74"/>
                  <a:pt x="279" y="74"/>
                  <a:pt x="279" y="74"/>
                </a:cubicBezTo>
                <a:cubicBezTo>
                  <a:pt x="276" y="74"/>
                  <a:pt x="272" y="75"/>
                  <a:pt x="270" y="74"/>
                </a:cubicBezTo>
                <a:cubicBezTo>
                  <a:pt x="271" y="73"/>
                  <a:pt x="271" y="73"/>
                  <a:pt x="271" y="73"/>
                </a:cubicBezTo>
                <a:cubicBezTo>
                  <a:pt x="401" y="73"/>
                  <a:pt x="401" y="73"/>
                  <a:pt x="401" y="73"/>
                </a:cubicBezTo>
                <a:cubicBezTo>
                  <a:pt x="415" y="72"/>
                  <a:pt x="415" y="72"/>
                  <a:pt x="415" y="72"/>
                </a:cubicBezTo>
                <a:cubicBezTo>
                  <a:pt x="384" y="72"/>
                  <a:pt x="352" y="72"/>
                  <a:pt x="320" y="71"/>
                </a:cubicBezTo>
                <a:cubicBezTo>
                  <a:pt x="309" y="71"/>
                  <a:pt x="297" y="72"/>
                  <a:pt x="286" y="70"/>
                </a:cubicBezTo>
                <a:cubicBezTo>
                  <a:pt x="312" y="70"/>
                  <a:pt x="341" y="71"/>
                  <a:pt x="368" y="70"/>
                </a:cubicBezTo>
                <a:cubicBezTo>
                  <a:pt x="368" y="70"/>
                  <a:pt x="368" y="70"/>
                  <a:pt x="368" y="70"/>
                </a:cubicBezTo>
                <a:cubicBezTo>
                  <a:pt x="369" y="69"/>
                  <a:pt x="369" y="69"/>
                  <a:pt x="369" y="69"/>
                </a:cubicBezTo>
                <a:cubicBezTo>
                  <a:pt x="370" y="70"/>
                  <a:pt x="371" y="69"/>
                  <a:pt x="372" y="69"/>
                </a:cubicBezTo>
                <a:cubicBezTo>
                  <a:pt x="376" y="69"/>
                  <a:pt x="383" y="71"/>
                  <a:pt x="387" y="69"/>
                </a:cubicBezTo>
                <a:cubicBezTo>
                  <a:pt x="373" y="68"/>
                  <a:pt x="373" y="68"/>
                  <a:pt x="373" y="68"/>
                </a:cubicBezTo>
                <a:cubicBezTo>
                  <a:pt x="372" y="68"/>
                  <a:pt x="372" y="68"/>
                  <a:pt x="372" y="68"/>
                </a:cubicBezTo>
                <a:cubicBezTo>
                  <a:pt x="374" y="67"/>
                  <a:pt x="374" y="67"/>
                  <a:pt x="374" y="67"/>
                </a:cubicBezTo>
                <a:cubicBezTo>
                  <a:pt x="371" y="67"/>
                  <a:pt x="371" y="67"/>
                  <a:pt x="371" y="67"/>
                </a:cubicBezTo>
                <a:cubicBezTo>
                  <a:pt x="371" y="67"/>
                  <a:pt x="370" y="67"/>
                  <a:pt x="370" y="66"/>
                </a:cubicBezTo>
                <a:cubicBezTo>
                  <a:pt x="371" y="66"/>
                  <a:pt x="373" y="65"/>
                  <a:pt x="374" y="66"/>
                </a:cubicBezTo>
                <a:cubicBezTo>
                  <a:pt x="374" y="66"/>
                  <a:pt x="372" y="66"/>
                  <a:pt x="372" y="66"/>
                </a:cubicBezTo>
                <a:cubicBezTo>
                  <a:pt x="378" y="66"/>
                  <a:pt x="387" y="67"/>
                  <a:pt x="395" y="67"/>
                </a:cubicBezTo>
                <a:cubicBezTo>
                  <a:pt x="394" y="67"/>
                  <a:pt x="394" y="67"/>
                  <a:pt x="394" y="67"/>
                </a:cubicBezTo>
                <a:cubicBezTo>
                  <a:pt x="398" y="68"/>
                  <a:pt x="405" y="68"/>
                  <a:pt x="408" y="67"/>
                </a:cubicBezTo>
                <a:cubicBezTo>
                  <a:pt x="410" y="66"/>
                  <a:pt x="410" y="67"/>
                  <a:pt x="410" y="67"/>
                </a:cubicBezTo>
                <a:cubicBezTo>
                  <a:pt x="412" y="68"/>
                  <a:pt x="411" y="67"/>
                  <a:pt x="412" y="66"/>
                </a:cubicBezTo>
                <a:cubicBezTo>
                  <a:pt x="429" y="66"/>
                  <a:pt x="429" y="66"/>
                  <a:pt x="429" y="66"/>
                </a:cubicBezTo>
                <a:cubicBezTo>
                  <a:pt x="429" y="67"/>
                  <a:pt x="429" y="67"/>
                  <a:pt x="429" y="67"/>
                </a:cubicBezTo>
                <a:cubicBezTo>
                  <a:pt x="424" y="67"/>
                  <a:pt x="419" y="67"/>
                  <a:pt x="414" y="67"/>
                </a:cubicBezTo>
                <a:cubicBezTo>
                  <a:pt x="421" y="68"/>
                  <a:pt x="431" y="68"/>
                  <a:pt x="436" y="67"/>
                </a:cubicBezTo>
                <a:cubicBezTo>
                  <a:pt x="434" y="67"/>
                  <a:pt x="431" y="67"/>
                  <a:pt x="429" y="66"/>
                </a:cubicBezTo>
                <a:cubicBezTo>
                  <a:pt x="440" y="66"/>
                  <a:pt x="453" y="66"/>
                  <a:pt x="465" y="66"/>
                </a:cubicBezTo>
                <a:cubicBezTo>
                  <a:pt x="463" y="65"/>
                  <a:pt x="459" y="66"/>
                  <a:pt x="456" y="65"/>
                </a:cubicBezTo>
                <a:cubicBezTo>
                  <a:pt x="457" y="65"/>
                  <a:pt x="457" y="65"/>
                  <a:pt x="457" y="65"/>
                </a:cubicBezTo>
                <a:cubicBezTo>
                  <a:pt x="455" y="66"/>
                  <a:pt x="453" y="64"/>
                  <a:pt x="451" y="65"/>
                </a:cubicBezTo>
                <a:cubicBezTo>
                  <a:pt x="441" y="65"/>
                  <a:pt x="428" y="65"/>
                  <a:pt x="415" y="65"/>
                </a:cubicBezTo>
                <a:cubicBezTo>
                  <a:pt x="414" y="64"/>
                  <a:pt x="414" y="64"/>
                  <a:pt x="414" y="64"/>
                </a:cubicBezTo>
                <a:cubicBezTo>
                  <a:pt x="413" y="64"/>
                  <a:pt x="413" y="65"/>
                  <a:pt x="411" y="65"/>
                </a:cubicBezTo>
                <a:cubicBezTo>
                  <a:pt x="410" y="63"/>
                  <a:pt x="409" y="66"/>
                  <a:pt x="407" y="64"/>
                </a:cubicBezTo>
                <a:cubicBezTo>
                  <a:pt x="407" y="64"/>
                  <a:pt x="407" y="64"/>
                  <a:pt x="407" y="64"/>
                </a:cubicBezTo>
                <a:cubicBezTo>
                  <a:pt x="403" y="65"/>
                  <a:pt x="397" y="65"/>
                  <a:pt x="393" y="64"/>
                </a:cubicBezTo>
                <a:cubicBezTo>
                  <a:pt x="373" y="64"/>
                  <a:pt x="373" y="64"/>
                  <a:pt x="373" y="64"/>
                </a:cubicBezTo>
                <a:cubicBezTo>
                  <a:pt x="371" y="65"/>
                  <a:pt x="367" y="65"/>
                  <a:pt x="365" y="64"/>
                </a:cubicBezTo>
                <a:cubicBezTo>
                  <a:pt x="367" y="64"/>
                  <a:pt x="367" y="64"/>
                  <a:pt x="367" y="64"/>
                </a:cubicBezTo>
                <a:cubicBezTo>
                  <a:pt x="363" y="64"/>
                  <a:pt x="359" y="63"/>
                  <a:pt x="356" y="64"/>
                </a:cubicBezTo>
                <a:cubicBezTo>
                  <a:pt x="347" y="64"/>
                  <a:pt x="338" y="65"/>
                  <a:pt x="330" y="63"/>
                </a:cubicBezTo>
                <a:cubicBezTo>
                  <a:pt x="344" y="62"/>
                  <a:pt x="354" y="64"/>
                  <a:pt x="368" y="62"/>
                </a:cubicBezTo>
                <a:cubicBezTo>
                  <a:pt x="335" y="62"/>
                  <a:pt x="335" y="62"/>
                  <a:pt x="335" y="62"/>
                </a:cubicBezTo>
                <a:cubicBezTo>
                  <a:pt x="345" y="61"/>
                  <a:pt x="357" y="61"/>
                  <a:pt x="368" y="61"/>
                </a:cubicBezTo>
                <a:cubicBezTo>
                  <a:pt x="369" y="61"/>
                  <a:pt x="369" y="60"/>
                  <a:pt x="370" y="61"/>
                </a:cubicBezTo>
                <a:cubicBezTo>
                  <a:pt x="371" y="59"/>
                  <a:pt x="375" y="60"/>
                  <a:pt x="378" y="60"/>
                </a:cubicBezTo>
                <a:cubicBezTo>
                  <a:pt x="375" y="61"/>
                  <a:pt x="375" y="61"/>
                  <a:pt x="375" y="61"/>
                </a:cubicBezTo>
                <a:cubicBezTo>
                  <a:pt x="382" y="61"/>
                  <a:pt x="391" y="61"/>
                  <a:pt x="399" y="61"/>
                </a:cubicBezTo>
                <a:cubicBezTo>
                  <a:pt x="400" y="60"/>
                  <a:pt x="400" y="60"/>
                  <a:pt x="400" y="60"/>
                </a:cubicBezTo>
                <a:cubicBezTo>
                  <a:pt x="402" y="59"/>
                  <a:pt x="404" y="61"/>
                  <a:pt x="406" y="60"/>
                </a:cubicBezTo>
                <a:cubicBezTo>
                  <a:pt x="406" y="60"/>
                  <a:pt x="406" y="60"/>
                  <a:pt x="406" y="60"/>
                </a:cubicBezTo>
                <a:cubicBezTo>
                  <a:pt x="426" y="61"/>
                  <a:pt x="450" y="60"/>
                  <a:pt x="471" y="60"/>
                </a:cubicBezTo>
                <a:cubicBezTo>
                  <a:pt x="453" y="59"/>
                  <a:pt x="433" y="59"/>
                  <a:pt x="415" y="59"/>
                </a:cubicBezTo>
                <a:cubicBezTo>
                  <a:pt x="415" y="59"/>
                  <a:pt x="415" y="59"/>
                  <a:pt x="415" y="59"/>
                </a:cubicBezTo>
                <a:cubicBezTo>
                  <a:pt x="414" y="59"/>
                  <a:pt x="414" y="59"/>
                  <a:pt x="414" y="59"/>
                </a:cubicBezTo>
                <a:cubicBezTo>
                  <a:pt x="410" y="57"/>
                  <a:pt x="407" y="61"/>
                  <a:pt x="403" y="59"/>
                </a:cubicBezTo>
                <a:cubicBezTo>
                  <a:pt x="396" y="61"/>
                  <a:pt x="390" y="57"/>
                  <a:pt x="383" y="59"/>
                </a:cubicBezTo>
                <a:cubicBezTo>
                  <a:pt x="381" y="58"/>
                  <a:pt x="381" y="58"/>
                  <a:pt x="381" y="58"/>
                </a:cubicBezTo>
                <a:cubicBezTo>
                  <a:pt x="393" y="57"/>
                  <a:pt x="403" y="59"/>
                  <a:pt x="414" y="58"/>
                </a:cubicBezTo>
                <a:cubicBezTo>
                  <a:pt x="404" y="57"/>
                  <a:pt x="404" y="57"/>
                  <a:pt x="404" y="57"/>
                </a:cubicBezTo>
                <a:cubicBezTo>
                  <a:pt x="403" y="57"/>
                  <a:pt x="399" y="58"/>
                  <a:pt x="399" y="56"/>
                </a:cubicBezTo>
                <a:cubicBezTo>
                  <a:pt x="381" y="55"/>
                  <a:pt x="381" y="55"/>
                  <a:pt x="381" y="55"/>
                </a:cubicBezTo>
                <a:cubicBezTo>
                  <a:pt x="380" y="55"/>
                  <a:pt x="379" y="55"/>
                  <a:pt x="379" y="54"/>
                </a:cubicBezTo>
                <a:cubicBezTo>
                  <a:pt x="380" y="54"/>
                  <a:pt x="381" y="54"/>
                  <a:pt x="382" y="54"/>
                </a:cubicBezTo>
                <a:cubicBezTo>
                  <a:pt x="382" y="54"/>
                  <a:pt x="382" y="54"/>
                  <a:pt x="382" y="54"/>
                </a:cubicBezTo>
                <a:cubicBezTo>
                  <a:pt x="382" y="54"/>
                  <a:pt x="381" y="54"/>
                  <a:pt x="381" y="54"/>
                </a:cubicBezTo>
                <a:cubicBezTo>
                  <a:pt x="383" y="54"/>
                  <a:pt x="383" y="54"/>
                  <a:pt x="383" y="54"/>
                </a:cubicBezTo>
                <a:cubicBezTo>
                  <a:pt x="383" y="54"/>
                  <a:pt x="383" y="54"/>
                  <a:pt x="382" y="54"/>
                </a:cubicBezTo>
                <a:cubicBezTo>
                  <a:pt x="383" y="54"/>
                  <a:pt x="383" y="54"/>
                  <a:pt x="383" y="54"/>
                </a:cubicBezTo>
                <a:cubicBezTo>
                  <a:pt x="384" y="54"/>
                  <a:pt x="387" y="53"/>
                  <a:pt x="388" y="54"/>
                </a:cubicBezTo>
                <a:cubicBezTo>
                  <a:pt x="388" y="54"/>
                  <a:pt x="388" y="54"/>
                  <a:pt x="388" y="54"/>
                </a:cubicBezTo>
                <a:cubicBezTo>
                  <a:pt x="426" y="54"/>
                  <a:pt x="426" y="54"/>
                  <a:pt x="426" y="54"/>
                </a:cubicBezTo>
                <a:cubicBezTo>
                  <a:pt x="425" y="53"/>
                  <a:pt x="425" y="53"/>
                  <a:pt x="425" y="53"/>
                </a:cubicBezTo>
                <a:cubicBezTo>
                  <a:pt x="407" y="52"/>
                  <a:pt x="386" y="52"/>
                  <a:pt x="368" y="51"/>
                </a:cubicBezTo>
                <a:cubicBezTo>
                  <a:pt x="366" y="51"/>
                  <a:pt x="360" y="51"/>
                  <a:pt x="362" y="49"/>
                </a:cubicBezTo>
                <a:cubicBezTo>
                  <a:pt x="364" y="50"/>
                  <a:pt x="365" y="48"/>
                  <a:pt x="367" y="49"/>
                </a:cubicBezTo>
                <a:cubicBezTo>
                  <a:pt x="366" y="49"/>
                  <a:pt x="366" y="49"/>
                  <a:pt x="366" y="49"/>
                </a:cubicBezTo>
                <a:cubicBezTo>
                  <a:pt x="367" y="49"/>
                  <a:pt x="367" y="49"/>
                  <a:pt x="367" y="49"/>
                </a:cubicBezTo>
                <a:cubicBezTo>
                  <a:pt x="367" y="49"/>
                  <a:pt x="367" y="49"/>
                  <a:pt x="367" y="49"/>
                </a:cubicBezTo>
                <a:cubicBezTo>
                  <a:pt x="368" y="49"/>
                  <a:pt x="368" y="49"/>
                  <a:pt x="368" y="49"/>
                </a:cubicBezTo>
                <a:cubicBezTo>
                  <a:pt x="383" y="49"/>
                  <a:pt x="383" y="49"/>
                  <a:pt x="383" y="49"/>
                </a:cubicBezTo>
                <a:cubicBezTo>
                  <a:pt x="387" y="48"/>
                  <a:pt x="387" y="48"/>
                  <a:pt x="387" y="48"/>
                </a:cubicBezTo>
                <a:cubicBezTo>
                  <a:pt x="381" y="48"/>
                  <a:pt x="375" y="48"/>
                  <a:pt x="369" y="48"/>
                </a:cubicBezTo>
                <a:cubicBezTo>
                  <a:pt x="368" y="47"/>
                  <a:pt x="368" y="47"/>
                  <a:pt x="368" y="47"/>
                </a:cubicBezTo>
                <a:cubicBezTo>
                  <a:pt x="372" y="46"/>
                  <a:pt x="378" y="47"/>
                  <a:pt x="381" y="46"/>
                </a:cubicBezTo>
                <a:cubicBezTo>
                  <a:pt x="376" y="45"/>
                  <a:pt x="373" y="46"/>
                  <a:pt x="368" y="46"/>
                </a:cubicBezTo>
                <a:cubicBezTo>
                  <a:pt x="368" y="45"/>
                  <a:pt x="368" y="45"/>
                  <a:pt x="368" y="45"/>
                </a:cubicBezTo>
                <a:cubicBezTo>
                  <a:pt x="368" y="45"/>
                  <a:pt x="369" y="45"/>
                  <a:pt x="370" y="45"/>
                </a:cubicBezTo>
                <a:cubicBezTo>
                  <a:pt x="372" y="43"/>
                  <a:pt x="375" y="44"/>
                  <a:pt x="378" y="44"/>
                </a:cubicBezTo>
                <a:cubicBezTo>
                  <a:pt x="382" y="44"/>
                  <a:pt x="385" y="44"/>
                  <a:pt x="388" y="44"/>
                </a:cubicBezTo>
                <a:cubicBezTo>
                  <a:pt x="391" y="43"/>
                  <a:pt x="397" y="44"/>
                  <a:pt x="400" y="44"/>
                </a:cubicBezTo>
                <a:cubicBezTo>
                  <a:pt x="400" y="44"/>
                  <a:pt x="399" y="44"/>
                  <a:pt x="399" y="44"/>
                </a:cubicBezTo>
                <a:cubicBezTo>
                  <a:pt x="400" y="43"/>
                  <a:pt x="400" y="42"/>
                  <a:pt x="402" y="42"/>
                </a:cubicBezTo>
                <a:cubicBezTo>
                  <a:pt x="403" y="42"/>
                  <a:pt x="404" y="42"/>
                  <a:pt x="404" y="43"/>
                </a:cubicBezTo>
                <a:cubicBezTo>
                  <a:pt x="405" y="43"/>
                  <a:pt x="407" y="43"/>
                  <a:pt x="408" y="43"/>
                </a:cubicBezTo>
                <a:cubicBezTo>
                  <a:pt x="408" y="42"/>
                  <a:pt x="408" y="42"/>
                  <a:pt x="408" y="42"/>
                </a:cubicBezTo>
                <a:cubicBezTo>
                  <a:pt x="409" y="43"/>
                  <a:pt x="411" y="42"/>
                  <a:pt x="412" y="43"/>
                </a:cubicBezTo>
                <a:cubicBezTo>
                  <a:pt x="412" y="43"/>
                  <a:pt x="412" y="43"/>
                  <a:pt x="412" y="43"/>
                </a:cubicBezTo>
                <a:cubicBezTo>
                  <a:pt x="419" y="43"/>
                  <a:pt x="428" y="44"/>
                  <a:pt x="435" y="43"/>
                </a:cubicBezTo>
                <a:cubicBezTo>
                  <a:pt x="437" y="43"/>
                  <a:pt x="445" y="43"/>
                  <a:pt x="450" y="43"/>
                </a:cubicBezTo>
                <a:cubicBezTo>
                  <a:pt x="451" y="42"/>
                  <a:pt x="451" y="42"/>
                  <a:pt x="451" y="42"/>
                </a:cubicBezTo>
                <a:cubicBezTo>
                  <a:pt x="435" y="42"/>
                  <a:pt x="435" y="42"/>
                  <a:pt x="435" y="42"/>
                </a:cubicBezTo>
                <a:cubicBezTo>
                  <a:pt x="434" y="42"/>
                  <a:pt x="434" y="42"/>
                  <a:pt x="434" y="42"/>
                </a:cubicBezTo>
                <a:cubicBezTo>
                  <a:pt x="424" y="42"/>
                  <a:pt x="424" y="42"/>
                  <a:pt x="424" y="42"/>
                </a:cubicBezTo>
                <a:cubicBezTo>
                  <a:pt x="414" y="40"/>
                  <a:pt x="402" y="40"/>
                  <a:pt x="391" y="40"/>
                </a:cubicBezTo>
                <a:cubicBezTo>
                  <a:pt x="385" y="39"/>
                  <a:pt x="379" y="39"/>
                  <a:pt x="373" y="38"/>
                </a:cubicBezTo>
                <a:cubicBezTo>
                  <a:pt x="380" y="36"/>
                  <a:pt x="388" y="37"/>
                  <a:pt x="396" y="36"/>
                </a:cubicBezTo>
                <a:cubicBezTo>
                  <a:pt x="390" y="35"/>
                  <a:pt x="382" y="36"/>
                  <a:pt x="376" y="35"/>
                </a:cubicBezTo>
                <a:cubicBezTo>
                  <a:pt x="402" y="35"/>
                  <a:pt x="431" y="37"/>
                  <a:pt x="459" y="36"/>
                </a:cubicBezTo>
                <a:cubicBezTo>
                  <a:pt x="460" y="35"/>
                  <a:pt x="460" y="35"/>
                  <a:pt x="460" y="35"/>
                </a:cubicBezTo>
                <a:cubicBezTo>
                  <a:pt x="452" y="34"/>
                  <a:pt x="443" y="35"/>
                  <a:pt x="435" y="34"/>
                </a:cubicBezTo>
                <a:cubicBezTo>
                  <a:pt x="435" y="33"/>
                  <a:pt x="435" y="33"/>
                  <a:pt x="435" y="33"/>
                </a:cubicBezTo>
                <a:cubicBezTo>
                  <a:pt x="445" y="33"/>
                  <a:pt x="445" y="33"/>
                  <a:pt x="445" y="33"/>
                </a:cubicBezTo>
                <a:cubicBezTo>
                  <a:pt x="429" y="32"/>
                  <a:pt x="414" y="31"/>
                  <a:pt x="397" y="32"/>
                </a:cubicBezTo>
                <a:cubicBezTo>
                  <a:pt x="395" y="31"/>
                  <a:pt x="393" y="31"/>
                  <a:pt x="391" y="30"/>
                </a:cubicBezTo>
                <a:cubicBezTo>
                  <a:pt x="410" y="30"/>
                  <a:pt x="428" y="32"/>
                  <a:pt x="445" y="31"/>
                </a:cubicBezTo>
                <a:cubicBezTo>
                  <a:pt x="439" y="31"/>
                  <a:pt x="434" y="30"/>
                  <a:pt x="428" y="30"/>
                </a:cubicBezTo>
                <a:cubicBezTo>
                  <a:pt x="426" y="30"/>
                  <a:pt x="426" y="30"/>
                  <a:pt x="426" y="30"/>
                </a:cubicBezTo>
                <a:cubicBezTo>
                  <a:pt x="428" y="29"/>
                  <a:pt x="428" y="29"/>
                  <a:pt x="428" y="29"/>
                </a:cubicBezTo>
                <a:cubicBezTo>
                  <a:pt x="449" y="29"/>
                  <a:pt x="449" y="29"/>
                  <a:pt x="449" y="29"/>
                </a:cubicBezTo>
                <a:cubicBezTo>
                  <a:pt x="449" y="29"/>
                  <a:pt x="449" y="29"/>
                  <a:pt x="449" y="29"/>
                </a:cubicBezTo>
                <a:cubicBezTo>
                  <a:pt x="432" y="28"/>
                  <a:pt x="415" y="28"/>
                  <a:pt x="398" y="27"/>
                </a:cubicBezTo>
                <a:cubicBezTo>
                  <a:pt x="399" y="26"/>
                  <a:pt x="399" y="26"/>
                  <a:pt x="399" y="26"/>
                </a:cubicBezTo>
                <a:cubicBezTo>
                  <a:pt x="417" y="24"/>
                  <a:pt x="432" y="30"/>
                  <a:pt x="449" y="27"/>
                </a:cubicBezTo>
                <a:cubicBezTo>
                  <a:pt x="444" y="26"/>
                  <a:pt x="440" y="27"/>
                  <a:pt x="436" y="26"/>
                </a:cubicBezTo>
                <a:cubicBezTo>
                  <a:pt x="445" y="26"/>
                  <a:pt x="455" y="25"/>
                  <a:pt x="464" y="25"/>
                </a:cubicBezTo>
                <a:cubicBezTo>
                  <a:pt x="463" y="23"/>
                  <a:pt x="471" y="25"/>
                  <a:pt x="474" y="23"/>
                </a:cubicBezTo>
                <a:cubicBezTo>
                  <a:pt x="461" y="23"/>
                  <a:pt x="447" y="23"/>
                  <a:pt x="435" y="22"/>
                </a:cubicBezTo>
                <a:cubicBezTo>
                  <a:pt x="438" y="21"/>
                  <a:pt x="441" y="21"/>
                  <a:pt x="444" y="21"/>
                </a:cubicBezTo>
                <a:cubicBezTo>
                  <a:pt x="443" y="21"/>
                  <a:pt x="443" y="21"/>
                  <a:pt x="443" y="20"/>
                </a:cubicBezTo>
                <a:cubicBezTo>
                  <a:pt x="443" y="20"/>
                  <a:pt x="443" y="20"/>
                  <a:pt x="443" y="20"/>
                </a:cubicBezTo>
                <a:cubicBezTo>
                  <a:pt x="452" y="20"/>
                  <a:pt x="460" y="21"/>
                  <a:pt x="468" y="19"/>
                </a:cubicBezTo>
                <a:cubicBezTo>
                  <a:pt x="464" y="19"/>
                  <a:pt x="460" y="19"/>
                  <a:pt x="457" y="18"/>
                </a:cubicBezTo>
                <a:cubicBezTo>
                  <a:pt x="457" y="18"/>
                  <a:pt x="458" y="17"/>
                  <a:pt x="458" y="17"/>
                </a:cubicBezTo>
                <a:cubicBezTo>
                  <a:pt x="457" y="17"/>
                  <a:pt x="455" y="17"/>
                  <a:pt x="454" y="16"/>
                </a:cubicBezTo>
                <a:cubicBezTo>
                  <a:pt x="455" y="15"/>
                  <a:pt x="455" y="15"/>
                  <a:pt x="455" y="15"/>
                </a:cubicBezTo>
                <a:cubicBezTo>
                  <a:pt x="459" y="17"/>
                  <a:pt x="463" y="15"/>
                  <a:pt x="467" y="15"/>
                </a:cubicBezTo>
                <a:cubicBezTo>
                  <a:pt x="446" y="13"/>
                  <a:pt x="446" y="13"/>
                  <a:pt x="446" y="13"/>
                </a:cubicBezTo>
                <a:cubicBezTo>
                  <a:pt x="457" y="13"/>
                  <a:pt x="467" y="13"/>
                  <a:pt x="478" y="13"/>
                </a:cubicBezTo>
                <a:close/>
                <a:moveTo>
                  <a:pt x="20" y="46"/>
                </a:moveTo>
                <a:cubicBezTo>
                  <a:pt x="22" y="46"/>
                  <a:pt x="22" y="46"/>
                  <a:pt x="22" y="46"/>
                </a:cubicBezTo>
                <a:cubicBezTo>
                  <a:pt x="22" y="46"/>
                  <a:pt x="22" y="46"/>
                  <a:pt x="22" y="46"/>
                </a:cubicBezTo>
                <a:lnTo>
                  <a:pt x="20" y="46"/>
                </a:lnTo>
                <a:close/>
                <a:moveTo>
                  <a:pt x="224" y="74"/>
                </a:moveTo>
                <a:cubicBezTo>
                  <a:pt x="214" y="74"/>
                  <a:pt x="214" y="74"/>
                  <a:pt x="214" y="74"/>
                </a:cubicBezTo>
                <a:cubicBezTo>
                  <a:pt x="213" y="74"/>
                  <a:pt x="213" y="74"/>
                  <a:pt x="212" y="74"/>
                </a:cubicBezTo>
                <a:cubicBezTo>
                  <a:pt x="214" y="74"/>
                  <a:pt x="214" y="74"/>
                  <a:pt x="214" y="74"/>
                </a:cubicBezTo>
                <a:cubicBezTo>
                  <a:pt x="216" y="74"/>
                  <a:pt x="217" y="73"/>
                  <a:pt x="218" y="73"/>
                </a:cubicBezTo>
                <a:cubicBezTo>
                  <a:pt x="234" y="73"/>
                  <a:pt x="234" y="73"/>
                  <a:pt x="234" y="73"/>
                </a:cubicBezTo>
                <a:cubicBezTo>
                  <a:pt x="234" y="73"/>
                  <a:pt x="234" y="73"/>
                  <a:pt x="235" y="73"/>
                </a:cubicBezTo>
                <a:cubicBezTo>
                  <a:pt x="234" y="73"/>
                  <a:pt x="234" y="73"/>
                  <a:pt x="234" y="73"/>
                </a:cubicBezTo>
                <a:cubicBezTo>
                  <a:pt x="230" y="73"/>
                  <a:pt x="227" y="73"/>
                  <a:pt x="224" y="74"/>
                </a:cubicBezTo>
                <a:close/>
                <a:moveTo>
                  <a:pt x="380" y="69"/>
                </a:moveTo>
                <a:cubicBezTo>
                  <a:pt x="379" y="69"/>
                  <a:pt x="378" y="69"/>
                  <a:pt x="377" y="69"/>
                </a:cubicBezTo>
                <a:cubicBezTo>
                  <a:pt x="377" y="69"/>
                  <a:pt x="379" y="69"/>
                  <a:pt x="380" y="69"/>
                </a:cubicBezTo>
                <a:close/>
                <a:moveTo>
                  <a:pt x="367" y="70"/>
                </a:moveTo>
                <a:cubicBezTo>
                  <a:pt x="364" y="70"/>
                  <a:pt x="364" y="70"/>
                  <a:pt x="364" y="70"/>
                </a:cubicBezTo>
                <a:cubicBezTo>
                  <a:pt x="364" y="70"/>
                  <a:pt x="364" y="70"/>
                  <a:pt x="364" y="70"/>
                </a:cubicBezTo>
                <a:cubicBezTo>
                  <a:pt x="364" y="70"/>
                  <a:pt x="364" y="70"/>
                  <a:pt x="364" y="70"/>
                </a:cubicBezTo>
                <a:cubicBezTo>
                  <a:pt x="365" y="70"/>
                  <a:pt x="366" y="69"/>
                  <a:pt x="367" y="70"/>
                </a:cubicBezTo>
                <a:close/>
                <a:moveTo>
                  <a:pt x="415" y="11"/>
                </a:moveTo>
                <a:cubicBezTo>
                  <a:pt x="410" y="11"/>
                  <a:pt x="410" y="11"/>
                  <a:pt x="410" y="11"/>
                </a:cubicBezTo>
                <a:cubicBezTo>
                  <a:pt x="411" y="11"/>
                  <a:pt x="413" y="11"/>
                  <a:pt x="415" y="11"/>
                </a:cubicBezTo>
                <a:cubicBezTo>
                  <a:pt x="419" y="11"/>
                  <a:pt x="419" y="11"/>
                  <a:pt x="419" y="11"/>
                </a:cubicBezTo>
                <a:cubicBezTo>
                  <a:pt x="417" y="12"/>
                  <a:pt x="416" y="11"/>
                  <a:pt x="415" y="11"/>
                </a:cubicBezTo>
                <a:close/>
                <a:moveTo>
                  <a:pt x="422" y="12"/>
                </a:moveTo>
                <a:cubicBezTo>
                  <a:pt x="428" y="12"/>
                  <a:pt x="433" y="12"/>
                  <a:pt x="439" y="13"/>
                </a:cubicBezTo>
                <a:cubicBezTo>
                  <a:pt x="433" y="12"/>
                  <a:pt x="428" y="12"/>
                  <a:pt x="422" y="12"/>
                </a:cubicBezTo>
                <a:close/>
              </a:path>
            </a:pathLst>
          </a:custGeom>
          <a:solidFill>
            <a:srgbClr val="2C3C5E"/>
          </a:solidFill>
          <a:ln>
            <a:noFill/>
          </a:ln>
        </p:spPr>
        <p:txBody>
          <a:bodyPr vert="horz" wrap="square" lIns="91440" tIns="45720" rIns="91440" bIns="45720" numCol="1" anchor="t" anchorCtr="0" compatLnSpc="1"/>
          <a:lstStyle/>
          <a:p>
            <a:pPr lvl="0"/>
            <a:endParaRPr lang="zh-CN" altLang="en-US" dirty="0"/>
          </a:p>
        </p:txBody>
      </p:sp>
      <p:sp>
        <p:nvSpPr>
          <p:cNvPr id="8" name="矩形 7"/>
          <p:cNvSpPr/>
          <p:nvPr/>
        </p:nvSpPr>
        <p:spPr>
          <a:xfrm>
            <a:off x="3812461" y="361254"/>
            <a:ext cx="2976880" cy="398780"/>
          </a:xfrm>
          <a:prstGeom prst="rect">
            <a:avLst/>
          </a:prstGeom>
        </p:spPr>
        <p:txBody>
          <a:bodyPr wrap="none">
            <a:spAutoFit/>
          </a:bodyPr>
          <a:lstStyle/>
          <a:p>
            <a:pPr algn="l"/>
            <a:r>
              <a:rPr lang="zh-CN" altLang="en-US" sz="2000" dirty="0">
                <a:solidFill>
                  <a:schemeClr val="bg1"/>
                </a:solidFill>
                <a:latin typeface="宋体" panose="02010600030101010101" pitchFamily="2" charset="-122"/>
                <a:ea typeface="宋体" panose="02010600030101010101" pitchFamily="2" charset="-122"/>
              </a:rPr>
              <a:t>二、锲而不舍，持之以恒</a:t>
            </a:r>
            <a:endParaRPr lang="zh-CN" altLang="en-US" sz="2000" dirty="0">
              <a:solidFill>
                <a:schemeClr val="bg1"/>
              </a:solidFill>
              <a:latin typeface="宋体" panose="02010600030101010101" pitchFamily="2" charset="-122"/>
              <a:ea typeface="宋体" panose="02010600030101010101" pitchFamily="2" charset="-122"/>
            </a:endParaRPr>
          </a:p>
        </p:txBody>
      </p:sp>
      <p:sp>
        <p:nvSpPr>
          <p:cNvPr id="54" name="文本框 53"/>
          <p:cNvSpPr txBox="1"/>
          <p:nvPr/>
        </p:nvSpPr>
        <p:spPr>
          <a:xfrm>
            <a:off x="270510" y="852170"/>
            <a:ext cx="6743700" cy="5908040"/>
          </a:xfrm>
          <a:prstGeom prst="rect">
            <a:avLst/>
          </a:prstGeom>
          <a:noFill/>
        </p:spPr>
        <p:txBody>
          <a:bodyPr wrap="square" rtlCol="0">
            <a:spAutoFit/>
          </a:bodyPr>
          <a:lstStyle/>
          <a:p>
            <a:pPr fontAlgn="auto">
              <a:lnSpc>
                <a:spcPct val="150000"/>
              </a:lnSpc>
            </a:pPr>
            <a:r>
              <a:rPr lang="en-US" altLang="zh-CN" dirty="0">
                <a:solidFill>
                  <a:schemeClr val="bg2">
                    <a:lumMod val="10000"/>
                  </a:schemeClr>
                </a:solidFill>
                <a:latin typeface="宋体" panose="02010600030101010101" pitchFamily="2" charset="-122"/>
                <a:ea typeface="宋体" panose="02010600030101010101" pitchFamily="2" charset="-122"/>
                <a:sym typeface="+mn-ea"/>
              </a:rPr>
              <a:t>“锲而舍之，朽木不折；锲而不舍，金石可镂。”这是荀子《劝学篇》中的话。这段话的意思是说，拿刀刻东西，如果中途停止，即使是腐朽的木头也不能刻断；如果坚持不懈地刻下去，金石也能雕刻成功。荀子的这段话虽然说的是为学，但在工作中也同样是非常适用的。从业人员在工作中具有锲而不舍、持之以恒的精神，才能真正体现出敬业，并创造出非凡的工作业绩。中国农科院优秀科技工作者贾继增，就是凭着这种精神创造出非凡工作业绩的。据贾继增介绍，他们的研究重点是了种质资源新基因的发掘与种质创新。由他和张启发院士任首席科学家的国家重点基础研究发展规划项目（973 项目）“农作物核心种质构建、重要新基因发掘与有效利用研究”，通过 5 年的努力，构建了水稻、小麦和大豆三大农作物的核心种质，初步发现了我国三大农作物种质资源遗传多样性的分布规律，对于这三大农作物的遗传育种具有重要的指导意义。</a:t>
            </a:r>
            <a:endParaRPr lang="en-US" altLang="zh-CN" dirty="0">
              <a:solidFill>
                <a:schemeClr val="bg2">
                  <a:lumMod val="10000"/>
                </a:schemeClr>
              </a:solidFill>
              <a:latin typeface="宋体" panose="02010600030101010101" pitchFamily="2" charset="-122"/>
              <a:ea typeface="宋体" panose="02010600030101010101" pitchFamily="2" charset="-122"/>
              <a:sym typeface="+mn-ea"/>
            </a:endParaRPr>
          </a:p>
        </p:txBody>
      </p:sp>
      <p:pic>
        <p:nvPicPr>
          <p:cNvPr id="117" name="图片 116"/>
          <p:cNvPicPr/>
          <p:nvPr/>
        </p:nvPicPr>
        <p:blipFill>
          <a:blip r:embed="rId1"/>
          <a:stretch>
            <a:fillRect/>
          </a:stretch>
        </p:blipFill>
        <p:spPr>
          <a:xfrm>
            <a:off x="7189470" y="1569720"/>
            <a:ext cx="4661535" cy="3717925"/>
          </a:xfrm>
          <a:prstGeom prst="rect">
            <a:avLst/>
          </a:prstGeom>
          <a:noFill/>
          <a:ln w="9525">
            <a:noFill/>
          </a:ln>
        </p:spPr>
      </p:pic>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192"/>
          <p:cNvSpPr>
            <a:spLocks noEditPoints="1"/>
          </p:cNvSpPr>
          <p:nvPr/>
        </p:nvSpPr>
        <p:spPr bwMode="auto">
          <a:xfrm rot="10800000" flipH="1" flipV="1">
            <a:off x="4586232" y="270800"/>
            <a:ext cx="3486633" cy="582290"/>
          </a:xfrm>
          <a:custGeom>
            <a:avLst/>
            <a:gdLst>
              <a:gd name="T0" fmla="*/ 460 w 478"/>
              <a:gd name="T1" fmla="*/ 10 h 77"/>
              <a:gd name="T2" fmla="*/ 130 w 478"/>
              <a:gd name="T3" fmla="*/ 3 h 77"/>
              <a:gd name="T4" fmla="*/ 95 w 478"/>
              <a:gd name="T5" fmla="*/ 2 h 77"/>
              <a:gd name="T6" fmla="*/ 5 w 478"/>
              <a:gd name="T7" fmla="*/ 5 h 77"/>
              <a:gd name="T8" fmla="*/ 0 w 478"/>
              <a:gd name="T9" fmla="*/ 9 h 77"/>
              <a:gd name="T10" fmla="*/ 1 w 478"/>
              <a:gd name="T11" fmla="*/ 17 h 77"/>
              <a:gd name="T12" fmla="*/ 2 w 478"/>
              <a:gd name="T13" fmla="*/ 20 h 77"/>
              <a:gd name="T14" fmla="*/ 2 w 478"/>
              <a:gd name="T15" fmla="*/ 25 h 77"/>
              <a:gd name="T16" fmla="*/ 11 w 478"/>
              <a:gd name="T17" fmla="*/ 26 h 77"/>
              <a:gd name="T18" fmla="*/ 14 w 478"/>
              <a:gd name="T19" fmla="*/ 35 h 77"/>
              <a:gd name="T20" fmla="*/ 12 w 478"/>
              <a:gd name="T21" fmla="*/ 40 h 77"/>
              <a:gd name="T22" fmla="*/ 18 w 478"/>
              <a:gd name="T23" fmla="*/ 41 h 77"/>
              <a:gd name="T24" fmla="*/ 20 w 478"/>
              <a:gd name="T25" fmla="*/ 46 h 77"/>
              <a:gd name="T26" fmla="*/ 16 w 478"/>
              <a:gd name="T27" fmla="*/ 49 h 77"/>
              <a:gd name="T28" fmla="*/ 30 w 478"/>
              <a:gd name="T29" fmla="*/ 59 h 77"/>
              <a:gd name="T30" fmla="*/ 17 w 478"/>
              <a:gd name="T31" fmla="*/ 63 h 77"/>
              <a:gd name="T32" fmla="*/ 161 w 478"/>
              <a:gd name="T33" fmla="*/ 76 h 77"/>
              <a:gd name="T34" fmla="*/ 311 w 478"/>
              <a:gd name="T35" fmla="*/ 74 h 77"/>
              <a:gd name="T36" fmla="*/ 401 w 478"/>
              <a:gd name="T37" fmla="*/ 73 h 77"/>
              <a:gd name="T38" fmla="*/ 368 w 478"/>
              <a:gd name="T39" fmla="*/ 70 h 77"/>
              <a:gd name="T40" fmla="*/ 372 w 478"/>
              <a:gd name="T41" fmla="*/ 68 h 77"/>
              <a:gd name="T42" fmla="*/ 372 w 478"/>
              <a:gd name="T43" fmla="*/ 66 h 77"/>
              <a:gd name="T44" fmla="*/ 412 w 478"/>
              <a:gd name="T45" fmla="*/ 66 h 77"/>
              <a:gd name="T46" fmla="*/ 429 w 478"/>
              <a:gd name="T47" fmla="*/ 66 h 77"/>
              <a:gd name="T48" fmla="*/ 415 w 478"/>
              <a:gd name="T49" fmla="*/ 65 h 77"/>
              <a:gd name="T50" fmla="*/ 393 w 478"/>
              <a:gd name="T51" fmla="*/ 64 h 77"/>
              <a:gd name="T52" fmla="*/ 330 w 478"/>
              <a:gd name="T53" fmla="*/ 63 h 77"/>
              <a:gd name="T54" fmla="*/ 378 w 478"/>
              <a:gd name="T55" fmla="*/ 60 h 77"/>
              <a:gd name="T56" fmla="*/ 406 w 478"/>
              <a:gd name="T57" fmla="*/ 60 h 77"/>
              <a:gd name="T58" fmla="*/ 403 w 478"/>
              <a:gd name="T59" fmla="*/ 59 h 77"/>
              <a:gd name="T60" fmla="*/ 399 w 478"/>
              <a:gd name="T61" fmla="*/ 56 h 77"/>
              <a:gd name="T62" fmla="*/ 381 w 478"/>
              <a:gd name="T63" fmla="*/ 54 h 77"/>
              <a:gd name="T64" fmla="*/ 388 w 478"/>
              <a:gd name="T65" fmla="*/ 54 h 77"/>
              <a:gd name="T66" fmla="*/ 367 w 478"/>
              <a:gd name="T67" fmla="*/ 49 h 77"/>
              <a:gd name="T68" fmla="*/ 383 w 478"/>
              <a:gd name="T69" fmla="*/ 49 h 77"/>
              <a:gd name="T70" fmla="*/ 368 w 478"/>
              <a:gd name="T71" fmla="*/ 46 h 77"/>
              <a:gd name="T72" fmla="*/ 400 w 478"/>
              <a:gd name="T73" fmla="*/ 44 h 77"/>
              <a:gd name="T74" fmla="*/ 408 w 478"/>
              <a:gd name="T75" fmla="*/ 42 h 77"/>
              <a:gd name="T76" fmla="*/ 451 w 478"/>
              <a:gd name="T77" fmla="*/ 42 h 77"/>
              <a:gd name="T78" fmla="*/ 373 w 478"/>
              <a:gd name="T79" fmla="*/ 38 h 77"/>
              <a:gd name="T80" fmla="*/ 435 w 478"/>
              <a:gd name="T81" fmla="*/ 34 h 77"/>
              <a:gd name="T82" fmla="*/ 445 w 478"/>
              <a:gd name="T83" fmla="*/ 31 h 77"/>
              <a:gd name="T84" fmla="*/ 449 w 478"/>
              <a:gd name="T85" fmla="*/ 29 h 77"/>
              <a:gd name="T86" fmla="*/ 464 w 478"/>
              <a:gd name="T87" fmla="*/ 25 h 77"/>
              <a:gd name="T88" fmla="*/ 443 w 478"/>
              <a:gd name="T89" fmla="*/ 20 h 77"/>
              <a:gd name="T90" fmla="*/ 455 w 478"/>
              <a:gd name="T91" fmla="*/ 15 h 77"/>
              <a:gd name="T92" fmla="*/ 22 w 478"/>
              <a:gd name="T93" fmla="*/ 46 h 77"/>
              <a:gd name="T94" fmla="*/ 212 w 478"/>
              <a:gd name="T95" fmla="*/ 74 h 77"/>
              <a:gd name="T96" fmla="*/ 234 w 478"/>
              <a:gd name="T97" fmla="*/ 73 h 77"/>
              <a:gd name="T98" fmla="*/ 367 w 478"/>
              <a:gd name="T99" fmla="*/ 70 h 77"/>
              <a:gd name="T100" fmla="*/ 415 w 478"/>
              <a:gd name="T101" fmla="*/ 11 h 77"/>
              <a:gd name="T102" fmla="*/ 422 w 478"/>
              <a:gd name="T103" fmla="*/ 12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78" h="77">
                <a:moveTo>
                  <a:pt x="478" y="13"/>
                </a:moveTo>
                <a:cubicBezTo>
                  <a:pt x="472" y="13"/>
                  <a:pt x="468" y="13"/>
                  <a:pt x="462" y="12"/>
                </a:cubicBezTo>
                <a:cubicBezTo>
                  <a:pt x="461" y="11"/>
                  <a:pt x="465" y="12"/>
                  <a:pt x="464" y="11"/>
                </a:cubicBezTo>
                <a:cubicBezTo>
                  <a:pt x="434" y="9"/>
                  <a:pt x="403" y="9"/>
                  <a:pt x="373" y="7"/>
                </a:cubicBezTo>
                <a:cubicBezTo>
                  <a:pt x="402" y="6"/>
                  <a:pt x="431" y="10"/>
                  <a:pt x="460" y="10"/>
                </a:cubicBezTo>
                <a:cubicBezTo>
                  <a:pt x="436" y="6"/>
                  <a:pt x="407" y="7"/>
                  <a:pt x="381" y="5"/>
                </a:cubicBezTo>
                <a:cubicBezTo>
                  <a:pt x="288" y="3"/>
                  <a:pt x="288" y="3"/>
                  <a:pt x="288" y="3"/>
                </a:cubicBezTo>
                <a:cubicBezTo>
                  <a:pt x="222" y="3"/>
                  <a:pt x="222" y="3"/>
                  <a:pt x="222" y="3"/>
                </a:cubicBezTo>
                <a:cubicBezTo>
                  <a:pt x="130" y="4"/>
                  <a:pt x="130" y="4"/>
                  <a:pt x="130" y="4"/>
                </a:cubicBezTo>
                <a:cubicBezTo>
                  <a:pt x="130" y="3"/>
                  <a:pt x="130" y="3"/>
                  <a:pt x="130" y="3"/>
                </a:cubicBezTo>
                <a:cubicBezTo>
                  <a:pt x="127" y="2"/>
                  <a:pt x="125" y="3"/>
                  <a:pt x="123" y="3"/>
                </a:cubicBezTo>
                <a:cubicBezTo>
                  <a:pt x="124" y="3"/>
                  <a:pt x="125" y="3"/>
                  <a:pt x="125" y="4"/>
                </a:cubicBezTo>
                <a:cubicBezTo>
                  <a:pt x="122" y="4"/>
                  <a:pt x="118" y="3"/>
                  <a:pt x="115" y="4"/>
                </a:cubicBezTo>
                <a:cubicBezTo>
                  <a:pt x="112" y="3"/>
                  <a:pt x="107" y="4"/>
                  <a:pt x="102" y="3"/>
                </a:cubicBezTo>
                <a:cubicBezTo>
                  <a:pt x="100" y="2"/>
                  <a:pt x="98" y="2"/>
                  <a:pt x="95" y="2"/>
                </a:cubicBezTo>
                <a:cubicBezTo>
                  <a:pt x="70" y="2"/>
                  <a:pt x="50" y="0"/>
                  <a:pt x="24" y="1"/>
                </a:cubicBezTo>
                <a:cubicBezTo>
                  <a:pt x="18" y="2"/>
                  <a:pt x="10" y="1"/>
                  <a:pt x="6" y="4"/>
                </a:cubicBezTo>
                <a:cubicBezTo>
                  <a:pt x="6" y="5"/>
                  <a:pt x="8" y="5"/>
                  <a:pt x="8" y="5"/>
                </a:cubicBezTo>
                <a:cubicBezTo>
                  <a:pt x="7" y="5"/>
                  <a:pt x="6" y="6"/>
                  <a:pt x="5" y="5"/>
                </a:cubicBezTo>
                <a:cubicBezTo>
                  <a:pt x="5" y="5"/>
                  <a:pt x="5" y="5"/>
                  <a:pt x="5" y="5"/>
                </a:cubicBezTo>
                <a:cubicBezTo>
                  <a:pt x="0" y="6"/>
                  <a:pt x="0" y="6"/>
                  <a:pt x="0" y="6"/>
                </a:cubicBezTo>
                <a:cubicBezTo>
                  <a:pt x="2" y="7"/>
                  <a:pt x="2" y="7"/>
                  <a:pt x="2" y="7"/>
                </a:cubicBezTo>
                <a:cubicBezTo>
                  <a:pt x="2" y="7"/>
                  <a:pt x="2" y="7"/>
                  <a:pt x="2" y="7"/>
                </a:cubicBezTo>
                <a:cubicBezTo>
                  <a:pt x="4" y="8"/>
                  <a:pt x="4" y="8"/>
                  <a:pt x="4" y="8"/>
                </a:cubicBezTo>
                <a:cubicBezTo>
                  <a:pt x="3" y="8"/>
                  <a:pt x="1" y="9"/>
                  <a:pt x="0" y="9"/>
                </a:cubicBezTo>
                <a:cubicBezTo>
                  <a:pt x="0" y="11"/>
                  <a:pt x="0" y="13"/>
                  <a:pt x="3" y="13"/>
                </a:cubicBezTo>
                <a:cubicBezTo>
                  <a:pt x="0" y="13"/>
                  <a:pt x="0" y="13"/>
                  <a:pt x="0" y="13"/>
                </a:cubicBezTo>
                <a:cubicBezTo>
                  <a:pt x="0" y="14"/>
                  <a:pt x="0" y="14"/>
                  <a:pt x="0" y="14"/>
                </a:cubicBezTo>
                <a:cubicBezTo>
                  <a:pt x="0" y="15"/>
                  <a:pt x="2" y="15"/>
                  <a:pt x="3" y="15"/>
                </a:cubicBezTo>
                <a:cubicBezTo>
                  <a:pt x="1" y="17"/>
                  <a:pt x="1" y="17"/>
                  <a:pt x="1" y="17"/>
                </a:cubicBezTo>
                <a:cubicBezTo>
                  <a:pt x="2" y="17"/>
                  <a:pt x="2" y="17"/>
                  <a:pt x="2" y="17"/>
                </a:cubicBezTo>
                <a:cubicBezTo>
                  <a:pt x="1" y="18"/>
                  <a:pt x="1" y="18"/>
                  <a:pt x="1" y="18"/>
                </a:cubicBezTo>
                <a:cubicBezTo>
                  <a:pt x="3" y="18"/>
                  <a:pt x="1" y="19"/>
                  <a:pt x="1" y="19"/>
                </a:cubicBezTo>
                <a:cubicBezTo>
                  <a:pt x="4" y="20"/>
                  <a:pt x="4" y="20"/>
                  <a:pt x="4" y="20"/>
                </a:cubicBezTo>
                <a:cubicBezTo>
                  <a:pt x="5" y="21"/>
                  <a:pt x="2" y="20"/>
                  <a:pt x="2" y="20"/>
                </a:cubicBezTo>
                <a:cubicBezTo>
                  <a:pt x="3" y="21"/>
                  <a:pt x="5" y="21"/>
                  <a:pt x="6" y="21"/>
                </a:cubicBezTo>
                <a:cubicBezTo>
                  <a:pt x="5" y="22"/>
                  <a:pt x="3" y="21"/>
                  <a:pt x="1" y="21"/>
                </a:cubicBezTo>
                <a:cubicBezTo>
                  <a:pt x="1" y="22"/>
                  <a:pt x="1" y="22"/>
                  <a:pt x="1" y="22"/>
                </a:cubicBezTo>
                <a:cubicBezTo>
                  <a:pt x="2" y="24"/>
                  <a:pt x="6" y="24"/>
                  <a:pt x="10" y="24"/>
                </a:cubicBezTo>
                <a:cubicBezTo>
                  <a:pt x="7" y="25"/>
                  <a:pt x="5" y="25"/>
                  <a:pt x="2" y="25"/>
                </a:cubicBezTo>
                <a:cubicBezTo>
                  <a:pt x="2" y="26"/>
                  <a:pt x="2" y="26"/>
                  <a:pt x="2" y="26"/>
                </a:cubicBezTo>
                <a:cubicBezTo>
                  <a:pt x="3" y="27"/>
                  <a:pt x="5" y="26"/>
                  <a:pt x="5" y="27"/>
                </a:cubicBezTo>
                <a:cubicBezTo>
                  <a:pt x="10" y="27"/>
                  <a:pt x="10" y="27"/>
                  <a:pt x="10" y="27"/>
                </a:cubicBezTo>
                <a:cubicBezTo>
                  <a:pt x="9" y="27"/>
                  <a:pt x="9" y="27"/>
                  <a:pt x="9" y="27"/>
                </a:cubicBezTo>
                <a:cubicBezTo>
                  <a:pt x="9" y="26"/>
                  <a:pt x="10" y="26"/>
                  <a:pt x="11" y="26"/>
                </a:cubicBezTo>
                <a:cubicBezTo>
                  <a:pt x="15" y="26"/>
                  <a:pt x="12" y="30"/>
                  <a:pt x="14" y="30"/>
                </a:cubicBezTo>
                <a:cubicBezTo>
                  <a:pt x="12" y="32"/>
                  <a:pt x="9" y="30"/>
                  <a:pt x="6" y="31"/>
                </a:cubicBezTo>
                <a:cubicBezTo>
                  <a:pt x="9" y="32"/>
                  <a:pt x="12" y="31"/>
                  <a:pt x="16" y="31"/>
                </a:cubicBezTo>
                <a:cubicBezTo>
                  <a:pt x="17" y="34"/>
                  <a:pt x="17" y="34"/>
                  <a:pt x="17" y="34"/>
                </a:cubicBezTo>
                <a:cubicBezTo>
                  <a:pt x="14" y="35"/>
                  <a:pt x="14" y="35"/>
                  <a:pt x="14" y="35"/>
                </a:cubicBezTo>
                <a:cubicBezTo>
                  <a:pt x="21" y="35"/>
                  <a:pt x="21" y="35"/>
                  <a:pt x="21" y="35"/>
                </a:cubicBezTo>
                <a:cubicBezTo>
                  <a:pt x="22" y="35"/>
                  <a:pt x="23" y="35"/>
                  <a:pt x="23" y="36"/>
                </a:cubicBezTo>
                <a:cubicBezTo>
                  <a:pt x="23" y="37"/>
                  <a:pt x="22" y="37"/>
                  <a:pt x="21" y="37"/>
                </a:cubicBezTo>
                <a:cubicBezTo>
                  <a:pt x="18" y="41"/>
                  <a:pt x="11" y="37"/>
                  <a:pt x="6" y="38"/>
                </a:cubicBezTo>
                <a:cubicBezTo>
                  <a:pt x="7" y="39"/>
                  <a:pt x="10" y="39"/>
                  <a:pt x="12" y="40"/>
                </a:cubicBezTo>
                <a:cubicBezTo>
                  <a:pt x="16" y="39"/>
                  <a:pt x="18" y="38"/>
                  <a:pt x="21" y="39"/>
                </a:cubicBezTo>
                <a:cubicBezTo>
                  <a:pt x="19" y="40"/>
                  <a:pt x="19" y="40"/>
                  <a:pt x="19" y="40"/>
                </a:cubicBezTo>
                <a:cubicBezTo>
                  <a:pt x="20" y="40"/>
                  <a:pt x="20" y="40"/>
                  <a:pt x="20" y="40"/>
                </a:cubicBezTo>
                <a:cubicBezTo>
                  <a:pt x="20" y="40"/>
                  <a:pt x="21" y="40"/>
                  <a:pt x="21" y="41"/>
                </a:cubicBezTo>
                <a:cubicBezTo>
                  <a:pt x="18" y="41"/>
                  <a:pt x="18" y="41"/>
                  <a:pt x="18" y="41"/>
                </a:cubicBezTo>
                <a:cubicBezTo>
                  <a:pt x="19" y="41"/>
                  <a:pt x="19" y="41"/>
                  <a:pt x="19" y="41"/>
                </a:cubicBezTo>
                <a:cubicBezTo>
                  <a:pt x="20" y="41"/>
                  <a:pt x="21" y="42"/>
                  <a:pt x="22" y="41"/>
                </a:cubicBezTo>
                <a:cubicBezTo>
                  <a:pt x="22" y="43"/>
                  <a:pt x="22" y="43"/>
                  <a:pt x="22" y="43"/>
                </a:cubicBezTo>
                <a:cubicBezTo>
                  <a:pt x="20" y="44"/>
                  <a:pt x="22" y="46"/>
                  <a:pt x="19" y="46"/>
                </a:cubicBezTo>
                <a:cubicBezTo>
                  <a:pt x="20" y="46"/>
                  <a:pt x="20" y="46"/>
                  <a:pt x="20" y="46"/>
                </a:cubicBezTo>
                <a:cubicBezTo>
                  <a:pt x="16" y="47"/>
                  <a:pt x="12" y="44"/>
                  <a:pt x="9" y="46"/>
                </a:cubicBezTo>
                <a:cubicBezTo>
                  <a:pt x="13" y="47"/>
                  <a:pt x="19" y="46"/>
                  <a:pt x="23" y="48"/>
                </a:cubicBezTo>
                <a:cubicBezTo>
                  <a:pt x="22" y="49"/>
                  <a:pt x="22" y="49"/>
                  <a:pt x="22" y="49"/>
                </a:cubicBezTo>
                <a:cubicBezTo>
                  <a:pt x="21" y="48"/>
                  <a:pt x="21" y="48"/>
                  <a:pt x="21" y="48"/>
                </a:cubicBezTo>
                <a:cubicBezTo>
                  <a:pt x="19" y="48"/>
                  <a:pt x="17" y="49"/>
                  <a:pt x="16" y="49"/>
                </a:cubicBezTo>
                <a:cubicBezTo>
                  <a:pt x="17" y="49"/>
                  <a:pt x="19" y="49"/>
                  <a:pt x="20" y="49"/>
                </a:cubicBezTo>
                <a:cubicBezTo>
                  <a:pt x="22" y="50"/>
                  <a:pt x="25" y="51"/>
                  <a:pt x="24" y="53"/>
                </a:cubicBezTo>
                <a:cubicBezTo>
                  <a:pt x="19" y="53"/>
                  <a:pt x="19" y="53"/>
                  <a:pt x="19" y="53"/>
                </a:cubicBezTo>
                <a:cubicBezTo>
                  <a:pt x="26" y="55"/>
                  <a:pt x="26" y="55"/>
                  <a:pt x="26" y="55"/>
                </a:cubicBezTo>
                <a:cubicBezTo>
                  <a:pt x="25" y="57"/>
                  <a:pt x="29" y="58"/>
                  <a:pt x="30" y="59"/>
                </a:cubicBezTo>
                <a:cubicBezTo>
                  <a:pt x="29" y="60"/>
                  <a:pt x="27" y="59"/>
                  <a:pt x="26" y="60"/>
                </a:cubicBezTo>
                <a:cubicBezTo>
                  <a:pt x="22" y="61"/>
                  <a:pt x="28" y="62"/>
                  <a:pt x="26" y="64"/>
                </a:cubicBezTo>
                <a:cubicBezTo>
                  <a:pt x="27" y="64"/>
                  <a:pt x="29" y="64"/>
                  <a:pt x="30" y="65"/>
                </a:cubicBezTo>
                <a:cubicBezTo>
                  <a:pt x="30" y="65"/>
                  <a:pt x="29" y="66"/>
                  <a:pt x="29" y="66"/>
                </a:cubicBezTo>
                <a:cubicBezTo>
                  <a:pt x="25" y="64"/>
                  <a:pt x="21" y="63"/>
                  <a:pt x="17" y="63"/>
                </a:cubicBezTo>
                <a:cubicBezTo>
                  <a:pt x="22" y="66"/>
                  <a:pt x="22" y="66"/>
                  <a:pt x="22" y="66"/>
                </a:cubicBezTo>
                <a:cubicBezTo>
                  <a:pt x="30" y="66"/>
                  <a:pt x="36" y="70"/>
                  <a:pt x="44" y="70"/>
                </a:cubicBezTo>
                <a:cubicBezTo>
                  <a:pt x="51" y="73"/>
                  <a:pt x="61" y="73"/>
                  <a:pt x="70" y="75"/>
                </a:cubicBezTo>
                <a:cubicBezTo>
                  <a:pt x="82" y="75"/>
                  <a:pt x="93" y="77"/>
                  <a:pt x="104" y="77"/>
                </a:cubicBezTo>
                <a:cubicBezTo>
                  <a:pt x="123" y="76"/>
                  <a:pt x="142" y="76"/>
                  <a:pt x="161" y="76"/>
                </a:cubicBezTo>
                <a:cubicBezTo>
                  <a:pt x="258" y="76"/>
                  <a:pt x="258" y="76"/>
                  <a:pt x="258" y="76"/>
                </a:cubicBezTo>
                <a:cubicBezTo>
                  <a:pt x="286" y="75"/>
                  <a:pt x="315" y="77"/>
                  <a:pt x="341" y="75"/>
                </a:cubicBezTo>
                <a:cubicBezTo>
                  <a:pt x="336" y="75"/>
                  <a:pt x="331" y="74"/>
                  <a:pt x="326" y="75"/>
                </a:cubicBezTo>
                <a:cubicBezTo>
                  <a:pt x="323" y="75"/>
                  <a:pt x="321" y="74"/>
                  <a:pt x="319" y="75"/>
                </a:cubicBezTo>
                <a:cubicBezTo>
                  <a:pt x="316" y="75"/>
                  <a:pt x="313" y="75"/>
                  <a:pt x="311" y="74"/>
                </a:cubicBezTo>
                <a:cubicBezTo>
                  <a:pt x="280" y="74"/>
                  <a:pt x="280" y="74"/>
                  <a:pt x="280" y="74"/>
                </a:cubicBezTo>
                <a:cubicBezTo>
                  <a:pt x="279" y="74"/>
                  <a:pt x="279" y="74"/>
                  <a:pt x="279" y="74"/>
                </a:cubicBezTo>
                <a:cubicBezTo>
                  <a:pt x="276" y="74"/>
                  <a:pt x="272" y="75"/>
                  <a:pt x="270" y="74"/>
                </a:cubicBezTo>
                <a:cubicBezTo>
                  <a:pt x="271" y="73"/>
                  <a:pt x="271" y="73"/>
                  <a:pt x="271" y="73"/>
                </a:cubicBezTo>
                <a:cubicBezTo>
                  <a:pt x="401" y="73"/>
                  <a:pt x="401" y="73"/>
                  <a:pt x="401" y="73"/>
                </a:cubicBezTo>
                <a:cubicBezTo>
                  <a:pt x="415" y="72"/>
                  <a:pt x="415" y="72"/>
                  <a:pt x="415" y="72"/>
                </a:cubicBezTo>
                <a:cubicBezTo>
                  <a:pt x="384" y="72"/>
                  <a:pt x="352" y="72"/>
                  <a:pt x="320" y="71"/>
                </a:cubicBezTo>
                <a:cubicBezTo>
                  <a:pt x="309" y="71"/>
                  <a:pt x="297" y="72"/>
                  <a:pt x="286" y="70"/>
                </a:cubicBezTo>
                <a:cubicBezTo>
                  <a:pt x="312" y="70"/>
                  <a:pt x="341" y="71"/>
                  <a:pt x="368" y="70"/>
                </a:cubicBezTo>
                <a:cubicBezTo>
                  <a:pt x="368" y="70"/>
                  <a:pt x="368" y="70"/>
                  <a:pt x="368" y="70"/>
                </a:cubicBezTo>
                <a:cubicBezTo>
                  <a:pt x="369" y="69"/>
                  <a:pt x="369" y="69"/>
                  <a:pt x="369" y="69"/>
                </a:cubicBezTo>
                <a:cubicBezTo>
                  <a:pt x="370" y="70"/>
                  <a:pt x="371" y="69"/>
                  <a:pt x="372" y="69"/>
                </a:cubicBezTo>
                <a:cubicBezTo>
                  <a:pt x="376" y="69"/>
                  <a:pt x="383" y="71"/>
                  <a:pt x="387" y="69"/>
                </a:cubicBezTo>
                <a:cubicBezTo>
                  <a:pt x="373" y="68"/>
                  <a:pt x="373" y="68"/>
                  <a:pt x="373" y="68"/>
                </a:cubicBezTo>
                <a:cubicBezTo>
                  <a:pt x="372" y="68"/>
                  <a:pt x="372" y="68"/>
                  <a:pt x="372" y="68"/>
                </a:cubicBezTo>
                <a:cubicBezTo>
                  <a:pt x="374" y="67"/>
                  <a:pt x="374" y="67"/>
                  <a:pt x="374" y="67"/>
                </a:cubicBezTo>
                <a:cubicBezTo>
                  <a:pt x="371" y="67"/>
                  <a:pt x="371" y="67"/>
                  <a:pt x="371" y="67"/>
                </a:cubicBezTo>
                <a:cubicBezTo>
                  <a:pt x="371" y="67"/>
                  <a:pt x="370" y="67"/>
                  <a:pt x="370" y="66"/>
                </a:cubicBezTo>
                <a:cubicBezTo>
                  <a:pt x="371" y="66"/>
                  <a:pt x="373" y="65"/>
                  <a:pt x="374" y="66"/>
                </a:cubicBezTo>
                <a:cubicBezTo>
                  <a:pt x="374" y="66"/>
                  <a:pt x="372" y="66"/>
                  <a:pt x="372" y="66"/>
                </a:cubicBezTo>
                <a:cubicBezTo>
                  <a:pt x="378" y="66"/>
                  <a:pt x="387" y="67"/>
                  <a:pt x="395" y="67"/>
                </a:cubicBezTo>
                <a:cubicBezTo>
                  <a:pt x="394" y="67"/>
                  <a:pt x="394" y="67"/>
                  <a:pt x="394" y="67"/>
                </a:cubicBezTo>
                <a:cubicBezTo>
                  <a:pt x="398" y="68"/>
                  <a:pt x="405" y="68"/>
                  <a:pt x="408" y="67"/>
                </a:cubicBezTo>
                <a:cubicBezTo>
                  <a:pt x="410" y="66"/>
                  <a:pt x="410" y="67"/>
                  <a:pt x="410" y="67"/>
                </a:cubicBezTo>
                <a:cubicBezTo>
                  <a:pt x="412" y="68"/>
                  <a:pt x="411" y="67"/>
                  <a:pt x="412" y="66"/>
                </a:cubicBezTo>
                <a:cubicBezTo>
                  <a:pt x="429" y="66"/>
                  <a:pt x="429" y="66"/>
                  <a:pt x="429" y="66"/>
                </a:cubicBezTo>
                <a:cubicBezTo>
                  <a:pt x="429" y="67"/>
                  <a:pt x="429" y="67"/>
                  <a:pt x="429" y="67"/>
                </a:cubicBezTo>
                <a:cubicBezTo>
                  <a:pt x="424" y="67"/>
                  <a:pt x="419" y="67"/>
                  <a:pt x="414" y="67"/>
                </a:cubicBezTo>
                <a:cubicBezTo>
                  <a:pt x="421" y="68"/>
                  <a:pt x="431" y="68"/>
                  <a:pt x="436" y="67"/>
                </a:cubicBezTo>
                <a:cubicBezTo>
                  <a:pt x="434" y="67"/>
                  <a:pt x="431" y="67"/>
                  <a:pt x="429" y="66"/>
                </a:cubicBezTo>
                <a:cubicBezTo>
                  <a:pt x="440" y="66"/>
                  <a:pt x="453" y="66"/>
                  <a:pt x="465" y="66"/>
                </a:cubicBezTo>
                <a:cubicBezTo>
                  <a:pt x="463" y="65"/>
                  <a:pt x="459" y="66"/>
                  <a:pt x="456" y="65"/>
                </a:cubicBezTo>
                <a:cubicBezTo>
                  <a:pt x="457" y="65"/>
                  <a:pt x="457" y="65"/>
                  <a:pt x="457" y="65"/>
                </a:cubicBezTo>
                <a:cubicBezTo>
                  <a:pt x="455" y="66"/>
                  <a:pt x="453" y="64"/>
                  <a:pt x="451" y="65"/>
                </a:cubicBezTo>
                <a:cubicBezTo>
                  <a:pt x="441" y="65"/>
                  <a:pt x="428" y="65"/>
                  <a:pt x="415" y="65"/>
                </a:cubicBezTo>
                <a:cubicBezTo>
                  <a:pt x="414" y="64"/>
                  <a:pt x="414" y="64"/>
                  <a:pt x="414" y="64"/>
                </a:cubicBezTo>
                <a:cubicBezTo>
                  <a:pt x="413" y="64"/>
                  <a:pt x="413" y="65"/>
                  <a:pt x="411" y="65"/>
                </a:cubicBezTo>
                <a:cubicBezTo>
                  <a:pt x="410" y="63"/>
                  <a:pt x="409" y="66"/>
                  <a:pt x="407" y="64"/>
                </a:cubicBezTo>
                <a:cubicBezTo>
                  <a:pt x="407" y="64"/>
                  <a:pt x="407" y="64"/>
                  <a:pt x="407" y="64"/>
                </a:cubicBezTo>
                <a:cubicBezTo>
                  <a:pt x="403" y="65"/>
                  <a:pt x="397" y="65"/>
                  <a:pt x="393" y="64"/>
                </a:cubicBezTo>
                <a:cubicBezTo>
                  <a:pt x="373" y="64"/>
                  <a:pt x="373" y="64"/>
                  <a:pt x="373" y="64"/>
                </a:cubicBezTo>
                <a:cubicBezTo>
                  <a:pt x="371" y="65"/>
                  <a:pt x="367" y="65"/>
                  <a:pt x="365" y="64"/>
                </a:cubicBezTo>
                <a:cubicBezTo>
                  <a:pt x="367" y="64"/>
                  <a:pt x="367" y="64"/>
                  <a:pt x="367" y="64"/>
                </a:cubicBezTo>
                <a:cubicBezTo>
                  <a:pt x="363" y="64"/>
                  <a:pt x="359" y="63"/>
                  <a:pt x="356" y="64"/>
                </a:cubicBezTo>
                <a:cubicBezTo>
                  <a:pt x="347" y="64"/>
                  <a:pt x="338" y="65"/>
                  <a:pt x="330" y="63"/>
                </a:cubicBezTo>
                <a:cubicBezTo>
                  <a:pt x="344" y="62"/>
                  <a:pt x="354" y="64"/>
                  <a:pt x="368" y="62"/>
                </a:cubicBezTo>
                <a:cubicBezTo>
                  <a:pt x="335" y="62"/>
                  <a:pt x="335" y="62"/>
                  <a:pt x="335" y="62"/>
                </a:cubicBezTo>
                <a:cubicBezTo>
                  <a:pt x="345" y="61"/>
                  <a:pt x="357" y="61"/>
                  <a:pt x="368" y="61"/>
                </a:cubicBezTo>
                <a:cubicBezTo>
                  <a:pt x="369" y="61"/>
                  <a:pt x="369" y="60"/>
                  <a:pt x="370" y="61"/>
                </a:cubicBezTo>
                <a:cubicBezTo>
                  <a:pt x="371" y="59"/>
                  <a:pt x="375" y="60"/>
                  <a:pt x="378" y="60"/>
                </a:cubicBezTo>
                <a:cubicBezTo>
                  <a:pt x="375" y="61"/>
                  <a:pt x="375" y="61"/>
                  <a:pt x="375" y="61"/>
                </a:cubicBezTo>
                <a:cubicBezTo>
                  <a:pt x="382" y="61"/>
                  <a:pt x="391" y="61"/>
                  <a:pt x="399" y="61"/>
                </a:cubicBezTo>
                <a:cubicBezTo>
                  <a:pt x="400" y="60"/>
                  <a:pt x="400" y="60"/>
                  <a:pt x="400" y="60"/>
                </a:cubicBezTo>
                <a:cubicBezTo>
                  <a:pt x="402" y="59"/>
                  <a:pt x="404" y="61"/>
                  <a:pt x="406" y="60"/>
                </a:cubicBezTo>
                <a:cubicBezTo>
                  <a:pt x="406" y="60"/>
                  <a:pt x="406" y="60"/>
                  <a:pt x="406" y="60"/>
                </a:cubicBezTo>
                <a:cubicBezTo>
                  <a:pt x="426" y="61"/>
                  <a:pt x="450" y="60"/>
                  <a:pt x="471" y="60"/>
                </a:cubicBezTo>
                <a:cubicBezTo>
                  <a:pt x="453" y="59"/>
                  <a:pt x="433" y="59"/>
                  <a:pt x="415" y="59"/>
                </a:cubicBezTo>
                <a:cubicBezTo>
                  <a:pt x="415" y="59"/>
                  <a:pt x="415" y="59"/>
                  <a:pt x="415" y="59"/>
                </a:cubicBezTo>
                <a:cubicBezTo>
                  <a:pt x="414" y="59"/>
                  <a:pt x="414" y="59"/>
                  <a:pt x="414" y="59"/>
                </a:cubicBezTo>
                <a:cubicBezTo>
                  <a:pt x="410" y="57"/>
                  <a:pt x="407" y="61"/>
                  <a:pt x="403" y="59"/>
                </a:cubicBezTo>
                <a:cubicBezTo>
                  <a:pt x="396" y="61"/>
                  <a:pt x="390" y="57"/>
                  <a:pt x="383" y="59"/>
                </a:cubicBezTo>
                <a:cubicBezTo>
                  <a:pt x="381" y="58"/>
                  <a:pt x="381" y="58"/>
                  <a:pt x="381" y="58"/>
                </a:cubicBezTo>
                <a:cubicBezTo>
                  <a:pt x="393" y="57"/>
                  <a:pt x="403" y="59"/>
                  <a:pt x="414" y="58"/>
                </a:cubicBezTo>
                <a:cubicBezTo>
                  <a:pt x="404" y="57"/>
                  <a:pt x="404" y="57"/>
                  <a:pt x="404" y="57"/>
                </a:cubicBezTo>
                <a:cubicBezTo>
                  <a:pt x="403" y="57"/>
                  <a:pt x="399" y="58"/>
                  <a:pt x="399" y="56"/>
                </a:cubicBezTo>
                <a:cubicBezTo>
                  <a:pt x="381" y="55"/>
                  <a:pt x="381" y="55"/>
                  <a:pt x="381" y="55"/>
                </a:cubicBezTo>
                <a:cubicBezTo>
                  <a:pt x="380" y="55"/>
                  <a:pt x="379" y="55"/>
                  <a:pt x="379" y="54"/>
                </a:cubicBezTo>
                <a:cubicBezTo>
                  <a:pt x="380" y="54"/>
                  <a:pt x="381" y="54"/>
                  <a:pt x="382" y="54"/>
                </a:cubicBezTo>
                <a:cubicBezTo>
                  <a:pt x="382" y="54"/>
                  <a:pt x="382" y="54"/>
                  <a:pt x="382" y="54"/>
                </a:cubicBezTo>
                <a:cubicBezTo>
                  <a:pt x="382" y="54"/>
                  <a:pt x="381" y="54"/>
                  <a:pt x="381" y="54"/>
                </a:cubicBezTo>
                <a:cubicBezTo>
                  <a:pt x="383" y="54"/>
                  <a:pt x="383" y="54"/>
                  <a:pt x="383" y="54"/>
                </a:cubicBezTo>
                <a:cubicBezTo>
                  <a:pt x="383" y="54"/>
                  <a:pt x="383" y="54"/>
                  <a:pt x="382" y="54"/>
                </a:cubicBezTo>
                <a:cubicBezTo>
                  <a:pt x="383" y="54"/>
                  <a:pt x="383" y="54"/>
                  <a:pt x="383" y="54"/>
                </a:cubicBezTo>
                <a:cubicBezTo>
                  <a:pt x="384" y="54"/>
                  <a:pt x="387" y="53"/>
                  <a:pt x="388" y="54"/>
                </a:cubicBezTo>
                <a:cubicBezTo>
                  <a:pt x="388" y="54"/>
                  <a:pt x="388" y="54"/>
                  <a:pt x="388" y="54"/>
                </a:cubicBezTo>
                <a:cubicBezTo>
                  <a:pt x="426" y="54"/>
                  <a:pt x="426" y="54"/>
                  <a:pt x="426" y="54"/>
                </a:cubicBezTo>
                <a:cubicBezTo>
                  <a:pt x="425" y="53"/>
                  <a:pt x="425" y="53"/>
                  <a:pt x="425" y="53"/>
                </a:cubicBezTo>
                <a:cubicBezTo>
                  <a:pt x="407" y="52"/>
                  <a:pt x="386" y="52"/>
                  <a:pt x="368" y="51"/>
                </a:cubicBezTo>
                <a:cubicBezTo>
                  <a:pt x="366" y="51"/>
                  <a:pt x="360" y="51"/>
                  <a:pt x="362" y="49"/>
                </a:cubicBezTo>
                <a:cubicBezTo>
                  <a:pt x="364" y="50"/>
                  <a:pt x="365" y="48"/>
                  <a:pt x="367" y="49"/>
                </a:cubicBezTo>
                <a:cubicBezTo>
                  <a:pt x="366" y="49"/>
                  <a:pt x="366" y="49"/>
                  <a:pt x="366" y="49"/>
                </a:cubicBezTo>
                <a:cubicBezTo>
                  <a:pt x="367" y="49"/>
                  <a:pt x="367" y="49"/>
                  <a:pt x="367" y="49"/>
                </a:cubicBezTo>
                <a:cubicBezTo>
                  <a:pt x="367" y="49"/>
                  <a:pt x="367" y="49"/>
                  <a:pt x="367" y="49"/>
                </a:cubicBezTo>
                <a:cubicBezTo>
                  <a:pt x="368" y="49"/>
                  <a:pt x="368" y="49"/>
                  <a:pt x="368" y="49"/>
                </a:cubicBezTo>
                <a:cubicBezTo>
                  <a:pt x="383" y="49"/>
                  <a:pt x="383" y="49"/>
                  <a:pt x="383" y="49"/>
                </a:cubicBezTo>
                <a:cubicBezTo>
                  <a:pt x="387" y="48"/>
                  <a:pt x="387" y="48"/>
                  <a:pt x="387" y="48"/>
                </a:cubicBezTo>
                <a:cubicBezTo>
                  <a:pt x="381" y="48"/>
                  <a:pt x="375" y="48"/>
                  <a:pt x="369" y="48"/>
                </a:cubicBezTo>
                <a:cubicBezTo>
                  <a:pt x="368" y="47"/>
                  <a:pt x="368" y="47"/>
                  <a:pt x="368" y="47"/>
                </a:cubicBezTo>
                <a:cubicBezTo>
                  <a:pt x="372" y="46"/>
                  <a:pt x="378" y="47"/>
                  <a:pt x="381" y="46"/>
                </a:cubicBezTo>
                <a:cubicBezTo>
                  <a:pt x="376" y="45"/>
                  <a:pt x="373" y="46"/>
                  <a:pt x="368" y="46"/>
                </a:cubicBezTo>
                <a:cubicBezTo>
                  <a:pt x="368" y="45"/>
                  <a:pt x="368" y="45"/>
                  <a:pt x="368" y="45"/>
                </a:cubicBezTo>
                <a:cubicBezTo>
                  <a:pt x="368" y="45"/>
                  <a:pt x="369" y="45"/>
                  <a:pt x="370" y="45"/>
                </a:cubicBezTo>
                <a:cubicBezTo>
                  <a:pt x="372" y="43"/>
                  <a:pt x="375" y="44"/>
                  <a:pt x="378" y="44"/>
                </a:cubicBezTo>
                <a:cubicBezTo>
                  <a:pt x="382" y="44"/>
                  <a:pt x="385" y="44"/>
                  <a:pt x="388" y="44"/>
                </a:cubicBezTo>
                <a:cubicBezTo>
                  <a:pt x="391" y="43"/>
                  <a:pt x="397" y="44"/>
                  <a:pt x="400" y="44"/>
                </a:cubicBezTo>
                <a:cubicBezTo>
                  <a:pt x="400" y="44"/>
                  <a:pt x="399" y="44"/>
                  <a:pt x="399" y="44"/>
                </a:cubicBezTo>
                <a:cubicBezTo>
                  <a:pt x="400" y="43"/>
                  <a:pt x="400" y="42"/>
                  <a:pt x="402" y="42"/>
                </a:cubicBezTo>
                <a:cubicBezTo>
                  <a:pt x="403" y="42"/>
                  <a:pt x="404" y="42"/>
                  <a:pt x="404" y="43"/>
                </a:cubicBezTo>
                <a:cubicBezTo>
                  <a:pt x="405" y="43"/>
                  <a:pt x="407" y="43"/>
                  <a:pt x="408" y="43"/>
                </a:cubicBezTo>
                <a:cubicBezTo>
                  <a:pt x="408" y="42"/>
                  <a:pt x="408" y="42"/>
                  <a:pt x="408" y="42"/>
                </a:cubicBezTo>
                <a:cubicBezTo>
                  <a:pt x="409" y="43"/>
                  <a:pt x="411" y="42"/>
                  <a:pt x="412" y="43"/>
                </a:cubicBezTo>
                <a:cubicBezTo>
                  <a:pt x="412" y="43"/>
                  <a:pt x="412" y="43"/>
                  <a:pt x="412" y="43"/>
                </a:cubicBezTo>
                <a:cubicBezTo>
                  <a:pt x="419" y="43"/>
                  <a:pt x="428" y="44"/>
                  <a:pt x="435" y="43"/>
                </a:cubicBezTo>
                <a:cubicBezTo>
                  <a:pt x="437" y="43"/>
                  <a:pt x="445" y="43"/>
                  <a:pt x="450" y="43"/>
                </a:cubicBezTo>
                <a:cubicBezTo>
                  <a:pt x="451" y="42"/>
                  <a:pt x="451" y="42"/>
                  <a:pt x="451" y="42"/>
                </a:cubicBezTo>
                <a:cubicBezTo>
                  <a:pt x="435" y="42"/>
                  <a:pt x="435" y="42"/>
                  <a:pt x="435" y="42"/>
                </a:cubicBezTo>
                <a:cubicBezTo>
                  <a:pt x="434" y="42"/>
                  <a:pt x="434" y="42"/>
                  <a:pt x="434" y="42"/>
                </a:cubicBezTo>
                <a:cubicBezTo>
                  <a:pt x="424" y="42"/>
                  <a:pt x="424" y="42"/>
                  <a:pt x="424" y="42"/>
                </a:cubicBezTo>
                <a:cubicBezTo>
                  <a:pt x="414" y="40"/>
                  <a:pt x="402" y="40"/>
                  <a:pt x="391" y="40"/>
                </a:cubicBezTo>
                <a:cubicBezTo>
                  <a:pt x="385" y="39"/>
                  <a:pt x="379" y="39"/>
                  <a:pt x="373" y="38"/>
                </a:cubicBezTo>
                <a:cubicBezTo>
                  <a:pt x="380" y="36"/>
                  <a:pt x="388" y="37"/>
                  <a:pt x="396" y="36"/>
                </a:cubicBezTo>
                <a:cubicBezTo>
                  <a:pt x="390" y="35"/>
                  <a:pt x="382" y="36"/>
                  <a:pt x="376" y="35"/>
                </a:cubicBezTo>
                <a:cubicBezTo>
                  <a:pt x="402" y="35"/>
                  <a:pt x="431" y="37"/>
                  <a:pt x="459" y="36"/>
                </a:cubicBezTo>
                <a:cubicBezTo>
                  <a:pt x="460" y="35"/>
                  <a:pt x="460" y="35"/>
                  <a:pt x="460" y="35"/>
                </a:cubicBezTo>
                <a:cubicBezTo>
                  <a:pt x="452" y="34"/>
                  <a:pt x="443" y="35"/>
                  <a:pt x="435" y="34"/>
                </a:cubicBezTo>
                <a:cubicBezTo>
                  <a:pt x="435" y="33"/>
                  <a:pt x="435" y="33"/>
                  <a:pt x="435" y="33"/>
                </a:cubicBezTo>
                <a:cubicBezTo>
                  <a:pt x="445" y="33"/>
                  <a:pt x="445" y="33"/>
                  <a:pt x="445" y="33"/>
                </a:cubicBezTo>
                <a:cubicBezTo>
                  <a:pt x="429" y="32"/>
                  <a:pt x="414" y="31"/>
                  <a:pt x="397" y="32"/>
                </a:cubicBezTo>
                <a:cubicBezTo>
                  <a:pt x="395" y="31"/>
                  <a:pt x="393" y="31"/>
                  <a:pt x="391" y="30"/>
                </a:cubicBezTo>
                <a:cubicBezTo>
                  <a:pt x="410" y="30"/>
                  <a:pt x="428" y="32"/>
                  <a:pt x="445" y="31"/>
                </a:cubicBezTo>
                <a:cubicBezTo>
                  <a:pt x="439" y="31"/>
                  <a:pt x="434" y="30"/>
                  <a:pt x="428" y="30"/>
                </a:cubicBezTo>
                <a:cubicBezTo>
                  <a:pt x="426" y="30"/>
                  <a:pt x="426" y="30"/>
                  <a:pt x="426" y="30"/>
                </a:cubicBezTo>
                <a:cubicBezTo>
                  <a:pt x="428" y="29"/>
                  <a:pt x="428" y="29"/>
                  <a:pt x="428" y="29"/>
                </a:cubicBezTo>
                <a:cubicBezTo>
                  <a:pt x="449" y="29"/>
                  <a:pt x="449" y="29"/>
                  <a:pt x="449" y="29"/>
                </a:cubicBezTo>
                <a:cubicBezTo>
                  <a:pt x="449" y="29"/>
                  <a:pt x="449" y="29"/>
                  <a:pt x="449" y="29"/>
                </a:cubicBezTo>
                <a:cubicBezTo>
                  <a:pt x="432" y="28"/>
                  <a:pt x="415" y="28"/>
                  <a:pt x="398" y="27"/>
                </a:cubicBezTo>
                <a:cubicBezTo>
                  <a:pt x="399" y="26"/>
                  <a:pt x="399" y="26"/>
                  <a:pt x="399" y="26"/>
                </a:cubicBezTo>
                <a:cubicBezTo>
                  <a:pt x="417" y="24"/>
                  <a:pt x="432" y="30"/>
                  <a:pt x="449" y="27"/>
                </a:cubicBezTo>
                <a:cubicBezTo>
                  <a:pt x="444" y="26"/>
                  <a:pt x="440" y="27"/>
                  <a:pt x="436" y="26"/>
                </a:cubicBezTo>
                <a:cubicBezTo>
                  <a:pt x="445" y="26"/>
                  <a:pt x="455" y="25"/>
                  <a:pt x="464" y="25"/>
                </a:cubicBezTo>
                <a:cubicBezTo>
                  <a:pt x="463" y="23"/>
                  <a:pt x="471" y="25"/>
                  <a:pt x="474" y="23"/>
                </a:cubicBezTo>
                <a:cubicBezTo>
                  <a:pt x="461" y="23"/>
                  <a:pt x="447" y="23"/>
                  <a:pt x="435" y="22"/>
                </a:cubicBezTo>
                <a:cubicBezTo>
                  <a:pt x="438" y="21"/>
                  <a:pt x="441" y="21"/>
                  <a:pt x="444" y="21"/>
                </a:cubicBezTo>
                <a:cubicBezTo>
                  <a:pt x="443" y="21"/>
                  <a:pt x="443" y="21"/>
                  <a:pt x="443" y="20"/>
                </a:cubicBezTo>
                <a:cubicBezTo>
                  <a:pt x="443" y="20"/>
                  <a:pt x="443" y="20"/>
                  <a:pt x="443" y="20"/>
                </a:cubicBezTo>
                <a:cubicBezTo>
                  <a:pt x="452" y="20"/>
                  <a:pt x="460" y="21"/>
                  <a:pt x="468" y="19"/>
                </a:cubicBezTo>
                <a:cubicBezTo>
                  <a:pt x="464" y="19"/>
                  <a:pt x="460" y="19"/>
                  <a:pt x="457" y="18"/>
                </a:cubicBezTo>
                <a:cubicBezTo>
                  <a:pt x="457" y="18"/>
                  <a:pt x="458" y="17"/>
                  <a:pt x="458" y="17"/>
                </a:cubicBezTo>
                <a:cubicBezTo>
                  <a:pt x="457" y="17"/>
                  <a:pt x="455" y="17"/>
                  <a:pt x="454" y="16"/>
                </a:cubicBezTo>
                <a:cubicBezTo>
                  <a:pt x="455" y="15"/>
                  <a:pt x="455" y="15"/>
                  <a:pt x="455" y="15"/>
                </a:cubicBezTo>
                <a:cubicBezTo>
                  <a:pt x="459" y="17"/>
                  <a:pt x="463" y="15"/>
                  <a:pt x="467" y="15"/>
                </a:cubicBezTo>
                <a:cubicBezTo>
                  <a:pt x="446" y="13"/>
                  <a:pt x="446" y="13"/>
                  <a:pt x="446" y="13"/>
                </a:cubicBezTo>
                <a:cubicBezTo>
                  <a:pt x="457" y="13"/>
                  <a:pt x="467" y="13"/>
                  <a:pt x="478" y="13"/>
                </a:cubicBezTo>
                <a:close/>
                <a:moveTo>
                  <a:pt x="20" y="46"/>
                </a:moveTo>
                <a:cubicBezTo>
                  <a:pt x="22" y="46"/>
                  <a:pt x="22" y="46"/>
                  <a:pt x="22" y="46"/>
                </a:cubicBezTo>
                <a:cubicBezTo>
                  <a:pt x="22" y="46"/>
                  <a:pt x="22" y="46"/>
                  <a:pt x="22" y="46"/>
                </a:cubicBezTo>
                <a:lnTo>
                  <a:pt x="20" y="46"/>
                </a:lnTo>
                <a:close/>
                <a:moveTo>
                  <a:pt x="224" y="74"/>
                </a:moveTo>
                <a:cubicBezTo>
                  <a:pt x="214" y="74"/>
                  <a:pt x="214" y="74"/>
                  <a:pt x="214" y="74"/>
                </a:cubicBezTo>
                <a:cubicBezTo>
                  <a:pt x="213" y="74"/>
                  <a:pt x="213" y="74"/>
                  <a:pt x="212" y="74"/>
                </a:cubicBezTo>
                <a:cubicBezTo>
                  <a:pt x="214" y="74"/>
                  <a:pt x="214" y="74"/>
                  <a:pt x="214" y="74"/>
                </a:cubicBezTo>
                <a:cubicBezTo>
                  <a:pt x="216" y="74"/>
                  <a:pt x="217" y="73"/>
                  <a:pt x="218" y="73"/>
                </a:cubicBezTo>
                <a:cubicBezTo>
                  <a:pt x="234" y="73"/>
                  <a:pt x="234" y="73"/>
                  <a:pt x="234" y="73"/>
                </a:cubicBezTo>
                <a:cubicBezTo>
                  <a:pt x="234" y="73"/>
                  <a:pt x="234" y="73"/>
                  <a:pt x="235" y="73"/>
                </a:cubicBezTo>
                <a:cubicBezTo>
                  <a:pt x="234" y="73"/>
                  <a:pt x="234" y="73"/>
                  <a:pt x="234" y="73"/>
                </a:cubicBezTo>
                <a:cubicBezTo>
                  <a:pt x="230" y="73"/>
                  <a:pt x="227" y="73"/>
                  <a:pt x="224" y="74"/>
                </a:cubicBezTo>
                <a:close/>
                <a:moveTo>
                  <a:pt x="380" y="69"/>
                </a:moveTo>
                <a:cubicBezTo>
                  <a:pt x="379" y="69"/>
                  <a:pt x="378" y="69"/>
                  <a:pt x="377" y="69"/>
                </a:cubicBezTo>
                <a:cubicBezTo>
                  <a:pt x="377" y="69"/>
                  <a:pt x="379" y="69"/>
                  <a:pt x="380" y="69"/>
                </a:cubicBezTo>
                <a:close/>
                <a:moveTo>
                  <a:pt x="367" y="70"/>
                </a:moveTo>
                <a:cubicBezTo>
                  <a:pt x="364" y="70"/>
                  <a:pt x="364" y="70"/>
                  <a:pt x="364" y="70"/>
                </a:cubicBezTo>
                <a:cubicBezTo>
                  <a:pt x="364" y="70"/>
                  <a:pt x="364" y="70"/>
                  <a:pt x="364" y="70"/>
                </a:cubicBezTo>
                <a:cubicBezTo>
                  <a:pt x="364" y="70"/>
                  <a:pt x="364" y="70"/>
                  <a:pt x="364" y="70"/>
                </a:cubicBezTo>
                <a:cubicBezTo>
                  <a:pt x="365" y="70"/>
                  <a:pt x="366" y="69"/>
                  <a:pt x="367" y="70"/>
                </a:cubicBezTo>
                <a:close/>
                <a:moveTo>
                  <a:pt x="415" y="11"/>
                </a:moveTo>
                <a:cubicBezTo>
                  <a:pt x="410" y="11"/>
                  <a:pt x="410" y="11"/>
                  <a:pt x="410" y="11"/>
                </a:cubicBezTo>
                <a:cubicBezTo>
                  <a:pt x="411" y="11"/>
                  <a:pt x="413" y="11"/>
                  <a:pt x="415" y="11"/>
                </a:cubicBezTo>
                <a:cubicBezTo>
                  <a:pt x="419" y="11"/>
                  <a:pt x="419" y="11"/>
                  <a:pt x="419" y="11"/>
                </a:cubicBezTo>
                <a:cubicBezTo>
                  <a:pt x="417" y="12"/>
                  <a:pt x="416" y="11"/>
                  <a:pt x="415" y="11"/>
                </a:cubicBezTo>
                <a:close/>
                <a:moveTo>
                  <a:pt x="422" y="12"/>
                </a:moveTo>
                <a:cubicBezTo>
                  <a:pt x="428" y="12"/>
                  <a:pt x="433" y="12"/>
                  <a:pt x="439" y="13"/>
                </a:cubicBezTo>
                <a:cubicBezTo>
                  <a:pt x="433" y="12"/>
                  <a:pt x="428" y="12"/>
                  <a:pt x="422" y="12"/>
                </a:cubicBezTo>
                <a:close/>
              </a:path>
            </a:pathLst>
          </a:custGeom>
          <a:solidFill>
            <a:srgbClr val="2C3C5E"/>
          </a:solidFill>
          <a:ln>
            <a:noFill/>
          </a:ln>
        </p:spPr>
        <p:txBody>
          <a:bodyPr vert="horz" wrap="square" lIns="91440" tIns="45720" rIns="91440" bIns="45720" numCol="1" anchor="t" anchorCtr="0" compatLnSpc="1"/>
          <a:lstStyle/>
          <a:p>
            <a:pPr lvl="0"/>
            <a:endParaRPr lang="zh-CN" altLang="en-US" dirty="0"/>
          </a:p>
        </p:txBody>
      </p:sp>
      <p:sp>
        <p:nvSpPr>
          <p:cNvPr id="8" name="矩形 7"/>
          <p:cNvSpPr/>
          <p:nvPr/>
        </p:nvSpPr>
        <p:spPr>
          <a:xfrm>
            <a:off x="5496481" y="370144"/>
            <a:ext cx="1198880" cy="398780"/>
          </a:xfrm>
          <a:prstGeom prst="rect">
            <a:avLst/>
          </a:prstGeom>
        </p:spPr>
        <p:txBody>
          <a:bodyPr wrap="none">
            <a:spAutoFit/>
          </a:bodyPr>
          <a:lstStyle/>
          <a:p>
            <a:pPr algn="l"/>
            <a:r>
              <a:rPr lang="zh-CN" altLang="en-US" sz="2000" dirty="0">
                <a:solidFill>
                  <a:schemeClr val="bg1"/>
                </a:solidFill>
                <a:latin typeface="方正清刻本悦宋简体" panose="02010600030101010101" pitchFamily="2" charset="-122"/>
                <a:ea typeface="方正清刻本悦宋简体" panose="02010600030101010101" pitchFamily="2" charset="-122"/>
              </a:rPr>
              <a:t>工匠修行</a:t>
            </a:r>
            <a:endParaRPr lang="zh-CN" altLang="en-US" sz="2000" dirty="0">
              <a:solidFill>
                <a:schemeClr val="bg1"/>
              </a:solidFill>
              <a:latin typeface="方正清刻本悦宋简体" panose="02010600030101010101" pitchFamily="2" charset="-122"/>
              <a:ea typeface="方正清刻本悦宋简体" panose="02010600030101010101" pitchFamily="2" charset="-122"/>
            </a:endParaRPr>
          </a:p>
        </p:txBody>
      </p:sp>
      <p:sp>
        <p:nvSpPr>
          <p:cNvPr id="44" name="TextBox 76"/>
          <p:cNvSpPr txBox="1"/>
          <p:nvPr/>
        </p:nvSpPr>
        <p:spPr>
          <a:xfrm>
            <a:off x="549275" y="857250"/>
            <a:ext cx="6499860" cy="5384800"/>
          </a:xfrm>
          <a:prstGeom prst="rect">
            <a:avLst/>
          </a:prstGeom>
          <a:noFill/>
        </p:spPr>
        <p:txBody>
          <a:bodyPr wrap="square" rtlCol="0">
            <a:spAutoFit/>
            <a:scene3d>
              <a:camera prst="orthographicFront"/>
              <a:lightRig rig="threePt" dir="t"/>
            </a:scene3d>
          </a:bodyPr>
          <a:lstStyle/>
          <a:p>
            <a:pPr algn="ctr"/>
            <a:r>
              <a:rPr lang="zh-CN" altLang="en-US" sz="2400" b="1" dirty="0">
                <a:solidFill>
                  <a:schemeClr val="accent1">
                    <a:lumMod val="75000"/>
                  </a:schemeClr>
                </a:solidFill>
                <a:latin typeface="宋体" panose="02010600030101010101" pitchFamily="2" charset="-122"/>
                <a:ea typeface="宋体" panose="02010600030101010101" pitchFamily="2" charset="-122"/>
                <a:cs typeface="宋体" panose="02010600030101010101" pitchFamily="2" charset="-122"/>
              </a:rPr>
              <a:t>锲而不舍，“金石”可镂</a:t>
            </a:r>
            <a:endParaRPr lang="zh-CN" altLang="en-US" sz="2400" b="1" dirty="0">
              <a:solidFill>
                <a:schemeClr val="accent1">
                  <a:lumMod val="75000"/>
                </a:schemeClr>
              </a:solidFill>
              <a:latin typeface="宋体" panose="02010600030101010101" pitchFamily="2" charset="-122"/>
              <a:ea typeface="宋体" panose="02010600030101010101" pitchFamily="2" charset="-122"/>
              <a:cs typeface="宋体" panose="02010600030101010101" pitchFamily="2" charset="-122"/>
            </a:endParaRPr>
          </a:p>
          <a:p>
            <a:r>
              <a:rPr lang="zh-CN" altLang="en-US" sz="2000" b="1" dirty="0">
                <a:latin typeface="宋体" panose="02010600030101010101" pitchFamily="2" charset="-122"/>
                <a:ea typeface="宋体" panose="02010600030101010101" pitchFamily="2" charset="-122"/>
                <a:cs typeface="宋体" panose="02010600030101010101" pitchFamily="2" charset="-122"/>
              </a:rPr>
              <a:t>实践指南</a:t>
            </a:r>
            <a:endParaRPr lang="zh-CN" altLang="en-US" sz="2000" b="1" dirty="0">
              <a:latin typeface="宋体" panose="02010600030101010101" pitchFamily="2" charset="-122"/>
              <a:ea typeface="宋体" panose="02010600030101010101" pitchFamily="2" charset="-122"/>
              <a:cs typeface="宋体" panose="02010600030101010101" pitchFamily="2" charset="-122"/>
            </a:endParaRPr>
          </a:p>
          <a:p>
            <a:r>
              <a:rPr lang="zh-CN" altLang="en-US" sz="2000" dirty="0">
                <a:latin typeface="宋体" panose="02010600030101010101" pitchFamily="2" charset="-122"/>
                <a:ea typeface="宋体" panose="02010600030101010101" pitchFamily="2" charset="-122"/>
                <a:cs typeface="宋体" panose="02010600030101010101" pitchFamily="2" charset="-122"/>
              </a:rPr>
              <a:t>中国在食品上加以雕刻，历史悠久。食品雕刻常用的原料有两大类，一类是质地细密、坚实脆嫩、色泽纯正的根、茎、叶、瓜、果等蔬菜；另一类是既能食用，又能供观赏的熟食食品，如蛋类制品。但最为常用的还是前者。在雕塑艺术创作中，刀法是雕刻家用来体现自己创作构思的技术手法，所以要运用好各种刀法。“如切如磋，如琢如磨。”这句话原本指的是君子的自我修养就像加工骨器，切了还要磋；就像加工玉器，琢了还得磨。新时代赋予其新的内涵，指的是一种追求工艺精湛的职业品质。我们这里通过果蔬雕刻活动，体验工匠精神，过程中切记要有坚持之心，不可轻言放弃，尽可能使</a:t>
            </a:r>
            <a:endParaRPr lang="zh-CN" altLang="en-US" sz="2000" dirty="0">
              <a:latin typeface="宋体" panose="02010600030101010101" pitchFamily="2" charset="-122"/>
              <a:ea typeface="宋体" panose="02010600030101010101" pitchFamily="2" charset="-122"/>
              <a:cs typeface="宋体" panose="02010600030101010101" pitchFamily="2" charset="-122"/>
            </a:endParaRPr>
          </a:p>
          <a:p>
            <a:r>
              <a:rPr lang="zh-CN" altLang="en-US" sz="2000" dirty="0">
                <a:latin typeface="宋体" panose="02010600030101010101" pitchFamily="2" charset="-122"/>
                <a:ea typeface="宋体" panose="02010600030101010101" pitchFamily="2" charset="-122"/>
                <a:cs typeface="宋体" panose="02010600030101010101" pitchFamily="2" charset="-122"/>
              </a:rPr>
              <a:t>所做之物向艺术品靠近。</a:t>
            </a:r>
            <a:endParaRPr lang="zh-CN" altLang="en-US" sz="2000" dirty="0">
              <a:latin typeface="宋体" panose="02010600030101010101" pitchFamily="2" charset="-122"/>
              <a:ea typeface="宋体" panose="02010600030101010101" pitchFamily="2" charset="-122"/>
              <a:cs typeface="宋体" panose="02010600030101010101" pitchFamily="2" charset="-122"/>
            </a:endParaRPr>
          </a:p>
          <a:p>
            <a:r>
              <a:rPr lang="zh-CN" altLang="en-US" sz="2000" b="1" dirty="0">
                <a:latin typeface="宋体" panose="02010600030101010101" pitchFamily="2" charset="-122"/>
                <a:ea typeface="宋体" panose="02010600030101010101" pitchFamily="2" charset="-122"/>
                <a:cs typeface="宋体" panose="02010600030101010101" pitchFamily="2" charset="-122"/>
              </a:rPr>
              <a:t>实践准备</a:t>
            </a:r>
            <a:endParaRPr lang="zh-CN" altLang="en-US" sz="2000" b="1" dirty="0">
              <a:latin typeface="宋体" panose="02010600030101010101" pitchFamily="2" charset="-122"/>
              <a:ea typeface="宋体" panose="02010600030101010101" pitchFamily="2" charset="-122"/>
              <a:cs typeface="宋体" panose="02010600030101010101" pitchFamily="2" charset="-122"/>
            </a:endParaRPr>
          </a:p>
          <a:p>
            <a:r>
              <a:rPr lang="zh-CN" altLang="en-US" sz="2000" dirty="0">
                <a:latin typeface="宋体" panose="02010600030101010101" pitchFamily="2" charset="-122"/>
                <a:ea typeface="宋体" panose="02010600030101010101" pitchFamily="2" charset="-122"/>
                <a:cs typeface="宋体" panose="02010600030101010101" pitchFamily="2" charset="-122"/>
              </a:rPr>
              <a:t>工具：水果刀、剪刀。</a:t>
            </a:r>
            <a:endParaRPr lang="zh-CN" altLang="en-US" sz="2000" dirty="0">
              <a:latin typeface="宋体" panose="02010600030101010101" pitchFamily="2" charset="-122"/>
              <a:ea typeface="宋体" panose="02010600030101010101" pitchFamily="2" charset="-122"/>
              <a:cs typeface="宋体" panose="02010600030101010101" pitchFamily="2" charset="-122"/>
            </a:endParaRPr>
          </a:p>
          <a:p>
            <a:r>
              <a:rPr lang="zh-CN" altLang="en-US" sz="2000" dirty="0">
                <a:latin typeface="宋体" panose="02010600030101010101" pitchFamily="2" charset="-122"/>
                <a:ea typeface="宋体" panose="02010600030101010101" pitchFamily="2" charset="-122"/>
                <a:cs typeface="宋体" panose="02010600030101010101" pitchFamily="2" charset="-122"/>
              </a:rPr>
              <a:t>材料：黄瓜一根、胡萝卜一片。</a:t>
            </a:r>
            <a:endParaRPr lang="zh-CN" altLang="en-US" sz="2000" dirty="0">
              <a:latin typeface="宋体" panose="02010600030101010101" pitchFamily="2" charset="-122"/>
              <a:ea typeface="宋体" panose="02010600030101010101" pitchFamily="2" charset="-122"/>
              <a:cs typeface="宋体" panose="02010600030101010101" pitchFamily="2" charset="-122"/>
            </a:endParaRPr>
          </a:p>
        </p:txBody>
      </p:sp>
      <p:pic>
        <p:nvPicPr>
          <p:cNvPr id="118" name="图片 117"/>
          <p:cNvPicPr/>
          <p:nvPr/>
        </p:nvPicPr>
        <p:blipFill>
          <a:blip r:embed="rId1"/>
          <a:stretch>
            <a:fillRect/>
          </a:stretch>
        </p:blipFill>
        <p:spPr>
          <a:xfrm>
            <a:off x="7158355" y="1303655"/>
            <a:ext cx="4762500" cy="4762500"/>
          </a:xfrm>
          <a:prstGeom prst="rect">
            <a:avLst/>
          </a:prstGeom>
          <a:noFill/>
          <a:ln w="9525">
            <a:noFill/>
          </a:ln>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9"/>
          <p:cNvSpPr>
            <a:spLocks noEditPoints="1"/>
          </p:cNvSpPr>
          <p:nvPr/>
        </p:nvSpPr>
        <p:spPr bwMode="auto">
          <a:xfrm>
            <a:off x="812535" y="1917422"/>
            <a:ext cx="5240312" cy="3233784"/>
          </a:xfrm>
          <a:custGeom>
            <a:avLst/>
            <a:gdLst>
              <a:gd name="T0" fmla="*/ 604 w 1329"/>
              <a:gd name="T1" fmla="*/ 170 h 1194"/>
              <a:gd name="T2" fmla="*/ 1162 w 1329"/>
              <a:gd name="T3" fmla="*/ 327 h 1194"/>
              <a:gd name="T4" fmla="*/ 1149 w 1329"/>
              <a:gd name="T5" fmla="*/ 421 h 1194"/>
              <a:gd name="T6" fmla="*/ 1156 w 1329"/>
              <a:gd name="T7" fmla="*/ 484 h 1194"/>
              <a:gd name="T8" fmla="*/ 229 w 1329"/>
              <a:gd name="T9" fmla="*/ 618 h 1194"/>
              <a:gd name="T10" fmla="*/ 176 w 1329"/>
              <a:gd name="T11" fmla="*/ 780 h 1194"/>
              <a:gd name="T12" fmla="*/ 970 w 1329"/>
              <a:gd name="T13" fmla="*/ 857 h 1194"/>
              <a:gd name="T14" fmla="*/ 1161 w 1329"/>
              <a:gd name="T15" fmla="*/ 921 h 1194"/>
              <a:gd name="T16" fmla="*/ 1072 w 1329"/>
              <a:gd name="T17" fmla="*/ 944 h 1194"/>
              <a:gd name="T18" fmla="*/ 1190 w 1329"/>
              <a:gd name="T19" fmla="*/ 976 h 1194"/>
              <a:gd name="T20" fmla="*/ 825 w 1329"/>
              <a:gd name="T21" fmla="*/ 1024 h 1194"/>
              <a:gd name="T22" fmla="*/ 718 w 1329"/>
              <a:gd name="T23" fmla="*/ 1059 h 1194"/>
              <a:gd name="T24" fmla="*/ 697 w 1329"/>
              <a:gd name="T25" fmla="*/ 1113 h 1194"/>
              <a:gd name="T26" fmla="*/ 569 w 1329"/>
              <a:gd name="T27" fmla="*/ 1181 h 1194"/>
              <a:gd name="T28" fmla="*/ 1207 w 1329"/>
              <a:gd name="T29" fmla="*/ 61 h 1194"/>
              <a:gd name="T30" fmla="*/ 1238 w 1329"/>
              <a:gd name="T31" fmla="*/ 471 h 1194"/>
              <a:gd name="T32" fmla="*/ 1086 w 1329"/>
              <a:gd name="T33" fmla="*/ 508 h 1194"/>
              <a:gd name="T34" fmla="*/ 1092 w 1329"/>
              <a:gd name="T35" fmla="*/ 407 h 1194"/>
              <a:gd name="T36" fmla="*/ 1102 w 1329"/>
              <a:gd name="T37" fmla="*/ 321 h 1194"/>
              <a:gd name="T38" fmla="*/ 1004 w 1329"/>
              <a:gd name="T39" fmla="*/ 192 h 1194"/>
              <a:gd name="T40" fmla="*/ 814 w 1329"/>
              <a:gd name="T41" fmla="*/ 113 h 1194"/>
              <a:gd name="T42" fmla="*/ 270 w 1329"/>
              <a:gd name="T43" fmla="*/ 179 h 1194"/>
              <a:gd name="T44" fmla="*/ 181 w 1329"/>
              <a:gd name="T45" fmla="*/ 539 h 1194"/>
              <a:gd name="T46" fmla="*/ 191 w 1329"/>
              <a:gd name="T47" fmla="*/ 774 h 1194"/>
              <a:gd name="T48" fmla="*/ 174 w 1329"/>
              <a:gd name="T49" fmla="*/ 943 h 1194"/>
              <a:gd name="T50" fmla="*/ 234 w 1329"/>
              <a:gd name="T51" fmla="*/ 1036 h 1194"/>
              <a:gd name="T52" fmla="*/ 531 w 1329"/>
              <a:gd name="T53" fmla="*/ 1101 h 1194"/>
              <a:gd name="T54" fmla="*/ 736 w 1329"/>
              <a:gd name="T55" fmla="*/ 1035 h 1194"/>
              <a:gd name="T56" fmla="*/ 1027 w 1329"/>
              <a:gd name="T57" fmla="*/ 896 h 1194"/>
              <a:gd name="T58" fmla="*/ 1140 w 1329"/>
              <a:gd name="T59" fmla="*/ 840 h 1194"/>
              <a:gd name="T60" fmla="*/ 1222 w 1329"/>
              <a:gd name="T61" fmla="*/ 812 h 1194"/>
              <a:gd name="T62" fmla="*/ 1200 w 1329"/>
              <a:gd name="T63" fmla="*/ 772 h 1194"/>
              <a:gd name="T64" fmla="*/ 1135 w 1329"/>
              <a:gd name="T65" fmla="*/ 676 h 1194"/>
              <a:gd name="T66" fmla="*/ 1181 w 1329"/>
              <a:gd name="T67" fmla="*/ 550 h 1194"/>
              <a:gd name="T68" fmla="*/ 168 w 1329"/>
              <a:gd name="T69" fmla="*/ 817 h 1194"/>
              <a:gd name="T70" fmla="*/ 270 w 1329"/>
              <a:gd name="T71" fmla="*/ 942 h 1194"/>
              <a:gd name="T72" fmla="*/ 583 w 1329"/>
              <a:gd name="T73" fmla="*/ 198 h 1194"/>
              <a:gd name="T74" fmla="*/ 736 w 1329"/>
              <a:gd name="T75" fmla="*/ 965 h 1194"/>
              <a:gd name="T76" fmla="*/ 1192 w 1329"/>
              <a:gd name="T77" fmla="*/ 759 h 1194"/>
              <a:gd name="T78" fmla="*/ 1000 w 1329"/>
              <a:gd name="T79" fmla="*/ 751 h 1194"/>
              <a:gd name="T80" fmla="*/ 949 w 1329"/>
              <a:gd name="T81" fmla="*/ 732 h 1194"/>
              <a:gd name="T82" fmla="*/ 915 w 1329"/>
              <a:gd name="T83" fmla="*/ 739 h 1194"/>
              <a:gd name="T84" fmla="*/ 868 w 1329"/>
              <a:gd name="T85" fmla="*/ 781 h 1194"/>
              <a:gd name="T86" fmla="*/ 1033 w 1329"/>
              <a:gd name="T87" fmla="*/ 827 h 1194"/>
              <a:gd name="T88" fmla="*/ 968 w 1329"/>
              <a:gd name="T89" fmla="*/ 836 h 1194"/>
              <a:gd name="T90" fmla="*/ 1026 w 1329"/>
              <a:gd name="T91" fmla="*/ 784 h 1194"/>
              <a:gd name="T92" fmla="*/ 1111 w 1329"/>
              <a:gd name="T93" fmla="*/ 821 h 1194"/>
              <a:gd name="T94" fmla="*/ 1113 w 1329"/>
              <a:gd name="T95" fmla="*/ 772 h 1194"/>
              <a:gd name="T96" fmla="*/ 1031 w 1329"/>
              <a:gd name="T97" fmla="*/ 716 h 1194"/>
              <a:gd name="T98" fmla="*/ 1175 w 1329"/>
              <a:gd name="T99" fmla="*/ 552 h 1194"/>
              <a:gd name="T100" fmla="*/ 1255 w 1329"/>
              <a:gd name="T101" fmla="*/ 404 h 1194"/>
              <a:gd name="T102" fmla="*/ 1125 w 1329"/>
              <a:gd name="T103" fmla="*/ 462 h 1194"/>
              <a:gd name="T104" fmla="*/ 1117 w 1329"/>
              <a:gd name="T105" fmla="*/ 846 h 1194"/>
              <a:gd name="T106" fmla="*/ 1097 w 1329"/>
              <a:gd name="T107" fmla="*/ 857 h 1194"/>
              <a:gd name="T108" fmla="*/ 1108 w 1329"/>
              <a:gd name="T109" fmla="*/ 916 h 1194"/>
              <a:gd name="T110" fmla="*/ 900 w 1329"/>
              <a:gd name="T111" fmla="*/ 1028 h 1194"/>
              <a:gd name="T112" fmla="*/ 885 w 1329"/>
              <a:gd name="T113" fmla="*/ 1008 h 1194"/>
              <a:gd name="T114" fmla="*/ 736 w 1329"/>
              <a:gd name="T115" fmla="*/ 1122 h 1194"/>
              <a:gd name="T116" fmla="*/ 837 w 1329"/>
              <a:gd name="T117" fmla="*/ 1067 h 1194"/>
              <a:gd name="T118" fmla="*/ 1076 w 1329"/>
              <a:gd name="T119" fmla="*/ 959 h 1194"/>
              <a:gd name="T120" fmla="*/ 940 w 1329"/>
              <a:gd name="T121" fmla="*/ 1053 h 1194"/>
              <a:gd name="T122" fmla="*/ 812 w 1329"/>
              <a:gd name="T123" fmla="*/ 1117 h 1194"/>
              <a:gd name="T124" fmla="*/ 813 w 1329"/>
              <a:gd name="T125" fmla="*/ 1168 h 1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29" h="1194">
                <a:moveTo>
                  <a:pt x="1270" y="436"/>
                </a:moveTo>
                <a:cubicBezTo>
                  <a:pt x="1273" y="435"/>
                  <a:pt x="1279" y="433"/>
                  <a:pt x="1278" y="430"/>
                </a:cubicBezTo>
                <a:cubicBezTo>
                  <a:pt x="1275" y="432"/>
                  <a:pt x="1271" y="433"/>
                  <a:pt x="1270" y="436"/>
                </a:cubicBezTo>
                <a:close/>
                <a:moveTo>
                  <a:pt x="1304" y="441"/>
                </a:moveTo>
                <a:cubicBezTo>
                  <a:pt x="1304" y="439"/>
                  <a:pt x="1303" y="438"/>
                  <a:pt x="1302" y="438"/>
                </a:cubicBezTo>
                <a:cubicBezTo>
                  <a:pt x="1302" y="439"/>
                  <a:pt x="1300" y="440"/>
                  <a:pt x="1299" y="440"/>
                </a:cubicBezTo>
                <a:cubicBezTo>
                  <a:pt x="1298" y="444"/>
                  <a:pt x="1302" y="442"/>
                  <a:pt x="1304" y="441"/>
                </a:cubicBezTo>
                <a:close/>
                <a:moveTo>
                  <a:pt x="1283" y="495"/>
                </a:moveTo>
                <a:cubicBezTo>
                  <a:pt x="1283" y="498"/>
                  <a:pt x="1276" y="498"/>
                  <a:pt x="1279" y="501"/>
                </a:cubicBezTo>
                <a:cubicBezTo>
                  <a:pt x="1280" y="499"/>
                  <a:pt x="1286" y="498"/>
                  <a:pt x="1283" y="495"/>
                </a:cubicBezTo>
                <a:close/>
                <a:moveTo>
                  <a:pt x="1286" y="505"/>
                </a:moveTo>
                <a:cubicBezTo>
                  <a:pt x="1291" y="500"/>
                  <a:pt x="1293" y="502"/>
                  <a:pt x="1301" y="503"/>
                </a:cubicBezTo>
                <a:cubicBezTo>
                  <a:pt x="1302" y="501"/>
                  <a:pt x="1305" y="501"/>
                  <a:pt x="1304" y="498"/>
                </a:cubicBezTo>
                <a:cubicBezTo>
                  <a:pt x="1296" y="495"/>
                  <a:pt x="1288" y="498"/>
                  <a:pt x="1286" y="505"/>
                </a:cubicBezTo>
                <a:close/>
                <a:moveTo>
                  <a:pt x="1327" y="419"/>
                </a:moveTo>
                <a:cubicBezTo>
                  <a:pt x="1326" y="420"/>
                  <a:pt x="1322" y="423"/>
                  <a:pt x="1325" y="425"/>
                </a:cubicBezTo>
                <a:cubicBezTo>
                  <a:pt x="1325" y="423"/>
                  <a:pt x="1329" y="420"/>
                  <a:pt x="1327" y="419"/>
                </a:cubicBezTo>
                <a:close/>
                <a:moveTo>
                  <a:pt x="1216" y="25"/>
                </a:moveTo>
                <a:cubicBezTo>
                  <a:pt x="1211" y="25"/>
                  <a:pt x="1209" y="27"/>
                  <a:pt x="1208" y="30"/>
                </a:cubicBezTo>
                <a:cubicBezTo>
                  <a:pt x="1212" y="30"/>
                  <a:pt x="1217" y="30"/>
                  <a:pt x="1216" y="25"/>
                </a:cubicBezTo>
                <a:close/>
                <a:moveTo>
                  <a:pt x="982" y="81"/>
                </a:moveTo>
                <a:cubicBezTo>
                  <a:pt x="976" y="80"/>
                  <a:pt x="972" y="85"/>
                  <a:pt x="973" y="89"/>
                </a:cubicBezTo>
                <a:cubicBezTo>
                  <a:pt x="976" y="86"/>
                  <a:pt x="980" y="84"/>
                  <a:pt x="982" y="81"/>
                </a:cubicBezTo>
                <a:close/>
                <a:moveTo>
                  <a:pt x="731" y="93"/>
                </a:moveTo>
                <a:cubicBezTo>
                  <a:pt x="728" y="93"/>
                  <a:pt x="726" y="93"/>
                  <a:pt x="726" y="95"/>
                </a:cubicBezTo>
                <a:cubicBezTo>
                  <a:pt x="727" y="97"/>
                  <a:pt x="731" y="96"/>
                  <a:pt x="731" y="93"/>
                </a:cubicBezTo>
                <a:close/>
                <a:moveTo>
                  <a:pt x="827" y="111"/>
                </a:moveTo>
                <a:cubicBezTo>
                  <a:pt x="826" y="112"/>
                  <a:pt x="823" y="112"/>
                  <a:pt x="823" y="114"/>
                </a:cubicBezTo>
                <a:cubicBezTo>
                  <a:pt x="827" y="113"/>
                  <a:pt x="829" y="110"/>
                  <a:pt x="830" y="107"/>
                </a:cubicBezTo>
                <a:cubicBezTo>
                  <a:pt x="827" y="108"/>
                  <a:pt x="821" y="107"/>
                  <a:pt x="820" y="111"/>
                </a:cubicBezTo>
                <a:cubicBezTo>
                  <a:pt x="822" y="111"/>
                  <a:pt x="826" y="108"/>
                  <a:pt x="827" y="111"/>
                </a:cubicBezTo>
                <a:close/>
                <a:moveTo>
                  <a:pt x="1020" y="108"/>
                </a:moveTo>
                <a:cubicBezTo>
                  <a:pt x="1017" y="108"/>
                  <a:pt x="1017" y="110"/>
                  <a:pt x="1016" y="112"/>
                </a:cubicBezTo>
                <a:cubicBezTo>
                  <a:pt x="1019" y="113"/>
                  <a:pt x="1019" y="110"/>
                  <a:pt x="1020" y="108"/>
                </a:cubicBezTo>
                <a:close/>
                <a:moveTo>
                  <a:pt x="552" y="137"/>
                </a:moveTo>
                <a:cubicBezTo>
                  <a:pt x="553" y="133"/>
                  <a:pt x="559" y="133"/>
                  <a:pt x="558" y="127"/>
                </a:cubicBezTo>
                <a:cubicBezTo>
                  <a:pt x="553" y="122"/>
                  <a:pt x="545" y="134"/>
                  <a:pt x="552" y="137"/>
                </a:cubicBezTo>
                <a:close/>
                <a:moveTo>
                  <a:pt x="343" y="134"/>
                </a:moveTo>
                <a:cubicBezTo>
                  <a:pt x="338" y="134"/>
                  <a:pt x="336" y="136"/>
                  <a:pt x="335" y="139"/>
                </a:cubicBezTo>
                <a:cubicBezTo>
                  <a:pt x="340" y="140"/>
                  <a:pt x="342" y="137"/>
                  <a:pt x="343" y="134"/>
                </a:cubicBezTo>
                <a:close/>
                <a:moveTo>
                  <a:pt x="1239" y="143"/>
                </a:moveTo>
                <a:cubicBezTo>
                  <a:pt x="1235" y="146"/>
                  <a:pt x="1230" y="147"/>
                  <a:pt x="1227" y="151"/>
                </a:cubicBezTo>
                <a:cubicBezTo>
                  <a:pt x="1233" y="150"/>
                  <a:pt x="1232" y="148"/>
                  <a:pt x="1238" y="147"/>
                </a:cubicBezTo>
                <a:cubicBezTo>
                  <a:pt x="1238" y="145"/>
                  <a:pt x="1239" y="145"/>
                  <a:pt x="1239" y="143"/>
                </a:cubicBezTo>
                <a:close/>
                <a:moveTo>
                  <a:pt x="1168" y="160"/>
                </a:moveTo>
                <a:cubicBezTo>
                  <a:pt x="1165" y="157"/>
                  <a:pt x="1158" y="159"/>
                  <a:pt x="1158" y="163"/>
                </a:cubicBezTo>
                <a:cubicBezTo>
                  <a:pt x="1160" y="166"/>
                  <a:pt x="1166" y="163"/>
                  <a:pt x="1168" y="160"/>
                </a:cubicBezTo>
                <a:close/>
                <a:moveTo>
                  <a:pt x="1005" y="166"/>
                </a:moveTo>
                <a:cubicBezTo>
                  <a:pt x="1009" y="167"/>
                  <a:pt x="1012" y="164"/>
                  <a:pt x="1014" y="162"/>
                </a:cubicBezTo>
                <a:cubicBezTo>
                  <a:pt x="1011" y="160"/>
                  <a:pt x="1006" y="162"/>
                  <a:pt x="1005" y="166"/>
                </a:cubicBezTo>
                <a:close/>
                <a:moveTo>
                  <a:pt x="611" y="163"/>
                </a:moveTo>
                <a:cubicBezTo>
                  <a:pt x="608" y="164"/>
                  <a:pt x="605" y="163"/>
                  <a:pt x="603" y="165"/>
                </a:cubicBezTo>
                <a:cubicBezTo>
                  <a:pt x="603" y="167"/>
                  <a:pt x="603" y="169"/>
                  <a:pt x="604" y="170"/>
                </a:cubicBezTo>
                <a:cubicBezTo>
                  <a:pt x="607" y="169"/>
                  <a:pt x="610" y="167"/>
                  <a:pt x="611" y="163"/>
                </a:cubicBezTo>
                <a:close/>
                <a:moveTo>
                  <a:pt x="1165" y="179"/>
                </a:moveTo>
                <a:cubicBezTo>
                  <a:pt x="1168" y="177"/>
                  <a:pt x="1168" y="173"/>
                  <a:pt x="1171" y="171"/>
                </a:cubicBezTo>
                <a:cubicBezTo>
                  <a:pt x="1165" y="170"/>
                  <a:pt x="1171" y="167"/>
                  <a:pt x="1170" y="163"/>
                </a:cubicBezTo>
                <a:cubicBezTo>
                  <a:pt x="1163" y="165"/>
                  <a:pt x="1159" y="170"/>
                  <a:pt x="1157" y="177"/>
                </a:cubicBezTo>
                <a:cubicBezTo>
                  <a:pt x="1160" y="176"/>
                  <a:pt x="1160" y="180"/>
                  <a:pt x="1165" y="179"/>
                </a:cubicBezTo>
                <a:close/>
                <a:moveTo>
                  <a:pt x="1070" y="192"/>
                </a:moveTo>
                <a:cubicBezTo>
                  <a:pt x="1075" y="192"/>
                  <a:pt x="1078" y="189"/>
                  <a:pt x="1085" y="188"/>
                </a:cubicBezTo>
                <a:cubicBezTo>
                  <a:pt x="1086" y="186"/>
                  <a:pt x="1088" y="185"/>
                  <a:pt x="1087" y="181"/>
                </a:cubicBezTo>
                <a:cubicBezTo>
                  <a:pt x="1083" y="181"/>
                  <a:pt x="1080" y="184"/>
                  <a:pt x="1079" y="181"/>
                </a:cubicBezTo>
                <a:cubicBezTo>
                  <a:pt x="1079" y="179"/>
                  <a:pt x="1080" y="178"/>
                  <a:pt x="1081" y="177"/>
                </a:cubicBezTo>
                <a:cubicBezTo>
                  <a:pt x="1072" y="167"/>
                  <a:pt x="1059" y="185"/>
                  <a:pt x="1070" y="192"/>
                </a:cubicBezTo>
                <a:close/>
                <a:moveTo>
                  <a:pt x="262" y="175"/>
                </a:moveTo>
                <a:cubicBezTo>
                  <a:pt x="259" y="175"/>
                  <a:pt x="259" y="179"/>
                  <a:pt x="257" y="181"/>
                </a:cubicBezTo>
                <a:cubicBezTo>
                  <a:pt x="260" y="180"/>
                  <a:pt x="263" y="179"/>
                  <a:pt x="262" y="175"/>
                </a:cubicBezTo>
                <a:close/>
                <a:moveTo>
                  <a:pt x="1056" y="194"/>
                </a:moveTo>
                <a:cubicBezTo>
                  <a:pt x="1056" y="191"/>
                  <a:pt x="1054" y="191"/>
                  <a:pt x="1053" y="190"/>
                </a:cubicBezTo>
                <a:cubicBezTo>
                  <a:pt x="1051" y="193"/>
                  <a:pt x="1044" y="192"/>
                  <a:pt x="1043" y="196"/>
                </a:cubicBezTo>
                <a:cubicBezTo>
                  <a:pt x="1049" y="197"/>
                  <a:pt x="1051" y="194"/>
                  <a:pt x="1056" y="194"/>
                </a:cubicBezTo>
                <a:close/>
                <a:moveTo>
                  <a:pt x="1041" y="196"/>
                </a:moveTo>
                <a:cubicBezTo>
                  <a:pt x="1036" y="197"/>
                  <a:pt x="1038" y="200"/>
                  <a:pt x="1037" y="203"/>
                </a:cubicBezTo>
                <a:cubicBezTo>
                  <a:pt x="1041" y="202"/>
                  <a:pt x="1040" y="199"/>
                  <a:pt x="1041" y="196"/>
                </a:cubicBezTo>
                <a:close/>
                <a:moveTo>
                  <a:pt x="1106" y="201"/>
                </a:moveTo>
                <a:cubicBezTo>
                  <a:pt x="1106" y="204"/>
                  <a:pt x="1106" y="206"/>
                  <a:pt x="1109" y="206"/>
                </a:cubicBezTo>
                <a:cubicBezTo>
                  <a:pt x="1109" y="203"/>
                  <a:pt x="1113" y="201"/>
                  <a:pt x="1109" y="200"/>
                </a:cubicBezTo>
                <a:cubicBezTo>
                  <a:pt x="1109" y="201"/>
                  <a:pt x="1108" y="201"/>
                  <a:pt x="1106" y="201"/>
                </a:cubicBezTo>
                <a:close/>
                <a:moveTo>
                  <a:pt x="1023" y="204"/>
                </a:moveTo>
                <a:cubicBezTo>
                  <a:pt x="1021" y="206"/>
                  <a:pt x="1018" y="206"/>
                  <a:pt x="1018" y="209"/>
                </a:cubicBezTo>
                <a:cubicBezTo>
                  <a:pt x="1020" y="209"/>
                  <a:pt x="1020" y="210"/>
                  <a:pt x="1021" y="210"/>
                </a:cubicBezTo>
                <a:cubicBezTo>
                  <a:pt x="1020" y="207"/>
                  <a:pt x="1026" y="207"/>
                  <a:pt x="1023" y="204"/>
                </a:cubicBezTo>
                <a:close/>
                <a:moveTo>
                  <a:pt x="1001" y="222"/>
                </a:moveTo>
                <a:cubicBezTo>
                  <a:pt x="1004" y="223"/>
                  <a:pt x="1011" y="220"/>
                  <a:pt x="1013" y="216"/>
                </a:cubicBezTo>
                <a:cubicBezTo>
                  <a:pt x="1008" y="217"/>
                  <a:pt x="1002" y="217"/>
                  <a:pt x="1001" y="222"/>
                </a:cubicBezTo>
                <a:close/>
                <a:moveTo>
                  <a:pt x="985" y="221"/>
                </a:moveTo>
                <a:cubicBezTo>
                  <a:pt x="981" y="221"/>
                  <a:pt x="979" y="223"/>
                  <a:pt x="977" y="225"/>
                </a:cubicBezTo>
                <a:cubicBezTo>
                  <a:pt x="980" y="224"/>
                  <a:pt x="985" y="226"/>
                  <a:pt x="985" y="221"/>
                </a:cubicBezTo>
                <a:close/>
                <a:moveTo>
                  <a:pt x="1122" y="240"/>
                </a:moveTo>
                <a:cubicBezTo>
                  <a:pt x="1124" y="240"/>
                  <a:pt x="1124" y="243"/>
                  <a:pt x="1126" y="244"/>
                </a:cubicBezTo>
                <a:cubicBezTo>
                  <a:pt x="1127" y="243"/>
                  <a:pt x="1128" y="243"/>
                  <a:pt x="1129" y="243"/>
                </a:cubicBezTo>
                <a:cubicBezTo>
                  <a:pt x="1129" y="241"/>
                  <a:pt x="1129" y="239"/>
                  <a:pt x="1128" y="239"/>
                </a:cubicBezTo>
                <a:cubicBezTo>
                  <a:pt x="1128" y="241"/>
                  <a:pt x="1126" y="237"/>
                  <a:pt x="1126" y="236"/>
                </a:cubicBezTo>
                <a:cubicBezTo>
                  <a:pt x="1128" y="237"/>
                  <a:pt x="1129" y="235"/>
                  <a:pt x="1127" y="234"/>
                </a:cubicBezTo>
                <a:cubicBezTo>
                  <a:pt x="1126" y="236"/>
                  <a:pt x="1124" y="236"/>
                  <a:pt x="1124" y="238"/>
                </a:cubicBezTo>
                <a:cubicBezTo>
                  <a:pt x="1127" y="241"/>
                  <a:pt x="1122" y="238"/>
                  <a:pt x="1122" y="240"/>
                </a:cubicBezTo>
                <a:close/>
                <a:moveTo>
                  <a:pt x="1145" y="258"/>
                </a:moveTo>
                <a:cubicBezTo>
                  <a:pt x="1141" y="259"/>
                  <a:pt x="1141" y="256"/>
                  <a:pt x="1138" y="256"/>
                </a:cubicBezTo>
                <a:cubicBezTo>
                  <a:pt x="1138" y="257"/>
                  <a:pt x="1138" y="259"/>
                  <a:pt x="1137" y="259"/>
                </a:cubicBezTo>
                <a:cubicBezTo>
                  <a:pt x="1141" y="260"/>
                  <a:pt x="1143" y="259"/>
                  <a:pt x="1145" y="258"/>
                </a:cubicBezTo>
                <a:close/>
                <a:moveTo>
                  <a:pt x="1140" y="326"/>
                </a:moveTo>
                <a:cubicBezTo>
                  <a:pt x="1136" y="328"/>
                  <a:pt x="1140" y="321"/>
                  <a:pt x="1136" y="323"/>
                </a:cubicBezTo>
                <a:cubicBezTo>
                  <a:pt x="1136" y="326"/>
                  <a:pt x="1139" y="330"/>
                  <a:pt x="1140" y="326"/>
                </a:cubicBezTo>
                <a:close/>
                <a:moveTo>
                  <a:pt x="1151" y="341"/>
                </a:moveTo>
                <a:cubicBezTo>
                  <a:pt x="1158" y="341"/>
                  <a:pt x="1164" y="334"/>
                  <a:pt x="1162" y="327"/>
                </a:cubicBezTo>
                <a:cubicBezTo>
                  <a:pt x="1153" y="326"/>
                  <a:pt x="1148" y="336"/>
                  <a:pt x="1151" y="341"/>
                </a:cubicBezTo>
                <a:close/>
                <a:moveTo>
                  <a:pt x="119" y="329"/>
                </a:moveTo>
                <a:cubicBezTo>
                  <a:pt x="115" y="329"/>
                  <a:pt x="113" y="330"/>
                  <a:pt x="111" y="333"/>
                </a:cubicBezTo>
                <a:cubicBezTo>
                  <a:pt x="116" y="334"/>
                  <a:pt x="116" y="331"/>
                  <a:pt x="119" y="329"/>
                </a:cubicBezTo>
                <a:close/>
                <a:moveTo>
                  <a:pt x="1131" y="342"/>
                </a:moveTo>
                <a:cubicBezTo>
                  <a:pt x="1132" y="338"/>
                  <a:pt x="1134" y="336"/>
                  <a:pt x="1136" y="334"/>
                </a:cubicBezTo>
                <a:cubicBezTo>
                  <a:pt x="1131" y="335"/>
                  <a:pt x="1129" y="335"/>
                  <a:pt x="1127" y="337"/>
                </a:cubicBezTo>
                <a:cubicBezTo>
                  <a:pt x="1131" y="336"/>
                  <a:pt x="1126" y="342"/>
                  <a:pt x="1131" y="342"/>
                </a:cubicBezTo>
                <a:close/>
                <a:moveTo>
                  <a:pt x="1136" y="343"/>
                </a:moveTo>
                <a:cubicBezTo>
                  <a:pt x="1132" y="343"/>
                  <a:pt x="1128" y="341"/>
                  <a:pt x="1128" y="347"/>
                </a:cubicBezTo>
                <a:cubicBezTo>
                  <a:pt x="1131" y="349"/>
                  <a:pt x="1136" y="346"/>
                  <a:pt x="1136" y="343"/>
                </a:cubicBezTo>
                <a:close/>
                <a:moveTo>
                  <a:pt x="1208" y="347"/>
                </a:moveTo>
                <a:cubicBezTo>
                  <a:pt x="1208" y="345"/>
                  <a:pt x="1208" y="344"/>
                  <a:pt x="1209" y="343"/>
                </a:cubicBezTo>
                <a:cubicBezTo>
                  <a:pt x="1202" y="345"/>
                  <a:pt x="1195" y="346"/>
                  <a:pt x="1192" y="351"/>
                </a:cubicBezTo>
                <a:cubicBezTo>
                  <a:pt x="1199" y="351"/>
                  <a:pt x="1202" y="345"/>
                  <a:pt x="1208" y="347"/>
                </a:cubicBezTo>
                <a:close/>
                <a:moveTo>
                  <a:pt x="1191" y="376"/>
                </a:moveTo>
                <a:cubicBezTo>
                  <a:pt x="1204" y="374"/>
                  <a:pt x="1208" y="366"/>
                  <a:pt x="1215" y="359"/>
                </a:cubicBezTo>
                <a:cubicBezTo>
                  <a:pt x="1204" y="358"/>
                  <a:pt x="1200" y="365"/>
                  <a:pt x="1191" y="367"/>
                </a:cubicBezTo>
                <a:cubicBezTo>
                  <a:pt x="1192" y="371"/>
                  <a:pt x="1193" y="374"/>
                  <a:pt x="1191" y="376"/>
                </a:cubicBezTo>
                <a:close/>
                <a:moveTo>
                  <a:pt x="1212" y="393"/>
                </a:moveTo>
                <a:cubicBezTo>
                  <a:pt x="1211" y="399"/>
                  <a:pt x="1207" y="394"/>
                  <a:pt x="1203" y="400"/>
                </a:cubicBezTo>
                <a:cubicBezTo>
                  <a:pt x="1208" y="400"/>
                  <a:pt x="1209" y="398"/>
                  <a:pt x="1212" y="398"/>
                </a:cubicBezTo>
                <a:cubicBezTo>
                  <a:pt x="1213" y="399"/>
                  <a:pt x="1212" y="400"/>
                  <a:pt x="1212" y="401"/>
                </a:cubicBezTo>
                <a:cubicBezTo>
                  <a:pt x="1218" y="401"/>
                  <a:pt x="1216" y="395"/>
                  <a:pt x="1212" y="393"/>
                </a:cubicBezTo>
                <a:close/>
                <a:moveTo>
                  <a:pt x="1108" y="408"/>
                </a:moveTo>
                <a:cubicBezTo>
                  <a:pt x="1110" y="408"/>
                  <a:pt x="1110" y="408"/>
                  <a:pt x="1110" y="408"/>
                </a:cubicBezTo>
                <a:cubicBezTo>
                  <a:pt x="1110" y="409"/>
                  <a:pt x="1109" y="413"/>
                  <a:pt x="1111" y="413"/>
                </a:cubicBezTo>
                <a:cubicBezTo>
                  <a:pt x="1113" y="411"/>
                  <a:pt x="1110" y="410"/>
                  <a:pt x="1111" y="407"/>
                </a:cubicBezTo>
                <a:cubicBezTo>
                  <a:pt x="1110" y="407"/>
                  <a:pt x="1108" y="407"/>
                  <a:pt x="1108" y="408"/>
                </a:cubicBezTo>
                <a:close/>
                <a:moveTo>
                  <a:pt x="1147" y="417"/>
                </a:moveTo>
                <a:cubicBezTo>
                  <a:pt x="1150" y="416"/>
                  <a:pt x="1152" y="414"/>
                  <a:pt x="1155" y="414"/>
                </a:cubicBezTo>
                <a:cubicBezTo>
                  <a:pt x="1156" y="410"/>
                  <a:pt x="1152" y="413"/>
                  <a:pt x="1152" y="411"/>
                </a:cubicBezTo>
                <a:cubicBezTo>
                  <a:pt x="1153" y="411"/>
                  <a:pt x="1154" y="411"/>
                  <a:pt x="1154" y="410"/>
                </a:cubicBezTo>
                <a:cubicBezTo>
                  <a:pt x="1150" y="409"/>
                  <a:pt x="1149" y="411"/>
                  <a:pt x="1147" y="412"/>
                </a:cubicBezTo>
                <a:cubicBezTo>
                  <a:pt x="1147" y="413"/>
                  <a:pt x="1145" y="417"/>
                  <a:pt x="1147" y="417"/>
                </a:cubicBezTo>
                <a:close/>
                <a:moveTo>
                  <a:pt x="1179" y="431"/>
                </a:moveTo>
                <a:cubicBezTo>
                  <a:pt x="1183" y="429"/>
                  <a:pt x="1188" y="427"/>
                  <a:pt x="1193" y="425"/>
                </a:cubicBezTo>
                <a:cubicBezTo>
                  <a:pt x="1195" y="426"/>
                  <a:pt x="1192" y="428"/>
                  <a:pt x="1194" y="429"/>
                </a:cubicBezTo>
                <a:cubicBezTo>
                  <a:pt x="1200" y="429"/>
                  <a:pt x="1200" y="429"/>
                  <a:pt x="1200" y="429"/>
                </a:cubicBezTo>
                <a:cubicBezTo>
                  <a:pt x="1202" y="426"/>
                  <a:pt x="1204" y="421"/>
                  <a:pt x="1209" y="419"/>
                </a:cubicBezTo>
                <a:cubicBezTo>
                  <a:pt x="1210" y="418"/>
                  <a:pt x="1206" y="416"/>
                  <a:pt x="1209" y="416"/>
                </a:cubicBezTo>
                <a:cubicBezTo>
                  <a:pt x="1210" y="411"/>
                  <a:pt x="1197" y="413"/>
                  <a:pt x="1191" y="416"/>
                </a:cubicBezTo>
                <a:cubicBezTo>
                  <a:pt x="1191" y="421"/>
                  <a:pt x="1179" y="427"/>
                  <a:pt x="1179" y="431"/>
                </a:cubicBezTo>
                <a:close/>
                <a:moveTo>
                  <a:pt x="1073" y="425"/>
                </a:moveTo>
                <a:cubicBezTo>
                  <a:pt x="1075" y="425"/>
                  <a:pt x="1075" y="426"/>
                  <a:pt x="1077" y="426"/>
                </a:cubicBezTo>
                <a:cubicBezTo>
                  <a:pt x="1076" y="420"/>
                  <a:pt x="1083" y="422"/>
                  <a:pt x="1082" y="416"/>
                </a:cubicBezTo>
                <a:cubicBezTo>
                  <a:pt x="1079" y="416"/>
                  <a:pt x="1079" y="416"/>
                  <a:pt x="1079" y="416"/>
                </a:cubicBezTo>
                <a:cubicBezTo>
                  <a:pt x="1080" y="420"/>
                  <a:pt x="1075" y="418"/>
                  <a:pt x="1074" y="420"/>
                </a:cubicBezTo>
                <a:cubicBezTo>
                  <a:pt x="1077" y="422"/>
                  <a:pt x="1072" y="422"/>
                  <a:pt x="1073" y="425"/>
                </a:cubicBezTo>
                <a:close/>
                <a:moveTo>
                  <a:pt x="1152" y="425"/>
                </a:moveTo>
                <a:cubicBezTo>
                  <a:pt x="1154" y="425"/>
                  <a:pt x="1157" y="425"/>
                  <a:pt x="1158" y="424"/>
                </a:cubicBezTo>
                <a:cubicBezTo>
                  <a:pt x="1160" y="417"/>
                  <a:pt x="1152" y="422"/>
                  <a:pt x="1157" y="417"/>
                </a:cubicBezTo>
                <a:cubicBezTo>
                  <a:pt x="1154" y="418"/>
                  <a:pt x="1150" y="418"/>
                  <a:pt x="1149" y="421"/>
                </a:cubicBezTo>
                <a:cubicBezTo>
                  <a:pt x="1152" y="422"/>
                  <a:pt x="1154" y="419"/>
                  <a:pt x="1154" y="421"/>
                </a:cubicBezTo>
                <a:cubicBezTo>
                  <a:pt x="1152" y="421"/>
                  <a:pt x="1152" y="423"/>
                  <a:pt x="1152" y="425"/>
                </a:cubicBezTo>
                <a:close/>
                <a:moveTo>
                  <a:pt x="1104" y="424"/>
                </a:moveTo>
                <a:cubicBezTo>
                  <a:pt x="1107" y="423"/>
                  <a:pt x="1110" y="420"/>
                  <a:pt x="1109" y="418"/>
                </a:cubicBezTo>
                <a:cubicBezTo>
                  <a:pt x="1108" y="420"/>
                  <a:pt x="1104" y="420"/>
                  <a:pt x="1104" y="424"/>
                </a:cubicBezTo>
                <a:close/>
                <a:moveTo>
                  <a:pt x="68" y="432"/>
                </a:moveTo>
                <a:cubicBezTo>
                  <a:pt x="68" y="429"/>
                  <a:pt x="68" y="429"/>
                  <a:pt x="68" y="429"/>
                </a:cubicBezTo>
                <a:cubicBezTo>
                  <a:pt x="67" y="429"/>
                  <a:pt x="65" y="428"/>
                  <a:pt x="65" y="429"/>
                </a:cubicBezTo>
                <a:cubicBezTo>
                  <a:pt x="66" y="430"/>
                  <a:pt x="65" y="433"/>
                  <a:pt x="68" y="432"/>
                </a:cubicBezTo>
                <a:close/>
                <a:moveTo>
                  <a:pt x="1185" y="436"/>
                </a:moveTo>
                <a:cubicBezTo>
                  <a:pt x="1190" y="436"/>
                  <a:pt x="1193" y="434"/>
                  <a:pt x="1195" y="431"/>
                </a:cubicBezTo>
                <a:cubicBezTo>
                  <a:pt x="1192" y="430"/>
                  <a:pt x="1187" y="434"/>
                  <a:pt x="1185" y="436"/>
                </a:cubicBezTo>
                <a:close/>
                <a:moveTo>
                  <a:pt x="1159" y="432"/>
                </a:moveTo>
                <a:cubicBezTo>
                  <a:pt x="1158" y="436"/>
                  <a:pt x="1154" y="437"/>
                  <a:pt x="1153" y="441"/>
                </a:cubicBezTo>
                <a:cubicBezTo>
                  <a:pt x="1158" y="440"/>
                  <a:pt x="1161" y="438"/>
                  <a:pt x="1164" y="435"/>
                </a:cubicBezTo>
                <a:cubicBezTo>
                  <a:pt x="1161" y="435"/>
                  <a:pt x="1162" y="432"/>
                  <a:pt x="1159" y="432"/>
                </a:cubicBezTo>
                <a:close/>
                <a:moveTo>
                  <a:pt x="1201" y="437"/>
                </a:moveTo>
                <a:cubicBezTo>
                  <a:pt x="1199" y="437"/>
                  <a:pt x="1199" y="437"/>
                  <a:pt x="1199" y="437"/>
                </a:cubicBezTo>
                <a:cubicBezTo>
                  <a:pt x="1198" y="442"/>
                  <a:pt x="1192" y="441"/>
                  <a:pt x="1191" y="445"/>
                </a:cubicBezTo>
                <a:cubicBezTo>
                  <a:pt x="1194" y="442"/>
                  <a:pt x="1201" y="443"/>
                  <a:pt x="1201" y="437"/>
                </a:cubicBezTo>
                <a:close/>
                <a:moveTo>
                  <a:pt x="1240" y="443"/>
                </a:moveTo>
                <a:cubicBezTo>
                  <a:pt x="1239" y="440"/>
                  <a:pt x="1241" y="439"/>
                  <a:pt x="1241" y="437"/>
                </a:cubicBezTo>
                <a:cubicBezTo>
                  <a:pt x="1234" y="438"/>
                  <a:pt x="1228" y="441"/>
                  <a:pt x="1226" y="447"/>
                </a:cubicBezTo>
                <a:cubicBezTo>
                  <a:pt x="1233" y="448"/>
                  <a:pt x="1234" y="443"/>
                  <a:pt x="1240" y="443"/>
                </a:cubicBezTo>
                <a:close/>
                <a:moveTo>
                  <a:pt x="1059" y="439"/>
                </a:moveTo>
                <a:cubicBezTo>
                  <a:pt x="1051" y="438"/>
                  <a:pt x="1048" y="443"/>
                  <a:pt x="1048" y="450"/>
                </a:cubicBezTo>
                <a:cubicBezTo>
                  <a:pt x="1043" y="453"/>
                  <a:pt x="1037" y="456"/>
                  <a:pt x="1032" y="459"/>
                </a:cubicBezTo>
                <a:cubicBezTo>
                  <a:pt x="1031" y="463"/>
                  <a:pt x="1033" y="464"/>
                  <a:pt x="1035" y="466"/>
                </a:cubicBezTo>
                <a:cubicBezTo>
                  <a:pt x="1039" y="464"/>
                  <a:pt x="1042" y="461"/>
                  <a:pt x="1048" y="461"/>
                </a:cubicBezTo>
                <a:cubicBezTo>
                  <a:pt x="1049" y="458"/>
                  <a:pt x="1045" y="460"/>
                  <a:pt x="1046" y="457"/>
                </a:cubicBezTo>
                <a:cubicBezTo>
                  <a:pt x="1051" y="456"/>
                  <a:pt x="1055" y="454"/>
                  <a:pt x="1058" y="451"/>
                </a:cubicBezTo>
                <a:cubicBezTo>
                  <a:pt x="1055" y="450"/>
                  <a:pt x="1054" y="452"/>
                  <a:pt x="1052" y="452"/>
                </a:cubicBezTo>
                <a:cubicBezTo>
                  <a:pt x="1055" y="449"/>
                  <a:pt x="1050" y="450"/>
                  <a:pt x="1050" y="449"/>
                </a:cubicBezTo>
                <a:cubicBezTo>
                  <a:pt x="1051" y="444"/>
                  <a:pt x="1057" y="444"/>
                  <a:pt x="1059" y="439"/>
                </a:cubicBezTo>
                <a:close/>
                <a:moveTo>
                  <a:pt x="1030" y="451"/>
                </a:moveTo>
                <a:cubicBezTo>
                  <a:pt x="1032" y="453"/>
                  <a:pt x="1034" y="451"/>
                  <a:pt x="1037" y="451"/>
                </a:cubicBezTo>
                <a:cubicBezTo>
                  <a:pt x="1037" y="448"/>
                  <a:pt x="1035" y="448"/>
                  <a:pt x="1036" y="446"/>
                </a:cubicBezTo>
                <a:cubicBezTo>
                  <a:pt x="1032" y="446"/>
                  <a:pt x="1031" y="448"/>
                  <a:pt x="1030" y="451"/>
                </a:cubicBezTo>
                <a:close/>
                <a:moveTo>
                  <a:pt x="1194" y="448"/>
                </a:moveTo>
                <a:cubicBezTo>
                  <a:pt x="1193" y="449"/>
                  <a:pt x="1193" y="451"/>
                  <a:pt x="1193" y="453"/>
                </a:cubicBezTo>
                <a:cubicBezTo>
                  <a:pt x="1196" y="452"/>
                  <a:pt x="1198" y="451"/>
                  <a:pt x="1199" y="449"/>
                </a:cubicBezTo>
                <a:cubicBezTo>
                  <a:pt x="1197" y="449"/>
                  <a:pt x="1197" y="447"/>
                  <a:pt x="1194" y="448"/>
                </a:cubicBezTo>
                <a:close/>
                <a:moveTo>
                  <a:pt x="1245" y="449"/>
                </a:moveTo>
                <a:cubicBezTo>
                  <a:pt x="1243" y="449"/>
                  <a:pt x="1243" y="450"/>
                  <a:pt x="1241" y="450"/>
                </a:cubicBezTo>
                <a:cubicBezTo>
                  <a:pt x="1241" y="449"/>
                  <a:pt x="1240" y="448"/>
                  <a:pt x="1239" y="448"/>
                </a:cubicBezTo>
                <a:cubicBezTo>
                  <a:pt x="1239" y="450"/>
                  <a:pt x="1237" y="452"/>
                  <a:pt x="1238" y="455"/>
                </a:cubicBezTo>
                <a:cubicBezTo>
                  <a:pt x="1241" y="454"/>
                  <a:pt x="1242" y="451"/>
                  <a:pt x="1245" y="449"/>
                </a:cubicBezTo>
                <a:close/>
                <a:moveTo>
                  <a:pt x="1212" y="456"/>
                </a:moveTo>
                <a:cubicBezTo>
                  <a:pt x="1213" y="457"/>
                  <a:pt x="1211" y="452"/>
                  <a:pt x="1209" y="452"/>
                </a:cubicBezTo>
                <a:cubicBezTo>
                  <a:pt x="1207" y="455"/>
                  <a:pt x="1205" y="452"/>
                  <a:pt x="1203" y="453"/>
                </a:cubicBezTo>
                <a:cubicBezTo>
                  <a:pt x="1195" y="454"/>
                  <a:pt x="1192" y="462"/>
                  <a:pt x="1185" y="466"/>
                </a:cubicBezTo>
                <a:cubicBezTo>
                  <a:pt x="1177" y="470"/>
                  <a:pt x="1168" y="473"/>
                  <a:pt x="1159" y="477"/>
                </a:cubicBezTo>
                <a:cubicBezTo>
                  <a:pt x="1159" y="480"/>
                  <a:pt x="1156" y="481"/>
                  <a:pt x="1156" y="484"/>
                </a:cubicBezTo>
                <a:cubicBezTo>
                  <a:pt x="1168" y="484"/>
                  <a:pt x="1178" y="470"/>
                  <a:pt x="1195" y="468"/>
                </a:cubicBezTo>
                <a:cubicBezTo>
                  <a:pt x="1200" y="463"/>
                  <a:pt x="1207" y="460"/>
                  <a:pt x="1212" y="456"/>
                </a:cubicBezTo>
                <a:close/>
                <a:moveTo>
                  <a:pt x="1055" y="455"/>
                </a:moveTo>
                <a:cubicBezTo>
                  <a:pt x="1055" y="457"/>
                  <a:pt x="1051" y="456"/>
                  <a:pt x="1051" y="458"/>
                </a:cubicBezTo>
                <a:cubicBezTo>
                  <a:pt x="1053" y="458"/>
                  <a:pt x="1052" y="461"/>
                  <a:pt x="1054" y="461"/>
                </a:cubicBezTo>
                <a:cubicBezTo>
                  <a:pt x="1053" y="459"/>
                  <a:pt x="1058" y="457"/>
                  <a:pt x="1055" y="455"/>
                </a:cubicBezTo>
                <a:close/>
                <a:moveTo>
                  <a:pt x="128" y="500"/>
                </a:moveTo>
                <a:cubicBezTo>
                  <a:pt x="131" y="500"/>
                  <a:pt x="133" y="499"/>
                  <a:pt x="134" y="497"/>
                </a:cubicBezTo>
                <a:cubicBezTo>
                  <a:pt x="132" y="495"/>
                  <a:pt x="129" y="498"/>
                  <a:pt x="128" y="500"/>
                </a:cubicBezTo>
                <a:close/>
                <a:moveTo>
                  <a:pt x="123" y="531"/>
                </a:moveTo>
                <a:cubicBezTo>
                  <a:pt x="127" y="529"/>
                  <a:pt x="131" y="527"/>
                  <a:pt x="137" y="528"/>
                </a:cubicBezTo>
                <a:cubicBezTo>
                  <a:pt x="141" y="524"/>
                  <a:pt x="139" y="514"/>
                  <a:pt x="144" y="511"/>
                </a:cubicBezTo>
                <a:cubicBezTo>
                  <a:pt x="141" y="507"/>
                  <a:pt x="134" y="509"/>
                  <a:pt x="130" y="512"/>
                </a:cubicBezTo>
                <a:cubicBezTo>
                  <a:pt x="134" y="516"/>
                  <a:pt x="131" y="519"/>
                  <a:pt x="133" y="521"/>
                </a:cubicBezTo>
                <a:cubicBezTo>
                  <a:pt x="131" y="526"/>
                  <a:pt x="126" y="527"/>
                  <a:pt x="123" y="531"/>
                </a:cubicBezTo>
                <a:close/>
                <a:moveTo>
                  <a:pt x="1252" y="521"/>
                </a:moveTo>
                <a:cubicBezTo>
                  <a:pt x="1255" y="520"/>
                  <a:pt x="1259" y="520"/>
                  <a:pt x="1260" y="517"/>
                </a:cubicBezTo>
                <a:cubicBezTo>
                  <a:pt x="1256" y="517"/>
                  <a:pt x="1253" y="518"/>
                  <a:pt x="1252" y="521"/>
                </a:cubicBezTo>
                <a:close/>
                <a:moveTo>
                  <a:pt x="163" y="524"/>
                </a:moveTo>
                <a:cubicBezTo>
                  <a:pt x="162" y="528"/>
                  <a:pt x="157" y="529"/>
                  <a:pt x="154" y="533"/>
                </a:cubicBezTo>
                <a:cubicBezTo>
                  <a:pt x="160" y="533"/>
                  <a:pt x="160" y="533"/>
                  <a:pt x="160" y="533"/>
                </a:cubicBezTo>
                <a:cubicBezTo>
                  <a:pt x="160" y="530"/>
                  <a:pt x="166" y="527"/>
                  <a:pt x="163" y="524"/>
                </a:cubicBezTo>
                <a:close/>
                <a:moveTo>
                  <a:pt x="143" y="551"/>
                </a:moveTo>
                <a:cubicBezTo>
                  <a:pt x="142" y="551"/>
                  <a:pt x="143" y="548"/>
                  <a:pt x="141" y="548"/>
                </a:cubicBezTo>
                <a:cubicBezTo>
                  <a:pt x="140" y="549"/>
                  <a:pt x="139" y="549"/>
                  <a:pt x="138" y="549"/>
                </a:cubicBezTo>
                <a:cubicBezTo>
                  <a:pt x="136" y="554"/>
                  <a:pt x="143" y="554"/>
                  <a:pt x="143" y="551"/>
                </a:cubicBezTo>
                <a:close/>
                <a:moveTo>
                  <a:pt x="133" y="576"/>
                </a:moveTo>
                <a:cubicBezTo>
                  <a:pt x="130" y="576"/>
                  <a:pt x="126" y="580"/>
                  <a:pt x="128" y="582"/>
                </a:cubicBezTo>
                <a:cubicBezTo>
                  <a:pt x="129" y="580"/>
                  <a:pt x="132" y="579"/>
                  <a:pt x="133" y="576"/>
                </a:cubicBezTo>
                <a:close/>
                <a:moveTo>
                  <a:pt x="139" y="587"/>
                </a:moveTo>
                <a:cubicBezTo>
                  <a:pt x="145" y="585"/>
                  <a:pt x="152" y="583"/>
                  <a:pt x="153" y="576"/>
                </a:cubicBezTo>
                <a:cubicBezTo>
                  <a:pt x="145" y="576"/>
                  <a:pt x="145" y="585"/>
                  <a:pt x="139" y="587"/>
                </a:cubicBezTo>
                <a:close/>
                <a:moveTo>
                  <a:pt x="129" y="597"/>
                </a:moveTo>
                <a:cubicBezTo>
                  <a:pt x="128" y="600"/>
                  <a:pt x="135" y="597"/>
                  <a:pt x="136" y="597"/>
                </a:cubicBezTo>
                <a:cubicBezTo>
                  <a:pt x="134" y="595"/>
                  <a:pt x="131" y="596"/>
                  <a:pt x="129" y="597"/>
                </a:cubicBezTo>
                <a:close/>
                <a:moveTo>
                  <a:pt x="1159" y="601"/>
                </a:moveTo>
                <a:cubicBezTo>
                  <a:pt x="1154" y="604"/>
                  <a:pt x="1147" y="604"/>
                  <a:pt x="1147" y="611"/>
                </a:cubicBezTo>
                <a:cubicBezTo>
                  <a:pt x="1152" y="610"/>
                  <a:pt x="1163" y="605"/>
                  <a:pt x="1159" y="601"/>
                </a:cubicBezTo>
                <a:close/>
                <a:moveTo>
                  <a:pt x="95" y="617"/>
                </a:moveTo>
                <a:cubicBezTo>
                  <a:pt x="100" y="616"/>
                  <a:pt x="103" y="611"/>
                  <a:pt x="105" y="607"/>
                </a:cubicBezTo>
                <a:cubicBezTo>
                  <a:pt x="99" y="607"/>
                  <a:pt x="96" y="612"/>
                  <a:pt x="95" y="617"/>
                </a:cubicBezTo>
                <a:close/>
                <a:moveTo>
                  <a:pt x="1184" y="609"/>
                </a:moveTo>
                <a:cubicBezTo>
                  <a:pt x="1182" y="610"/>
                  <a:pt x="1179" y="611"/>
                  <a:pt x="1177" y="612"/>
                </a:cubicBezTo>
                <a:cubicBezTo>
                  <a:pt x="1176" y="614"/>
                  <a:pt x="1177" y="617"/>
                  <a:pt x="1179" y="619"/>
                </a:cubicBezTo>
                <a:cubicBezTo>
                  <a:pt x="1181" y="616"/>
                  <a:pt x="1184" y="613"/>
                  <a:pt x="1184" y="609"/>
                </a:cubicBezTo>
                <a:close/>
                <a:moveTo>
                  <a:pt x="1170" y="621"/>
                </a:moveTo>
                <a:cubicBezTo>
                  <a:pt x="1172" y="623"/>
                  <a:pt x="1173" y="620"/>
                  <a:pt x="1175" y="620"/>
                </a:cubicBezTo>
                <a:cubicBezTo>
                  <a:pt x="1175" y="618"/>
                  <a:pt x="1175" y="616"/>
                  <a:pt x="1172" y="616"/>
                </a:cubicBezTo>
                <a:cubicBezTo>
                  <a:pt x="1172" y="618"/>
                  <a:pt x="1171" y="619"/>
                  <a:pt x="1170" y="621"/>
                </a:cubicBezTo>
                <a:close/>
                <a:moveTo>
                  <a:pt x="229" y="618"/>
                </a:moveTo>
                <a:cubicBezTo>
                  <a:pt x="222" y="620"/>
                  <a:pt x="218" y="616"/>
                  <a:pt x="208" y="617"/>
                </a:cubicBezTo>
                <a:cubicBezTo>
                  <a:pt x="209" y="621"/>
                  <a:pt x="212" y="624"/>
                  <a:pt x="215" y="626"/>
                </a:cubicBezTo>
                <a:cubicBezTo>
                  <a:pt x="223" y="627"/>
                  <a:pt x="227" y="623"/>
                  <a:pt x="229" y="618"/>
                </a:cubicBezTo>
                <a:close/>
                <a:moveTo>
                  <a:pt x="131" y="618"/>
                </a:moveTo>
                <a:cubicBezTo>
                  <a:pt x="131" y="620"/>
                  <a:pt x="129" y="620"/>
                  <a:pt x="129" y="622"/>
                </a:cubicBezTo>
                <a:cubicBezTo>
                  <a:pt x="131" y="622"/>
                  <a:pt x="135" y="623"/>
                  <a:pt x="135" y="620"/>
                </a:cubicBezTo>
                <a:cubicBezTo>
                  <a:pt x="132" y="621"/>
                  <a:pt x="134" y="617"/>
                  <a:pt x="131" y="618"/>
                </a:cubicBezTo>
                <a:close/>
                <a:moveTo>
                  <a:pt x="119" y="637"/>
                </a:moveTo>
                <a:cubicBezTo>
                  <a:pt x="114" y="634"/>
                  <a:pt x="123" y="630"/>
                  <a:pt x="118" y="626"/>
                </a:cubicBezTo>
                <a:cubicBezTo>
                  <a:pt x="116" y="630"/>
                  <a:pt x="113" y="622"/>
                  <a:pt x="111" y="625"/>
                </a:cubicBezTo>
                <a:cubicBezTo>
                  <a:pt x="113" y="626"/>
                  <a:pt x="114" y="627"/>
                  <a:pt x="114" y="629"/>
                </a:cubicBezTo>
                <a:cubicBezTo>
                  <a:pt x="113" y="631"/>
                  <a:pt x="109" y="630"/>
                  <a:pt x="109" y="633"/>
                </a:cubicBezTo>
                <a:cubicBezTo>
                  <a:pt x="110" y="636"/>
                  <a:pt x="106" y="641"/>
                  <a:pt x="105" y="645"/>
                </a:cubicBezTo>
                <a:cubicBezTo>
                  <a:pt x="109" y="642"/>
                  <a:pt x="116" y="641"/>
                  <a:pt x="119" y="637"/>
                </a:cubicBezTo>
                <a:close/>
                <a:moveTo>
                  <a:pt x="126" y="633"/>
                </a:moveTo>
                <a:cubicBezTo>
                  <a:pt x="127" y="632"/>
                  <a:pt x="128" y="631"/>
                  <a:pt x="128" y="629"/>
                </a:cubicBezTo>
                <a:cubicBezTo>
                  <a:pt x="125" y="628"/>
                  <a:pt x="123" y="628"/>
                  <a:pt x="121" y="630"/>
                </a:cubicBezTo>
                <a:cubicBezTo>
                  <a:pt x="124" y="630"/>
                  <a:pt x="123" y="633"/>
                  <a:pt x="126" y="633"/>
                </a:cubicBezTo>
                <a:close/>
                <a:moveTo>
                  <a:pt x="85" y="656"/>
                </a:moveTo>
                <a:cubicBezTo>
                  <a:pt x="90" y="653"/>
                  <a:pt x="99" y="656"/>
                  <a:pt x="101" y="646"/>
                </a:cubicBezTo>
                <a:cubicBezTo>
                  <a:pt x="98" y="647"/>
                  <a:pt x="96" y="645"/>
                  <a:pt x="95" y="644"/>
                </a:cubicBezTo>
                <a:cubicBezTo>
                  <a:pt x="94" y="646"/>
                  <a:pt x="92" y="648"/>
                  <a:pt x="93" y="651"/>
                </a:cubicBezTo>
                <a:cubicBezTo>
                  <a:pt x="90" y="653"/>
                  <a:pt x="86" y="653"/>
                  <a:pt x="85" y="656"/>
                </a:cubicBezTo>
                <a:close/>
                <a:moveTo>
                  <a:pt x="1150" y="651"/>
                </a:moveTo>
                <a:cubicBezTo>
                  <a:pt x="1149" y="649"/>
                  <a:pt x="1145" y="650"/>
                  <a:pt x="1145" y="651"/>
                </a:cubicBezTo>
                <a:cubicBezTo>
                  <a:pt x="1146" y="652"/>
                  <a:pt x="1145" y="655"/>
                  <a:pt x="1148" y="654"/>
                </a:cubicBezTo>
                <a:cubicBezTo>
                  <a:pt x="1148" y="652"/>
                  <a:pt x="1150" y="652"/>
                  <a:pt x="1150" y="651"/>
                </a:cubicBezTo>
                <a:close/>
                <a:moveTo>
                  <a:pt x="1164" y="657"/>
                </a:moveTo>
                <a:cubicBezTo>
                  <a:pt x="1165" y="654"/>
                  <a:pt x="1165" y="652"/>
                  <a:pt x="1162" y="651"/>
                </a:cubicBezTo>
                <a:cubicBezTo>
                  <a:pt x="1160" y="653"/>
                  <a:pt x="1162" y="656"/>
                  <a:pt x="1164" y="657"/>
                </a:cubicBezTo>
                <a:close/>
                <a:moveTo>
                  <a:pt x="1195" y="662"/>
                </a:moveTo>
                <a:cubicBezTo>
                  <a:pt x="1195" y="659"/>
                  <a:pt x="1193" y="658"/>
                  <a:pt x="1192" y="657"/>
                </a:cubicBezTo>
                <a:cubicBezTo>
                  <a:pt x="1191" y="659"/>
                  <a:pt x="1189" y="660"/>
                  <a:pt x="1187" y="661"/>
                </a:cubicBezTo>
                <a:cubicBezTo>
                  <a:pt x="1186" y="664"/>
                  <a:pt x="1188" y="665"/>
                  <a:pt x="1188" y="668"/>
                </a:cubicBezTo>
                <a:cubicBezTo>
                  <a:pt x="1193" y="669"/>
                  <a:pt x="1190" y="661"/>
                  <a:pt x="1195" y="662"/>
                </a:cubicBezTo>
                <a:close/>
                <a:moveTo>
                  <a:pt x="1196" y="671"/>
                </a:moveTo>
                <a:cubicBezTo>
                  <a:pt x="1196" y="672"/>
                  <a:pt x="1195" y="672"/>
                  <a:pt x="1194" y="671"/>
                </a:cubicBezTo>
                <a:cubicBezTo>
                  <a:pt x="1194" y="674"/>
                  <a:pt x="1191" y="675"/>
                  <a:pt x="1188" y="675"/>
                </a:cubicBezTo>
                <a:cubicBezTo>
                  <a:pt x="1188" y="676"/>
                  <a:pt x="1187" y="677"/>
                  <a:pt x="1187" y="678"/>
                </a:cubicBezTo>
                <a:cubicBezTo>
                  <a:pt x="1192" y="680"/>
                  <a:pt x="1192" y="675"/>
                  <a:pt x="1196" y="676"/>
                </a:cubicBezTo>
                <a:cubicBezTo>
                  <a:pt x="1195" y="673"/>
                  <a:pt x="1199" y="672"/>
                  <a:pt x="1196" y="671"/>
                </a:cubicBezTo>
                <a:close/>
                <a:moveTo>
                  <a:pt x="1161" y="690"/>
                </a:moveTo>
                <a:cubicBezTo>
                  <a:pt x="1171" y="690"/>
                  <a:pt x="1166" y="685"/>
                  <a:pt x="1161" y="690"/>
                </a:cubicBezTo>
                <a:close/>
                <a:moveTo>
                  <a:pt x="1213" y="728"/>
                </a:moveTo>
                <a:cubicBezTo>
                  <a:pt x="1210" y="728"/>
                  <a:pt x="1208" y="730"/>
                  <a:pt x="1207" y="733"/>
                </a:cubicBezTo>
                <a:cubicBezTo>
                  <a:pt x="1208" y="735"/>
                  <a:pt x="1209" y="736"/>
                  <a:pt x="1211" y="737"/>
                </a:cubicBezTo>
                <a:cubicBezTo>
                  <a:pt x="1210" y="735"/>
                  <a:pt x="1213" y="736"/>
                  <a:pt x="1213" y="734"/>
                </a:cubicBezTo>
                <a:cubicBezTo>
                  <a:pt x="1211" y="733"/>
                  <a:pt x="1214" y="730"/>
                  <a:pt x="1213" y="728"/>
                </a:cubicBezTo>
                <a:close/>
                <a:moveTo>
                  <a:pt x="1152" y="730"/>
                </a:moveTo>
                <a:cubicBezTo>
                  <a:pt x="1149" y="731"/>
                  <a:pt x="1145" y="734"/>
                  <a:pt x="1149" y="735"/>
                </a:cubicBezTo>
                <a:cubicBezTo>
                  <a:pt x="1149" y="732"/>
                  <a:pt x="1152" y="733"/>
                  <a:pt x="1152" y="730"/>
                </a:cubicBezTo>
                <a:close/>
                <a:moveTo>
                  <a:pt x="1090" y="772"/>
                </a:moveTo>
                <a:cubicBezTo>
                  <a:pt x="1090" y="770"/>
                  <a:pt x="1094" y="771"/>
                  <a:pt x="1093" y="768"/>
                </a:cubicBezTo>
                <a:cubicBezTo>
                  <a:pt x="1092" y="768"/>
                  <a:pt x="1092" y="766"/>
                  <a:pt x="1091" y="767"/>
                </a:cubicBezTo>
                <a:cubicBezTo>
                  <a:pt x="1090" y="768"/>
                  <a:pt x="1087" y="771"/>
                  <a:pt x="1090" y="772"/>
                </a:cubicBezTo>
                <a:close/>
                <a:moveTo>
                  <a:pt x="176" y="780"/>
                </a:moveTo>
                <a:cubicBezTo>
                  <a:pt x="173" y="779"/>
                  <a:pt x="167" y="778"/>
                  <a:pt x="165" y="782"/>
                </a:cubicBezTo>
                <a:cubicBezTo>
                  <a:pt x="170" y="783"/>
                  <a:pt x="175" y="783"/>
                  <a:pt x="176" y="780"/>
                </a:cubicBezTo>
                <a:close/>
                <a:moveTo>
                  <a:pt x="1020" y="798"/>
                </a:moveTo>
                <a:cubicBezTo>
                  <a:pt x="1020" y="795"/>
                  <a:pt x="1022" y="794"/>
                  <a:pt x="1023" y="792"/>
                </a:cubicBezTo>
                <a:cubicBezTo>
                  <a:pt x="1021" y="792"/>
                  <a:pt x="1022" y="789"/>
                  <a:pt x="1019" y="790"/>
                </a:cubicBezTo>
                <a:cubicBezTo>
                  <a:pt x="1022" y="794"/>
                  <a:pt x="1016" y="796"/>
                  <a:pt x="1020" y="798"/>
                </a:cubicBezTo>
                <a:close/>
                <a:moveTo>
                  <a:pt x="1191" y="812"/>
                </a:moveTo>
                <a:cubicBezTo>
                  <a:pt x="1191" y="811"/>
                  <a:pt x="1191" y="810"/>
                  <a:pt x="1191" y="810"/>
                </a:cubicBezTo>
                <a:cubicBezTo>
                  <a:pt x="1191" y="814"/>
                  <a:pt x="1190" y="815"/>
                  <a:pt x="1192" y="817"/>
                </a:cubicBezTo>
                <a:cubicBezTo>
                  <a:pt x="1193" y="815"/>
                  <a:pt x="1198" y="811"/>
                  <a:pt x="1200" y="813"/>
                </a:cubicBezTo>
                <a:cubicBezTo>
                  <a:pt x="1200" y="817"/>
                  <a:pt x="1197" y="812"/>
                  <a:pt x="1198" y="816"/>
                </a:cubicBezTo>
                <a:cubicBezTo>
                  <a:pt x="1199" y="816"/>
                  <a:pt x="1200" y="816"/>
                  <a:pt x="1201" y="817"/>
                </a:cubicBezTo>
                <a:cubicBezTo>
                  <a:pt x="1201" y="813"/>
                  <a:pt x="1205" y="811"/>
                  <a:pt x="1204" y="809"/>
                </a:cubicBezTo>
                <a:cubicBezTo>
                  <a:pt x="1207" y="809"/>
                  <a:pt x="1207" y="812"/>
                  <a:pt x="1208" y="813"/>
                </a:cubicBezTo>
                <a:cubicBezTo>
                  <a:pt x="1212" y="812"/>
                  <a:pt x="1213" y="808"/>
                  <a:pt x="1218" y="808"/>
                </a:cubicBezTo>
                <a:cubicBezTo>
                  <a:pt x="1217" y="803"/>
                  <a:pt x="1218" y="802"/>
                  <a:pt x="1220" y="798"/>
                </a:cubicBezTo>
                <a:cubicBezTo>
                  <a:pt x="1208" y="801"/>
                  <a:pt x="1205" y="811"/>
                  <a:pt x="1191" y="812"/>
                </a:cubicBezTo>
                <a:close/>
                <a:moveTo>
                  <a:pt x="1157" y="815"/>
                </a:moveTo>
                <a:cubicBezTo>
                  <a:pt x="1158" y="815"/>
                  <a:pt x="1159" y="816"/>
                  <a:pt x="1160" y="816"/>
                </a:cubicBezTo>
                <a:cubicBezTo>
                  <a:pt x="1161" y="813"/>
                  <a:pt x="1164" y="813"/>
                  <a:pt x="1164" y="810"/>
                </a:cubicBezTo>
                <a:cubicBezTo>
                  <a:pt x="1163" y="810"/>
                  <a:pt x="1162" y="810"/>
                  <a:pt x="1161" y="809"/>
                </a:cubicBezTo>
                <a:cubicBezTo>
                  <a:pt x="1160" y="812"/>
                  <a:pt x="1157" y="812"/>
                  <a:pt x="1157" y="815"/>
                </a:cubicBezTo>
                <a:close/>
                <a:moveTo>
                  <a:pt x="963" y="823"/>
                </a:moveTo>
                <a:cubicBezTo>
                  <a:pt x="963" y="825"/>
                  <a:pt x="961" y="824"/>
                  <a:pt x="961" y="825"/>
                </a:cubicBezTo>
                <a:cubicBezTo>
                  <a:pt x="961" y="827"/>
                  <a:pt x="961" y="830"/>
                  <a:pt x="962" y="831"/>
                </a:cubicBezTo>
                <a:cubicBezTo>
                  <a:pt x="963" y="829"/>
                  <a:pt x="966" y="829"/>
                  <a:pt x="967" y="828"/>
                </a:cubicBezTo>
                <a:cubicBezTo>
                  <a:pt x="966" y="826"/>
                  <a:pt x="966" y="824"/>
                  <a:pt x="963" y="823"/>
                </a:cubicBezTo>
                <a:close/>
                <a:moveTo>
                  <a:pt x="928" y="831"/>
                </a:moveTo>
                <a:cubicBezTo>
                  <a:pt x="928" y="834"/>
                  <a:pt x="922" y="838"/>
                  <a:pt x="927" y="840"/>
                </a:cubicBezTo>
                <a:cubicBezTo>
                  <a:pt x="927" y="838"/>
                  <a:pt x="931" y="833"/>
                  <a:pt x="928" y="831"/>
                </a:cubicBezTo>
                <a:close/>
                <a:moveTo>
                  <a:pt x="991" y="831"/>
                </a:moveTo>
                <a:cubicBezTo>
                  <a:pt x="991" y="833"/>
                  <a:pt x="988" y="832"/>
                  <a:pt x="989" y="834"/>
                </a:cubicBezTo>
                <a:cubicBezTo>
                  <a:pt x="991" y="834"/>
                  <a:pt x="991" y="836"/>
                  <a:pt x="992" y="836"/>
                </a:cubicBezTo>
                <a:cubicBezTo>
                  <a:pt x="991" y="835"/>
                  <a:pt x="993" y="831"/>
                  <a:pt x="991" y="831"/>
                </a:cubicBezTo>
                <a:close/>
                <a:moveTo>
                  <a:pt x="1016" y="833"/>
                </a:moveTo>
                <a:cubicBezTo>
                  <a:pt x="1013" y="830"/>
                  <a:pt x="1010" y="834"/>
                  <a:pt x="1010" y="837"/>
                </a:cubicBezTo>
                <a:cubicBezTo>
                  <a:pt x="1013" y="837"/>
                  <a:pt x="1016" y="837"/>
                  <a:pt x="1016" y="833"/>
                </a:cubicBezTo>
                <a:close/>
                <a:moveTo>
                  <a:pt x="1096" y="833"/>
                </a:moveTo>
                <a:cubicBezTo>
                  <a:pt x="1096" y="834"/>
                  <a:pt x="1096" y="834"/>
                  <a:pt x="1096" y="834"/>
                </a:cubicBezTo>
                <a:cubicBezTo>
                  <a:pt x="1095" y="835"/>
                  <a:pt x="1093" y="834"/>
                  <a:pt x="1092" y="835"/>
                </a:cubicBezTo>
                <a:cubicBezTo>
                  <a:pt x="1094" y="836"/>
                  <a:pt x="1094" y="837"/>
                  <a:pt x="1096" y="836"/>
                </a:cubicBezTo>
                <a:cubicBezTo>
                  <a:pt x="1096" y="836"/>
                  <a:pt x="1098" y="833"/>
                  <a:pt x="1096" y="833"/>
                </a:cubicBezTo>
                <a:close/>
                <a:moveTo>
                  <a:pt x="1012" y="845"/>
                </a:moveTo>
                <a:cubicBezTo>
                  <a:pt x="1012" y="840"/>
                  <a:pt x="1017" y="846"/>
                  <a:pt x="1019" y="840"/>
                </a:cubicBezTo>
                <a:cubicBezTo>
                  <a:pt x="1015" y="841"/>
                  <a:pt x="1019" y="838"/>
                  <a:pt x="1019" y="836"/>
                </a:cubicBezTo>
                <a:cubicBezTo>
                  <a:pt x="1016" y="838"/>
                  <a:pt x="1009" y="840"/>
                  <a:pt x="1012" y="845"/>
                </a:cubicBezTo>
                <a:close/>
                <a:moveTo>
                  <a:pt x="111" y="855"/>
                </a:moveTo>
                <a:cubicBezTo>
                  <a:pt x="108" y="856"/>
                  <a:pt x="107" y="858"/>
                  <a:pt x="105" y="860"/>
                </a:cubicBezTo>
                <a:cubicBezTo>
                  <a:pt x="108" y="861"/>
                  <a:pt x="113" y="857"/>
                  <a:pt x="111" y="855"/>
                </a:cubicBezTo>
                <a:close/>
                <a:moveTo>
                  <a:pt x="967" y="855"/>
                </a:moveTo>
                <a:cubicBezTo>
                  <a:pt x="968" y="860"/>
                  <a:pt x="965" y="856"/>
                  <a:pt x="962" y="857"/>
                </a:cubicBezTo>
                <a:cubicBezTo>
                  <a:pt x="962" y="859"/>
                  <a:pt x="963" y="861"/>
                  <a:pt x="964" y="861"/>
                </a:cubicBezTo>
                <a:cubicBezTo>
                  <a:pt x="965" y="859"/>
                  <a:pt x="969" y="860"/>
                  <a:pt x="970" y="857"/>
                </a:cubicBezTo>
                <a:cubicBezTo>
                  <a:pt x="968" y="857"/>
                  <a:pt x="969" y="854"/>
                  <a:pt x="967" y="855"/>
                </a:cubicBezTo>
                <a:close/>
                <a:moveTo>
                  <a:pt x="100" y="870"/>
                </a:moveTo>
                <a:cubicBezTo>
                  <a:pt x="102" y="869"/>
                  <a:pt x="105" y="869"/>
                  <a:pt x="105" y="866"/>
                </a:cubicBezTo>
                <a:cubicBezTo>
                  <a:pt x="102" y="866"/>
                  <a:pt x="102" y="866"/>
                  <a:pt x="102" y="866"/>
                </a:cubicBezTo>
                <a:cubicBezTo>
                  <a:pt x="103" y="869"/>
                  <a:pt x="100" y="868"/>
                  <a:pt x="100" y="870"/>
                </a:cubicBezTo>
                <a:close/>
                <a:moveTo>
                  <a:pt x="177" y="879"/>
                </a:moveTo>
                <a:cubicBezTo>
                  <a:pt x="172" y="873"/>
                  <a:pt x="164" y="880"/>
                  <a:pt x="161" y="885"/>
                </a:cubicBezTo>
                <a:cubicBezTo>
                  <a:pt x="166" y="888"/>
                  <a:pt x="174" y="884"/>
                  <a:pt x="177" y="879"/>
                </a:cubicBezTo>
                <a:close/>
                <a:moveTo>
                  <a:pt x="1111" y="885"/>
                </a:moveTo>
                <a:cubicBezTo>
                  <a:pt x="1109" y="888"/>
                  <a:pt x="1105" y="888"/>
                  <a:pt x="1104" y="892"/>
                </a:cubicBezTo>
                <a:cubicBezTo>
                  <a:pt x="1112" y="898"/>
                  <a:pt x="1111" y="900"/>
                  <a:pt x="1112" y="909"/>
                </a:cubicBezTo>
                <a:cubicBezTo>
                  <a:pt x="1116" y="907"/>
                  <a:pt x="1118" y="904"/>
                  <a:pt x="1120" y="899"/>
                </a:cubicBezTo>
                <a:cubicBezTo>
                  <a:pt x="1114" y="899"/>
                  <a:pt x="1113" y="889"/>
                  <a:pt x="1111" y="885"/>
                </a:cubicBezTo>
                <a:close/>
                <a:moveTo>
                  <a:pt x="146" y="887"/>
                </a:moveTo>
                <a:cubicBezTo>
                  <a:pt x="139" y="888"/>
                  <a:pt x="134" y="892"/>
                  <a:pt x="132" y="898"/>
                </a:cubicBezTo>
                <a:cubicBezTo>
                  <a:pt x="137" y="895"/>
                  <a:pt x="152" y="890"/>
                  <a:pt x="145" y="887"/>
                </a:cubicBezTo>
                <a:cubicBezTo>
                  <a:pt x="146" y="887"/>
                  <a:pt x="146" y="887"/>
                  <a:pt x="146" y="887"/>
                </a:cubicBezTo>
                <a:close/>
                <a:moveTo>
                  <a:pt x="152" y="894"/>
                </a:moveTo>
                <a:cubicBezTo>
                  <a:pt x="155" y="894"/>
                  <a:pt x="155" y="894"/>
                  <a:pt x="155" y="894"/>
                </a:cubicBezTo>
                <a:cubicBezTo>
                  <a:pt x="156" y="891"/>
                  <a:pt x="154" y="891"/>
                  <a:pt x="152" y="890"/>
                </a:cubicBezTo>
                <a:cubicBezTo>
                  <a:pt x="152" y="891"/>
                  <a:pt x="151" y="892"/>
                  <a:pt x="152" y="894"/>
                </a:cubicBezTo>
                <a:close/>
                <a:moveTo>
                  <a:pt x="1199" y="891"/>
                </a:moveTo>
                <a:cubicBezTo>
                  <a:pt x="1195" y="894"/>
                  <a:pt x="1193" y="894"/>
                  <a:pt x="1192" y="900"/>
                </a:cubicBezTo>
                <a:cubicBezTo>
                  <a:pt x="1195" y="898"/>
                  <a:pt x="1199" y="899"/>
                  <a:pt x="1201" y="896"/>
                </a:cubicBezTo>
                <a:cubicBezTo>
                  <a:pt x="1198" y="895"/>
                  <a:pt x="1203" y="891"/>
                  <a:pt x="1199" y="891"/>
                </a:cubicBezTo>
                <a:close/>
                <a:moveTo>
                  <a:pt x="1133" y="913"/>
                </a:moveTo>
                <a:cubicBezTo>
                  <a:pt x="1134" y="916"/>
                  <a:pt x="1142" y="909"/>
                  <a:pt x="1141" y="915"/>
                </a:cubicBezTo>
                <a:cubicBezTo>
                  <a:pt x="1149" y="915"/>
                  <a:pt x="1144" y="910"/>
                  <a:pt x="1147" y="906"/>
                </a:cubicBezTo>
                <a:cubicBezTo>
                  <a:pt x="1141" y="905"/>
                  <a:pt x="1136" y="909"/>
                  <a:pt x="1133" y="913"/>
                </a:cubicBezTo>
                <a:close/>
                <a:moveTo>
                  <a:pt x="118" y="907"/>
                </a:moveTo>
                <a:cubicBezTo>
                  <a:pt x="117" y="911"/>
                  <a:pt x="113" y="910"/>
                  <a:pt x="111" y="913"/>
                </a:cubicBezTo>
                <a:cubicBezTo>
                  <a:pt x="116" y="915"/>
                  <a:pt x="116" y="912"/>
                  <a:pt x="120" y="913"/>
                </a:cubicBezTo>
                <a:cubicBezTo>
                  <a:pt x="120" y="910"/>
                  <a:pt x="121" y="906"/>
                  <a:pt x="118" y="907"/>
                </a:cubicBezTo>
                <a:close/>
                <a:moveTo>
                  <a:pt x="1122" y="910"/>
                </a:moveTo>
                <a:cubicBezTo>
                  <a:pt x="1121" y="910"/>
                  <a:pt x="1121" y="908"/>
                  <a:pt x="1121" y="907"/>
                </a:cubicBezTo>
                <a:cubicBezTo>
                  <a:pt x="1118" y="907"/>
                  <a:pt x="1118" y="907"/>
                  <a:pt x="1118" y="907"/>
                </a:cubicBezTo>
                <a:cubicBezTo>
                  <a:pt x="1118" y="909"/>
                  <a:pt x="1117" y="909"/>
                  <a:pt x="1117" y="911"/>
                </a:cubicBezTo>
                <a:cubicBezTo>
                  <a:pt x="1119" y="910"/>
                  <a:pt x="1122" y="912"/>
                  <a:pt x="1122" y="910"/>
                </a:cubicBezTo>
                <a:close/>
                <a:moveTo>
                  <a:pt x="47" y="910"/>
                </a:moveTo>
                <a:cubicBezTo>
                  <a:pt x="44" y="907"/>
                  <a:pt x="38" y="912"/>
                  <a:pt x="41" y="914"/>
                </a:cubicBezTo>
                <a:cubicBezTo>
                  <a:pt x="42" y="912"/>
                  <a:pt x="46" y="913"/>
                  <a:pt x="47" y="910"/>
                </a:cubicBezTo>
                <a:close/>
                <a:moveTo>
                  <a:pt x="1167" y="913"/>
                </a:moveTo>
                <a:cubicBezTo>
                  <a:pt x="1168" y="914"/>
                  <a:pt x="1168" y="915"/>
                  <a:pt x="1170" y="914"/>
                </a:cubicBezTo>
                <a:cubicBezTo>
                  <a:pt x="1170" y="912"/>
                  <a:pt x="1171" y="911"/>
                  <a:pt x="1171" y="909"/>
                </a:cubicBezTo>
                <a:cubicBezTo>
                  <a:pt x="1169" y="909"/>
                  <a:pt x="1167" y="911"/>
                  <a:pt x="1167" y="913"/>
                </a:cubicBezTo>
                <a:close/>
                <a:moveTo>
                  <a:pt x="1158" y="911"/>
                </a:moveTo>
                <a:cubicBezTo>
                  <a:pt x="1157" y="914"/>
                  <a:pt x="1153" y="913"/>
                  <a:pt x="1151" y="913"/>
                </a:cubicBezTo>
                <a:cubicBezTo>
                  <a:pt x="1151" y="915"/>
                  <a:pt x="1148" y="916"/>
                  <a:pt x="1146" y="917"/>
                </a:cubicBezTo>
                <a:cubicBezTo>
                  <a:pt x="1145" y="922"/>
                  <a:pt x="1145" y="922"/>
                  <a:pt x="1146" y="926"/>
                </a:cubicBezTo>
                <a:cubicBezTo>
                  <a:pt x="1149" y="926"/>
                  <a:pt x="1152" y="923"/>
                  <a:pt x="1155" y="925"/>
                </a:cubicBezTo>
                <a:cubicBezTo>
                  <a:pt x="1154" y="926"/>
                  <a:pt x="1153" y="927"/>
                  <a:pt x="1153" y="928"/>
                </a:cubicBezTo>
                <a:cubicBezTo>
                  <a:pt x="1157" y="926"/>
                  <a:pt x="1161" y="925"/>
                  <a:pt x="1158" y="921"/>
                </a:cubicBezTo>
                <a:cubicBezTo>
                  <a:pt x="1161" y="921"/>
                  <a:pt x="1161" y="921"/>
                  <a:pt x="1161" y="921"/>
                </a:cubicBezTo>
                <a:cubicBezTo>
                  <a:pt x="1161" y="923"/>
                  <a:pt x="1160" y="924"/>
                  <a:pt x="1162" y="926"/>
                </a:cubicBezTo>
                <a:cubicBezTo>
                  <a:pt x="1163" y="921"/>
                  <a:pt x="1166" y="919"/>
                  <a:pt x="1165" y="914"/>
                </a:cubicBezTo>
                <a:cubicBezTo>
                  <a:pt x="1159" y="916"/>
                  <a:pt x="1160" y="911"/>
                  <a:pt x="1158" y="911"/>
                </a:cubicBezTo>
                <a:close/>
                <a:moveTo>
                  <a:pt x="1147" y="923"/>
                </a:moveTo>
                <a:cubicBezTo>
                  <a:pt x="1146" y="920"/>
                  <a:pt x="1149" y="921"/>
                  <a:pt x="1148" y="917"/>
                </a:cubicBezTo>
                <a:cubicBezTo>
                  <a:pt x="1149" y="918"/>
                  <a:pt x="1150" y="918"/>
                  <a:pt x="1151" y="918"/>
                </a:cubicBezTo>
                <a:cubicBezTo>
                  <a:pt x="1151" y="921"/>
                  <a:pt x="1150" y="923"/>
                  <a:pt x="1147" y="923"/>
                </a:cubicBezTo>
                <a:close/>
                <a:moveTo>
                  <a:pt x="88" y="926"/>
                </a:moveTo>
                <a:cubicBezTo>
                  <a:pt x="92" y="922"/>
                  <a:pt x="97" y="920"/>
                  <a:pt x="101" y="916"/>
                </a:cubicBezTo>
                <a:cubicBezTo>
                  <a:pt x="95" y="911"/>
                  <a:pt x="91" y="920"/>
                  <a:pt x="87" y="923"/>
                </a:cubicBezTo>
                <a:cubicBezTo>
                  <a:pt x="88" y="923"/>
                  <a:pt x="87" y="925"/>
                  <a:pt x="88" y="926"/>
                </a:cubicBezTo>
                <a:close/>
                <a:moveTo>
                  <a:pt x="994" y="937"/>
                </a:moveTo>
                <a:cubicBezTo>
                  <a:pt x="1001" y="937"/>
                  <a:pt x="1006" y="930"/>
                  <a:pt x="1012" y="931"/>
                </a:cubicBezTo>
                <a:cubicBezTo>
                  <a:pt x="1013" y="927"/>
                  <a:pt x="1012" y="927"/>
                  <a:pt x="1012" y="922"/>
                </a:cubicBezTo>
                <a:cubicBezTo>
                  <a:pt x="1002" y="920"/>
                  <a:pt x="1004" y="933"/>
                  <a:pt x="996" y="931"/>
                </a:cubicBezTo>
                <a:cubicBezTo>
                  <a:pt x="998" y="927"/>
                  <a:pt x="1001" y="926"/>
                  <a:pt x="1005" y="924"/>
                </a:cubicBezTo>
                <a:cubicBezTo>
                  <a:pt x="1001" y="923"/>
                  <a:pt x="997" y="922"/>
                  <a:pt x="994" y="925"/>
                </a:cubicBezTo>
                <a:cubicBezTo>
                  <a:pt x="997" y="930"/>
                  <a:pt x="993" y="931"/>
                  <a:pt x="994" y="937"/>
                </a:cubicBezTo>
                <a:close/>
                <a:moveTo>
                  <a:pt x="178" y="931"/>
                </a:moveTo>
                <a:cubicBezTo>
                  <a:pt x="175" y="931"/>
                  <a:pt x="176" y="933"/>
                  <a:pt x="174" y="935"/>
                </a:cubicBezTo>
                <a:cubicBezTo>
                  <a:pt x="178" y="935"/>
                  <a:pt x="178" y="933"/>
                  <a:pt x="178" y="931"/>
                </a:cubicBezTo>
                <a:close/>
                <a:moveTo>
                  <a:pt x="1184" y="948"/>
                </a:moveTo>
                <a:cubicBezTo>
                  <a:pt x="1186" y="945"/>
                  <a:pt x="1188" y="942"/>
                  <a:pt x="1189" y="939"/>
                </a:cubicBezTo>
                <a:cubicBezTo>
                  <a:pt x="1184" y="941"/>
                  <a:pt x="1188" y="934"/>
                  <a:pt x="1184" y="935"/>
                </a:cubicBezTo>
                <a:cubicBezTo>
                  <a:pt x="1177" y="945"/>
                  <a:pt x="1160" y="942"/>
                  <a:pt x="1160" y="956"/>
                </a:cubicBezTo>
                <a:cubicBezTo>
                  <a:pt x="1159" y="954"/>
                  <a:pt x="1158" y="957"/>
                  <a:pt x="1158" y="955"/>
                </a:cubicBezTo>
                <a:cubicBezTo>
                  <a:pt x="1158" y="954"/>
                  <a:pt x="1159" y="953"/>
                  <a:pt x="1158" y="952"/>
                </a:cubicBezTo>
                <a:cubicBezTo>
                  <a:pt x="1156" y="954"/>
                  <a:pt x="1155" y="956"/>
                  <a:pt x="1154" y="958"/>
                </a:cubicBezTo>
                <a:cubicBezTo>
                  <a:pt x="1149" y="959"/>
                  <a:pt x="1153" y="956"/>
                  <a:pt x="1149" y="955"/>
                </a:cubicBezTo>
                <a:cubicBezTo>
                  <a:pt x="1150" y="963"/>
                  <a:pt x="1143" y="964"/>
                  <a:pt x="1135" y="964"/>
                </a:cubicBezTo>
                <a:cubicBezTo>
                  <a:pt x="1132" y="973"/>
                  <a:pt x="1125" y="977"/>
                  <a:pt x="1117" y="980"/>
                </a:cubicBezTo>
                <a:cubicBezTo>
                  <a:pt x="1114" y="975"/>
                  <a:pt x="1120" y="972"/>
                  <a:pt x="1122" y="969"/>
                </a:cubicBezTo>
                <a:cubicBezTo>
                  <a:pt x="1117" y="969"/>
                  <a:pt x="1126" y="967"/>
                  <a:pt x="1122" y="965"/>
                </a:cubicBezTo>
                <a:cubicBezTo>
                  <a:pt x="1121" y="968"/>
                  <a:pt x="1119" y="965"/>
                  <a:pt x="1118" y="965"/>
                </a:cubicBezTo>
                <a:cubicBezTo>
                  <a:pt x="1116" y="966"/>
                  <a:pt x="1115" y="969"/>
                  <a:pt x="1114" y="972"/>
                </a:cubicBezTo>
                <a:cubicBezTo>
                  <a:pt x="1109" y="971"/>
                  <a:pt x="1108" y="974"/>
                  <a:pt x="1106" y="977"/>
                </a:cubicBezTo>
                <a:cubicBezTo>
                  <a:pt x="1110" y="976"/>
                  <a:pt x="1110" y="973"/>
                  <a:pt x="1114" y="974"/>
                </a:cubicBezTo>
                <a:cubicBezTo>
                  <a:pt x="1118" y="982"/>
                  <a:pt x="1110" y="982"/>
                  <a:pt x="1107" y="987"/>
                </a:cubicBezTo>
                <a:cubicBezTo>
                  <a:pt x="1115" y="986"/>
                  <a:pt x="1119" y="980"/>
                  <a:pt x="1127" y="978"/>
                </a:cubicBezTo>
                <a:cubicBezTo>
                  <a:pt x="1128" y="981"/>
                  <a:pt x="1129" y="983"/>
                  <a:pt x="1130" y="984"/>
                </a:cubicBezTo>
                <a:cubicBezTo>
                  <a:pt x="1134" y="981"/>
                  <a:pt x="1140" y="978"/>
                  <a:pt x="1143" y="973"/>
                </a:cubicBezTo>
                <a:cubicBezTo>
                  <a:pt x="1153" y="977"/>
                  <a:pt x="1151" y="960"/>
                  <a:pt x="1158" y="958"/>
                </a:cubicBezTo>
                <a:cubicBezTo>
                  <a:pt x="1161" y="958"/>
                  <a:pt x="1161" y="961"/>
                  <a:pt x="1164" y="960"/>
                </a:cubicBezTo>
                <a:cubicBezTo>
                  <a:pt x="1171" y="957"/>
                  <a:pt x="1174" y="946"/>
                  <a:pt x="1184" y="948"/>
                </a:cubicBezTo>
                <a:close/>
                <a:moveTo>
                  <a:pt x="215" y="940"/>
                </a:moveTo>
                <a:cubicBezTo>
                  <a:pt x="216" y="940"/>
                  <a:pt x="218" y="940"/>
                  <a:pt x="218" y="942"/>
                </a:cubicBezTo>
                <a:cubicBezTo>
                  <a:pt x="219" y="942"/>
                  <a:pt x="221" y="942"/>
                  <a:pt x="221" y="940"/>
                </a:cubicBezTo>
                <a:cubicBezTo>
                  <a:pt x="220" y="940"/>
                  <a:pt x="220" y="940"/>
                  <a:pt x="220" y="939"/>
                </a:cubicBezTo>
                <a:cubicBezTo>
                  <a:pt x="218" y="939"/>
                  <a:pt x="215" y="938"/>
                  <a:pt x="215" y="940"/>
                </a:cubicBezTo>
                <a:close/>
                <a:moveTo>
                  <a:pt x="1064" y="943"/>
                </a:moveTo>
                <a:cubicBezTo>
                  <a:pt x="1065" y="946"/>
                  <a:pt x="1063" y="946"/>
                  <a:pt x="1062" y="948"/>
                </a:cubicBezTo>
                <a:cubicBezTo>
                  <a:pt x="1066" y="947"/>
                  <a:pt x="1065" y="950"/>
                  <a:pt x="1068" y="950"/>
                </a:cubicBezTo>
                <a:cubicBezTo>
                  <a:pt x="1069" y="948"/>
                  <a:pt x="1073" y="948"/>
                  <a:pt x="1072" y="944"/>
                </a:cubicBezTo>
                <a:cubicBezTo>
                  <a:pt x="1070" y="943"/>
                  <a:pt x="1069" y="948"/>
                  <a:pt x="1069" y="945"/>
                </a:cubicBezTo>
                <a:cubicBezTo>
                  <a:pt x="1069" y="944"/>
                  <a:pt x="1070" y="943"/>
                  <a:pt x="1070" y="942"/>
                </a:cubicBezTo>
                <a:cubicBezTo>
                  <a:pt x="1068" y="942"/>
                  <a:pt x="1067" y="940"/>
                  <a:pt x="1064" y="939"/>
                </a:cubicBezTo>
                <a:cubicBezTo>
                  <a:pt x="1063" y="944"/>
                  <a:pt x="1057" y="942"/>
                  <a:pt x="1058" y="948"/>
                </a:cubicBezTo>
                <a:cubicBezTo>
                  <a:pt x="1063" y="949"/>
                  <a:pt x="1061" y="944"/>
                  <a:pt x="1064" y="943"/>
                </a:cubicBezTo>
                <a:close/>
                <a:moveTo>
                  <a:pt x="942" y="948"/>
                </a:moveTo>
                <a:cubicBezTo>
                  <a:pt x="942" y="944"/>
                  <a:pt x="942" y="944"/>
                  <a:pt x="942" y="944"/>
                </a:cubicBezTo>
                <a:cubicBezTo>
                  <a:pt x="939" y="943"/>
                  <a:pt x="939" y="949"/>
                  <a:pt x="942" y="948"/>
                </a:cubicBezTo>
                <a:close/>
                <a:moveTo>
                  <a:pt x="1171" y="961"/>
                </a:moveTo>
                <a:cubicBezTo>
                  <a:pt x="1171" y="966"/>
                  <a:pt x="1164" y="965"/>
                  <a:pt x="1164" y="970"/>
                </a:cubicBezTo>
                <a:cubicBezTo>
                  <a:pt x="1176" y="963"/>
                  <a:pt x="1186" y="960"/>
                  <a:pt x="1195" y="950"/>
                </a:cubicBezTo>
                <a:cubicBezTo>
                  <a:pt x="1185" y="945"/>
                  <a:pt x="1181" y="960"/>
                  <a:pt x="1171" y="961"/>
                </a:cubicBezTo>
                <a:close/>
                <a:moveTo>
                  <a:pt x="199" y="950"/>
                </a:moveTo>
                <a:cubicBezTo>
                  <a:pt x="197" y="950"/>
                  <a:pt x="194" y="950"/>
                  <a:pt x="195" y="952"/>
                </a:cubicBezTo>
                <a:cubicBezTo>
                  <a:pt x="197" y="952"/>
                  <a:pt x="199" y="952"/>
                  <a:pt x="199" y="950"/>
                </a:cubicBezTo>
                <a:close/>
                <a:moveTo>
                  <a:pt x="72" y="952"/>
                </a:moveTo>
                <a:cubicBezTo>
                  <a:pt x="70" y="949"/>
                  <a:pt x="65" y="951"/>
                  <a:pt x="64" y="954"/>
                </a:cubicBezTo>
                <a:cubicBezTo>
                  <a:pt x="67" y="954"/>
                  <a:pt x="71" y="955"/>
                  <a:pt x="72" y="952"/>
                </a:cubicBezTo>
                <a:close/>
                <a:moveTo>
                  <a:pt x="1136" y="954"/>
                </a:moveTo>
                <a:cubicBezTo>
                  <a:pt x="1139" y="955"/>
                  <a:pt x="1141" y="954"/>
                  <a:pt x="1140" y="951"/>
                </a:cubicBezTo>
                <a:cubicBezTo>
                  <a:pt x="1137" y="951"/>
                  <a:pt x="1137" y="951"/>
                  <a:pt x="1137" y="951"/>
                </a:cubicBezTo>
                <a:cubicBezTo>
                  <a:pt x="1138" y="952"/>
                  <a:pt x="1136" y="953"/>
                  <a:pt x="1136" y="954"/>
                </a:cubicBezTo>
                <a:close/>
                <a:moveTo>
                  <a:pt x="90" y="958"/>
                </a:moveTo>
                <a:cubicBezTo>
                  <a:pt x="89" y="960"/>
                  <a:pt x="87" y="960"/>
                  <a:pt x="87" y="962"/>
                </a:cubicBezTo>
                <a:cubicBezTo>
                  <a:pt x="91" y="962"/>
                  <a:pt x="91" y="962"/>
                  <a:pt x="91" y="962"/>
                </a:cubicBezTo>
                <a:cubicBezTo>
                  <a:pt x="91" y="960"/>
                  <a:pt x="91" y="958"/>
                  <a:pt x="90" y="958"/>
                </a:cubicBezTo>
                <a:close/>
                <a:moveTo>
                  <a:pt x="130" y="964"/>
                </a:moveTo>
                <a:cubicBezTo>
                  <a:pt x="134" y="965"/>
                  <a:pt x="135" y="959"/>
                  <a:pt x="133" y="958"/>
                </a:cubicBezTo>
                <a:cubicBezTo>
                  <a:pt x="132" y="959"/>
                  <a:pt x="128" y="961"/>
                  <a:pt x="130" y="964"/>
                </a:cubicBezTo>
                <a:close/>
                <a:moveTo>
                  <a:pt x="236" y="965"/>
                </a:moveTo>
                <a:cubicBezTo>
                  <a:pt x="236" y="967"/>
                  <a:pt x="236" y="968"/>
                  <a:pt x="237" y="969"/>
                </a:cubicBezTo>
                <a:cubicBezTo>
                  <a:pt x="243" y="967"/>
                  <a:pt x="247" y="971"/>
                  <a:pt x="248" y="975"/>
                </a:cubicBezTo>
                <a:cubicBezTo>
                  <a:pt x="248" y="967"/>
                  <a:pt x="247" y="967"/>
                  <a:pt x="247" y="960"/>
                </a:cubicBezTo>
                <a:cubicBezTo>
                  <a:pt x="242" y="960"/>
                  <a:pt x="240" y="963"/>
                  <a:pt x="236" y="965"/>
                </a:cubicBezTo>
                <a:close/>
                <a:moveTo>
                  <a:pt x="171" y="965"/>
                </a:moveTo>
                <a:cubicBezTo>
                  <a:pt x="167" y="965"/>
                  <a:pt x="167" y="968"/>
                  <a:pt x="164" y="969"/>
                </a:cubicBezTo>
                <a:cubicBezTo>
                  <a:pt x="168" y="969"/>
                  <a:pt x="170" y="968"/>
                  <a:pt x="171" y="965"/>
                </a:cubicBezTo>
                <a:close/>
                <a:moveTo>
                  <a:pt x="1060" y="970"/>
                </a:moveTo>
                <a:cubicBezTo>
                  <a:pt x="1064" y="970"/>
                  <a:pt x="1066" y="969"/>
                  <a:pt x="1067" y="966"/>
                </a:cubicBezTo>
                <a:cubicBezTo>
                  <a:pt x="1064" y="967"/>
                  <a:pt x="1061" y="967"/>
                  <a:pt x="1060" y="970"/>
                </a:cubicBezTo>
                <a:close/>
                <a:moveTo>
                  <a:pt x="187" y="977"/>
                </a:moveTo>
                <a:cubicBezTo>
                  <a:pt x="187" y="978"/>
                  <a:pt x="188" y="981"/>
                  <a:pt x="186" y="981"/>
                </a:cubicBezTo>
                <a:cubicBezTo>
                  <a:pt x="182" y="981"/>
                  <a:pt x="178" y="982"/>
                  <a:pt x="176" y="985"/>
                </a:cubicBezTo>
                <a:cubicBezTo>
                  <a:pt x="173" y="986"/>
                  <a:pt x="175" y="982"/>
                  <a:pt x="172" y="983"/>
                </a:cubicBezTo>
                <a:cubicBezTo>
                  <a:pt x="166" y="985"/>
                  <a:pt x="164" y="989"/>
                  <a:pt x="161" y="992"/>
                </a:cubicBezTo>
                <a:cubicBezTo>
                  <a:pt x="156" y="997"/>
                  <a:pt x="149" y="999"/>
                  <a:pt x="145" y="1001"/>
                </a:cubicBezTo>
                <a:cubicBezTo>
                  <a:pt x="159" y="1005"/>
                  <a:pt x="173" y="992"/>
                  <a:pt x="179" y="985"/>
                </a:cubicBezTo>
                <a:cubicBezTo>
                  <a:pt x="191" y="984"/>
                  <a:pt x="196" y="977"/>
                  <a:pt x="204" y="972"/>
                </a:cubicBezTo>
                <a:cubicBezTo>
                  <a:pt x="196" y="971"/>
                  <a:pt x="193" y="975"/>
                  <a:pt x="187" y="977"/>
                </a:cubicBezTo>
                <a:close/>
                <a:moveTo>
                  <a:pt x="1174" y="972"/>
                </a:moveTo>
                <a:cubicBezTo>
                  <a:pt x="1175" y="975"/>
                  <a:pt x="1171" y="974"/>
                  <a:pt x="1172" y="977"/>
                </a:cubicBezTo>
                <a:cubicBezTo>
                  <a:pt x="1175" y="977"/>
                  <a:pt x="1177" y="973"/>
                  <a:pt x="1174" y="972"/>
                </a:cubicBezTo>
                <a:close/>
                <a:moveTo>
                  <a:pt x="1190" y="976"/>
                </a:moveTo>
                <a:cubicBezTo>
                  <a:pt x="1185" y="977"/>
                  <a:pt x="1178" y="975"/>
                  <a:pt x="1177" y="980"/>
                </a:cubicBezTo>
                <a:cubicBezTo>
                  <a:pt x="1183" y="977"/>
                  <a:pt x="1187" y="984"/>
                  <a:pt x="1190" y="980"/>
                </a:cubicBezTo>
                <a:cubicBezTo>
                  <a:pt x="1185" y="980"/>
                  <a:pt x="1188" y="977"/>
                  <a:pt x="1190" y="976"/>
                </a:cubicBezTo>
                <a:close/>
                <a:moveTo>
                  <a:pt x="989" y="985"/>
                </a:moveTo>
                <a:cubicBezTo>
                  <a:pt x="991" y="985"/>
                  <a:pt x="991" y="986"/>
                  <a:pt x="991" y="988"/>
                </a:cubicBezTo>
                <a:cubicBezTo>
                  <a:pt x="995" y="986"/>
                  <a:pt x="997" y="983"/>
                  <a:pt x="999" y="979"/>
                </a:cubicBezTo>
                <a:cubicBezTo>
                  <a:pt x="994" y="980"/>
                  <a:pt x="991" y="982"/>
                  <a:pt x="989" y="985"/>
                </a:cubicBezTo>
                <a:close/>
                <a:moveTo>
                  <a:pt x="207" y="982"/>
                </a:moveTo>
                <a:cubicBezTo>
                  <a:pt x="210" y="985"/>
                  <a:pt x="216" y="983"/>
                  <a:pt x="219" y="982"/>
                </a:cubicBezTo>
                <a:cubicBezTo>
                  <a:pt x="217" y="981"/>
                  <a:pt x="211" y="979"/>
                  <a:pt x="207" y="982"/>
                </a:cubicBezTo>
                <a:close/>
                <a:moveTo>
                  <a:pt x="4" y="982"/>
                </a:moveTo>
                <a:cubicBezTo>
                  <a:pt x="2" y="983"/>
                  <a:pt x="1" y="985"/>
                  <a:pt x="0" y="988"/>
                </a:cubicBezTo>
                <a:cubicBezTo>
                  <a:pt x="4" y="987"/>
                  <a:pt x="6" y="990"/>
                  <a:pt x="9" y="991"/>
                </a:cubicBezTo>
                <a:cubicBezTo>
                  <a:pt x="9" y="987"/>
                  <a:pt x="15" y="989"/>
                  <a:pt x="14" y="985"/>
                </a:cubicBezTo>
                <a:cubicBezTo>
                  <a:pt x="9" y="987"/>
                  <a:pt x="8" y="984"/>
                  <a:pt x="4" y="982"/>
                </a:cubicBezTo>
                <a:close/>
                <a:moveTo>
                  <a:pt x="1088" y="991"/>
                </a:moveTo>
                <a:cubicBezTo>
                  <a:pt x="1090" y="987"/>
                  <a:pt x="1095" y="986"/>
                  <a:pt x="1099" y="986"/>
                </a:cubicBezTo>
                <a:cubicBezTo>
                  <a:pt x="1098" y="977"/>
                  <a:pt x="1086" y="988"/>
                  <a:pt x="1088" y="991"/>
                </a:cubicBezTo>
                <a:close/>
                <a:moveTo>
                  <a:pt x="1136" y="986"/>
                </a:moveTo>
                <a:cubicBezTo>
                  <a:pt x="1138" y="986"/>
                  <a:pt x="1138" y="987"/>
                  <a:pt x="1139" y="988"/>
                </a:cubicBezTo>
                <a:cubicBezTo>
                  <a:pt x="1138" y="985"/>
                  <a:pt x="1142" y="987"/>
                  <a:pt x="1141" y="984"/>
                </a:cubicBezTo>
                <a:cubicBezTo>
                  <a:pt x="1139" y="984"/>
                  <a:pt x="1137" y="985"/>
                  <a:pt x="1136" y="986"/>
                </a:cubicBezTo>
                <a:close/>
                <a:moveTo>
                  <a:pt x="1151" y="990"/>
                </a:moveTo>
                <a:cubicBezTo>
                  <a:pt x="1152" y="990"/>
                  <a:pt x="1153" y="991"/>
                  <a:pt x="1154" y="991"/>
                </a:cubicBezTo>
                <a:cubicBezTo>
                  <a:pt x="1153" y="998"/>
                  <a:pt x="1147" y="992"/>
                  <a:pt x="1146" y="995"/>
                </a:cubicBezTo>
                <a:cubicBezTo>
                  <a:pt x="1150" y="996"/>
                  <a:pt x="1151" y="999"/>
                  <a:pt x="1154" y="1000"/>
                </a:cubicBezTo>
                <a:cubicBezTo>
                  <a:pt x="1152" y="997"/>
                  <a:pt x="1153" y="993"/>
                  <a:pt x="1157" y="992"/>
                </a:cubicBezTo>
                <a:cubicBezTo>
                  <a:pt x="1156" y="991"/>
                  <a:pt x="1156" y="989"/>
                  <a:pt x="1155" y="988"/>
                </a:cubicBezTo>
                <a:cubicBezTo>
                  <a:pt x="1155" y="990"/>
                  <a:pt x="1150" y="987"/>
                  <a:pt x="1151" y="990"/>
                </a:cubicBezTo>
                <a:close/>
                <a:moveTo>
                  <a:pt x="845" y="991"/>
                </a:moveTo>
                <a:cubicBezTo>
                  <a:pt x="842" y="993"/>
                  <a:pt x="834" y="994"/>
                  <a:pt x="836" y="998"/>
                </a:cubicBezTo>
                <a:cubicBezTo>
                  <a:pt x="839" y="996"/>
                  <a:pt x="843" y="995"/>
                  <a:pt x="845" y="991"/>
                </a:cubicBezTo>
                <a:close/>
                <a:moveTo>
                  <a:pt x="996" y="992"/>
                </a:moveTo>
                <a:cubicBezTo>
                  <a:pt x="994" y="993"/>
                  <a:pt x="992" y="994"/>
                  <a:pt x="991" y="995"/>
                </a:cubicBezTo>
                <a:cubicBezTo>
                  <a:pt x="994" y="995"/>
                  <a:pt x="996" y="995"/>
                  <a:pt x="996" y="992"/>
                </a:cubicBezTo>
                <a:close/>
                <a:moveTo>
                  <a:pt x="1031" y="997"/>
                </a:moveTo>
                <a:cubicBezTo>
                  <a:pt x="1031" y="995"/>
                  <a:pt x="1034" y="996"/>
                  <a:pt x="1035" y="994"/>
                </a:cubicBezTo>
                <a:cubicBezTo>
                  <a:pt x="1033" y="992"/>
                  <a:pt x="1028" y="996"/>
                  <a:pt x="1031" y="997"/>
                </a:cubicBezTo>
                <a:close/>
                <a:moveTo>
                  <a:pt x="856" y="1002"/>
                </a:moveTo>
                <a:cubicBezTo>
                  <a:pt x="861" y="1004"/>
                  <a:pt x="865" y="997"/>
                  <a:pt x="869" y="995"/>
                </a:cubicBezTo>
                <a:cubicBezTo>
                  <a:pt x="865" y="998"/>
                  <a:pt x="858" y="994"/>
                  <a:pt x="854" y="1000"/>
                </a:cubicBezTo>
                <a:cubicBezTo>
                  <a:pt x="856" y="1001"/>
                  <a:pt x="858" y="997"/>
                  <a:pt x="859" y="999"/>
                </a:cubicBezTo>
                <a:cubicBezTo>
                  <a:pt x="858" y="999"/>
                  <a:pt x="857" y="1000"/>
                  <a:pt x="856" y="1002"/>
                </a:cubicBezTo>
                <a:close/>
                <a:moveTo>
                  <a:pt x="882" y="994"/>
                </a:moveTo>
                <a:cubicBezTo>
                  <a:pt x="880" y="996"/>
                  <a:pt x="873" y="997"/>
                  <a:pt x="876" y="1001"/>
                </a:cubicBezTo>
                <a:cubicBezTo>
                  <a:pt x="880" y="1001"/>
                  <a:pt x="884" y="997"/>
                  <a:pt x="882" y="994"/>
                </a:cubicBezTo>
                <a:close/>
                <a:moveTo>
                  <a:pt x="327" y="1005"/>
                </a:moveTo>
                <a:cubicBezTo>
                  <a:pt x="328" y="1004"/>
                  <a:pt x="332" y="1005"/>
                  <a:pt x="331" y="1002"/>
                </a:cubicBezTo>
                <a:cubicBezTo>
                  <a:pt x="329" y="1002"/>
                  <a:pt x="325" y="1004"/>
                  <a:pt x="327" y="1005"/>
                </a:cubicBezTo>
                <a:close/>
                <a:moveTo>
                  <a:pt x="126" y="1017"/>
                </a:moveTo>
                <a:cubicBezTo>
                  <a:pt x="133" y="1015"/>
                  <a:pt x="141" y="1013"/>
                  <a:pt x="143" y="1006"/>
                </a:cubicBezTo>
                <a:cubicBezTo>
                  <a:pt x="136" y="1000"/>
                  <a:pt x="127" y="1008"/>
                  <a:pt x="126" y="1017"/>
                </a:cubicBezTo>
                <a:close/>
                <a:moveTo>
                  <a:pt x="825" y="1024"/>
                </a:moveTo>
                <a:cubicBezTo>
                  <a:pt x="837" y="1021"/>
                  <a:pt x="845" y="1013"/>
                  <a:pt x="852" y="1005"/>
                </a:cubicBezTo>
                <a:cubicBezTo>
                  <a:pt x="840" y="1006"/>
                  <a:pt x="834" y="1017"/>
                  <a:pt x="825" y="1018"/>
                </a:cubicBezTo>
                <a:cubicBezTo>
                  <a:pt x="827" y="1021"/>
                  <a:pt x="822" y="1022"/>
                  <a:pt x="825" y="1024"/>
                </a:cubicBezTo>
                <a:close/>
                <a:moveTo>
                  <a:pt x="834" y="1010"/>
                </a:moveTo>
                <a:cubicBezTo>
                  <a:pt x="836" y="1007"/>
                  <a:pt x="840" y="1009"/>
                  <a:pt x="840" y="1006"/>
                </a:cubicBezTo>
                <a:cubicBezTo>
                  <a:pt x="838" y="1004"/>
                  <a:pt x="830" y="1007"/>
                  <a:pt x="834" y="1010"/>
                </a:cubicBezTo>
                <a:close/>
                <a:moveTo>
                  <a:pt x="828" y="1006"/>
                </a:moveTo>
                <a:cubicBezTo>
                  <a:pt x="828" y="1009"/>
                  <a:pt x="824" y="1008"/>
                  <a:pt x="824" y="1011"/>
                </a:cubicBezTo>
                <a:cubicBezTo>
                  <a:pt x="827" y="1012"/>
                  <a:pt x="830" y="1012"/>
                  <a:pt x="832" y="1011"/>
                </a:cubicBezTo>
                <a:cubicBezTo>
                  <a:pt x="831" y="1009"/>
                  <a:pt x="830" y="1007"/>
                  <a:pt x="828" y="1006"/>
                </a:cubicBezTo>
                <a:close/>
                <a:moveTo>
                  <a:pt x="985" y="1009"/>
                </a:moveTo>
                <a:cubicBezTo>
                  <a:pt x="977" y="1010"/>
                  <a:pt x="972" y="1015"/>
                  <a:pt x="967" y="1019"/>
                </a:cubicBezTo>
                <a:cubicBezTo>
                  <a:pt x="976" y="1019"/>
                  <a:pt x="982" y="1015"/>
                  <a:pt x="985" y="1009"/>
                </a:cubicBezTo>
                <a:close/>
                <a:moveTo>
                  <a:pt x="1131" y="1012"/>
                </a:moveTo>
                <a:cubicBezTo>
                  <a:pt x="1133" y="1012"/>
                  <a:pt x="1135" y="1011"/>
                  <a:pt x="1136" y="1009"/>
                </a:cubicBezTo>
                <a:cubicBezTo>
                  <a:pt x="1133" y="1009"/>
                  <a:pt x="1131" y="1009"/>
                  <a:pt x="1131" y="1012"/>
                </a:cubicBezTo>
                <a:close/>
                <a:moveTo>
                  <a:pt x="816" y="1013"/>
                </a:moveTo>
                <a:cubicBezTo>
                  <a:pt x="813" y="1013"/>
                  <a:pt x="810" y="1014"/>
                  <a:pt x="808" y="1016"/>
                </a:cubicBezTo>
                <a:cubicBezTo>
                  <a:pt x="811" y="1015"/>
                  <a:pt x="815" y="1015"/>
                  <a:pt x="816" y="1013"/>
                </a:cubicBezTo>
                <a:close/>
                <a:moveTo>
                  <a:pt x="937" y="1026"/>
                </a:moveTo>
                <a:cubicBezTo>
                  <a:pt x="942" y="1026"/>
                  <a:pt x="945" y="1024"/>
                  <a:pt x="948" y="1021"/>
                </a:cubicBezTo>
                <a:cubicBezTo>
                  <a:pt x="947" y="1020"/>
                  <a:pt x="947" y="1017"/>
                  <a:pt x="946" y="1017"/>
                </a:cubicBezTo>
                <a:cubicBezTo>
                  <a:pt x="945" y="1018"/>
                  <a:pt x="942" y="1019"/>
                  <a:pt x="943" y="1016"/>
                </a:cubicBezTo>
                <a:cubicBezTo>
                  <a:pt x="938" y="1018"/>
                  <a:pt x="940" y="1022"/>
                  <a:pt x="937" y="1026"/>
                </a:cubicBezTo>
                <a:close/>
                <a:moveTo>
                  <a:pt x="239" y="1024"/>
                </a:moveTo>
                <a:cubicBezTo>
                  <a:pt x="239" y="1023"/>
                  <a:pt x="244" y="1021"/>
                  <a:pt x="241" y="1019"/>
                </a:cubicBezTo>
                <a:cubicBezTo>
                  <a:pt x="241" y="1021"/>
                  <a:pt x="235" y="1022"/>
                  <a:pt x="239" y="1024"/>
                </a:cubicBezTo>
                <a:close/>
                <a:moveTo>
                  <a:pt x="976" y="1035"/>
                </a:moveTo>
                <a:cubicBezTo>
                  <a:pt x="977" y="1036"/>
                  <a:pt x="983" y="1034"/>
                  <a:pt x="983" y="1030"/>
                </a:cubicBezTo>
                <a:cubicBezTo>
                  <a:pt x="976" y="1034"/>
                  <a:pt x="962" y="1038"/>
                  <a:pt x="956" y="1044"/>
                </a:cubicBezTo>
                <a:cubicBezTo>
                  <a:pt x="965" y="1044"/>
                  <a:pt x="970" y="1039"/>
                  <a:pt x="976" y="1035"/>
                </a:cubicBezTo>
                <a:close/>
                <a:moveTo>
                  <a:pt x="978" y="1043"/>
                </a:moveTo>
                <a:cubicBezTo>
                  <a:pt x="975" y="1043"/>
                  <a:pt x="973" y="1045"/>
                  <a:pt x="972" y="1046"/>
                </a:cubicBezTo>
                <a:cubicBezTo>
                  <a:pt x="974" y="1046"/>
                  <a:pt x="978" y="1046"/>
                  <a:pt x="978" y="1043"/>
                </a:cubicBezTo>
                <a:close/>
                <a:moveTo>
                  <a:pt x="245" y="1049"/>
                </a:moveTo>
                <a:cubicBezTo>
                  <a:pt x="243" y="1053"/>
                  <a:pt x="242" y="1059"/>
                  <a:pt x="240" y="1062"/>
                </a:cubicBezTo>
                <a:cubicBezTo>
                  <a:pt x="248" y="1060"/>
                  <a:pt x="255" y="1056"/>
                  <a:pt x="258" y="1048"/>
                </a:cubicBezTo>
                <a:cubicBezTo>
                  <a:pt x="254" y="1051"/>
                  <a:pt x="250" y="1050"/>
                  <a:pt x="245" y="1049"/>
                </a:cubicBezTo>
                <a:close/>
                <a:moveTo>
                  <a:pt x="921" y="1054"/>
                </a:moveTo>
                <a:cubicBezTo>
                  <a:pt x="923" y="1053"/>
                  <a:pt x="932" y="1052"/>
                  <a:pt x="933" y="1048"/>
                </a:cubicBezTo>
                <a:cubicBezTo>
                  <a:pt x="930" y="1050"/>
                  <a:pt x="923" y="1050"/>
                  <a:pt x="921" y="1054"/>
                </a:cubicBezTo>
                <a:close/>
                <a:moveTo>
                  <a:pt x="926" y="1062"/>
                </a:moveTo>
                <a:cubicBezTo>
                  <a:pt x="928" y="1057"/>
                  <a:pt x="934" y="1057"/>
                  <a:pt x="938" y="1054"/>
                </a:cubicBezTo>
                <a:cubicBezTo>
                  <a:pt x="931" y="1054"/>
                  <a:pt x="925" y="1057"/>
                  <a:pt x="921" y="1060"/>
                </a:cubicBezTo>
                <a:cubicBezTo>
                  <a:pt x="922" y="1061"/>
                  <a:pt x="925" y="1061"/>
                  <a:pt x="926" y="1062"/>
                </a:cubicBezTo>
                <a:close/>
                <a:moveTo>
                  <a:pt x="768" y="1057"/>
                </a:moveTo>
                <a:cubicBezTo>
                  <a:pt x="762" y="1054"/>
                  <a:pt x="760" y="1062"/>
                  <a:pt x="755" y="1060"/>
                </a:cubicBezTo>
                <a:cubicBezTo>
                  <a:pt x="755" y="1063"/>
                  <a:pt x="757" y="1063"/>
                  <a:pt x="758" y="1064"/>
                </a:cubicBezTo>
                <a:cubicBezTo>
                  <a:pt x="761" y="1060"/>
                  <a:pt x="766" y="1061"/>
                  <a:pt x="768" y="1057"/>
                </a:cubicBezTo>
                <a:close/>
                <a:moveTo>
                  <a:pt x="718" y="1059"/>
                </a:moveTo>
                <a:cubicBezTo>
                  <a:pt x="715" y="1059"/>
                  <a:pt x="713" y="1060"/>
                  <a:pt x="712" y="1062"/>
                </a:cubicBezTo>
                <a:cubicBezTo>
                  <a:pt x="713" y="1062"/>
                  <a:pt x="713" y="1063"/>
                  <a:pt x="712" y="1064"/>
                </a:cubicBezTo>
                <a:cubicBezTo>
                  <a:pt x="715" y="1063"/>
                  <a:pt x="718" y="1062"/>
                  <a:pt x="718" y="1059"/>
                </a:cubicBezTo>
                <a:close/>
                <a:moveTo>
                  <a:pt x="906" y="1070"/>
                </a:moveTo>
                <a:cubicBezTo>
                  <a:pt x="911" y="1069"/>
                  <a:pt x="915" y="1067"/>
                  <a:pt x="919" y="1064"/>
                </a:cubicBezTo>
                <a:cubicBezTo>
                  <a:pt x="919" y="1064"/>
                  <a:pt x="918" y="1063"/>
                  <a:pt x="918" y="1062"/>
                </a:cubicBezTo>
                <a:cubicBezTo>
                  <a:pt x="914" y="1065"/>
                  <a:pt x="906" y="1064"/>
                  <a:pt x="906" y="1070"/>
                </a:cubicBezTo>
                <a:close/>
                <a:moveTo>
                  <a:pt x="524" y="1069"/>
                </a:moveTo>
                <a:cubicBezTo>
                  <a:pt x="524" y="1066"/>
                  <a:pt x="526" y="1066"/>
                  <a:pt x="526" y="1063"/>
                </a:cubicBezTo>
                <a:cubicBezTo>
                  <a:pt x="523" y="1062"/>
                  <a:pt x="523" y="1065"/>
                  <a:pt x="522" y="1063"/>
                </a:cubicBezTo>
                <a:cubicBezTo>
                  <a:pt x="522" y="1069"/>
                  <a:pt x="515" y="1064"/>
                  <a:pt x="515" y="1068"/>
                </a:cubicBezTo>
                <a:cubicBezTo>
                  <a:pt x="516" y="1070"/>
                  <a:pt x="521" y="1068"/>
                  <a:pt x="524" y="1069"/>
                </a:cubicBezTo>
                <a:close/>
                <a:moveTo>
                  <a:pt x="678" y="1074"/>
                </a:moveTo>
                <a:cubicBezTo>
                  <a:pt x="691" y="1077"/>
                  <a:pt x="702" y="1069"/>
                  <a:pt x="710" y="1063"/>
                </a:cubicBezTo>
                <a:cubicBezTo>
                  <a:pt x="699" y="1065"/>
                  <a:pt x="688" y="1067"/>
                  <a:pt x="682" y="1073"/>
                </a:cubicBezTo>
                <a:cubicBezTo>
                  <a:pt x="682" y="1072"/>
                  <a:pt x="682" y="1071"/>
                  <a:pt x="681" y="1070"/>
                </a:cubicBezTo>
                <a:cubicBezTo>
                  <a:pt x="682" y="1074"/>
                  <a:pt x="677" y="1071"/>
                  <a:pt x="678" y="1074"/>
                </a:cubicBezTo>
                <a:close/>
                <a:moveTo>
                  <a:pt x="747" y="1066"/>
                </a:moveTo>
                <a:cubicBezTo>
                  <a:pt x="736" y="1067"/>
                  <a:pt x="724" y="1073"/>
                  <a:pt x="716" y="1078"/>
                </a:cubicBezTo>
                <a:cubicBezTo>
                  <a:pt x="727" y="1080"/>
                  <a:pt x="733" y="1070"/>
                  <a:pt x="744" y="1070"/>
                </a:cubicBezTo>
                <a:cubicBezTo>
                  <a:pt x="743" y="1067"/>
                  <a:pt x="746" y="1067"/>
                  <a:pt x="747" y="1066"/>
                </a:cubicBezTo>
                <a:close/>
                <a:moveTo>
                  <a:pt x="1029" y="1088"/>
                </a:moveTo>
                <a:cubicBezTo>
                  <a:pt x="1035" y="1088"/>
                  <a:pt x="1051" y="1081"/>
                  <a:pt x="1048" y="1075"/>
                </a:cubicBezTo>
                <a:cubicBezTo>
                  <a:pt x="1043" y="1080"/>
                  <a:pt x="1034" y="1083"/>
                  <a:pt x="1029" y="1088"/>
                </a:cubicBezTo>
                <a:close/>
                <a:moveTo>
                  <a:pt x="402" y="1084"/>
                </a:moveTo>
                <a:cubicBezTo>
                  <a:pt x="402" y="1086"/>
                  <a:pt x="399" y="1085"/>
                  <a:pt x="399" y="1086"/>
                </a:cubicBezTo>
                <a:cubicBezTo>
                  <a:pt x="402" y="1085"/>
                  <a:pt x="399" y="1089"/>
                  <a:pt x="402" y="1089"/>
                </a:cubicBezTo>
                <a:cubicBezTo>
                  <a:pt x="403" y="1088"/>
                  <a:pt x="405" y="1085"/>
                  <a:pt x="402" y="1084"/>
                </a:cubicBezTo>
                <a:close/>
                <a:moveTo>
                  <a:pt x="710" y="1088"/>
                </a:moveTo>
                <a:cubicBezTo>
                  <a:pt x="708" y="1090"/>
                  <a:pt x="702" y="1089"/>
                  <a:pt x="702" y="1093"/>
                </a:cubicBezTo>
                <a:cubicBezTo>
                  <a:pt x="704" y="1094"/>
                  <a:pt x="707" y="1094"/>
                  <a:pt x="711" y="1094"/>
                </a:cubicBezTo>
                <a:cubicBezTo>
                  <a:pt x="712" y="1092"/>
                  <a:pt x="713" y="1089"/>
                  <a:pt x="710" y="1088"/>
                </a:cubicBezTo>
                <a:close/>
                <a:moveTo>
                  <a:pt x="710" y="1097"/>
                </a:moveTo>
                <a:cubicBezTo>
                  <a:pt x="712" y="1098"/>
                  <a:pt x="715" y="1096"/>
                  <a:pt x="714" y="1099"/>
                </a:cubicBezTo>
                <a:cubicBezTo>
                  <a:pt x="709" y="1100"/>
                  <a:pt x="709" y="1101"/>
                  <a:pt x="709" y="1105"/>
                </a:cubicBezTo>
                <a:cubicBezTo>
                  <a:pt x="711" y="1105"/>
                  <a:pt x="713" y="1105"/>
                  <a:pt x="714" y="1107"/>
                </a:cubicBezTo>
                <a:cubicBezTo>
                  <a:pt x="711" y="1108"/>
                  <a:pt x="710" y="1107"/>
                  <a:pt x="710" y="1109"/>
                </a:cubicBezTo>
                <a:cubicBezTo>
                  <a:pt x="715" y="1109"/>
                  <a:pt x="718" y="1106"/>
                  <a:pt x="721" y="1104"/>
                </a:cubicBezTo>
                <a:cubicBezTo>
                  <a:pt x="718" y="1103"/>
                  <a:pt x="716" y="1107"/>
                  <a:pt x="714" y="1104"/>
                </a:cubicBezTo>
                <a:cubicBezTo>
                  <a:pt x="717" y="1103"/>
                  <a:pt x="722" y="1099"/>
                  <a:pt x="725" y="1101"/>
                </a:cubicBezTo>
                <a:cubicBezTo>
                  <a:pt x="725" y="1103"/>
                  <a:pt x="722" y="1102"/>
                  <a:pt x="722" y="1104"/>
                </a:cubicBezTo>
                <a:cubicBezTo>
                  <a:pt x="725" y="1106"/>
                  <a:pt x="729" y="1104"/>
                  <a:pt x="731" y="1102"/>
                </a:cubicBezTo>
                <a:cubicBezTo>
                  <a:pt x="728" y="1102"/>
                  <a:pt x="726" y="1099"/>
                  <a:pt x="728" y="1097"/>
                </a:cubicBezTo>
                <a:cubicBezTo>
                  <a:pt x="726" y="1097"/>
                  <a:pt x="724" y="1098"/>
                  <a:pt x="724" y="1096"/>
                </a:cubicBezTo>
                <a:cubicBezTo>
                  <a:pt x="724" y="1094"/>
                  <a:pt x="727" y="1095"/>
                  <a:pt x="727" y="1094"/>
                </a:cubicBezTo>
                <a:cubicBezTo>
                  <a:pt x="725" y="1092"/>
                  <a:pt x="723" y="1090"/>
                  <a:pt x="721" y="1089"/>
                </a:cubicBezTo>
                <a:cubicBezTo>
                  <a:pt x="720" y="1095"/>
                  <a:pt x="712" y="1092"/>
                  <a:pt x="710" y="1097"/>
                </a:cubicBezTo>
                <a:close/>
                <a:moveTo>
                  <a:pt x="939" y="1102"/>
                </a:moveTo>
                <a:cubicBezTo>
                  <a:pt x="932" y="1106"/>
                  <a:pt x="924" y="1109"/>
                  <a:pt x="917" y="1113"/>
                </a:cubicBezTo>
                <a:cubicBezTo>
                  <a:pt x="928" y="1113"/>
                  <a:pt x="933" y="1105"/>
                  <a:pt x="940" y="1105"/>
                </a:cubicBezTo>
                <a:cubicBezTo>
                  <a:pt x="940" y="1104"/>
                  <a:pt x="941" y="1102"/>
                  <a:pt x="939" y="1102"/>
                </a:cubicBezTo>
                <a:close/>
                <a:moveTo>
                  <a:pt x="625" y="1108"/>
                </a:moveTo>
                <a:cubicBezTo>
                  <a:pt x="629" y="1107"/>
                  <a:pt x="634" y="1107"/>
                  <a:pt x="635" y="1104"/>
                </a:cubicBezTo>
                <a:cubicBezTo>
                  <a:pt x="631" y="1105"/>
                  <a:pt x="628" y="1105"/>
                  <a:pt x="625" y="1108"/>
                </a:cubicBezTo>
                <a:close/>
                <a:moveTo>
                  <a:pt x="682" y="1117"/>
                </a:moveTo>
                <a:cubicBezTo>
                  <a:pt x="685" y="1117"/>
                  <a:pt x="695" y="1117"/>
                  <a:pt x="697" y="1113"/>
                </a:cubicBezTo>
                <a:cubicBezTo>
                  <a:pt x="693" y="1112"/>
                  <a:pt x="692" y="1113"/>
                  <a:pt x="688" y="1113"/>
                </a:cubicBezTo>
                <a:cubicBezTo>
                  <a:pt x="684" y="1110"/>
                  <a:pt x="689" y="1110"/>
                  <a:pt x="689" y="1108"/>
                </a:cubicBezTo>
                <a:cubicBezTo>
                  <a:pt x="682" y="1108"/>
                  <a:pt x="687" y="1111"/>
                  <a:pt x="682" y="1113"/>
                </a:cubicBezTo>
                <a:cubicBezTo>
                  <a:pt x="686" y="1115"/>
                  <a:pt x="683" y="1115"/>
                  <a:pt x="682" y="1117"/>
                </a:cubicBezTo>
                <a:close/>
                <a:moveTo>
                  <a:pt x="561" y="1110"/>
                </a:moveTo>
                <a:cubicBezTo>
                  <a:pt x="558" y="1112"/>
                  <a:pt x="550" y="1108"/>
                  <a:pt x="547" y="1112"/>
                </a:cubicBezTo>
                <a:cubicBezTo>
                  <a:pt x="551" y="1114"/>
                  <a:pt x="560" y="1114"/>
                  <a:pt x="561" y="1110"/>
                </a:cubicBezTo>
                <a:close/>
                <a:moveTo>
                  <a:pt x="870" y="1113"/>
                </a:moveTo>
                <a:cubicBezTo>
                  <a:pt x="867" y="1113"/>
                  <a:pt x="866" y="1115"/>
                  <a:pt x="863" y="1115"/>
                </a:cubicBezTo>
                <a:cubicBezTo>
                  <a:pt x="865" y="1119"/>
                  <a:pt x="863" y="1120"/>
                  <a:pt x="862" y="1122"/>
                </a:cubicBezTo>
                <a:cubicBezTo>
                  <a:pt x="871" y="1122"/>
                  <a:pt x="869" y="1120"/>
                  <a:pt x="870" y="1113"/>
                </a:cubicBezTo>
                <a:close/>
                <a:moveTo>
                  <a:pt x="809" y="1121"/>
                </a:moveTo>
                <a:cubicBezTo>
                  <a:pt x="806" y="1121"/>
                  <a:pt x="802" y="1120"/>
                  <a:pt x="801" y="1123"/>
                </a:cubicBezTo>
                <a:cubicBezTo>
                  <a:pt x="804" y="1123"/>
                  <a:pt x="807" y="1122"/>
                  <a:pt x="809" y="1121"/>
                </a:cubicBezTo>
                <a:close/>
                <a:moveTo>
                  <a:pt x="742" y="1145"/>
                </a:moveTo>
                <a:cubicBezTo>
                  <a:pt x="746" y="1144"/>
                  <a:pt x="748" y="1141"/>
                  <a:pt x="749" y="1137"/>
                </a:cubicBezTo>
                <a:cubicBezTo>
                  <a:pt x="745" y="1140"/>
                  <a:pt x="743" y="1140"/>
                  <a:pt x="742" y="1145"/>
                </a:cubicBezTo>
                <a:close/>
                <a:moveTo>
                  <a:pt x="571" y="1138"/>
                </a:moveTo>
                <a:cubicBezTo>
                  <a:pt x="568" y="1141"/>
                  <a:pt x="562" y="1142"/>
                  <a:pt x="559" y="1145"/>
                </a:cubicBezTo>
                <a:cubicBezTo>
                  <a:pt x="564" y="1147"/>
                  <a:pt x="569" y="1142"/>
                  <a:pt x="571" y="1138"/>
                </a:cubicBezTo>
                <a:close/>
                <a:moveTo>
                  <a:pt x="611" y="1147"/>
                </a:moveTo>
                <a:cubicBezTo>
                  <a:pt x="609" y="1143"/>
                  <a:pt x="603" y="1146"/>
                  <a:pt x="602" y="1148"/>
                </a:cubicBezTo>
                <a:cubicBezTo>
                  <a:pt x="606" y="1148"/>
                  <a:pt x="610" y="1149"/>
                  <a:pt x="611" y="1147"/>
                </a:cubicBezTo>
                <a:close/>
                <a:moveTo>
                  <a:pt x="634" y="1152"/>
                </a:moveTo>
                <a:cubicBezTo>
                  <a:pt x="638" y="1153"/>
                  <a:pt x="644" y="1149"/>
                  <a:pt x="649" y="1148"/>
                </a:cubicBezTo>
                <a:cubicBezTo>
                  <a:pt x="644" y="1148"/>
                  <a:pt x="637" y="1148"/>
                  <a:pt x="634" y="1152"/>
                </a:cubicBezTo>
                <a:close/>
                <a:moveTo>
                  <a:pt x="695" y="1156"/>
                </a:moveTo>
                <a:cubicBezTo>
                  <a:pt x="689" y="1154"/>
                  <a:pt x="686" y="1160"/>
                  <a:pt x="681" y="1161"/>
                </a:cubicBezTo>
                <a:cubicBezTo>
                  <a:pt x="681" y="1161"/>
                  <a:pt x="680" y="1159"/>
                  <a:pt x="678" y="1160"/>
                </a:cubicBezTo>
                <a:cubicBezTo>
                  <a:pt x="674" y="1160"/>
                  <a:pt x="669" y="1166"/>
                  <a:pt x="662" y="1165"/>
                </a:cubicBezTo>
                <a:cubicBezTo>
                  <a:pt x="667" y="1171"/>
                  <a:pt x="677" y="1165"/>
                  <a:pt x="686" y="1162"/>
                </a:cubicBezTo>
                <a:cubicBezTo>
                  <a:pt x="693" y="1160"/>
                  <a:pt x="701" y="1159"/>
                  <a:pt x="708" y="1157"/>
                </a:cubicBezTo>
                <a:cubicBezTo>
                  <a:pt x="706" y="1151"/>
                  <a:pt x="697" y="1151"/>
                  <a:pt x="695" y="1156"/>
                </a:cubicBezTo>
                <a:close/>
                <a:moveTo>
                  <a:pt x="557" y="1166"/>
                </a:moveTo>
                <a:cubicBezTo>
                  <a:pt x="557" y="1170"/>
                  <a:pt x="558" y="1171"/>
                  <a:pt x="559" y="1174"/>
                </a:cubicBezTo>
                <a:cubicBezTo>
                  <a:pt x="571" y="1173"/>
                  <a:pt x="577" y="1170"/>
                  <a:pt x="582" y="1160"/>
                </a:cubicBezTo>
                <a:cubicBezTo>
                  <a:pt x="572" y="1156"/>
                  <a:pt x="566" y="1165"/>
                  <a:pt x="557" y="1166"/>
                </a:cubicBezTo>
                <a:close/>
                <a:moveTo>
                  <a:pt x="605" y="1161"/>
                </a:moveTo>
                <a:cubicBezTo>
                  <a:pt x="607" y="1163"/>
                  <a:pt x="614" y="1162"/>
                  <a:pt x="615" y="1160"/>
                </a:cubicBezTo>
                <a:cubicBezTo>
                  <a:pt x="612" y="1161"/>
                  <a:pt x="605" y="1158"/>
                  <a:pt x="605" y="1161"/>
                </a:cubicBezTo>
                <a:close/>
                <a:moveTo>
                  <a:pt x="606" y="1170"/>
                </a:moveTo>
                <a:cubicBezTo>
                  <a:pt x="606" y="1168"/>
                  <a:pt x="604" y="1167"/>
                  <a:pt x="605" y="1164"/>
                </a:cubicBezTo>
                <a:cubicBezTo>
                  <a:pt x="601" y="1165"/>
                  <a:pt x="602" y="1162"/>
                  <a:pt x="599" y="1162"/>
                </a:cubicBezTo>
                <a:cubicBezTo>
                  <a:pt x="599" y="1164"/>
                  <a:pt x="599" y="1164"/>
                  <a:pt x="599" y="1164"/>
                </a:cubicBezTo>
                <a:cubicBezTo>
                  <a:pt x="598" y="1164"/>
                  <a:pt x="598" y="1164"/>
                  <a:pt x="598" y="1165"/>
                </a:cubicBezTo>
                <a:cubicBezTo>
                  <a:pt x="601" y="1165"/>
                  <a:pt x="604" y="1165"/>
                  <a:pt x="604" y="1168"/>
                </a:cubicBezTo>
                <a:cubicBezTo>
                  <a:pt x="601" y="1168"/>
                  <a:pt x="598" y="1169"/>
                  <a:pt x="595" y="1171"/>
                </a:cubicBezTo>
                <a:cubicBezTo>
                  <a:pt x="599" y="1174"/>
                  <a:pt x="602" y="1170"/>
                  <a:pt x="606" y="1170"/>
                </a:cubicBezTo>
                <a:close/>
                <a:moveTo>
                  <a:pt x="811" y="1194"/>
                </a:moveTo>
                <a:cubicBezTo>
                  <a:pt x="821" y="1191"/>
                  <a:pt x="837" y="1185"/>
                  <a:pt x="847" y="1179"/>
                </a:cubicBezTo>
                <a:cubicBezTo>
                  <a:pt x="838" y="1180"/>
                  <a:pt x="830" y="1185"/>
                  <a:pt x="822" y="1188"/>
                </a:cubicBezTo>
                <a:cubicBezTo>
                  <a:pt x="819" y="1189"/>
                  <a:pt x="811" y="1188"/>
                  <a:pt x="811" y="1194"/>
                </a:cubicBezTo>
                <a:close/>
                <a:moveTo>
                  <a:pt x="569" y="1181"/>
                </a:moveTo>
                <a:cubicBezTo>
                  <a:pt x="567" y="1182"/>
                  <a:pt x="563" y="1182"/>
                  <a:pt x="563" y="1185"/>
                </a:cubicBezTo>
                <a:cubicBezTo>
                  <a:pt x="566" y="1184"/>
                  <a:pt x="574" y="1187"/>
                  <a:pt x="577" y="1184"/>
                </a:cubicBezTo>
                <a:cubicBezTo>
                  <a:pt x="574" y="1183"/>
                  <a:pt x="568" y="1186"/>
                  <a:pt x="569" y="1181"/>
                </a:cubicBezTo>
                <a:close/>
                <a:moveTo>
                  <a:pt x="596" y="1188"/>
                </a:moveTo>
                <a:cubicBezTo>
                  <a:pt x="598" y="1188"/>
                  <a:pt x="599" y="1189"/>
                  <a:pt x="599" y="1191"/>
                </a:cubicBezTo>
                <a:cubicBezTo>
                  <a:pt x="604" y="1191"/>
                  <a:pt x="609" y="1191"/>
                  <a:pt x="612" y="1188"/>
                </a:cubicBezTo>
                <a:cubicBezTo>
                  <a:pt x="606" y="1188"/>
                  <a:pt x="602" y="1187"/>
                  <a:pt x="596" y="1188"/>
                </a:cubicBezTo>
                <a:close/>
                <a:moveTo>
                  <a:pt x="1057" y="131"/>
                </a:moveTo>
                <a:cubicBezTo>
                  <a:pt x="1067" y="127"/>
                  <a:pt x="1072" y="123"/>
                  <a:pt x="1082" y="118"/>
                </a:cubicBezTo>
                <a:cubicBezTo>
                  <a:pt x="1083" y="123"/>
                  <a:pt x="1077" y="128"/>
                  <a:pt x="1081" y="129"/>
                </a:cubicBezTo>
                <a:cubicBezTo>
                  <a:pt x="1086" y="124"/>
                  <a:pt x="1095" y="123"/>
                  <a:pt x="1102" y="116"/>
                </a:cubicBezTo>
                <a:cubicBezTo>
                  <a:pt x="1102" y="118"/>
                  <a:pt x="1103" y="117"/>
                  <a:pt x="1103" y="118"/>
                </a:cubicBezTo>
                <a:cubicBezTo>
                  <a:pt x="1104" y="130"/>
                  <a:pt x="1088" y="126"/>
                  <a:pt x="1085" y="135"/>
                </a:cubicBezTo>
                <a:cubicBezTo>
                  <a:pt x="1086" y="136"/>
                  <a:pt x="1089" y="136"/>
                  <a:pt x="1089" y="139"/>
                </a:cubicBezTo>
                <a:cubicBezTo>
                  <a:pt x="1103" y="136"/>
                  <a:pt x="1112" y="135"/>
                  <a:pt x="1125" y="131"/>
                </a:cubicBezTo>
                <a:cubicBezTo>
                  <a:pt x="1135" y="149"/>
                  <a:pt x="1100" y="141"/>
                  <a:pt x="1105" y="156"/>
                </a:cubicBezTo>
                <a:cubicBezTo>
                  <a:pt x="1108" y="158"/>
                  <a:pt x="1109" y="155"/>
                  <a:pt x="1111" y="157"/>
                </a:cubicBezTo>
                <a:cubicBezTo>
                  <a:pt x="1106" y="157"/>
                  <a:pt x="1109" y="161"/>
                  <a:pt x="1111" y="162"/>
                </a:cubicBezTo>
                <a:cubicBezTo>
                  <a:pt x="1108" y="165"/>
                  <a:pt x="1099" y="166"/>
                  <a:pt x="1100" y="169"/>
                </a:cubicBezTo>
                <a:cubicBezTo>
                  <a:pt x="1104" y="167"/>
                  <a:pt x="1110" y="164"/>
                  <a:pt x="1115" y="165"/>
                </a:cubicBezTo>
                <a:cubicBezTo>
                  <a:pt x="1115" y="161"/>
                  <a:pt x="1118" y="161"/>
                  <a:pt x="1118" y="158"/>
                </a:cubicBezTo>
                <a:cubicBezTo>
                  <a:pt x="1116" y="158"/>
                  <a:pt x="1115" y="157"/>
                  <a:pt x="1115" y="154"/>
                </a:cubicBezTo>
                <a:cubicBezTo>
                  <a:pt x="1118" y="152"/>
                  <a:pt x="1119" y="148"/>
                  <a:pt x="1123" y="146"/>
                </a:cubicBezTo>
                <a:cubicBezTo>
                  <a:pt x="1127" y="146"/>
                  <a:pt x="1129" y="150"/>
                  <a:pt x="1129" y="154"/>
                </a:cubicBezTo>
                <a:cubicBezTo>
                  <a:pt x="1143" y="157"/>
                  <a:pt x="1173" y="157"/>
                  <a:pt x="1180" y="143"/>
                </a:cubicBezTo>
                <a:cubicBezTo>
                  <a:pt x="1182" y="144"/>
                  <a:pt x="1184" y="144"/>
                  <a:pt x="1184" y="146"/>
                </a:cubicBezTo>
                <a:cubicBezTo>
                  <a:pt x="1184" y="154"/>
                  <a:pt x="1178" y="159"/>
                  <a:pt x="1185" y="163"/>
                </a:cubicBezTo>
                <a:cubicBezTo>
                  <a:pt x="1184" y="166"/>
                  <a:pt x="1181" y="166"/>
                  <a:pt x="1179" y="167"/>
                </a:cubicBezTo>
                <a:cubicBezTo>
                  <a:pt x="1189" y="181"/>
                  <a:pt x="1172" y="189"/>
                  <a:pt x="1167" y="197"/>
                </a:cubicBezTo>
                <a:cubicBezTo>
                  <a:pt x="1178" y="197"/>
                  <a:pt x="1189" y="194"/>
                  <a:pt x="1195" y="190"/>
                </a:cubicBezTo>
                <a:cubicBezTo>
                  <a:pt x="1191" y="185"/>
                  <a:pt x="1196" y="177"/>
                  <a:pt x="1201" y="176"/>
                </a:cubicBezTo>
                <a:cubicBezTo>
                  <a:pt x="1201" y="177"/>
                  <a:pt x="1202" y="178"/>
                  <a:pt x="1201" y="180"/>
                </a:cubicBezTo>
                <a:cubicBezTo>
                  <a:pt x="1205" y="178"/>
                  <a:pt x="1208" y="175"/>
                  <a:pt x="1213" y="175"/>
                </a:cubicBezTo>
                <a:cubicBezTo>
                  <a:pt x="1213" y="173"/>
                  <a:pt x="1212" y="172"/>
                  <a:pt x="1214" y="170"/>
                </a:cubicBezTo>
                <a:cubicBezTo>
                  <a:pt x="1217" y="170"/>
                  <a:pt x="1214" y="175"/>
                  <a:pt x="1216" y="174"/>
                </a:cubicBezTo>
                <a:cubicBezTo>
                  <a:pt x="1218" y="172"/>
                  <a:pt x="1221" y="172"/>
                  <a:pt x="1221" y="168"/>
                </a:cubicBezTo>
                <a:cubicBezTo>
                  <a:pt x="1216" y="171"/>
                  <a:pt x="1214" y="167"/>
                  <a:pt x="1212" y="164"/>
                </a:cubicBezTo>
                <a:cubicBezTo>
                  <a:pt x="1214" y="162"/>
                  <a:pt x="1218" y="163"/>
                  <a:pt x="1220" y="161"/>
                </a:cubicBezTo>
                <a:cubicBezTo>
                  <a:pt x="1217" y="153"/>
                  <a:pt x="1223" y="145"/>
                  <a:pt x="1223" y="138"/>
                </a:cubicBezTo>
                <a:cubicBezTo>
                  <a:pt x="1229" y="135"/>
                  <a:pt x="1233" y="128"/>
                  <a:pt x="1236" y="122"/>
                </a:cubicBezTo>
                <a:cubicBezTo>
                  <a:pt x="1228" y="125"/>
                  <a:pt x="1216" y="140"/>
                  <a:pt x="1208" y="128"/>
                </a:cubicBezTo>
                <a:cubicBezTo>
                  <a:pt x="1211" y="116"/>
                  <a:pt x="1226" y="108"/>
                  <a:pt x="1230" y="97"/>
                </a:cubicBezTo>
                <a:cubicBezTo>
                  <a:pt x="1225" y="99"/>
                  <a:pt x="1221" y="103"/>
                  <a:pt x="1214" y="102"/>
                </a:cubicBezTo>
                <a:cubicBezTo>
                  <a:pt x="1215" y="98"/>
                  <a:pt x="1211" y="94"/>
                  <a:pt x="1210" y="89"/>
                </a:cubicBezTo>
                <a:cubicBezTo>
                  <a:pt x="1211" y="84"/>
                  <a:pt x="1215" y="81"/>
                  <a:pt x="1219" y="78"/>
                </a:cubicBezTo>
                <a:cubicBezTo>
                  <a:pt x="1206" y="82"/>
                  <a:pt x="1196" y="91"/>
                  <a:pt x="1182" y="89"/>
                </a:cubicBezTo>
                <a:cubicBezTo>
                  <a:pt x="1182" y="86"/>
                  <a:pt x="1184" y="85"/>
                  <a:pt x="1186" y="85"/>
                </a:cubicBezTo>
                <a:cubicBezTo>
                  <a:pt x="1187" y="85"/>
                  <a:pt x="1187" y="88"/>
                  <a:pt x="1190" y="87"/>
                </a:cubicBezTo>
                <a:cubicBezTo>
                  <a:pt x="1192" y="86"/>
                  <a:pt x="1191" y="83"/>
                  <a:pt x="1193" y="82"/>
                </a:cubicBezTo>
                <a:cubicBezTo>
                  <a:pt x="1197" y="82"/>
                  <a:pt x="1199" y="79"/>
                  <a:pt x="1202" y="76"/>
                </a:cubicBezTo>
                <a:cubicBezTo>
                  <a:pt x="1208" y="74"/>
                  <a:pt x="1214" y="73"/>
                  <a:pt x="1213" y="65"/>
                </a:cubicBezTo>
                <a:cubicBezTo>
                  <a:pt x="1211" y="63"/>
                  <a:pt x="1211" y="66"/>
                  <a:pt x="1208" y="65"/>
                </a:cubicBezTo>
                <a:cubicBezTo>
                  <a:pt x="1209" y="63"/>
                  <a:pt x="1207" y="63"/>
                  <a:pt x="1207" y="61"/>
                </a:cubicBezTo>
                <a:cubicBezTo>
                  <a:pt x="1211" y="57"/>
                  <a:pt x="1216" y="53"/>
                  <a:pt x="1220" y="49"/>
                </a:cubicBezTo>
                <a:cubicBezTo>
                  <a:pt x="1211" y="49"/>
                  <a:pt x="1207" y="54"/>
                  <a:pt x="1197" y="53"/>
                </a:cubicBezTo>
                <a:cubicBezTo>
                  <a:pt x="1201" y="47"/>
                  <a:pt x="1207" y="43"/>
                  <a:pt x="1211" y="37"/>
                </a:cubicBezTo>
                <a:cubicBezTo>
                  <a:pt x="1204" y="37"/>
                  <a:pt x="1197" y="45"/>
                  <a:pt x="1191" y="40"/>
                </a:cubicBezTo>
                <a:cubicBezTo>
                  <a:pt x="1187" y="33"/>
                  <a:pt x="1196" y="30"/>
                  <a:pt x="1195" y="27"/>
                </a:cubicBezTo>
                <a:cubicBezTo>
                  <a:pt x="1195" y="29"/>
                  <a:pt x="1190" y="29"/>
                  <a:pt x="1191" y="27"/>
                </a:cubicBezTo>
                <a:cubicBezTo>
                  <a:pt x="1191" y="24"/>
                  <a:pt x="1191" y="24"/>
                  <a:pt x="1193" y="21"/>
                </a:cubicBezTo>
                <a:cubicBezTo>
                  <a:pt x="1188" y="22"/>
                  <a:pt x="1187" y="19"/>
                  <a:pt x="1185" y="17"/>
                </a:cubicBezTo>
                <a:cubicBezTo>
                  <a:pt x="1186" y="13"/>
                  <a:pt x="1192" y="14"/>
                  <a:pt x="1191" y="9"/>
                </a:cubicBezTo>
                <a:cubicBezTo>
                  <a:pt x="1169" y="0"/>
                  <a:pt x="1158" y="26"/>
                  <a:pt x="1138" y="26"/>
                </a:cubicBezTo>
                <a:cubicBezTo>
                  <a:pt x="1138" y="30"/>
                  <a:pt x="1137" y="33"/>
                  <a:pt x="1135" y="37"/>
                </a:cubicBezTo>
                <a:cubicBezTo>
                  <a:pt x="1139" y="37"/>
                  <a:pt x="1144" y="31"/>
                  <a:pt x="1146" y="36"/>
                </a:cubicBezTo>
                <a:cubicBezTo>
                  <a:pt x="1134" y="51"/>
                  <a:pt x="1109" y="51"/>
                  <a:pt x="1093" y="63"/>
                </a:cubicBezTo>
                <a:cubicBezTo>
                  <a:pt x="1096" y="62"/>
                  <a:pt x="1095" y="64"/>
                  <a:pt x="1094" y="65"/>
                </a:cubicBezTo>
                <a:cubicBezTo>
                  <a:pt x="1098" y="66"/>
                  <a:pt x="1101" y="68"/>
                  <a:pt x="1103" y="70"/>
                </a:cubicBezTo>
                <a:cubicBezTo>
                  <a:pt x="1104" y="74"/>
                  <a:pt x="1100" y="74"/>
                  <a:pt x="1101" y="78"/>
                </a:cubicBezTo>
                <a:cubicBezTo>
                  <a:pt x="1108" y="90"/>
                  <a:pt x="1107" y="106"/>
                  <a:pt x="1094" y="112"/>
                </a:cubicBezTo>
                <a:cubicBezTo>
                  <a:pt x="1090" y="108"/>
                  <a:pt x="1082" y="112"/>
                  <a:pt x="1079" y="109"/>
                </a:cubicBezTo>
                <a:cubicBezTo>
                  <a:pt x="1080" y="106"/>
                  <a:pt x="1082" y="105"/>
                  <a:pt x="1084" y="104"/>
                </a:cubicBezTo>
                <a:cubicBezTo>
                  <a:pt x="1085" y="106"/>
                  <a:pt x="1086" y="106"/>
                  <a:pt x="1085" y="108"/>
                </a:cubicBezTo>
                <a:cubicBezTo>
                  <a:pt x="1094" y="106"/>
                  <a:pt x="1099" y="95"/>
                  <a:pt x="1098" y="86"/>
                </a:cubicBezTo>
                <a:cubicBezTo>
                  <a:pt x="1096" y="85"/>
                  <a:pt x="1094" y="88"/>
                  <a:pt x="1093" y="86"/>
                </a:cubicBezTo>
                <a:cubicBezTo>
                  <a:pt x="1095" y="83"/>
                  <a:pt x="1094" y="83"/>
                  <a:pt x="1093" y="79"/>
                </a:cubicBezTo>
                <a:cubicBezTo>
                  <a:pt x="1083" y="79"/>
                  <a:pt x="1080" y="86"/>
                  <a:pt x="1074" y="90"/>
                </a:cubicBezTo>
                <a:cubicBezTo>
                  <a:pt x="1076" y="96"/>
                  <a:pt x="1078" y="103"/>
                  <a:pt x="1074" y="108"/>
                </a:cubicBezTo>
                <a:cubicBezTo>
                  <a:pt x="1065" y="111"/>
                  <a:pt x="1061" y="120"/>
                  <a:pt x="1055" y="127"/>
                </a:cubicBezTo>
                <a:cubicBezTo>
                  <a:pt x="1057" y="127"/>
                  <a:pt x="1055" y="131"/>
                  <a:pt x="1057" y="131"/>
                </a:cubicBezTo>
                <a:close/>
                <a:moveTo>
                  <a:pt x="1218" y="20"/>
                </a:moveTo>
                <a:cubicBezTo>
                  <a:pt x="1212" y="21"/>
                  <a:pt x="1203" y="24"/>
                  <a:pt x="1201" y="26"/>
                </a:cubicBezTo>
                <a:cubicBezTo>
                  <a:pt x="1208" y="25"/>
                  <a:pt x="1214" y="25"/>
                  <a:pt x="1218" y="20"/>
                </a:cubicBezTo>
                <a:close/>
                <a:moveTo>
                  <a:pt x="1239" y="43"/>
                </a:moveTo>
                <a:cubicBezTo>
                  <a:pt x="1239" y="44"/>
                  <a:pt x="1237" y="44"/>
                  <a:pt x="1236" y="43"/>
                </a:cubicBezTo>
                <a:cubicBezTo>
                  <a:pt x="1236" y="41"/>
                  <a:pt x="1239" y="42"/>
                  <a:pt x="1239" y="40"/>
                </a:cubicBezTo>
                <a:cubicBezTo>
                  <a:pt x="1237" y="41"/>
                  <a:pt x="1237" y="38"/>
                  <a:pt x="1236" y="37"/>
                </a:cubicBezTo>
                <a:cubicBezTo>
                  <a:pt x="1238" y="36"/>
                  <a:pt x="1238" y="33"/>
                  <a:pt x="1240" y="32"/>
                </a:cubicBezTo>
                <a:cubicBezTo>
                  <a:pt x="1237" y="32"/>
                  <a:pt x="1236" y="35"/>
                  <a:pt x="1234" y="37"/>
                </a:cubicBezTo>
                <a:cubicBezTo>
                  <a:pt x="1238" y="42"/>
                  <a:pt x="1223" y="44"/>
                  <a:pt x="1221" y="50"/>
                </a:cubicBezTo>
                <a:cubicBezTo>
                  <a:pt x="1228" y="50"/>
                  <a:pt x="1239" y="48"/>
                  <a:pt x="1239" y="43"/>
                </a:cubicBezTo>
                <a:close/>
                <a:moveTo>
                  <a:pt x="1204" y="47"/>
                </a:moveTo>
                <a:cubicBezTo>
                  <a:pt x="1210" y="48"/>
                  <a:pt x="1212" y="45"/>
                  <a:pt x="1214" y="43"/>
                </a:cubicBezTo>
                <a:cubicBezTo>
                  <a:pt x="1211" y="45"/>
                  <a:pt x="1206" y="42"/>
                  <a:pt x="1204" y="47"/>
                </a:cubicBezTo>
                <a:close/>
                <a:moveTo>
                  <a:pt x="1117" y="481"/>
                </a:moveTo>
                <a:cubicBezTo>
                  <a:pt x="1118" y="481"/>
                  <a:pt x="1118" y="481"/>
                  <a:pt x="1119" y="481"/>
                </a:cubicBezTo>
                <a:cubicBezTo>
                  <a:pt x="1118" y="481"/>
                  <a:pt x="1118" y="481"/>
                  <a:pt x="1117" y="481"/>
                </a:cubicBezTo>
                <a:close/>
                <a:moveTo>
                  <a:pt x="1284" y="478"/>
                </a:moveTo>
                <a:cubicBezTo>
                  <a:pt x="1280" y="478"/>
                  <a:pt x="1276" y="483"/>
                  <a:pt x="1274" y="481"/>
                </a:cubicBezTo>
                <a:cubicBezTo>
                  <a:pt x="1274" y="479"/>
                  <a:pt x="1277" y="479"/>
                  <a:pt x="1277" y="476"/>
                </a:cubicBezTo>
                <a:cubicBezTo>
                  <a:pt x="1263" y="476"/>
                  <a:pt x="1257" y="490"/>
                  <a:pt x="1237" y="485"/>
                </a:cubicBezTo>
                <a:cubicBezTo>
                  <a:pt x="1236" y="486"/>
                  <a:pt x="1232" y="490"/>
                  <a:pt x="1229" y="487"/>
                </a:cubicBezTo>
                <a:cubicBezTo>
                  <a:pt x="1233" y="485"/>
                  <a:pt x="1236" y="483"/>
                  <a:pt x="1239" y="480"/>
                </a:cubicBezTo>
                <a:cubicBezTo>
                  <a:pt x="1236" y="480"/>
                  <a:pt x="1232" y="485"/>
                  <a:pt x="1230" y="483"/>
                </a:cubicBezTo>
                <a:cubicBezTo>
                  <a:pt x="1233" y="480"/>
                  <a:pt x="1237" y="479"/>
                  <a:pt x="1240" y="475"/>
                </a:cubicBezTo>
                <a:cubicBezTo>
                  <a:pt x="1239" y="474"/>
                  <a:pt x="1238" y="473"/>
                  <a:pt x="1238" y="471"/>
                </a:cubicBezTo>
                <a:cubicBezTo>
                  <a:pt x="1239" y="471"/>
                  <a:pt x="1240" y="470"/>
                  <a:pt x="1242" y="469"/>
                </a:cubicBezTo>
                <a:cubicBezTo>
                  <a:pt x="1250" y="479"/>
                  <a:pt x="1256" y="465"/>
                  <a:pt x="1266" y="463"/>
                </a:cubicBezTo>
                <a:cubicBezTo>
                  <a:pt x="1266" y="467"/>
                  <a:pt x="1266" y="467"/>
                  <a:pt x="1266" y="467"/>
                </a:cubicBezTo>
                <a:cubicBezTo>
                  <a:pt x="1269" y="468"/>
                  <a:pt x="1272" y="463"/>
                  <a:pt x="1270" y="462"/>
                </a:cubicBezTo>
                <a:cubicBezTo>
                  <a:pt x="1270" y="463"/>
                  <a:pt x="1268" y="463"/>
                  <a:pt x="1267" y="462"/>
                </a:cubicBezTo>
                <a:cubicBezTo>
                  <a:pt x="1270" y="457"/>
                  <a:pt x="1282" y="456"/>
                  <a:pt x="1281" y="451"/>
                </a:cubicBezTo>
                <a:cubicBezTo>
                  <a:pt x="1277" y="456"/>
                  <a:pt x="1269" y="456"/>
                  <a:pt x="1263" y="457"/>
                </a:cubicBezTo>
                <a:cubicBezTo>
                  <a:pt x="1265" y="462"/>
                  <a:pt x="1259" y="464"/>
                  <a:pt x="1256" y="465"/>
                </a:cubicBezTo>
                <a:cubicBezTo>
                  <a:pt x="1253" y="461"/>
                  <a:pt x="1247" y="466"/>
                  <a:pt x="1244" y="465"/>
                </a:cubicBezTo>
                <a:cubicBezTo>
                  <a:pt x="1244" y="467"/>
                  <a:pt x="1243" y="468"/>
                  <a:pt x="1242" y="468"/>
                </a:cubicBezTo>
                <a:cubicBezTo>
                  <a:pt x="1230" y="469"/>
                  <a:pt x="1219" y="479"/>
                  <a:pt x="1209" y="485"/>
                </a:cubicBezTo>
                <a:cubicBezTo>
                  <a:pt x="1212" y="487"/>
                  <a:pt x="1210" y="494"/>
                  <a:pt x="1208" y="496"/>
                </a:cubicBezTo>
                <a:cubicBezTo>
                  <a:pt x="1205" y="497"/>
                  <a:pt x="1202" y="498"/>
                  <a:pt x="1200" y="499"/>
                </a:cubicBezTo>
                <a:cubicBezTo>
                  <a:pt x="1200" y="504"/>
                  <a:pt x="1204" y="505"/>
                  <a:pt x="1203" y="510"/>
                </a:cubicBezTo>
                <a:cubicBezTo>
                  <a:pt x="1199" y="511"/>
                  <a:pt x="1195" y="513"/>
                  <a:pt x="1192" y="508"/>
                </a:cubicBezTo>
                <a:cubicBezTo>
                  <a:pt x="1188" y="507"/>
                  <a:pt x="1188" y="510"/>
                  <a:pt x="1184" y="510"/>
                </a:cubicBezTo>
                <a:cubicBezTo>
                  <a:pt x="1184" y="504"/>
                  <a:pt x="1184" y="504"/>
                  <a:pt x="1184" y="504"/>
                </a:cubicBezTo>
                <a:cubicBezTo>
                  <a:pt x="1192" y="501"/>
                  <a:pt x="1199" y="497"/>
                  <a:pt x="1204" y="491"/>
                </a:cubicBezTo>
                <a:cubicBezTo>
                  <a:pt x="1200" y="491"/>
                  <a:pt x="1199" y="495"/>
                  <a:pt x="1194" y="494"/>
                </a:cubicBezTo>
                <a:cubicBezTo>
                  <a:pt x="1194" y="493"/>
                  <a:pt x="1194" y="492"/>
                  <a:pt x="1193" y="492"/>
                </a:cubicBezTo>
                <a:cubicBezTo>
                  <a:pt x="1191" y="493"/>
                  <a:pt x="1189" y="495"/>
                  <a:pt x="1186" y="495"/>
                </a:cubicBezTo>
                <a:cubicBezTo>
                  <a:pt x="1184" y="494"/>
                  <a:pt x="1185" y="491"/>
                  <a:pt x="1182" y="490"/>
                </a:cubicBezTo>
                <a:cubicBezTo>
                  <a:pt x="1181" y="492"/>
                  <a:pt x="1181" y="496"/>
                  <a:pt x="1178" y="496"/>
                </a:cubicBezTo>
                <a:cubicBezTo>
                  <a:pt x="1180" y="496"/>
                  <a:pt x="1180" y="499"/>
                  <a:pt x="1179" y="501"/>
                </a:cubicBezTo>
                <a:cubicBezTo>
                  <a:pt x="1179" y="504"/>
                  <a:pt x="1172" y="505"/>
                  <a:pt x="1173" y="508"/>
                </a:cubicBezTo>
                <a:cubicBezTo>
                  <a:pt x="1177" y="507"/>
                  <a:pt x="1179" y="501"/>
                  <a:pt x="1183" y="504"/>
                </a:cubicBezTo>
                <a:cubicBezTo>
                  <a:pt x="1179" y="506"/>
                  <a:pt x="1175" y="509"/>
                  <a:pt x="1173" y="514"/>
                </a:cubicBezTo>
                <a:cubicBezTo>
                  <a:pt x="1170" y="513"/>
                  <a:pt x="1170" y="516"/>
                  <a:pt x="1168" y="516"/>
                </a:cubicBezTo>
                <a:cubicBezTo>
                  <a:pt x="1166" y="512"/>
                  <a:pt x="1166" y="512"/>
                  <a:pt x="1167" y="508"/>
                </a:cubicBezTo>
                <a:cubicBezTo>
                  <a:pt x="1159" y="508"/>
                  <a:pt x="1160" y="498"/>
                  <a:pt x="1156" y="494"/>
                </a:cubicBezTo>
                <a:cubicBezTo>
                  <a:pt x="1152" y="493"/>
                  <a:pt x="1153" y="496"/>
                  <a:pt x="1150" y="495"/>
                </a:cubicBezTo>
                <a:cubicBezTo>
                  <a:pt x="1150" y="493"/>
                  <a:pt x="1147" y="493"/>
                  <a:pt x="1147" y="492"/>
                </a:cubicBezTo>
                <a:cubicBezTo>
                  <a:pt x="1147" y="490"/>
                  <a:pt x="1149" y="486"/>
                  <a:pt x="1147" y="485"/>
                </a:cubicBezTo>
                <a:cubicBezTo>
                  <a:pt x="1146" y="487"/>
                  <a:pt x="1141" y="485"/>
                  <a:pt x="1140" y="484"/>
                </a:cubicBezTo>
                <a:cubicBezTo>
                  <a:pt x="1140" y="481"/>
                  <a:pt x="1140" y="478"/>
                  <a:pt x="1144" y="476"/>
                </a:cubicBezTo>
                <a:cubicBezTo>
                  <a:pt x="1139" y="475"/>
                  <a:pt x="1138" y="476"/>
                  <a:pt x="1134" y="477"/>
                </a:cubicBezTo>
                <a:cubicBezTo>
                  <a:pt x="1133" y="470"/>
                  <a:pt x="1145" y="471"/>
                  <a:pt x="1145" y="467"/>
                </a:cubicBezTo>
                <a:cubicBezTo>
                  <a:pt x="1135" y="466"/>
                  <a:pt x="1132" y="477"/>
                  <a:pt x="1127" y="481"/>
                </a:cubicBezTo>
                <a:cubicBezTo>
                  <a:pt x="1127" y="477"/>
                  <a:pt x="1127" y="477"/>
                  <a:pt x="1127" y="477"/>
                </a:cubicBezTo>
                <a:cubicBezTo>
                  <a:pt x="1123" y="478"/>
                  <a:pt x="1122" y="480"/>
                  <a:pt x="1119" y="481"/>
                </a:cubicBezTo>
                <a:cubicBezTo>
                  <a:pt x="1120" y="481"/>
                  <a:pt x="1118" y="482"/>
                  <a:pt x="1118" y="483"/>
                </a:cubicBezTo>
                <a:cubicBezTo>
                  <a:pt x="1120" y="484"/>
                  <a:pt x="1121" y="479"/>
                  <a:pt x="1123" y="482"/>
                </a:cubicBezTo>
                <a:cubicBezTo>
                  <a:pt x="1122" y="483"/>
                  <a:pt x="1121" y="485"/>
                  <a:pt x="1122" y="487"/>
                </a:cubicBezTo>
                <a:cubicBezTo>
                  <a:pt x="1123" y="489"/>
                  <a:pt x="1126" y="488"/>
                  <a:pt x="1127" y="490"/>
                </a:cubicBezTo>
                <a:cubicBezTo>
                  <a:pt x="1126" y="492"/>
                  <a:pt x="1125" y="494"/>
                  <a:pt x="1122" y="494"/>
                </a:cubicBezTo>
                <a:cubicBezTo>
                  <a:pt x="1122" y="493"/>
                  <a:pt x="1123" y="492"/>
                  <a:pt x="1122" y="492"/>
                </a:cubicBezTo>
                <a:cubicBezTo>
                  <a:pt x="1121" y="496"/>
                  <a:pt x="1117" y="492"/>
                  <a:pt x="1114" y="495"/>
                </a:cubicBezTo>
                <a:cubicBezTo>
                  <a:pt x="1115" y="494"/>
                  <a:pt x="1116" y="493"/>
                  <a:pt x="1116" y="492"/>
                </a:cubicBezTo>
                <a:cubicBezTo>
                  <a:pt x="1113" y="491"/>
                  <a:pt x="1112" y="493"/>
                  <a:pt x="1108" y="493"/>
                </a:cubicBezTo>
                <a:cubicBezTo>
                  <a:pt x="1107" y="497"/>
                  <a:pt x="1110" y="498"/>
                  <a:pt x="1112" y="499"/>
                </a:cubicBezTo>
                <a:cubicBezTo>
                  <a:pt x="1106" y="505"/>
                  <a:pt x="1101" y="501"/>
                  <a:pt x="1094" y="505"/>
                </a:cubicBezTo>
                <a:cubicBezTo>
                  <a:pt x="1094" y="504"/>
                  <a:pt x="1094" y="502"/>
                  <a:pt x="1093" y="502"/>
                </a:cubicBezTo>
                <a:cubicBezTo>
                  <a:pt x="1092" y="505"/>
                  <a:pt x="1090" y="508"/>
                  <a:pt x="1086" y="508"/>
                </a:cubicBezTo>
                <a:cubicBezTo>
                  <a:pt x="1086" y="508"/>
                  <a:pt x="1085" y="507"/>
                  <a:pt x="1085" y="507"/>
                </a:cubicBezTo>
                <a:cubicBezTo>
                  <a:pt x="1089" y="500"/>
                  <a:pt x="1096" y="497"/>
                  <a:pt x="1104" y="494"/>
                </a:cubicBezTo>
                <a:cubicBezTo>
                  <a:pt x="1104" y="490"/>
                  <a:pt x="1109" y="491"/>
                  <a:pt x="1111" y="488"/>
                </a:cubicBezTo>
                <a:cubicBezTo>
                  <a:pt x="1100" y="492"/>
                  <a:pt x="1093" y="498"/>
                  <a:pt x="1083" y="499"/>
                </a:cubicBezTo>
                <a:cubicBezTo>
                  <a:pt x="1083" y="498"/>
                  <a:pt x="1082" y="496"/>
                  <a:pt x="1080" y="496"/>
                </a:cubicBezTo>
                <a:cubicBezTo>
                  <a:pt x="1080" y="500"/>
                  <a:pt x="1077" y="501"/>
                  <a:pt x="1075" y="498"/>
                </a:cubicBezTo>
                <a:cubicBezTo>
                  <a:pt x="1075" y="502"/>
                  <a:pt x="1070" y="500"/>
                  <a:pt x="1070" y="504"/>
                </a:cubicBezTo>
                <a:cubicBezTo>
                  <a:pt x="1071" y="504"/>
                  <a:pt x="1072" y="505"/>
                  <a:pt x="1072" y="506"/>
                </a:cubicBezTo>
                <a:cubicBezTo>
                  <a:pt x="1068" y="506"/>
                  <a:pt x="1068" y="510"/>
                  <a:pt x="1066" y="511"/>
                </a:cubicBezTo>
                <a:cubicBezTo>
                  <a:pt x="1054" y="509"/>
                  <a:pt x="1047" y="530"/>
                  <a:pt x="1036" y="521"/>
                </a:cubicBezTo>
                <a:cubicBezTo>
                  <a:pt x="1048" y="505"/>
                  <a:pt x="1064" y="499"/>
                  <a:pt x="1084" y="493"/>
                </a:cubicBezTo>
                <a:cubicBezTo>
                  <a:pt x="1088" y="495"/>
                  <a:pt x="1101" y="492"/>
                  <a:pt x="1103" y="487"/>
                </a:cubicBezTo>
                <a:cubicBezTo>
                  <a:pt x="1101" y="484"/>
                  <a:pt x="1097" y="487"/>
                  <a:pt x="1095" y="485"/>
                </a:cubicBezTo>
                <a:cubicBezTo>
                  <a:pt x="1098" y="482"/>
                  <a:pt x="1097" y="480"/>
                  <a:pt x="1096" y="477"/>
                </a:cubicBezTo>
                <a:cubicBezTo>
                  <a:pt x="1096" y="479"/>
                  <a:pt x="1090" y="480"/>
                  <a:pt x="1089" y="479"/>
                </a:cubicBezTo>
                <a:cubicBezTo>
                  <a:pt x="1093" y="475"/>
                  <a:pt x="1099" y="467"/>
                  <a:pt x="1101" y="463"/>
                </a:cubicBezTo>
                <a:cubicBezTo>
                  <a:pt x="1094" y="466"/>
                  <a:pt x="1087" y="474"/>
                  <a:pt x="1081" y="469"/>
                </a:cubicBezTo>
                <a:cubicBezTo>
                  <a:pt x="1082" y="477"/>
                  <a:pt x="1084" y="475"/>
                  <a:pt x="1083" y="483"/>
                </a:cubicBezTo>
                <a:cubicBezTo>
                  <a:pt x="1078" y="485"/>
                  <a:pt x="1073" y="492"/>
                  <a:pt x="1066" y="489"/>
                </a:cubicBezTo>
                <a:cubicBezTo>
                  <a:pt x="1074" y="487"/>
                  <a:pt x="1061" y="482"/>
                  <a:pt x="1067" y="480"/>
                </a:cubicBezTo>
                <a:cubicBezTo>
                  <a:pt x="1058" y="477"/>
                  <a:pt x="1056" y="487"/>
                  <a:pt x="1049" y="489"/>
                </a:cubicBezTo>
                <a:cubicBezTo>
                  <a:pt x="1044" y="477"/>
                  <a:pt x="1060" y="474"/>
                  <a:pt x="1067" y="467"/>
                </a:cubicBezTo>
                <a:cubicBezTo>
                  <a:pt x="1061" y="466"/>
                  <a:pt x="1059" y="471"/>
                  <a:pt x="1053" y="471"/>
                </a:cubicBezTo>
                <a:cubicBezTo>
                  <a:pt x="1053" y="469"/>
                  <a:pt x="1059" y="468"/>
                  <a:pt x="1057" y="467"/>
                </a:cubicBezTo>
                <a:cubicBezTo>
                  <a:pt x="1053" y="469"/>
                  <a:pt x="1047" y="472"/>
                  <a:pt x="1042" y="471"/>
                </a:cubicBezTo>
                <a:cubicBezTo>
                  <a:pt x="1040" y="468"/>
                  <a:pt x="1047" y="468"/>
                  <a:pt x="1044" y="466"/>
                </a:cubicBezTo>
                <a:cubicBezTo>
                  <a:pt x="1042" y="469"/>
                  <a:pt x="1039" y="470"/>
                  <a:pt x="1036" y="471"/>
                </a:cubicBezTo>
                <a:cubicBezTo>
                  <a:pt x="1035" y="474"/>
                  <a:pt x="1036" y="473"/>
                  <a:pt x="1036" y="477"/>
                </a:cubicBezTo>
                <a:cubicBezTo>
                  <a:pt x="1031" y="479"/>
                  <a:pt x="1028" y="483"/>
                  <a:pt x="1022" y="483"/>
                </a:cubicBezTo>
                <a:cubicBezTo>
                  <a:pt x="1012" y="476"/>
                  <a:pt x="1004" y="492"/>
                  <a:pt x="995" y="493"/>
                </a:cubicBezTo>
                <a:cubicBezTo>
                  <a:pt x="995" y="493"/>
                  <a:pt x="995" y="494"/>
                  <a:pt x="993" y="493"/>
                </a:cubicBezTo>
                <a:cubicBezTo>
                  <a:pt x="993" y="493"/>
                  <a:pt x="994" y="493"/>
                  <a:pt x="995" y="493"/>
                </a:cubicBezTo>
                <a:cubicBezTo>
                  <a:pt x="994" y="492"/>
                  <a:pt x="993" y="490"/>
                  <a:pt x="994" y="490"/>
                </a:cubicBezTo>
                <a:cubicBezTo>
                  <a:pt x="996" y="486"/>
                  <a:pt x="1004" y="483"/>
                  <a:pt x="999" y="478"/>
                </a:cubicBezTo>
                <a:cubicBezTo>
                  <a:pt x="995" y="481"/>
                  <a:pt x="990" y="480"/>
                  <a:pt x="986" y="483"/>
                </a:cubicBezTo>
                <a:cubicBezTo>
                  <a:pt x="986" y="490"/>
                  <a:pt x="982" y="493"/>
                  <a:pt x="977" y="494"/>
                </a:cubicBezTo>
                <a:cubicBezTo>
                  <a:pt x="977" y="498"/>
                  <a:pt x="980" y="498"/>
                  <a:pt x="980" y="502"/>
                </a:cubicBezTo>
                <a:cubicBezTo>
                  <a:pt x="977" y="504"/>
                  <a:pt x="971" y="509"/>
                  <a:pt x="968" y="505"/>
                </a:cubicBezTo>
                <a:cubicBezTo>
                  <a:pt x="975" y="501"/>
                  <a:pt x="976" y="488"/>
                  <a:pt x="979" y="482"/>
                </a:cubicBezTo>
                <a:cubicBezTo>
                  <a:pt x="980" y="482"/>
                  <a:pt x="981" y="483"/>
                  <a:pt x="982" y="483"/>
                </a:cubicBezTo>
                <a:cubicBezTo>
                  <a:pt x="987" y="475"/>
                  <a:pt x="1000" y="476"/>
                  <a:pt x="1005" y="467"/>
                </a:cubicBezTo>
                <a:cubicBezTo>
                  <a:pt x="1000" y="465"/>
                  <a:pt x="999" y="471"/>
                  <a:pt x="996" y="468"/>
                </a:cubicBezTo>
                <a:cubicBezTo>
                  <a:pt x="998" y="466"/>
                  <a:pt x="998" y="464"/>
                  <a:pt x="997" y="463"/>
                </a:cubicBezTo>
                <a:cubicBezTo>
                  <a:pt x="993" y="468"/>
                  <a:pt x="992" y="476"/>
                  <a:pt x="985" y="476"/>
                </a:cubicBezTo>
                <a:cubicBezTo>
                  <a:pt x="982" y="476"/>
                  <a:pt x="983" y="472"/>
                  <a:pt x="980" y="474"/>
                </a:cubicBezTo>
                <a:cubicBezTo>
                  <a:pt x="980" y="470"/>
                  <a:pt x="980" y="470"/>
                  <a:pt x="980" y="470"/>
                </a:cubicBezTo>
                <a:cubicBezTo>
                  <a:pt x="978" y="470"/>
                  <a:pt x="976" y="473"/>
                  <a:pt x="975" y="470"/>
                </a:cubicBezTo>
                <a:cubicBezTo>
                  <a:pt x="980" y="468"/>
                  <a:pt x="982" y="453"/>
                  <a:pt x="988" y="457"/>
                </a:cubicBezTo>
                <a:cubicBezTo>
                  <a:pt x="988" y="455"/>
                  <a:pt x="990" y="453"/>
                  <a:pt x="993" y="451"/>
                </a:cubicBezTo>
                <a:cubicBezTo>
                  <a:pt x="1007" y="446"/>
                  <a:pt x="1018" y="439"/>
                  <a:pt x="1033" y="433"/>
                </a:cubicBezTo>
                <a:cubicBezTo>
                  <a:pt x="1035" y="435"/>
                  <a:pt x="1033" y="435"/>
                  <a:pt x="1032" y="437"/>
                </a:cubicBezTo>
                <a:cubicBezTo>
                  <a:pt x="1043" y="428"/>
                  <a:pt x="1057" y="419"/>
                  <a:pt x="1073" y="417"/>
                </a:cubicBezTo>
                <a:cubicBezTo>
                  <a:pt x="1079" y="415"/>
                  <a:pt x="1084" y="406"/>
                  <a:pt x="1092" y="407"/>
                </a:cubicBezTo>
                <a:cubicBezTo>
                  <a:pt x="1094" y="401"/>
                  <a:pt x="1100" y="400"/>
                  <a:pt x="1106" y="398"/>
                </a:cubicBezTo>
                <a:cubicBezTo>
                  <a:pt x="1105" y="404"/>
                  <a:pt x="1099" y="401"/>
                  <a:pt x="1095" y="406"/>
                </a:cubicBezTo>
                <a:cubicBezTo>
                  <a:pt x="1097" y="407"/>
                  <a:pt x="1096" y="410"/>
                  <a:pt x="1098" y="411"/>
                </a:cubicBezTo>
                <a:cubicBezTo>
                  <a:pt x="1103" y="409"/>
                  <a:pt x="1105" y="404"/>
                  <a:pt x="1109" y="402"/>
                </a:cubicBezTo>
                <a:cubicBezTo>
                  <a:pt x="1110" y="403"/>
                  <a:pt x="1111" y="404"/>
                  <a:pt x="1110" y="405"/>
                </a:cubicBezTo>
                <a:cubicBezTo>
                  <a:pt x="1113" y="405"/>
                  <a:pt x="1114" y="404"/>
                  <a:pt x="1118" y="404"/>
                </a:cubicBezTo>
                <a:cubicBezTo>
                  <a:pt x="1117" y="397"/>
                  <a:pt x="1121" y="395"/>
                  <a:pt x="1125" y="392"/>
                </a:cubicBezTo>
                <a:cubicBezTo>
                  <a:pt x="1122" y="392"/>
                  <a:pt x="1120" y="394"/>
                  <a:pt x="1117" y="394"/>
                </a:cubicBezTo>
                <a:cubicBezTo>
                  <a:pt x="1117" y="393"/>
                  <a:pt x="1116" y="393"/>
                  <a:pt x="1116" y="392"/>
                </a:cubicBezTo>
                <a:cubicBezTo>
                  <a:pt x="1121" y="387"/>
                  <a:pt x="1128" y="383"/>
                  <a:pt x="1136" y="382"/>
                </a:cubicBezTo>
                <a:cubicBezTo>
                  <a:pt x="1134" y="384"/>
                  <a:pt x="1142" y="385"/>
                  <a:pt x="1137" y="389"/>
                </a:cubicBezTo>
                <a:cubicBezTo>
                  <a:pt x="1138" y="386"/>
                  <a:pt x="1134" y="386"/>
                  <a:pt x="1136" y="389"/>
                </a:cubicBezTo>
                <a:cubicBezTo>
                  <a:pt x="1133" y="390"/>
                  <a:pt x="1138" y="387"/>
                  <a:pt x="1137" y="390"/>
                </a:cubicBezTo>
                <a:cubicBezTo>
                  <a:pt x="1136" y="394"/>
                  <a:pt x="1131" y="397"/>
                  <a:pt x="1132" y="400"/>
                </a:cubicBezTo>
                <a:cubicBezTo>
                  <a:pt x="1132" y="397"/>
                  <a:pt x="1135" y="398"/>
                  <a:pt x="1136" y="400"/>
                </a:cubicBezTo>
                <a:cubicBezTo>
                  <a:pt x="1135" y="402"/>
                  <a:pt x="1131" y="402"/>
                  <a:pt x="1132" y="405"/>
                </a:cubicBezTo>
                <a:cubicBezTo>
                  <a:pt x="1135" y="407"/>
                  <a:pt x="1136" y="402"/>
                  <a:pt x="1136" y="404"/>
                </a:cubicBezTo>
                <a:cubicBezTo>
                  <a:pt x="1137" y="407"/>
                  <a:pt x="1134" y="407"/>
                  <a:pt x="1135" y="410"/>
                </a:cubicBezTo>
                <a:cubicBezTo>
                  <a:pt x="1138" y="411"/>
                  <a:pt x="1143" y="405"/>
                  <a:pt x="1146" y="403"/>
                </a:cubicBezTo>
                <a:cubicBezTo>
                  <a:pt x="1144" y="400"/>
                  <a:pt x="1139" y="405"/>
                  <a:pt x="1137" y="403"/>
                </a:cubicBezTo>
                <a:cubicBezTo>
                  <a:pt x="1147" y="401"/>
                  <a:pt x="1150" y="392"/>
                  <a:pt x="1158" y="387"/>
                </a:cubicBezTo>
                <a:cubicBezTo>
                  <a:pt x="1156" y="387"/>
                  <a:pt x="1154" y="387"/>
                  <a:pt x="1154" y="386"/>
                </a:cubicBezTo>
                <a:cubicBezTo>
                  <a:pt x="1160" y="382"/>
                  <a:pt x="1155" y="378"/>
                  <a:pt x="1162" y="374"/>
                </a:cubicBezTo>
                <a:cubicBezTo>
                  <a:pt x="1159" y="373"/>
                  <a:pt x="1157" y="376"/>
                  <a:pt x="1157" y="373"/>
                </a:cubicBezTo>
                <a:cubicBezTo>
                  <a:pt x="1159" y="370"/>
                  <a:pt x="1166" y="366"/>
                  <a:pt x="1165" y="364"/>
                </a:cubicBezTo>
                <a:cubicBezTo>
                  <a:pt x="1164" y="363"/>
                  <a:pt x="1155" y="366"/>
                  <a:pt x="1153" y="370"/>
                </a:cubicBezTo>
                <a:cubicBezTo>
                  <a:pt x="1152" y="370"/>
                  <a:pt x="1151" y="369"/>
                  <a:pt x="1149" y="368"/>
                </a:cubicBezTo>
                <a:cubicBezTo>
                  <a:pt x="1146" y="370"/>
                  <a:pt x="1145" y="373"/>
                  <a:pt x="1140" y="373"/>
                </a:cubicBezTo>
                <a:cubicBezTo>
                  <a:pt x="1140" y="371"/>
                  <a:pt x="1141" y="367"/>
                  <a:pt x="1139" y="366"/>
                </a:cubicBezTo>
                <a:cubicBezTo>
                  <a:pt x="1129" y="369"/>
                  <a:pt x="1120" y="381"/>
                  <a:pt x="1111" y="377"/>
                </a:cubicBezTo>
                <a:cubicBezTo>
                  <a:pt x="1104" y="387"/>
                  <a:pt x="1093" y="386"/>
                  <a:pt x="1083" y="390"/>
                </a:cubicBezTo>
                <a:cubicBezTo>
                  <a:pt x="1083" y="400"/>
                  <a:pt x="1069" y="397"/>
                  <a:pt x="1063" y="403"/>
                </a:cubicBezTo>
                <a:cubicBezTo>
                  <a:pt x="1061" y="400"/>
                  <a:pt x="1065" y="398"/>
                  <a:pt x="1061" y="397"/>
                </a:cubicBezTo>
                <a:cubicBezTo>
                  <a:pt x="1069" y="390"/>
                  <a:pt x="1076" y="376"/>
                  <a:pt x="1091" y="383"/>
                </a:cubicBezTo>
                <a:cubicBezTo>
                  <a:pt x="1093" y="381"/>
                  <a:pt x="1094" y="379"/>
                  <a:pt x="1098" y="378"/>
                </a:cubicBezTo>
                <a:cubicBezTo>
                  <a:pt x="1099" y="375"/>
                  <a:pt x="1097" y="376"/>
                  <a:pt x="1096" y="375"/>
                </a:cubicBezTo>
                <a:cubicBezTo>
                  <a:pt x="1099" y="373"/>
                  <a:pt x="1099" y="373"/>
                  <a:pt x="1098" y="370"/>
                </a:cubicBezTo>
                <a:cubicBezTo>
                  <a:pt x="1102" y="369"/>
                  <a:pt x="1104" y="366"/>
                  <a:pt x="1109" y="365"/>
                </a:cubicBezTo>
                <a:cubicBezTo>
                  <a:pt x="1112" y="365"/>
                  <a:pt x="1111" y="369"/>
                  <a:pt x="1114" y="369"/>
                </a:cubicBezTo>
                <a:cubicBezTo>
                  <a:pt x="1120" y="367"/>
                  <a:pt x="1124" y="363"/>
                  <a:pt x="1126" y="357"/>
                </a:cubicBezTo>
                <a:cubicBezTo>
                  <a:pt x="1121" y="356"/>
                  <a:pt x="1122" y="353"/>
                  <a:pt x="1122" y="350"/>
                </a:cubicBezTo>
                <a:cubicBezTo>
                  <a:pt x="1117" y="349"/>
                  <a:pt x="1117" y="344"/>
                  <a:pt x="1111" y="345"/>
                </a:cubicBezTo>
                <a:cubicBezTo>
                  <a:pt x="1111" y="342"/>
                  <a:pt x="1109" y="342"/>
                  <a:pt x="1110" y="339"/>
                </a:cubicBezTo>
                <a:cubicBezTo>
                  <a:pt x="1115" y="336"/>
                  <a:pt x="1120" y="333"/>
                  <a:pt x="1126" y="330"/>
                </a:cubicBezTo>
                <a:cubicBezTo>
                  <a:pt x="1125" y="323"/>
                  <a:pt x="1139" y="315"/>
                  <a:pt x="1144" y="318"/>
                </a:cubicBezTo>
                <a:cubicBezTo>
                  <a:pt x="1143" y="320"/>
                  <a:pt x="1139" y="320"/>
                  <a:pt x="1138" y="322"/>
                </a:cubicBezTo>
                <a:cubicBezTo>
                  <a:pt x="1147" y="322"/>
                  <a:pt x="1152" y="319"/>
                  <a:pt x="1158" y="315"/>
                </a:cubicBezTo>
                <a:cubicBezTo>
                  <a:pt x="1156" y="304"/>
                  <a:pt x="1167" y="311"/>
                  <a:pt x="1167" y="304"/>
                </a:cubicBezTo>
                <a:cubicBezTo>
                  <a:pt x="1159" y="307"/>
                  <a:pt x="1154" y="304"/>
                  <a:pt x="1147" y="308"/>
                </a:cubicBezTo>
                <a:cubicBezTo>
                  <a:pt x="1144" y="309"/>
                  <a:pt x="1142" y="315"/>
                  <a:pt x="1139" y="316"/>
                </a:cubicBezTo>
                <a:cubicBezTo>
                  <a:pt x="1139" y="316"/>
                  <a:pt x="1118" y="311"/>
                  <a:pt x="1116" y="311"/>
                </a:cubicBezTo>
                <a:cubicBezTo>
                  <a:pt x="1115" y="312"/>
                  <a:pt x="1112" y="316"/>
                  <a:pt x="1110" y="316"/>
                </a:cubicBezTo>
                <a:cubicBezTo>
                  <a:pt x="1107" y="317"/>
                  <a:pt x="1104" y="317"/>
                  <a:pt x="1102" y="321"/>
                </a:cubicBezTo>
                <a:cubicBezTo>
                  <a:pt x="1095" y="314"/>
                  <a:pt x="1088" y="326"/>
                  <a:pt x="1081" y="327"/>
                </a:cubicBezTo>
                <a:cubicBezTo>
                  <a:pt x="1076" y="326"/>
                  <a:pt x="1073" y="326"/>
                  <a:pt x="1070" y="324"/>
                </a:cubicBezTo>
                <a:cubicBezTo>
                  <a:pt x="1073" y="318"/>
                  <a:pt x="1078" y="314"/>
                  <a:pt x="1085" y="311"/>
                </a:cubicBezTo>
                <a:cubicBezTo>
                  <a:pt x="1087" y="312"/>
                  <a:pt x="1087" y="314"/>
                  <a:pt x="1089" y="315"/>
                </a:cubicBezTo>
                <a:cubicBezTo>
                  <a:pt x="1089" y="311"/>
                  <a:pt x="1089" y="312"/>
                  <a:pt x="1090" y="309"/>
                </a:cubicBezTo>
                <a:cubicBezTo>
                  <a:pt x="1098" y="307"/>
                  <a:pt x="1102" y="300"/>
                  <a:pt x="1108" y="295"/>
                </a:cubicBezTo>
                <a:cubicBezTo>
                  <a:pt x="1104" y="295"/>
                  <a:pt x="1104" y="297"/>
                  <a:pt x="1102" y="295"/>
                </a:cubicBezTo>
                <a:cubicBezTo>
                  <a:pt x="1107" y="291"/>
                  <a:pt x="1113" y="287"/>
                  <a:pt x="1121" y="285"/>
                </a:cubicBezTo>
                <a:cubicBezTo>
                  <a:pt x="1121" y="289"/>
                  <a:pt x="1124" y="288"/>
                  <a:pt x="1126" y="287"/>
                </a:cubicBezTo>
                <a:cubicBezTo>
                  <a:pt x="1126" y="286"/>
                  <a:pt x="1126" y="283"/>
                  <a:pt x="1125" y="282"/>
                </a:cubicBezTo>
                <a:cubicBezTo>
                  <a:pt x="1125" y="283"/>
                  <a:pt x="1120" y="283"/>
                  <a:pt x="1121" y="282"/>
                </a:cubicBezTo>
                <a:cubicBezTo>
                  <a:pt x="1121" y="281"/>
                  <a:pt x="1120" y="281"/>
                  <a:pt x="1120" y="280"/>
                </a:cubicBezTo>
                <a:cubicBezTo>
                  <a:pt x="1126" y="276"/>
                  <a:pt x="1130" y="273"/>
                  <a:pt x="1130" y="267"/>
                </a:cubicBezTo>
                <a:cubicBezTo>
                  <a:pt x="1126" y="267"/>
                  <a:pt x="1126" y="262"/>
                  <a:pt x="1122" y="262"/>
                </a:cubicBezTo>
                <a:cubicBezTo>
                  <a:pt x="1125" y="256"/>
                  <a:pt x="1132" y="253"/>
                  <a:pt x="1135" y="246"/>
                </a:cubicBezTo>
                <a:cubicBezTo>
                  <a:pt x="1123" y="249"/>
                  <a:pt x="1107" y="239"/>
                  <a:pt x="1098" y="249"/>
                </a:cubicBezTo>
                <a:cubicBezTo>
                  <a:pt x="1100" y="249"/>
                  <a:pt x="1099" y="253"/>
                  <a:pt x="1101" y="254"/>
                </a:cubicBezTo>
                <a:cubicBezTo>
                  <a:pt x="1096" y="256"/>
                  <a:pt x="1087" y="262"/>
                  <a:pt x="1082" y="259"/>
                </a:cubicBezTo>
                <a:cubicBezTo>
                  <a:pt x="1082" y="253"/>
                  <a:pt x="1083" y="249"/>
                  <a:pt x="1088" y="248"/>
                </a:cubicBezTo>
                <a:cubicBezTo>
                  <a:pt x="1093" y="241"/>
                  <a:pt x="1097" y="232"/>
                  <a:pt x="1099" y="224"/>
                </a:cubicBezTo>
                <a:cubicBezTo>
                  <a:pt x="1094" y="223"/>
                  <a:pt x="1092" y="222"/>
                  <a:pt x="1086" y="223"/>
                </a:cubicBezTo>
                <a:cubicBezTo>
                  <a:pt x="1085" y="221"/>
                  <a:pt x="1084" y="219"/>
                  <a:pt x="1083" y="216"/>
                </a:cubicBezTo>
                <a:cubicBezTo>
                  <a:pt x="1085" y="215"/>
                  <a:pt x="1087" y="214"/>
                  <a:pt x="1088" y="212"/>
                </a:cubicBezTo>
                <a:cubicBezTo>
                  <a:pt x="1077" y="213"/>
                  <a:pt x="1065" y="213"/>
                  <a:pt x="1061" y="223"/>
                </a:cubicBezTo>
                <a:cubicBezTo>
                  <a:pt x="1063" y="227"/>
                  <a:pt x="1066" y="228"/>
                  <a:pt x="1067" y="233"/>
                </a:cubicBezTo>
                <a:cubicBezTo>
                  <a:pt x="1062" y="235"/>
                  <a:pt x="1053" y="238"/>
                  <a:pt x="1047" y="235"/>
                </a:cubicBezTo>
                <a:cubicBezTo>
                  <a:pt x="1048" y="233"/>
                  <a:pt x="1050" y="230"/>
                  <a:pt x="1052" y="228"/>
                </a:cubicBezTo>
                <a:cubicBezTo>
                  <a:pt x="1049" y="228"/>
                  <a:pt x="1049" y="232"/>
                  <a:pt x="1046" y="233"/>
                </a:cubicBezTo>
                <a:cubicBezTo>
                  <a:pt x="1046" y="230"/>
                  <a:pt x="1043" y="230"/>
                  <a:pt x="1042" y="229"/>
                </a:cubicBezTo>
                <a:cubicBezTo>
                  <a:pt x="1047" y="219"/>
                  <a:pt x="1049" y="222"/>
                  <a:pt x="1051" y="211"/>
                </a:cubicBezTo>
                <a:cubicBezTo>
                  <a:pt x="1047" y="209"/>
                  <a:pt x="1038" y="216"/>
                  <a:pt x="1035" y="211"/>
                </a:cubicBezTo>
                <a:cubicBezTo>
                  <a:pt x="1035" y="210"/>
                  <a:pt x="1036" y="210"/>
                  <a:pt x="1037" y="208"/>
                </a:cubicBezTo>
                <a:cubicBezTo>
                  <a:pt x="1027" y="209"/>
                  <a:pt x="1025" y="218"/>
                  <a:pt x="1019" y="222"/>
                </a:cubicBezTo>
                <a:cubicBezTo>
                  <a:pt x="1014" y="227"/>
                  <a:pt x="1006" y="228"/>
                  <a:pt x="997" y="229"/>
                </a:cubicBezTo>
                <a:cubicBezTo>
                  <a:pt x="997" y="227"/>
                  <a:pt x="999" y="226"/>
                  <a:pt x="997" y="224"/>
                </a:cubicBezTo>
                <a:cubicBezTo>
                  <a:pt x="988" y="224"/>
                  <a:pt x="984" y="232"/>
                  <a:pt x="973" y="233"/>
                </a:cubicBezTo>
                <a:cubicBezTo>
                  <a:pt x="973" y="229"/>
                  <a:pt x="975" y="229"/>
                  <a:pt x="973" y="226"/>
                </a:cubicBezTo>
                <a:cubicBezTo>
                  <a:pt x="969" y="225"/>
                  <a:pt x="970" y="230"/>
                  <a:pt x="965" y="229"/>
                </a:cubicBezTo>
                <a:cubicBezTo>
                  <a:pt x="965" y="228"/>
                  <a:pt x="964" y="228"/>
                  <a:pt x="964" y="227"/>
                </a:cubicBezTo>
                <a:cubicBezTo>
                  <a:pt x="967" y="224"/>
                  <a:pt x="968" y="220"/>
                  <a:pt x="972" y="220"/>
                </a:cubicBezTo>
                <a:cubicBezTo>
                  <a:pt x="972" y="217"/>
                  <a:pt x="971" y="215"/>
                  <a:pt x="970" y="214"/>
                </a:cubicBezTo>
                <a:cubicBezTo>
                  <a:pt x="972" y="210"/>
                  <a:pt x="976" y="208"/>
                  <a:pt x="981" y="210"/>
                </a:cubicBezTo>
                <a:cubicBezTo>
                  <a:pt x="982" y="203"/>
                  <a:pt x="991" y="205"/>
                  <a:pt x="994" y="200"/>
                </a:cubicBezTo>
                <a:cubicBezTo>
                  <a:pt x="996" y="202"/>
                  <a:pt x="993" y="203"/>
                  <a:pt x="995" y="205"/>
                </a:cubicBezTo>
                <a:cubicBezTo>
                  <a:pt x="1000" y="205"/>
                  <a:pt x="1003" y="198"/>
                  <a:pt x="1007" y="202"/>
                </a:cubicBezTo>
                <a:cubicBezTo>
                  <a:pt x="1006" y="203"/>
                  <a:pt x="1007" y="206"/>
                  <a:pt x="1005" y="207"/>
                </a:cubicBezTo>
                <a:cubicBezTo>
                  <a:pt x="1008" y="208"/>
                  <a:pt x="1008" y="211"/>
                  <a:pt x="1012" y="210"/>
                </a:cubicBezTo>
                <a:cubicBezTo>
                  <a:pt x="1012" y="207"/>
                  <a:pt x="1012" y="207"/>
                  <a:pt x="1012" y="207"/>
                </a:cubicBezTo>
                <a:cubicBezTo>
                  <a:pt x="1012" y="205"/>
                  <a:pt x="1009" y="206"/>
                  <a:pt x="1009" y="205"/>
                </a:cubicBezTo>
                <a:cubicBezTo>
                  <a:pt x="1010" y="202"/>
                  <a:pt x="1011" y="203"/>
                  <a:pt x="1010" y="200"/>
                </a:cubicBezTo>
                <a:cubicBezTo>
                  <a:pt x="1022" y="195"/>
                  <a:pt x="1030" y="186"/>
                  <a:pt x="1037" y="176"/>
                </a:cubicBezTo>
                <a:cubicBezTo>
                  <a:pt x="1021" y="180"/>
                  <a:pt x="1012" y="194"/>
                  <a:pt x="998" y="197"/>
                </a:cubicBezTo>
                <a:cubicBezTo>
                  <a:pt x="1000" y="195"/>
                  <a:pt x="1002" y="194"/>
                  <a:pt x="1004" y="192"/>
                </a:cubicBezTo>
                <a:cubicBezTo>
                  <a:pt x="992" y="198"/>
                  <a:pt x="975" y="200"/>
                  <a:pt x="965" y="209"/>
                </a:cubicBezTo>
                <a:cubicBezTo>
                  <a:pt x="959" y="208"/>
                  <a:pt x="956" y="205"/>
                  <a:pt x="954" y="200"/>
                </a:cubicBezTo>
                <a:cubicBezTo>
                  <a:pt x="956" y="192"/>
                  <a:pt x="966" y="192"/>
                  <a:pt x="969" y="185"/>
                </a:cubicBezTo>
                <a:cubicBezTo>
                  <a:pt x="961" y="190"/>
                  <a:pt x="951" y="197"/>
                  <a:pt x="940" y="196"/>
                </a:cubicBezTo>
                <a:cubicBezTo>
                  <a:pt x="940" y="190"/>
                  <a:pt x="946" y="191"/>
                  <a:pt x="949" y="188"/>
                </a:cubicBezTo>
                <a:cubicBezTo>
                  <a:pt x="945" y="187"/>
                  <a:pt x="941" y="190"/>
                  <a:pt x="939" y="188"/>
                </a:cubicBezTo>
                <a:cubicBezTo>
                  <a:pt x="955" y="185"/>
                  <a:pt x="955" y="167"/>
                  <a:pt x="972" y="168"/>
                </a:cubicBezTo>
                <a:cubicBezTo>
                  <a:pt x="973" y="161"/>
                  <a:pt x="983" y="156"/>
                  <a:pt x="990" y="162"/>
                </a:cubicBezTo>
                <a:cubicBezTo>
                  <a:pt x="1000" y="158"/>
                  <a:pt x="993" y="135"/>
                  <a:pt x="1009" y="139"/>
                </a:cubicBezTo>
                <a:cubicBezTo>
                  <a:pt x="1006" y="143"/>
                  <a:pt x="1004" y="147"/>
                  <a:pt x="1002" y="152"/>
                </a:cubicBezTo>
                <a:cubicBezTo>
                  <a:pt x="1002" y="155"/>
                  <a:pt x="1007" y="157"/>
                  <a:pt x="1004" y="160"/>
                </a:cubicBezTo>
                <a:cubicBezTo>
                  <a:pt x="1010" y="160"/>
                  <a:pt x="1014" y="152"/>
                  <a:pt x="1021" y="155"/>
                </a:cubicBezTo>
                <a:cubicBezTo>
                  <a:pt x="1021" y="158"/>
                  <a:pt x="1018" y="156"/>
                  <a:pt x="1017" y="158"/>
                </a:cubicBezTo>
                <a:cubicBezTo>
                  <a:pt x="1029" y="158"/>
                  <a:pt x="1033" y="150"/>
                  <a:pt x="1038" y="143"/>
                </a:cubicBezTo>
                <a:cubicBezTo>
                  <a:pt x="1034" y="137"/>
                  <a:pt x="1039" y="133"/>
                  <a:pt x="1041" y="130"/>
                </a:cubicBezTo>
                <a:cubicBezTo>
                  <a:pt x="1034" y="132"/>
                  <a:pt x="1025" y="134"/>
                  <a:pt x="1022" y="128"/>
                </a:cubicBezTo>
                <a:cubicBezTo>
                  <a:pt x="1024" y="126"/>
                  <a:pt x="1025" y="125"/>
                  <a:pt x="1027" y="124"/>
                </a:cubicBezTo>
                <a:cubicBezTo>
                  <a:pt x="1024" y="123"/>
                  <a:pt x="1021" y="121"/>
                  <a:pt x="1016" y="122"/>
                </a:cubicBezTo>
                <a:cubicBezTo>
                  <a:pt x="1016" y="121"/>
                  <a:pt x="1017" y="120"/>
                  <a:pt x="1017" y="119"/>
                </a:cubicBezTo>
                <a:cubicBezTo>
                  <a:pt x="1014" y="118"/>
                  <a:pt x="1010" y="119"/>
                  <a:pt x="1007" y="121"/>
                </a:cubicBezTo>
                <a:cubicBezTo>
                  <a:pt x="1011" y="128"/>
                  <a:pt x="1002" y="129"/>
                  <a:pt x="997" y="131"/>
                </a:cubicBezTo>
                <a:cubicBezTo>
                  <a:pt x="997" y="128"/>
                  <a:pt x="1000" y="129"/>
                  <a:pt x="1000" y="127"/>
                </a:cubicBezTo>
                <a:cubicBezTo>
                  <a:pt x="997" y="126"/>
                  <a:pt x="993" y="128"/>
                  <a:pt x="992" y="126"/>
                </a:cubicBezTo>
                <a:cubicBezTo>
                  <a:pt x="990" y="124"/>
                  <a:pt x="993" y="121"/>
                  <a:pt x="991" y="119"/>
                </a:cubicBezTo>
                <a:cubicBezTo>
                  <a:pt x="979" y="119"/>
                  <a:pt x="971" y="128"/>
                  <a:pt x="960" y="125"/>
                </a:cubicBezTo>
                <a:cubicBezTo>
                  <a:pt x="962" y="117"/>
                  <a:pt x="978" y="122"/>
                  <a:pt x="980" y="113"/>
                </a:cubicBezTo>
                <a:cubicBezTo>
                  <a:pt x="976" y="111"/>
                  <a:pt x="976" y="112"/>
                  <a:pt x="978" y="109"/>
                </a:cubicBezTo>
                <a:cubicBezTo>
                  <a:pt x="976" y="107"/>
                  <a:pt x="967" y="113"/>
                  <a:pt x="964" y="108"/>
                </a:cubicBezTo>
                <a:cubicBezTo>
                  <a:pt x="966" y="107"/>
                  <a:pt x="973" y="102"/>
                  <a:pt x="971" y="103"/>
                </a:cubicBezTo>
                <a:cubicBezTo>
                  <a:pt x="963" y="105"/>
                  <a:pt x="956" y="107"/>
                  <a:pt x="949" y="108"/>
                </a:cubicBezTo>
                <a:cubicBezTo>
                  <a:pt x="946" y="106"/>
                  <a:pt x="944" y="104"/>
                  <a:pt x="942" y="101"/>
                </a:cubicBezTo>
                <a:cubicBezTo>
                  <a:pt x="943" y="98"/>
                  <a:pt x="946" y="97"/>
                  <a:pt x="950" y="97"/>
                </a:cubicBezTo>
                <a:cubicBezTo>
                  <a:pt x="949" y="98"/>
                  <a:pt x="948" y="98"/>
                  <a:pt x="949" y="100"/>
                </a:cubicBezTo>
                <a:cubicBezTo>
                  <a:pt x="951" y="99"/>
                  <a:pt x="954" y="99"/>
                  <a:pt x="954" y="97"/>
                </a:cubicBezTo>
                <a:cubicBezTo>
                  <a:pt x="952" y="95"/>
                  <a:pt x="949" y="93"/>
                  <a:pt x="947" y="91"/>
                </a:cubicBezTo>
                <a:cubicBezTo>
                  <a:pt x="937" y="94"/>
                  <a:pt x="931" y="100"/>
                  <a:pt x="928" y="109"/>
                </a:cubicBezTo>
                <a:cubicBezTo>
                  <a:pt x="925" y="108"/>
                  <a:pt x="923" y="106"/>
                  <a:pt x="920" y="105"/>
                </a:cubicBezTo>
                <a:cubicBezTo>
                  <a:pt x="924" y="104"/>
                  <a:pt x="923" y="98"/>
                  <a:pt x="922" y="96"/>
                </a:cubicBezTo>
                <a:cubicBezTo>
                  <a:pt x="921" y="97"/>
                  <a:pt x="922" y="100"/>
                  <a:pt x="920" y="100"/>
                </a:cubicBezTo>
                <a:cubicBezTo>
                  <a:pt x="919" y="100"/>
                  <a:pt x="917" y="100"/>
                  <a:pt x="917" y="101"/>
                </a:cubicBezTo>
                <a:cubicBezTo>
                  <a:pt x="919" y="98"/>
                  <a:pt x="914" y="97"/>
                  <a:pt x="913" y="95"/>
                </a:cubicBezTo>
                <a:cubicBezTo>
                  <a:pt x="902" y="97"/>
                  <a:pt x="897" y="105"/>
                  <a:pt x="885" y="103"/>
                </a:cubicBezTo>
                <a:cubicBezTo>
                  <a:pt x="883" y="100"/>
                  <a:pt x="889" y="98"/>
                  <a:pt x="889" y="95"/>
                </a:cubicBezTo>
                <a:cubicBezTo>
                  <a:pt x="886" y="94"/>
                  <a:pt x="885" y="89"/>
                  <a:pt x="882" y="88"/>
                </a:cubicBezTo>
                <a:cubicBezTo>
                  <a:pt x="882" y="87"/>
                  <a:pt x="888" y="86"/>
                  <a:pt x="885" y="85"/>
                </a:cubicBezTo>
                <a:cubicBezTo>
                  <a:pt x="881" y="88"/>
                  <a:pt x="880" y="82"/>
                  <a:pt x="876" y="85"/>
                </a:cubicBezTo>
                <a:cubicBezTo>
                  <a:pt x="864" y="96"/>
                  <a:pt x="859" y="114"/>
                  <a:pt x="848" y="126"/>
                </a:cubicBezTo>
                <a:cubicBezTo>
                  <a:pt x="848" y="132"/>
                  <a:pt x="848" y="132"/>
                  <a:pt x="848" y="132"/>
                </a:cubicBezTo>
                <a:cubicBezTo>
                  <a:pt x="843" y="134"/>
                  <a:pt x="831" y="140"/>
                  <a:pt x="830" y="129"/>
                </a:cubicBezTo>
                <a:cubicBezTo>
                  <a:pt x="827" y="131"/>
                  <a:pt x="824" y="128"/>
                  <a:pt x="819" y="128"/>
                </a:cubicBezTo>
                <a:cubicBezTo>
                  <a:pt x="817" y="127"/>
                  <a:pt x="820" y="124"/>
                  <a:pt x="819" y="123"/>
                </a:cubicBezTo>
                <a:cubicBezTo>
                  <a:pt x="816" y="123"/>
                  <a:pt x="815" y="125"/>
                  <a:pt x="814" y="122"/>
                </a:cubicBezTo>
                <a:cubicBezTo>
                  <a:pt x="816" y="117"/>
                  <a:pt x="813" y="115"/>
                  <a:pt x="814" y="113"/>
                </a:cubicBezTo>
                <a:cubicBezTo>
                  <a:pt x="803" y="117"/>
                  <a:pt x="788" y="117"/>
                  <a:pt x="783" y="128"/>
                </a:cubicBezTo>
                <a:cubicBezTo>
                  <a:pt x="780" y="127"/>
                  <a:pt x="776" y="129"/>
                  <a:pt x="778" y="130"/>
                </a:cubicBezTo>
                <a:cubicBezTo>
                  <a:pt x="787" y="126"/>
                  <a:pt x="797" y="127"/>
                  <a:pt x="805" y="121"/>
                </a:cubicBezTo>
                <a:cubicBezTo>
                  <a:pt x="806" y="122"/>
                  <a:pt x="809" y="123"/>
                  <a:pt x="809" y="125"/>
                </a:cubicBezTo>
                <a:cubicBezTo>
                  <a:pt x="807" y="125"/>
                  <a:pt x="806" y="127"/>
                  <a:pt x="806" y="128"/>
                </a:cubicBezTo>
                <a:cubicBezTo>
                  <a:pt x="808" y="130"/>
                  <a:pt x="811" y="127"/>
                  <a:pt x="811" y="128"/>
                </a:cubicBezTo>
                <a:cubicBezTo>
                  <a:pt x="808" y="130"/>
                  <a:pt x="807" y="133"/>
                  <a:pt x="808" y="137"/>
                </a:cubicBezTo>
                <a:cubicBezTo>
                  <a:pt x="804" y="138"/>
                  <a:pt x="798" y="138"/>
                  <a:pt x="794" y="137"/>
                </a:cubicBezTo>
                <a:cubicBezTo>
                  <a:pt x="792" y="137"/>
                  <a:pt x="794" y="141"/>
                  <a:pt x="792" y="141"/>
                </a:cubicBezTo>
                <a:cubicBezTo>
                  <a:pt x="781" y="142"/>
                  <a:pt x="775" y="147"/>
                  <a:pt x="769" y="153"/>
                </a:cubicBezTo>
                <a:cubicBezTo>
                  <a:pt x="761" y="150"/>
                  <a:pt x="756" y="155"/>
                  <a:pt x="750" y="157"/>
                </a:cubicBezTo>
                <a:cubicBezTo>
                  <a:pt x="750" y="161"/>
                  <a:pt x="753" y="161"/>
                  <a:pt x="753" y="165"/>
                </a:cubicBezTo>
                <a:cubicBezTo>
                  <a:pt x="757" y="164"/>
                  <a:pt x="759" y="160"/>
                  <a:pt x="762" y="158"/>
                </a:cubicBezTo>
                <a:cubicBezTo>
                  <a:pt x="764" y="160"/>
                  <a:pt x="768" y="160"/>
                  <a:pt x="770" y="162"/>
                </a:cubicBezTo>
                <a:cubicBezTo>
                  <a:pt x="759" y="170"/>
                  <a:pt x="749" y="184"/>
                  <a:pt x="731" y="179"/>
                </a:cubicBezTo>
                <a:cubicBezTo>
                  <a:pt x="727" y="172"/>
                  <a:pt x="723" y="166"/>
                  <a:pt x="722" y="156"/>
                </a:cubicBezTo>
                <a:cubicBezTo>
                  <a:pt x="714" y="156"/>
                  <a:pt x="714" y="142"/>
                  <a:pt x="716" y="138"/>
                </a:cubicBezTo>
                <a:cubicBezTo>
                  <a:pt x="719" y="129"/>
                  <a:pt x="741" y="128"/>
                  <a:pt x="735" y="115"/>
                </a:cubicBezTo>
                <a:cubicBezTo>
                  <a:pt x="734" y="114"/>
                  <a:pt x="731" y="115"/>
                  <a:pt x="729" y="115"/>
                </a:cubicBezTo>
                <a:cubicBezTo>
                  <a:pt x="723" y="109"/>
                  <a:pt x="723" y="96"/>
                  <a:pt x="715" y="94"/>
                </a:cubicBezTo>
                <a:cubicBezTo>
                  <a:pt x="712" y="93"/>
                  <a:pt x="709" y="98"/>
                  <a:pt x="707" y="93"/>
                </a:cubicBezTo>
                <a:cubicBezTo>
                  <a:pt x="714" y="88"/>
                  <a:pt x="716" y="77"/>
                  <a:pt x="721" y="70"/>
                </a:cubicBezTo>
                <a:cubicBezTo>
                  <a:pt x="708" y="72"/>
                  <a:pt x="691" y="71"/>
                  <a:pt x="678" y="76"/>
                </a:cubicBezTo>
                <a:cubicBezTo>
                  <a:pt x="679" y="74"/>
                  <a:pt x="682" y="74"/>
                  <a:pt x="682" y="72"/>
                </a:cubicBezTo>
                <a:cubicBezTo>
                  <a:pt x="678" y="74"/>
                  <a:pt x="676" y="74"/>
                  <a:pt x="672" y="75"/>
                </a:cubicBezTo>
                <a:cubicBezTo>
                  <a:pt x="672" y="77"/>
                  <a:pt x="672" y="79"/>
                  <a:pt x="673" y="80"/>
                </a:cubicBezTo>
                <a:cubicBezTo>
                  <a:pt x="668" y="83"/>
                  <a:pt x="661" y="91"/>
                  <a:pt x="655" y="87"/>
                </a:cubicBezTo>
                <a:cubicBezTo>
                  <a:pt x="648" y="89"/>
                  <a:pt x="648" y="97"/>
                  <a:pt x="640" y="98"/>
                </a:cubicBezTo>
                <a:cubicBezTo>
                  <a:pt x="638" y="96"/>
                  <a:pt x="641" y="96"/>
                  <a:pt x="639" y="95"/>
                </a:cubicBezTo>
                <a:cubicBezTo>
                  <a:pt x="634" y="108"/>
                  <a:pt x="620" y="113"/>
                  <a:pt x="611" y="123"/>
                </a:cubicBezTo>
                <a:cubicBezTo>
                  <a:pt x="615" y="123"/>
                  <a:pt x="609" y="127"/>
                  <a:pt x="612" y="128"/>
                </a:cubicBezTo>
                <a:cubicBezTo>
                  <a:pt x="613" y="125"/>
                  <a:pt x="616" y="127"/>
                  <a:pt x="616" y="128"/>
                </a:cubicBezTo>
                <a:cubicBezTo>
                  <a:pt x="612" y="133"/>
                  <a:pt x="604" y="133"/>
                  <a:pt x="598" y="136"/>
                </a:cubicBezTo>
                <a:cubicBezTo>
                  <a:pt x="591" y="128"/>
                  <a:pt x="572" y="131"/>
                  <a:pt x="566" y="137"/>
                </a:cubicBezTo>
                <a:cubicBezTo>
                  <a:pt x="537" y="144"/>
                  <a:pt x="518" y="160"/>
                  <a:pt x="491" y="170"/>
                </a:cubicBezTo>
                <a:cubicBezTo>
                  <a:pt x="489" y="168"/>
                  <a:pt x="486" y="167"/>
                  <a:pt x="484" y="166"/>
                </a:cubicBezTo>
                <a:cubicBezTo>
                  <a:pt x="486" y="164"/>
                  <a:pt x="486" y="158"/>
                  <a:pt x="484" y="156"/>
                </a:cubicBezTo>
                <a:cubicBezTo>
                  <a:pt x="480" y="156"/>
                  <a:pt x="480" y="159"/>
                  <a:pt x="477" y="159"/>
                </a:cubicBezTo>
                <a:cubicBezTo>
                  <a:pt x="477" y="155"/>
                  <a:pt x="480" y="153"/>
                  <a:pt x="480" y="150"/>
                </a:cubicBezTo>
                <a:cubicBezTo>
                  <a:pt x="454" y="144"/>
                  <a:pt x="433" y="163"/>
                  <a:pt x="415" y="167"/>
                </a:cubicBezTo>
                <a:cubicBezTo>
                  <a:pt x="424" y="161"/>
                  <a:pt x="430" y="153"/>
                  <a:pt x="438" y="148"/>
                </a:cubicBezTo>
                <a:cubicBezTo>
                  <a:pt x="439" y="145"/>
                  <a:pt x="437" y="146"/>
                  <a:pt x="437" y="143"/>
                </a:cubicBezTo>
                <a:cubicBezTo>
                  <a:pt x="438" y="143"/>
                  <a:pt x="440" y="142"/>
                  <a:pt x="442" y="142"/>
                </a:cubicBezTo>
                <a:cubicBezTo>
                  <a:pt x="442" y="130"/>
                  <a:pt x="459" y="133"/>
                  <a:pt x="461" y="123"/>
                </a:cubicBezTo>
                <a:cubicBezTo>
                  <a:pt x="461" y="120"/>
                  <a:pt x="456" y="121"/>
                  <a:pt x="455" y="118"/>
                </a:cubicBezTo>
                <a:cubicBezTo>
                  <a:pt x="454" y="114"/>
                  <a:pt x="456" y="112"/>
                  <a:pt x="456" y="108"/>
                </a:cubicBezTo>
                <a:cubicBezTo>
                  <a:pt x="451" y="103"/>
                  <a:pt x="446" y="105"/>
                  <a:pt x="441" y="106"/>
                </a:cubicBezTo>
                <a:cubicBezTo>
                  <a:pt x="426" y="109"/>
                  <a:pt x="417" y="110"/>
                  <a:pt x="406" y="115"/>
                </a:cubicBezTo>
                <a:cubicBezTo>
                  <a:pt x="401" y="117"/>
                  <a:pt x="397" y="121"/>
                  <a:pt x="391" y="123"/>
                </a:cubicBezTo>
                <a:cubicBezTo>
                  <a:pt x="387" y="124"/>
                  <a:pt x="383" y="124"/>
                  <a:pt x="380" y="125"/>
                </a:cubicBezTo>
                <a:cubicBezTo>
                  <a:pt x="340" y="136"/>
                  <a:pt x="304" y="163"/>
                  <a:pt x="273" y="177"/>
                </a:cubicBezTo>
                <a:cubicBezTo>
                  <a:pt x="273" y="176"/>
                  <a:pt x="273" y="175"/>
                  <a:pt x="272" y="175"/>
                </a:cubicBezTo>
                <a:cubicBezTo>
                  <a:pt x="271" y="177"/>
                  <a:pt x="271" y="178"/>
                  <a:pt x="270" y="179"/>
                </a:cubicBezTo>
                <a:cubicBezTo>
                  <a:pt x="252" y="188"/>
                  <a:pt x="234" y="197"/>
                  <a:pt x="220" y="210"/>
                </a:cubicBezTo>
                <a:cubicBezTo>
                  <a:pt x="225" y="224"/>
                  <a:pt x="199" y="227"/>
                  <a:pt x="196" y="237"/>
                </a:cubicBezTo>
                <a:cubicBezTo>
                  <a:pt x="198" y="237"/>
                  <a:pt x="201" y="236"/>
                  <a:pt x="203" y="237"/>
                </a:cubicBezTo>
                <a:cubicBezTo>
                  <a:pt x="197" y="239"/>
                  <a:pt x="194" y="243"/>
                  <a:pt x="190" y="246"/>
                </a:cubicBezTo>
                <a:cubicBezTo>
                  <a:pt x="202" y="242"/>
                  <a:pt x="216" y="236"/>
                  <a:pt x="226" y="241"/>
                </a:cubicBezTo>
                <a:cubicBezTo>
                  <a:pt x="224" y="244"/>
                  <a:pt x="219" y="244"/>
                  <a:pt x="219" y="249"/>
                </a:cubicBezTo>
                <a:cubicBezTo>
                  <a:pt x="227" y="247"/>
                  <a:pt x="229" y="247"/>
                  <a:pt x="238" y="246"/>
                </a:cubicBezTo>
                <a:cubicBezTo>
                  <a:pt x="238" y="244"/>
                  <a:pt x="237" y="242"/>
                  <a:pt x="239" y="242"/>
                </a:cubicBezTo>
                <a:cubicBezTo>
                  <a:pt x="247" y="246"/>
                  <a:pt x="251" y="236"/>
                  <a:pt x="258" y="235"/>
                </a:cubicBezTo>
                <a:cubicBezTo>
                  <a:pt x="261" y="240"/>
                  <a:pt x="269" y="242"/>
                  <a:pt x="267" y="249"/>
                </a:cubicBezTo>
                <a:cubicBezTo>
                  <a:pt x="272" y="253"/>
                  <a:pt x="282" y="242"/>
                  <a:pt x="282" y="252"/>
                </a:cubicBezTo>
                <a:cubicBezTo>
                  <a:pt x="289" y="251"/>
                  <a:pt x="293" y="255"/>
                  <a:pt x="298" y="257"/>
                </a:cubicBezTo>
                <a:cubicBezTo>
                  <a:pt x="298" y="258"/>
                  <a:pt x="297" y="259"/>
                  <a:pt x="297" y="260"/>
                </a:cubicBezTo>
                <a:cubicBezTo>
                  <a:pt x="300" y="260"/>
                  <a:pt x="308" y="256"/>
                  <a:pt x="308" y="261"/>
                </a:cubicBezTo>
                <a:cubicBezTo>
                  <a:pt x="278" y="290"/>
                  <a:pt x="235" y="307"/>
                  <a:pt x="198" y="329"/>
                </a:cubicBezTo>
                <a:cubicBezTo>
                  <a:pt x="198" y="326"/>
                  <a:pt x="195" y="328"/>
                  <a:pt x="193" y="328"/>
                </a:cubicBezTo>
                <a:cubicBezTo>
                  <a:pt x="193" y="333"/>
                  <a:pt x="193" y="333"/>
                  <a:pt x="193" y="333"/>
                </a:cubicBezTo>
                <a:cubicBezTo>
                  <a:pt x="183" y="339"/>
                  <a:pt x="172" y="344"/>
                  <a:pt x="160" y="343"/>
                </a:cubicBezTo>
                <a:cubicBezTo>
                  <a:pt x="159" y="346"/>
                  <a:pt x="160" y="345"/>
                  <a:pt x="160" y="349"/>
                </a:cubicBezTo>
                <a:cubicBezTo>
                  <a:pt x="157" y="350"/>
                  <a:pt x="155" y="353"/>
                  <a:pt x="152" y="354"/>
                </a:cubicBezTo>
                <a:cubicBezTo>
                  <a:pt x="143" y="348"/>
                  <a:pt x="138" y="361"/>
                  <a:pt x="130" y="358"/>
                </a:cubicBezTo>
                <a:cubicBezTo>
                  <a:pt x="127" y="373"/>
                  <a:pt x="112" y="371"/>
                  <a:pt x="104" y="380"/>
                </a:cubicBezTo>
                <a:cubicBezTo>
                  <a:pt x="100" y="377"/>
                  <a:pt x="95" y="382"/>
                  <a:pt x="97" y="388"/>
                </a:cubicBezTo>
                <a:cubicBezTo>
                  <a:pt x="90" y="391"/>
                  <a:pt x="86" y="391"/>
                  <a:pt x="79" y="389"/>
                </a:cubicBezTo>
                <a:cubicBezTo>
                  <a:pt x="76" y="393"/>
                  <a:pt x="72" y="396"/>
                  <a:pt x="65" y="394"/>
                </a:cubicBezTo>
                <a:cubicBezTo>
                  <a:pt x="64" y="397"/>
                  <a:pt x="61" y="400"/>
                  <a:pt x="63" y="404"/>
                </a:cubicBezTo>
                <a:cubicBezTo>
                  <a:pt x="62" y="402"/>
                  <a:pt x="64" y="401"/>
                  <a:pt x="66" y="402"/>
                </a:cubicBezTo>
                <a:cubicBezTo>
                  <a:pt x="63" y="411"/>
                  <a:pt x="51" y="417"/>
                  <a:pt x="48" y="424"/>
                </a:cubicBezTo>
                <a:cubicBezTo>
                  <a:pt x="52" y="424"/>
                  <a:pt x="57" y="420"/>
                  <a:pt x="60" y="422"/>
                </a:cubicBezTo>
                <a:cubicBezTo>
                  <a:pt x="60" y="425"/>
                  <a:pt x="56" y="424"/>
                  <a:pt x="56" y="427"/>
                </a:cubicBezTo>
                <a:cubicBezTo>
                  <a:pt x="62" y="428"/>
                  <a:pt x="74" y="422"/>
                  <a:pt x="78" y="429"/>
                </a:cubicBezTo>
                <a:cubicBezTo>
                  <a:pt x="77" y="430"/>
                  <a:pt x="76" y="432"/>
                  <a:pt x="76" y="435"/>
                </a:cubicBezTo>
                <a:cubicBezTo>
                  <a:pt x="81" y="441"/>
                  <a:pt x="92" y="436"/>
                  <a:pt x="97" y="434"/>
                </a:cubicBezTo>
                <a:cubicBezTo>
                  <a:pt x="97" y="435"/>
                  <a:pt x="97" y="435"/>
                  <a:pt x="98" y="436"/>
                </a:cubicBezTo>
                <a:cubicBezTo>
                  <a:pt x="99" y="440"/>
                  <a:pt x="96" y="440"/>
                  <a:pt x="96" y="442"/>
                </a:cubicBezTo>
                <a:cubicBezTo>
                  <a:pt x="104" y="446"/>
                  <a:pt x="118" y="444"/>
                  <a:pt x="118" y="456"/>
                </a:cubicBezTo>
                <a:cubicBezTo>
                  <a:pt x="141" y="448"/>
                  <a:pt x="161" y="432"/>
                  <a:pt x="185" y="422"/>
                </a:cubicBezTo>
                <a:cubicBezTo>
                  <a:pt x="185" y="430"/>
                  <a:pt x="181" y="436"/>
                  <a:pt x="176" y="440"/>
                </a:cubicBezTo>
                <a:cubicBezTo>
                  <a:pt x="178" y="440"/>
                  <a:pt x="181" y="439"/>
                  <a:pt x="181" y="441"/>
                </a:cubicBezTo>
                <a:cubicBezTo>
                  <a:pt x="178" y="445"/>
                  <a:pt x="175" y="449"/>
                  <a:pt x="170" y="451"/>
                </a:cubicBezTo>
                <a:cubicBezTo>
                  <a:pt x="169" y="456"/>
                  <a:pt x="164" y="461"/>
                  <a:pt x="159" y="459"/>
                </a:cubicBezTo>
                <a:cubicBezTo>
                  <a:pt x="153" y="466"/>
                  <a:pt x="156" y="482"/>
                  <a:pt x="146" y="488"/>
                </a:cubicBezTo>
                <a:cubicBezTo>
                  <a:pt x="143" y="486"/>
                  <a:pt x="143" y="491"/>
                  <a:pt x="141" y="492"/>
                </a:cubicBezTo>
                <a:cubicBezTo>
                  <a:pt x="145" y="493"/>
                  <a:pt x="153" y="487"/>
                  <a:pt x="156" y="494"/>
                </a:cubicBezTo>
                <a:cubicBezTo>
                  <a:pt x="157" y="498"/>
                  <a:pt x="152" y="496"/>
                  <a:pt x="152" y="500"/>
                </a:cubicBezTo>
                <a:cubicBezTo>
                  <a:pt x="158" y="500"/>
                  <a:pt x="166" y="497"/>
                  <a:pt x="167" y="503"/>
                </a:cubicBezTo>
                <a:cubicBezTo>
                  <a:pt x="163" y="508"/>
                  <a:pt x="154" y="509"/>
                  <a:pt x="150" y="514"/>
                </a:cubicBezTo>
                <a:cubicBezTo>
                  <a:pt x="158" y="511"/>
                  <a:pt x="180" y="494"/>
                  <a:pt x="177" y="515"/>
                </a:cubicBezTo>
                <a:cubicBezTo>
                  <a:pt x="184" y="519"/>
                  <a:pt x="191" y="507"/>
                  <a:pt x="196" y="512"/>
                </a:cubicBezTo>
                <a:cubicBezTo>
                  <a:pt x="196" y="514"/>
                  <a:pt x="194" y="513"/>
                  <a:pt x="195" y="516"/>
                </a:cubicBezTo>
                <a:cubicBezTo>
                  <a:pt x="197" y="516"/>
                  <a:pt x="198" y="518"/>
                  <a:pt x="199" y="519"/>
                </a:cubicBezTo>
                <a:cubicBezTo>
                  <a:pt x="202" y="531"/>
                  <a:pt x="200" y="545"/>
                  <a:pt x="185" y="547"/>
                </a:cubicBezTo>
                <a:cubicBezTo>
                  <a:pt x="183" y="545"/>
                  <a:pt x="180" y="544"/>
                  <a:pt x="181" y="539"/>
                </a:cubicBezTo>
                <a:cubicBezTo>
                  <a:pt x="180" y="539"/>
                  <a:pt x="176" y="540"/>
                  <a:pt x="176" y="538"/>
                </a:cubicBezTo>
                <a:cubicBezTo>
                  <a:pt x="174" y="534"/>
                  <a:pt x="179" y="533"/>
                  <a:pt x="183" y="534"/>
                </a:cubicBezTo>
                <a:cubicBezTo>
                  <a:pt x="182" y="531"/>
                  <a:pt x="183" y="530"/>
                  <a:pt x="184" y="528"/>
                </a:cubicBezTo>
                <a:cubicBezTo>
                  <a:pt x="170" y="529"/>
                  <a:pt x="162" y="535"/>
                  <a:pt x="152" y="540"/>
                </a:cubicBezTo>
                <a:cubicBezTo>
                  <a:pt x="157" y="544"/>
                  <a:pt x="155" y="556"/>
                  <a:pt x="154" y="561"/>
                </a:cubicBezTo>
                <a:cubicBezTo>
                  <a:pt x="159" y="559"/>
                  <a:pt x="166" y="561"/>
                  <a:pt x="173" y="560"/>
                </a:cubicBezTo>
                <a:cubicBezTo>
                  <a:pt x="172" y="564"/>
                  <a:pt x="168" y="564"/>
                  <a:pt x="168" y="569"/>
                </a:cubicBezTo>
                <a:cubicBezTo>
                  <a:pt x="173" y="570"/>
                  <a:pt x="183" y="570"/>
                  <a:pt x="184" y="563"/>
                </a:cubicBezTo>
                <a:cubicBezTo>
                  <a:pt x="181" y="563"/>
                  <a:pt x="175" y="566"/>
                  <a:pt x="174" y="562"/>
                </a:cubicBezTo>
                <a:cubicBezTo>
                  <a:pt x="178" y="558"/>
                  <a:pt x="181" y="560"/>
                  <a:pt x="187" y="559"/>
                </a:cubicBezTo>
                <a:cubicBezTo>
                  <a:pt x="188" y="546"/>
                  <a:pt x="202" y="543"/>
                  <a:pt x="209" y="540"/>
                </a:cubicBezTo>
                <a:cubicBezTo>
                  <a:pt x="209" y="542"/>
                  <a:pt x="207" y="542"/>
                  <a:pt x="207" y="544"/>
                </a:cubicBezTo>
                <a:cubicBezTo>
                  <a:pt x="208" y="544"/>
                  <a:pt x="209" y="544"/>
                  <a:pt x="209" y="546"/>
                </a:cubicBezTo>
                <a:cubicBezTo>
                  <a:pt x="208" y="547"/>
                  <a:pt x="207" y="549"/>
                  <a:pt x="206" y="550"/>
                </a:cubicBezTo>
                <a:cubicBezTo>
                  <a:pt x="212" y="550"/>
                  <a:pt x="215" y="547"/>
                  <a:pt x="219" y="545"/>
                </a:cubicBezTo>
                <a:cubicBezTo>
                  <a:pt x="221" y="547"/>
                  <a:pt x="223" y="545"/>
                  <a:pt x="225" y="547"/>
                </a:cubicBezTo>
                <a:cubicBezTo>
                  <a:pt x="226" y="540"/>
                  <a:pt x="228" y="536"/>
                  <a:pt x="235" y="535"/>
                </a:cubicBezTo>
                <a:cubicBezTo>
                  <a:pt x="235" y="532"/>
                  <a:pt x="238" y="530"/>
                  <a:pt x="243" y="529"/>
                </a:cubicBezTo>
                <a:cubicBezTo>
                  <a:pt x="243" y="530"/>
                  <a:pt x="242" y="531"/>
                  <a:pt x="243" y="532"/>
                </a:cubicBezTo>
                <a:cubicBezTo>
                  <a:pt x="247" y="532"/>
                  <a:pt x="257" y="528"/>
                  <a:pt x="262" y="533"/>
                </a:cubicBezTo>
                <a:cubicBezTo>
                  <a:pt x="263" y="537"/>
                  <a:pt x="261" y="539"/>
                  <a:pt x="259" y="542"/>
                </a:cubicBezTo>
                <a:cubicBezTo>
                  <a:pt x="262" y="541"/>
                  <a:pt x="262" y="545"/>
                  <a:pt x="262" y="547"/>
                </a:cubicBezTo>
                <a:cubicBezTo>
                  <a:pt x="261" y="549"/>
                  <a:pt x="260" y="552"/>
                  <a:pt x="258" y="553"/>
                </a:cubicBezTo>
                <a:cubicBezTo>
                  <a:pt x="244" y="550"/>
                  <a:pt x="243" y="562"/>
                  <a:pt x="237" y="566"/>
                </a:cubicBezTo>
                <a:cubicBezTo>
                  <a:pt x="233" y="568"/>
                  <a:pt x="230" y="568"/>
                  <a:pt x="229" y="573"/>
                </a:cubicBezTo>
                <a:cubicBezTo>
                  <a:pt x="230" y="573"/>
                  <a:pt x="232" y="572"/>
                  <a:pt x="231" y="574"/>
                </a:cubicBezTo>
                <a:cubicBezTo>
                  <a:pt x="227" y="580"/>
                  <a:pt x="221" y="583"/>
                  <a:pt x="221" y="592"/>
                </a:cubicBezTo>
                <a:cubicBezTo>
                  <a:pt x="225" y="596"/>
                  <a:pt x="220" y="604"/>
                  <a:pt x="215" y="603"/>
                </a:cubicBezTo>
                <a:cubicBezTo>
                  <a:pt x="217" y="607"/>
                  <a:pt x="215" y="608"/>
                  <a:pt x="214" y="611"/>
                </a:cubicBezTo>
                <a:cubicBezTo>
                  <a:pt x="221" y="612"/>
                  <a:pt x="227" y="616"/>
                  <a:pt x="233" y="617"/>
                </a:cubicBezTo>
                <a:cubicBezTo>
                  <a:pt x="241" y="619"/>
                  <a:pt x="252" y="615"/>
                  <a:pt x="259" y="615"/>
                </a:cubicBezTo>
                <a:cubicBezTo>
                  <a:pt x="265" y="615"/>
                  <a:pt x="273" y="622"/>
                  <a:pt x="281" y="619"/>
                </a:cubicBezTo>
                <a:cubicBezTo>
                  <a:pt x="269" y="621"/>
                  <a:pt x="263" y="628"/>
                  <a:pt x="255" y="634"/>
                </a:cubicBezTo>
                <a:cubicBezTo>
                  <a:pt x="232" y="636"/>
                  <a:pt x="212" y="624"/>
                  <a:pt x="196" y="630"/>
                </a:cubicBezTo>
                <a:cubicBezTo>
                  <a:pt x="192" y="641"/>
                  <a:pt x="209" y="638"/>
                  <a:pt x="204" y="645"/>
                </a:cubicBezTo>
                <a:cubicBezTo>
                  <a:pt x="208" y="642"/>
                  <a:pt x="217" y="644"/>
                  <a:pt x="218" y="650"/>
                </a:cubicBezTo>
                <a:cubicBezTo>
                  <a:pt x="210" y="649"/>
                  <a:pt x="209" y="655"/>
                  <a:pt x="206" y="658"/>
                </a:cubicBezTo>
                <a:cubicBezTo>
                  <a:pt x="211" y="655"/>
                  <a:pt x="218" y="655"/>
                  <a:pt x="219" y="648"/>
                </a:cubicBezTo>
                <a:cubicBezTo>
                  <a:pt x="223" y="649"/>
                  <a:pt x="221" y="651"/>
                  <a:pt x="222" y="652"/>
                </a:cubicBezTo>
                <a:cubicBezTo>
                  <a:pt x="222" y="651"/>
                  <a:pt x="224" y="651"/>
                  <a:pt x="225" y="651"/>
                </a:cubicBezTo>
                <a:cubicBezTo>
                  <a:pt x="234" y="657"/>
                  <a:pt x="249" y="651"/>
                  <a:pt x="256" y="658"/>
                </a:cubicBezTo>
                <a:cubicBezTo>
                  <a:pt x="252" y="671"/>
                  <a:pt x="237" y="674"/>
                  <a:pt x="234" y="689"/>
                </a:cubicBezTo>
                <a:cubicBezTo>
                  <a:pt x="231" y="688"/>
                  <a:pt x="231" y="690"/>
                  <a:pt x="229" y="691"/>
                </a:cubicBezTo>
                <a:cubicBezTo>
                  <a:pt x="230" y="694"/>
                  <a:pt x="231" y="697"/>
                  <a:pt x="230" y="701"/>
                </a:cubicBezTo>
                <a:cubicBezTo>
                  <a:pt x="218" y="704"/>
                  <a:pt x="215" y="717"/>
                  <a:pt x="201" y="719"/>
                </a:cubicBezTo>
                <a:cubicBezTo>
                  <a:pt x="198" y="725"/>
                  <a:pt x="196" y="728"/>
                  <a:pt x="196" y="735"/>
                </a:cubicBezTo>
                <a:cubicBezTo>
                  <a:pt x="186" y="742"/>
                  <a:pt x="177" y="752"/>
                  <a:pt x="177" y="765"/>
                </a:cubicBezTo>
                <a:cubicBezTo>
                  <a:pt x="178" y="767"/>
                  <a:pt x="183" y="764"/>
                  <a:pt x="183" y="766"/>
                </a:cubicBezTo>
                <a:cubicBezTo>
                  <a:pt x="181" y="766"/>
                  <a:pt x="182" y="768"/>
                  <a:pt x="183" y="769"/>
                </a:cubicBezTo>
                <a:cubicBezTo>
                  <a:pt x="180" y="769"/>
                  <a:pt x="179" y="770"/>
                  <a:pt x="177" y="771"/>
                </a:cubicBezTo>
                <a:cubicBezTo>
                  <a:pt x="180" y="773"/>
                  <a:pt x="184" y="772"/>
                  <a:pt x="186" y="774"/>
                </a:cubicBezTo>
                <a:cubicBezTo>
                  <a:pt x="185" y="776"/>
                  <a:pt x="180" y="776"/>
                  <a:pt x="179" y="779"/>
                </a:cubicBezTo>
                <a:cubicBezTo>
                  <a:pt x="185" y="779"/>
                  <a:pt x="190" y="779"/>
                  <a:pt x="191" y="774"/>
                </a:cubicBezTo>
                <a:cubicBezTo>
                  <a:pt x="194" y="775"/>
                  <a:pt x="195" y="776"/>
                  <a:pt x="197" y="778"/>
                </a:cubicBezTo>
                <a:cubicBezTo>
                  <a:pt x="197" y="780"/>
                  <a:pt x="195" y="781"/>
                  <a:pt x="194" y="783"/>
                </a:cubicBezTo>
                <a:cubicBezTo>
                  <a:pt x="199" y="780"/>
                  <a:pt x="205" y="777"/>
                  <a:pt x="210" y="781"/>
                </a:cubicBezTo>
                <a:cubicBezTo>
                  <a:pt x="203" y="785"/>
                  <a:pt x="199" y="793"/>
                  <a:pt x="192" y="798"/>
                </a:cubicBezTo>
                <a:cubicBezTo>
                  <a:pt x="188" y="797"/>
                  <a:pt x="187" y="800"/>
                  <a:pt x="184" y="800"/>
                </a:cubicBezTo>
                <a:cubicBezTo>
                  <a:pt x="178" y="811"/>
                  <a:pt x="164" y="813"/>
                  <a:pt x="157" y="821"/>
                </a:cubicBezTo>
                <a:cubicBezTo>
                  <a:pt x="159" y="822"/>
                  <a:pt x="161" y="819"/>
                  <a:pt x="162" y="821"/>
                </a:cubicBezTo>
                <a:cubicBezTo>
                  <a:pt x="162" y="824"/>
                  <a:pt x="161" y="825"/>
                  <a:pt x="161" y="827"/>
                </a:cubicBezTo>
                <a:cubicBezTo>
                  <a:pt x="163" y="827"/>
                  <a:pt x="165" y="828"/>
                  <a:pt x="166" y="829"/>
                </a:cubicBezTo>
                <a:cubicBezTo>
                  <a:pt x="166" y="831"/>
                  <a:pt x="165" y="834"/>
                  <a:pt x="164" y="835"/>
                </a:cubicBezTo>
                <a:cubicBezTo>
                  <a:pt x="167" y="836"/>
                  <a:pt x="167" y="834"/>
                  <a:pt x="170" y="834"/>
                </a:cubicBezTo>
                <a:cubicBezTo>
                  <a:pt x="173" y="836"/>
                  <a:pt x="168" y="839"/>
                  <a:pt x="171" y="840"/>
                </a:cubicBezTo>
                <a:cubicBezTo>
                  <a:pt x="172" y="839"/>
                  <a:pt x="174" y="837"/>
                  <a:pt x="177" y="837"/>
                </a:cubicBezTo>
                <a:cubicBezTo>
                  <a:pt x="174" y="843"/>
                  <a:pt x="166" y="842"/>
                  <a:pt x="165" y="849"/>
                </a:cubicBezTo>
                <a:cubicBezTo>
                  <a:pt x="171" y="853"/>
                  <a:pt x="177" y="848"/>
                  <a:pt x="181" y="844"/>
                </a:cubicBezTo>
                <a:cubicBezTo>
                  <a:pt x="188" y="844"/>
                  <a:pt x="190" y="839"/>
                  <a:pt x="195" y="836"/>
                </a:cubicBezTo>
                <a:cubicBezTo>
                  <a:pt x="194" y="834"/>
                  <a:pt x="192" y="829"/>
                  <a:pt x="195" y="828"/>
                </a:cubicBezTo>
                <a:cubicBezTo>
                  <a:pt x="198" y="829"/>
                  <a:pt x="198" y="828"/>
                  <a:pt x="201" y="828"/>
                </a:cubicBezTo>
                <a:cubicBezTo>
                  <a:pt x="201" y="829"/>
                  <a:pt x="201" y="831"/>
                  <a:pt x="202" y="832"/>
                </a:cubicBezTo>
                <a:cubicBezTo>
                  <a:pt x="204" y="829"/>
                  <a:pt x="209" y="829"/>
                  <a:pt x="212" y="827"/>
                </a:cubicBezTo>
                <a:cubicBezTo>
                  <a:pt x="212" y="828"/>
                  <a:pt x="214" y="828"/>
                  <a:pt x="214" y="829"/>
                </a:cubicBezTo>
                <a:cubicBezTo>
                  <a:pt x="214" y="834"/>
                  <a:pt x="214" y="834"/>
                  <a:pt x="214" y="834"/>
                </a:cubicBezTo>
                <a:cubicBezTo>
                  <a:pt x="207" y="834"/>
                  <a:pt x="206" y="841"/>
                  <a:pt x="201" y="844"/>
                </a:cubicBezTo>
                <a:cubicBezTo>
                  <a:pt x="207" y="841"/>
                  <a:pt x="209" y="842"/>
                  <a:pt x="217" y="843"/>
                </a:cubicBezTo>
                <a:cubicBezTo>
                  <a:pt x="216" y="845"/>
                  <a:pt x="214" y="845"/>
                  <a:pt x="214" y="847"/>
                </a:cubicBezTo>
                <a:cubicBezTo>
                  <a:pt x="215" y="848"/>
                  <a:pt x="217" y="848"/>
                  <a:pt x="218" y="849"/>
                </a:cubicBezTo>
                <a:cubicBezTo>
                  <a:pt x="216" y="853"/>
                  <a:pt x="213" y="860"/>
                  <a:pt x="208" y="860"/>
                </a:cubicBezTo>
                <a:cubicBezTo>
                  <a:pt x="208" y="863"/>
                  <a:pt x="211" y="862"/>
                  <a:pt x="210" y="865"/>
                </a:cubicBezTo>
                <a:cubicBezTo>
                  <a:pt x="197" y="876"/>
                  <a:pt x="185" y="889"/>
                  <a:pt x="169" y="898"/>
                </a:cubicBezTo>
                <a:cubicBezTo>
                  <a:pt x="169" y="897"/>
                  <a:pt x="168" y="897"/>
                  <a:pt x="168" y="896"/>
                </a:cubicBezTo>
                <a:cubicBezTo>
                  <a:pt x="167" y="892"/>
                  <a:pt x="173" y="890"/>
                  <a:pt x="172" y="888"/>
                </a:cubicBezTo>
                <a:cubicBezTo>
                  <a:pt x="165" y="891"/>
                  <a:pt x="162" y="898"/>
                  <a:pt x="154" y="900"/>
                </a:cubicBezTo>
                <a:cubicBezTo>
                  <a:pt x="153" y="903"/>
                  <a:pt x="156" y="906"/>
                  <a:pt x="152" y="908"/>
                </a:cubicBezTo>
                <a:cubicBezTo>
                  <a:pt x="149" y="908"/>
                  <a:pt x="147" y="908"/>
                  <a:pt x="144" y="909"/>
                </a:cubicBezTo>
                <a:cubicBezTo>
                  <a:pt x="141" y="921"/>
                  <a:pt x="124" y="923"/>
                  <a:pt x="119" y="931"/>
                </a:cubicBezTo>
                <a:cubicBezTo>
                  <a:pt x="117" y="931"/>
                  <a:pt x="107" y="936"/>
                  <a:pt x="108" y="939"/>
                </a:cubicBezTo>
                <a:cubicBezTo>
                  <a:pt x="114" y="935"/>
                  <a:pt x="117" y="932"/>
                  <a:pt x="125" y="930"/>
                </a:cubicBezTo>
                <a:cubicBezTo>
                  <a:pt x="124" y="930"/>
                  <a:pt x="123" y="929"/>
                  <a:pt x="123" y="927"/>
                </a:cubicBezTo>
                <a:cubicBezTo>
                  <a:pt x="139" y="919"/>
                  <a:pt x="157" y="910"/>
                  <a:pt x="170" y="901"/>
                </a:cubicBezTo>
                <a:cubicBezTo>
                  <a:pt x="170" y="903"/>
                  <a:pt x="170" y="904"/>
                  <a:pt x="172" y="903"/>
                </a:cubicBezTo>
                <a:cubicBezTo>
                  <a:pt x="174" y="897"/>
                  <a:pt x="179" y="894"/>
                  <a:pt x="185" y="892"/>
                </a:cubicBezTo>
                <a:cubicBezTo>
                  <a:pt x="187" y="891"/>
                  <a:pt x="184" y="888"/>
                  <a:pt x="187" y="887"/>
                </a:cubicBezTo>
                <a:cubicBezTo>
                  <a:pt x="189" y="890"/>
                  <a:pt x="192" y="886"/>
                  <a:pt x="193" y="888"/>
                </a:cubicBezTo>
                <a:cubicBezTo>
                  <a:pt x="193" y="892"/>
                  <a:pt x="190" y="895"/>
                  <a:pt x="187" y="893"/>
                </a:cubicBezTo>
                <a:cubicBezTo>
                  <a:pt x="183" y="898"/>
                  <a:pt x="180" y="903"/>
                  <a:pt x="176" y="908"/>
                </a:cubicBezTo>
                <a:cubicBezTo>
                  <a:pt x="178" y="908"/>
                  <a:pt x="181" y="905"/>
                  <a:pt x="182" y="907"/>
                </a:cubicBezTo>
                <a:cubicBezTo>
                  <a:pt x="183" y="919"/>
                  <a:pt x="166" y="918"/>
                  <a:pt x="164" y="925"/>
                </a:cubicBezTo>
                <a:cubicBezTo>
                  <a:pt x="175" y="921"/>
                  <a:pt x="188" y="915"/>
                  <a:pt x="199" y="914"/>
                </a:cubicBezTo>
                <a:cubicBezTo>
                  <a:pt x="200" y="912"/>
                  <a:pt x="201" y="911"/>
                  <a:pt x="204" y="911"/>
                </a:cubicBezTo>
                <a:cubicBezTo>
                  <a:pt x="204" y="914"/>
                  <a:pt x="201" y="914"/>
                  <a:pt x="199" y="915"/>
                </a:cubicBezTo>
                <a:cubicBezTo>
                  <a:pt x="202" y="915"/>
                  <a:pt x="203" y="916"/>
                  <a:pt x="203" y="918"/>
                </a:cubicBezTo>
                <a:cubicBezTo>
                  <a:pt x="196" y="933"/>
                  <a:pt x="176" y="935"/>
                  <a:pt x="165" y="947"/>
                </a:cubicBezTo>
                <a:cubicBezTo>
                  <a:pt x="170" y="948"/>
                  <a:pt x="172" y="945"/>
                  <a:pt x="174" y="943"/>
                </a:cubicBezTo>
                <a:cubicBezTo>
                  <a:pt x="185" y="944"/>
                  <a:pt x="191" y="934"/>
                  <a:pt x="199" y="929"/>
                </a:cubicBezTo>
                <a:cubicBezTo>
                  <a:pt x="209" y="924"/>
                  <a:pt x="222" y="921"/>
                  <a:pt x="231" y="915"/>
                </a:cubicBezTo>
                <a:cubicBezTo>
                  <a:pt x="232" y="917"/>
                  <a:pt x="234" y="917"/>
                  <a:pt x="236" y="917"/>
                </a:cubicBezTo>
                <a:cubicBezTo>
                  <a:pt x="238" y="916"/>
                  <a:pt x="239" y="915"/>
                  <a:pt x="242" y="915"/>
                </a:cubicBezTo>
                <a:cubicBezTo>
                  <a:pt x="242" y="918"/>
                  <a:pt x="238" y="918"/>
                  <a:pt x="238" y="920"/>
                </a:cubicBezTo>
                <a:cubicBezTo>
                  <a:pt x="240" y="923"/>
                  <a:pt x="245" y="920"/>
                  <a:pt x="247" y="921"/>
                </a:cubicBezTo>
                <a:cubicBezTo>
                  <a:pt x="241" y="923"/>
                  <a:pt x="242" y="927"/>
                  <a:pt x="238" y="930"/>
                </a:cubicBezTo>
                <a:cubicBezTo>
                  <a:pt x="237" y="928"/>
                  <a:pt x="234" y="928"/>
                  <a:pt x="232" y="927"/>
                </a:cubicBezTo>
                <a:cubicBezTo>
                  <a:pt x="231" y="930"/>
                  <a:pt x="228" y="931"/>
                  <a:pt x="225" y="932"/>
                </a:cubicBezTo>
                <a:cubicBezTo>
                  <a:pt x="225" y="934"/>
                  <a:pt x="224" y="938"/>
                  <a:pt x="226" y="939"/>
                </a:cubicBezTo>
                <a:cubicBezTo>
                  <a:pt x="233" y="932"/>
                  <a:pt x="239" y="930"/>
                  <a:pt x="251" y="929"/>
                </a:cubicBezTo>
                <a:cubicBezTo>
                  <a:pt x="250" y="932"/>
                  <a:pt x="252" y="933"/>
                  <a:pt x="251" y="936"/>
                </a:cubicBezTo>
                <a:cubicBezTo>
                  <a:pt x="251" y="936"/>
                  <a:pt x="250" y="937"/>
                  <a:pt x="250" y="937"/>
                </a:cubicBezTo>
                <a:cubicBezTo>
                  <a:pt x="247" y="936"/>
                  <a:pt x="243" y="936"/>
                  <a:pt x="240" y="936"/>
                </a:cubicBezTo>
                <a:cubicBezTo>
                  <a:pt x="234" y="943"/>
                  <a:pt x="227" y="949"/>
                  <a:pt x="221" y="956"/>
                </a:cubicBezTo>
                <a:cubicBezTo>
                  <a:pt x="214" y="957"/>
                  <a:pt x="211" y="962"/>
                  <a:pt x="207" y="966"/>
                </a:cubicBezTo>
                <a:cubicBezTo>
                  <a:pt x="206" y="966"/>
                  <a:pt x="202" y="967"/>
                  <a:pt x="205" y="967"/>
                </a:cubicBezTo>
                <a:cubicBezTo>
                  <a:pt x="212" y="968"/>
                  <a:pt x="212" y="961"/>
                  <a:pt x="220" y="964"/>
                </a:cubicBezTo>
                <a:cubicBezTo>
                  <a:pt x="221" y="958"/>
                  <a:pt x="229" y="960"/>
                  <a:pt x="231" y="956"/>
                </a:cubicBezTo>
                <a:cubicBezTo>
                  <a:pt x="234" y="958"/>
                  <a:pt x="233" y="959"/>
                  <a:pt x="234" y="961"/>
                </a:cubicBezTo>
                <a:cubicBezTo>
                  <a:pt x="234" y="958"/>
                  <a:pt x="238" y="963"/>
                  <a:pt x="237" y="959"/>
                </a:cubicBezTo>
                <a:cubicBezTo>
                  <a:pt x="236" y="958"/>
                  <a:pt x="233" y="960"/>
                  <a:pt x="234" y="955"/>
                </a:cubicBezTo>
                <a:cubicBezTo>
                  <a:pt x="236" y="954"/>
                  <a:pt x="238" y="950"/>
                  <a:pt x="240" y="952"/>
                </a:cubicBezTo>
                <a:cubicBezTo>
                  <a:pt x="241" y="956"/>
                  <a:pt x="235" y="954"/>
                  <a:pt x="238" y="957"/>
                </a:cubicBezTo>
                <a:cubicBezTo>
                  <a:pt x="240" y="956"/>
                  <a:pt x="243" y="956"/>
                  <a:pt x="246" y="955"/>
                </a:cubicBezTo>
                <a:cubicBezTo>
                  <a:pt x="242" y="950"/>
                  <a:pt x="251" y="954"/>
                  <a:pt x="252" y="952"/>
                </a:cubicBezTo>
                <a:cubicBezTo>
                  <a:pt x="248" y="950"/>
                  <a:pt x="253" y="948"/>
                  <a:pt x="253" y="946"/>
                </a:cubicBezTo>
                <a:cubicBezTo>
                  <a:pt x="249" y="944"/>
                  <a:pt x="250" y="949"/>
                  <a:pt x="248" y="947"/>
                </a:cubicBezTo>
                <a:cubicBezTo>
                  <a:pt x="248" y="946"/>
                  <a:pt x="249" y="945"/>
                  <a:pt x="251" y="944"/>
                </a:cubicBezTo>
                <a:cubicBezTo>
                  <a:pt x="258" y="946"/>
                  <a:pt x="261" y="934"/>
                  <a:pt x="266" y="936"/>
                </a:cubicBezTo>
                <a:cubicBezTo>
                  <a:pt x="263" y="938"/>
                  <a:pt x="265" y="939"/>
                  <a:pt x="264" y="942"/>
                </a:cubicBezTo>
                <a:cubicBezTo>
                  <a:pt x="261" y="940"/>
                  <a:pt x="260" y="947"/>
                  <a:pt x="256" y="948"/>
                </a:cubicBezTo>
                <a:cubicBezTo>
                  <a:pt x="258" y="949"/>
                  <a:pt x="257" y="955"/>
                  <a:pt x="254" y="957"/>
                </a:cubicBezTo>
                <a:cubicBezTo>
                  <a:pt x="262" y="956"/>
                  <a:pt x="271" y="953"/>
                  <a:pt x="272" y="963"/>
                </a:cubicBezTo>
                <a:cubicBezTo>
                  <a:pt x="269" y="966"/>
                  <a:pt x="259" y="967"/>
                  <a:pt x="262" y="972"/>
                </a:cubicBezTo>
                <a:cubicBezTo>
                  <a:pt x="266" y="967"/>
                  <a:pt x="273" y="964"/>
                  <a:pt x="278" y="960"/>
                </a:cubicBezTo>
                <a:cubicBezTo>
                  <a:pt x="277" y="959"/>
                  <a:pt x="273" y="961"/>
                  <a:pt x="273" y="959"/>
                </a:cubicBezTo>
                <a:cubicBezTo>
                  <a:pt x="276" y="959"/>
                  <a:pt x="278" y="957"/>
                  <a:pt x="276" y="955"/>
                </a:cubicBezTo>
                <a:cubicBezTo>
                  <a:pt x="276" y="953"/>
                  <a:pt x="272" y="955"/>
                  <a:pt x="272" y="952"/>
                </a:cubicBezTo>
                <a:cubicBezTo>
                  <a:pt x="277" y="948"/>
                  <a:pt x="283" y="945"/>
                  <a:pt x="289" y="941"/>
                </a:cubicBezTo>
                <a:cubicBezTo>
                  <a:pt x="292" y="944"/>
                  <a:pt x="286" y="947"/>
                  <a:pt x="290" y="949"/>
                </a:cubicBezTo>
                <a:cubicBezTo>
                  <a:pt x="287" y="953"/>
                  <a:pt x="283" y="956"/>
                  <a:pt x="280" y="960"/>
                </a:cubicBezTo>
                <a:cubicBezTo>
                  <a:pt x="283" y="959"/>
                  <a:pt x="281" y="963"/>
                  <a:pt x="282" y="965"/>
                </a:cubicBezTo>
                <a:cubicBezTo>
                  <a:pt x="275" y="968"/>
                  <a:pt x="273" y="977"/>
                  <a:pt x="263" y="978"/>
                </a:cubicBezTo>
                <a:cubicBezTo>
                  <a:pt x="266" y="983"/>
                  <a:pt x="257" y="979"/>
                  <a:pt x="257" y="983"/>
                </a:cubicBezTo>
                <a:cubicBezTo>
                  <a:pt x="271" y="983"/>
                  <a:pt x="278" y="967"/>
                  <a:pt x="296" y="968"/>
                </a:cubicBezTo>
                <a:cubicBezTo>
                  <a:pt x="298" y="973"/>
                  <a:pt x="297" y="975"/>
                  <a:pt x="300" y="978"/>
                </a:cubicBezTo>
                <a:cubicBezTo>
                  <a:pt x="297" y="992"/>
                  <a:pt x="280" y="991"/>
                  <a:pt x="273" y="1001"/>
                </a:cubicBezTo>
                <a:cubicBezTo>
                  <a:pt x="276" y="1001"/>
                  <a:pt x="278" y="998"/>
                  <a:pt x="279" y="1002"/>
                </a:cubicBezTo>
                <a:cubicBezTo>
                  <a:pt x="279" y="1006"/>
                  <a:pt x="275" y="1007"/>
                  <a:pt x="274" y="1011"/>
                </a:cubicBezTo>
                <a:cubicBezTo>
                  <a:pt x="277" y="1011"/>
                  <a:pt x="280" y="1010"/>
                  <a:pt x="280" y="1013"/>
                </a:cubicBezTo>
                <a:cubicBezTo>
                  <a:pt x="278" y="1017"/>
                  <a:pt x="269" y="1020"/>
                  <a:pt x="265" y="1015"/>
                </a:cubicBezTo>
                <a:cubicBezTo>
                  <a:pt x="256" y="1023"/>
                  <a:pt x="242" y="1026"/>
                  <a:pt x="234" y="1036"/>
                </a:cubicBezTo>
                <a:cubicBezTo>
                  <a:pt x="240" y="1036"/>
                  <a:pt x="237" y="1041"/>
                  <a:pt x="240" y="1043"/>
                </a:cubicBezTo>
                <a:cubicBezTo>
                  <a:pt x="243" y="1041"/>
                  <a:pt x="246" y="1040"/>
                  <a:pt x="251" y="1039"/>
                </a:cubicBezTo>
                <a:cubicBezTo>
                  <a:pt x="251" y="1042"/>
                  <a:pt x="247" y="1041"/>
                  <a:pt x="248" y="1044"/>
                </a:cubicBezTo>
                <a:cubicBezTo>
                  <a:pt x="258" y="1041"/>
                  <a:pt x="273" y="1045"/>
                  <a:pt x="280" y="1034"/>
                </a:cubicBezTo>
                <a:cubicBezTo>
                  <a:pt x="277" y="1034"/>
                  <a:pt x="276" y="1034"/>
                  <a:pt x="276" y="1031"/>
                </a:cubicBezTo>
                <a:cubicBezTo>
                  <a:pt x="278" y="1023"/>
                  <a:pt x="285" y="1020"/>
                  <a:pt x="290" y="1015"/>
                </a:cubicBezTo>
                <a:cubicBezTo>
                  <a:pt x="296" y="1015"/>
                  <a:pt x="304" y="1015"/>
                  <a:pt x="311" y="1015"/>
                </a:cubicBezTo>
                <a:cubicBezTo>
                  <a:pt x="314" y="1006"/>
                  <a:pt x="323" y="1003"/>
                  <a:pt x="327" y="995"/>
                </a:cubicBezTo>
                <a:cubicBezTo>
                  <a:pt x="326" y="991"/>
                  <a:pt x="327" y="989"/>
                  <a:pt x="328" y="986"/>
                </a:cubicBezTo>
                <a:cubicBezTo>
                  <a:pt x="326" y="985"/>
                  <a:pt x="326" y="982"/>
                  <a:pt x="325" y="980"/>
                </a:cubicBezTo>
                <a:cubicBezTo>
                  <a:pt x="328" y="973"/>
                  <a:pt x="341" y="971"/>
                  <a:pt x="338" y="985"/>
                </a:cubicBezTo>
                <a:cubicBezTo>
                  <a:pt x="342" y="986"/>
                  <a:pt x="345" y="990"/>
                  <a:pt x="349" y="992"/>
                </a:cubicBezTo>
                <a:cubicBezTo>
                  <a:pt x="350" y="996"/>
                  <a:pt x="347" y="996"/>
                  <a:pt x="347" y="999"/>
                </a:cubicBezTo>
                <a:cubicBezTo>
                  <a:pt x="349" y="999"/>
                  <a:pt x="351" y="1003"/>
                  <a:pt x="349" y="1005"/>
                </a:cubicBezTo>
                <a:cubicBezTo>
                  <a:pt x="356" y="1006"/>
                  <a:pt x="363" y="1007"/>
                  <a:pt x="364" y="1011"/>
                </a:cubicBezTo>
                <a:cubicBezTo>
                  <a:pt x="369" y="1008"/>
                  <a:pt x="375" y="1011"/>
                  <a:pt x="378" y="1015"/>
                </a:cubicBezTo>
                <a:cubicBezTo>
                  <a:pt x="378" y="1017"/>
                  <a:pt x="375" y="1016"/>
                  <a:pt x="376" y="1018"/>
                </a:cubicBezTo>
                <a:cubicBezTo>
                  <a:pt x="379" y="1019"/>
                  <a:pt x="380" y="1016"/>
                  <a:pt x="381" y="1019"/>
                </a:cubicBezTo>
                <a:cubicBezTo>
                  <a:pt x="381" y="1021"/>
                  <a:pt x="378" y="1020"/>
                  <a:pt x="378" y="1022"/>
                </a:cubicBezTo>
                <a:cubicBezTo>
                  <a:pt x="382" y="1022"/>
                  <a:pt x="383" y="1020"/>
                  <a:pt x="387" y="1020"/>
                </a:cubicBezTo>
                <a:cubicBezTo>
                  <a:pt x="389" y="1023"/>
                  <a:pt x="388" y="1024"/>
                  <a:pt x="390" y="1027"/>
                </a:cubicBezTo>
                <a:cubicBezTo>
                  <a:pt x="394" y="1025"/>
                  <a:pt x="396" y="1030"/>
                  <a:pt x="398" y="1033"/>
                </a:cubicBezTo>
                <a:cubicBezTo>
                  <a:pt x="385" y="1041"/>
                  <a:pt x="383" y="1053"/>
                  <a:pt x="378" y="1067"/>
                </a:cubicBezTo>
                <a:cubicBezTo>
                  <a:pt x="387" y="1070"/>
                  <a:pt x="401" y="1068"/>
                  <a:pt x="402" y="1080"/>
                </a:cubicBezTo>
                <a:cubicBezTo>
                  <a:pt x="407" y="1084"/>
                  <a:pt x="411" y="1089"/>
                  <a:pt x="417" y="1092"/>
                </a:cubicBezTo>
                <a:cubicBezTo>
                  <a:pt x="415" y="1096"/>
                  <a:pt x="418" y="1100"/>
                  <a:pt x="416" y="1103"/>
                </a:cubicBezTo>
                <a:cubicBezTo>
                  <a:pt x="420" y="1104"/>
                  <a:pt x="424" y="1105"/>
                  <a:pt x="428" y="1106"/>
                </a:cubicBezTo>
                <a:cubicBezTo>
                  <a:pt x="433" y="1104"/>
                  <a:pt x="435" y="1099"/>
                  <a:pt x="440" y="1096"/>
                </a:cubicBezTo>
                <a:cubicBezTo>
                  <a:pt x="451" y="1082"/>
                  <a:pt x="471" y="1076"/>
                  <a:pt x="486" y="1066"/>
                </a:cubicBezTo>
                <a:cubicBezTo>
                  <a:pt x="493" y="1070"/>
                  <a:pt x="499" y="1058"/>
                  <a:pt x="504" y="1054"/>
                </a:cubicBezTo>
                <a:cubicBezTo>
                  <a:pt x="507" y="1054"/>
                  <a:pt x="508" y="1057"/>
                  <a:pt x="512" y="1056"/>
                </a:cubicBezTo>
                <a:cubicBezTo>
                  <a:pt x="512" y="1049"/>
                  <a:pt x="522" y="1050"/>
                  <a:pt x="524" y="1051"/>
                </a:cubicBezTo>
                <a:cubicBezTo>
                  <a:pt x="520" y="1049"/>
                  <a:pt x="527" y="1043"/>
                  <a:pt x="530" y="1042"/>
                </a:cubicBezTo>
                <a:cubicBezTo>
                  <a:pt x="530" y="1048"/>
                  <a:pt x="540" y="1051"/>
                  <a:pt x="541" y="1059"/>
                </a:cubicBezTo>
                <a:cubicBezTo>
                  <a:pt x="538" y="1058"/>
                  <a:pt x="537" y="1062"/>
                  <a:pt x="533" y="1059"/>
                </a:cubicBezTo>
                <a:cubicBezTo>
                  <a:pt x="532" y="1065"/>
                  <a:pt x="533" y="1067"/>
                  <a:pt x="533" y="1073"/>
                </a:cubicBezTo>
                <a:cubicBezTo>
                  <a:pt x="537" y="1073"/>
                  <a:pt x="537" y="1078"/>
                  <a:pt x="541" y="1078"/>
                </a:cubicBezTo>
                <a:cubicBezTo>
                  <a:pt x="542" y="1074"/>
                  <a:pt x="540" y="1072"/>
                  <a:pt x="545" y="1072"/>
                </a:cubicBezTo>
                <a:cubicBezTo>
                  <a:pt x="545" y="1075"/>
                  <a:pt x="540" y="1077"/>
                  <a:pt x="545" y="1077"/>
                </a:cubicBezTo>
                <a:cubicBezTo>
                  <a:pt x="547" y="1078"/>
                  <a:pt x="544" y="1073"/>
                  <a:pt x="546" y="1073"/>
                </a:cubicBezTo>
                <a:cubicBezTo>
                  <a:pt x="549" y="1074"/>
                  <a:pt x="553" y="1074"/>
                  <a:pt x="553" y="1078"/>
                </a:cubicBezTo>
                <a:cubicBezTo>
                  <a:pt x="551" y="1078"/>
                  <a:pt x="551" y="1076"/>
                  <a:pt x="548" y="1077"/>
                </a:cubicBezTo>
                <a:cubicBezTo>
                  <a:pt x="548" y="1081"/>
                  <a:pt x="548" y="1085"/>
                  <a:pt x="545" y="1085"/>
                </a:cubicBezTo>
                <a:cubicBezTo>
                  <a:pt x="546" y="1080"/>
                  <a:pt x="541" y="1086"/>
                  <a:pt x="541" y="1082"/>
                </a:cubicBezTo>
                <a:cubicBezTo>
                  <a:pt x="542" y="1080"/>
                  <a:pt x="544" y="1079"/>
                  <a:pt x="541" y="1078"/>
                </a:cubicBezTo>
                <a:cubicBezTo>
                  <a:pt x="539" y="1079"/>
                  <a:pt x="541" y="1082"/>
                  <a:pt x="538" y="1082"/>
                </a:cubicBezTo>
                <a:cubicBezTo>
                  <a:pt x="541" y="1079"/>
                  <a:pt x="533" y="1082"/>
                  <a:pt x="532" y="1078"/>
                </a:cubicBezTo>
                <a:cubicBezTo>
                  <a:pt x="531" y="1080"/>
                  <a:pt x="530" y="1082"/>
                  <a:pt x="529" y="1085"/>
                </a:cubicBezTo>
                <a:cubicBezTo>
                  <a:pt x="533" y="1085"/>
                  <a:pt x="536" y="1088"/>
                  <a:pt x="533" y="1090"/>
                </a:cubicBezTo>
                <a:cubicBezTo>
                  <a:pt x="534" y="1091"/>
                  <a:pt x="538" y="1089"/>
                  <a:pt x="538" y="1091"/>
                </a:cubicBezTo>
                <a:cubicBezTo>
                  <a:pt x="529" y="1095"/>
                  <a:pt x="513" y="1093"/>
                  <a:pt x="508" y="1101"/>
                </a:cubicBezTo>
                <a:cubicBezTo>
                  <a:pt x="518" y="1101"/>
                  <a:pt x="530" y="1093"/>
                  <a:pt x="539" y="1097"/>
                </a:cubicBezTo>
                <a:cubicBezTo>
                  <a:pt x="538" y="1103"/>
                  <a:pt x="532" y="1097"/>
                  <a:pt x="531" y="1101"/>
                </a:cubicBezTo>
                <a:cubicBezTo>
                  <a:pt x="533" y="1104"/>
                  <a:pt x="541" y="1101"/>
                  <a:pt x="541" y="1106"/>
                </a:cubicBezTo>
                <a:cubicBezTo>
                  <a:pt x="541" y="1108"/>
                  <a:pt x="537" y="1107"/>
                  <a:pt x="537" y="1110"/>
                </a:cubicBezTo>
                <a:cubicBezTo>
                  <a:pt x="544" y="1109"/>
                  <a:pt x="552" y="1104"/>
                  <a:pt x="552" y="1098"/>
                </a:cubicBezTo>
                <a:cubicBezTo>
                  <a:pt x="570" y="1092"/>
                  <a:pt x="580" y="1083"/>
                  <a:pt x="601" y="1083"/>
                </a:cubicBezTo>
                <a:cubicBezTo>
                  <a:pt x="608" y="1079"/>
                  <a:pt x="621" y="1083"/>
                  <a:pt x="627" y="1088"/>
                </a:cubicBezTo>
                <a:cubicBezTo>
                  <a:pt x="639" y="1088"/>
                  <a:pt x="638" y="1074"/>
                  <a:pt x="651" y="1074"/>
                </a:cubicBezTo>
                <a:cubicBezTo>
                  <a:pt x="652" y="1077"/>
                  <a:pt x="650" y="1077"/>
                  <a:pt x="650" y="1079"/>
                </a:cubicBezTo>
                <a:cubicBezTo>
                  <a:pt x="665" y="1076"/>
                  <a:pt x="677" y="1070"/>
                  <a:pt x="688" y="1064"/>
                </a:cubicBezTo>
                <a:cubicBezTo>
                  <a:pt x="694" y="1064"/>
                  <a:pt x="699" y="1063"/>
                  <a:pt x="701" y="1059"/>
                </a:cubicBezTo>
                <a:cubicBezTo>
                  <a:pt x="693" y="1057"/>
                  <a:pt x="682" y="1067"/>
                  <a:pt x="672" y="1060"/>
                </a:cubicBezTo>
                <a:cubicBezTo>
                  <a:pt x="683" y="1053"/>
                  <a:pt x="695" y="1048"/>
                  <a:pt x="710" y="1044"/>
                </a:cubicBezTo>
                <a:cubicBezTo>
                  <a:pt x="712" y="1042"/>
                  <a:pt x="712" y="1039"/>
                  <a:pt x="714" y="1038"/>
                </a:cubicBezTo>
                <a:cubicBezTo>
                  <a:pt x="722" y="1040"/>
                  <a:pt x="729" y="1035"/>
                  <a:pt x="735" y="1031"/>
                </a:cubicBezTo>
                <a:cubicBezTo>
                  <a:pt x="736" y="1035"/>
                  <a:pt x="733" y="1036"/>
                  <a:pt x="735" y="1038"/>
                </a:cubicBezTo>
                <a:cubicBezTo>
                  <a:pt x="737" y="1040"/>
                  <a:pt x="739" y="1038"/>
                  <a:pt x="742" y="1038"/>
                </a:cubicBezTo>
                <a:cubicBezTo>
                  <a:pt x="742" y="1040"/>
                  <a:pt x="740" y="1040"/>
                  <a:pt x="742" y="1041"/>
                </a:cubicBezTo>
                <a:cubicBezTo>
                  <a:pt x="755" y="1034"/>
                  <a:pt x="772" y="1031"/>
                  <a:pt x="783" y="1021"/>
                </a:cubicBezTo>
                <a:cubicBezTo>
                  <a:pt x="788" y="1020"/>
                  <a:pt x="793" y="1023"/>
                  <a:pt x="797" y="1020"/>
                </a:cubicBezTo>
                <a:cubicBezTo>
                  <a:pt x="796" y="1024"/>
                  <a:pt x="800" y="1023"/>
                  <a:pt x="800" y="1025"/>
                </a:cubicBezTo>
                <a:cubicBezTo>
                  <a:pt x="793" y="1032"/>
                  <a:pt x="780" y="1028"/>
                  <a:pt x="777" y="1040"/>
                </a:cubicBezTo>
                <a:cubicBezTo>
                  <a:pt x="753" y="1052"/>
                  <a:pt x="724" y="1060"/>
                  <a:pt x="702" y="1074"/>
                </a:cubicBezTo>
                <a:cubicBezTo>
                  <a:pt x="700" y="1074"/>
                  <a:pt x="700" y="1073"/>
                  <a:pt x="699" y="1073"/>
                </a:cubicBezTo>
                <a:cubicBezTo>
                  <a:pt x="680" y="1080"/>
                  <a:pt x="661" y="1085"/>
                  <a:pt x="645" y="1094"/>
                </a:cubicBezTo>
                <a:cubicBezTo>
                  <a:pt x="656" y="1092"/>
                  <a:pt x="665" y="1087"/>
                  <a:pt x="673" y="1087"/>
                </a:cubicBezTo>
                <a:cubicBezTo>
                  <a:pt x="671" y="1094"/>
                  <a:pt x="663" y="1097"/>
                  <a:pt x="657" y="1095"/>
                </a:cubicBezTo>
                <a:cubicBezTo>
                  <a:pt x="657" y="1096"/>
                  <a:pt x="659" y="1096"/>
                  <a:pt x="659" y="1097"/>
                </a:cubicBezTo>
                <a:cubicBezTo>
                  <a:pt x="653" y="1100"/>
                  <a:pt x="646" y="1101"/>
                  <a:pt x="641" y="1104"/>
                </a:cubicBezTo>
                <a:cubicBezTo>
                  <a:pt x="659" y="1107"/>
                  <a:pt x="666" y="1090"/>
                  <a:pt x="680" y="1097"/>
                </a:cubicBezTo>
                <a:cubicBezTo>
                  <a:pt x="680" y="1098"/>
                  <a:pt x="678" y="1101"/>
                  <a:pt x="680" y="1101"/>
                </a:cubicBezTo>
                <a:cubicBezTo>
                  <a:pt x="681" y="1099"/>
                  <a:pt x="684" y="1101"/>
                  <a:pt x="686" y="1101"/>
                </a:cubicBezTo>
                <a:cubicBezTo>
                  <a:pt x="687" y="1099"/>
                  <a:pt x="688" y="1097"/>
                  <a:pt x="688" y="1094"/>
                </a:cubicBezTo>
                <a:cubicBezTo>
                  <a:pt x="694" y="1094"/>
                  <a:pt x="695" y="1086"/>
                  <a:pt x="701" y="1088"/>
                </a:cubicBezTo>
                <a:cubicBezTo>
                  <a:pt x="701" y="1087"/>
                  <a:pt x="701" y="1086"/>
                  <a:pt x="702" y="1086"/>
                </a:cubicBezTo>
                <a:cubicBezTo>
                  <a:pt x="702" y="1086"/>
                  <a:pt x="701" y="1086"/>
                  <a:pt x="701" y="1086"/>
                </a:cubicBezTo>
                <a:cubicBezTo>
                  <a:pt x="699" y="1086"/>
                  <a:pt x="698" y="1085"/>
                  <a:pt x="698" y="1083"/>
                </a:cubicBezTo>
                <a:cubicBezTo>
                  <a:pt x="701" y="1079"/>
                  <a:pt x="706" y="1077"/>
                  <a:pt x="709" y="1072"/>
                </a:cubicBezTo>
                <a:cubicBezTo>
                  <a:pt x="736" y="1068"/>
                  <a:pt x="755" y="1051"/>
                  <a:pt x="781" y="1048"/>
                </a:cubicBezTo>
                <a:cubicBezTo>
                  <a:pt x="779" y="1054"/>
                  <a:pt x="778" y="1059"/>
                  <a:pt x="779" y="1063"/>
                </a:cubicBezTo>
                <a:cubicBezTo>
                  <a:pt x="783" y="1064"/>
                  <a:pt x="785" y="1063"/>
                  <a:pt x="788" y="1062"/>
                </a:cubicBezTo>
                <a:cubicBezTo>
                  <a:pt x="792" y="1053"/>
                  <a:pt x="802" y="1054"/>
                  <a:pt x="808" y="1050"/>
                </a:cubicBezTo>
                <a:cubicBezTo>
                  <a:pt x="806" y="1040"/>
                  <a:pt x="812" y="1048"/>
                  <a:pt x="819" y="1045"/>
                </a:cubicBezTo>
                <a:cubicBezTo>
                  <a:pt x="817" y="1036"/>
                  <a:pt x="806" y="1046"/>
                  <a:pt x="802" y="1043"/>
                </a:cubicBezTo>
                <a:cubicBezTo>
                  <a:pt x="803" y="1040"/>
                  <a:pt x="805" y="1037"/>
                  <a:pt x="802" y="1036"/>
                </a:cubicBezTo>
                <a:cubicBezTo>
                  <a:pt x="807" y="1034"/>
                  <a:pt x="811" y="1031"/>
                  <a:pt x="814" y="1027"/>
                </a:cubicBezTo>
                <a:cubicBezTo>
                  <a:pt x="813" y="1026"/>
                  <a:pt x="812" y="1026"/>
                  <a:pt x="812" y="1024"/>
                </a:cubicBezTo>
                <a:cubicBezTo>
                  <a:pt x="808" y="1025"/>
                  <a:pt x="804" y="1026"/>
                  <a:pt x="802" y="1029"/>
                </a:cubicBezTo>
                <a:cubicBezTo>
                  <a:pt x="802" y="1022"/>
                  <a:pt x="798" y="1020"/>
                  <a:pt x="797" y="1015"/>
                </a:cubicBezTo>
                <a:cubicBezTo>
                  <a:pt x="807" y="1013"/>
                  <a:pt x="818" y="1011"/>
                  <a:pt x="821" y="1002"/>
                </a:cubicBezTo>
                <a:cubicBezTo>
                  <a:pt x="815" y="1004"/>
                  <a:pt x="810" y="1007"/>
                  <a:pt x="804" y="1010"/>
                </a:cubicBezTo>
                <a:cubicBezTo>
                  <a:pt x="803" y="1010"/>
                  <a:pt x="802" y="1009"/>
                  <a:pt x="800" y="1008"/>
                </a:cubicBezTo>
                <a:cubicBezTo>
                  <a:pt x="782" y="1016"/>
                  <a:pt x="765" y="1024"/>
                  <a:pt x="748" y="1032"/>
                </a:cubicBezTo>
                <a:cubicBezTo>
                  <a:pt x="746" y="1032"/>
                  <a:pt x="745" y="1031"/>
                  <a:pt x="742" y="1030"/>
                </a:cubicBezTo>
                <a:cubicBezTo>
                  <a:pt x="743" y="1034"/>
                  <a:pt x="740" y="1035"/>
                  <a:pt x="736" y="1035"/>
                </a:cubicBezTo>
                <a:cubicBezTo>
                  <a:pt x="736" y="1031"/>
                  <a:pt x="736" y="1031"/>
                  <a:pt x="736" y="1031"/>
                </a:cubicBezTo>
                <a:cubicBezTo>
                  <a:pt x="744" y="1030"/>
                  <a:pt x="749" y="1025"/>
                  <a:pt x="756" y="1022"/>
                </a:cubicBezTo>
                <a:cubicBezTo>
                  <a:pt x="754" y="1022"/>
                  <a:pt x="757" y="1021"/>
                  <a:pt x="756" y="1018"/>
                </a:cubicBezTo>
                <a:cubicBezTo>
                  <a:pt x="752" y="1020"/>
                  <a:pt x="745" y="1022"/>
                  <a:pt x="745" y="1025"/>
                </a:cubicBezTo>
                <a:cubicBezTo>
                  <a:pt x="743" y="1019"/>
                  <a:pt x="738" y="1027"/>
                  <a:pt x="735" y="1022"/>
                </a:cubicBezTo>
                <a:cubicBezTo>
                  <a:pt x="744" y="1019"/>
                  <a:pt x="752" y="1013"/>
                  <a:pt x="762" y="1010"/>
                </a:cubicBezTo>
                <a:cubicBezTo>
                  <a:pt x="763" y="1016"/>
                  <a:pt x="773" y="1011"/>
                  <a:pt x="775" y="1015"/>
                </a:cubicBezTo>
                <a:cubicBezTo>
                  <a:pt x="780" y="1012"/>
                  <a:pt x="780" y="1006"/>
                  <a:pt x="786" y="1005"/>
                </a:cubicBezTo>
                <a:cubicBezTo>
                  <a:pt x="787" y="1007"/>
                  <a:pt x="782" y="1009"/>
                  <a:pt x="785" y="1010"/>
                </a:cubicBezTo>
                <a:cubicBezTo>
                  <a:pt x="789" y="1005"/>
                  <a:pt x="793" y="1000"/>
                  <a:pt x="801" y="999"/>
                </a:cubicBezTo>
                <a:cubicBezTo>
                  <a:pt x="800" y="1005"/>
                  <a:pt x="809" y="1000"/>
                  <a:pt x="804" y="1005"/>
                </a:cubicBezTo>
                <a:cubicBezTo>
                  <a:pt x="812" y="1004"/>
                  <a:pt x="819" y="1002"/>
                  <a:pt x="820" y="998"/>
                </a:cubicBezTo>
                <a:cubicBezTo>
                  <a:pt x="817" y="999"/>
                  <a:pt x="814" y="1000"/>
                  <a:pt x="811" y="1002"/>
                </a:cubicBezTo>
                <a:cubicBezTo>
                  <a:pt x="811" y="999"/>
                  <a:pt x="811" y="995"/>
                  <a:pt x="812" y="993"/>
                </a:cubicBezTo>
                <a:cubicBezTo>
                  <a:pt x="821" y="995"/>
                  <a:pt x="837" y="988"/>
                  <a:pt x="841" y="979"/>
                </a:cubicBezTo>
                <a:cubicBezTo>
                  <a:pt x="843" y="979"/>
                  <a:pt x="844" y="978"/>
                  <a:pt x="846" y="978"/>
                </a:cubicBezTo>
                <a:cubicBezTo>
                  <a:pt x="844" y="973"/>
                  <a:pt x="852" y="974"/>
                  <a:pt x="859" y="974"/>
                </a:cubicBezTo>
                <a:cubicBezTo>
                  <a:pt x="859" y="969"/>
                  <a:pt x="865" y="967"/>
                  <a:pt x="868" y="968"/>
                </a:cubicBezTo>
                <a:cubicBezTo>
                  <a:pt x="868" y="972"/>
                  <a:pt x="865" y="967"/>
                  <a:pt x="865" y="971"/>
                </a:cubicBezTo>
                <a:cubicBezTo>
                  <a:pt x="872" y="971"/>
                  <a:pt x="886" y="969"/>
                  <a:pt x="886" y="961"/>
                </a:cubicBezTo>
                <a:cubicBezTo>
                  <a:pt x="889" y="960"/>
                  <a:pt x="889" y="963"/>
                  <a:pt x="889" y="965"/>
                </a:cubicBezTo>
                <a:cubicBezTo>
                  <a:pt x="895" y="963"/>
                  <a:pt x="897" y="957"/>
                  <a:pt x="905" y="956"/>
                </a:cubicBezTo>
                <a:cubicBezTo>
                  <a:pt x="906" y="954"/>
                  <a:pt x="902" y="953"/>
                  <a:pt x="905" y="952"/>
                </a:cubicBezTo>
                <a:cubicBezTo>
                  <a:pt x="907" y="950"/>
                  <a:pt x="909" y="954"/>
                  <a:pt x="911" y="954"/>
                </a:cubicBezTo>
                <a:cubicBezTo>
                  <a:pt x="910" y="955"/>
                  <a:pt x="906" y="956"/>
                  <a:pt x="909" y="957"/>
                </a:cubicBezTo>
                <a:cubicBezTo>
                  <a:pt x="909" y="956"/>
                  <a:pt x="911" y="956"/>
                  <a:pt x="912" y="956"/>
                </a:cubicBezTo>
                <a:cubicBezTo>
                  <a:pt x="912" y="952"/>
                  <a:pt x="912" y="948"/>
                  <a:pt x="915" y="947"/>
                </a:cubicBezTo>
                <a:cubicBezTo>
                  <a:pt x="918" y="946"/>
                  <a:pt x="918" y="948"/>
                  <a:pt x="919" y="950"/>
                </a:cubicBezTo>
                <a:cubicBezTo>
                  <a:pt x="919" y="952"/>
                  <a:pt x="917" y="951"/>
                  <a:pt x="917" y="953"/>
                </a:cubicBezTo>
                <a:cubicBezTo>
                  <a:pt x="923" y="956"/>
                  <a:pt x="925" y="949"/>
                  <a:pt x="928" y="946"/>
                </a:cubicBezTo>
                <a:cubicBezTo>
                  <a:pt x="935" y="945"/>
                  <a:pt x="939" y="939"/>
                  <a:pt x="944" y="935"/>
                </a:cubicBezTo>
                <a:cubicBezTo>
                  <a:pt x="949" y="936"/>
                  <a:pt x="952" y="933"/>
                  <a:pt x="957" y="937"/>
                </a:cubicBezTo>
                <a:cubicBezTo>
                  <a:pt x="958" y="934"/>
                  <a:pt x="955" y="934"/>
                  <a:pt x="956" y="931"/>
                </a:cubicBezTo>
                <a:cubicBezTo>
                  <a:pt x="960" y="930"/>
                  <a:pt x="961" y="927"/>
                  <a:pt x="965" y="926"/>
                </a:cubicBezTo>
                <a:cubicBezTo>
                  <a:pt x="968" y="925"/>
                  <a:pt x="969" y="931"/>
                  <a:pt x="972" y="927"/>
                </a:cubicBezTo>
                <a:cubicBezTo>
                  <a:pt x="967" y="917"/>
                  <a:pt x="982" y="912"/>
                  <a:pt x="983" y="902"/>
                </a:cubicBezTo>
                <a:cubicBezTo>
                  <a:pt x="987" y="901"/>
                  <a:pt x="988" y="905"/>
                  <a:pt x="990" y="906"/>
                </a:cubicBezTo>
                <a:cubicBezTo>
                  <a:pt x="990" y="907"/>
                  <a:pt x="988" y="908"/>
                  <a:pt x="988" y="909"/>
                </a:cubicBezTo>
                <a:cubicBezTo>
                  <a:pt x="992" y="911"/>
                  <a:pt x="996" y="911"/>
                  <a:pt x="1000" y="909"/>
                </a:cubicBezTo>
                <a:cubicBezTo>
                  <a:pt x="1000" y="911"/>
                  <a:pt x="997" y="910"/>
                  <a:pt x="996" y="912"/>
                </a:cubicBezTo>
                <a:cubicBezTo>
                  <a:pt x="998" y="912"/>
                  <a:pt x="1000" y="912"/>
                  <a:pt x="1001" y="913"/>
                </a:cubicBezTo>
                <a:cubicBezTo>
                  <a:pt x="1001" y="917"/>
                  <a:pt x="997" y="918"/>
                  <a:pt x="999" y="920"/>
                </a:cubicBezTo>
                <a:cubicBezTo>
                  <a:pt x="1005" y="919"/>
                  <a:pt x="1009" y="915"/>
                  <a:pt x="1008" y="910"/>
                </a:cubicBezTo>
                <a:cubicBezTo>
                  <a:pt x="1004" y="911"/>
                  <a:pt x="1001" y="910"/>
                  <a:pt x="1000" y="906"/>
                </a:cubicBezTo>
                <a:cubicBezTo>
                  <a:pt x="1004" y="905"/>
                  <a:pt x="1004" y="900"/>
                  <a:pt x="1010" y="900"/>
                </a:cubicBezTo>
                <a:cubicBezTo>
                  <a:pt x="1009" y="897"/>
                  <a:pt x="1012" y="897"/>
                  <a:pt x="1012" y="894"/>
                </a:cubicBezTo>
                <a:cubicBezTo>
                  <a:pt x="1009" y="892"/>
                  <a:pt x="1010" y="888"/>
                  <a:pt x="1010" y="884"/>
                </a:cubicBezTo>
                <a:cubicBezTo>
                  <a:pt x="1019" y="883"/>
                  <a:pt x="1022" y="866"/>
                  <a:pt x="1034" y="868"/>
                </a:cubicBezTo>
                <a:cubicBezTo>
                  <a:pt x="1035" y="874"/>
                  <a:pt x="1029" y="874"/>
                  <a:pt x="1027" y="877"/>
                </a:cubicBezTo>
                <a:cubicBezTo>
                  <a:pt x="1027" y="881"/>
                  <a:pt x="1031" y="881"/>
                  <a:pt x="1030" y="885"/>
                </a:cubicBezTo>
                <a:cubicBezTo>
                  <a:pt x="1029" y="885"/>
                  <a:pt x="1026" y="884"/>
                  <a:pt x="1027" y="887"/>
                </a:cubicBezTo>
                <a:cubicBezTo>
                  <a:pt x="1031" y="887"/>
                  <a:pt x="1028" y="890"/>
                  <a:pt x="1031" y="893"/>
                </a:cubicBezTo>
                <a:cubicBezTo>
                  <a:pt x="1028" y="892"/>
                  <a:pt x="1027" y="894"/>
                  <a:pt x="1027" y="896"/>
                </a:cubicBezTo>
                <a:cubicBezTo>
                  <a:pt x="1032" y="895"/>
                  <a:pt x="1034" y="900"/>
                  <a:pt x="1034" y="901"/>
                </a:cubicBezTo>
                <a:cubicBezTo>
                  <a:pt x="1034" y="899"/>
                  <a:pt x="1037" y="899"/>
                  <a:pt x="1039" y="899"/>
                </a:cubicBezTo>
                <a:cubicBezTo>
                  <a:pt x="1040" y="902"/>
                  <a:pt x="1037" y="904"/>
                  <a:pt x="1039" y="906"/>
                </a:cubicBezTo>
                <a:cubicBezTo>
                  <a:pt x="1040" y="904"/>
                  <a:pt x="1040" y="902"/>
                  <a:pt x="1041" y="901"/>
                </a:cubicBezTo>
                <a:cubicBezTo>
                  <a:pt x="1041" y="903"/>
                  <a:pt x="1044" y="902"/>
                  <a:pt x="1044" y="903"/>
                </a:cubicBezTo>
                <a:cubicBezTo>
                  <a:pt x="1042" y="908"/>
                  <a:pt x="1042" y="904"/>
                  <a:pt x="1041" y="909"/>
                </a:cubicBezTo>
                <a:cubicBezTo>
                  <a:pt x="1044" y="909"/>
                  <a:pt x="1047" y="912"/>
                  <a:pt x="1050" y="910"/>
                </a:cubicBezTo>
                <a:cubicBezTo>
                  <a:pt x="1049" y="909"/>
                  <a:pt x="1049" y="908"/>
                  <a:pt x="1048" y="906"/>
                </a:cubicBezTo>
                <a:cubicBezTo>
                  <a:pt x="1051" y="903"/>
                  <a:pt x="1052" y="903"/>
                  <a:pt x="1056" y="905"/>
                </a:cubicBezTo>
                <a:cubicBezTo>
                  <a:pt x="1056" y="903"/>
                  <a:pt x="1054" y="902"/>
                  <a:pt x="1055" y="900"/>
                </a:cubicBezTo>
                <a:cubicBezTo>
                  <a:pt x="1050" y="897"/>
                  <a:pt x="1049" y="903"/>
                  <a:pt x="1046" y="904"/>
                </a:cubicBezTo>
                <a:cubicBezTo>
                  <a:pt x="1045" y="900"/>
                  <a:pt x="1044" y="897"/>
                  <a:pt x="1044" y="894"/>
                </a:cubicBezTo>
                <a:cubicBezTo>
                  <a:pt x="1044" y="896"/>
                  <a:pt x="1040" y="895"/>
                  <a:pt x="1040" y="893"/>
                </a:cubicBezTo>
                <a:cubicBezTo>
                  <a:pt x="1046" y="891"/>
                  <a:pt x="1047" y="887"/>
                  <a:pt x="1047" y="881"/>
                </a:cubicBezTo>
                <a:cubicBezTo>
                  <a:pt x="1041" y="883"/>
                  <a:pt x="1042" y="892"/>
                  <a:pt x="1035" y="893"/>
                </a:cubicBezTo>
                <a:cubicBezTo>
                  <a:pt x="1033" y="887"/>
                  <a:pt x="1030" y="884"/>
                  <a:pt x="1034" y="880"/>
                </a:cubicBezTo>
                <a:cubicBezTo>
                  <a:pt x="1035" y="880"/>
                  <a:pt x="1036" y="880"/>
                  <a:pt x="1037" y="879"/>
                </a:cubicBezTo>
                <a:cubicBezTo>
                  <a:pt x="1037" y="881"/>
                  <a:pt x="1037" y="883"/>
                  <a:pt x="1038" y="884"/>
                </a:cubicBezTo>
                <a:cubicBezTo>
                  <a:pt x="1039" y="881"/>
                  <a:pt x="1039" y="879"/>
                  <a:pt x="1038" y="876"/>
                </a:cubicBezTo>
                <a:cubicBezTo>
                  <a:pt x="1041" y="879"/>
                  <a:pt x="1042" y="872"/>
                  <a:pt x="1047" y="873"/>
                </a:cubicBezTo>
                <a:cubicBezTo>
                  <a:pt x="1047" y="871"/>
                  <a:pt x="1046" y="871"/>
                  <a:pt x="1046" y="869"/>
                </a:cubicBezTo>
                <a:cubicBezTo>
                  <a:pt x="1055" y="861"/>
                  <a:pt x="1064" y="856"/>
                  <a:pt x="1076" y="855"/>
                </a:cubicBezTo>
                <a:cubicBezTo>
                  <a:pt x="1072" y="852"/>
                  <a:pt x="1078" y="849"/>
                  <a:pt x="1077" y="848"/>
                </a:cubicBezTo>
                <a:cubicBezTo>
                  <a:pt x="1076" y="851"/>
                  <a:pt x="1071" y="846"/>
                  <a:pt x="1071" y="848"/>
                </a:cubicBezTo>
                <a:cubicBezTo>
                  <a:pt x="1074" y="851"/>
                  <a:pt x="1067" y="856"/>
                  <a:pt x="1065" y="855"/>
                </a:cubicBezTo>
                <a:cubicBezTo>
                  <a:pt x="1066" y="849"/>
                  <a:pt x="1073" y="845"/>
                  <a:pt x="1072" y="841"/>
                </a:cubicBezTo>
                <a:cubicBezTo>
                  <a:pt x="1071" y="840"/>
                  <a:pt x="1067" y="842"/>
                  <a:pt x="1066" y="838"/>
                </a:cubicBezTo>
                <a:cubicBezTo>
                  <a:pt x="1065" y="840"/>
                  <a:pt x="1065" y="842"/>
                  <a:pt x="1062" y="842"/>
                </a:cubicBezTo>
                <a:cubicBezTo>
                  <a:pt x="1062" y="839"/>
                  <a:pt x="1060" y="838"/>
                  <a:pt x="1059" y="835"/>
                </a:cubicBezTo>
                <a:cubicBezTo>
                  <a:pt x="1064" y="833"/>
                  <a:pt x="1074" y="826"/>
                  <a:pt x="1077" y="832"/>
                </a:cubicBezTo>
                <a:cubicBezTo>
                  <a:pt x="1077" y="834"/>
                  <a:pt x="1073" y="837"/>
                  <a:pt x="1076" y="839"/>
                </a:cubicBezTo>
                <a:cubicBezTo>
                  <a:pt x="1076" y="838"/>
                  <a:pt x="1077" y="837"/>
                  <a:pt x="1078" y="836"/>
                </a:cubicBezTo>
                <a:cubicBezTo>
                  <a:pt x="1081" y="838"/>
                  <a:pt x="1076" y="840"/>
                  <a:pt x="1078" y="841"/>
                </a:cubicBezTo>
                <a:cubicBezTo>
                  <a:pt x="1081" y="839"/>
                  <a:pt x="1081" y="833"/>
                  <a:pt x="1085" y="832"/>
                </a:cubicBezTo>
                <a:cubicBezTo>
                  <a:pt x="1083" y="827"/>
                  <a:pt x="1086" y="824"/>
                  <a:pt x="1091" y="824"/>
                </a:cubicBezTo>
                <a:cubicBezTo>
                  <a:pt x="1091" y="825"/>
                  <a:pt x="1091" y="825"/>
                  <a:pt x="1092" y="826"/>
                </a:cubicBezTo>
                <a:cubicBezTo>
                  <a:pt x="1092" y="829"/>
                  <a:pt x="1089" y="828"/>
                  <a:pt x="1090" y="831"/>
                </a:cubicBezTo>
                <a:cubicBezTo>
                  <a:pt x="1092" y="832"/>
                  <a:pt x="1092" y="830"/>
                  <a:pt x="1093" y="833"/>
                </a:cubicBezTo>
                <a:cubicBezTo>
                  <a:pt x="1097" y="831"/>
                  <a:pt x="1092" y="828"/>
                  <a:pt x="1096" y="827"/>
                </a:cubicBezTo>
                <a:cubicBezTo>
                  <a:pt x="1097" y="830"/>
                  <a:pt x="1101" y="832"/>
                  <a:pt x="1103" y="835"/>
                </a:cubicBezTo>
                <a:cubicBezTo>
                  <a:pt x="1106" y="830"/>
                  <a:pt x="1118" y="829"/>
                  <a:pt x="1116" y="823"/>
                </a:cubicBezTo>
                <a:cubicBezTo>
                  <a:pt x="1113" y="826"/>
                  <a:pt x="1111" y="819"/>
                  <a:pt x="1108" y="818"/>
                </a:cubicBezTo>
                <a:cubicBezTo>
                  <a:pt x="1111" y="815"/>
                  <a:pt x="1112" y="820"/>
                  <a:pt x="1114" y="821"/>
                </a:cubicBezTo>
                <a:cubicBezTo>
                  <a:pt x="1116" y="816"/>
                  <a:pt x="1119" y="811"/>
                  <a:pt x="1126" y="809"/>
                </a:cubicBezTo>
                <a:cubicBezTo>
                  <a:pt x="1128" y="815"/>
                  <a:pt x="1129" y="817"/>
                  <a:pt x="1133" y="816"/>
                </a:cubicBezTo>
                <a:cubicBezTo>
                  <a:pt x="1132" y="818"/>
                  <a:pt x="1128" y="820"/>
                  <a:pt x="1130" y="822"/>
                </a:cubicBezTo>
                <a:cubicBezTo>
                  <a:pt x="1134" y="820"/>
                  <a:pt x="1137" y="818"/>
                  <a:pt x="1142" y="820"/>
                </a:cubicBezTo>
                <a:cubicBezTo>
                  <a:pt x="1142" y="821"/>
                  <a:pt x="1140" y="822"/>
                  <a:pt x="1140" y="824"/>
                </a:cubicBezTo>
                <a:cubicBezTo>
                  <a:pt x="1144" y="824"/>
                  <a:pt x="1145" y="821"/>
                  <a:pt x="1148" y="821"/>
                </a:cubicBezTo>
                <a:cubicBezTo>
                  <a:pt x="1149" y="825"/>
                  <a:pt x="1145" y="824"/>
                  <a:pt x="1146" y="828"/>
                </a:cubicBezTo>
                <a:cubicBezTo>
                  <a:pt x="1147" y="831"/>
                  <a:pt x="1150" y="831"/>
                  <a:pt x="1150" y="835"/>
                </a:cubicBezTo>
                <a:cubicBezTo>
                  <a:pt x="1146" y="835"/>
                  <a:pt x="1148" y="837"/>
                  <a:pt x="1147" y="840"/>
                </a:cubicBezTo>
                <a:cubicBezTo>
                  <a:pt x="1145" y="836"/>
                  <a:pt x="1143" y="843"/>
                  <a:pt x="1140" y="840"/>
                </a:cubicBezTo>
                <a:cubicBezTo>
                  <a:pt x="1140" y="844"/>
                  <a:pt x="1139" y="847"/>
                  <a:pt x="1136" y="848"/>
                </a:cubicBezTo>
                <a:cubicBezTo>
                  <a:pt x="1137" y="843"/>
                  <a:pt x="1132" y="849"/>
                  <a:pt x="1135" y="847"/>
                </a:cubicBezTo>
                <a:cubicBezTo>
                  <a:pt x="1138" y="851"/>
                  <a:pt x="1128" y="850"/>
                  <a:pt x="1127" y="850"/>
                </a:cubicBezTo>
                <a:cubicBezTo>
                  <a:pt x="1128" y="853"/>
                  <a:pt x="1133" y="853"/>
                  <a:pt x="1134" y="853"/>
                </a:cubicBezTo>
                <a:cubicBezTo>
                  <a:pt x="1136" y="859"/>
                  <a:pt x="1129" y="859"/>
                  <a:pt x="1130" y="860"/>
                </a:cubicBezTo>
                <a:cubicBezTo>
                  <a:pt x="1133" y="860"/>
                  <a:pt x="1134" y="859"/>
                  <a:pt x="1135" y="858"/>
                </a:cubicBezTo>
                <a:cubicBezTo>
                  <a:pt x="1135" y="859"/>
                  <a:pt x="1137" y="863"/>
                  <a:pt x="1137" y="860"/>
                </a:cubicBezTo>
                <a:cubicBezTo>
                  <a:pt x="1140" y="856"/>
                  <a:pt x="1147" y="849"/>
                  <a:pt x="1154" y="846"/>
                </a:cubicBezTo>
                <a:cubicBezTo>
                  <a:pt x="1154" y="851"/>
                  <a:pt x="1154" y="851"/>
                  <a:pt x="1154" y="851"/>
                </a:cubicBezTo>
                <a:cubicBezTo>
                  <a:pt x="1150" y="851"/>
                  <a:pt x="1151" y="855"/>
                  <a:pt x="1148" y="856"/>
                </a:cubicBezTo>
                <a:cubicBezTo>
                  <a:pt x="1149" y="859"/>
                  <a:pt x="1152" y="859"/>
                  <a:pt x="1151" y="864"/>
                </a:cubicBezTo>
                <a:cubicBezTo>
                  <a:pt x="1149" y="864"/>
                  <a:pt x="1149" y="866"/>
                  <a:pt x="1147" y="865"/>
                </a:cubicBezTo>
                <a:cubicBezTo>
                  <a:pt x="1147" y="863"/>
                  <a:pt x="1146" y="862"/>
                  <a:pt x="1145" y="861"/>
                </a:cubicBezTo>
                <a:cubicBezTo>
                  <a:pt x="1143" y="866"/>
                  <a:pt x="1145" y="867"/>
                  <a:pt x="1145" y="872"/>
                </a:cubicBezTo>
                <a:cubicBezTo>
                  <a:pt x="1139" y="876"/>
                  <a:pt x="1131" y="878"/>
                  <a:pt x="1127" y="885"/>
                </a:cubicBezTo>
                <a:cubicBezTo>
                  <a:pt x="1129" y="885"/>
                  <a:pt x="1133" y="884"/>
                  <a:pt x="1134" y="888"/>
                </a:cubicBezTo>
                <a:cubicBezTo>
                  <a:pt x="1132" y="891"/>
                  <a:pt x="1128" y="892"/>
                  <a:pt x="1130" y="896"/>
                </a:cubicBezTo>
                <a:cubicBezTo>
                  <a:pt x="1135" y="892"/>
                  <a:pt x="1143" y="891"/>
                  <a:pt x="1139" y="881"/>
                </a:cubicBezTo>
                <a:cubicBezTo>
                  <a:pt x="1142" y="876"/>
                  <a:pt x="1151" y="870"/>
                  <a:pt x="1155" y="875"/>
                </a:cubicBezTo>
                <a:cubicBezTo>
                  <a:pt x="1153" y="877"/>
                  <a:pt x="1149" y="877"/>
                  <a:pt x="1149" y="881"/>
                </a:cubicBezTo>
                <a:cubicBezTo>
                  <a:pt x="1153" y="881"/>
                  <a:pt x="1155" y="878"/>
                  <a:pt x="1158" y="880"/>
                </a:cubicBezTo>
                <a:cubicBezTo>
                  <a:pt x="1161" y="874"/>
                  <a:pt x="1169" y="873"/>
                  <a:pt x="1172" y="868"/>
                </a:cubicBezTo>
                <a:cubicBezTo>
                  <a:pt x="1175" y="869"/>
                  <a:pt x="1176" y="867"/>
                  <a:pt x="1178" y="867"/>
                </a:cubicBezTo>
                <a:cubicBezTo>
                  <a:pt x="1177" y="862"/>
                  <a:pt x="1182" y="863"/>
                  <a:pt x="1185" y="862"/>
                </a:cubicBezTo>
                <a:cubicBezTo>
                  <a:pt x="1185" y="864"/>
                  <a:pt x="1185" y="865"/>
                  <a:pt x="1186" y="866"/>
                </a:cubicBezTo>
                <a:cubicBezTo>
                  <a:pt x="1192" y="864"/>
                  <a:pt x="1192" y="856"/>
                  <a:pt x="1199" y="854"/>
                </a:cubicBezTo>
                <a:cubicBezTo>
                  <a:pt x="1201" y="855"/>
                  <a:pt x="1198" y="857"/>
                  <a:pt x="1200" y="858"/>
                </a:cubicBezTo>
                <a:cubicBezTo>
                  <a:pt x="1200" y="856"/>
                  <a:pt x="1201" y="856"/>
                  <a:pt x="1203" y="856"/>
                </a:cubicBezTo>
                <a:cubicBezTo>
                  <a:pt x="1204" y="859"/>
                  <a:pt x="1203" y="860"/>
                  <a:pt x="1202" y="862"/>
                </a:cubicBezTo>
                <a:cubicBezTo>
                  <a:pt x="1203" y="864"/>
                  <a:pt x="1208" y="862"/>
                  <a:pt x="1209" y="864"/>
                </a:cubicBezTo>
                <a:cubicBezTo>
                  <a:pt x="1204" y="874"/>
                  <a:pt x="1195" y="881"/>
                  <a:pt x="1190" y="890"/>
                </a:cubicBezTo>
                <a:cubicBezTo>
                  <a:pt x="1198" y="890"/>
                  <a:pt x="1205" y="877"/>
                  <a:pt x="1211" y="884"/>
                </a:cubicBezTo>
                <a:cubicBezTo>
                  <a:pt x="1211" y="880"/>
                  <a:pt x="1214" y="882"/>
                  <a:pt x="1215" y="881"/>
                </a:cubicBezTo>
                <a:cubicBezTo>
                  <a:pt x="1221" y="876"/>
                  <a:pt x="1223" y="865"/>
                  <a:pt x="1234" y="865"/>
                </a:cubicBezTo>
                <a:cubicBezTo>
                  <a:pt x="1234" y="868"/>
                  <a:pt x="1234" y="868"/>
                  <a:pt x="1234" y="868"/>
                </a:cubicBezTo>
                <a:cubicBezTo>
                  <a:pt x="1238" y="867"/>
                  <a:pt x="1242" y="860"/>
                  <a:pt x="1240" y="857"/>
                </a:cubicBezTo>
                <a:cubicBezTo>
                  <a:pt x="1230" y="856"/>
                  <a:pt x="1225" y="861"/>
                  <a:pt x="1218" y="865"/>
                </a:cubicBezTo>
                <a:cubicBezTo>
                  <a:pt x="1216" y="865"/>
                  <a:pt x="1217" y="862"/>
                  <a:pt x="1215" y="862"/>
                </a:cubicBezTo>
                <a:cubicBezTo>
                  <a:pt x="1214" y="865"/>
                  <a:pt x="1212" y="864"/>
                  <a:pt x="1210" y="863"/>
                </a:cubicBezTo>
                <a:cubicBezTo>
                  <a:pt x="1212" y="856"/>
                  <a:pt x="1224" y="854"/>
                  <a:pt x="1225" y="848"/>
                </a:cubicBezTo>
                <a:cubicBezTo>
                  <a:pt x="1220" y="851"/>
                  <a:pt x="1211" y="853"/>
                  <a:pt x="1204" y="857"/>
                </a:cubicBezTo>
                <a:cubicBezTo>
                  <a:pt x="1204" y="851"/>
                  <a:pt x="1209" y="850"/>
                  <a:pt x="1210" y="846"/>
                </a:cubicBezTo>
                <a:cubicBezTo>
                  <a:pt x="1207" y="845"/>
                  <a:pt x="1206" y="847"/>
                  <a:pt x="1204" y="847"/>
                </a:cubicBezTo>
                <a:cubicBezTo>
                  <a:pt x="1208" y="841"/>
                  <a:pt x="1215" y="842"/>
                  <a:pt x="1220" y="836"/>
                </a:cubicBezTo>
                <a:cubicBezTo>
                  <a:pt x="1217" y="833"/>
                  <a:pt x="1223" y="831"/>
                  <a:pt x="1224" y="829"/>
                </a:cubicBezTo>
                <a:cubicBezTo>
                  <a:pt x="1225" y="826"/>
                  <a:pt x="1223" y="825"/>
                  <a:pt x="1223" y="823"/>
                </a:cubicBezTo>
                <a:cubicBezTo>
                  <a:pt x="1225" y="822"/>
                  <a:pt x="1228" y="820"/>
                  <a:pt x="1231" y="819"/>
                </a:cubicBezTo>
                <a:cubicBezTo>
                  <a:pt x="1231" y="816"/>
                  <a:pt x="1230" y="812"/>
                  <a:pt x="1233" y="812"/>
                </a:cubicBezTo>
                <a:cubicBezTo>
                  <a:pt x="1235" y="812"/>
                  <a:pt x="1235" y="814"/>
                  <a:pt x="1238" y="813"/>
                </a:cubicBezTo>
                <a:cubicBezTo>
                  <a:pt x="1238" y="809"/>
                  <a:pt x="1245" y="808"/>
                  <a:pt x="1244" y="806"/>
                </a:cubicBezTo>
                <a:cubicBezTo>
                  <a:pt x="1241" y="808"/>
                  <a:pt x="1236" y="805"/>
                  <a:pt x="1240" y="803"/>
                </a:cubicBezTo>
                <a:cubicBezTo>
                  <a:pt x="1232" y="805"/>
                  <a:pt x="1232" y="816"/>
                  <a:pt x="1221" y="815"/>
                </a:cubicBezTo>
                <a:cubicBezTo>
                  <a:pt x="1221" y="814"/>
                  <a:pt x="1222" y="814"/>
                  <a:pt x="1222" y="812"/>
                </a:cubicBezTo>
                <a:cubicBezTo>
                  <a:pt x="1217" y="815"/>
                  <a:pt x="1211" y="816"/>
                  <a:pt x="1206" y="816"/>
                </a:cubicBezTo>
                <a:cubicBezTo>
                  <a:pt x="1205" y="819"/>
                  <a:pt x="1207" y="819"/>
                  <a:pt x="1208" y="821"/>
                </a:cubicBezTo>
                <a:cubicBezTo>
                  <a:pt x="1204" y="820"/>
                  <a:pt x="1204" y="824"/>
                  <a:pt x="1201" y="824"/>
                </a:cubicBezTo>
                <a:cubicBezTo>
                  <a:pt x="1201" y="827"/>
                  <a:pt x="1201" y="830"/>
                  <a:pt x="1200" y="831"/>
                </a:cubicBezTo>
                <a:cubicBezTo>
                  <a:pt x="1201" y="831"/>
                  <a:pt x="1202" y="829"/>
                  <a:pt x="1202" y="831"/>
                </a:cubicBezTo>
                <a:cubicBezTo>
                  <a:pt x="1202" y="832"/>
                  <a:pt x="1201" y="833"/>
                  <a:pt x="1201" y="834"/>
                </a:cubicBezTo>
                <a:cubicBezTo>
                  <a:pt x="1202" y="836"/>
                  <a:pt x="1205" y="836"/>
                  <a:pt x="1204" y="839"/>
                </a:cubicBezTo>
                <a:cubicBezTo>
                  <a:pt x="1189" y="842"/>
                  <a:pt x="1183" y="854"/>
                  <a:pt x="1172" y="860"/>
                </a:cubicBezTo>
                <a:cubicBezTo>
                  <a:pt x="1169" y="858"/>
                  <a:pt x="1170" y="856"/>
                  <a:pt x="1167" y="855"/>
                </a:cubicBezTo>
                <a:cubicBezTo>
                  <a:pt x="1167" y="853"/>
                  <a:pt x="1168" y="851"/>
                  <a:pt x="1170" y="851"/>
                </a:cubicBezTo>
                <a:cubicBezTo>
                  <a:pt x="1173" y="850"/>
                  <a:pt x="1173" y="853"/>
                  <a:pt x="1175" y="853"/>
                </a:cubicBezTo>
                <a:cubicBezTo>
                  <a:pt x="1177" y="850"/>
                  <a:pt x="1185" y="848"/>
                  <a:pt x="1182" y="844"/>
                </a:cubicBezTo>
                <a:cubicBezTo>
                  <a:pt x="1182" y="846"/>
                  <a:pt x="1178" y="849"/>
                  <a:pt x="1177" y="848"/>
                </a:cubicBezTo>
                <a:cubicBezTo>
                  <a:pt x="1180" y="843"/>
                  <a:pt x="1185" y="835"/>
                  <a:pt x="1191" y="836"/>
                </a:cubicBezTo>
                <a:cubicBezTo>
                  <a:pt x="1187" y="838"/>
                  <a:pt x="1185" y="840"/>
                  <a:pt x="1184" y="845"/>
                </a:cubicBezTo>
                <a:cubicBezTo>
                  <a:pt x="1190" y="844"/>
                  <a:pt x="1192" y="841"/>
                  <a:pt x="1196" y="838"/>
                </a:cubicBezTo>
                <a:cubicBezTo>
                  <a:pt x="1193" y="837"/>
                  <a:pt x="1192" y="839"/>
                  <a:pt x="1191" y="837"/>
                </a:cubicBezTo>
                <a:cubicBezTo>
                  <a:pt x="1193" y="837"/>
                  <a:pt x="1191" y="833"/>
                  <a:pt x="1191" y="832"/>
                </a:cubicBezTo>
                <a:cubicBezTo>
                  <a:pt x="1183" y="831"/>
                  <a:pt x="1181" y="840"/>
                  <a:pt x="1175" y="835"/>
                </a:cubicBezTo>
                <a:cubicBezTo>
                  <a:pt x="1172" y="844"/>
                  <a:pt x="1163" y="841"/>
                  <a:pt x="1159" y="846"/>
                </a:cubicBezTo>
                <a:cubicBezTo>
                  <a:pt x="1158" y="844"/>
                  <a:pt x="1157" y="842"/>
                  <a:pt x="1155" y="841"/>
                </a:cubicBezTo>
                <a:cubicBezTo>
                  <a:pt x="1157" y="841"/>
                  <a:pt x="1157" y="840"/>
                  <a:pt x="1158" y="839"/>
                </a:cubicBezTo>
                <a:cubicBezTo>
                  <a:pt x="1159" y="839"/>
                  <a:pt x="1159" y="842"/>
                  <a:pt x="1161" y="841"/>
                </a:cubicBezTo>
                <a:cubicBezTo>
                  <a:pt x="1161" y="837"/>
                  <a:pt x="1164" y="837"/>
                  <a:pt x="1167" y="835"/>
                </a:cubicBezTo>
                <a:cubicBezTo>
                  <a:pt x="1166" y="832"/>
                  <a:pt x="1168" y="832"/>
                  <a:pt x="1167" y="829"/>
                </a:cubicBezTo>
                <a:cubicBezTo>
                  <a:pt x="1169" y="826"/>
                  <a:pt x="1173" y="826"/>
                  <a:pt x="1175" y="823"/>
                </a:cubicBezTo>
                <a:cubicBezTo>
                  <a:pt x="1171" y="823"/>
                  <a:pt x="1166" y="831"/>
                  <a:pt x="1158" y="830"/>
                </a:cubicBezTo>
                <a:cubicBezTo>
                  <a:pt x="1160" y="824"/>
                  <a:pt x="1158" y="828"/>
                  <a:pt x="1156" y="826"/>
                </a:cubicBezTo>
                <a:cubicBezTo>
                  <a:pt x="1157" y="824"/>
                  <a:pt x="1156" y="824"/>
                  <a:pt x="1157" y="821"/>
                </a:cubicBezTo>
                <a:cubicBezTo>
                  <a:pt x="1154" y="822"/>
                  <a:pt x="1152" y="822"/>
                  <a:pt x="1152" y="820"/>
                </a:cubicBezTo>
                <a:cubicBezTo>
                  <a:pt x="1154" y="819"/>
                  <a:pt x="1154" y="817"/>
                  <a:pt x="1154" y="815"/>
                </a:cubicBezTo>
                <a:cubicBezTo>
                  <a:pt x="1151" y="816"/>
                  <a:pt x="1148" y="818"/>
                  <a:pt x="1145" y="820"/>
                </a:cubicBezTo>
                <a:cubicBezTo>
                  <a:pt x="1142" y="817"/>
                  <a:pt x="1137" y="816"/>
                  <a:pt x="1141" y="812"/>
                </a:cubicBezTo>
                <a:cubicBezTo>
                  <a:pt x="1143" y="812"/>
                  <a:pt x="1142" y="815"/>
                  <a:pt x="1144" y="815"/>
                </a:cubicBezTo>
                <a:cubicBezTo>
                  <a:pt x="1144" y="812"/>
                  <a:pt x="1145" y="810"/>
                  <a:pt x="1147" y="809"/>
                </a:cubicBezTo>
                <a:cubicBezTo>
                  <a:pt x="1149" y="809"/>
                  <a:pt x="1148" y="812"/>
                  <a:pt x="1151" y="811"/>
                </a:cubicBezTo>
                <a:cubicBezTo>
                  <a:pt x="1152" y="805"/>
                  <a:pt x="1159" y="806"/>
                  <a:pt x="1164" y="805"/>
                </a:cubicBezTo>
                <a:cubicBezTo>
                  <a:pt x="1157" y="799"/>
                  <a:pt x="1167" y="796"/>
                  <a:pt x="1170" y="792"/>
                </a:cubicBezTo>
                <a:cubicBezTo>
                  <a:pt x="1168" y="792"/>
                  <a:pt x="1168" y="790"/>
                  <a:pt x="1168" y="788"/>
                </a:cubicBezTo>
                <a:cubicBezTo>
                  <a:pt x="1173" y="786"/>
                  <a:pt x="1171" y="785"/>
                  <a:pt x="1171" y="781"/>
                </a:cubicBezTo>
                <a:cubicBezTo>
                  <a:pt x="1174" y="781"/>
                  <a:pt x="1174" y="779"/>
                  <a:pt x="1176" y="779"/>
                </a:cubicBezTo>
                <a:cubicBezTo>
                  <a:pt x="1177" y="780"/>
                  <a:pt x="1177" y="783"/>
                  <a:pt x="1179" y="783"/>
                </a:cubicBezTo>
                <a:cubicBezTo>
                  <a:pt x="1178" y="785"/>
                  <a:pt x="1176" y="786"/>
                  <a:pt x="1176" y="788"/>
                </a:cubicBezTo>
                <a:cubicBezTo>
                  <a:pt x="1179" y="788"/>
                  <a:pt x="1179" y="790"/>
                  <a:pt x="1181" y="793"/>
                </a:cubicBezTo>
                <a:cubicBezTo>
                  <a:pt x="1193" y="792"/>
                  <a:pt x="1199" y="782"/>
                  <a:pt x="1208" y="776"/>
                </a:cubicBezTo>
                <a:cubicBezTo>
                  <a:pt x="1214" y="772"/>
                  <a:pt x="1225" y="772"/>
                  <a:pt x="1227" y="764"/>
                </a:cubicBezTo>
                <a:cubicBezTo>
                  <a:pt x="1224" y="767"/>
                  <a:pt x="1217" y="768"/>
                  <a:pt x="1213" y="769"/>
                </a:cubicBezTo>
                <a:cubicBezTo>
                  <a:pt x="1214" y="767"/>
                  <a:pt x="1217" y="767"/>
                  <a:pt x="1218" y="766"/>
                </a:cubicBezTo>
                <a:cubicBezTo>
                  <a:pt x="1217" y="763"/>
                  <a:pt x="1218" y="763"/>
                  <a:pt x="1217" y="761"/>
                </a:cubicBezTo>
                <a:cubicBezTo>
                  <a:pt x="1221" y="759"/>
                  <a:pt x="1224" y="757"/>
                  <a:pt x="1225" y="754"/>
                </a:cubicBezTo>
                <a:cubicBezTo>
                  <a:pt x="1218" y="753"/>
                  <a:pt x="1220" y="764"/>
                  <a:pt x="1212" y="760"/>
                </a:cubicBezTo>
                <a:cubicBezTo>
                  <a:pt x="1212" y="761"/>
                  <a:pt x="1211" y="763"/>
                  <a:pt x="1210" y="764"/>
                </a:cubicBezTo>
                <a:cubicBezTo>
                  <a:pt x="1214" y="771"/>
                  <a:pt x="1209" y="776"/>
                  <a:pt x="1200" y="772"/>
                </a:cubicBezTo>
                <a:cubicBezTo>
                  <a:pt x="1203" y="769"/>
                  <a:pt x="1199" y="769"/>
                  <a:pt x="1197" y="767"/>
                </a:cubicBezTo>
                <a:cubicBezTo>
                  <a:pt x="1201" y="765"/>
                  <a:pt x="1202" y="758"/>
                  <a:pt x="1208" y="761"/>
                </a:cubicBezTo>
                <a:cubicBezTo>
                  <a:pt x="1211" y="760"/>
                  <a:pt x="1209" y="754"/>
                  <a:pt x="1211" y="753"/>
                </a:cubicBezTo>
                <a:cubicBezTo>
                  <a:pt x="1215" y="752"/>
                  <a:pt x="1215" y="756"/>
                  <a:pt x="1219" y="756"/>
                </a:cubicBezTo>
                <a:cubicBezTo>
                  <a:pt x="1220" y="752"/>
                  <a:pt x="1220" y="751"/>
                  <a:pt x="1221" y="747"/>
                </a:cubicBezTo>
                <a:cubicBezTo>
                  <a:pt x="1211" y="750"/>
                  <a:pt x="1202" y="755"/>
                  <a:pt x="1193" y="759"/>
                </a:cubicBezTo>
                <a:cubicBezTo>
                  <a:pt x="1196" y="756"/>
                  <a:pt x="1198" y="752"/>
                  <a:pt x="1204" y="752"/>
                </a:cubicBezTo>
                <a:cubicBezTo>
                  <a:pt x="1210" y="742"/>
                  <a:pt x="1224" y="739"/>
                  <a:pt x="1232" y="731"/>
                </a:cubicBezTo>
                <a:cubicBezTo>
                  <a:pt x="1220" y="735"/>
                  <a:pt x="1209" y="743"/>
                  <a:pt x="1197" y="748"/>
                </a:cubicBezTo>
                <a:cubicBezTo>
                  <a:pt x="1197" y="746"/>
                  <a:pt x="1194" y="747"/>
                  <a:pt x="1194" y="745"/>
                </a:cubicBezTo>
                <a:cubicBezTo>
                  <a:pt x="1195" y="744"/>
                  <a:pt x="1195" y="742"/>
                  <a:pt x="1196" y="741"/>
                </a:cubicBezTo>
                <a:cubicBezTo>
                  <a:pt x="1191" y="741"/>
                  <a:pt x="1190" y="746"/>
                  <a:pt x="1185" y="743"/>
                </a:cubicBezTo>
                <a:cubicBezTo>
                  <a:pt x="1187" y="738"/>
                  <a:pt x="1181" y="741"/>
                  <a:pt x="1180" y="740"/>
                </a:cubicBezTo>
                <a:cubicBezTo>
                  <a:pt x="1181" y="735"/>
                  <a:pt x="1187" y="737"/>
                  <a:pt x="1187" y="731"/>
                </a:cubicBezTo>
                <a:cubicBezTo>
                  <a:pt x="1184" y="732"/>
                  <a:pt x="1181" y="734"/>
                  <a:pt x="1179" y="732"/>
                </a:cubicBezTo>
                <a:cubicBezTo>
                  <a:pt x="1180" y="731"/>
                  <a:pt x="1180" y="729"/>
                  <a:pt x="1181" y="728"/>
                </a:cubicBezTo>
                <a:cubicBezTo>
                  <a:pt x="1179" y="728"/>
                  <a:pt x="1178" y="727"/>
                  <a:pt x="1178" y="726"/>
                </a:cubicBezTo>
                <a:cubicBezTo>
                  <a:pt x="1180" y="723"/>
                  <a:pt x="1181" y="718"/>
                  <a:pt x="1182" y="714"/>
                </a:cubicBezTo>
                <a:cubicBezTo>
                  <a:pt x="1179" y="714"/>
                  <a:pt x="1177" y="716"/>
                  <a:pt x="1177" y="712"/>
                </a:cubicBezTo>
                <a:cubicBezTo>
                  <a:pt x="1180" y="709"/>
                  <a:pt x="1182" y="706"/>
                  <a:pt x="1183" y="702"/>
                </a:cubicBezTo>
                <a:cubicBezTo>
                  <a:pt x="1178" y="704"/>
                  <a:pt x="1170" y="708"/>
                  <a:pt x="1174" y="714"/>
                </a:cubicBezTo>
                <a:cubicBezTo>
                  <a:pt x="1172" y="716"/>
                  <a:pt x="1171" y="713"/>
                  <a:pt x="1169" y="715"/>
                </a:cubicBezTo>
                <a:cubicBezTo>
                  <a:pt x="1171" y="719"/>
                  <a:pt x="1169" y="727"/>
                  <a:pt x="1169" y="731"/>
                </a:cubicBezTo>
                <a:cubicBezTo>
                  <a:pt x="1172" y="730"/>
                  <a:pt x="1175" y="729"/>
                  <a:pt x="1179" y="729"/>
                </a:cubicBezTo>
                <a:cubicBezTo>
                  <a:pt x="1177" y="738"/>
                  <a:pt x="1168" y="743"/>
                  <a:pt x="1160" y="743"/>
                </a:cubicBezTo>
                <a:cubicBezTo>
                  <a:pt x="1159" y="749"/>
                  <a:pt x="1147" y="754"/>
                  <a:pt x="1147" y="747"/>
                </a:cubicBezTo>
                <a:cubicBezTo>
                  <a:pt x="1147" y="748"/>
                  <a:pt x="1144" y="750"/>
                  <a:pt x="1144" y="748"/>
                </a:cubicBezTo>
                <a:cubicBezTo>
                  <a:pt x="1151" y="738"/>
                  <a:pt x="1144" y="748"/>
                  <a:pt x="1139" y="744"/>
                </a:cubicBezTo>
                <a:cubicBezTo>
                  <a:pt x="1139" y="744"/>
                  <a:pt x="1138" y="739"/>
                  <a:pt x="1138" y="738"/>
                </a:cubicBezTo>
                <a:cubicBezTo>
                  <a:pt x="1139" y="737"/>
                  <a:pt x="1143" y="739"/>
                  <a:pt x="1142" y="736"/>
                </a:cubicBezTo>
                <a:cubicBezTo>
                  <a:pt x="1138" y="735"/>
                  <a:pt x="1138" y="738"/>
                  <a:pt x="1136" y="738"/>
                </a:cubicBezTo>
                <a:cubicBezTo>
                  <a:pt x="1136" y="733"/>
                  <a:pt x="1135" y="731"/>
                  <a:pt x="1133" y="731"/>
                </a:cubicBezTo>
                <a:cubicBezTo>
                  <a:pt x="1133" y="719"/>
                  <a:pt x="1153" y="722"/>
                  <a:pt x="1152" y="711"/>
                </a:cubicBezTo>
                <a:cubicBezTo>
                  <a:pt x="1143" y="717"/>
                  <a:pt x="1134" y="723"/>
                  <a:pt x="1124" y="727"/>
                </a:cubicBezTo>
                <a:cubicBezTo>
                  <a:pt x="1123" y="725"/>
                  <a:pt x="1122" y="725"/>
                  <a:pt x="1122" y="724"/>
                </a:cubicBezTo>
                <a:cubicBezTo>
                  <a:pt x="1125" y="718"/>
                  <a:pt x="1134" y="716"/>
                  <a:pt x="1140" y="713"/>
                </a:cubicBezTo>
                <a:cubicBezTo>
                  <a:pt x="1138" y="705"/>
                  <a:pt x="1143" y="704"/>
                  <a:pt x="1147" y="704"/>
                </a:cubicBezTo>
                <a:cubicBezTo>
                  <a:pt x="1149" y="700"/>
                  <a:pt x="1145" y="701"/>
                  <a:pt x="1146" y="698"/>
                </a:cubicBezTo>
                <a:cubicBezTo>
                  <a:pt x="1150" y="691"/>
                  <a:pt x="1156" y="684"/>
                  <a:pt x="1161" y="681"/>
                </a:cubicBezTo>
                <a:cubicBezTo>
                  <a:pt x="1159" y="678"/>
                  <a:pt x="1161" y="673"/>
                  <a:pt x="1156" y="672"/>
                </a:cubicBezTo>
                <a:cubicBezTo>
                  <a:pt x="1156" y="668"/>
                  <a:pt x="1158" y="666"/>
                  <a:pt x="1162" y="666"/>
                </a:cubicBezTo>
                <a:cubicBezTo>
                  <a:pt x="1162" y="656"/>
                  <a:pt x="1183" y="664"/>
                  <a:pt x="1176" y="652"/>
                </a:cubicBezTo>
                <a:cubicBezTo>
                  <a:pt x="1169" y="655"/>
                  <a:pt x="1164" y="660"/>
                  <a:pt x="1159" y="664"/>
                </a:cubicBezTo>
                <a:cubicBezTo>
                  <a:pt x="1156" y="664"/>
                  <a:pt x="1157" y="660"/>
                  <a:pt x="1155" y="658"/>
                </a:cubicBezTo>
                <a:cubicBezTo>
                  <a:pt x="1152" y="662"/>
                  <a:pt x="1155" y="664"/>
                  <a:pt x="1156" y="667"/>
                </a:cubicBezTo>
                <a:cubicBezTo>
                  <a:pt x="1150" y="672"/>
                  <a:pt x="1147" y="665"/>
                  <a:pt x="1145" y="661"/>
                </a:cubicBezTo>
                <a:cubicBezTo>
                  <a:pt x="1145" y="660"/>
                  <a:pt x="1149" y="657"/>
                  <a:pt x="1147" y="656"/>
                </a:cubicBezTo>
                <a:cubicBezTo>
                  <a:pt x="1146" y="659"/>
                  <a:pt x="1144" y="661"/>
                  <a:pt x="1142" y="662"/>
                </a:cubicBezTo>
                <a:cubicBezTo>
                  <a:pt x="1141" y="659"/>
                  <a:pt x="1144" y="660"/>
                  <a:pt x="1144" y="657"/>
                </a:cubicBezTo>
                <a:cubicBezTo>
                  <a:pt x="1140" y="658"/>
                  <a:pt x="1139" y="662"/>
                  <a:pt x="1136" y="664"/>
                </a:cubicBezTo>
                <a:cubicBezTo>
                  <a:pt x="1138" y="667"/>
                  <a:pt x="1140" y="660"/>
                  <a:pt x="1141" y="663"/>
                </a:cubicBezTo>
                <a:cubicBezTo>
                  <a:pt x="1138" y="669"/>
                  <a:pt x="1130" y="671"/>
                  <a:pt x="1128" y="678"/>
                </a:cubicBezTo>
                <a:cubicBezTo>
                  <a:pt x="1131" y="678"/>
                  <a:pt x="1131" y="676"/>
                  <a:pt x="1135" y="676"/>
                </a:cubicBezTo>
                <a:cubicBezTo>
                  <a:pt x="1135" y="677"/>
                  <a:pt x="1136" y="677"/>
                  <a:pt x="1136" y="678"/>
                </a:cubicBezTo>
                <a:cubicBezTo>
                  <a:pt x="1133" y="680"/>
                  <a:pt x="1132" y="682"/>
                  <a:pt x="1129" y="680"/>
                </a:cubicBezTo>
                <a:cubicBezTo>
                  <a:pt x="1127" y="685"/>
                  <a:pt x="1118" y="690"/>
                  <a:pt x="1112" y="690"/>
                </a:cubicBezTo>
                <a:cubicBezTo>
                  <a:pt x="1114" y="687"/>
                  <a:pt x="1116" y="684"/>
                  <a:pt x="1118" y="681"/>
                </a:cubicBezTo>
                <a:cubicBezTo>
                  <a:pt x="1116" y="677"/>
                  <a:pt x="1114" y="673"/>
                  <a:pt x="1115" y="670"/>
                </a:cubicBezTo>
                <a:cubicBezTo>
                  <a:pt x="1114" y="676"/>
                  <a:pt x="1110" y="669"/>
                  <a:pt x="1108" y="673"/>
                </a:cubicBezTo>
                <a:cubicBezTo>
                  <a:pt x="1107" y="676"/>
                  <a:pt x="1109" y="676"/>
                  <a:pt x="1110" y="678"/>
                </a:cubicBezTo>
                <a:cubicBezTo>
                  <a:pt x="1106" y="679"/>
                  <a:pt x="1106" y="681"/>
                  <a:pt x="1107" y="686"/>
                </a:cubicBezTo>
                <a:cubicBezTo>
                  <a:pt x="1100" y="689"/>
                  <a:pt x="1098" y="686"/>
                  <a:pt x="1092" y="688"/>
                </a:cubicBezTo>
                <a:cubicBezTo>
                  <a:pt x="1104" y="698"/>
                  <a:pt x="1091" y="712"/>
                  <a:pt x="1080" y="715"/>
                </a:cubicBezTo>
                <a:cubicBezTo>
                  <a:pt x="1081" y="712"/>
                  <a:pt x="1077" y="714"/>
                  <a:pt x="1078" y="711"/>
                </a:cubicBezTo>
                <a:cubicBezTo>
                  <a:pt x="1080" y="710"/>
                  <a:pt x="1082" y="709"/>
                  <a:pt x="1083" y="712"/>
                </a:cubicBezTo>
                <a:cubicBezTo>
                  <a:pt x="1084" y="708"/>
                  <a:pt x="1088" y="708"/>
                  <a:pt x="1088" y="704"/>
                </a:cubicBezTo>
                <a:cubicBezTo>
                  <a:pt x="1079" y="699"/>
                  <a:pt x="1075" y="720"/>
                  <a:pt x="1067" y="710"/>
                </a:cubicBezTo>
                <a:cubicBezTo>
                  <a:pt x="1069" y="707"/>
                  <a:pt x="1072" y="703"/>
                  <a:pt x="1072" y="698"/>
                </a:cubicBezTo>
                <a:cubicBezTo>
                  <a:pt x="1068" y="699"/>
                  <a:pt x="1068" y="705"/>
                  <a:pt x="1063" y="705"/>
                </a:cubicBezTo>
                <a:cubicBezTo>
                  <a:pt x="1062" y="702"/>
                  <a:pt x="1066" y="704"/>
                  <a:pt x="1065" y="701"/>
                </a:cubicBezTo>
                <a:cubicBezTo>
                  <a:pt x="1060" y="705"/>
                  <a:pt x="1057" y="703"/>
                  <a:pt x="1051" y="704"/>
                </a:cubicBezTo>
                <a:cubicBezTo>
                  <a:pt x="1053" y="701"/>
                  <a:pt x="1055" y="699"/>
                  <a:pt x="1057" y="697"/>
                </a:cubicBezTo>
                <a:cubicBezTo>
                  <a:pt x="1055" y="694"/>
                  <a:pt x="1053" y="699"/>
                  <a:pt x="1052" y="697"/>
                </a:cubicBezTo>
                <a:cubicBezTo>
                  <a:pt x="1054" y="693"/>
                  <a:pt x="1053" y="688"/>
                  <a:pt x="1059" y="688"/>
                </a:cubicBezTo>
                <a:cubicBezTo>
                  <a:pt x="1061" y="689"/>
                  <a:pt x="1060" y="693"/>
                  <a:pt x="1063" y="692"/>
                </a:cubicBezTo>
                <a:cubicBezTo>
                  <a:pt x="1066" y="689"/>
                  <a:pt x="1068" y="687"/>
                  <a:pt x="1072" y="688"/>
                </a:cubicBezTo>
                <a:cubicBezTo>
                  <a:pt x="1072" y="682"/>
                  <a:pt x="1078" y="682"/>
                  <a:pt x="1079" y="678"/>
                </a:cubicBezTo>
                <a:cubicBezTo>
                  <a:pt x="1076" y="677"/>
                  <a:pt x="1077" y="680"/>
                  <a:pt x="1074" y="679"/>
                </a:cubicBezTo>
                <a:cubicBezTo>
                  <a:pt x="1074" y="677"/>
                  <a:pt x="1072" y="675"/>
                  <a:pt x="1071" y="673"/>
                </a:cubicBezTo>
                <a:cubicBezTo>
                  <a:pt x="1076" y="670"/>
                  <a:pt x="1076" y="665"/>
                  <a:pt x="1083" y="663"/>
                </a:cubicBezTo>
                <a:cubicBezTo>
                  <a:pt x="1083" y="668"/>
                  <a:pt x="1083" y="674"/>
                  <a:pt x="1087" y="676"/>
                </a:cubicBezTo>
                <a:cubicBezTo>
                  <a:pt x="1087" y="673"/>
                  <a:pt x="1091" y="675"/>
                  <a:pt x="1092" y="676"/>
                </a:cubicBezTo>
                <a:cubicBezTo>
                  <a:pt x="1093" y="673"/>
                  <a:pt x="1095" y="670"/>
                  <a:pt x="1096" y="667"/>
                </a:cubicBezTo>
                <a:cubicBezTo>
                  <a:pt x="1103" y="667"/>
                  <a:pt x="1105" y="663"/>
                  <a:pt x="1107" y="661"/>
                </a:cubicBezTo>
                <a:cubicBezTo>
                  <a:pt x="1102" y="659"/>
                  <a:pt x="1109" y="658"/>
                  <a:pt x="1110" y="653"/>
                </a:cubicBezTo>
                <a:cubicBezTo>
                  <a:pt x="1108" y="652"/>
                  <a:pt x="1106" y="655"/>
                  <a:pt x="1105" y="651"/>
                </a:cubicBezTo>
                <a:cubicBezTo>
                  <a:pt x="1106" y="647"/>
                  <a:pt x="1109" y="645"/>
                  <a:pt x="1114" y="644"/>
                </a:cubicBezTo>
                <a:cubicBezTo>
                  <a:pt x="1115" y="643"/>
                  <a:pt x="1112" y="640"/>
                  <a:pt x="1114" y="638"/>
                </a:cubicBezTo>
                <a:cubicBezTo>
                  <a:pt x="1117" y="640"/>
                  <a:pt x="1125" y="639"/>
                  <a:pt x="1122" y="645"/>
                </a:cubicBezTo>
                <a:cubicBezTo>
                  <a:pt x="1131" y="641"/>
                  <a:pt x="1137" y="634"/>
                  <a:pt x="1145" y="629"/>
                </a:cubicBezTo>
                <a:cubicBezTo>
                  <a:pt x="1144" y="625"/>
                  <a:pt x="1144" y="624"/>
                  <a:pt x="1145" y="620"/>
                </a:cubicBezTo>
                <a:cubicBezTo>
                  <a:pt x="1141" y="620"/>
                  <a:pt x="1140" y="624"/>
                  <a:pt x="1136" y="624"/>
                </a:cubicBezTo>
                <a:cubicBezTo>
                  <a:pt x="1135" y="622"/>
                  <a:pt x="1134" y="622"/>
                  <a:pt x="1135" y="621"/>
                </a:cubicBezTo>
                <a:cubicBezTo>
                  <a:pt x="1135" y="618"/>
                  <a:pt x="1142" y="618"/>
                  <a:pt x="1139" y="615"/>
                </a:cubicBezTo>
                <a:cubicBezTo>
                  <a:pt x="1139" y="619"/>
                  <a:pt x="1133" y="616"/>
                  <a:pt x="1132" y="615"/>
                </a:cubicBezTo>
                <a:cubicBezTo>
                  <a:pt x="1130" y="612"/>
                  <a:pt x="1135" y="610"/>
                  <a:pt x="1134" y="604"/>
                </a:cubicBezTo>
                <a:cubicBezTo>
                  <a:pt x="1136" y="602"/>
                  <a:pt x="1137" y="605"/>
                  <a:pt x="1138" y="603"/>
                </a:cubicBezTo>
                <a:cubicBezTo>
                  <a:pt x="1140" y="599"/>
                  <a:pt x="1142" y="591"/>
                  <a:pt x="1148" y="594"/>
                </a:cubicBezTo>
                <a:cubicBezTo>
                  <a:pt x="1150" y="589"/>
                  <a:pt x="1157" y="584"/>
                  <a:pt x="1162" y="583"/>
                </a:cubicBezTo>
                <a:cubicBezTo>
                  <a:pt x="1172" y="580"/>
                  <a:pt x="1182" y="571"/>
                  <a:pt x="1183" y="576"/>
                </a:cubicBezTo>
                <a:cubicBezTo>
                  <a:pt x="1187" y="569"/>
                  <a:pt x="1196" y="567"/>
                  <a:pt x="1201" y="560"/>
                </a:cubicBezTo>
                <a:cubicBezTo>
                  <a:pt x="1194" y="559"/>
                  <a:pt x="1196" y="565"/>
                  <a:pt x="1190" y="564"/>
                </a:cubicBezTo>
                <a:cubicBezTo>
                  <a:pt x="1188" y="560"/>
                  <a:pt x="1192" y="561"/>
                  <a:pt x="1191" y="559"/>
                </a:cubicBezTo>
                <a:cubicBezTo>
                  <a:pt x="1189" y="560"/>
                  <a:pt x="1186" y="557"/>
                  <a:pt x="1183" y="554"/>
                </a:cubicBezTo>
                <a:cubicBezTo>
                  <a:pt x="1184" y="551"/>
                  <a:pt x="1188" y="551"/>
                  <a:pt x="1188" y="547"/>
                </a:cubicBezTo>
                <a:cubicBezTo>
                  <a:pt x="1185" y="547"/>
                  <a:pt x="1185" y="550"/>
                  <a:pt x="1181" y="550"/>
                </a:cubicBezTo>
                <a:cubicBezTo>
                  <a:pt x="1182" y="546"/>
                  <a:pt x="1177" y="549"/>
                  <a:pt x="1176" y="547"/>
                </a:cubicBezTo>
                <a:cubicBezTo>
                  <a:pt x="1176" y="542"/>
                  <a:pt x="1179" y="538"/>
                  <a:pt x="1175" y="534"/>
                </a:cubicBezTo>
                <a:cubicBezTo>
                  <a:pt x="1176" y="527"/>
                  <a:pt x="1192" y="533"/>
                  <a:pt x="1191" y="535"/>
                </a:cubicBezTo>
                <a:cubicBezTo>
                  <a:pt x="1200" y="534"/>
                  <a:pt x="1201" y="524"/>
                  <a:pt x="1210" y="521"/>
                </a:cubicBezTo>
                <a:cubicBezTo>
                  <a:pt x="1211" y="525"/>
                  <a:pt x="1213" y="521"/>
                  <a:pt x="1215" y="521"/>
                </a:cubicBezTo>
                <a:cubicBezTo>
                  <a:pt x="1214" y="514"/>
                  <a:pt x="1226" y="510"/>
                  <a:pt x="1233" y="511"/>
                </a:cubicBezTo>
                <a:cubicBezTo>
                  <a:pt x="1233" y="508"/>
                  <a:pt x="1234" y="507"/>
                  <a:pt x="1237" y="508"/>
                </a:cubicBezTo>
                <a:cubicBezTo>
                  <a:pt x="1244" y="502"/>
                  <a:pt x="1253" y="494"/>
                  <a:pt x="1264" y="495"/>
                </a:cubicBezTo>
                <a:cubicBezTo>
                  <a:pt x="1266" y="494"/>
                  <a:pt x="1266" y="491"/>
                  <a:pt x="1270" y="492"/>
                </a:cubicBezTo>
                <a:cubicBezTo>
                  <a:pt x="1270" y="482"/>
                  <a:pt x="1282" y="485"/>
                  <a:pt x="1284" y="478"/>
                </a:cubicBezTo>
                <a:close/>
                <a:moveTo>
                  <a:pt x="1047" y="497"/>
                </a:moveTo>
                <a:cubicBezTo>
                  <a:pt x="1049" y="495"/>
                  <a:pt x="1050" y="498"/>
                  <a:pt x="1053" y="497"/>
                </a:cubicBezTo>
                <a:cubicBezTo>
                  <a:pt x="1053" y="500"/>
                  <a:pt x="1051" y="500"/>
                  <a:pt x="1048" y="501"/>
                </a:cubicBezTo>
                <a:cubicBezTo>
                  <a:pt x="1048" y="499"/>
                  <a:pt x="1046" y="500"/>
                  <a:pt x="1047" y="497"/>
                </a:cubicBezTo>
                <a:close/>
                <a:moveTo>
                  <a:pt x="1147" y="374"/>
                </a:moveTo>
                <a:cubicBezTo>
                  <a:pt x="1147" y="376"/>
                  <a:pt x="1146" y="378"/>
                  <a:pt x="1143" y="377"/>
                </a:cubicBezTo>
                <a:cubicBezTo>
                  <a:pt x="1143" y="375"/>
                  <a:pt x="1144" y="373"/>
                  <a:pt x="1147" y="374"/>
                </a:cubicBezTo>
                <a:close/>
                <a:moveTo>
                  <a:pt x="1067" y="324"/>
                </a:moveTo>
                <a:cubicBezTo>
                  <a:pt x="1070" y="326"/>
                  <a:pt x="1066" y="329"/>
                  <a:pt x="1064" y="328"/>
                </a:cubicBezTo>
                <a:cubicBezTo>
                  <a:pt x="1063" y="325"/>
                  <a:pt x="1066" y="326"/>
                  <a:pt x="1067" y="324"/>
                </a:cubicBezTo>
                <a:close/>
                <a:moveTo>
                  <a:pt x="1061" y="238"/>
                </a:moveTo>
                <a:cubicBezTo>
                  <a:pt x="1065" y="239"/>
                  <a:pt x="1062" y="244"/>
                  <a:pt x="1059" y="241"/>
                </a:cubicBezTo>
                <a:cubicBezTo>
                  <a:pt x="1060" y="240"/>
                  <a:pt x="1061" y="239"/>
                  <a:pt x="1061" y="238"/>
                </a:cubicBezTo>
                <a:close/>
                <a:moveTo>
                  <a:pt x="1054" y="394"/>
                </a:moveTo>
                <a:cubicBezTo>
                  <a:pt x="1054" y="398"/>
                  <a:pt x="1048" y="399"/>
                  <a:pt x="1048" y="395"/>
                </a:cubicBezTo>
                <a:cubicBezTo>
                  <a:pt x="1051" y="396"/>
                  <a:pt x="1051" y="394"/>
                  <a:pt x="1054" y="394"/>
                </a:cubicBezTo>
                <a:close/>
                <a:moveTo>
                  <a:pt x="1029" y="341"/>
                </a:moveTo>
                <a:cubicBezTo>
                  <a:pt x="1026" y="347"/>
                  <a:pt x="1019" y="344"/>
                  <a:pt x="1013" y="347"/>
                </a:cubicBezTo>
                <a:cubicBezTo>
                  <a:pt x="1014" y="341"/>
                  <a:pt x="1023" y="337"/>
                  <a:pt x="1029" y="341"/>
                </a:cubicBezTo>
                <a:close/>
                <a:moveTo>
                  <a:pt x="205" y="236"/>
                </a:moveTo>
                <a:cubicBezTo>
                  <a:pt x="204" y="235"/>
                  <a:pt x="209" y="232"/>
                  <a:pt x="212" y="231"/>
                </a:cubicBezTo>
                <a:cubicBezTo>
                  <a:pt x="211" y="234"/>
                  <a:pt x="207" y="234"/>
                  <a:pt x="205" y="236"/>
                </a:cubicBezTo>
                <a:close/>
                <a:moveTo>
                  <a:pt x="155" y="482"/>
                </a:moveTo>
                <a:cubicBezTo>
                  <a:pt x="154" y="473"/>
                  <a:pt x="158" y="470"/>
                  <a:pt x="159" y="462"/>
                </a:cubicBezTo>
                <a:cubicBezTo>
                  <a:pt x="162" y="460"/>
                  <a:pt x="162" y="463"/>
                  <a:pt x="166" y="463"/>
                </a:cubicBezTo>
                <a:cubicBezTo>
                  <a:pt x="165" y="471"/>
                  <a:pt x="161" y="478"/>
                  <a:pt x="155" y="482"/>
                </a:cubicBezTo>
                <a:close/>
                <a:moveTo>
                  <a:pt x="230" y="515"/>
                </a:moveTo>
                <a:cubicBezTo>
                  <a:pt x="227" y="515"/>
                  <a:pt x="227" y="512"/>
                  <a:pt x="224" y="511"/>
                </a:cubicBezTo>
                <a:cubicBezTo>
                  <a:pt x="221" y="498"/>
                  <a:pt x="230" y="496"/>
                  <a:pt x="241" y="494"/>
                </a:cubicBezTo>
                <a:cubicBezTo>
                  <a:pt x="242" y="502"/>
                  <a:pt x="238" y="513"/>
                  <a:pt x="230" y="515"/>
                </a:cubicBezTo>
                <a:close/>
                <a:moveTo>
                  <a:pt x="241" y="525"/>
                </a:moveTo>
                <a:cubicBezTo>
                  <a:pt x="241" y="523"/>
                  <a:pt x="243" y="522"/>
                  <a:pt x="245" y="522"/>
                </a:cubicBezTo>
                <a:cubicBezTo>
                  <a:pt x="245" y="525"/>
                  <a:pt x="244" y="525"/>
                  <a:pt x="241" y="525"/>
                </a:cubicBezTo>
                <a:close/>
                <a:moveTo>
                  <a:pt x="247" y="520"/>
                </a:moveTo>
                <a:cubicBezTo>
                  <a:pt x="247" y="518"/>
                  <a:pt x="246" y="518"/>
                  <a:pt x="246" y="516"/>
                </a:cubicBezTo>
                <a:cubicBezTo>
                  <a:pt x="249" y="517"/>
                  <a:pt x="249" y="515"/>
                  <a:pt x="251" y="515"/>
                </a:cubicBezTo>
                <a:cubicBezTo>
                  <a:pt x="252" y="518"/>
                  <a:pt x="249" y="519"/>
                  <a:pt x="247" y="520"/>
                </a:cubicBezTo>
                <a:close/>
                <a:moveTo>
                  <a:pt x="190" y="767"/>
                </a:moveTo>
                <a:cubicBezTo>
                  <a:pt x="190" y="763"/>
                  <a:pt x="193" y="763"/>
                  <a:pt x="196" y="762"/>
                </a:cubicBezTo>
                <a:cubicBezTo>
                  <a:pt x="196" y="766"/>
                  <a:pt x="193" y="766"/>
                  <a:pt x="190" y="767"/>
                </a:cubicBezTo>
                <a:close/>
                <a:moveTo>
                  <a:pt x="171" y="813"/>
                </a:moveTo>
                <a:cubicBezTo>
                  <a:pt x="173" y="813"/>
                  <a:pt x="171" y="817"/>
                  <a:pt x="171" y="818"/>
                </a:cubicBezTo>
                <a:cubicBezTo>
                  <a:pt x="169" y="818"/>
                  <a:pt x="169" y="817"/>
                  <a:pt x="168" y="817"/>
                </a:cubicBezTo>
                <a:cubicBezTo>
                  <a:pt x="168" y="815"/>
                  <a:pt x="170" y="814"/>
                  <a:pt x="171" y="813"/>
                </a:cubicBezTo>
                <a:close/>
                <a:moveTo>
                  <a:pt x="169" y="827"/>
                </a:moveTo>
                <a:cubicBezTo>
                  <a:pt x="168" y="825"/>
                  <a:pt x="170" y="824"/>
                  <a:pt x="168" y="821"/>
                </a:cubicBezTo>
                <a:cubicBezTo>
                  <a:pt x="173" y="817"/>
                  <a:pt x="180" y="812"/>
                  <a:pt x="188" y="815"/>
                </a:cubicBezTo>
                <a:cubicBezTo>
                  <a:pt x="181" y="818"/>
                  <a:pt x="174" y="821"/>
                  <a:pt x="169" y="827"/>
                </a:cubicBezTo>
                <a:close/>
                <a:moveTo>
                  <a:pt x="196" y="826"/>
                </a:moveTo>
                <a:cubicBezTo>
                  <a:pt x="195" y="824"/>
                  <a:pt x="192" y="825"/>
                  <a:pt x="193" y="821"/>
                </a:cubicBezTo>
                <a:cubicBezTo>
                  <a:pt x="191" y="821"/>
                  <a:pt x="191" y="821"/>
                  <a:pt x="191" y="821"/>
                </a:cubicBezTo>
                <a:cubicBezTo>
                  <a:pt x="195" y="814"/>
                  <a:pt x="196" y="826"/>
                  <a:pt x="200" y="822"/>
                </a:cubicBezTo>
                <a:cubicBezTo>
                  <a:pt x="199" y="824"/>
                  <a:pt x="198" y="826"/>
                  <a:pt x="196" y="826"/>
                </a:cubicBezTo>
                <a:close/>
                <a:moveTo>
                  <a:pt x="242" y="829"/>
                </a:moveTo>
                <a:cubicBezTo>
                  <a:pt x="241" y="836"/>
                  <a:pt x="235" y="844"/>
                  <a:pt x="229" y="841"/>
                </a:cubicBezTo>
                <a:cubicBezTo>
                  <a:pt x="236" y="840"/>
                  <a:pt x="236" y="831"/>
                  <a:pt x="242" y="829"/>
                </a:cubicBezTo>
                <a:close/>
                <a:moveTo>
                  <a:pt x="192" y="885"/>
                </a:moveTo>
                <a:cubicBezTo>
                  <a:pt x="190" y="883"/>
                  <a:pt x="195" y="880"/>
                  <a:pt x="197" y="879"/>
                </a:cubicBezTo>
                <a:cubicBezTo>
                  <a:pt x="196" y="882"/>
                  <a:pt x="194" y="883"/>
                  <a:pt x="192" y="885"/>
                </a:cubicBezTo>
                <a:close/>
                <a:moveTo>
                  <a:pt x="191" y="900"/>
                </a:moveTo>
                <a:cubicBezTo>
                  <a:pt x="191" y="897"/>
                  <a:pt x="195" y="898"/>
                  <a:pt x="197" y="897"/>
                </a:cubicBezTo>
                <a:cubicBezTo>
                  <a:pt x="197" y="900"/>
                  <a:pt x="194" y="900"/>
                  <a:pt x="191" y="900"/>
                </a:cubicBezTo>
                <a:close/>
                <a:moveTo>
                  <a:pt x="197" y="887"/>
                </a:moveTo>
                <a:cubicBezTo>
                  <a:pt x="196" y="887"/>
                  <a:pt x="197" y="886"/>
                  <a:pt x="196" y="886"/>
                </a:cubicBezTo>
                <a:cubicBezTo>
                  <a:pt x="200" y="883"/>
                  <a:pt x="203" y="881"/>
                  <a:pt x="208" y="878"/>
                </a:cubicBezTo>
                <a:cubicBezTo>
                  <a:pt x="206" y="883"/>
                  <a:pt x="201" y="884"/>
                  <a:pt x="197" y="887"/>
                </a:cubicBezTo>
                <a:close/>
                <a:moveTo>
                  <a:pt x="209" y="913"/>
                </a:moveTo>
                <a:cubicBezTo>
                  <a:pt x="209" y="911"/>
                  <a:pt x="212" y="910"/>
                  <a:pt x="214" y="910"/>
                </a:cubicBezTo>
                <a:cubicBezTo>
                  <a:pt x="214" y="912"/>
                  <a:pt x="212" y="914"/>
                  <a:pt x="209" y="913"/>
                </a:cubicBezTo>
                <a:close/>
                <a:moveTo>
                  <a:pt x="201" y="899"/>
                </a:moveTo>
                <a:cubicBezTo>
                  <a:pt x="200" y="898"/>
                  <a:pt x="200" y="896"/>
                  <a:pt x="199" y="896"/>
                </a:cubicBezTo>
                <a:cubicBezTo>
                  <a:pt x="201" y="891"/>
                  <a:pt x="206" y="889"/>
                  <a:pt x="210" y="887"/>
                </a:cubicBezTo>
                <a:cubicBezTo>
                  <a:pt x="204" y="887"/>
                  <a:pt x="216" y="881"/>
                  <a:pt x="219" y="883"/>
                </a:cubicBezTo>
                <a:cubicBezTo>
                  <a:pt x="213" y="888"/>
                  <a:pt x="211" y="897"/>
                  <a:pt x="201" y="899"/>
                </a:cubicBezTo>
                <a:close/>
                <a:moveTo>
                  <a:pt x="215" y="874"/>
                </a:moveTo>
                <a:cubicBezTo>
                  <a:pt x="215" y="877"/>
                  <a:pt x="214" y="878"/>
                  <a:pt x="211" y="878"/>
                </a:cubicBezTo>
                <a:cubicBezTo>
                  <a:pt x="209" y="876"/>
                  <a:pt x="212" y="873"/>
                  <a:pt x="215" y="874"/>
                </a:cubicBezTo>
                <a:close/>
                <a:moveTo>
                  <a:pt x="201" y="876"/>
                </a:moveTo>
                <a:cubicBezTo>
                  <a:pt x="207" y="872"/>
                  <a:pt x="210" y="864"/>
                  <a:pt x="219" y="862"/>
                </a:cubicBezTo>
                <a:cubicBezTo>
                  <a:pt x="216" y="869"/>
                  <a:pt x="208" y="872"/>
                  <a:pt x="201" y="876"/>
                </a:cubicBezTo>
                <a:close/>
                <a:moveTo>
                  <a:pt x="223" y="831"/>
                </a:moveTo>
                <a:cubicBezTo>
                  <a:pt x="227" y="828"/>
                  <a:pt x="234" y="825"/>
                  <a:pt x="239" y="827"/>
                </a:cubicBezTo>
                <a:cubicBezTo>
                  <a:pt x="240" y="831"/>
                  <a:pt x="230" y="833"/>
                  <a:pt x="226" y="834"/>
                </a:cubicBezTo>
                <a:cubicBezTo>
                  <a:pt x="226" y="832"/>
                  <a:pt x="222" y="834"/>
                  <a:pt x="223" y="831"/>
                </a:cubicBezTo>
                <a:close/>
                <a:moveTo>
                  <a:pt x="238" y="852"/>
                </a:moveTo>
                <a:cubicBezTo>
                  <a:pt x="235" y="853"/>
                  <a:pt x="231" y="856"/>
                  <a:pt x="228" y="853"/>
                </a:cubicBezTo>
                <a:cubicBezTo>
                  <a:pt x="232" y="848"/>
                  <a:pt x="234" y="842"/>
                  <a:pt x="244" y="843"/>
                </a:cubicBezTo>
                <a:cubicBezTo>
                  <a:pt x="242" y="846"/>
                  <a:pt x="237" y="847"/>
                  <a:pt x="238" y="852"/>
                </a:cubicBezTo>
                <a:close/>
                <a:moveTo>
                  <a:pt x="243" y="950"/>
                </a:moveTo>
                <a:cubicBezTo>
                  <a:pt x="244" y="948"/>
                  <a:pt x="245" y="948"/>
                  <a:pt x="245" y="947"/>
                </a:cubicBezTo>
                <a:cubicBezTo>
                  <a:pt x="247" y="947"/>
                  <a:pt x="247" y="949"/>
                  <a:pt x="248" y="951"/>
                </a:cubicBezTo>
                <a:cubicBezTo>
                  <a:pt x="245" y="951"/>
                  <a:pt x="245" y="949"/>
                  <a:pt x="243" y="950"/>
                </a:cubicBezTo>
                <a:close/>
                <a:moveTo>
                  <a:pt x="270" y="942"/>
                </a:moveTo>
                <a:cubicBezTo>
                  <a:pt x="270" y="941"/>
                  <a:pt x="269" y="940"/>
                  <a:pt x="268" y="939"/>
                </a:cubicBezTo>
                <a:cubicBezTo>
                  <a:pt x="269" y="939"/>
                  <a:pt x="272" y="939"/>
                  <a:pt x="274" y="939"/>
                </a:cubicBezTo>
                <a:cubicBezTo>
                  <a:pt x="275" y="942"/>
                  <a:pt x="272" y="941"/>
                  <a:pt x="270" y="942"/>
                </a:cubicBezTo>
                <a:close/>
                <a:moveTo>
                  <a:pt x="286" y="932"/>
                </a:moveTo>
                <a:cubicBezTo>
                  <a:pt x="285" y="935"/>
                  <a:pt x="283" y="932"/>
                  <a:pt x="283" y="929"/>
                </a:cubicBezTo>
                <a:cubicBezTo>
                  <a:pt x="285" y="929"/>
                  <a:pt x="285" y="930"/>
                  <a:pt x="287" y="930"/>
                </a:cubicBezTo>
                <a:cubicBezTo>
                  <a:pt x="287" y="931"/>
                  <a:pt x="285" y="932"/>
                  <a:pt x="286" y="932"/>
                </a:cubicBezTo>
                <a:close/>
                <a:moveTo>
                  <a:pt x="259" y="1031"/>
                </a:moveTo>
                <a:cubicBezTo>
                  <a:pt x="258" y="1031"/>
                  <a:pt x="258" y="1029"/>
                  <a:pt x="257" y="1029"/>
                </a:cubicBezTo>
                <a:cubicBezTo>
                  <a:pt x="258" y="1027"/>
                  <a:pt x="260" y="1025"/>
                  <a:pt x="262" y="1025"/>
                </a:cubicBezTo>
                <a:cubicBezTo>
                  <a:pt x="264" y="1028"/>
                  <a:pt x="263" y="1031"/>
                  <a:pt x="259" y="1031"/>
                </a:cubicBezTo>
                <a:close/>
                <a:moveTo>
                  <a:pt x="328" y="904"/>
                </a:moveTo>
                <a:cubicBezTo>
                  <a:pt x="327" y="906"/>
                  <a:pt x="323" y="906"/>
                  <a:pt x="322" y="908"/>
                </a:cubicBezTo>
                <a:cubicBezTo>
                  <a:pt x="320" y="908"/>
                  <a:pt x="321" y="905"/>
                  <a:pt x="319" y="905"/>
                </a:cubicBezTo>
                <a:cubicBezTo>
                  <a:pt x="321" y="904"/>
                  <a:pt x="326" y="902"/>
                  <a:pt x="328" y="904"/>
                </a:cubicBezTo>
                <a:close/>
                <a:moveTo>
                  <a:pt x="296" y="923"/>
                </a:moveTo>
                <a:cubicBezTo>
                  <a:pt x="293" y="923"/>
                  <a:pt x="296" y="925"/>
                  <a:pt x="294" y="927"/>
                </a:cubicBezTo>
                <a:cubicBezTo>
                  <a:pt x="291" y="927"/>
                  <a:pt x="291" y="927"/>
                  <a:pt x="289" y="926"/>
                </a:cubicBezTo>
                <a:cubicBezTo>
                  <a:pt x="289" y="922"/>
                  <a:pt x="294" y="920"/>
                  <a:pt x="297" y="923"/>
                </a:cubicBezTo>
                <a:cubicBezTo>
                  <a:pt x="297" y="924"/>
                  <a:pt x="296" y="923"/>
                  <a:pt x="296" y="923"/>
                </a:cubicBezTo>
                <a:close/>
                <a:moveTo>
                  <a:pt x="305" y="921"/>
                </a:moveTo>
                <a:cubicBezTo>
                  <a:pt x="301" y="921"/>
                  <a:pt x="301" y="921"/>
                  <a:pt x="301" y="921"/>
                </a:cubicBezTo>
                <a:cubicBezTo>
                  <a:pt x="302" y="915"/>
                  <a:pt x="297" y="917"/>
                  <a:pt x="296" y="913"/>
                </a:cubicBezTo>
                <a:cubicBezTo>
                  <a:pt x="298" y="914"/>
                  <a:pt x="301" y="915"/>
                  <a:pt x="301" y="912"/>
                </a:cubicBezTo>
                <a:cubicBezTo>
                  <a:pt x="302" y="911"/>
                  <a:pt x="302" y="912"/>
                  <a:pt x="302" y="913"/>
                </a:cubicBezTo>
                <a:cubicBezTo>
                  <a:pt x="302" y="915"/>
                  <a:pt x="307" y="912"/>
                  <a:pt x="308" y="914"/>
                </a:cubicBezTo>
                <a:cubicBezTo>
                  <a:pt x="308" y="918"/>
                  <a:pt x="306" y="918"/>
                  <a:pt x="305" y="921"/>
                </a:cubicBezTo>
                <a:close/>
                <a:moveTo>
                  <a:pt x="309" y="908"/>
                </a:moveTo>
                <a:cubicBezTo>
                  <a:pt x="308" y="908"/>
                  <a:pt x="308" y="909"/>
                  <a:pt x="308" y="910"/>
                </a:cubicBezTo>
                <a:cubicBezTo>
                  <a:pt x="307" y="909"/>
                  <a:pt x="308" y="908"/>
                  <a:pt x="308" y="907"/>
                </a:cubicBezTo>
                <a:cubicBezTo>
                  <a:pt x="312" y="907"/>
                  <a:pt x="314" y="910"/>
                  <a:pt x="316" y="913"/>
                </a:cubicBezTo>
                <a:cubicBezTo>
                  <a:pt x="315" y="914"/>
                  <a:pt x="313" y="912"/>
                  <a:pt x="312" y="915"/>
                </a:cubicBezTo>
                <a:cubicBezTo>
                  <a:pt x="312" y="912"/>
                  <a:pt x="309" y="912"/>
                  <a:pt x="309" y="908"/>
                </a:cubicBezTo>
                <a:close/>
                <a:moveTo>
                  <a:pt x="317" y="967"/>
                </a:moveTo>
                <a:cubicBezTo>
                  <a:pt x="315" y="967"/>
                  <a:pt x="318" y="964"/>
                  <a:pt x="317" y="963"/>
                </a:cubicBezTo>
                <a:cubicBezTo>
                  <a:pt x="317" y="961"/>
                  <a:pt x="314" y="964"/>
                  <a:pt x="313" y="962"/>
                </a:cubicBezTo>
                <a:cubicBezTo>
                  <a:pt x="311" y="951"/>
                  <a:pt x="326" y="950"/>
                  <a:pt x="325" y="959"/>
                </a:cubicBezTo>
                <a:cubicBezTo>
                  <a:pt x="329" y="959"/>
                  <a:pt x="329" y="959"/>
                  <a:pt x="329" y="959"/>
                </a:cubicBezTo>
                <a:cubicBezTo>
                  <a:pt x="330" y="961"/>
                  <a:pt x="327" y="962"/>
                  <a:pt x="330" y="962"/>
                </a:cubicBezTo>
                <a:cubicBezTo>
                  <a:pt x="327" y="965"/>
                  <a:pt x="322" y="967"/>
                  <a:pt x="317" y="967"/>
                </a:cubicBezTo>
                <a:close/>
                <a:moveTo>
                  <a:pt x="478" y="165"/>
                </a:moveTo>
                <a:cubicBezTo>
                  <a:pt x="476" y="165"/>
                  <a:pt x="474" y="165"/>
                  <a:pt x="473" y="164"/>
                </a:cubicBezTo>
                <a:cubicBezTo>
                  <a:pt x="473" y="159"/>
                  <a:pt x="479" y="159"/>
                  <a:pt x="478" y="165"/>
                </a:cubicBezTo>
                <a:close/>
                <a:moveTo>
                  <a:pt x="470" y="1060"/>
                </a:moveTo>
                <a:cubicBezTo>
                  <a:pt x="482" y="1051"/>
                  <a:pt x="496" y="1045"/>
                  <a:pt x="508" y="1036"/>
                </a:cubicBezTo>
                <a:cubicBezTo>
                  <a:pt x="509" y="1036"/>
                  <a:pt x="510" y="1037"/>
                  <a:pt x="511" y="1037"/>
                </a:cubicBezTo>
                <a:cubicBezTo>
                  <a:pt x="500" y="1048"/>
                  <a:pt x="486" y="1053"/>
                  <a:pt x="470" y="1060"/>
                </a:cubicBezTo>
                <a:close/>
                <a:moveTo>
                  <a:pt x="513" y="981"/>
                </a:moveTo>
                <a:cubicBezTo>
                  <a:pt x="513" y="978"/>
                  <a:pt x="513" y="978"/>
                  <a:pt x="513" y="978"/>
                </a:cubicBezTo>
                <a:cubicBezTo>
                  <a:pt x="515" y="977"/>
                  <a:pt x="518" y="978"/>
                  <a:pt x="519" y="979"/>
                </a:cubicBezTo>
                <a:cubicBezTo>
                  <a:pt x="519" y="984"/>
                  <a:pt x="516" y="981"/>
                  <a:pt x="513" y="981"/>
                </a:cubicBezTo>
                <a:close/>
                <a:moveTo>
                  <a:pt x="539" y="208"/>
                </a:moveTo>
                <a:cubicBezTo>
                  <a:pt x="547" y="189"/>
                  <a:pt x="577" y="181"/>
                  <a:pt x="594" y="167"/>
                </a:cubicBezTo>
                <a:cubicBezTo>
                  <a:pt x="602" y="161"/>
                  <a:pt x="606" y="151"/>
                  <a:pt x="618" y="156"/>
                </a:cubicBezTo>
                <a:cubicBezTo>
                  <a:pt x="618" y="159"/>
                  <a:pt x="619" y="161"/>
                  <a:pt x="622" y="162"/>
                </a:cubicBezTo>
                <a:cubicBezTo>
                  <a:pt x="610" y="176"/>
                  <a:pt x="599" y="190"/>
                  <a:pt x="583" y="198"/>
                </a:cubicBezTo>
                <a:cubicBezTo>
                  <a:pt x="569" y="203"/>
                  <a:pt x="553" y="206"/>
                  <a:pt x="539" y="208"/>
                </a:cubicBezTo>
                <a:close/>
                <a:moveTo>
                  <a:pt x="557" y="1047"/>
                </a:moveTo>
                <a:cubicBezTo>
                  <a:pt x="556" y="1044"/>
                  <a:pt x="563" y="1041"/>
                  <a:pt x="563" y="1046"/>
                </a:cubicBezTo>
                <a:cubicBezTo>
                  <a:pt x="561" y="1047"/>
                  <a:pt x="558" y="1049"/>
                  <a:pt x="557" y="1047"/>
                </a:cubicBezTo>
                <a:close/>
                <a:moveTo>
                  <a:pt x="666" y="996"/>
                </a:moveTo>
                <a:cubicBezTo>
                  <a:pt x="667" y="998"/>
                  <a:pt x="668" y="999"/>
                  <a:pt x="666" y="1001"/>
                </a:cubicBezTo>
                <a:cubicBezTo>
                  <a:pt x="653" y="1002"/>
                  <a:pt x="645" y="1000"/>
                  <a:pt x="637" y="1009"/>
                </a:cubicBezTo>
                <a:cubicBezTo>
                  <a:pt x="638" y="1005"/>
                  <a:pt x="634" y="1007"/>
                  <a:pt x="634" y="1005"/>
                </a:cubicBezTo>
                <a:cubicBezTo>
                  <a:pt x="629" y="1007"/>
                  <a:pt x="624" y="1009"/>
                  <a:pt x="617" y="1010"/>
                </a:cubicBezTo>
                <a:cubicBezTo>
                  <a:pt x="620" y="1014"/>
                  <a:pt x="617" y="1012"/>
                  <a:pt x="615" y="1016"/>
                </a:cubicBezTo>
                <a:cubicBezTo>
                  <a:pt x="618" y="1016"/>
                  <a:pt x="618" y="1014"/>
                  <a:pt x="621" y="1015"/>
                </a:cubicBezTo>
                <a:cubicBezTo>
                  <a:pt x="621" y="1017"/>
                  <a:pt x="618" y="1016"/>
                  <a:pt x="618" y="1017"/>
                </a:cubicBezTo>
                <a:cubicBezTo>
                  <a:pt x="623" y="1020"/>
                  <a:pt x="634" y="1014"/>
                  <a:pt x="642" y="1013"/>
                </a:cubicBezTo>
                <a:cubicBezTo>
                  <a:pt x="642" y="1015"/>
                  <a:pt x="641" y="1015"/>
                  <a:pt x="641" y="1017"/>
                </a:cubicBezTo>
                <a:cubicBezTo>
                  <a:pt x="634" y="1014"/>
                  <a:pt x="625" y="1022"/>
                  <a:pt x="617" y="1025"/>
                </a:cubicBezTo>
                <a:cubicBezTo>
                  <a:pt x="605" y="1019"/>
                  <a:pt x="593" y="1032"/>
                  <a:pt x="582" y="1029"/>
                </a:cubicBezTo>
                <a:cubicBezTo>
                  <a:pt x="582" y="1030"/>
                  <a:pt x="584" y="1029"/>
                  <a:pt x="586" y="1030"/>
                </a:cubicBezTo>
                <a:cubicBezTo>
                  <a:pt x="583" y="1036"/>
                  <a:pt x="570" y="1033"/>
                  <a:pt x="568" y="1038"/>
                </a:cubicBezTo>
                <a:cubicBezTo>
                  <a:pt x="567" y="1033"/>
                  <a:pt x="570" y="1031"/>
                  <a:pt x="573" y="1029"/>
                </a:cubicBezTo>
                <a:cubicBezTo>
                  <a:pt x="572" y="1027"/>
                  <a:pt x="570" y="1027"/>
                  <a:pt x="568" y="1027"/>
                </a:cubicBezTo>
                <a:cubicBezTo>
                  <a:pt x="572" y="1022"/>
                  <a:pt x="579" y="1022"/>
                  <a:pt x="589" y="1023"/>
                </a:cubicBezTo>
                <a:cubicBezTo>
                  <a:pt x="593" y="1018"/>
                  <a:pt x="606" y="1018"/>
                  <a:pt x="611" y="1017"/>
                </a:cubicBezTo>
                <a:cubicBezTo>
                  <a:pt x="610" y="1016"/>
                  <a:pt x="609" y="1015"/>
                  <a:pt x="610" y="1013"/>
                </a:cubicBezTo>
                <a:cubicBezTo>
                  <a:pt x="599" y="1016"/>
                  <a:pt x="590" y="1019"/>
                  <a:pt x="580" y="1020"/>
                </a:cubicBezTo>
                <a:cubicBezTo>
                  <a:pt x="591" y="1013"/>
                  <a:pt x="603" y="1008"/>
                  <a:pt x="621" y="1007"/>
                </a:cubicBezTo>
                <a:cubicBezTo>
                  <a:pt x="620" y="1006"/>
                  <a:pt x="619" y="1006"/>
                  <a:pt x="619" y="1005"/>
                </a:cubicBezTo>
                <a:cubicBezTo>
                  <a:pt x="615" y="1004"/>
                  <a:pt x="614" y="1007"/>
                  <a:pt x="611" y="1007"/>
                </a:cubicBezTo>
                <a:cubicBezTo>
                  <a:pt x="627" y="999"/>
                  <a:pt x="642" y="992"/>
                  <a:pt x="657" y="984"/>
                </a:cubicBezTo>
                <a:cubicBezTo>
                  <a:pt x="667" y="989"/>
                  <a:pt x="678" y="977"/>
                  <a:pt x="687" y="978"/>
                </a:cubicBezTo>
                <a:cubicBezTo>
                  <a:pt x="688" y="973"/>
                  <a:pt x="691" y="970"/>
                  <a:pt x="698" y="970"/>
                </a:cubicBezTo>
                <a:cubicBezTo>
                  <a:pt x="696" y="975"/>
                  <a:pt x="698" y="978"/>
                  <a:pt x="694" y="979"/>
                </a:cubicBezTo>
                <a:cubicBezTo>
                  <a:pt x="698" y="983"/>
                  <a:pt x="706" y="976"/>
                  <a:pt x="713" y="977"/>
                </a:cubicBezTo>
                <a:cubicBezTo>
                  <a:pt x="698" y="988"/>
                  <a:pt x="679" y="991"/>
                  <a:pt x="666" y="996"/>
                </a:cubicBezTo>
                <a:close/>
                <a:moveTo>
                  <a:pt x="683" y="1085"/>
                </a:moveTo>
                <a:cubicBezTo>
                  <a:pt x="682" y="1084"/>
                  <a:pt x="687" y="1080"/>
                  <a:pt x="691" y="1082"/>
                </a:cubicBezTo>
                <a:cubicBezTo>
                  <a:pt x="690" y="1087"/>
                  <a:pt x="685" y="1085"/>
                  <a:pt x="683" y="1085"/>
                </a:cubicBezTo>
                <a:close/>
                <a:moveTo>
                  <a:pt x="725" y="940"/>
                </a:moveTo>
                <a:cubicBezTo>
                  <a:pt x="728" y="940"/>
                  <a:pt x="729" y="939"/>
                  <a:pt x="732" y="940"/>
                </a:cubicBezTo>
                <a:cubicBezTo>
                  <a:pt x="732" y="944"/>
                  <a:pt x="732" y="944"/>
                  <a:pt x="732" y="944"/>
                </a:cubicBezTo>
                <a:cubicBezTo>
                  <a:pt x="730" y="947"/>
                  <a:pt x="726" y="942"/>
                  <a:pt x="726" y="947"/>
                </a:cubicBezTo>
                <a:cubicBezTo>
                  <a:pt x="724" y="947"/>
                  <a:pt x="726" y="942"/>
                  <a:pt x="725" y="940"/>
                </a:cubicBezTo>
                <a:close/>
                <a:moveTo>
                  <a:pt x="736" y="947"/>
                </a:moveTo>
                <a:cubicBezTo>
                  <a:pt x="737" y="952"/>
                  <a:pt x="730" y="950"/>
                  <a:pt x="727" y="952"/>
                </a:cubicBezTo>
                <a:cubicBezTo>
                  <a:pt x="728" y="949"/>
                  <a:pt x="731" y="947"/>
                  <a:pt x="736" y="947"/>
                </a:cubicBezTo>
                <a:close/>
                <a:moveTo>
                  <a:pt x="727" y="1030"/>
                </a:moveTo>
                <a:cubicBezTo>
                  <a:pt x="724" y="1027"/>
                  <a:pt x="724" y="1032"/>
                  <a:pt x="720" y="1031"/>
                </a:cubicBezTo>
                <a:cubicBezTo>
                  <a:pt x="722" y="1029"/>
                  <a:pt x="724" y="1027"/>
                  <a:pt x="728" y="1027"/>
                </a:cubicBezTo>
                <a:cubicBezTo>
                  <a:pt x="727" y="1028"/>
                  <a:pt x="727" y="1028"/>
                  <a:pt x="727" y="1030"/>
                </a:cubicBezTo>
                <a:close/>
                <a:moveTo>
                  <a:pt x="759" y="955"/>
                </a:moveTo>
                <a:cubicBezTo>
                  <a:pt x="756" y="955"/>
                  <a:pt x="756" y="957"/>
                  <a:pt x="754" y="955"/>
                </a:cubicBezTo>
                <a:cubicBezTo>
                  <a:pt x="753" y="957"/>
                  <a:pt x="755" y="957"/>
                  <a:pt x="754" y="960"/>
                </a:cubicBezTo>
                <a:cubicBezTo>
                  <a:pt x="747" y="960"/>
                  <a:pt x="739" y="965"/>
                  <a:pt x="737" y="960"/>
                </a:cubicBezTo>
                <a:cubicBezTo>
                  <a:pt x="734" y="961"/>
                  <a:pt x="737" y="962"/>
                  <a:pt x="736" y="965"/>
                </a:cubicBezTo>
                <a:cubicBezTo>
                  <a:pt x="730" y="971"/>
                  <a:pt x="724" y="967"/>
                  <a:pt x="719" y="965"/>
                </a:cubicBezTo>
                <a:cubicBezTo>
                  <a:pt x="720" y="961"/>
                  <a:pt x="727" y="962"/>
                  <a:pt x="726" y="956"/>
                </a:cubicBezTo>
                <a:cubicBezTo>
                  <a:pt x="729" y="956"/>
                  <a:pt x="731" y="954"/>
                  <a:pt x="734" y="953"/>
                </a:cubicBezTo>
                <a:cubicBezTo>
                  <a:pt x="732" y="957"/>
                  <a:pt x="736" y="955"/>
                  <a:pt x="736" y="958"/>
                </a:cubicBezTo>
                <a:cubicBezTo>
                  <a:pt x="743" y="954"/>
                  <a:pt x="749" y="950"/>
                  <a:pt x="761" y="951"/>
                </a:cubicBezTo>
                <a:cubicBezTo>
                  <a:pt x="760" y="952"/>
                  <a:pt x="758" y="952"/>
                  <a:pt x="759" y="955"/>
                </a:cubicBezTo>
                <a:close/>
                <a:moveTo>
                  <a:pt x="764" y="952"/>
                </a:moveTo>
                <a:cubicBezTo>
                  <a:pt x="765" y="950"/>
                  <a:pt x="765" y="947"/>
                  <a:pt x="769" y="948"/>
                </a:cubicBezTo>
                <a:cubicBezTo>
                  <a:pt x="769" y="951"/>
                  <a:pt x="767" y="952"/>
                  <a:pt x="764" y="952"/>
                </a:cubicBezTo>
                <a:close/>
                <a:moveTo>
                  <a:pt x="770" y="948"/>
                </a:moveTo>
                <a:cubicBezTo>
                  <a:pt x="770" y="942"/>
                  <a:pt x="779" y="947"/>
                  <a:pt x="778" y="943"/>
                </a:cubicBezTo>
                <a:cubicBezTo>
                  <a:pt x="782" y="945"/>
                  <a:pt x="774" y="948"/>
                  <a:pt x="770" y="948"/>
                </a:cubicBezTo>
                <a:close/>
                <a:moveTo>
                  <a:pt x="792" y="158"/>
                </a:moveTo>
                <a:cubicBezTo>
                  <a:pt x="787" y="161"/>
                  <a:pt x="782" y="156"/>
                  <a:pt x="777" y="158"/>
                </a:cubicBezTo>
                <a:cubicBezTo>
                  <a:pt x="781" y="157"/>
                  <a:pt x="784" y="147"/>
                  <a:pt x="792" y="147"/>
                </a:cubicBezTo>
                <a:cubicBezTo>
                  <a:pt x="795" y="149"/>
                  <a:pt x="793" y="155"/>
                  <a:pt x="792" y="158"/>
                </a:cubicBezTo>
                <a:close/>
                <a:moveTo>
                  <a:pt x="807" y="821"/>
                </a:moveTo>
                <a:cubicBezTo>
                  <a:pt x="803" y="821"/>
                  <a:pt x="802" y="820"/>
                  <a:pt x="800" y="819"/>
                </a:cubicBezTo>
                <a:cubicBezTo>
                  <a:pt x="800" y="818"/>
                  <a:pt x="801" y="818"/>
                  <a:pt x="801" y="819"/>
                </a:cubicBezTo>
                <a:cubicBezTo>
                  <a:pt x="804" y="819"/>
                  <a:pt x="803" y="816"/>
                  <a:pt x="806" y="816"/>
                </a:cubicBezTo>
                <a:cubicBezTo>
                  <a:pt x="806" y="813"/>
                  <a:pt x="805" y="813"/>
                  <a:pt x="805" y="810"/>
                </a:cubicBezTo>
                <a:cubicBezTo>
                  <a:pt x="808" y="809"/>
                  <a:pt x="811" y="808"/>
                  <a:pt x="809" y="804"/>
                </a:cubicBezTo>
                <a:cubicBezTo>
                  <a:pt x="812" y="802"/>
                  <a:pt x="815" y="802"/>
                  <a:pt x="817" y="800"/>
                </a:cubicBezTo>
                <a:cubicBezTo>
                  <a:pt x="816" y="799"/>
                  <a:pt x="815" y="798"/>
                  <a:pt x="816" y="795"/>
                </a:cubicBezTo>
                <a:cubicBezTo>
                  <a:pt x="818" y="795"/>
                  <a:pt x="819" y="796"/>
                  <a:pt x="819" y="798"/>
                </a:cubicBezTo>
                <a:cubicBezTo>
                  <a:pt x="820" y="798"/>
                  <a:pt x="820" y="796"/>
                  <a:pt x="822" y="796"/>
                </a:cubicBezTo>
                <a:cubicBezTo>
                  <a:pt x="821" y="794"/>
                  <a:pt x="820" y="792"/>
                  <a:pt x="821" y="789"/>
                </a:cubicBezTo>
                <a:cubicBezTo>
                  <a:pt x="827" y="789"/>
                  <a:pt x="828" y="788"/>
                  <a:pt x="831" y="791"/>
                </a:cubicBezTo>
                <a:cubicBezTo>
                  <a:pt x="830" y="795"/>
                  <a:pt x="827" y="797"/>
                  <a:pt x="825" y="800"/>
                </a:cubicBezTo>
                <a:cubicBezTo>
                  <a:pt x="825" y="802"/>
                  <a:pt x="828" y="801"/>
                  <a:pt x="827" y="804"/>
                </a:cubicBezTo>
                <a:cubicBezTo>
                  <a:pt x="830" y="803"/>
                  <a:pt x="830" y="798"/>
                  <a:pt x="834" y="798"/>
                </a:cubicBezTo>
                <a:cubicBezTo>
                  <a:pt x="828" y="809"/>
                  <a:pt x="815" y="812"/>
                  <a:pt x="807" y="821"/>
                </a:cubicBezTo>
                <a:close/>
                <a:moveTo>
                  <a:pt x="833" y="931"/>
                </a:moveTo>
                <a:cubicBezTo>
                  <a:pt x="834" y="930"/>
                  <a:pt x="836" y="929"/>
                  <a:pt x="836" y="927"/>
                </a:cubicBezTo>
                <a:cubicBezTo>
                  <a:pt x="837" y="927"/>
                  <a:pt x="838" y="928"/>
                  <a:pt x="839" y="928"/>
                </a:cubicBezTo>
                <a:cubicBezTo>
                  <a:pt x="839" y="931"/>
                  <a:pt x="835" y="933"/>
                  <a:pt x="833" y="931"/>
                </a:cubicBezTo>
                <a:close/>
                <a:moveTo>
                  <a:pt x="825" y="917"/>
                </a:moveTo>
                <a:cubicBezTo>
                  <a:pt x="827" y="913"/>
                  <a:pt x="831" y="911"/>
                  <a:pt x="839" y="912"/>
                </a:cubicBezTo>
                <a:cubicBezTo>
                  <a:pt x="837" y="918"/>
                  <a:pt x="830" y="918"/>
                  <a:pt x="825" y="917"/>
                </a:cubicBezTo>
                <a:close/>
                <a:moveTo>
                  <a:pt x="842" y="927"/>
                </a:moveTo>
                <a:cubicBezTo>
                  <a:pt x="842" y="925"/>
                  <a:pt x="843" y="924"/>
                  <a:pt x="843" y="923"/>
                </a:cubicBezTo>
                <a:cubicBezTo>
                  <a:pt x="847" y="923"/>
                  <a:pt x="846" y="928"/>
                  <a:pt x="842" y="927"/>
                </a:cubicBezTo>
                <a:close/>
                <a:moveTo>
                  <a:pt x="1212" y="837"/>
                </a:moveTo>
                <a:cubicBezTo>
                  <a:pt x="1209" y="840"/>
                  <a:pt x="1207" y="844"/>
                  <a:pt x="1202" y="844"/>
                </a:cubicBezTo>
                <a:cubicBezTo>
                  <a:pt x="1206" y="842"/>
                  <a:pt x="1207" y="838"/>
                  <a:pt x="1212" y="837"/>
                </a:cubicBezTo>
                <a:close/>
                <a:moveTo>
                  <a:pt x="1168" y="859"/>
                </a:moveTo>
                <a:cubicBezTo>
                  <a:pt x="1168" y="863"/>
                  <a:pt x="1163" y="862"/>
                  <a:pt x="1160" y="863"/>
                </a:cubicBezTo>
                <a:cubicBezTo>
                  <a:pt x="1162" y="861"/>
                  <a:pt x="1164" y="859"/>
                  <a:pt x="1168" y="859"/>
                </a:cubicBezTo>
                <a:close/>
                <a:moveTo>
                  <a:pt x="1156" y="828"/>
                </a:moveTo>
                <a:cubicBezTo>
                  <a:pt x="1158" y="828"/>
                  <a:pt x="1158" y="831"/>
                  <a:pt x="1157" y="833"/>
                </a:cubicBezTo>
                <a:cubicBezTo>
                  <a:pt x="1154" y="833"/>
                  <a:pt x="1154" y="829"/>
                  <a:pt x="1156" y="828"/>
                </a:cubicBezTo>
                <a:close/>
                <a:moveTo>
                  <a:pt x="1189" y="759"/>
                </a:moveTo>
                <a:cubicBezTo>
                  <a:pt x="1192" y="759"/>
                  <a:pt x="1192" y="759"/>
                  <a:pt x="1192" y="759"/>
                </a:cubicBezTo>
                <a:cubicBezTo>
                  <a:pt x="1193" y="764"/>
                  <a:pt x="1187" y="764"/>
                  <a:pt x="1189" y="759"/>
                </a:cubicBezTo>
                <a:close/>
                <a:moveTo>
                  <a:pt x="1193" y="775"/>
                </a:moveTo>
                <a:cubicBezTo>
                  <a:pt x="1193" y="776"/>
                  <a:pt x="1192" y="777"/>
                  <a:pt x="1192" y="779"/>
                </a:cubicBezTo>
                <a:cubicBezTo>
                  <a:pt x="1189" y="778"/>
                  <a:pt x="1189" y="781"/>
                  <a:pt x="1187" y="779"/>
                </a:cubicBezTo>
                <a:cubicBezTo>
                  <a:pt x="1186" y="775"/>
                  <a:pt x="1191" y="776"/>
                  <a:pt x="1193" y="775"/>
                </a:cubicBezTo>
                <a:close/>
                <a:moveTo>
                  <a:pt x="1155" y="784"/>
                </a:moveTo>
                <a:cubicBezTo>
                  <a:pt x="1153" y="780"/>
                  <a:pt x="1156" y="773"/>
                  <a:pt x="1162" y="773"/>
                </a:cubicBezTo>
                <a:cubicBezTo>
                  <a:pt x="1159" y="777"/>
                  <a:pt x="1159" y="783"/>
                  <a:pt x="1155" y="784"/>
                </a:cubicBezTo>
                <a:close/>
                <a:moveTo>
                  <a:pt x="1165" y="754"/>
                </a:moveTo>
                <a:cubicBezTo>
                  <a:pt x="1167" y="752"/>
                  <a:pt x="1171" y="750"/>
                  <a:pt x="1175" y="750"/>
                </a:cubicBezTo>
                <a:cubicBezTo>
                  <a:pt x="1175" y="751"/>
                  <a:pt x="1175" y="753"/>
                  <a:pt x="1176" y="753"/>
                </a:cubicBezTo>
                <a:cubicBezTo>
                  <a:pt x="1172" y="757"/>
                  <a:pt x="1167" y="760"/>
                  <a:pt x="1161" y="762"/>
                </a:cubicBezTo>
                <a:cubicBezTo>
                  <a:pt x="1161" y="764"/>
                  <a:pt x="1162" y="764"/>
                  <a:pt x="1162" y="766"/>
                </a:cubicBezTo>
                <a:cubicBezTo>
                  <a:pt x="1158" y="768"/>
                  <a:pt x="1154" y="772"/>
                  <a:pt x="1147" y="772"/>
                </a:cubicBezTo>
                <a:cubicBezTo>
                  <a:pt x="1146" y="767"/>
                  <a:pt x="1146" y="765"/>
                  <a:pt x="1145" y="761"/>
                </a:cubicBezTo>
                <a:cubicBezTo>
                  <a:pt x="1148" y="756"/>
                  <a:pt x="1160" y="741"/>
                  <a:pt x="1165" y="754"/>
                </a:cubicBezTo>
                <a:close/>
                <a:moveTo>
                  <a:pt x="1145" y="668"/>
                </a:moveTo>
                <a:cubicBezTo>
                  <a:pt x="1145" y="669"/>
                  <a:pt x="1144" y="676"/>
                  <a:pt x="1140" y="677"/>
                </a:cubicBezTo>
                <a:cubicBezTo>
                  <a:pt x="1141" y="674"/>
                  <a:pt x="1139" y="672"/>
                  <a:pt x="1139" y="670"/>
                </a:cubicBezTo>
                <a:cubicBezTo>
                  <a:pt x="1141" y="668"/>
                  <a:pt x="1143" y="670"/>
                  <a:pt x="1145" y="668"/>
                </a:cubicBezTo>
                <a:close/>
                <a:moveTo>
                  <a:pt x="1036" y="490"/>
                </a:moveTo>
                <a:cubicBezTo>
                  <a:pt x="1038" y="489"/>
                  <a:pt x="1037" y="493"/>
                  <a:pt x="1040" y="492"/>
                </a:cubicBezTo>
                <a:cubicBezTo>
                  <a:pt x="1040" y="495"/>
                  <a:pt x="1038" y="495"/>
                  <a:pt x="1035" y="495"/>
                </a:cubicBezTo>
                <a:cubicBezTo>
                  <a:pt x="1035" y="493"/>
                  <a:pt x="1035" y="491"/>
                  <a:pt x="1036" y="490"/>
                </a:cubicBezTo>
                <a:close/>
                <a:moveTo>
                  <a:pt x="1022" y="489"/>
                </a:moveTo>
                <a:cubicBezTo>
                  <a:pt x="1026" y="489"/>
                  <a:pt x="1027" y="493"/>
                  <a:pt x="1031" y="493"/>
                </a:cubicBezTo>
                <a:cubicBezTo>
                  <a:pt x="1028" y="497"/>
                  <a:pt x="1032" y="497"/>
                  <a:pt x="1029" y="501"/>
                </a:cubicBezTo>
                <a:cubicBezTo>
                  <a:pt x="1026" y="501"/>
                  <a:pt x="1022" y="502"/>
                  <a:pt x="1022" y="499"/>
                </a:cubicBezTo>
                <a:cubicBezTo>
                  <a:pt x="1022" y="501"/>
                  <a:pt x="1018" y="504"/>
                  <a:pt x="1015" y="505"/>
                </a:cubicBezTo>
                <a:cubicBezTo>
                  <a:pt x="1015" y="503"/>
                  <a:pt x="1017" y="501"/>
                  <a:pt x="1014" y="500"/>
                </a:cubicBezTo>
                <a:cubicBezTo>
                  <a:pt x="1015" y="495"/>
                  <a:pt x="1021" y="495"/>
                  <a:pt x="1022" y="489"/>
                </a:cubicBezTo>
                <a:close/>
                <a:moveTo>
                  <a:pt x="1019" y="562"/>
                </a:moveTo>
                <a:cubicBezTo>
                  <a:pt x="1020" y="566"/>
                  <a:pt x="1011" y="565"/>
                  <a:pt x="1014" y="567"/>
                </a:cubicBezTo>
                <a:cubicBezTo>
                  <a:pt x="1013" y="568"/>
                  <a:pt x="1010" y="568"/>
                  <a:pt x="1008" y="569"/>
                </a:cubicBezTo>
                <a:cubicBezTo>
                  <a:pt x="1010" y="564"/>
                  <a:pt x="1016" y="565"/>
                  <a:pt x="1019" y="562"/>
                </a:cubicBezTo>
                <a:close/>
                <a:moveTo>
                  <a:pt x="1011" y="730"/>
                </a:moveTo>
                <a:cubicBezTo>
                  <a:pt x="1017" y="732"/>
                  <a:pt x="1019" y="728"/>
                  <a:pt x="1023" y="728"/>
                </a:cubicBezTo>
                <a:cubicBezTo>
                  <a:pt x="1023" y="733"/>
                  <a:pt x="1023" y="733"/>
                  <a:pt x="1023" y="733"/>
                </a:cubicBezTo>
                <a:cubicBezTo>
                  <a:pt x="1019" y="736"/>
                  <a:pt x="1016" y="738"/>
                  <a:pt x="1012" y="740"/>
                </a:cubicBezTo>
                <a:cubicBezTo>
                  <a:pt x="1010" y="739"/>
                  <a:pt x="1012" y="739"/>
                  <a:pt x="1014" y="739"/>
                </a:cubicBezTo>
                <a:cubicBezTo>
                  <a:pt x="1011" y="736"/>
                  <a:pt x="1011" y="735"/>
                  <a:pt x="1011" y="730"/>
                </a:cubicBezTo>
                <a:close/>
                <a:moveTo>
                  <a:pt x="997" y="716"/>
                </a:moveTo>
                <a:cubicBezTo>
                  <a:pt x="1001" y="716"/>
                  <a:pt x="1002" y="713"/>
                  <a:pt x="1005" y="714"/>
                </a:cubicBezTo>
                <a:cubicBezTo>
                  <a:pt x="1005" y="719"/>
                  <a:pt x="1010" y="718"/>
                  <a:pt x="1013" y="720"/>
                </a:cubicBezTo>
                <a:cubicBezTo>
                  <a:pt x="1013" y="724"/>
                  <a:pt x="1010" y="723"/>
                  <a:pt x="1008" y="725"/>
                </a:cubicBezTo>
                <a:cubicBezTo>
                  <a:pt x="1007" y="725"/>
                  <a:pt x="1006" y="723"/>
                  <a:pt x="1006" y="721"/>
                </a:cubicBezTo>
                <a:cubicBezTo>
                  <a:pt x="1003" y="723"/>
                  <a:pt x="1002" y="726"/>
                  <a:pt x="998" y="727"/>
                </a:cubicBezTo>
                <a:cubicBezTo>
                  <a:pt x="998" y="724"/>
                  <a:pt x="1003" y="723"/>
                  <a:pt x="1001" y="720"/>
                </a:cubicBezTo>
                <a:cubicBezTo>
                  <a:pt x="1000" y="720"/>
                  <a:pt x="1000" y="722"/>
                  <a:pt x="1000" y="723"/>
                </a:cubicBezTo>
                <a:cubicBezTo>
                  <a:pt x="995" y="722"/>
                  <a:pt x="997" y="720"/>
                  <a:pt x="997" y="716"/>
                </a:cubicBezTo>
                <a:close/>
                <a:moveTo>
                  <a:pt x="1000" y="751"/>
                </a:moveTo>
                <a:cubicBezTo>
                  <a:pt x="998" y="750"/>
                  <a:pt x="998" y="747"/>
                  <a:pt x="996" y="745"/>
                </a:cubicBezTo>
                <a:cubicBezTo>
                  <a:pt x="999" y="743"/>
                  <a:pt x="1003" y="748"/>
                  <a:pt x="1000" y="751"/>
                </a:cubicBezTo>
                <a:close/>
                <a:moveTo>
                  <a:pt x="997" y="800"/>
                </a:moveTo>
                <a:cubicBezTo>
                  <a:pt x="997" y="802"/>
                  <a:pt x="997" y="802"/>
                  <a:pt x="997" y="802"/>
                </a:cubicBezTo>
                <a:cubicBezTo>
                  <a:pt x="995" y="802"/>
                  <a:pt x="995" y="804"/>
                  <a:pt x="994" y="802"/>
                </a:cubicBezTo>
                <a:cubicBezTo>
                  <a:pt x="994" y="800"/>
                  <a:pt x="994" y="800"/>
                  <a:pt x="994" y="800"/>
                </a:cubicBezTo>
                <a:cubicBezTo>
                  <a:pt x="995" y="799"/>
                  <a:pt x="995" y="800"/>
                  <a:pt x="997" y="800"/>
                </a:cubicBezTo>
                <a:close/>
                <a:moveTo>
                  <a:pt x="994" y="743"/>
                </a:moveTo>
                <a:cubicBezTo>
                  <a:pt x="994" y="747"/>
                  <a:pt x="990" y="747"/>
                  <a:pt x="987" y="748"/>
                </a:cubicBezTo>
                <a:cubicBezTo>
                  <a:pt x="988" y="743"/>
                  <a:pt x="991" y="744"/>
                  <a:pt x="994" y="743"/>
                </a:cubicBezTo>
                <a:close/>
                <a:moveTo>
                  <a:pt x="991" y="494"/>
                </a:moveTo>
                <a:cubicBezTo>
                  <a:pt x="989" y="496"/>
                  <a:pt x="989" y="499"/>
                  <a:pt x="985" y="498"/>
                </a:cubicBezTo>
                <a:cubicBezTo>
                  <a:pt x="987" y="496"/>
                  <a:pt x="987" y="494"/>
                  <a:pt x="991" y="494"/>
                </a:cubicBezTo>
                <a:close/>
                <a:moveTo>
                  <a:pt x="990" y="534"/>
                </a:moveTo>
                <a:cubicBezTo>
                  <a:pt x="989" y="538"/>
                  <a:pt x="986" y="539"/>
                  <a:pt x="983" y="540"/>
                </a:cubicBezTo>
                <a:cubicBezTo>
                  <a:pt x="983" y="539"/>
                  <a:pt x="982" y="538"/>
                  <a:pt x="981" y="538"/>
                </a:cubicBezTo>
                <a:cubicBezTo>
                  <a:pt x="982" y="536"/>
                  <a:pt x="987" y="533"/>
                  <a:pt x="990" y="534"/>
                </a:cubicBezTo>
                <a:close/>
                <a:moveTo>
                  <a:pt x="971" y="775"/>
                </a:moveTo>
                <a:cubicBezTo>
                  <a:pt x="970" y="778"/>
                  <a:pt x="968" y="777"/>
                  <a:pt x="966" y="777"/>
                </a:cubicBezTo>
                <a:cubicBezTo>
                  <a:pt x="966" y="775"/>
                  <a:pt x="968" y="775"/>
                  <a:pt x="971" y="775"/>
                </a:cubicBezTo>
                <a:close/>
                <a:moveTo>
                  <a:pt x="969" y="724"/>
                </a:moveTo>
                <a:cubicBezTo>
                  <a:pt x="967" y="727"/>
                  <a:pt x="963" y="731"/>
                  <a:pt x="965" y="735"/>
                </a:cubicBezTo>
                <a:cubicBezTo>
                  <a:pt x="963" y="735"/>
                  <a:pt x="960" y="741"/>
                  <a:pt x="955" y="741"/>
                </a:cubicBezTo>
                <a:cubicBezTo>
                  <a:pt x="955" y="739"/>
                  <a:pt x="956" y="735"/>
                  <a:pt x="960" y="733"/>
                </a:cubicBezTo>
                <a:cubicBezTo>
                  <a:pt x="960" y="731"/>
                  <a:pt x="958" y="731"/>
                  <a:pt x="956" y="730"/>
                </a:cubicBezTo>
                <a:cubicBezTo>
                  <a:pt x="957" y="723"/>
                  <a:pt x="964" y="724"/>
                  <a:pt x="969" y="724"/>
                </a:cubicBezTo>
                <a:close/>
                <a:moveTo>
                  <a:pt x="961" y="751"/>
                </a:moveTo>
                <a:cubicBezTo>
                  <a:pt x="959" y="751"/>
                  <a:pt x="959" y="749"/>
                  <a:pt x="956" y="750"/>
                </a:cubicBezTo>
                <a:cubicBezTo>
                  <a:pt x="957" y="747"/>
                  <a:pt x="961" y="746"/>
                  <a:pt x="964" y="745"/>
                </a:cubicBezTo>
                <a:cubicBezTo>
                  <a:pt x="965" y="749"/>
                  <a:pt x="962" y="749"/>
                  <a:pt x="961" y="751"/>
                </a:cubicBezTo>
                <a:close/>
                <a:moveTo>
                  <a:pt x="932" y="784"/>
                </a:moveTo>
                <a:cubicBezTo>
                  <a:pt x="933" y="782"/>
                  <a:pt x="934" y="776"/>
                  <a:pt x="931" y="775"/>
                </a:cubicBezTo>
                <a:cubicBezTo>
                  <a:pt x="933" y="773"/>
                  <a:pt x="934" y="771"/>
                  <a:pt x="938" y="770"/>
                </a:cubicBezTo>
                <a:cubicBezTo>
                  <a:pt x="938" y="773"/>
                  <a:pt x="937" y="774"/>
                  <a:pt x="936" y="774"/>
                </a:cubicBezTo>
                <a:cubicBezTo>
                  <a:pt x="938" y="777"/>
                  <a:pt x="943" y="778"/>
                  <a:pt x="944" y="782"/>
                </a:cubicBezTo>
                <a:cubicBezTo>
                  <a:pt x="946" y="780"/>
                  <a:pt x="950" y="777"/>
                  <a:pt x="953" y="780"/>
                </a:cubicBezTo>
                <a:cubicBezTo>
                  <a:pt x="952" y="788"/>
                  <a:pt x="943" y="787"/>
                  <a:pt x="939" y="791"/>
                </a:cubicBezTo>
                <a:cubicBezTo>
                  <a:pt x="936" y="791"/>
                  <a:pt x="934" y="790"/>
                  <a:pt x="933" y="789"/>
                </a:cubicBezTo>
                <a:cubicBezTo>
                  <a:pt x="933" y="786"/>
                  <a:pt x="938" y="787"/>
                  <a:pt x="938" y="784"/>
                </a:cubicBezTo>
                <a:cubicBezTo>
                  <a:pt x="937" y="782"/>
                  <a:pt x="935" y="786"/>
                  <a:pt x="932" y="784"/>
                </a:cubicBezTo>
                <a:close/>
                <a:moveTo>
                  <a:pt x="932" y="742"/>
                </a:moveTo>
                <a:cubicBezTo>
                  <a:pt x="936" y="741"/>
                  <a:pt x="934" y="747"/>
                  <a:pt x="933" y="747"/>
                </a:cubicBezTo>
                <a:cubicBezTo>
                  <a:pt x="931" y="747"/>
                  <a:pt x="933" y="743"/>
                  <a:pt x="932" y="742"/>
                </a:cubicBezTo>
                <a:close/>
                <a:moveTo>
                  <a:pt x="950" y="519"/>
                </a:moveTo>
                <a:cubicBezTo>
                  <a:pt x="948" y="519"/>
                  <a:pt x="948" y="519"/>
                  <a:pt x="948" y="519"/>
                </a:cubicBezTo>
                <a:cubicBezTo>
                  <a:pt x="948" y="519"/>
                  <a:pt x="948" y="520"/>
                  <a:pt x="949" y="520"/>
                </a:cubicBezTo>
                <a:cubicBezTo>
                  <a:pt x="948" y="522"/>
                  <a:pt x="945" y="518"/>
                  <a:pt x="945" y="517"/>
                </a:cubicBezTo>
                <a:cubicBezTo>
                  <a:pt x="946" y="515"/>
                  <a:pt x="951" y="515"/>
                  <a:pt x="950" y="519"/>
                </a:cubicBezTo>
                <a:close/>
                <a:moveTo>
                  <a:pt x="952" y="550"/>
                </a:moveTo>
                <a:cubicBezTo>
                  <a:pt x="954" y="553"/>
                  <a:pt x="946" y="553"/>
                  <a:pt x="948" y="550"/>
                </a:cubicBezTo>
                <a:cubicBezTo>
                  <a:pt x="948" y="550"/>
                  <a:pt x="952" y="548"/>
                  <a:pt x="952" y="550"/>
                </a:cubicBezTo>
                <a:close/>
                <a:moveTo>
                  <a:pt x="949" y="732"/>
                </a:moveTo>
                <a:cubicBezTo>
                  <a:pt x="949" y="731"/>
                  <a:pt x="950" y="730"/>
                  <a:pt x="950" y="729"/>
                </a:cubicBezTo>
                <a:cubicBezTo>
                  <a:pt x="953" y="728"/>
                  <a:pt x="953" y="730"/>
                  <a:pt x="953" y="732"/>
                </a:cubicBezTo>
                <a:lnTo>
                  <a:pt x="949" y="732"/>
                </a:lnTo>
                <a:close/>
                <a:moveTo>
                  <a:pt x="949" y="709"/>
                </a:moveTo>
                <a:cubicBezTo>
                  <a:pt x="949" y="707"/>
                  <a:pt x="948" y="706"/>
                  <a:pt x="948" y="707"/>
                </a:cubicBezTo>
                <a:cubicBezTo>
                  <a:pt x="946" y="703"/>
                  <a:pt x="957" y="702"/>
                  <a:pt x="960" y="704"/>
                </a:cubicBezTo>
                <a:cubicBezTo>
                  <a:pt x="957" y="707"/>
                  <a:pt x="954" y="709"/>
                  <a:pt x="949" y="709"/>
                </a:cubicBezTo>
                <a:close/>
                <a:moveTo>
                  <a:pt x="946" y="472"/>
                </a:moveTo>
                <a:cubicBezTo>
                  <a:pt x="951" y="469"/>
                  <a:pt x="956" y="466"/>
                  <a:pt x="961" y="464"/>
                </a:cubicBezTo>
                <a:cubicBezTo>
                  <a:pt x="962" y="466"/>
                  <a:pt x="964" y="469"/>
                  <a:pt x="966" y="469"/>
                </a:cubicBezTo>
                <a:cubicBezTo>
                  <a:pt x="966" y="472"/>
                  <a:pt x="963" y="473"/>
                  <a:pt x="961" y="475"/>
                </a:cubicBezTo>
                <a:cubicBezTo>
                  <a:pt x="962" y="477"/>
                  <a:pt x="967" y="473"/>
                  <a:pt x="966" y="478"/>
                </a:cubicBezTo>
                <a:cubicBezTo>
                  <a:pt x="970" y="477"/>
                  <a:pt x="969" y="476"/>
                  <a:pt x="972" y="476"/>
                </a:cubicBezTo>
                <a:cubicBezTo>
                  <a:pt x="972" y="477"/>
                  <a:pt x="973" y="478"/>
                  <a:pt x="973" y="478"/>
                </a:cubicBezTo>
                <a:cubicBezTo>
                  <a:pt x="970" y="481"/>
                  <a:pt x="965" y="483"/>
                  <a:pt x="964" y="489"/>
                </a:cubicBezTo>
                <a:cubicBezTo>
                  <a:pt x="955" y="488"/>
                  <a:pt x="958" y="500"/>
                  <a:pt x="951" y="502"/>
                </a:cubicBezTo>
                <a:cubicBezTo>
                  <a:pt x="952" y="503"/>
                  <a:pt x="952" y="504"/>
                  <a:pt x="952" y="506"/>
                </a:cubicBezTo>
                <a:cubicBezTo>
                  <a:pt x="958" y="504"/>
                  <a:pt x="964" y="497"/>
                  <a:pt x="970" y="498"/>
                </a:cubicBezTo>
                <a:cubicBezTo>
                  <a:pt x="970" y="505"/>
                  <a:pt x="965" y="501"/>
                  <a:pt x="965" y="507"/>
                </a:cubicBezTo>
                <a:cubicBezTo>
                  <a:pt x="964" y="506"/>
                  <a:pt x="965" y="505"/>
                  <a:pt x="963" y="505"/>
                </a:cubicBezTo>
                <a:cubicBezTo>
                  <a:pt x="959" y="507"/>
                  <a:pt x="963" y="516"/>
                  <a:pt x="955" y="516"/>
                </a:cubicBezTo>
                <a:cubicBezTo>
                  <a:pt x="955" y="510"/>
                  <a:pt x="954" y="514"/>
                  <a:pt x="952" y="509"/>
                </a:cubicBezTo>
                <a:cubicBezTo>
                  <a:pt x="950" y="509"/>
                  <a:pt x="951" y="512"/>
                  <a:pt x="949" y="511"/>
                </a:cubicBezTo>
                <a:cubicBezTo>
                  <a:pt x="948" y="507"/>
                  <a:pt x="953" y="506"/>
                  <a:pt x="950" y="504"/>
                </a:cubicBezTo>
                <a:cubicBezTo>
                  <a:pt x="948" y="503"/>
                  <a:pt x="937" y="502"/>
                  <a:pt x="941" y="494"/>
                </a:cubicBezTo>
                <a:cubicBezTo>
                  <a:pt x="943" y="493"/>
                  <a:pt x="944" y="496"/>
                  <a:pt x="946" y="494"/>
                </a:cubicBezTo>
                <a:cubicBezTo>
                  <a:pt x="946" y="492"/>
                  <a:pt x="944" y="492"/>
                  <a:pt x="941" y="492"/>
                </a:cubicBezTo>
                <a:cubicBezTo>
                  <a:pt x="943" y="488"/>
                  <a:pt x="944" y="485"/>
                  <a:pt x="939" y="484"/>
                </a:cubicBezTo>
                <a:cubicBezTo>
                  <a:pt x="940" y="478"/>
                  <a:pt x="945" y="478"/>
                  <a:pt x="946" y="472"/>
                </a:cubicBezTo>
                <a:close/>
                <a:moveTo>
                  <a:pt x="933" y="152"/>
                </a:moveTo>
                <a:cubicBezTo>
                  <a:pt x="941" y="148"/>
                  <a:pt x="947" y="142"/>
                  <a:pt x="959" y="145"/>
                </a:cubicBezTo>
                <a:cubicBezTo>
                  <a:pt x="958" y="148"/>
                  <a:pt x="960" y="149"/>
                  <a:pt x="960" y="151"/>
                </a:cubicBezTo>
                <a:cubicBezTo>
                  <a:pt x="951" y="156"/>
                  <a:pt x="940" y="153"/>
                  <a:pt x="932" y="159"/>
                </a:cubicBezTo>
                <a:cubicBezTo>
                  <a:pt x="933" y="155"/>
                  <a:pt x="936" y="156"/>
                  <a:pt x="933" y="152"/>
                </a:cubicBezTo>
                <a:close/>
                <a:moveTo>
                  <a:pt x="938" y="189"/>
                </a:moveTo>
                <a:cubicBezTo>
                  <a:pt x="929" y="190"/>
                  <a:pt x="924" y="197"/>
                  <a:pt x="915" y="200"/>
                </a:cubicBezTo>
                <a:cubicBezTo>
                  <a:pt x="920" y="194"/>
                  <a:pt x="928" y="187"/>
                  <a:pt x="938" y="189"/>
                </a:cubicBezTo>
                <a:close/>
                <a:moveTo>
                  <a:pt x="911" y="762"/>
                </a:moveTo>
                <a:cubicBezTo>
                  <a:pt x="911" y="755"/>
                  <a:pt x="917" y="760"/>
                  <a:pt x="917" y="753"/>
                </a:cubicBezTo>
                <a:cubicBezTo>
                  <a:pt x="920" y="756"/>
                  <a:pt x="922" y="749"/>
                  <a:pt x="927" y="753"/>
                </a:cubicBezTo>
                <a:cubicBezTo>
                  <a:pt x="926" y="759"/>
                  <a:pt x="920" y="763"/>
                  <a:pt x="914" y="761"/>
                </a:cubicBezTo>
                <a:cubicBezTo>
                  <a:pt x="917" y="763"/>
                  <a:pt x="913" y="765"/>
                  <a:pt x="911" y="762"/>
                </a:cubicBezTo>
                <a:close/>
                <a:moveTo>
                  <a:pt x="928" y="765"/>
                </a:moveTo>
                <a:cubicBezTo>
                  <a:pt x="924" y="765"/>
                  <a:pt x="924" y="765"/>
                  <a:pt x="924" y="765"/>
                </a:cubicBezTo>
                <a:cubicBezTo>
                  <a:pt x="923" y="762"/>
                  <a:pt x="926" y="763"/>
                  <a:pt x="927" y="761"/>
                </a:cubicBezTo>
                <a:cubicBezTo>
                  <a:pt x="928" y="761"/>
                  <a:pt x="927" y="763"/>
                  <a:pt x="928" y="765"/>
                </a:cubicBezTo>
                <a:close/>
                <a:moveTo>
                  <a:pt x="931" y="791"/>
                </a:moveTo>
                <a:cubicBezTo>
                  <a:pt x="930" y="795"/>
                  <a:pt x="926" y="796"/>
                  <a:pt x="921" y="796"/>
                </a:cubicBezTo>
                <a:cubicBezTo>
                  <a:pt x="922" y="792"/>
                  <a:pt x="927" y="792"/>
                  <a:pt x="931" y="791"/>
                </a:cubicBezTo>
                <a:close/>
                <a:moveTo>
                  <a:pt x="915" y="730"/>
                </a:moveTo>
                <a:cubicBezTo>
                  <a:pt x="916" y="733"/>
                  <a:pt x="913" y="733"/>
                  <a:pt x="913" y="735"/>
                </a:cubicBezTo>
                <a:cubicBezTo>
                  <a:pt x="912" y="734"/>
                  <a:pt x="911" y="733"/>
                  <a:pt x="911" y="731"/>
                </a:cubicBezTo>
                <a:cubicBezTo>
                  <a:pt x="912" y="731"/>
                  <a:pt x="913" y="730"/>
                  <a:pt x="915" y="730"/>
                </a:cubicBezTo>
                <a:close/>
                <a:moveTo>
                  <a:pt x="908" y="746"/>
                </a:moveTo>
                <a:cubicBezTo>
                  <a:pt x="909" y="743"/>
                  <a:pt x="912" y="743"/>
                  <a:pt x="912" y="740"/>
                </a:cubicBezTo>
                <a:cubicBezTo>
                  <a:pt x="913" y="740"/>
                  <a:pt x="915" y="740"/>
                  <a:pt x="915" y="739"/>
                </a:cubicBezTo>
                <a:cubicBezTo>
                  <a:pt x="917" y="741"/>
                  <a:pt x="912" y="743"/>
                  <a:pt x="911" y="744"/>
                </a:cubicBezTo>
                <a:cubicBezTo>
                  <a:pt x="913" y="748"/>
                  <a:pt x="913" y="749"/>
                  <a:pt x="911" y="753"/>
                </a:cubicBezTo>
                <a:cubicBezTo>
                  <a:pt x="908" y="753"/>
                  <a:pt x="906" y="753"/>
                  <a:pt x="906" y="755"/>
                </a:cubicBezTo>
                <a:cubicBezTo>
                  <a:pt x="904" y="753"/>
                  <a:pt x="902" y="750"/>
                  <a:pt x="899" y="749"/>
                </a:cubicBezTo>
                <a:cubicBezTo>
                  <a:pt x="899" y="745"/>
                  <a:pt x="905" y="744"/>
                  <a:pt x="908" y="746"/>
                </a:cubicBezTo>
                <a:close/>
                <a:moveTo>
                  <a:pt x="898" y="860"/>
                </a:moveTo>
                <a:cubicBezTo>
                  <a:pt x="902" y="860"/>
                  <a:pt x="902" y="865"/>
                  <a:pt x="898" y="865"/>
                </a:cubicBezTo>
                <a:cubicBezTo>
                  <a:pt x="899" y="862"/>
                  <a:pt x="899" y="863"/>
                  <a:pt x="898" y="860"/>
                </a:cubicBezTo>
                <a:close/>
                <a:moveTo>
                  <a:pt x="900" y="872"/>
                </a:moveTo>
                <a:cubicBezTo>
                  <a:pt x="901" y="872"/>
                  <a:pt x="901" y="875"/>
                  <a:pt x="902" y="876"/>
                </a:cubicBezTo>
                <a:cubicBezTo>
                  <a:pt x="899" y="879"/>
                  <a:pt x="896" y="883"/>
                  <a:pt x="892" y="884"/>
                </a:cubicBezTo>
                <a:cubicBezTo>
                  <a:pt x="892" y="883"/>
                  <a:pt x="891" y="883"/>
                  <a:pt x="890" y="883"/>
                </a:cubicBezTo>
                <a:cubicBezTo>
                  <a:pt x="892" y="879"/>
                  <a:pt x="894" y="877"/>
                  <a:pt x="895" y="874"/>
                </a:cubicBezTo>
                <a:cubicBezTo>
                  <a:pt x="898" y="874"/>
                  <a:pt x="900" y="874"/>
                  <a:pt x="900" y="872"/>
                </a:cubicBezTo>
                <a:close/>
                <a:moveTo>
                  <a:pt x="901" y="841"/>
                </a:moveTo>
                <a:cubicBezTo>
                  <a:pt x="901" y="840"/>
                  <a:pt x="902" y="839"/>
                  <a:pt x="902" y="838"/>
                </a:cubicBezTo>
                <a:cubicBezTo>
                  <a:pt x="906" y="838"/>
                  <a:pt x="906" y="838"/>
                  <a:pt x="906" y="838"/>
                </a:cubicBezTo>
                <a:cubicBezTo>
                  <a:pt x="906" y="841"/>
                  <a:pt x="904" y="841"/>
                  <a:pt x="901" y="841"/>
                </a:cubicBezTo>
                <a:close/>
                <a:moveTo>
                  <a:pt x="898" y="109"/>
                </a:moveTo>
                <a:cubicBezTo>
                  <a:pt x="894" y="111"/>
                  <a:pt x="889" y="112"/>
                  <a:pt x="885" y="114"/>
                </a:cubicBezTo>
                <a:cubicBezTo>
                  <a:pt x="886" y="109"/>
                  <a:pt x="893" y="107"/>
                  <a:pt x="898" y="109"/>
                </a:cubicBezTo>
                <a:close/>
                <a:moveTo>
                  <a:pt x="895" y="782"/>
                </a:moveTo>
                <a:cubicBezTo>
                  <a:pt x="893" y="782"/>
                  <a:pt x="893" y="780"/>
                  <a:pt x="893" y="778"/>
                </a:cubicBezTo>
                <a:cubicBezTo>
                  <a:pt x="894" y="778"/>
                  <a:pt x="896" y="778"/>
                  <a:pt x="896" y="777"/>
                </a:cubicBezTo>
                <a:cubicBezTo>
                  <a:pt x="899" y="778"/>
                  <a:pt x="895" y="779"/>
                  <a:pt x="895" y="782"/>
                </a:cubicBezTo>
                <a:close/>
                <a:moveTo>
                  <a:pt x="892" y="784"/>
                </a:moveTo>
                <a:cubicBezTo>
                  <a:pt x="892" y="787"/>
                  <a:pt x="891" y="788"/>
                  <a:pt x="889" y="788"/>
                </a:cubicBezTo>
                <a:cubicBezTo>
                  <a:pt x="887" y="786"/>
                  <a:pt x="889" y="784"/>
                  <a:pt x="892" y="784"/>
                </a:cubicBezTo>
                <a:close/>
                <a:moveTo>
                  <a:pt x="885" y="784"/>
                </a:moveTo>
                <a:cubicBezTo>
                  <a:pt x="885" y="781"/>
                  <a:pt x="888" y="781"/>
                  <a:pt x="890" y="781"/>
                </a:cubicBezTo>
                <a:cubicBezTo>
                  <a:pt x="889" y="783"/>
                  <a:pt x="888" y="784"/>
                  <a:pt x="885" y="784"/>
                </a:cubicBezTo>
                <a:close/>
                <a:moveTo>
                  <a:pt x="880" y="901"/>
                </a:moveTo>
                <a:cubicBezTo>
                  <a:pt x="878" y="902"/>
                  <a:pt x="877" y="900"/>
                  <a:pt x="875" y="900"/>
                </a:cubicBezTo>
                <a:cubicBezTo>
                  <a:pt x="876" y="902"/>
                  <a:pt x="878" y="903"/>
                  <a:pt x="877" y="907"/>
                </a:cubicBezTo>
                <a:cubicBezTo>
                  <a:pt x="872" y="910"/>
                  <a:pt x="867" y="917"/>
                  <a:pt x="861" y="915"/>
                </a:cubicBezTo>
                <a:cubicBezTo>
                  <a:pt x="861" y="913"/>
                  <a:pt x="863" y="912"/>
                  <a:pt x="865" y="912"/>
                </a:cubicBezTo>
                <a:cubicBezTo>
                  <a:pt x="865" y="911"/>
                  <a:pt x="864" y="909"/>
                  <a:pt x="864" y="908"/>
                </a:cubicBezTo>
                <a:cubicBezTo>
                  <a:pt x="863" y="908"/>
                  <a:pt x="861" y="908"/>
                  <a:pt x="861" y="910"/>
                </a:cubicBezTo>
                <a:cubicBezTo>
                  <a:pt x="858" y="910"/>
                  <a:pt x="861" y="904"/>
                  <a:pt x="859" y="904"/>
                </a:cubicBezTo>
                <a:cubicBezTo>
                  <a:pt x="861" y="903"/>
                  <a:pt x="863" y="902"/>
                  <a:pt x="864" y="900"/>
                </a:cubicBezTo>
                <a:cubicBezTo>
                  <a:pt x="864" y="899"/>
                  <a:pt x="862" y="899"/>
                  <a:pt x="861" y="898"/>
                </a:cubicBezTo>
                <a:cubicBezTo>
                  <a:pt x="861" y="895"/>
                  <a:pt x="864" y="895"/>
                  <a:pt x="868" y="895"/>
                </a:cubicBezTo>
                <a:cubicBezTo>
                  <a:pt x="868" y="897"/>
                  <a:pt x="868" y="899"/>
                  <a:pt x="870" y="900"/>
                </a:cubicBezTo>
                <a:cubicBezTo>
                  <a:pt x="873" y="895"/>
                  <a:pt x="877" y="898"/>
                  <a:pt x="880" y="893"/>
                </a:cubicBezTo>
                <a:cubicBezTo>
                  <a:pt x="884" y="894"/>
                  <a:pt x="879" y="898"/>
                  <a:pt x="880" y="901"/>
                </a:cubicBezTo>
                <a:close/>
                <a:moveTo>
                  <a:pt x="865" y="868"/>
                </a:moveTo>
                <a:cubicBezTo>
                  <a:pt x="867" y="866"/>
                  <a:pt x="868" y="863"/>
                  <a:pt x="873" y="863"/>
                </a:cubicBezTo>
                <a:cubicBezTo>
                  <a:pt x="872" y="866"/>
                  <a:pt x="869" y="870"/>
                  <a:pt x="865" y="868"/>
                </a:cubicBezTo>
                <a:close/>
                <a:moveTo>
                  <a:pt x="869" y="789"/>
                </a:moveTo>
                <a:cubicBezTo>
                  <a:pt x="867" y="787"/>
                  <a:pt x="869" y="785"/>
                  <a:pt x="870" y="782"/>
                </a:cubicBezTo>
                <a:cubicBezTo>
                  <a:pt x="867" y="782"/>
                  <a:pt x="867" y="785"/>
                  <a:pt x="864" y="784"/>
                </a:cubicBezTo>
                <a:cubicBezTo>
                  <a:pt x="863" y="782"/>
                  <a:pt x="859" y="780"/>
                  <a:pt x="862" y="776"/>
                </a:cubicBezTo>
                <a:cubicBezTo>
                  <a:pt x="865" y="776"/>
                  <a:pt x="865" y="780"/>
                  <a:pt x="868" y="781"/>
                </a:cubicBezTo>
                <a:cubicBezTo>
                  <a:pt x="872" y="779"/>
                  <a:pt x="866" y="776"/>
                  <a:pt x="867" y="771"/>
                </a:cubicBezTo>
                <a:cubicBezTo>
                  <a:pt x="870" y="763"/>
                  <a:pt x="885" y="754"/>
                  <a:pt x="890" y="767"/>
                </a:cubicBezTo>
                <a:cubicBezTo>
                  <a:pt x="890" y="769"/>
                  <a:pt x="884" y="770"/>
                  <a:pt x="888" y="771"/>
                </a:cubicBezTo>
                <a:cubicBezTo>
                  <a:pt x="882" y="777"/>
                  <a:pt x="877" y="784"/>
                  <a:pt x="869" y="789"/>
                </a:cubicBezTo>
                <a:close/>
                <a:moveTo>
                  <a:pt x="885" y="860"/>
                </a:moveTo>
                <a:cubicBezTo>
                  <a:pt x="890" y="859"/>
                  <a:pt x="884" y="855"/>
                  <a:pt x="886" y="853"/>
                </a:cubicBezTo>
                <a:cubicBezTo>
                  <a:pt x="890" y="853"/>
                  <a:pt x="887" y="854"/>
                  <a:pt x="887" y="856"/>
                </a:cubicBezTo>
                <a:cubicBezTo>
                  <a:pt x="889" y="854"/>
                  <a:pt x="891" y="852"/>
                  <a:pt x="894" y="852"/>
                </a:cubicBezTo>
                <a:cubicBezTo>
                  <a:pt x="893" y="849"/>
                  <a:pt x="895" y="848"/>
                  <a:pt x="895" y="844"/>
                </a:cubicBezTo>
                <a:cubicBezTo>
                  <a:pt x="897" y="845"/>
                  <a:pt x="897" y="842"/>
                  <a:pt x="899" y="843"/>
                </a:cubicBezTo>
                <a:cubicBezTo>
                  <a:pt x="898" y="847"/>
                  <a:pt x="899" y="848"/>
                  <a:pt x="899" y="853"/>
                </a:cubicBezTo>
                <a:cubicBezTo>
                  <a:pt x="897" y="858"/>
                  <a:pt x="889" y="857"/>
                  <a:pt x="888" y="863"/>
                </a:cubicBezTo>
                <a:cubicBezTo>
                  <a:pt x="886" y="863"/>
                  <a:pt x="887" y="860"/>
                  <a:pt x="885" y="860"/>
                </a:cubicBezTo>
                <a:close/>
                <a:moveTo>
                  <a:pt x="975" y="902"/>
                </a:moveTo>
                <a:cubicBezTo>
                  <a:pt x="975" y="894"/>
                  <a:pt x="985" y="896"/>
                  <a:pt x="986" y="888"/>
                </a:cubicBezTo>
                <a:cubicBezTo>
                  <a:pt x="989" y="888"/>
                  <a:pt x="989" y="890"/>
                  <a:pt x="991" y="890"/>
                </a:cubicBezTo>
                <a:cubicBezTo>
                  <a:pt x="988" y="897"/>
                  <a:pt x="983" y="901"/>
                  <a:pt x="975" y="902"/>
                </a:cubicBezTo>
                <a:close/>
                <a:moveTo>
                  <a:pt x="1022" y="871"/>
                </a:moveTo>
                <a:cubicBezTo>
                  <a:pt x="1020" y="870"/>
                  <a:pt x="1019" y="868"/>
                  <a:pt x="1018" y="865"/>
                </a:cubicBezTo>
                <a:cubicBezTo>
                  <a:pt x="1022" y="866"/>
                  <a:pt x="1020" y="862"/>
                  <a:pt x="1024" y="863"/>
                </a:cubicBezTo>
                <a:cubicBezTo>
                  <a:pt x="1024" y="867"/>
                  <a:pt x="1023" y="869"/>
                  <a:pt x="1022" y="871"/>
                </a:cubicBezTo>
                <a:close/>
                <a:moveTo>
                  <a:pt x="1038" y="828"/>
                </a:moveTo>
                <a:cubicBezTo>
                  <a:pt x="1039" y="828"/>
                  <a:pt x="1039" y="829"/>
                  <a:pt x="1040" y="829"/>
                </a:cubicBezTo>
                <a:cubicBezTo>
                  <a:pt x="1041" y="831"/>
                  <a:pt x="1038" y="831"/>
                  <a:pt x="1038" y="833"/>
                </a:cubicBezTo>
                <a:cubicBezTo>
                  <a:pt x="1036" y="833"/>
                  <a:pt x="1038" y="829"/>
                  <a:pt x="1038" y="828"/>
                </a:cubicBezTo>
                <a:close/>
                <a:moveTo>
                  <a:pt x="1034" y="826"/>
                </a:moveTo>
                <a:cubicBezTo>
                  <a:pt x="1034" y="821"/>
                  <a:pt x="1040" y="818"/>
                  <a:pt x="1044" y="821"/>
                </a:cubicBezTo>
                <a:cubicBezTo>
                  <a:pt x="1042" y="824"/>
                  <a:pt x="1040" y="827"/>
                  <a:pt x="1034" y="826"/>
                </a:cubicBezTo>
                <a:close/>
                <a:moveTo>
                  <a:pt x="1042" y="862"/>
                </a:moveTo>
                <a:cubicBezTo>
                  <a:pt x="1044" y="858"/>
                  <a:pt x="1044" y="857"/>
                  <a:pt x="1047" y="853"/>
                </a:cubicBezTo>
                <a:cubicBezTo>
                  <a:pt x="1048" y="855"/>
                  <a:pt x="1048" y="859"/>
                  <a:pt x="1049" y="864"/>
                </a:cubicBezTo>
                <a:cubicBezTo>
                  <a:pt x="1046" y="864"/>
                  <a:pt x="1046" y="862"/>
                  <a:pt x="1042" y="862"/>
                </a:cubicBezTo>
                <a:close/>
                <a:moveTo>
                  <a:pt x="1057" y="850"/>
                </a:moveTo>
                <a:cubicBezTo>
                  <a:pt x="1053" y="848"/>
                  <a:pt x="1059" y="848"/>
                  <a:pt x="1059" y="846"/>
                </a:cubicBezTo>
                <a:cubicBezTo>
                  <a:pt x="1063" y="846"/>
                  <a:pt x="1058" y="850"/>
                  <a:pt x="1057" y="850"/>
                </a:cubicBezTo>
                <a:close/>
                <a:moveTo>
                  <a:pt x="1041" y="795"/>
                </a:moveTo>
                <a:cubicBezTo>
                  <a:pt x="1040" y="797"/>
                  <a:pt x="1040" y="801"/>
                  <a:pt x="1038" y="803"/>
                </a:cubicBezTo>
                <a:cubicBezTo>
                  <a:pt x="1028" y="803"/>
                  <a:pt x="1024" y="810"/>
                  <a:pt x="1015" y="811"/>
                </a:cubicBezTo>
                <a:cubicBezTo>
                  <a:pt x="1017" y="808"/>
                  <a:pt x="1016" y="808"/>
                  <a:pt x="1016" y="804"/>
                </a:cubicBezTo>
                <a:cubicBezTo>
                  <a:pt x="1011" y="805"/>
                  <a:pt x="1015" y="809"/>
                  <a:pt x="1013" y="812"/>
                </a:cubicBezTo>
                <a:cubicBezTo>
                  <a:pt x="1010" y="812"/>
                  <a:pt x="1008" y="809"/>
                  <a:pt x="1010" y="808"/>
                </a:cubicBezTo>
                <a:cubicBezTo>
                  <a:pt x="1006" y="808"/>
                  <a:pt x="1006" y="811"/>
                  <a:pt x="1002" y="811"/>
                </a:cubicBezTo>
                <a:cubicBezTo>
                  <a:pt x="1004" y="817"/>
                  <a:pt x="997" y="818"/>
                  <a:pt x="995" y="822"/>
                </a:cubicBezTo>
                <a:cubicBezTo>
                  <a:pt x="997" y="823"/>
                  <a:pt x="998" y="825"/>
                  <a:pt x="996" y="827"/>
                </a:cubicBezTo>
                <a:cubicBezTo>
                  <a:pt x="1000" y="828"/>
                  <a:pt x="1001" y="829"/>
                  <a:pt x="1004" y="833"/>
                </a:cubicBezTo>
                <a:cubicBezTo>
                  <a:pt x="1009" y="828"/>
                  <a:pt x="1014" y="825"/>
                  <a:pt x="1016" y="818"/>
                </a:cubicBezTo>
                <a:cubicBezTo>
                  <a:pt x="1029" y="815"/>
                  <a:pt x="1036" y="806"/>
                  <a:pt x="1047" y="802"/>
                </a:cubicBezTo>
                <a:cubicBezTo>
                  <a:pt x="1052" y="803"/>
                  <a:pt x="1051" y="812"/>
                  <a:pt x="1058" y="812"/>
                </a:cubicBezTo>
                <a:cubicBezTo>
                  <a:pt x="1054" y="815"/>
                  <a:pt x="1054" y="821"/>
                  <a:pt x="1049" y="822"/>
                </a:cubicBezTo>
                <a:cubicBezTo>
                  <a:pt x="1050" y="819"/>
                  <a:pt x="1047" y="820"/>
                  <a:pt x="1047" y="821"/>
                </a:cubicBezTo>
                <a:cubicBezTo>
                  <a:pt x="1044" y="821"/>
                  <a:pt x="1045" y="818"/>
                  <a:pt x="1044" y="817"/>
                </a:cubicBezTo>
                <a:cubicBezTo>
                  <a:pt x="1037" y="818"/>
                  <a:pt x="1031" y="820"/>
                  <a:pt x="1027" y="824"/>
                </a:cubicBezTo>
                <a:cubicBezTo>
                  <a:pt x="1029" y="825"/>
                  <a:pt x="1031" y="827"/>
                  <a:pt x="1033" y="827"/>
                </a:cubicBezTo>
                <a:cubicBezTo>
                  <a:pt x="1031" y="830"/>
                  <a:pt x="1033" y="831"/>
                  <a:pt x="1033" y="834"/>
                </a:cubicBezTo>
                <a:cubicBezTo>
                  <a:pt x="1037" y="834"/>
                  <a:pt x="1037" y="834"/>
                  <a:pt x="1040" y="835"/>
                </a:cubicBezTo>
                <a:cubicBezTo>
                  <a:pt x="1041" y="836"/>
                  <a:pt x="1041" y="835"/>
                  <a:pt x="1041" y="835"/>
                </a:cubicBezTo>
                <a:cubicBezTo>
                  <a:pt x="1040" y="838"/>
                  <a:pt x="1035" y="842"/>
                  <a:pt x="1031" y="842"/>
                </a:cubicBezTo>
                <a:cubicBezTo>
                  <a:pt x="1029" y="839"/>
                  <a:pt x="1030" y="838"/>
                  <a:pt x="1028" y="834"/>
                </a:cubicBezTo>
                <a:cubicBezTo>
                  <a:pt x="1024" y="834"/>
                  <a:pt x="1027" y="839"/>
                  <a:pt x="1026" y="840"/>
                </a:cubicBezTo>
                <a:cubicBezTo>
                  <a:pt x="1026" y="842"/>
                  <a:pt x="1028" y="842"/>
                  <a:pt x="1030" y="842"/>
                </a:cubicBezTo>
                <a:cubicBezTo>
                  <a:pt x="1029" y="845"/>
                  <a:pt x="1026" y="847"/>
                  <a:pt x="1026" y="850"/>
                </a:cubicBezTo>
                <a:cubicBezTo>
                  <a:pt x="1023" y="849"/>
                  <a:pt x="1020" y="849"/>
                  <a:pt x="1019" y="847"/>
                </a:cubicBezTo>
                <a:cubicBezTo>
                  <a:pt x="1017" y="848"/>
                  <a:pt x="1019" y="853"/>
                  <a:pt x="1018" y="856"/>
                </a:cubicBezTo>
                <a:cubicBezTo>
                  <a:pt x="1021" y="855"/>
                  <a:pt x="1021" y="851"/>
                  <a:pt x="1027" y="852"/>
                </a:cubicBezTo>
                <a:cubicBezTo>
                  <a:pt x="1023" y="855"/>
                  <a:pt x="1022" y="860"/>
                  <a:pt x="1021" y="863"/>
                </a:cubicBezTo>
                <a:cubicBezTo>
                  <a:pt x="1010" y="862"/>
                  <a:pt x="1020" y="881"/>
                  <a:pt x="1008" y="884"/>
                </a:cubicBezTo>
                <a:cubicBezTo>
                  <a:pt x="1007" y="879"/>
                  <a:pt x="1004" y="872"/>
                  <a:pt x="1012" y="873"/>
                </a:cubicBezTo>
                <a:cubicBezTo>
                  <a:pt x="1012" y="870"/>
                  <a:pt x="1012" y="869"/>
                  <a:pt x="1013" y="868"/>
                </a:cubicBezTo>
                <a:cubicBezTo>
                  <a:pt x="1010" y="867"/>
                  <a:pt x="1011" y="871"/>
                  <a:pt x="1007" y="870"/>
                </a:cubicBezTo>
                <a:cubicBezTo>
                  <a:pt x="1006" y="868"/>
                  <a:pt x="1004" y="866"/>
                  <a:pt x="1005" y="862"/>
                </a:cubicBezTo>
                <a:cubicBezTo>
                  <a:pt x="1007" y="862"/>
                  <a:pt x="1008" y="864"/>
                  <a:pt x="1011" y="863"/>
                </a:cubicBezTo>
                <a:cubicBezTo>
                  <a:pt x="1013" y="862"/>
                  <a:pt x="1012" y="860"/>
                  <a:pt x="1015" y="860"/>
                </a:cubicBezTo>
                <a:cubicBezTo>
                  <a:pt x="1015" y="857"/>
                  <a:pt x="1011" y="857"/>
                  <a:pt x="1014" y="855"/>
                </a:cubicBezTo>
                <a:cubicBezTo>
                  <a:pt x="1005" y="851"/>
                  <a:pt x="999" y="865"/>
                  <a:pt x="990" y="867"/>
                </a:cubicBezTo>
                <a:cubicBezTo>
                  <a:pt x="989" y="866"/>
                  <a:pt x="989" y="865"/>
                  <a:pt x="989" y="862"/>
                </a:cubicBezTo>
                <a:cubicBezTo>
                  <a:pt x="986" y="863"/>
                  <a:pt x="986" y="867"/>
                  <a:pt x="982" y="866"/>
                </a:cubicBezTo>
                <a:cubicBezTo>
                  <a:pt x="982" y="863"/>
                  <a:pt x="980" y="864"/>
                  <a:pt x="981" y="861"/>
                </a:cubicBezTo>
                <a:cubicBezTo>
                  <a:pt x="980" y="858"/>
                  <a:pt x="983" y="860"/>
                  <a:pt x="983" y="858"/>
                </a:cubicBezTo>
                <a:cubicBezTo>
                  <a:pt x="979" y="858"/>
                  <a:pt x="974" y="864"/>
                  <a:pt x="968" y="866"/>
                </a:cubicBezTo>
                <a:cubicBezTo>
                  <a:pt x="968" y="862"/>
                  <a:pt x="968" y="862"/>
                  <a:pt x="968" y="862"/>
                </a:cubicBezTo>
                <a:cubicBezTo>
                  <a:pt x="964" y="861"/>
                  <a:pt x="965" y="866"/>
                  <a:pt x="961" y="865"/>
                </a:cubicBezTo>
                <a:cubicBezTo>
                  <a:pt x="961" y="864"/>
                  <a:pt x="961" y="863"/>
                  <a:pt x="960" y="862"/>
                </a:cubicBezTo>
                <a:cubicBezTo>
                  <a:pt x="958" y="863"/>
                  <a:pt x="958" y="864"/>
                  <a:pt x="958" y="866"/>
                </a:cubicBezTo>
                <a:cubicBezTo>
                  <a:pt x="957" y="862"/>
                  <a:pt x="951" y="866"/>
                  <a:pt x="953" y="861"/>
                </a:cubicBezTo>
                <a:cubicBezTo>
                  <a:pt x="950" y="861"/>
                  <a:pt x="952" y="867"/>
                  <a:pt x="948" y="865"/>
                </a:cubicBezTo>
                <a:cubicBezTo>
                  <a:pt x="950" y="867"/>
                  <a:pt x="951" y="870"/>
                  <a:pt x="950" y="875"/>
                </a:cubicBezTo>
                <a:cubicBezTo>
                  <a:pt x="949" y="878"/>
                  <a:pt x="943" y="877"/>
                  <a:pt x="944" y="882"/>
                </a:cubicBezTo>
                <a:cubicBezTo>
                  <a:pt x="940" y="882"/>
                  <a:pt x="939" y="883"/>
                  <a:pt x="935" y="882"/>
                </a:cubicBezTo>
                <a:cubicBezTo>
                  <a:pt x="936" y="878"/>
                  <a:pt x="938" y="874"/>
                  <a:pt x="940" y="871"/>
                </a:cubicBezTo>
                <a:cubicBezTo>
                  <a:pt x="943" y="871"/>
                  <a:pt x="942" y="869"/>
                  <a:pt x="944" y="871"/>
                </a:cubicBezTo>
                <a:cubicBezTo>
                  <a:pt x="946" y="870"/>
                  <a:pt x="947" y="866"/>
                  <a:pt x="946" y="865"/>
                </a:cubicBezTo>
                <a:cubicBezTo>
                  <a:pt x="936" y="864"/>
                  <a:pt x="934" y="872"/>
                  <a:pt x="929" y="879"/>
                </a:cubicBezTo>
                <a:cubicBezTo>
                  <a:pt x="927" y="878"/>
                  <a:pt x="927" y="876"/>
                  <a:pt x="927" y="874"/>
                </a:cubicBezTo>
                <a:cubicBezTo>
                  <a:pt x="917" y="877"/>
                  <a:pt x="924" y="885"/>
                  <a:pt x="919" y="891"/>
                </a:cubicBezTo>
                <a:cubicBezTo>
                  <a:pt x="915" y="892"/>
                  <a:pt x="916" y="891"/>
                  <a:pt x="912" y="890"/>
                </a:cubicBezTo>
                <a:cubicBezTo>
                  <a:pt x="909" y="896"/>
                  <a:pt x="908" y="903"/>
                  <a:pt x="902" y="905"/>
                </a:cubicBezTo>
                <a:cubicBezTo>
                  <a:pt x="896" y="903"/>
                  <a:pt x="890" y="905"/>
                  <a:pt x="887" y="899"/>
                </a:cubicBezTo>
                <a:cubicBezTo>
                  <a:pt x="889" y="884"/>
                  <a:pt x="908" y="887"/>
                  <a:pt x="914" y="876"/>
                </a:cubicBezTo>
                <a:cubicBezTo>
                  <a:pt x="917" y="876"/>
                  <a:pt x="914" y="878"/>
                  <a:pt x="916" y="879"/>
                </a:cubicBezTo>
                <a:cubicBezTo>
                  <a:pt x="923" y="869"/>
                  <a:pt x="939" y="868"/>
                  <a:pt x="942" y="854"/>
                </a:cubicBezTo>
                <a:cubicBezTo>
                  <a:pt x="952" y="854"/>
                  <a:pt x="952" y="854"/>
                  <a:pt x="952" y="854"/>
                </a:cubicBezTo>
                <a:cubicBezTo>
                  <a:pt x="954" y="851"/>
                  <a:pt x="955" y="848"/>
                  <a:pt x="957" y="846"/>
                </a:cubicBezTo>
                <a:cubicBezTo>
                  <a:pt x="959" y="845"/>
                  <a:pt x="958" y="847"/>
                  <a:pt x="960" y="848"/>
                </a:cubicBezTo>
                <a:cubicBezTo>
                  <a:pt x="962" y="847"/>
                  <a:pt x="960" y="843"/>
                  <a:pt x="961" y="843"/>
                </a:cubicBezTo>
                <a:cubicBezTo>
                  <a:pt x="966" y="845"/>
                  <a:pt x="969" y="839"/>
                  <a:pt x="971" y="835"/>
                </a:cubicBezTo>
                <a:cubicBezTo>
                  <a:pt x="970" y="832"/>
                  <a:pt x="970" y="838"/>
                  <a:pt x="968" y="836"/>
                </a:cubicBezTo>
                <a:cubicBezTo>
                  <a:pt x="969" y="834"/>
                  <a:pt x="968" y="833"/>
                  <a:pt x="968" y="832"/>
                </a:cubicBezTo>
                <a:cubicBezTo>
                  <a:pt x="966" y="835"/>
                  <a:pt x="956" y="846"/>
                  <a:pt x="950" y="844"/>
                </a:cubicBezTo>
                <a:cubicBezTo>
                  <a:pt x="950" y="843"/>
                  <a:pt x="952" y="841"/>
                  <a:pt x="951" y="841"/>
                </a:cubicBezTo>
                <a:cubicBezTo>
                  <a:pt x="948" y="842"/>
                  <a:pt x="948" y="846"/>
                  <a:pt x="945" y="848"/>
                </a:cubicBezTo>
                <a:cubicBezTo>
                  <a:pt x="942" y="848"/>
                  <a:pt x="941" y="847"/>
                  <a:pt x="940" y="845"/>
                </a:cubicBezTo>
                <a:cubicBezTo>
                  <a:pt x="937" y="846"/>
                  <a:pt x="938" y="852"/>
                  <a:pt x="932" y="852"/>
                </a:cubicBezTo>
                <a:cubicBezTo>
                  <a:pt x="937" y="850"/>
                  <a:pt x="933" y="844"/>
                  <a:pt x="932" y="840"/>
                </a:cubicBezTo>
                <a:cubicBezTo>
                  <a:pt x="929" y="842"/>
                  <a:pt x="928" y="846"/>
                  <a:pt x="923" y="846"/>
                </a:cubicBezTo>
                <a:cubicBezTo>
                  <a:pt x="922" y="844"/>
                  <a:pt x="922" y="842"/>
                  <a:pt x="922" y="839"/>
                </a:cubicBezTo>
                <a:cubicBezTo>
                  <a:pt x="917" y="839"/>
                  <a:pt x="917" y="844"/>
                  <a:pt x="916" y="848"/>
                </a:cubicBezTo>
                <a:cubicBezTo>
                  <a:pt x="914" y="848"/>
                  <a:pt x="913" y="847"/>
                  <a:pt x="912" y="847"/>
                </a:cubicBezTo>
                <a:cubicBezTo>
                  <a:pt x="910" y="847"/>
                  <a:pt x="911" y="850"/>
                  <a:pt x="909" y="849"/>
                </a:cubicBezTo>
                <a:cubicBezTo>
                  <a:pt x="910" y="851"/>
                  <a:pt x="913" y="848"/>
                  <a:pt x="916" y="850"/>
                </a:cubicBezTo>
                <a:cubicBezTo>
                  <a:pt x="915" y="853"/>
                  <a:pt x="914" y="856"/>
                  <a:pt x="910" y="856"/>
                </a:cubicBezTo>
                <a:cubicBezTo>
                  <a:pt x="912" y="860"/>
                  <a:pt x="912" y="861"/>
                  <a:pt x="909" y="863"/>
                </a:cubicBezTo>
                <a:cubicBezTo>
                  <a:pt x="906" y="863"/>
                  <a:pt x="908" y="858"/>
                  <a:pt x="907" y="855"/>
                </a:cubicBezTo>
                <a:cubicBezTo>
                  <a:pt x="906" y="855"/>
                  <a:pt x="905" y="856"/>
                  <a:pt x="905" y="857"/>
                </a:cubicBezTo>
                <a:cubicBezTo>
                  <a:pt x="903" y="853"/>
                  <a:pt x="908" y="852"/>
                  <a:pt x="906" y="847"/>
                </a:cubicBezTo>
                <a:cubicBezTo>
                  <a:pt x="911" y="845"/>
                  <a:pt x="912" y="840"/>
                  <a:pt x="917" y="838"/>
                </a:cubicBezTo>
                <a:cubicBezTo>
                  <a:pt x="919" y="839"/>
                  <a:pt x="915" y="840"/>
                  <a:pt x="916" y="841"/>
                </a:cubicBezTo>
                <a:cubicBezTo>
                  <a:pt x="917" y="842"/>
                  <a:pt x="921" y="837"/>
                  <a:pt x="922" y="834"/>
                </a:cubicBezTo>
                <a:cubicBezTo>
                  <a:pt x="922" y="833"/>
                  <a:pt x="920" y="834"/>
                  <a:pt x="919" y="834"/>
                </a:cubicBezTo>
                <a:cubicBezTo>
                  <a:pt x="926" y="827"/>
                  <a:pt x="934" y="822"/>
                  <a:pt x="943" y="819"/>
                </a:cubicBezTo>
                <a:cubicBezTo>
                  <a:pt x="942" y="822"/>
                  <a:pt x="946" y="820"/>
                  <a:pt x="945" y="823"/>
                </a:cubicBezTo>
                <a:cubicBezTo>
                  <a:pt x="948" y="822"/>
                  <a:pt x="945" y="817"/>
                  <a:pt x="949" y="815"/>
                </a:cubicBezTo>
                <a:cubicBezTo>
                  <a:pt x="960" y="820"/>
                  <a:pt x="946" y="829"/>
                  <a:pt x="942" y="834"/>
                </a:cubicBezTo>
                <a:cubicBezTo>
                  <a:pt x="946" y="836"/>
                  <a:pt x="947" y="837"/>
                  <a:pt x="947" y="842"/>
                </a:cubicBezTo>
                <a:cubicBezTo>
                  <a:pt x="949" y="840"/>
                  <a:pt x="948" y="839"/>
                  <a:pt x="948" y="835"/>
                </a:cubicBezTo>
                <a:cubicBezTo>
                  <a:pt x="953" y="833"/>
                  <a:pt x="954" y="826"/>
                  <a:pt x="959" y="823"/>
                </a:cubicBezTo>
                <a:cubicBezTo>
                  <a:pt x="957" y="822"/>
                  <a:pt x="955" y="820"/>
                  <a:pt x="955" y="817"/>
                </a:cubicBezTo>
                <a:cubicBezTo>
                  <a:pt x="960" y="817"/>
                  <a:pt x="969" y="816"/>
                  <a:pt x="967" y="808"/>
                </a:cubicBezTo>
                <a:cubicBezTo>
                  <a:pt x="969" y="807"/>
                  <a:pt x="971" y="807"/>
                  <a:pt x="972" y="805"/>
                </a:cubicBezTo>
                <a:cubicBezTo>
                  <a:pt x="974" y="806"/>
                  <a:pt x="970" y="807"/>
                  <a:pt x="971" y="808"/>
                </a:cubicBezTo>
                <a:cubicBezTo>
                  <a:pt x="973" y="807"/>
                  <a:pt x="975" y="810"/>
                  <a:pt x="974" y="806"/>
                </a:cubicBezTo>
                <a:cubicBezTo>
                  <a:pt x="977" y="808"/>
                  <a:pt x="978" y="805"/>
                  <a:pt x="981" y="805"/>
                </a:cubicBezTo>
                <a:cubicBezTo>
                  <a:pt x="982" y="807"/>
                  <a:pt x="978" y="811"/>
                  <a:pt x="977" y="814"/>
                </a:cubicBezTo>
                <a:cubicBezTo>
                  <a:pt x="976" y="814"/>
                  <a:pt x="976" y="812"/>
                  <a:pt x="975" y="812"/>
                </a:cubicBezTo>
                <a:cubicBezTo>
                  <a:pt x="976" y="815"/>
                  <a:pt x="969" y="822"/>
                  <a:pt x="975" y="823"/>
                </a:cubicBezTo>
                <a:cubicBezTo>
                  <a:pt x="975" y="826"/>
                  <a:pt x="974" y="827"/>
                  <a:pt x="973" y="830"/>
                </a:cubicBezTo>
                <a:cubicBezTo>
                  <a:pt x="974" y="831"/>
                  <a:pt x="978" y="829"/>
                  <a:pt x="980" y="829"/>
                </a:cubicBezTo>
                <a:cubicBezTo>
                  <a:pt x="979" y="826"/>
                  <a:pt x="979" y="825"/>
                  <a:pt x="976" y="826"/>
                </a:cubicBezTo>
                <a:cubicBezTo>
                  <a:pt x="976" y="823"/>
                  <a:pt x="978" y="821"/>
                  <a:pt x="977" y="818"/>
                </a:cubicBezTo>
                <a:cubicBezTo>
                  <a:pt x="980" y="817"/>
                  <a:pt x="980" y="818"/>
                  <a:pt x="983" y="819"/>
                </a:cubicBezTo>
                <a:cubicBezTo>
                  <a:pt x="986" y="818"/>
                  <a:pt x="988" y="809"/>
                  <a:pt x="993" y="814"/>
                </a:cubicBezTo>
                <a:cubicBezTo>
                  <a:pt x="998" y="810"/>
                  <a:pt x="997" y="801"/>
                  <a:pt x="1005" y="799"/>
                </a:cubicBezTo>
                <a:cubicBezTo>
                  <a:pt x="1004" y="797"/>
                  <a:pt x="1003" y="795"/>
                  <a:pt x="1004" y="792"/>
                </a:cubicBezTo>
                <a:cubicBezTo>
                  <a:pt x="1006" y="791"/>
                  <a:pt x="1007" y="789"/>
                  <a:pt x="1010" y="790"/>
                </a:cubicBezTo>
                <a:cubicBezTo>
                  <a:pt x="1010" y="793"/>
                  <a:pt x="1010" y="793"/>
                  <a:pt x="1010" y="793"/>
                </a:cubicBezTo>
                <a:cubicBezTo>
                  <a:pt x="1014" y="792"/>
                  <a:pt x="1015" y="788"/>
                  <a:pt x="1016" y="784"/>
                </a:cubicBezTo>
                <a:cubicBezTo>
                  <a:pt x="1022" y="786"/>
                  <a:pt x="1021" y="779"/>
                  <a:pt x="1025" y="777"/>
                </a:cubicBezTo>
                <a:cubicBezTo>
                  <a:pt x="1026" y="778"/>
                  <a:pt x="1028" y="778"/>
                  <a:pt x="1030" y="778"/>
                </a:cubicBezTo>
                <a:cubicBezTo>
                  <a:pt x="1030" y="782"/>
                  <a:pt x="1029" y="781"/>
                  <a:pt x="1030" y="785"/>
                </a:cubicBezTo>
                <a:cubicBezTo>
                  <a:pt x="1028" y="786"/>
                  <a:pt x="1028" y="784"/>
                  <a:pt x="1026" y="784"/>
                </a:cubicBezTo>
                <a:cubicBezTo>
                  <a:pt x="1032" y="792"/>
                  <a:pt x="1025" y="800"/>
                  <a:pt x="1017" y="802"/>
                </a:cubicBezTo>
                <a:cubicBezTo>
                  <a:pt x="1018" y="803"/>
                  <a:pt x="1020" y="804"/>
                  <a:pt x="1019" y="807"/>
                </a:cubicBezTo>
                <a:cubicBezTo>
                  <a:pt x="1023" y="807"/>
                  <a:pt x="1023" y="807"/>
                  <a:pt x="1023" y="807"/>
                </a:cubicBezTo>
                <a:cubicBezTo>
                  <a:pt x="1026" y="806"/>
                  <a:pt x="1021" y="805"/>
                  <a:pt x="1022" y="803"/>
                </a:cubicBezTo>
                <a:cubicBezTo>
                  <a:pt x="1025" y="801"/>
                  <a:pt x="1029" y="802"/>
                  <a:pt x="1032" y="800"/>
                </a:cubicBezTo>
                <a:cubicBezTo>
                  <a:pt x="1032" y="798"/>
                  <a:pt x="1030" y="796"/>
                  <a:pt x="1034" y="796"/>
                </a:cubicBezTo>
                <a:cubicBezTo>
                  <a:pt x="1031" y="794"/>
                  <a:pt x="1032" y="789"/>
                  <a:pt x="1031" y="785"/>
                </a:cubicBezTo>
                <a:cubicBezTo>
                  <a:pt x="1040" y="778"/>
                  <a:pt x="1050" y="771"/>
                  <a:pt x="1060" y="766"/>
                </a:cubicBezTo>
                <a:cubicBezTo>
                  <a:pt x="1060" y="768"/>
                  <a:pt x="1062" y="768"/>
                  <a:pt x="1061" y="770"/>
                </a:cubicBezTo>
                <a:cubicBezTo>
                  <a:pt x="1056" y="771"/>
                  <a:pt x="1055" y="778"/>
                  <a:pt x="1051" y="781"/>
                </a:cubicBezTo>
                <a:cubicBezTo>
                  <a:pt x="1053" y="785"/>
                  <a:pt x="1060" y="777"/>
                  <a:pt x="1063" y="780"/>
                </a:cubicBezTo>
                <a:cubicBezTo>
                  <a:pt x="1063" y="781"/>
                  <a:pt x="1062" y="781"/>
                  <a:pt x="1063" y="782"/>
                </a:cubicBezTo>
                <a:cubicBezTo>
                  <a:pt x="1054" y="786"/>
                  <a:pt x="1053" y="801"/>
                  <a:pt x="1041" y="795"/>
                </a:cubicBezTo>
                <a:close/>
                <a:moveTo>
                  <a:pt x="929" y="862"/>
                </a:moveTo>
                <a:cubicBezTo>
                  <a:pt x="930" y="866"/>
                  <a:pt x="928" y="867"/>
                  <a:pt x="924" y="867"/>
                </a:cubicBezTo>
                <a:cubicBezTo>
                  <a:pt x="921" y="863"/>
                  <a:pt x="923" y="859"/>
                  <a:pt x="928" y="858"/>
                </a:cubicBezTo>
                <a:cubicBezTo>
                  <a:pt x="930" y="861"/>
                  <a:pt x="924" y="863"/>
                  <a:pt x="929" y="862"/>
                </a:cubicBezTo>
                <a:close/>
                <a:moveTo>
                  <a:pt x="1047" y="751"/>
                </a:moveTo>
                <a:cubicBezTo>
                  <a:pt x="1044" y="757"/>
                  <a:pt x="1034" y="753"/>
                  <a:pt x="1038" y="744"/>
                </a:cubicBezTo>
                <a:cubicBezTo>
                  <a:pt x="1039" y="743"/>
                  <a:pt x="1042" y="746"/>
                  <a:pt x="1043" y="743"/>
                </a:cubicBezTo>
                <a:cubicBezTo>
                  <a:pt x="1045" y="743"/>
                  <a:pt x="1043" y="746"/>
                  <a:pt x="1042" y="746"/>
                </a:cubicBezTo>
                <a:cubicBezTo>
                  <a:pt x="1045" y="745"/>
                  <a:pt x="1044" y="749"/>
                  <a:pt x="1047" y="751"/>
                </a:cubicBezTo>
                <a:close/>
                <a:moveTo>
                  <a:pt x="1038" y="768"/>
                </a:moveTo>
                <a:cubicBezTo>
                  <a:pt x="1038" y="767"/>
                  <a:pt x="1041" y="762"/>
                  <a:pt x="1045" y="763"/>
                </a:cubicBezTo>
                <a:cubicBezTo>
                  <a:pt x="1045" y="766"/>
                  <a:pt x="1043" y="769"/>
                  <a:pt x="1038" y="769"/>
                </a:cubicBezTo>
                <a:cubicBezTo>
                  <a:pt x="1037" y="769"/>
                  <a:pt x="1038" y="768"/>
                  <a:pt x="1039" y="769"/>
                </a:cubicBezTo>
                <a:cubicBezTo>
                  <a:pt x="1040" y="767"/>
                  <a:pt x="1038" y="767"/>
                  <a:pt x="1038" y="768"/>
                </a:cubicBezTo>
                <a:close/>
                <a:moveTo>
                  <a:pt x="1040" y="718"/>
                </a:moveTo>
                <a:cubicBezTo>
                  <a:pt x="1037" y="718"/>
                  <a:pt x="1037" y="716"/>
                  <a:pt x="1034" y="717"/>
                </a:cubicBezTo>
                <a:cubicBezTo>
                  <a:pt x="1037" y="713"/>
                  <a:pt x="1043" y="711"/>
                  <a:pt x="1045" y="704"/>
                </a:cubicBezTo>
                <a:cubicBezTo>
                  <a:pt x="1048" y="704"/>
                  <a:pt x="1046" y="709"/>
                  <a:pt x="1050" y="707"/>
                </a:cubicBezTo>
                <a:cubicBezTo>
                  <a:pt x="1049" y="713"/>
                  <a:pt x="1042" y="713"/>
                  <a:pt x="1040" y="718"/>
                </a:cubicBezTo>
                <a:close/>
                <a:moveTo>
                  <a:pt x="1042" y="720"/>
                </a:moveTo>
                <a:cubicBezTo>
                  <a:pt x="1041" y="724"/>
                  <a:pt x="1042" y="723"/>
                  <a:pt x="1041" y="726"/>
                </a:cubicBezTo>
                <a:cubicBezTo>
                  <a:pt x="1037" y="725"/>
                  <a:pt x="1036" y="730"/>
                  <a:pt x="1033" y="728"/>
                </a:cubicBezTo>
                <a:cubicBezTo>
                  <a:pt x="1036" y="725"/>
                  <a:pt x="1036" y="720"/>
                  <a:pt x="1042" y="720"/>
                </a:cubicBezTo>
                <a:close/>
                <a:moveTo>
                  <a:pt x="1051" y="760"/>
                </a:moveTo>
                <a:cubicBezTo>
                  <a:pt x="1050" y="757"/>
                  <a:pt x="1053" y="757"/>
                  <a:pt x="1054" y="755"/>
                </a:cubicBezTo>
                <a:cubicBezTo>
                  <a:pt x="1058" y="758"/>
                  <a:pt x="1062" y="748"/>
                  <a:pt x="1070" y="750"/>
                </a:cubicBezTo>
                <a:cubicBezTo>
                  <a:pt x="1064" y="756"/>
                  <a:pt x="1059" y="759"/>
                  <a:pt x="1051" y="760"/>
                </a:cubicBezTo>
                <a:close/>
                <a:moveTo>
                  <a:pt x="1065" y="765"/>
                </a:moveTo>
                <a:cubicBezTo>
                  <a:pt x="1065" y="766"/>
                  <a:pt x="1064" y="767"/>
                  <a:pt x="1064" y="769"/>
                </a:cubicBezTo>
                <a:cubicBezTo>
                  <a:pt x="1061" y="769"/>
                  <a:pt x="1061" y="765"/>
                  <a:pt x="1062" y="764"/>
                </a:cubicBezTo>
                <a:cubicBezTo>
                  <a:pt x="1064" y="764"/>
                  <a:pt x="1064" y="765"/>
                  <a:pt x="1065" y="765"/>
                </a:cubicBezTo>
                <a:close/>
                <a:moveTo>
                  <a:pt x="1066" y="831"/>
                </a:moveTo>
                <a:cubicBezTo>
                  <a:pt x="1065" y="830"/>
                  <a:pt x="1064" y="830"/>
                  <a:pt x="1063" y="830"/>
                </a:cubicBezTo>
                <a:cubicBezTo>
                  <a:pt x="1064" y="828"/>
                  <a:pt x="1065" y="827"/>
                  <a:pt x="1067" y="827"/>
                </a:cubicBezTo>
                <a:cubicBezTo>
                  <a:pt x="1067" y="829"/>
                  <a:pt x="1066" y="830"/>
                  <a:pt x="1066" y="831"/>
                </a:cubicBezTo>
                <a:close/>
                <a:moveTo>
                  <a:pt x="1064" y="777"/>
                </a:moveTo>
                <a:cubicBezTo>
                  <a:pt x="1064" y="773"/>
                  <a:pt x="1064" y="773"/>
                  <a:pt x="1064" y="773"/>
                </a:cubicBezTo>
                <a:cubicBezTo>
                  <a:pt x="1066" y="773"/>
                  <a:pt x="1068" y="774"/>
                  <a:pt x="1068" y="776"/>
                </a:cubicBezTo>
                <a:cubicBezTo>
                  <a:pt x="1067" y="777"/>
                  <a:pt x="1066" y="777"/>
                  <a:pt x="1064" y="777"/>
                </a:cubicBezTo>
                <a:close/>
                <a:moveTo>
                  <a:pt x="1111" y="821"/>
                </a:moveTo>
                <a:cubicBezTo>
                  <a:pt x="1111" y="824"/>
                  <a:pt x="1107" y="823"/>
                  <a:pt x="1107" y="827"/>
                </a:cubicBezTo>
                <a:cubicBezTo>
                  <a:pt x="1105" y="827"/>
                  <a:pt x="1105" y="824"/>
                  <a:pt x="1102" y="825"/>
                </a:cubicBezTo>
                <a:cubicBezTo>
                  <a:pt x="1105" y="824"/>
                  <a:pt x="1106" y="821"/>
                  <a:pt x="1111" y="821"/>
                </a:cubicBezTo>
                <a:close/>
                <a:moveTo>
                  <a:pt x="1120" y="787"/>
                </a:moveTo>
                <a:cubicBezTo>
                  <a:pt x="1120" y="784"/>
                  <a:pt x="1123" y="784"/>
                  <a:pt x="1125" y="784"/>
                </a:cubicBezTo>
                <a:cubicBezTo>
                  <a:pt x="1125" y="786"/>
                  <a:pt x="1123" y="787"/>
                  <a:pt x="1120" y="787"/>
                </a:cubicBezTo>
                <a:close/>
                <a:moveTo>
                  <a:pt x="1125" y="761"/>
                </a:moveTo>
                <a:cubicBezTo>
                  <a:pt x="1124" y="764"/>
                  <a:pt x="1125" y="767"/>
                  <a:pt x="1121" y="767"/>
                </a:cubicBezTo>
                <a:cubicBezTo>
                  <a:pt x="1119" y="764"/>
                  <a:pt x="1122" y="761"/>
                  <a:pt x="1125" y="761"/>
                </a:cubicBezTo>
                <a:close/>
                <a:moveTo>
                  <a:pt x="1122" y="773"/>
                </a:moveTo>
                <a:cubicBezTo>
                  <a:pt x="1123" y="771"/>
                  <a:pt x="1120" y="771"/>
                  <a:pt x="1121" y="769"/>
                </a:cubicBezTo>
                <a:cubicBezTo>
                  <a:pt x="1126" y="769"/>
                  <a:pt x="1131" y="763"/>
                  <a:pt x="1131" y="771"/>
                </a:cubicBezTo>
                <a:cubicBezTo>
                  <a:pt x="1128" y="771"/>
                  <a:pt x="1127" y="772"/>
                  <a:pt x="1122" y="773"/>
                </a:cubicBezTo>
                <a:close/>
                <a:moveTo>
                  <a:pt x="1135" y="808"/>
                </a:moveTo>
                <a:cubicBezTo>
                  <a:pt x="1135" y="810"/>
                  <a:pt x="1134" y="811"/>
                  <a:pt x="1132" y="810"/>
                </a:cubicBezTo>
                <a:cubicBezTo>
                  <a:pt x="1132" y="811"/>
                  <a:pt x="1133" y="812"/>
                  <a:pt x="1133" y="813"/>
                </a:cubicBezTo>
                <a:cubicBezTo>
                  <a:pt x="1130" y="813"/>
                  <a:pt x="1130" y="813"/>
                  <a:pt x="1130" y="813"/>
                </a:cubicBezTo>
                <a:cubicBezTo>
                  <a:pt x="1130" y="812"/>
                  <a:pt x="1130" y="810"/>
                  <a:pt x="1129" y="810"/>
                </a:cubicBezTo>
                <a:cubicBezTo>
                  <a:pt x="1129" y="809"/>
                  <a:pt x="1130" y="810"/>
                  <a:pt x="1130" y="810"/>
                </a:cubicBezTo>
                <a:cubicBezTo>
                  <a:pt x="1131" y="810"/>
                  <a:pt x="1131" y="809"/>
                  <a:pt x="1131" y="808"/>
                </a:cubicBezTo>
                <a:lnTo>
                  <a:pt x="1135" y="808"/>
                </a:lnTo>
                <a:close/>
                <a:moveTo>
                  <a:pt x="1128" y="750"/>
                </a:moveTo>
                <a:cubicBezTo>
                  <a:pt x="1131" y="749"/>
                  <a:pt x="1131" y="754"/>
                  <a:pt x="1131" y="750"/>
                </a:cubicBezTo>
                <a:cubicBezTo>
                  <a:pt x="1132" y="750"/>
                  <a:pt x="1132" y="752"/>
                  <a:pt x="1132" y="753"/>
                </a:cubicBezTo>
                <a:cubicBezTo>
                  <a:pt x="1131" y="753"/>
                  <a:pt x="1130" y="753"/>
                  <a:pt x="1130" y="754"/>
                </a:cubicBezTo>
                <a:cubicBezTo>
                  <a:pt x="1129" y="754"/>
                  <a:pt x="1129" y="753"/>
                  <a:pt x="1129" y="752"/>
                </a:cubicBezTo>
                <a:cubicBezTo>
                  <a:pt x="1128" y="752"/>
                  <a:pt x="1128" y="752"/>
                  <a:pt x="1128" y="753"/>
                </a:cubicBezTo>
                <a:cubicBezTo>
                  <a:pt x="1127" y="753"/>
                  <a:pt x="1127" y="752"/>
                  <a:pt x="1127" y="751"/>
                </a:cubicBezTo>
                <a:cubicBezTo>
                  <a:pt x="1128" y="751"/>
                  <a:pt x="1128" y="751"/>
                  <a:pt x="1128" y="750"/>
                </a:cubicBezTo>
                <a:close/>
                <a:moveTo>
                  <a:pt x="1126" y="756"/>
                </a:moveTo>
                <a:cubicBezTo>
                  <a:pt x="1125" y="759"/>
                  <a:pt x="1122" y="761"/>
                  <a:pt x="1118" y="762"/>
                </a:cubicBezTo>
                <a:cubicBezTo>
                  <a:pt x="1120" y="758"/>
                  <a:pt x="1115" y="759"/>
                  <a:pt x="1115" y="755"/>
                </a:cubicBezTo>
                <a:cubicBezTo>
                  <a:pt x="1117" y="755"/>
                  <a:pt x="1119" y="755"/>
                  <a:pt x="1119" y="754"/>
                </a:cubicBezTo>
                <a:cubicBezTo>
                  <a:pt x="1122" y="754"/>
                  <a:pt x="1121" y="758"/>
                  <a:pt x="1126" y="756"/>
                </a:cubicBezTo>
                <a:close/>
                <a:moveTo>
                  <a:pt x="1121" y="731"/>
                </a:moveTo>
                <a:cubicBezTo>
                  <a:pt x="1120" y="733"/>
                  <a:pt x="1120" y="734"/>
                  <a:pt x="1119" y="735"/>
                </a:cubicBezTo>
                <a:cubicBezTo>
                  <a:pt x="1116" y="735"/>
                  <a:pt x="1117" y="730"/>
                  <a:pt x="1121" y="731"/>
                </a:cubicBezTo>
                <a:close/>
                <a:moveTo>
                  <a:pt x="1103" y="692"/>
                </a:moveTo>
                <a:cubicBezTo>
                  <a:pt x="1104" y="693"/>
                  <a:pt x="1104" y="694"/>
                  <a:pt x="1105" y="694"/>
                </a:cubicBezTo>
                <a:cubicBezTo>
                  <a:pt x="1105" y="697"/>
                  <a:pt x="1103" y="699"/>
                  <a:pt x="1100" y="700"/>
                </a:cubicBezTo>
                <a:cubicBezTo>
                  <a:pt x="1098" y="698"/>
                  <a:pt x="1101" y="694"/>
                  <a:pt x="1103" y="692"/>
                </a:cubicBezTo>
                <a:close/>
                <a:moveTo>
                  <a:pt x="1091" y="752"/>
                </a:moveTo>
                <a:cubicBezTo>
                  <a:pt x="1093" y="751"/>
                  <a:pt x="1093" y="752"/>
                  <a:pt x="1094" y="753"/>
                </a:cubicBezTo>
                <a:cubicBezTo>
                  <a:pt x="1100" y="744"/>
                  <a:pt x="1113" y="742"/>
                  <a:pt x="1122" y="736"/>
                </a:cubicBezTo>
                <a:cubicBezTo>
                  <a:pt x="1121" y="739"/>
                  <a:pt x="1120" y="741"/>
                  <a:pt x="1119" y="743"/>
                </a:cubicBezTo>
                <a:cubicBezTo>
                  <a:pt x="1116" y="744"/>
                  <a:pt x="1117" y="742"/>
                  <a:pt x="1114" y="743"/>
                </a:cubicBezTo>
                <a:cubicBezTo>
                  <a:pt x="1114" y="745"/>
                  <a:pt x="1115" y="746"/>
                  <a:pt x="1116" y="746"/>
                </a:cubicBezTo>
                <a:cubicBezTo>
                  <a:pt x="1120" y="747"/>
                  <a:pt x="1119" y="742"/>
                  <a:pt x="1123" y="743"/>
                </a:cubicBezTo>
                <a:cubicBezTo>
                  <a:pt x="1122" y="750"/>
                  <a:pt x="1119" y="753"/>
                  <a:pt x="1113" y="754"/>
                </a:cubicBezTo>
                <a:cubicBezTo>
                  <a:pt x="1112" y="755"/>
                  <a:pt x="1111" y="756"/>
                  <a:pt x="1110" y="757"/>
                </a:cubicBezTo>
                <a:cubicBezTo>
                  <a:pt x="1110" y="759"/>
                  <a:pt x="1111" y="757"/>
                  <a:pt x="1113" y="757"/>
                </a:cubicBezTo>
                <a:cubicBezTo>
                  <a:pt x="1111" y="761"/>
                  <a:pt x="1112" y="765"/>
                  <a:pt x="1115" y="766"/>
                </a:cubicBezTo>
                <a:cubicBezTo>
                  <a:pt x="1116" y="769"/>
                  <a:pt x="1114" y="770"/>
                  <a:pt x="1113" y="772"/>
                </a:cubicBezTo>
                <a:cubicBezTo>
                  <a:pt x="1110" y="771"/>
                  <a:pt x="1108" y="767"/>
                  <a:pt x="1111" y="765"/>
                </a:cubicBezTo>
                <a:cubicBezTo>
                  <a:pt x="1105" y="767"/>
                  <a:pt x="1102" y="772"/>
                  <a:pt x="1096" y="773"/>
                </a:cubicBezTo>
                <a:cubicBezTo>
                  <a:pt x="1095" y="773"/>
                  <a:pt x="1096" y="772"/>
                  <a:pt x="1096" y="771"/>
                </a:cubicBezTo>
                <a:cubicBezTo>
                  <a:pt x="1091" y="773"/>
                  <a:pt x="1088" y="775"/>
                  <a:pt x="1084" y="778"/>
                </a:cubicBezTo>
                <a:cubicBezTo>
                  <a:pt x="1081" y="776"/>
                  <a:pt x="1086" y="774"/>
                  <a:pt x="1087" y="773"/>
                </a:cubicBezTo>
                <a:cubicBezTo>
                  <a:pt x="1083" y="769"/>
                  <a:pt x="1090" y="765"/>
                  <a:pt x="1086" y="759"/>
                </a:cubicBezTo>
                <a:cubicBezTo>
                  <a:pt x="1086" y="758"/>
                  <a:pt x="1082" y="761"/>
                  <a:pt x="1082" y="756"/>
                </a:cubicBezTo>
                <a:cubicBezTo>
                  <a:pt x="1086" y="758"/>
                  <a:pt x="1091" y="757"/>
                  <a:pt x="1091" y="752"/>
                </a:cubicBezTo>
                <a:close/>
                <a:moveTo>
                  <a:pt x="1083" y="748"/>
                </a:moveTo>
                <a:cubicBezTo>
                  <a:pt x="1081" y="750"/>
                  <a:pt x="1078" y="748"/>
                  <a:pt x="1076" y="749"/>
                </a:cubicBezTo>
                <a:cubicBezTo>
                  <a:pt x="1076" y="747"/>
                  <a:pt x="1083" y="743"/>
                  <a:pt x="1083" y="748"/>
                </a:cubicBezTo>
                <a:close/>
                <a:moveTo>
                  <a:pt x="1076" y="807"/>
                </a:moveTo>
                <a:cubicBezTo>
                  <a:pt x="1076" y="803"/>
                  <a:pt x="1072" y="803"/>
                  <a:pt x="1073" y="798"/>
                </a:cubicBezTo>
                <a:cubicBezTo>
                  <a:pt x="1074" y="796"/>
                  <a:pt x="1079" y="795"/>
                  <a:pt x="1081" y="797"/>
                </a:cubicBezTo>
                <a:cubicBezTo>
                  <a:pt x="1084" y="797"/>
                  <a:pt x="1080" y="795"/>
                  <a:pt x="1081" y="793"/>
                </a:cubicBezTo>
                <a:cubicBezTo>
                  <a:pt x="1086" y="793"/>
                  <a:pt x="1087" y="790"/>
                  <a:pt x="1091" y="789"/>
                </a:cubicBezTo>
                <a:cubicBezTo>
                  <a:pt x="1092" y="786"/>
                  <a:pt x="1088" y="788"/>
                  <a:pt x="1089" y="785"/>
                </a:cubicBezTo>
                <a:cubicBezTo>
                  <a:pt x="1090" y="783"/>
                  <a:pt x="1093" y="782"/>
                  <a:pt x="1096" y="782"/>
                </a:cubicBezTo>
                <a:cubicBezTo>
                  <a:pt x="1095" y="779"/>
                  <a:pt x="1095" y="777"/>
                  <a:pt x="1096" y="774"/>
                </a:cubicBezTo>
                <a:cubicBezTo>
                  <a:pt x="1099" y="774"/>
                  <a:pt x="1099" y="774"/>
                  <a:pt x="1099" y="774"/>
                </a:cubicBezTo>
                <a:cubicBezTo>
                  <a:pt x="1099" y="777"/>
                  <a:pt x="1101" y="779"/>
                  <a:pt x="1099" y="781"/>
                </a:cubicBezTo>
                <a:cubicBezTo>
                  <a:pt x="1103" y="781"/>
                  <a:pt x="1103" y="777"/>
                  <a:pt x="1103" y="774"/>
                </a:cubicBezTo>
                <a:cubicBezTo>
                  <a:pt x="1108" y="776"/>
                  <a:pt x="1106" y="775"/>
                  <a:pt x="1112" y="774"/>
                </a:cubicBezTo>
                <a:cubicBezTo>
                  <a:pt x="1112" y="777"/>
                  <a:pt x="1114" y="779"/>
                  <a:pt x="1113" y="782"/>
                </a:cubicBezTo>
                <a:cubicBezTo>
                  <a:pt x="1103" y="786"/>
                  <a:pt x="1102" y="797"/>
                  <a:pt x="1092" y="800"/>
                </a:cubicBezTo>
                <a:cubicBezTo>
                  <a:pt x="1090" y="800"/>
                  <a:pt x="1090" y="798"/>
                  <a:pt x="1088" y="797"/>
                </a:cubicBezTo>
                <a:cubicBezTo>
                  <a:pt x="1084" y="805"/>
                  <a:pt x="1081" y="815"/>
                  <a:pt x="1070" y="816"/>
                </a:cubicBezTo>
                <a:cubicBezTo>
                  <a:pt x="1071" y="812"/>
                  <a:pt x="1076" y="812"/>
                  <a:pt x="1076" y="807"/>
                </a:cubicBezTo>
                <a:close/>
                <a:moveTo>
                  <a:pt x="1066" y="712"/>
                </a:moveTo>
                <a:cubicBezTo>
                  <a:pt x="1069" y="714"/>
                  <a:pt x="1066" y="717"/>
                  <a:pt x="1069" y="719"/>
                </a:cubicBezTo>
                <a:cubicBezTo>
                  <a:pt x="1067" y="723"/>
                  <a:pt x="1063" y="724"/>
                  <a:pt x="1059" y="724"/>
                </a:cubicBezTo>
                <a:cubicBezTo>
                  <a:pt x="1060" y="720"/>
                  <a:pt x="1057" y="720"/>
                  <a:pt x="1055" y="719"/>
                </a:cubicBezTo>
                <a:cubicBezTo>
                  <a:pt x="1056" y="715"/>
                  <a:pt x="1060" y="712"/>
                  <a:pt x="1066" y="712"/>
                </a:cubicBezTo>
                <a:close/>
                <a:moveTo>
                  <a:pt x="1054" y="736"/>
                </a:moveTo>
                <a:cubicBezTo>
                  <a:pt x="1054" y="737"/>
                  <a:pt x="1056" y="740"/>
                  <a:pt x="1054" y="740"/>
                </a:cubicBezTo>
                <a:cubicBezTo>
                  <a:pt x="1054" y="742"/>
                  <a:pt x="1056" y="739"/>
                  <a:pt x="1059" y="740"/>
                </a:cubicBezTo>
                <a:cubicBezTo>
                  <a:pt x="1059" y="737"/>
                  <a:pt x="1057" y="737"/>
                  <a:pt x="1057" y="734"/>
                </a:cubicBezTo>
                <a:cubicBezTo>
                  <a:pt x="1059" y="732"/>
                  <a:pt x="1063" y="731"/>
                  <a:pt x="1063" y="726"/>
                </a:cubicBezTo>
                <a:cubicBezTo>
                  <a:pt x="1067" y="726"/>
                  <a:pt x="1067" y="725"/>
                  <a:pt x="1070" y="726"/>
                </a:cubicBezTo>
                <a:cubicBezTo>
                  <a:pt x="1070" y="731"/>
                  <a:pt x="1068" y="731"/>
                  <a:pt x="1068" y="734"/>
                </a:cubicBezTo>
                <a:cubicBezTo>
                  <a:pt x="1066" y="734"/>
                  <a:pt x="1065" y="733"/>
                  <a:pt x="1062" y="733"/>
                </a:cubicBezTo>
                <a:cubicBezTo>
                  <a:pt x="1062" y="736"/>
                  <a:pt x="1063" y="737"/>
                  <a:pt x="1065" y="737"/>
                </a:cubicBezTo>
                <a:cubicBezTo>
                  <a:pt x="1065" y="740"/>
                  <a:pt x="1063" y="740"/>
                  <a:pt x="1062" y="742"/>
                </a:cubicBezTo>
                <a:cubicBezTo>
                  <a:pt x="1061" y="741"/>
                  <a:pt x="1061" y="740"/>
                  <a:pt x="1061" y="739"/>
                </a:cubicBezTo>
                <a:cubicBezTo>
                  <a:pt x="1058" y="740"/>
                  <a:pt x="1059" y="742"/>
                  <a:pt x="1059" y="745"/>
                </a:cubicBezTo>
                <a:cubicBezTo>
                  <a:pt x="1056" y="747"/>
                  <a:pt x="1056" y="753"/>
                  <a:pt x="1050" y="750"/>
                </a:cubicBezTo>
                <a:cubicBezTo>
                  <a:pt x="1051" y="749"/>
                  <a:pt x="1052" y="748"/>
                  <a:pt x="1052" y="746"/>
                </a:cubicBezTo>
                <a:cubicBezTo>
                  <a:pt x="1050" y="744"/>
                  <a:pt x="1049" y="747"/>
                  <a:pt x="1047" y="747"/>
                </a:cubicBezTo>
                <a:cubicBezTo>
                  <a:pt x="1042" y="742"/>
                  <a:pt x="1049" y="737"/>
                  <a:pt x="1054" y="736"/>
                </a:cubicBezTo>
                <a:close/>
                <a:moveTo>
                  <a:pt x="1050" y="704"/>
                </a:moveTo>
                <a:cubicBezTo>
                  <a:pt x="1047" y="705"/>
                  <a:pt x="1047" y="703"/>
                  <a:pt x="1044" y="704"/>
                </a:cubicBezTo>
                <a:cubicBezTo>
                  <a:pt x="1043" y="700"/>
                  <a:pt x="1047" y="701"/>
                  <a:pt x="1047" y="698"/>
                </a:cubicBezTo>
                <a:cubicBezTo>
                  <a:pt x="1039" y="702"/>
                  <a:pt x="1040" y="714"/>
                  <a:pt x="1031" y="716"/>
                </a:cubicBezTo>
                <a:cubicBezTo>
                  <a:pt x="1028" y="714"/>
                  <a:pt x="1033" y="711"/>
                  <a:pt x="1030" y="710"/>
                </a:cubicBezTo>
                <a:cubicBezTo>
                  <a:pt x="1022" y="710"/>
                  <a:pt x="1024" y="721"/>
                  <a:pt x="1016" y="721"/>
                </a:cubicBezTo>
                <a:cubicBezTo>
                  <a:pt x="1015" y="717"/>
                  <a:pt x="1020" y="715"/>
                  <a:pt x="1015" y="717"/>
                </a:cubicBezTo>
                <a:cubicBezTo>
                  <a:pt x="1014" y="711"/>
                  <a:pt x="1018" y="712"/>
                  <a:pt x="1020" y="710"/>
                </a:cubicBezTo>
                <a:cubicBezTo>
                  <a:pt x="1019" y="707"/>
                  <a:pt x="1018" y="711"/>
                  <a:pt x="1016" y="710"/>
                </a:cubicBezTo>
                <a:cubicBezTo>
                  <a:pt x="1017" y="705"/>
                  <a:pt x="1024" y="704"/>
                  <a:pt x="1019" y="697"/>
                </a:cubicBezTo>
                <a:cubicBezTo>
                  <a:pt x="1021" y="697"/>
                  <a:pt x="1023" y="697"/>
                  <a:pt x="1023" y="696"/>
                </a:cubicBezTo>
                <a:cubicBezTo>
                  <a:pt x="1026" y="697"/>
                  <a:pt x="1023" y="699"/>
                  <a:pt x="1023" y="701"/>
                </a:cubicBezTo>
                <a:cubicBezTo>
                  <a:pt x="1026" y="703"/>
                  <a:pt x="1026" y="700"/>
                  <a:pt x="1030" y="700"/>
                </a:cubicBezTo>
                <a:cubicBezTo>
                  <a:pt x="1038" y="705"/>
                  <a:pt x="1043" y="693"/>
                  <a:pt x="1051" y="692"/>
                </a:cubicBezTo>
                <a:cubicBezTo>
                  <a:pt x="1048" y="697"/>
                  <a:pt x="1053" y="699"/>
                  <a:pt x="1050" y="704"/>
                </a:cubicBezTo>
                <a:close/>
                <a:moveTo>
                  <a:pt x="1067" y="678"/>
                </a:moveTo>
                <a:cubicBezTo>
                  <a:pt x="1065" y="679"/>
                  <a:pt x="1065" y="678"/>
                  <a:pt x="1064" y="678"/>
                </a:cubicBezTo>
                <a:cubicBezTo>
                  <a:pt x="1064" y="675"/>
                  <a:pt x="1065" y="674"/>
                  <a:pt x="1068" y="675"/>
                </a:cubicBezTo>
                <a:cubicBezTo>
                  <a:pt x="1068" y="677"/>
                  <a:pt x="1067" y="677"/>
                  <a:pt x="1067" y="678"/>
                </a:cubicBezTo>
                <a:close/>
                <a:moveTo>
                  <a:pt x="1067" y="520"/>
                </a:moveTo>
                <a:cubicBezTo>
                  <a:pt x="1068" y="518"/>
                  <a:pt x="1069" y="516"/>
                  <a:pt x="1072" y="517"/>
                </a:cubicBezTo>
                <a:cubicBezTo>
                  <a:pt x="1072" y="519"/>
                  <a:pt x="1068" y="521"/>
                  <a:pt x="1067" y="520"/>
                </a:cubicBezTo>
                <a:close/>
                <a:moveTo>
                  <a:pt x="1100" y="574"/>
                </a:moveTo>
                <a:cubicBezTo>
                  <a:pt x="1100" y="577"/>
                  <a:pt x="1098" y="578"/>
                  <a:pt x="1095" y="578"/>
                </a:cubicBezTo>
                <a:cubicBezTo>
                  <a:pt x="1096" y="577"/>
                  <a:pt x="1097" y="574"/>
                  <a:pt x="1100" y="574"/>
                </a:cubicBezTo>
                <a:close/>
                <a:moveTo>
                  <a:pt x="1098" y="659"/>
                </a:moveTo>
                <a:cubicBezTo>
                  <a:pt x="1098" y="656"/>
                  <a:pt x="1098" y="654"/>
                  <a:pt x="1099" y="652"/>
                </a:cubicBezTo>
                <a:cubicBezTo>
                  <a:pt x="1102" y="652"/>
                  <a:pt x="1102" y="654"/>
                  <a:pt x="1104" y="653"/>
                </a:cubicBezTo>
                <a:cubicBezTo>
                  <a:pt x="1104" y="657"/>
                  <a:pt x="1101" y="658"/>
                  <a:pt x="1098" y="659"/>
                </a:cubicBezTo>
                <a:close/>
                <a:moveTo>
                  <a:pt x="1090" y="597"/>
                </a:moveTo>
                <a:cubicBezTo>
                  <a:pt x="1090" y="588"/>
                  <a:pt x="1099" y="584"/>
                  <a:pt x="1106" y="585"/>
                </a:cubicBezTo>
                <a:cubicBezTo>
                  <a:pt x="1103" y="591"/>
                  <a:pt x="1097" y="595"/>
                  <a:pt x="1090" y="597"/>
                </a:cubicBezTo>
                <a:close/>
                <a:moveTo>
                  <a:pt x="1125" y="506"/>
                </a:moveTo>
                <a:cubicBezTo>
                  <a:pt x="1125" y="509"/>
                  <a:pt x="1124" y="513"/>
                  <a:pt x="1120" y="513"/>
                </a:cubicBezTo>
                <a:cubicBezTo>
                  <a:pt x="1119" y="508"/>
                  <a:pt x="1121" y="505"/>
                  <a:pt x="1125" y="506"/>
                </a:cubicBezTo>
                <a:close/>
                <a:moveTo>
                  <a:pt x="1127" y="527"/>
                </a:moveTo>
                <a:cubicBezTo>
                  <a:pt x="1127" y="534"/>
                  <a:pt x="1121" y="535"/>
                  <a:pt x="1117" y="538"/>
                </a:cubicBezTo>
                <a:cubicBezTo>
                  <a:pt x="1116" y="536"/>
                  <a:pt x="1115" y="534"/>
                  <a:pt x="1115" y="531"/>
                </a:cubicBezTo>
                <a:cubicBezTo>
                  <a:pt x="1122" y="532"/>
                  <a:pt x="1122" y="524"/>
                  <a:pt x="1127" y="527"/>
                </a:cubicBezTo>
                <a:close/>
                <a:moveTo>
                  <a:pt x="1151" y="586"/>
                </a:moveTo>
                <a:cubicBezTo>
                  <a:pt x="1148" y="585"/>
                  <a:pt x="1151" y="579"/>
                  <a:pt x="1155" y="580"/>
                </a:cubicBezTo>
                <a:cubicBezTo>
                  <a:pt x="1155" y="583"/>
                  <a:pt x="1152" y="584"/>
                  <a:pt x="1151" y="586"/>
                </a:cubicBezTo>
                <a:close/>
                <a:moveTo>
                  <a:pt x="1151" y="561"/>
                </a:moveTo>
                <a:cubicBezTo>
                  <a:pt x="1151" y="579"/>
                  <a:pt x="1132" y="583"/>
                  <a:pt x="1119" y="585"/>
                </a:cubicBezTo>
                <a:cubicBezTo>
                  <a:pt x="1119" y="582"/>
                  <a:pt x="1117" y="580"/>
                  <a:pt x="1119" y="578"/>
                </a:cubicBezTo>
                <a:cubicBezTo>
                  <a:pt x="1116" y="578"/>
                  <a:pt x="1114" y="583"/>
                  <a:pt x="1111" y="580"/>
                </a:cubicBezTo>
                <a:cubicBezTo>
                  <a:pt x="1115" y="576"/>
                  <a:pt x="1120" y="574"/>
                  <a:pt x="1121" y="567"/>
                </a:cubicBezTo>
                <a:cubicBezTo>
                  <a:pt x="1126" y="568"/>
                  <a:pt x="1125" y="563"/>
                  <a:pt x="1129" y="562"/>
                </a:cubicBezTo>
                <a:cubicBezTo>
                  <a:pt x="1132" y="561"/>
                  <a:pt x="1130" y="565"/>
                  <a:pt x="1133" y="565"/>
                </a:cubicBezTo>
                <a:cubicBezTo>
                  <a:pt x="1139" y="558"/>
                  <a:pt x="1149" y="551"/>
                  <a:pt x="1157" y="556"/>
                </a:cubicBezTo>
                <a:cubicBezTo>
                  <a:pt x="1155" y="557"/>
                  <a:pt x="1154" y="561"/>
                  <a:pt x="1151" y="561"/>
                </a:cubicBezTo>
                <a:close/>
                <a:moveTo>
                  <a:pt x="1158" y="556"/>
                </a:moveTo>
                <a:cubicBezTo>
                  <a:pt x="1157" y="551"/>
                  <a:pt x="1163" y="553"/>
                  <a:pt x="1161" y="547"/>
                </a:cubicBezTo>
                <a:cubicBezTo>
                  <a:pt x="1165" y="547"/>
                  <a:pt x="1165" y="547"/>
                  <a:pt x="1165" y="547"/>
                </a:cubicBezTo>
                <a:cubicBezTo>
                  <a:pt x="1165" y="552"/>
                  <a:pt x="1161" y="554"/>
                  <a:pt x="1158" y="556"/>
                </a:cubicBezTo>
                <a:close/>
                <a:moveTo>
                  <a:pt x="1179" y="548"/>
                </a:moveTo>
                <a:cubicBezTo>
                  <a:pt x="1178" y="551"/>
                  <a:pt x="1177" y="552"/>
                  <a:pt x="1175" y="552"/>
                </a:cubicBezTo>
                <a:cubicBezTo>
                  <a:pt x="1175" y="550"/>
                  <a:pt x="1176" y="548"/>
                  <a:pt x="1179" y="548"/>
                </a:cubicBezTo>
                <a:close/>
                <a:moveTo>
                  <a:pt x="1177" y="514"/>
                </a:moveTo>
                <a:cubicBezTo>
                  <a:pt x="1176" y="512"/>
                  <a:pt x="1177" y="510"/>
                  <a:pt x="1178" y="509"/>
                </a:cubicBezTo>
                <a:cubicBezTo>
                  <a:pt x="1180" y="509"/>
                  <a:pt x="1180" y="511"/>
                  <a:pt x="1182" y="510"/>
                </a:cubicBezTo>
                <a:cubicBezTo>
                  <a:pt x="1182" y="513"/>
                  <a:pt x="1180" y="514"/>
                  <a:pt x="1177" y="514"/>
                </a:cubicBezTo>
                <a:close/>
                <a:moveTo>
                  <a:pt x="1112" y="747"/>
                </a:moveTo>
                <a:cubicBezTo>
                  <a:pt x="1108" y="748"/>
                  <a:pt x="1111" y="752"/>
                  <a:pt x="1113" y="754"/>
                </a:cubicBezTo>
                <a:cubicBezTo>
                  <a:pt x="1113" y="752"/>
                  <a:pt x="1114" y="752"/>
                  <a:pt x="1114" y="750"/>
                </a:cubicBezTo>
                <a:cubicBezTo>
                  <a:pt x="1113" y="749"/>
                  <a:pt x="1112" y="749"/>
                  <a:pt x="1112" y="747"/>
                </a:cubicBezTo>
                <a:close/>
                <a:moveTo>
                  <a:pt x="700" y="1082"/>
                </a:moveTo>
                <a:cubicBezTo>
                  <a:pt x="699" y="1085"/>
                  <a:pt x="702" y="1084"/>
                  <a:pt x="702" y="1085"/>
                </a:cubicBezTo>
                <a:cubicBezTo>
                  <a:pt x="704" y="1082"/>
                  <a:pt x="712" y="1083"/>
                  <a:pt x="715" y="1081"/>
                </a:cubicBezTo>
                <a:cubicBezTo>
                  <a:pt x="710" y="1075"/>
                  <a:pt x="707" y="1081"/>
                  <a:pt x="700" y="1082"/>
                </a:cubicBezTo>
                <a:close/>
                <a:moveTo>
                  <a:pt x="927" y="95"/>
                </a:moveTo>
                <a:cubicBezTo>
                  <a:pt x="937" y="94"/>
                  <a:pt x="932" y="90"/>
                  <a:pt x="927" y="95"/>
                </a:cubicBezTo>
                <a:close/>
                <a:moveTo>
                  <a:pt x="1147" y="166"/>
                </a:moveTo>
                <a:cubicBezTo>
                  <a:pt x="1143" y="165"/>
                  <a:pt x="1136" y="171"/>
                  <a:pt x="1141" y="174"/>
                </a:cubicBezTo>
                <a:cubicBezTo>
                  <a:pt x="1143" y="172"/>
                  <a:pt x="1142" y="167"/>
                  <a:pt x="1147" y="167"/>
                </a:cubicBezTo>
                <a:cubicBezTo>
                  <a:pt x="1147" y="167"/>
                  <a:pt x="1148" y="166"/>
                  <a:pt x="1147" y="166"/>
                </a:cubicBezTo>
                <a:close/>
                <a:moveTo>
                  <a:pt x="959" y="188"/>
                </a:moveTo>
                <a:cubicBezTo>
                  <a:pt x="961" y="182"/>
                  <a:pt x="971" y="177"/>
                  <a:pt x="976" y="181"/>
                </a:cubicBezTo>
                <a:cubicBezTo>
                  <a:pt x="981" y="176"/>
                  <a:pt x="993" y="173"/>
                  <a:pt x="994" y="167"/>
                </a:cubicBezTo>
                <a:cubicBezTo>
                  <a:pt x="979" y="168"/>
                  <a:pt x="971" y="179"/>
                  <a:pt x="957" y="183"/>
                </a:cubicBezTo>
                <a:cubicBezTo>
                  <a:pt x="957" y="185"/>
                  <a:pt x="957" y="187"/>
                  <a:pt x="959" y="188"/>
                </a:cubicBezTo>
                <a:close/>
                <a:moveTo>
                  <a:pt x="1152" y="259"/>
                </a:moveTo>
                <a:cubicBezTo>
                  <a:pt x="1152" y="256"/>
                  <a:pt x="1155" y="255"/>
                  <a:pt x="1157" y="253"/>
                </a:cubicBezTo>
                <a:cubicBezTo>
                  <a:pt x="1154" y="251"/>
                  <a:pt x="1151" y="249"/>
                  <a:pt x="1147" y="249"/>
                </a:cubicBezTo>
                <a:cubicBezTo>
                  <a:pt x="1148" y="254"/>
                  <a:pt x="1151" y="256"/>
                  <a:pt x="1153" y="255"/>
                </a:cubicBezTo>
                <a:cubicBezTo>
                  <a:pt x="1152" y="257"/>
                  <a:pt x="1148" y="258"/>
                  <a:pt x="1152" y="259"/>
                </a:cubicBezTo>
                <a:close/>
                <a:moveTo>
                  <a:pt x="1192" y="338"/>
                </a:moveTo>
                <a:cubicBezTo>
                  <a:pt x="1197" y="336"/>
                  <a:pt x="1200" y="334"/>
                  <a:pt x="1203" y="331"/>
                </a:cubicBezTo>
                <a:cubicBezTo>
                  <a:pt x="1200" y="333"/>
                  <a:pt x="1191" y="334"/>
                  <a:pt x="1192" y="338"/>
                </a:cubicBezTo>
                <a:close/>
                <a:moveTo>
                  <a:pt x="1219" y="382"/>
                </a:moveTo>
                <a:cubicBezTo>
                  <a:pt x="1223" y="382"/>
                  <a:pt x="1228" y="384"/>
                  <a:pt x="1231" y="378"/>
                </a:cubicBezTo>
                <a:cubicBezTo>
                  <a:pt x="1228" y="377"/>
                  <a:pt x="1226" y="381"/>
                  <a:pt x="1225" y="378"/>
                </a:cubicBezTo>
                <a:cubicBezTo>
                  <a:pt x="1228" y="377"/>
                  <a:pt x="1230" y="375"/>
                  <a:pt x="1232" y="374"/>
                </a:cubicBezTo>
                <a:cubicBezTo>
                  <a:pt x="1229" y="375"/>
                  <a:pt x="1226" y="375"/>
                  <a:pt x="1223" y="373"/>
                </a:cubicBezTo>
                <a:cubicBezTo>
                  <a:pt x="1223" y="377"/>
                  <a:pt x="1219" y="378"/>
                  <a:pt x="1219" y="382"/>
                </a:cubicBezTo>
                <a:close/>
                <a:moveTo>
                  <a:pt x="1162" y="385"/>
                </a:moveTo>
                <a:cubicBezTo>
                  <a:pt x="1170" y="385"/>
                  <a:pt x="1172" y="376"/>
                  <a:pt x="1179" y="378"/>
                </a:cubicBezTo>
                <a:cubicBezTo>
                  <a:pt x="1175" y="373"/>
                  <a:pt x="1166" y="382"/>
                  <a:pt x="1162" y="385"/>
                </a:cubicBezTo>
                <a:close/>
                <a:moveTo>
                  <a:pt x="1215" y="381"/>
                </a:moveTo>
                <a:cubicBezTo>
                  <a:pt x="1213" y="381"/>
                  <a:pt x="1202" y="379"/>
                  <a:pt x="1201" y="387"/>
                </a:cubicBezTo>
                <a:cubicBezTo>
                  <a:pt x="1204" y="387"/>
                  <a:pt x="1207" y="387"/>
                  <a:pt x="1208" y="390"/>
                </a:cubicBezTo>
                <a:cubicBezTo>
                  <a:pt x="1204" y="391"/>
                  <a:pt x="1203" y="394"/>
                  <a:pt x="1199" y="394"/>
                </a:cubicBezTo>
                <a:cubicBezTo>
                  <a:pt x="1201" y="396"/>
                  <a:pt x="1205" y="392"/>
                  <a:pt x="1208" y="390"/>
                </a:cubicBezTo>
                <a:cubicBezTo>
                  <a:pt x="1211" y="390"/>
                  <a:pt x="1213" y="390"/>
                  <a:pt x="1213" y="388"/>
                </a:cubicBezTo>
                <a:cubicBezTo>
                  <a:pt x="1212" y="387"/>
                  <a:pt x="1209" y="389"/>
                  <a:pt x="1209" y="387"/>
                </a:cubicBezTo>
                <a:cubicBezTo>
                  <a:pt x="1209" y="383"/>
                  <a:pt x="1214" y="384"/>
                  <a:pt x="1215" y="381"/>
                </a:cubicBezTo>
                <a:close/>
                <a:moveTo>
                  <a:pt x="1267" y="409"/>
                </a:moveTo>
                <a:cubicBezTo>
                  <a:pt x="1269" y="403"/>
                  <a:pt x="1274" y="398"/>
                  <a:pt x="1282" y="398"/>
                </a:cubicBezTo>
                <a:cubicBezTo>
                  <a:pt x="1285" y="394"/>
                  <a:pt x="1291" y="392"/>
                  <a:pt x="1287" y="393"/>
                </a:cubicBezTo>
                <a:cubicBezTo>
                  <a:pt x="1282" y="394"/>
                  <a:pt x="1262" y="406"/>
                  <a:pt x="1255" y="404"/>
                </a:cubicBezTo>
                <a:cubicBezTo>
                  <a:pt x="1255" y="405"/>
                  <a:pt x="1258" y="405"/>
                  <a:pt x="1257" y="407"/>
                </a:cubicBezTo>
                <a:cubicBezTo>
                  <a:pt x="1253" y="407"/>
                  <a:pt x="1253" y="410"/>
                  <a:pt x="1251" y="412"/>
                </a:cubicBezTo>
                <a:cubicBezTo>
                  <a:pt x="1256" y="414"/>
                  <a:pt x="1259" y="407"/>
                  <a:pt x="1267" y="409"/>
                </a:cubicBezTo>
                <a:close/>
                <a:moveTo>
                  <a:pt x="1230" y="407"/>
                </a:moveTo>
                <a:cubicBezTo>
                  <a:pt x="1229" y="408"/>
                  <a:pt x="1226" y="408"/>
                  <a:pt x="1226" y="406"/>
                </a:cubicBezTo>
                <a:cubicBezTo>
                  <a:pt x="1226" y="404"/>
                  <a:pt x="1230" y="405"/>
                  <a:pt x="1230" y="403"/>
                </a:cubicBezTo>
                <a:cubicBezTo>
                  <a:pt x="1229" y="403"/>
                  <a:pt x="1229" y="401"/>
                  <a:pt x="1229" y="400"/>
                </a:cubicBezTo>
                <a:cubicBezTo>
                  <a:pt x="1226" y="401"/>
                  <a:pt x="1224" y="401"/>
                  <a:pt x="1223" y="399"/>
                </a:cubicBezTo>
                <a:cubicBezTo>
                  <a:pt x="1220" y="402"/>
                  <a:pt x="1210" y="404"/>
                  <a:pt x="1218" y="404"/>
                </a:cubicBezTo>
                <a:cubicBezTo>
                  <a:pt x="1216" y="405"/>
                  <a:pt x="1214" y="405"/>
                  <a:pt x="1214" y="408"/>
                </a:cubicBezTo>
                <a:cubicBezTo>
                  <a:pt x="1216" y="408"/>
                  <a:pt x="1217" y="407"/>
                  <a:pt x="1217" y="408"/>
                </a:cubicBezTo>
                <a:cubicBezTo>
                  <a:pt x="1217" y="411"/>
                  <a:pt x="1214" y="412"/>
                  <a:pt x="1214" y="415"/>
                </a:cubicBezTo>
                <a:cubicBezTo>
                  <a:pt x="1219" y="416"/>
                  <a:pt x="1229" y="415"/>
                  <a:pt x="1230" y="407"/>
                </a:cubicBezTo>
                <a:close/>
                <a:moveTo>
                  <a:pt x="1230" y="406"/>
                </a:moveTo>
                <a:cubicBezTo>
                  <a:pt x="1230" y="406"/>
                  <a:pt x="1230" y="407"/>
                  <a:pt x="1230" y="407"/>
                </a:cubicBezTo>
                <a:cubicBezTo>
                  <a:pt x="1230" y="407"/>
                  <a:pt x="1230" y="406"/>
                  <a:pt x="1230" y="406"/>
                </a:cubicBezTo>
                <a:close/>
                <a:moveTo>
                  <a:pt x="1245" y="418"/>
                </a:moveTo>
                <a:cubicBezTo>
                  <a:pt x="1244" y="416"/>
                  <a:pt x="1245" y="414"/>
                  <a:pt x="1246" y="414"/>
                </a:cubicBezTo>
                <a:cubicBezTo>
                  <a:pt x="1249" y="415"/>
                  <a:pt x="1250" y="410"/>
                  <a:pt x="1248" y="413"/>
                </a:cubicBezTo>
                <a:cubicBezTo>
                  <a:pt x="1243" y="414"/>
                  <a:pt x="1239" y="417"/>
                  <a:pt x="1234" y="419"/>
                </a:cubicBezTo>
                <a:cubicBezTo>
                  <a:pt x="1238" y="422"/>
                  <a:pt x="1241" y="415"/>
                  <a:pt x="1245" y="418"/>
                </a:cubicBezTo>
                <a:close/>
                <a:moveTo>
                  <a:pt x="1167" y="425"/>
                </a:moveTo>
                <a:cubicBezTo>
                  <a:pt x="1171" y="423"/>
                  <a:pt x="1175" y="421"/>
                  <a:pt x="1178" y="418"/>
                </a:cubicBezTo>
                <a:cubicBezTo>
                  <a:pt x="1174" y="420"/>
                  <a:pt x="1169" y="421"/>
                  <a:pt x="1167" y="425"/>
                </a:cubicBezTo>
                <a:close/>
                <a:moveTo>
                  <a:pt x="1136" y="429"/>
                </a:moveTo>
                <a:cubicBezTo>
                  <a:pt x="1130" y="428"/>
                  <a:pt x="1127" y="435"/>
                  <a:pt x="1123" y="432"/>
                </a:cubicBezTo>
                <a:cubicBezTo>
                  <a:pt x="1123" y="429"/>
                  <a:pt x="1128" y="430"/>
                  <a:pt x="1128" y="427"/>
                </a:cubicBezTo>
                <a:cubicBezTo>
                  <a:pt x="1123" y="425"/>
                  <a:pt x="1110" y="427"/>
                  <a:pt x="1108" y="434"/>
                </a:cubicBezTo>
                <a:cubicBezTo>
                  <a:pt x="1111" y="435"/>
                  <a:pt x="1116" y="438"/>
                  <a:pt x="1114" y="441"/>
                </a:cubicBezTo>
                <a:cubicBezTo>
                  <a:pt x="1117" y="442"/>
                  <a:pt x="1120" y="438"/>
                  <a:pt x="1121" y="440"/>
                </a:cubicBezTo>
                <a:cubicBezTo>
                  <a:pt x="1120" y="441"/>
                  <a:pt x="1119" y="442"/>
                  <a:pt x="1118" y="443"/>
                </a:cubicBezTo>
                <a:cubicBezTo>
                  <a:pt x="1114" y="440"/>
                  <a:pt x="1108" y="449"/>
                  <a:pt x="1104" y="452"/>
                </a:cubicBezTo>
                <a:cubicBezTo>
                  <a:pt x="1107" y="452"/>
                  <a:pt x="1110" y="451"/>
                  <a:pt x="1109" y="455"/>
                </a:cubicBezTo>
                <a:cubicBezTo>
                  <a:pt x="1106" y="455"/>
                  <a:pt x="1105" y="452"/>
                  <a:pt x="1103" y="455"/>
                </a:cubicBezTo>
                <a:cubicBezTo>
                  <a:pt x="1103" y="458"/>
                  <a:pt x="1103" y="460"/>
                  <a:pt x="1105" y="462"/>
                </a:cubicBezTo>
                <a:cubicBezTo>
                  <a:pt x="1110" y="457"/>
                  <a:pt x="1118" y="457"/>
                  <a:pt x="1120" y="450"/>
                </a:cubicBezTo>
                <a:cubicBezTo>
                  <a:pt x="1123" y="450"/>
                  <a:pt x="1127" y="446"/>
                  <a:pt x="1124" y="445"/>
                </a:cubicBezTo>
                <a:cubicBezTo>
                  <a:pt x="1122" y="447"/>
                  <a:pt x="1120" y="449"/>
                  <a:pt x="1117" y="450"/>
                </a:cubicBezTo>
                <a:cubicBezTo>
                  <a:pt x="1117" y="449"/>
                  <a:pt x="1116" y="449"/>
                  <a:pt x="1116" y="448"/>
                </a:cubicBezTo>
                <a:cubicBezTo>
                  <a:pt x="1117" y="447"/>
                  <a:pt x="1117" y="446"/>
                  <a:pt x="1118" y="445"/>
                </a:cubicBezTo>
                <a:cubicBezTo>
                  <a:pt x="1119" y="448"/>
                  <a:pt x="1121" y="444"/>
                  <a:pt x="1124" y="445"/>
                </a:cubicBezTo>
                <a:cubicBezTo>
                  <a:pt x="1124" y="442"/>
                  <a:pt x="1124" y="442"/>
                  <a:pt x="1126" y="439"/>
                </a:cubicBezTo>
                <a:cubicBezTo>
                  <a:pt x="1124" y="437"/>
                  <a:pt x="1122" y="439"/>
                  <a:pt x="1122" y="438"/>
                </a:cubicBezTo>
                <a:cubicBezTo>
                  <a:pt x="1125" y="433"/>
                  <a:pt x="1132" y="433"/>
                  <a:pt x="1136" y="429"/>
                </a:cubicBezTo>
                <a:close/>
                <a:moveTo>
                  <a:pt x="1094" y="442"/>
                </a:moveTo>
                <a:cubicBezTo>
                  <a:pt x="1090" y="444"/>
                  <a:pt x="1079" y="444"/>
                  <a:pt x="1080" y="448"/>
                </a:cubicBezTo>
                <a:cubicBezTo>
                  <a:pt x="1085" y="447"/>
                  <a:pt x="1095" y="442"/>
                  <a:pt x="1094" y="442"/>
                </a:cubicBezTo>
                <a:close/>
                <a:moveTo>
                  <a:pt x="1002" y="455"/>
                </a:moveTo>
                <a:cubicBezTo>
                  <a:pt x="999" y="456"/>
                  <a:pt x="995" y="456"/>
                  <a:pt x="995" y="460"/>
                </a:cubicBezTo>
                <a:cubicBezTo>
                  <a:pt x="999" y="460"/>
                  <a:pt x="999" y="456"/>
                  <a:pt x="1002" y="455"/>
                </a:cubicBezTo>
                <a:close/>
                <a:moveTo>
                  <a:pt x="1126" y="464"/>
                </a:moveTo>
                <a:cubicBezTo>
                  <a:pt x="1127" y="462"/>
                  <a:pt x="1129" y="462"/>
                  <a:pt x="1131" y="462"/>
                </a:cubicBezTo>
                <a:cubicBezTo>
                  <a:pt x="1131" y="457"/>
                  <a:pt x="1126" y="460"/>
                  <a:pt x="1125" y="462"/>
                </a:cubicBezTo>
                <a:cubicBezTo>
                  <a:pt x="1127" y="462"/>
                  <a:pt x="1125" y="464"/>
                  <a:pt x="1126" y="464"/>
                </a:cubicBezTo>
                <a:close/>
                <a:moveTo>
                  <a:pt x="1234" y="521"/>
                </a:moveTo>
                <a:cubicBezTo>
                  <a:pt x="1230" y="525"/>
                  <a:pt x="1219" y="527"/>
                  <a:pt x="1218" y="531"/>
                </a:cubicBezTo>
                <a:cubicBezTo>
                  <a:pt x="1216" y="534"/>
                  <a:pt x="1197" y="535"/>
                  <a:pt x="1192" y="546"/>
                </a:cubicBezTo>
                <a:cubicBezTo>
                  <a:pt x="1199" y="545"/>
                  <a:pt x="1205" y="540"/>
                  <a:pt x="1212" y="536"/>
                </a:cubicBezTo>
                <a:cubicBezTo>
                  <a:pt x="1220" y="532"/>
                  <a:pt x="1232" y="529"/>
                  <a:pt x="1234" y="521"/>
                </a:cubicBezTo>
                <a:close/>
                <a:moveTo>
                  <a:pt x="162" y="592"/>
                </a:moveTo>
                <a:cubicBezTo>
                  <a:pt x="153" y="594"/>
                  <a:pt x="146" y="599"/>
                  <a:pt x="141" y="605"/>
                </a:cubicBezTo>
                <a:cubicBezTo>
                  <a:pt x="144" y="605"/>
                  <a:pt x="145" y="604"/>
                  <a:pt x="147" y="607"/>
                </a:cubicBezTo>
                <a:cubicBezTo>
                  <a:pt x="147" y="609"/>
                  <a:pt x="143" y="611"/>
                  <a:pt x="145" y="612"/>
                </a:cubicBezTo>
                <a:cubicBezTo>
                  <a:pt x="146" y="609"/>
                  <a:pt x="150" y="609"/>
                  <a:pt x="152" y="608"/>
                </a:cubicBezTo>
                <a:cubicBezTo>
                  <a:pt x="152" y="605"/>
                  <a:pt x="150" y="603"/>
                  <a:pt x="151" y="599"/>
                </a:cubicBezTo>
                <a:cubicBezTo>
                  <a:pt x="152" y="599"/>
                  <a:pt x="152" y="598"/>
                  <a:pt x="153" y="598"/>
                </a:cubicBezTo>
                <a:cubicBezTo>
                  <a:pt x="157" y="600"/>
                  <a:pt x="162" y="596"/>
                  <a:pt x="162" y="592"/>
                </a:cubicBezTo>
                <a:close/>
                <a:moveTo>
                  <a:pt x="202" y="660"/>
                </a:moveTo>
                <a:cubicBezTo>
                  <a:pt x="200" y="659"/>
                  <a:pt x="200" y="657"/>
                  <a:pt x="197" y="658"/>
                </a:cubicBezTo>
                <a:cubicBezTo>
                  <a:pt x="197" y="659"/>
                  <a:pt x="195" y="663"/>
                  <a:pt x="196" y="663"/>
                </a:cubicBezTo>
                <a:cubicBezTo>
                  <a:pt x="196" y="659"/>
                  <a:pt x="201" y="662"/>
                  <a:pt x="202" y="660"/>
                </a:cubicBezTo>
                <a:close/>
                <a:moveTo>
                  <a:pt x="1186" y="672"/>
                </a:moveTo>
                <a:cubicBezTo>
                  <a:pt x="1184" y="675"/>
                  <a:pt x="1182" y="676"/>
                  <a:pt x="1178" y="677"/>
                </a:cubicBezTo>
                <a:cubicBezTo>
                  <a:pt x="1178" y="676"/>
                  <a:pt x="1177" y="675"/>
                  <a:pt x="1177" y="675"/>
                </a:cubicBezTo>
                <a:cubicBezTo>
                  <a:pt x="1178" y="672"/>
                  <a:pt x="1178" y="670"/>
                  <a:pt x="1178" y="666"/>
                </a:cubicBezTo>
                <a:cubicBezTo>
                  <a:pt x="1172" y="668"/>
                  <a:pt x="1168" y="672"/>
                  <a:pt x="1164" y="676"/>
                </a:cubicBezTo>
                <a:cubicBezTo>
                  <a:pt x="1165" y="679"/>
                  <a:pt x="1171" y="677"/>
                  <a:pt x="1173" y="678"/>
                </a:cubicBezTo>
                <a:cubicBezTo>
                  <a:pt x="1173" y="683"/>
                  <a:pt x="1173" y="683"/>
                  <a:pt x="1173" y="683"/>
                </a:cubicBezTo>
                <a:cubicBezTo>
                  <a:pt x="1179" y="681"/>
                  <a:pt x="1186" y="676"/>
                  <a:pt x="1186" y="672"/>
                </a:cubicBezTo>
                <a:close/>
                <a:moveTo>
                  <a:pt x="1169" y="675"/>
                </a:moveTo>
                <a:cubicBezTo>
                  <a:pt x="1169" y="671"/>
                  <a:pt x="1173" y="671"/>
                  <a:pt x="1176" y="670"/>
                </a:cubicBezTo>
                <a:cubicBezTo>
                  <a:pt x="1176" y="673"/>
                  <a:pt x="1175" y="673"/>
                  <a:pt x="1175" y="676"/>
                </a:cubicBezTo>
                <a:cubicBezTo>
                  <a:pt x="1173" y="676"/>
                  <a:pt x="1171" y="676"/>
                  <a:pt x="1169" y="675"/>
                </a:cubicBezTo>
                <a:close/>
                <a:moveTo>
                  <a:pt x="1045" y="783"/>
                </a:moveTo>
                <a:cubicBezTo>
                  <a:pt x="1045" y="786"/>
                  <a:pt x="1040" y="792"/>
                  <a:pt x="1038" y="787"/>
                </a:cubicBezTo>
                <a:cubicBezTo>
                  <a:pt x="1035" y="787"/>
                  <a:pt x="1035" y="790"/>
                  <a:pt x="1034" y="792"/>
                </a:cubicBezTo>
                <a:cubicBezTo>
                  <a:pt x="1037" y="790"/>
                  <a:pt x="1034" y="795"/>
                  <a:pt x="1037" y="795"/>
                </a:cubicBezTo>
                <a:cubicBezTo>
                  <a:pt x="1037" y="792"/>
                  <a:pt x="1040" y="793"/>
                  <a:pt x="1042" y="793"/>
                </a:cubicBezTo>
                <a:cubicBezTo>
                  <a:pt x="1040" y="788"/>
                  <a:pt x="1043" y="786"/>
                  <a:pt x="1048" y="786"/>
                </a:cubicBezTo>
                <a:cubicBezTo>
                  <a:pt x="1048" y="785"/>
                  <a:pt x="1049" y="784"/>
                  <a:pt x="1049" y="783"/>
                </a:cubicBezTo>
                <a:cubicBezTo>
                  <a:pt x="1047" y="784"/>
                  <a:pt x="1048" y="784"/>
                  <a:pt x="1045" y="783"/>
                </a:cubicBezTo>
                <a:close/>
                <a:moveTo>
                  <a:pt x="1192" y="801"/>
                </a:moveTo>
                <a:cubicBezTo>
                  <a:pt x="1193" y="799"/>
                  <a:pt x="1191" y="795"/>
                  <a:pt x="1196" y="794"/>
                </a:cubicBezTo>
                <a:cubicBezTo>
                  <a:pt x="1194" y="792"/>
                  <a:pt x="1191" y="795"/>
                  <a:pt x="1190" y="796"/>
                </a:cubicBezTo>
                <a:cubicBezTo>
                  <a:pt x="1191" y="797"/>
                  <a:pt x="1189" y="798"/>
                  <a:pt x="1190" y="799"/>
                </a:cubicBezTo>
                <a:cubicBezTo>
                  <a:pt x="1191" y="800"/>
                  <a:pt x="1192" y="800"/>
                  <a:pt x="1192" y="801"/>
                </a:cubicBezTo>
                <a:close/>
                <a:moveTo>
                  <a:pt x="1191" y="802"/>
                </a:moveTo>
                <a:cubicBezTo>
                  <a:pt x="1192" y="802"/>
                  <a:pt x="1192" y="801"/>
                  <a:pt x="1192" y="801"/>
                </a:cubicBezTo>
                <a:cubicBezTo>
                  <a:pt x="1192" y="801"/>
                  <a:pt x="1191" y="801"/>
                  <a:pt x="1191" y="802"/>
                </a:cubicBezTo>
                <a:close/>
                <a:moveTo>
                  <a:pt x="1192" y="801"/>
                </a:moveTo>
                <a:cubicBezTo>
                  <a:pt x="1192" y="801"/>
                  <a:pt x="1192" y="801"/>
                  <a:pt x="1192" y="801"/>
                </a:cubicBezTo>
                <a:cubicBezTo>
                  <a:pt x="1192" y="801"/>
                  <a:pt x="1192" y="801"/>
                  <a:pt x="1192" y="801"/>
                </a:cubicBezTo>
                <a:cubicBezTo>
                  <a:pt x="1192" y="801"/>
                  <a:pt x="1192" y="801"/>
                  <a:pt x="1192" y="801"/>
                </a:cubicBezTo>
                <a:close/>
                <a:moveTo>
                  <a:pt x="1117" y="848"/>
                </a:moveTo>
                <a:cubicBezTo>
                  <a:pt x="1117" y="847"/>
                  <a:pt x="1117" y="846"/>
                  <a:pt x="1118" y="846"/>
                </a:cubicBezTo>
                <a:cubicBezTo>
                  <a:pt x="1117" y="846"/>
                  <a:pt x="1117" y="846"/>
                  <a:pt x="1117" y="846"/>
                </a:cubicBezTo>
                <a:lnTo>
                  <a:pt x="1117" y="848"/>
                </a:lnTo>
                <a:close/>
                <a:moveTo>
                  <a:pt x="1138" y="833"/>
                </a:moveTo>
                <a:cubicBezTo>
                  <a:pt x="1136" y="833"/>
                  <a:pt x="1136" y="831"/>
                  <a:pt x="1136" y="831"/>
                </a:cubicBezTo>
                <a:cubicBezTo>
                  <a:pt x="1133" y="838"/>
                  <a:pt x="1121" y="840"/>
                  <a:pt x="1118" y="846"/>
                </a:cubicBezTo>
                <a:cubicBezTo>
                  <a:pt x="1124" y="846"/>
                  <a:pt x="1124" y="846"/>
                  <a:pt x="1124" y="846"/>
                </a:cubicBezTo>
                <a:cubicBezTo>
                  <a:pt x="1127" y="843"/>
                  <a:pt x="1131" y="834"/>
                  <a:pt x="1136" y="838"/>
                </a:cubicBezTo>
                <a:cubicBezTo>
                  <a:pt x="1135" y="835"/>
                  <a:pt x="1139" y="836"/>
                  <a:pt x="1138" y="833"/>
                </a:cubicBezTo>
                <a:close/>
                <a:moveTo>
                  <a:pt x="117" y="847"/>
                </a:moveTo>
                <a:cubicBezTo>
                  <a:pt x="113" y="845"/>
                  <a:pt x="109" y="848"/>
                  <a:pt x="108" y="851"/>
                </a:cubicBezTo>
                <a:cubicBezTo>
                  <a:pt x="113" y="849"/>
                  <a:pt x="117" y="847"/>
                  <a:pt x="121" y="846"/>
                </a:cubicBezTo>
                <a:cubicBezTo>
                  <a:pt x="130" y="844"/>
                  <a:pt x="129" y="845"/>
                  <a:pt x="134" y="836"/>
                </a:cubicBezTo>
                <a:cubicBezTo>
                  <a:pt x="134" y="836"/>
                  <a:pt x="136" y="837"/>
                  <a:pt x="136" y="835"/>
                </a:cubicBezTo>
                <a:cubicBezTo>
                  <a:pt x="133" y="837"/>
                  <a:pt x="134" y="833"/>
                  <a:pt x="131" y="834"/>
                </a:cubicBezTo>
                <a:cubicBezTo>
                  <a:pt x="126" y="837"/>
                  <a:pt x="121" y="841"/>
                  <a:pt x="117" y="847"/>
                </a:cubicBezTo>
                <a:close/>
                <a:moveTo>
                  <a:pt x="167" y="840"/>
                </a:moveTo>
                <a:cubicBezTo>
                  <a:pt x="167" y="844"/>
                  <a:pt x="160" y="841"/>
                  <a:pt x="160" y="845"/>
                </a:cubicBezTo>
                <a:cubicBezTo>
                  <a:pt x="163" y="845"/>
                  <a:pt x="163" y="843"/>
                  <a:pt x="165" y="845"/>
                </a:cubicBezTo>
                <a:cubicBezTo>
                  <a:pt x="164" y="842"/>
                  <a:pt x="170" y="842"/>
                  <a:pt x="167" y="840"/>
                </a:cubicBezTo>
                <a:close/>
                <a:moveTo>
                  <a:pt x="149" y="845"/>
                </a:moveTo>
                <a:cubicBezTo>
                  <a:pt x="142" y="845"/>
                  <a:pt x="132" y="851"/>
                  <a:pt x="129" y="858"/>
                </a:cubicBezTo>
                <a:cubicBezTo>
                  <a:pt x="126" y="858"/>
                  <a:pt x="125" y="857"/>
                  <a:pt x="123" y="857"/>
                </a:cubicBezTo>
                <a:cubicBezTo>
                  <a:pt x="114" y="866"/>
                  <a:pt x="103" y="873"/>
                  <a:pt x="93" y="882"/>
                </a:cubicBezTo>
                <a:cubicBezTo>
                  <a:pt x="105" y="872"/>
                  <a:pt x="122" y="871"/>
                  <a:pt x="133" y="860"/>
                </a:cubicBezTo>
                <a:cubicBezTo>
                  <a:pt x="132" y="860"/>
                  <a:pt x="130" y="860"/>
                  <a:pt x="130" y="858"/>
                </a:cubicBezTo>
                <a:cubicBezTo>
                  <a:pt x="135" y="852"/>
                  <a:pt x="145" y="851"/>
                  <a:pt x="149" y="845"/>
                </a:cubicBezTo>
                <a:close/>
                <a:moveTo>
                  <a:pt x="1051" y="939"/>
                </a:moveTo>
                <a:cubicBezTo>
                  <a:pt x="1054" y="938"/>
                  <a:pt x="1056" y="936"/>
                  <a:pt x="1058" y="934"/>
                </a:cubicBezTo>
                <a:cubicBezTo>
                  <a:pt x="1062" y="934"/>
                  <a:pt x="1062" y="937"/>
                  <a:pt x="1062" y="939"/>
                </a:cubicBezTo>
                <a:cubicBezTo>
                  <a:pt x="1063" y="936"/>
                  <a:pt x="1066" y="938"/>
                  <a:pt x="1068" y="939"/>
                </a:cubicBezTo>
                <a:cubicBezTo>
                  <a:pt x="1068" y="936"/>
                  <a:pt x="1070" y="935"/>
                  <a:pt x="1070" y="932"/>
                </a:cubicBezTo>
                <a:cubicBezTo>
                  <a:pt x="1066" y="927"/>
                  <a:pt x="1075" y="910"/>
                  <a:pt x="1082" y="916"/>
                </a:cubicBezTo>
                <a:cubicBezTo>
                  <a:pt x="1082" y="922"/>
                  <a:pt x="1072" y="926"/>
                  <a:pt x="1076" y="930"/>
                </a:cubicBezTo>
                <a:cubicBezTo>
                  <a:pt x="1081" y="925"/>
                  <a:pt x="1097" y="922"/>
                  <a:pt x="1097" y="913"/>
                </a:cubicBezTo>
                <a:cubicBezTo>
                  <a:pt x="1095" y="914"/>
                  <a:pt x="1097" y="910"/>
                  <a:pt x="1094" y="910"/>
                </a:cubicBezTo>
                <a:cubicBezTo>
                  <a:pt x="1096" y="907"/>
                  <a:pt x="1093" y="906"/>
                  <a:pt x="1097" y="905"/>
                </a:cubicBezTo>
                <a:cubicBezTo>
                  <a:pt x="1097" y="903"/>
                  <a:pt x="1095" y="902"/>
                  <a:pt x="1096" y="900"/>
                </a:cubicBezTo>
                <a:cubicBezTo>
                  <a:pt x="1093" y="901"/>
                  <a:pt x="1094" y="897"/>
                  <a:pt x="1092" y="897"/>
                </a:cubicBezTo>
                <a:cubicBezTo>
                  <a:pt x="1091" y="902"/>
                  <a:pt x="1088" y="905"/>
                  <a:pt x="1084" y="910"/>
                </a:cubicBezTo>
                <a:cubicBezTo>
                  <a:pt x="1082" y="907"/>
                  <a:pt x="1081" y="912"/>
                  <a:pt x="1078" y="912"/>
                </a:cubicBezTo>
                <a:cubicBezTo>
                  <a:pt x="1078" y="909"/>
                  <a:pt x="1078" y="908"/>
                  <a:pt x="1077" y="907"/>
                </a:cubicBezTo>
                <a:cubicBezTo>
                  <a:pt x="1094" y="892"/>
                  <a:pt x="1113" y="879"/>
                  <a:pt x="1135" y="870"/>
                </a:cubicBezTo>
                <a:cubicBezTo>
                  <a:pt x="1133" y="867"/>
                  <a:pt x="1137" y="866"/>
                  <a:pt x="1135" y="865"/>
                </a:cubicBezTo>
                <a:cubicBezTo>
                  <a:pt x="1135" y="867"/>
                  <a:pt x="1130" y="867"/>
                  <a:pt x="1132" y="864"/>
                </a:cubicBezTo>
                <a:cubicBezTo>
                  <a:pt x="1129" y="865"/>
                  <a:pt x="1125" y="870"/>
                  <a:pt x="1121" y="867"/>
                </a:cubicBezTo>
                <a:cubicBezTo>
                  <a:pt x="1120" y="864"/>
                  <a:pt x="1122" y="865"/>
                  <a:pt x="1123" y="863"/>
                </a:cubicBezTo>
                <a:cubicBezTo>
                  <a:pt x="1119" y="863"/>
                  <a:pt x="1115" y="868"/>
                  <a:pt x="1114" y="861"/>
                </a:cubicBezTo>
                <a:cubicBezTo>
                  <a:pt x="1116" y="862"/>
                  <a:pt x="1115" y="864"/>
                  <a:pt x="1118" y="863"/>
                </a:cubicBezTo>
                <a:cubicBezTo>
                  <a:pt x="1118" y="862"/>
                  <a:pt x="1117" y="861"/>
                  <a:pt x="1117" y="860"/>
                </a:cubicBezTo>
                <a:cubicBezTo>
                  <a:pt x="1115" y="859"/>
                  <a:pt x="1113" y="859"/>
                  <a:pt x="1112" y="860"/>
                </a:cubicBezTo>
                <a:cubicBezTo>
                  <a:pt x="1111" y="858"/>
                  <a:pt x="1109" y="857"/>
                  <a:pt x="1109" y="855"/>
                </a:cubicBezTo>
                <a:cubicBezTo>
                  <a:pt x="1111" y="853"/>
                  <a:pt x="1111" y="849"/>
                  <a:pt x="1114" y="848"/>
                </a:cubicBezTo>
                <a:cubicBezTo>
                  <a:pt x="1107" y="845"/>
                  <a:pt x="1101" y="858"/>
                  <a:pt x="1096" y="851"/>
                </a:cubicBezTo>
                <a:cubicBezTo>
                  <a:pt x="1095" y="854"/>
                  <a:pt x="1098" y="854"/>
                  <a:pt x="1097" y="857"/>
                </a:cubicBezTo>
                <a:cubicBezTo>
                  <a:pt x="1093" y="860"/>
                  <a:pt x="1086" y="858"/>
                  <a:pt x="1084" y="866"/>
                </a:cubicBezTo>
                <a:cubicBezTo>
                  <a:pt x="1088" y="864"/>
                  <a:pt x="1087" y="868"/>
                  <a:pt x="1087" y="872"/>
                </a:cubicBezTo>
                <a:cubicBezTo>
                  <a:pt x="1092" y="870"/>
                  <a:pt x="1091" y="872"/>
                  <a:pt x="1092" y="874"/>
                </a:cubicBezTo>
                <a:cubicBezTo>
                  <a:pt x="1093" y="871"/>
                  <a:pt x="1095" y="874"/>
                  <a:pt x="1095" y="876"/>
                </a:cubicBezTo>
                <a:cubicBezTo>
                  <a:pt x="1092" y="880"/>
                  <a:pt x="1089" y="883"/>
                  <a:pt x="1084" y="883"/>
                </a:cubicBezTo>
                <a:cubicBezTo>
                  <a:pt x="1085" y="879"/>
                  <a:pt x="1084" y="876"/>
                  <a:pt x="1081" y="874"/>
                </a:cubicBezTo>
                <a:cubicBezTo>
                  <a:pt x="1081" y="876"/>
                  <a:pt x="1079" y="875"/>
                  <a:pt x="1079" y="876"/>
                </a:cubicBezTo>
                <a:cubicBezTo>
                  <a:pt x="1082" y="882"/>
                  <a:pt x="1075" y="894"/>
                  <a:pt x="1067" y="894"/>
                </a:cubicBezTo>
                <a:cubicBezTo>
                  <a:pt x="1067" y="891"/>
                  <a:pt x="1066" y="889"/>
                  <a:pt x="1065" y="887"/>
                </a:cubicBezTo>
                <a:cubicBezTo>
                  <a:pt x="1063" y="891"/>
                  <a:pt x="1067" y="891"/>
                  <a:pt x="1066" y="896"/>
                </a:cubicBezTo>
                <a:cubicBezTo>
                  <a:pt x="1063" y="898"/>
                  <a:pt x="1058" y="898"/>
                  <a:pt x="1058" y="902"/>
                </a:cubicBezTo>
                <a:cubicBezTo>
                  <a:pt x="1058" y="904"/>
                  <a:pt x="1061" y="902"/>
                  <a:pt x="1061" y="904"/>
                </a:cubicBezTo>
                <a:cubicBezTo>
                  <a:pt x="1058" y="906"/>
                  <a:pt x="1058" y="910"/>
                  <a:pt x="1056" y="913"/>
                </a:cubicBezTo>
                <a:cubicBezTo>
                  <a:pt x="1061" y="913"/>
                  <a:pt x="1063" y="917"/>
                  <a:pt x="1064" y="921"/>
                </a:cubicBezTo>
                <a:cubicBezTo>
                  <a:pt x="1059" y="928"/>
                  <a:pt x="1049" y="929"/>
                  <a:pt x="1051" y="939"/>
                </a:cubicBezTo>
                <a:close/>
                <a:moveTo>
                  <a:pt x="1103" y="880"/>
                </a:moveTo>
                <a:cubicBezTo>
                  <a:pt x="1103" y="876"/>
                  <a:pt x="1106" y="876"/>
                  <a:pt x="1108" y="874"/>
                </a:cubicBezTo>
                <a:cubicBezTo>
                  <a:pt x="1111" y="877"/>
                  <a:pt x="1106" y="880"/>
                  <a:pt x="1103" y="880"/>
                </a:cubicBezTo>
                <a:close/>
                <a:moveTo>
                  <a:pt x="1092" y="868"/>
                </a:moveTo>
                <a:cubicBezTo>
                  <a:pt x="1092" y="865"/>
                  <a:pt x="1090" y="866"/>
                  <a:pt x="1091" y="863"/>
                </a:cubicBezTo>
                <a:cubicBezTo>
                  <a:pt x="1093" y="866"/>
                  <a:pt x="1096" y="861"/>
                  <a:pt x="1096" y="865"/>
                </a:cubicBezTo>
                <a:cubicBezTo>
                  <a:pt x="1099" y="865"/>
                  <a:pt x="1100" y="863"/>
                  <a:pt x="1101" y="860"/>
                </a:cubicBezTo>
                <a:cubicBezTo>
                  <a:pt x="1100" y="861"/>
                  <a:pt x="1099" y="862"/>
                  <a:pt x="1098" y="863"/>
                </a:cubicBezTo>
                <a:cubicBezTo>
                  <a:pt x="1095" y="862"/>
                  <a:pt x="1102" y="856"/>
                  <a:pt x="1102" y="860"/>
                </a:cubicBezTo>
                <a:cubicBezTo>
                  <a:pt x="1104" y="858"/>
                  <a:pt x="1103" y="856"/>
                  <a:pt x="1107" y="854"/>
                </a:cubicBezTo>
                <a:cubicBezTo>
                  <a:pt x="1110" y="857"/>
                  <a:pt x="1105" y="858"/>
                  <a:pt x="1103" y="860"/>
                </a:cubicBezTo>
                <a:cubicBezTo>
                  <a:pt x="1104" y="863"/>
                  <a:pt x="1108" y="860"/>
                  <a:pt x="1111" y="860"/>
                </a:cubicBezTo>
                <a:cubicBezTo>
                  <a:pt x="1110" y="863"/>
                  <a:pt x="1112" y="864"/>
                  <a:pt x="1112" y="867"/>
                </a:cubicBezTo>
                <a:cubicBezTo>
                  <a:pt x="1105" y="872"/>
                  <a:pt x="1103" y="871"/>
                  <a:pt x="1098" y="874"/>
                </a:cubicBezTo>
                <a:cubicBezTo>
                  <a:pt x="1100" y="869"/>
                  <a:pt x="1096" y="869"/>
                  <a:pt x="1092" y="868"/>
                </a:cubicBezTo>
                <a:close/>
                <a:moveTo>
                  <a:pt x="1102" y="878"/>
                </a:moveTo>
                <a:cubicBezTo>
                  <a:pt x="1102" y="881"/>
                  <a:pt x="1100" y="882"/>
                  <a:pt x="1099" y="884"/>
                </a:cubicBezTo>
                <a:cubicBezTo>
                  <a:pt x="1095" y="883"/>
                  <a:pt x="1096" y="883"/>
                  <a:pt x="1092" y="884"/>
                </a:cubicBezTo>
                <a:cubicBezTo>
                  <a:pt x="1094" y="889"/>
                  <a:pt x="1088" y="892"/>
                  <a:pt x="1083" y="893"/>
                </a:cubicBezTo>
                <a:cubicBezTo>
                  <a:pt x="1084" y="883"/>
                  <a:pt x="1093" y="880"/>
                  <a:pt x="1102" y="878"/>
                </a:cubicBezTo>
                <a:close/>
                <a:moveTo>
                  <a:pt x="1070" y="897"/>
                </a:moveTo>
                <a:cubicBezTo>
                  <a:pt x="1070" y="900"/>
                  <a:pt x="1069" y="902"/>
                  <a:pt x="1066" y="902"/>
                </a:cubicBezTo>
                <a:cubicBezTo>
                  <a:pt x="1065" y="898"/>
                  <a:pt x="1068" y="897"/>
                  <a:pt x="1070" y="897"/>
                </a:cubicBezTo>
                <a:close/>
                <a:moveTo>
                  <a:pt x="178" y="865"/>
                </a:moveTo>
                <a:cubicBezTo>
                  <a:pt x="183" y="865"/>
                  <a:pt x="185" y="864"/>
                  <a:pt x="190" y="862"/>
                </a:cubicBezTo>
                <a:cubicBezTo>
                  <a:pt x="188" y="859"/>
                  <a:pt x="184" y="855"/>
                  <a:pt x="179" y="858"/>
                </a:cubicBezTo>
                <a:cubicBezTo>
                  <a:pt x="180" y="861"/>
                  <a:pt x="177" y="867"/>
                  <a:pt x="178" y="865"/>
                </a:cubicBezTo>
                <a:close/>
                <a:moveTo>
                  <a:pt x="1114" y="952"/>
                </a:moveTo>
                <a:cubicBezTo>
                  <a:pt x="1115" y="948"/>
                  <a:pt x="1119" y="947"/>
                  <a:pt x="1118" y="941"/>
                </a:cubicBezTo>
                <a:cubicBezTo>
                  <a:pt x="1121" y="942"/>
                  <a:pt x="1120" y="940"/>
                  <a:pt x="1122" y="939"/>
                </a:cubicBezTo>
                <a:cubicBezTo>
                  <a:pt x="1127" y="942"/>
                  <a:pt x="1129" y="936"/>
                  <a:pt x="1133" y="934"/>
                </a:cubicBezTo>
                <a:cubicBezTo>
                  <a:pt x="1130" y="928"/>
                  <a:pt x="1146" y="928"/>
                  <a:pt x="1142" y="921"/>
                </a:cubicBezTo>
                <a:cubicBezTo>
                  <a:pt x="1136" y="923"/>
                  <a:pt x="1134" y="928"/>
                  <a:pt x="1129" y="926"/>
                </a:cubicBezTo>
                <a:cubicBezTo>
                  <a:pt x="1127" y="933"/>
                  <a:pt x="1121" y="935"/>
                  <a:pt x="1115" y="938"/>
                </a:cubicBezTo>
                <a:cubicBezTo>
                  <a:pt x="1115" y="937"/>
                  <a:pt x="1115" y="937"/>
                  <a:pt x="1114" y="936"/>
                </a:cubicBezTo>
                <a:cubicBezTo>
                  <a:pt x="1117" y="933"/>
                  <a:pt x="1116" y="929"/>
                  <a:pt x="1115" y="925"/>
                </a:cubicBezTo>
                <a:cubicBezTo>
                  <a:pt x="1114" y="924"/>
                  <a:pt x="1111" y="926"/>
                  <a:pt x="1111" y="924"/>
                </a:cubicBezTo>
                <a:cubicBezTo>
                  <a:pt x="1114" y="919"/>
                  <a:pt x="1107" y="921"/>
                  <a:pt x="1108" y="916"/>
                </a:cubicBezTo>
                <a:cubicBezTo>
                  <a:pt x="1110" y="919"/>
                  <a:pt x="1113" y="916"/>
                  <a:pt x="1114" y="913"/>
                </a:cubicBezTo>
                <a:cubicBezTo>
                  <a:pt x="1109" y="914"/>
                  <a:pt x="1104" y="917"/>
                  <a:pt x="1104" y="922"/>
                </a:cubicBezTo>
                <a:cubicBezTo>
                  <a:pt x="1110" y="919"/>
                  <a:pt x="1106" y="927"/>
                  <a:pt x="1110" y="926"/>
                </a:cubicBezTo>
                <a:cubicBezTo>
                  <a:pt x="1107" y="930"/>
                  <a:pt x="1107" y="933"/>
                  <a:pt x="1105" y="939"/>
                </a:cubicBezTo>
                <a:cubicBezTo>
                  <a:pt x="1107" y="940"/>
                  <a:pt x="1108" y="938"/>
                  <a:pt x="1108" y="939"/>
                </a:cubicBezTo>
                <a:cubicBezTo>
                  <a:pt x="1105" y="942"/>
                  <a:pt x="1109" y="950"/>
                  <a:pt x="1111" y="950"/>
                </a:cubicBezTo>
                <a:cubicBezTo>
                  <a:pt x="1111" y="952"/>
                  <a:pt x="1111" y="952"/>
                  <a:pt x="1111" y="952"/>
                </a:cubicBezTo>
                <a:cubicBezTo>
                  <a:pt x="1105" y="949"/>
                  <a:pt x="1107" y="954"/>
                  <a:pt x="1103" y="955"/>
                </a:cubicBezTo>
                <a:cubicBezTo>
                  <a:pt x="1103" y="953"/>
                  <a:pt x="1104" y="950"/>
                  <a:pt x="1102" y="950"/>
                </a:cubicBezTo>
                <a:cubicBezTo>
                  <a:pt x="1100" y="952"/>
                  <a:pt x="1096" y="952"/>
                  <a:pt x="1095" y="956"/>
                </a:cubicBezTo>
                <a:cubicBezTo>
                  <a:pt x="1099" y="956"/>
                  <a:pt x="1099" y="953"/>
                  <a:pt x="1103" y="953"/>
                </a:cubicBezTo>
                <a:cubicBezTo>
                  <a:pt x="1103" y="956"/>
                  <a:pt x="1101" y="956"/>
                  <a:pt x="1102" y="958"/>
                </a:cubicBezTo>
                <a:cubicBezTo>
                  <a:pt x="1103" y="960"/>
                  <a:pt x="1103" y="958"/>
                  <a:pt x="1106" y="958"/>
                </a:cubicBezTo>
                <a:cubicBezTo>
                  <a:pt x="1106" y="953"/>
                  <a:pt x="1111" y="952"/>
                  <a:pt x="1114" y="952"/>
                </a:cubicBezTo>
                <a:close/>
                <a:moveTo>
                  <a:pt x="1019" y="927"/>
                </a:moveTo>
                <a:cubicBezTo>
                  <a:pt x="1022" y="924"/>
                  <a:pt x="1025" y="921"/>
                  <a:pt x="1031" y="921"/>
                </a:cubicBezTo>
                <a:cubicBezTo>
                  <a:pt x="1032" y="917"/>
                  <a:pt x="1029" y="919"/>
                  <a:pt x="1029" y="916"/>
                </a:cubicBezTo>
                <a:cubicBezTo>
                  <a:pt x="1025" y="918"/>
                  <a:pt x="1019" y="924"/>
                  <a:pt x="1019" y="927"/>
                </a:cubicBezTo>
                <a:close/>
                <a:moveTo>
                  <a:pt x="157" y="919"/>
                </a:moveTo>
                <a:cubicBezTo>
                  <a:pt x="149" y="918"/>
                  <a:pt x="147" y="925"/>
                  <a:pt x="143" y="928"/>
                </a:cubicBezTo>
                <a:cubicBezTo>
                  <a:pt x="149" y="926"/>
                  <a:pt x="154" y="924"/>
                  <a:pt x="157" y="919"/>
                </a:cubicBezTo>
                <a:close/>
                <a:moveTo>
                  <a:pt x="986" y="921"/>
                </a:moveTo>
                <a:cubicBezTo>
                  <a:pt x="985" y="923"/>
                  <a:pt x="982" y="919"/>
                  <a:pt x="982" y="923"/>
                </a:cubicBezTo>
                <a:cubicBezTo>
                  <a:pt x="984" y="922"/>
                  <a:pt x="984" y="924"/>
                  <a:pt x="986" y="924"/>
                </a:cubicBezTo>
                <a:cubicBezTo>
                  <a:pt x="986" y="922"/>
                  <a:pt x="988" y="921"/>
                  <a:pt x="986" y="921"/>
                </a:cubicBezTo>
                <a:close/>
                <a:moveTo>
                  <a:pt x="786" y="1120"/>
                </a:moveTo>
                <a:cubicBezTo>
                  <a:pt x="787" y="1118"/>
                  <a:pt x="785" y="1117"/>
                  <a:pt x="786" y="1117"/>
                </a:cubicBezTo>
                <a:cubicBezTo>
                  <a:pt x="796" y="1115"/>
                  <a:pt x="807" y="1109"/>
                  <a:pt x="817" y="1109"/>
                </a:cubicBezTo>
                <a:cubicBezTo>
                  <a:pt x="821" y="1103"/>
                  <a:pt x="831" y="1106"/>
                  <a:pt x="834" y="1098"/>
                </a:cubicBezTo>
                <a:cubicBezTo>
                  <a:pt x="835" y="1096"/>
                  <a:pt x="831" y="1094"/>
                  <a:pt x="833" y="1090"/>
                </a:cubicBezTo>
                <a:cubicBezTo>
                  <a:pt x="839" y="1086"/>
                  <a:pt x="848" y="1084"/>
                  <a:pt x="853" y="1083"/>
                </a:cubicBezTo>
                <a:cubicBezTo>
                  <a:pt x="852" y="1085"/>
                  <a:pt x="852" y="1087"/>
                  <a:pt x="852" y="1089"/>
                </a:cubicBezTo>
                <a:cubicBezTo>
                  <a:pt x="856" y="1089"/>
                  <a:pt x="858" y="1090"/>
                  <a:pt x="859" y="1092"/>
                </a:cubicBezTo>
                <a:cubicBezTo>
                  <a:pt x="854" y="1096"/>
                  <a:pt x="847" y="1099"/>
                  <a:pt x="842" y="1104"/>
                </a:cubicBezTo>
                <a:cubicBezTo>
                  <a:pt x="836" y="1100"/>
                  <a:pt x="826" y="1109"/>
                  <a:pt x="822" y="1114"/>
                </a:cubicBezTo>
                <a:cubicBezTo>
                  <a:pt x="835" y="1111"/>
                  <a:pt x="846" y="1106"/>
                  <a:pt x="858" y="1102"/>
                </a:cubicBezTo>
                <a:cubicBezTo>
                  <a:pt x="857" y="1094"/>
                  <a:pt x="862" y="1089"/>
                  <a:pt x="867" y="1084"/>
                </a:cubicBezTo>
                <a:cubicBezTo>
                  <a:pt x="865" y="1084"/>
                  <a:pt x="862" y="1087"/>
                  <a:pt x="861" y="1084"/>
                </a:cubicBezTo>
                <a:cubicBezTo>
                  <a:pt x="870" y="1074"/>
                  <a:pt x="889" y="1072"/>
                  <a:pt x="900" y="1063"/>
                </a:cubicBezTo>
                <a:cubicBezTo>
                  <a:pt x="898" y="1061"/>
                  <a:pt x="893" y="1064"/>
                  <a:pt x="891" y="1061"/>
                </a:cubicBezTo>
                <a:cubicBezTo>
                  <a:pt x="895" y="1052"/>
                  <a:pt x="908" y="1051"/>
                  <a:pt x="917" y="1046"/>
                </a:cubicBezTo>
                <a:cubicBezTo>
                  <a:pt x="915" y="1044"/>
                  <a:pt x="916" y="1042"/>
                  <a:pt x="917" y="1040"/>
                </a:cubicBezTo>
                <a:cubicBezTo>
                  <a:pt x="912" y="1041"/>
                  <a:pt x="908" y="1044"/>
                  <a:pt x="903" y="1045"/>
                </a:cubicBezTo>
                <a:cubicBezTo>
                  <a:pt x="906" y="1038"/>
                  <a:pt x="917" y="1038"/>
                  <a:pt x="922" y="1032"/>
                </a:cubicBezTo>
                <a:cubicBezTo>
                  <a:pt x="919" y="1032"/>
                  <a:pt x="923" y="1029"/>
                  <a:pt x="922" y="1028"/>
                </a:cubicBezTo>
                <a:cubicBezTo>
                  <a:pt x="916" y="1028"/>
                  <a:pt x="918" y="1036"/>
                  <a:pt x="911" y="1036"/>
                </a:cubicBezTo>
                <a:cubicBezTo>
                  <a:pt x="911" y="1032"/>
                  <a:pt x="911" y="1032"/>
                  <a:pt x="911" y="1032"/>
                </a:cubicBezTo>
                <a:cubicBezTo>
                  <a:pt x="904" y="1034"/>
                  <a:pt x="903" y="1042"/>
                  <a:pt x="895" y="1044"/>
                </a:cubicBezTo>
                <a:cubicBezTo>
                  <a:pt x="896" y="1041"/>
                  <a:pt x="897" y="1040"/>
                  <a:pt x="895" y="1038"/>
                </a:cubicBezTo>
                <a:cubicBezTo>
                  <a:pt x="891" y="1039"/>
                  <a:pt x="888" y="1042"/>
                  <a:pt x="885" y="1045"/>
                </a:cubicBezTo>
                <a:cubicBezTo>
                  <a:pt x="882" y="1041"/>
                  <a:pt x="878" y="1047"/>
                  <a:pt x="875" y="1044"/>
                </a:cubicBezTo>
                <a:cubicBezTo>
                  <a:pt x="888" y="1031"/>
                  <a:pt x="913" y="1030"/>
                  <a:pt x="924" y="1015"/>
                </a:cubicBezTo>
                <a:cubicBezTo>
                  <a:pt x="915" y="1018"/>
                  <a:pt x="909" y="1024"/>
                  <a:pt x="900" y="1028"/>
                </a:cubicBezTo>
                <a:cubicBezTo>
                  <a:pt x="900" y="1026"/>
                  <a:pt x="897" y="1027"/>
                  <a:pt x="897" y="1025"/>
                </a:cubicBezTo>
                <a:cubicBezTo>
                  <a:pt x="917" y="1012"/>
                  <a:pt x="940" y="1004"/>
                  <a:pt x="958" y="990"/>
                </a:cubicBezTo>
                <a:cubicBezTo>
                  <a:pt x="956" y="989"/>
                  <a:pt x="954" y="990"/>
                  <a:pt x="954" y="989"/>
                </a:cubicBezTo>
                <a:cubicBezTo>
                  <a:pt x="954" y="982"/>
                  <a:pt x="958" y="980"/>
                  <a:pt x="963" y="979"/>
                </a:cubicBezTo>
                <a:cubicBezTo>
                  <a:pt x="962" y="981"/>
                  <a:pt x="962" y="982"/>
                  <a:pt x="963" y="983"/>
                </a:cubicBezTo>
                <a:cubicBezTo>
                  <a:pt x="976" y="982"/>
                  <a:pt x="994" y="976"/>
                  <a:pt x="995" y="969"/>
                </a:cubicBezTo>
                <a:cubicBezTo>
                  <a:pt x="1005" y="970"/>
                  <a:pt x="1010" y="961"/>
                  <a:pt x="1017" y="960"/>
                </a:cubicBezTo>
                <a:cubicBezTo>
                  <a:pt x="1017" y="963"/>
                  <a:pt x="1019" y="963"/>
                  <a:pt x="1020" y="964"/>
                </a:cubicBezTo>
                <a:cubicBezTo>
                  <a:pt x="1021" y="963"/>
                  <a:pt x="1021" y="962"/>
                  <a:pt x="1022" y="961"/>
                </a:cubicBezTo>
                <a:cubicBezTo>
                  <a:pt x="1028" y="962"/>
                  <a:pt x="1039" y="953"/>
                  <a:pt x="1043" y="946"/>
                </a:cubicBezTo>
                <a:cubicBezTo>
                  <a:pt x="1041" y="946"/>
                  <a:pt x="1040" y="945"/>
                  <a:pt x="1040" y="943"/>
                </a:cubicBezTo>
                <a:cubicBezTo>
                  <a:pt x="1043" y="942"/>
                  <a:pt x="1044" y="944"/>
                  <a:pt x="1048" y="942"/>
                </a:cubicBezTo>
                <a:cubicBezTo>
                  <a:pt x="1048" y="940"/>
                  <a:pt x="1050" y="938"/>
                  <a:pt x="1047" y="938"/>
                </a:cubicBezTo>
                <a:cubicBezTo>
                  <a:pt x="1048" y="940"/>
                  <a:pt x="1043" y="942"/>
                  <a:pt x="1042" y="939"/>
                </a:cubicBezTo>
                <a:cubicBezTo>
                  <a:pt x="1041" y="936"/>
                  <a:pt x="1047" y="939"/>
                  <a:pt x="1047" y="935"/>
                </a:cubicBezTo>
                <a:cubicBezTo>
                  <a:pt x="1041" y="932"/>
                  <a:pt x="1035" y="943"/>
                  <a:pt x="1028" y="944"/>
                </a:cubicBezTo>
                <a:cubicBezTo>
                  <a:pt x="1026" y="935"/>
                  <a:pt x="1036" y="930"/>
                  <a:pt x="1040" y="923"/>
                </a:cubicBezTo>
                <a:cubicBezTo>
                  <a:pt x="1031" y="925"/>
                  <a:pt x="1016" y="930"/>
                  <a:pt x="1021" y="940"/>
                </a:cubicBezTo>
                <a:cubicBezTo>
                  <a:pt x="1015" y="941"/>
                  <a:pt x="1013" y="946"/>
                  <a:pt x="1008" y="948"/>
                </a:cubicBezTo>
                <a:cubicBezTo>
                  <a:pt x="1007" y="946"/>
                  <a:pt x="1010" y="943"/>
                  <a:pt x="1005" y="943"/>
                </a:cubicBezTo>
                <a:cubicBezTo>
                  <a:pt x="1006" y="950"/>
                  <a:pt x="1003" y="951"/>
                  <a:pt x="999" y="952"/>
                </a:cubicBezTo>
                <a:cubicBezTo>
                  <a:pt x="998" y="949"/>
                  <a:pt x="1000" y="949"/>
                  <a:pt x="1001" y="947"/>
                </a:cubicBezTo>
                <a:cubicBezTo>
                  <a:pt x="993" y="949"/>
                  <a:pt x="994" y="956"/>
                  <a:pt x="985" y="954"/>
                </a:cubicBezTo>
                <a:cubicBezTo>
                  <a:pt x="979" y="959"/>
                  <a:pt x="974" y="965"/>
                  <a:pt x="968" y="969"/>
                </a:cubicBezTo>
                <a:cubicBezTo>
                  <a:pt x="967" y="968"/>
                  <a:pt x="967" y="967"/>
                  <a:pt x="967" y="965"/>
                </a:cubicBezTo>
                <a:cubicBezTo>
                  <a:pt x="962" y="967"/>
                  <a:pt x="955" y="973"/>
                  <a:pt x="949" y="971"/>
                </a:cubicBezTo>
                <a:cubicBezTo>
                  <a:pt x="952" y="967"/>
                  <a:pt x="956" y="963"/>
                  <a:pt x="961" y="960"/>
                </a:cubicBezTo>
                <a:cubicBezTo>
                  <a:pt x="959" y="957"/>
                  <a:pt x="958" y="955"/>
                  <a:pt x="956" y="953"/>
                </a:cubicBezTo>
                <a:cubicBezTo>
                  <a:pt x="959" y="954"/>
                  <a:pt x="958" y="951"/>
                  <a:pt x="961" y="952"/>
                </a:cubicBezTo>
                <a:cubicBezTo>
                  <a:pt x="960" y="953"/>
                  <a:pt x="959" y="953"/>
                  <a:pt x="960" y="955"/>
                </a:cubicBezTo>
                <a:cubicBezTo>
                  <a:pt x="977" y="960"/>
                  <a:pt x="979" y="944"/>
                  <a:pt x="991" y="940"/>
                </a:cubicBezTo>
                <a:cubicBezTo>
                  <a:pt x="991" y="937"/>
                  <a:pt x="988" y="936"/>
                  <a:pt x="989" y="931"/>
                </a:cubicBezTo>
                <a:cubicBezTo>
                  <a:pt x="986" y="932"/>
                  <a:pt x="985" y="934"/>
                  <a:pt x="985" y="938"/>
                </a:cubicBezTo>
                <a:cubicBezTo>
                  <a:pt x="990" y="941"/>
                  <a:pt x="980" y="946"/>
                  <a:pt x="977" y="944"/>
                </a:cubicBezTo>
                <a:cubicBezTo>
                  <a:pt x="977" y="942"/>
                  <a:pt x="980" y="943"/>
                  <a:pt x="980" y="941"/>
                </a:cubicBezTo>
                <a:cubicBezTo>
                  <a:pt x="978" y="941"/>
                  <a:pt x="975" y="942"/>
                  <a:pt x="975" y="940"/>
                </a:cubicBezTo>
                <a:cubicBezTo>
                  <a:pt x="976" y="939"/>
                  <a:pt x="977" y="938"/>
                  <a:pt x="980" y="939"/>
                </a:cubicBezTo>
                <a:cubicBezTo>
                  <a:pt x="979" y="935"/>
                  <a:pt x="978" y="934"/>
                  <a:pt x="979" y="930"/>
                </a:cubicBezTo>
                <a:cubicBezTo>
                  <a:pt x="975" y="931"/>
                  <a:pt x="973" y="933"/>
                  <a:pt x="971" y="930"/>
                </a:cubicBezTo>
                <a:cubicBezTo>
                  <a:pt x="962" y="942"/>
                  <a:pt x="947" y="948"/>
                  <a:pt x="935" y="956"/>
                </a:cubicBezTo>
                <a:cubicBezTo>
                  <a:pt x="933" y="956"/>
                  <a:pt x="931" y="955"/>
                  <a:pt x="928" y="955"/>
                </a:cubicBezTo>
                <a:cubicBezTo>
                  <a:pt x="926" y="957"/>
                  <a:pt x="924" y="958"/>
                  <a:pt x="924" y="962"/>
                </a:cubicBezTo>
                <a:cubicBezTo>
                  <a:pt x="926" y="962"/>
                  <a:pt x="928" y="962"/>
                  <a:pt x="928" y="964"/>
                </a:cubicBezTo>
                <a:cubicBezTo>
                  <a:pt x="921" y="972"/>
                  <a:pt x="911" y="979"/>
                  <a:pt x="897" y="972"/>
                </a:cubicBezTo>
                <a:cubicBezTo>
                  <a:pt x="896" y="975"/>
                  <a:pt x="891" y="976"/>
                  <a:pt x="889" y="978"/>
                </a:cubicBezTo>
                <a:cubicBezTo>
                  <a:pt x="893" y="979"/>
                  <a:pt x="894" y="978"/>
                  <a:pt x="897" y="978"/>
                </a:cubicBezTo>
                <a:cubicBezTo>
                  <a:pt x="894" y="983"/>
                  <a:pt x="900" y="979"/>
                  <a:pt x="901" y="983"/>
                </a:cubicBezTo>
                <a:cubicBezTo>
                  <a:pt x="897" y="984"/>
                  <a:pt x="892" y="988"/>
                  <a:pt x="894" y="991"/>
                </a:cubicBezTo>
                <a:cubicBezTo>
                  <a:pt x="895" y="987"/>
                  <a:pt x="899" y="991"/>
                  <a:pt x="900" y="988"/>
                </a:cubicBezTo>
                <a:cubicBezTo>
                  <a:pt x="900" y="989"/>
                  <a:pt x="902" y="989"/>
                  <a:pt x="902" y="991"/>
                </a:cubicBezTo>
                <a:cubicBezTo>
                  <a:pt x="899" y="993"/>
                  <a:pt x="900" y="993"/>
                  <a:pt x="901" y="996"/>
                </a:cubicBezTo>
                <a:cubicBezTo>
                  <a:pt x="895" y="998"/>
                  <a:pt x="894" y="1005"/>
                  <a:pt x="890" y="1009"/>
                </a:cubicBezTo>
                <a:cubicBezTo>
                  <a:pt x="887" y="1010"/>
                  <a:pt x="887" y="1008"/>
                  <a:pt x="885" y="1008"/>
                </a:cubicBezTo>
                <a:cubicBezTo>
                  <a:pt x="879" y="1011"/>
                  <a:pt x="877" y="1015"/>
                  <a:pt x="873" y="1017"/>
                </a:cubicBezTo>
                <a:cubicBezTo>
                  <a:pt x="865" y="1023"/>
                  <a:pt x="855" y="1022"/>
                  <a:pt x="850" y="1030"/>
                </a:cubicBezTo>
                <a:cubicBezTo>
                  <a:pt x="858" y="1032"/>
                  <a:pt x="859" y="1028"/>
                  <a:pt x="864" y="1024"/>
                </a:cubicBezTo>
                <a:cubicBezTo>
                  <a:pt x="873" y="1018"/>
                  <a:pt x="888" y="1014"/>
                  <a:pt x="895" y="1011"/>
                </a:cubicBezTo>
                <a:cubicBezTo>
                  <a:pt x="892" y="1017"/>
                  <a:pt x="886" y="1020"/>
                  <a:pt x="880" y="1024"/>
                </a:cubicBezTo>
                <a:cubicBezTo>
                  <a:pt x="879" y="1023"/>
                  <a:pt x="880" y="1020"/>
                  <a:pt x="878" y="1020"/>
                </a:cubicBezTo>
                <a:cubicBezTo>
                  <a:pt x="872" y="1029"/>
                  <a:pt x="860" y="1033"/>
                  <a:pt x="849" y="1039"/>
                </a:cubicBezTo>
                <a:cubicBezTo>
                  <a:pt x="838" y="1044"/>
                  <a:pt x="822" y="1053"/>
                  <a:pt x="813" y="1052"/>
                </a:cubicBezTo>
                <a:cubicBezTo>
                  <a:pt x="813" y="1053"/>
                  <a:pt x="813" y="1055"/>
                  <a:pt x="812" y="1056"/>
                </a:cubicBezTo>
                <a:cubicBezTo>
                  <a:pt x="804" y="1054"/>
                  <a:pt x="800" y="1059"/>
                  <a:pt x="792" y="1061"/>
                </a:cubicBezTo>
                <a:cubicBezTo>
                  <a:pt x="792" y="1064"/>
                  <a:pt x="794" y="1064"/>
                  <a:pt x="795" y="1066"/>
                </a:cubicBezTo>
                <a:cubicBezTo>
                  <a:pt x="792" y="1066"/>
                  <a:pt x="790" y="1069"/>
                  <a:pt x="791" y="1070"/>
                </a:cubicBezTo>
                <a:cubicBezTo>
                  <a:pt x="803" y="1066"/>
                  <a:pt x="820" y="1061"/>
                  <a:pt x="836" y="1053"/>
                </a:cubicBezTo>
                <a:cubicBezTo>
                  <a:pt x="838" y="1044"/>
                  <a:pt x="849" y="1046"/>
                  <a:pt x="855" y="1043"/>
                </a:cubicBezTo>
                <a:cubicBezTo>
                  <a:pt x="856" y="1045"/>
                  <a:pt x="853" y="1044"/>
                  <a:pt x="853" y="1047"/>
                </a:cubicBezTo>
                <a:cubicBezTo>
                  <a:pt x="856" y="1047"/>
                  <a:pt x="858" y="1049"/>
                  <a:pt x="856" y="1051"/>
                </a:cubicBezTo>
                <a:cubicBezTo>
                  <a:pt x="863" y="1052"/>
                  <a:pt x="870" y="1040"/>
                  <a:pt x="874" y="1047"/>
                </a:cubicBezTo>
                <a:cubicBezTo>
                  <a:pt x="867" y="1048"/>
                  <a:pt x="858" y="1052"/>
                  <a:pt x="853" y="1058"/>
                </a:cubicBezTo>
                <a:cubicBezTo>
                  <a:pt x="857" y="1057"/>
                  <a:pt x="860" y="1058"/>
                  <a:pt x="861" y="1061"/>
                </a:cubicBezTo>
                <a:cubicBezTo>
                  <a:pt x="859" y="1061"/>
                  <a:pt x="859" y="1063"/>
                  <a:pt x="858" y="1063"/>
                </a:cubicBezTo>
                <a:cubicBezTo>
                  <a:pt x="854" y="1058"/>
                  <a:pt x="847" y="1064"/>
                  <a:pt x="844" y="1063"/>
                </a:cubicBezTo>
                <a:cubicBezTo>
                  <a:pt x="843" y="1059"/>
                  <a:pt x="849" y="1063"/>
                  <a:pt x="849" y="1059"/>
                </a:cubicBezTo>
                <a:cubicBezTo>
                  <a:pt x="846" y="1056"/>
                  <a:pt x="845" y="1061"/>
                  <a:pt x="841" y="1060"/>
                </a:cubicBezTo>
                <a:cubicBezTo>
                  <a:pt x="842" y="1058"/>
                  <a:pt x="842" y="1056"/>
                  <a:pt x="840" y="1056"/>
                </a:cubicBezTo>
                <a:cubicBezTo>
                  <a:pt x="830" y="1061"/>
                  <a:pt x="823" y="1069"/>
                  <a:pt x="811" y="1070"/>
                </a:cubicBezTo>
                <a:cubicBezTo>
                  <a:pt x="811" y="1071"/>
                  <a:pt x="812" y="1072"/>
                  <a:pt x="812" y="1073"/>
                </a:cubicBezTo>
                <a:cubicBezTo>
                  <a:pt x="810" y="1074"/>
                  <a:pt x="808" y="1076"/>
                  <a:pt x="805" y="1076"/>
                </a:cubicBezTo>
                <a:cubicBezTo>
                  <a:pt x="805" y="1075"/>
                  <a:pt x="806" y="1074"/>
                  <a:pt x="807" y="1073"/>
                </a:cubicBezTo>
                <a:cubicBezTo>
                  <a:pt x="803" y="1073"/>
                  <a:pt x="799" y="1074"/>
                  <a:pt x="797" y="1077"/>
                </a:cubicBezTo>
                <a:cubicBezTo>
                  <a:pt x="800" y="1078"/>
                  <a:pt x="802" y="1074"/>
                  <a:pt x="804" y="1077"/>
                </a:cubicBezTo>
                <a:cubicBezTo>
                  <a:pt x="798" y="1079"/>
                  <a:pt x="787" y="1088"/>
                  <a:pt x="782" y="1082"/>
                </a:cubicBezTo>
                <a:cubicBezTo>
                  <a:pt x="777" y="1083"/>
                  <a:pt x="772" y="1085"/>
                  <a:pt x="768" y="1088"/>
                </a:cubicBezTo>
                <a:cubicBezTo>
                  <a:pt x="771" y="1088"/>
                  <a:pt x="773" y="1088"/>
                  <a:pt x="774" y="1090"/>
                </a:cubicBezTo>
                <a:cubicBezTo>
                  <a:pt x="767" y="1091"/>
                  <a:pt x="761" y="1092"/>
                  <a:pt x="758" y="1096"/>
                </a:cubicBezTo>
                <a:cubicBezTo>
                  <a:pt x="757" y="1095"/>
                  <a:pt x="755" y="1094"/>
                  <a:pt x="753" y="1095"/>
                </a:cubicBezTo>
                <a:cubicBezTo>
                  <a:pt x="751" y="1098"/>
                  <a:pt x="747" y="1098"/>
                  <a:pt x="746" y="1101"/>
                </a:cubicBezTo>
                <a:cubicBezTo>
                  <a:pt x="749" y="1100"/>
                  <a:pt x="747" y="1104"/>
                  <a:pt x="749" y="1104"/>
                </a:cubicBezTo>
                <a:cubicBezTo>
                  <a:pt x="749" y="1103"/>
                  <a:pt x="751" y="1103"/>
                  <a:pt x="752" y="1102"/>
                </a:cubicBezTo>
                <a:cubicBezTo>
                  <a:pt x="751" y="1105"/>
                  <a:pt x="755" y="1104"/>
                  <a:pt x="754" y="1108"/>
                </a:cubicBezTo>
                <a:cubicBezTo>
                  <a:pt x="750" y="1106"/>
                  <a:pt x="752" y="1112"/>
                  <a:pt x="750" y="1112"/>
                </a:cubicBezTo>
                <a:cubicBezTo>
                  <a:pt x="745" y="1115"/>
                  <a:pt x="743" y="1109"/>
                  <a:pt x="738" y="1109"/>
                </a:cubicBezTo>
                <a:cubicBezTo>
                  <a:pt x="737" y="1113"/>
                  <a:pt x="732" y="1117"/>
                  <a:pt x="728" y="1115"/>
                </a:cubicBezTo>
                <a:cubicBezTo>
                  <a:pt x="728" y="1114"/>
                  <a:pt x="730" y="1114"/>
                  <a:pt x="730" y="1112"/>
                </a:cubicBezTo>
                <a:cubicBezTo>
                  <a:pt x="711" y="1113"/>
                  <a:pt x="700" y="1127"/>
                  <a:pt x="684" y="1122"/>
                </a:cubicBezTo>
                <a:cubicBezTo>
                  <a:pt x="681" y="1133"/>
                  <a:pt x="662" y="1127"/>
                  <a:pt x="657" y="1136"/>
                </a:cubicBezTo>
                <a:cubicBezTo>
                  <a:pt x="660" y="1138"/>
                  <a:pt x="664" y="1137"/>
                  <a:pt x="666" y="1138"/>
                </a:cubicBezTo>
                <a:cubicBezTo>
                  <a:pt x="666" y="1141"/>
                  <a:pt x="663" y="1140"/>
                  <a:pt x="664" y="1144"/>
                </a:cubicBezTo>
                <a:cubicBezTo>
                  <a:pt x="667" y="1145"/>
                  <a:pt x="665" y="1141"/>
                  <a:pt x="667" y="1140"/>
                </a:cubicBezTo>
                <a:cubicBezTo>
                  <a:pt x="683" y="1140"/>
                  <a:pt x="694" y="1136"/>
                  <a:pt x="706" y="1133"/>
                </a:cubicBezTo>
                <a:cubicBezTo>
                  <a:pt x="714" y="1130"/>
                  <a:pt x="726" y="1131"/>
                  <a:pt x="727" y="1122"/>
                </a:cubicBezTo>
                <a:cubicBezTo>
                  <a:pt x="726" y="1122"/>
                  <a:pt x="724" y="1123"/>
                  <a:pt x="724" y="1122"/>
                </a:cubicBezTo>
                <a:cubicBezTo>
                  <a:pt x="727" y="1120"/>
                  <a:pt x="731" y="1119"/>
                  <a:pt x="736" y="1120"/>
                </a:cubicBezTo>
                <a:cubicBezTo>
                  <a:pt x="736" y="1122"/>
                  <a:pt x="736" y="1122"/>
                  <a:pt x="736" y="1122"/>
                </a:cubicBezTo>
                <a:cubicBezTo>
                  <a:pt x="752" y="1118"/>
                  <a:pt x="767" y="1111"/>
                  <a:pt x="783" y="1109"/>
                </a:cubicBezTo>
                <a:cubicBezTo>
                  <a:pt x="775" y="1110"/>
                  <a:pt x="774" y="1116"/>
                  <a:pt x="768" y="1118"/>
                </a:cubicBezTo>
                <a:cubicBezTo>
                  <a:pt x="761" y="1120"/>
                  <a:pt x="760" y="1128"/>
                  <a:pt x="753" y="1125"/>
                </a:cubicBezTo>
                <a:cubicBezTo>
                  <a:pt x="747" y="1132"/>
                  <a:pt x="733" y="1131"/>
                  <a:pt x="728" y="1139"/>
                </a:cubicBezTo>
                <a:cubicBezTo>
                  <a:pt x="725" y="1136"/>
                  <a:pt x="722" y="1138"/>
                  <a:pt x="719" y="1139"/>
                </a:cubicBezTo>
                <a:cubicBezTo>
                  <a:pt x="717" y="1141"/>
                  <a:pt x="719" y="1141"/>
                  <a:pt x="720" y="1143"/>
                </a:cubicBezTo>
                <a:cubicBezTo>
                  <a:pt x="717" y="1143"/>
                  <a:pt x="715" y="1144"/>
                  <a:pt x="715" y="1147"/>
                </a:cubicBezTo>
                <a:cubicBezTo>
                  <a:pt x="731" y="1148"/>
                  <a:pt x="734" y="1136"/>
                  <a:pt x="749" y="1136"/>
                </a:cubicBezTo>
                <a:cubicBezTo>
                  <a:pt x="751" y="1135"/>
                  <a:pt x="749" y="1135"/>
                  <a:pt x="751" y="1134"/>
                </a:cubicBezTo>
                <a:cubicBezTo>
                  <a:pt x="752" y="1135"/>
                  <a:pt x="752" y="1133"/>
                  <a:pt x="755" y="1134"/>
                </a:cubicBezTo>
                <a:cubicBezTo>
                  <a:pt x="755" y="1135"/>
                  <a:pt x="755" y="1136"/>
                  <a:pt x="754" y="1136"/>
                </a:cubicBezTo>
                <a:cubicBezTo>
                  <a:pt x="769" y="1135"/>
                  <a:pt x="774" y="1124"/>
                  <a:pt x="786" y="1120"/>
                </a:cubicBezTo>
                <a:close/>
                <a:moveTo>
                  <a:pt x="1029" y="945"/>
                </a:moveTo>
                <a:cubicBezTo>
                  <a:pt x="1032" y="946"/>
                  <a:pt x="1032" y="943"/>
                  <a:pt x="1035" y="944"/>
                </a:cubicBezTo>
                <a:cubicBezTo>
                  <a:pt x="1034" y="946"/>
                  <a:pt x="1036" y="946"/>
                  <a:pt x="1036" y="945"/>
                </a:cubicBezTo>
                <a:cubicBezTo>
                  <a:pt x="1037" y="944"/>
                  <a:pt x="1034" y="954"/>
                  <a:pt x="1030" y="954"/>
                </a:cubicBezTo>
                <a:cubicBezTo>
                  <a:pt x="1030" y="951"/>
                  <a:pt x="1029" y="949"/>
                  <a:pt x="1029" y="945"/>
                </a:cubicBezTo>
                <a:close/>
                <a:moveTo>
                  <a:pt x="971" y="944"/>
                </a:moveTo>
                <a:cubicBezTo>
                  <a:pt x="969" y="946"/>
                  <a:pt x="967" y="952"/>
                  <a:pt x="963" y="950"/>
                </a:cubicBezTo>
                <a:cubicBezTo>
                  <a:pt x="966" y="948"/>
                  <a:pt x="967" y="945"/>
                  <a:pt x="971" y="944"/>
                </a:cubicBezTo>
                <a:close/>
                <a:moveTo>
                  <a:pt x="930" y="993"/>
                </a:moveTo>
                <a:cubicBezTo>
                  <a:pt x="932" y="991"/>
                  <a:pt x="928" y="991"/>
                  <a:pt x="930" y="988"/>
                </a:cubicBezTo>
                <a:cubicBezTo>
                  <a:pt x="938" y="987"/>
                  <a:pt x="942" y="984"/>
                  <a:pt x="949" y="983"/>
                </a:cubicBezTo>
                <a:cubicBezTo>
                  <a:pt x="944" y="988"/>
                  <a:pt x="939" y="993"/>
                  <a:pt x="930" y="993"/>
                </a:cubicBezTo>
                <a:close/>
                <a:moveTo>
                  <a:pt x="945" y="957"/>
                </a:moveTo>
                <a:cubicBezTo>
                  <a:pt x="949" y="959"/>
                  <a:pt x="945" y="964"/>
                  <a:pt x="941" y="964"/>
                </a:cubicBezTo>
                <a:cubicBezTo>
                  <a:pt x="944" y="961"/>
                  <a:pt x="944" y="961"/>
                  <a:pt x="945" y="957"/>
                </a:cubicBezTo>
                <a:close/>
                <a:moveTo>
                  <a:pt x="925" y="971"/>
                </a:moveTo>
                <a:cubicBezTo>
                  <a:pt x="926" y="971"/>
                  <a:pt x="926" y="973"/>
                  <a:pt x="926" y="974"/>
                </a:cubicBezTo>
                <a:cubicBezTo>
                  <a:pt x="926" y="973"/>
                  <a:pt x="927" y="973"/>
                  <a:pt x="928" y="973"/>
                </a:cubicBezTo>
                <a:cubicBezTo>
                  <a:pt x="926" y="966"/>
                  <a:pt x="937" y="965"/>
                  <a:pt x="939" y="962"/>
                </a:cubicBezTo>
                <a:cubicBezTo>
                  <a:pt x="942" y="963"/>
                  <a:pt x="935" y="969"/>
                  <a:pt x="932" y="969"/>
                </a:cubicBezTo>
                <a:cubicBezTo>
                  <a:pt x="934" y="972"/>
                  <a:pt x="936" y="966"/>
                  <a:pt x="938" y="969"/>
                </a:cubicBezTo>
                <a:cubicBezTo>
                  <a:pt x="937" y="971"/>
                  <a:pt x="936" y="973"/>
                  <a:pt x="934" y="975"/>
                </a:cubicBezTo>
                <a:cubicBezTo>
                  <a:pt x="931" y="971"/>
                  <a:pt x="929" y="975"/>
                  <a:pt x="925" y="976"/>
                </a:cubicBezTo>
                <a:cubicBezTo>
                  <a:pt x="925" y="973"/>
                  <a:pt x="923" y="973"/>
                  <a:pt x="925" y="971"/>
                </a:cubicBezTo>
                <a:close/>
                <a:moveTo>
                  <a:pt x="913" y="1004"/>
                </a:moveTo>
                <a:cubicBezTo>
                  <a:pt x="911" y="999"/>
                  <a:pt x="918" y="996"/>
                  <a:pt x="924" y="996"/>
                </a:cubicBezTo>
                <a:cubicBezTo>
                  <a:pt x="922" y="1001"/>
                  <a:pt x="916" y="1000"/>
                  <a:pt x="913" y="1004"/>
                </a:cubicBezTo>
                <a:close/>
                <a:moveTo>
                  <a:pt x="918" y="976"/>
                </a:moveTo>
                <a:cubicBezTo>
                  <a:pt x="922" y="981"/>
                  <a:pt x="911" y="983"/>
                  <a:pt x="906" y="987"/>
                </a:cubicBezTo>
                <a:cubicBezTo>
                  <a:pt x="908" y="979"/>
                  <a:pt x="916" y="981"/>
                  <a:pt x="918" y="976"/>
                </a:cubicBezTo>
                <a:close/>
                <a:moveTo>
                  <a:pt x="914" y="986"/>
                </a:moveTo>
                <a:cubicBezTo>
                  <a:pt x="918" y="989"/>
                  <a:pt x="909" y="993"/>
                  <a:pt x="904" y="992"/>
                </a:cubicBezTo>
                <a:cubicBezTo>
                  <a:pt x="906" y="989"/>
                  <a:pt x="911" y="989"/>
                  <a:pt x="914" y="986"/>
                </a:cubicBezTo>
                <a:close/>
                <a:moveTo>
                  <a:pt x="885" y="1027"/>
                </a:moveTo>
                <a:cubicBezTo>
                  <a:pt x="888" y="1030"/>
                  <a:pt x="891" y="1028"/>
                  <a:pt x="895" y="1027"/>
                </a:cubicBezTo>
                <a:cubicBezTo>
                  <a:pt x="893" y="1033"/>
                  <a:pt x="887" y="1035"/>
                  <a:pt x="881" y="1036"/>
                </a:cubicBezTo>
                <a:cubicBezTo>
                  <a:pt x="882" y="1032"/>
                  <a:pt x="886" y="1032"/>
                  <a:pt x="885" y="1027"/>
                </a:cubicBezTo>
                <a:close/>
                <a:moveTo>
                  <a:pt x="865" y="1045"/>
                </a:moveTo>
                <a:cubicBezTo>
                  <a:pt x="864" y="1048"/>
                  <a:pt x="867" y="1040"/>
                  <a:pt x="870" y="1041"/>
                </a:cubicBezTo>
                <a:cubicBezTo>
                  <a:pt x="871" y="1045"/>
                  <a:pt x="867" y="1044"/>
                  <a:pt x="865" y="1045"/>
                </a:cubicBezTo>
                <a:close/>
                <a:moveTo>
                  <a:pt x="837" y="1067"/>
                </a:moveTo>
                <a:cubicBezTo>
                  <a:pt x="837" y="1070"/>
                  <a:pt x="834" y="1071"/>
                  <a:pt x="831" y="1071"/>
                </a:cubicBezTo>
                <a:cubicBezTo>
                  <a:pt x="830" y="1069"/>
                  <a:pt x="832" y="1066"/>
                  <a:pt x="837" y="1067"/>
                </a:cubicBezTo>
                <a:close/>
                <a:moveTo>
                  <a:pt x="821" y="1093"/>
                </a:moveTo>
                <a:cubicBezTo>
                  <a:pt x="822" y="1092"/>
                  <a:pt x="825" y="1092"/>
                  <a:pt x="827" y="1092"/>
                </a:cubicBezTo>
                <a:cubicBezTo>
                  <a:pt x="826" y="1094"/>
                  <a:pt x="825" y="1095"/>
                  <a:pt x="823" y="1096"/>
                </a:cubicBezTo>
                <a:cubicBezTo>
                  <a:pt x="821" y="1096"/>
                  <a:pt x="821" y="1095"/>
                  <a:pt x="821" y="1093"/>
                </a:cubicBezTo>
                <a:close/>
                <a:moveTo>
                  <a:pt x="785" y="1113"/>
                </a:moveTo>
                <a:cubicBezTo>
                  <a:pt x="786" y="1110"/>
                  <a:pt x="794" y="1108"/>
                  <a:pt x="798" y="1109"/>
                </a:cubicBezTo>
                <a:cubicBezTo>
                  <a:pt x="795" y="1111"/>
                  <a:pt x="790" y="1112"/>
                  <a:pt x="785" y="1113"/>
                </a:cubicBezTo>
                <a:close/>
                <a:moveTo>
                  <a:pt x="815" y="1075"/>
                </a:moveTo>
                <a:cubicBezTo>
                  <a:pt x="815" y="1079"/>
                  <a:pt x="815" y="1079"/>
                  <a:pt x="815" y="1079"/>
                </a:cubicBezTo>
                <a:cubicBezTo>
                  <a:pt x="810" y="1081"/>
                  <a:pt x="806" y="1077"/>
                  <a:pt x="805" y="1082"/>
                </a:cubicBezTo>
                <a:cubicBezTo>
                  <a:pt x="802" y="1077"/>
                  <a:pt x="810" y="1075"/>
                  <a:pt x="815" y="1075"/>
                </a:cubicBezTo>
                <a:close/>
                <a:moveTo>
                  <a:pt x="800" y="1089"/>
                </a:moveTo>
                <a:cubicBezTo>
                  <a:pt x="800" y="1080"/>
                  <a:pt x="809" y="1084"/>
                  <a:pt x="814" y="1083"/>
                </a:cubicBezTo>
                <a:cubicBezTo>
                  <a:pt x="810" y="1092"/>
                  <a:pt x="790" y="1102"/>
                  <a:pt x="784" y="1094"/>
                </a:cubicBezTo>
                <a:cubicBezTo>
                  <a:pt x="786" y="1089"/>
                  <a:pt x="795" y="1091"/>
                  <a:pt x="800" y="1089"/>
                </a:cubicBezTo>
                <a:close/>
                <a:moveTo>
                  <a:pt x="40" y="932"/>
                </a:moveTo>
                <a:cubicBezTo>
                  <a:pt x="40" y="932"/>
                  <a:pt x="40" y="932"/>
                  <a:pt x="41" y="932"/>
                </a:cubicBezTo>
                <a:cubicBezTo>
                  <a:pt x="42" y="932"/>
                  <a:pt x="41" y="935"/>
                  <a:pt x="43" y="935"/>
                </a:cubicBezTo>
                <a:cubicBezTo>
                  <a:pt x="44" y="930"/>
                  <a:pt x="51" y="930"/>
                  <a:pt x="51" y="925"/>
                </a:cubicBezTo>
                <a:cubicBezTo>
                  <a:pt x="48" y="928"/>
                  <a:pt x="41" y="930"/>
                  <a:pt x="40" y="932"/>
                </a:cubicBezTo>
                <a:close/>
                <a:moveTo>
                  <a:pt x="227" y="928"/>
                </a:moveTo>
                <a:cubicBezTo>
                  <a:pt x="228" y="926"/>
                  <a:pt x="229" y="927"/>
                  <a:pt x="231" y="927"/>
                </a:cubicBezTo>
                <a:cubicBezTo>
                  <a:pt x="231" y="925"/>
                  <a:pt x="231" y="925"/>
                  <a:pt x="231" y="925"/>
                </a:cubicBezTo>
                <a:cubicBezTo>
                  <a:pt x="229" y="924"/>
                  <a:pt x="229" y="926"/>
                  <a:pt x="227" y="926"/>
                </a:cubicBezTo>
                <a:cubicBezTo>
                  <a:pt x="227" y="927"/>
                  <a:pt x="225" y="928"/>
                  <a:pt x="227" y="928"/>
                </a:cubicBezTo>
                <a:close/>
                <a:moveTo>
                  <a:pt x="1158" y="939"/>
                </a:moveTo>
                <a:cubicBezTo>
                  <a:pt x="1155" y="941"/>
                  <a:pt x="1154" y="938"/>
                  <a:pt x="1152" y="938"/>
                </a:cubicBezTo>
                <a:cubicBezTo>
                  <a:pt x="1155" y="941"/>
                  <a:pt x="1150" y="945"/>
                  <a:pt x="1153" y="947"/>
                </a:cubicBezTo>
                <a:cubicBezTo>
                  <a:pt x="1162" y="947"/>
                  <a:pt x="1170" y="939"/>
                  <a:pt x="1176" y="933"/>
                </a:cubicBezTo>
                <a:cubicBezTo>
                  <a:pt x="1172" y="932"/>
                  <a:pt x="1168" y="933"/>
                  <a:pt x="1168" y="929"/>
                </a:cubicBezTo>
                <a:cubicBezTo>
                  <a:pt x="1166" y="927"/>
                  <a:pt x="1172" y="927"/>
                  <a:pt x="1169" y="926"/>
                </a:cubicBezTo>
                <a:cubicBezTo>
                  <a:pt x="1162" y="927"/>
                  <a:pt x="1162" y="935"/>
                  <a:pt x="1158" y="939"/>
                </a:cubicBezTo>
                <a:close/>
                <a:moveTo>
                  <a:pt x="214" y="934"/>
                </a:moveTo>
                <a:cubicBezTo>
                  <a:pt x="212" y="935"/>
                  <a:pt x="205" y="937"/>
                  <a:pt x="207" y="939"/>
                </a:cubicBezTo>
                <a:cubicBezTo>
                  <a:pt x="209" y="938"/>
                  <a:pt x="216" y="936"/>
                  <a:pt x="214" y="934"/>
                </a:cubicBezTo>
                <a:close/>
                <a:moveTo>
                  <a:pt x="130" y="938"/>
                </a:moveTo>
                <a:cubicBezTo>
                  <a:pt x="133" y="938"/>
                  <a:pt x="134" y="936"/>
                  <a:pt x="134" y="934"/>
                </a:cubicBezTo>
                <a:cubicBezTo>
                  <a:pt x="123" y="930"/>
                  <a:pt x="117" y="944"/>
                  <a:pt x="109" y="949"/>
                </a:cubicBezTo>
                <a:cubicBezTo>
                  <a:pt x="114" y="946"/>
                  <a:pt x="119" y="944"/>
                  <a:pt x="125" y="942"/>
                </a:cubicBezTo>
                <a:cubicBezTo>
                  <a:pt x="125" y="944"/>
                  <a:pt x="125" y="946"/>
                  <a:pt x="126" y="946"/>
                </a:cubicBezTo>
                <a:cubicBezTo>
                  <a:pt x="129" y="946"/>
                  <a:pt x="134" y="941"/>
                  <a:pt x="130" y="938"/>
                </a:cubicBezTo>
                <a:close/>
                <a:moveTo>
                  <a:pt x="1092" y="954"/>
                </a:moveTo>
                <a:cubicBezTo>
                  <a:pt x="1089" y="958"/>
                  <a:pt x="1088" y="956"/>
                  <a:pt x="1086" y="958"/>
                </a:cubicBezTo>
                <a:cubicBezTo>
                  <a:pt x="1090" y="958"/>
                  <a:pt x="1085" y="962"/>
                  <a:pt x="1089" y="962"/>
                </a:cubicBezTo>
                <a:cubicBezTo>
                  <a:pt x="1091" y="959"/>
                  <a:pt x="1091" y="957"/>
                  <a:pt x="1092" y="954"/>
                </a:cubicBezTo>
                <a:close/>
                <a:moveTo>
                  <a:pt x="972" y="962"/>
                </a:moveTo>
                <a:cubicBezTo>
                  <a:pt x="972" y="959"/>
                  <a:pt x="974" y="963"/>
                  <a:pt x="975" y="961"/>
                </a:cubicBezTo>
                <a:cubicBezTo>
                  <a:pt x="975" y="958"/>
                  <a:pt x="975" y="958"/>
                  <a:pt x="975" y="958"/>
                </a:cubicBezTo>
                <a:cubicBezTo>
                  <a:pt x="973" y="958"/>
                  <a:pt x="970" y="961"/>
                  <a:pt x="972" y="962"/>
                </a:cubicBezTo>
                <a:close/>
                <a:moveTo>
                  <a:pt x="1072" y="960"/>
                </a:moveTo>
                <a:cubicBezTo>
                  <a:pt x="1076" y="961"/>
                  <a:pt x="1077" y="966"/>
                  <a:pt x="1076" y="959"/>
                </a:cubicBezTo>
                <a:cubicBezTo>
                  <a:pt x="1076" y="959"/>
                  <a:pt x="1077" y="958"/>
                  <a:pt x="1076" y="958"/>
                </a:cubicBezTo>
                <a:cubicBezTo>
                  <a:pt x="1077" y="961"/>
                  <a:pt x="1072" y="957"/>
                  <a:pt x="1072" y="960"/>
                </a:cubicBezTo>
                <a:close/>
                <a:moveTo>
                  <a:pt x="1114" y="963"/>
                </a:moveTo>
                <a:cubicBezTo>
                  <a:pt x="1112" y="961"/>
                  <a:pt x="1108" y="963"/>
                  <a:pt x="1107" y="963"/>
                </a:cubicBezTo>
                <a:cubicBezTo>
                  <a:pt x="1108" y="963"/>
                  <a:pt x="1108" y="964"/>
                  <a:pt x="1107" y="965"/>
                </a:cubicBezTo>
                <a:cubicBezTo>
                  <a:pt x="1110" y="962"/>
                  <a:pt x="1113" y="966"/>
                  <a:pt x="1114" y="963"/>
                </a:cubicBezTo>
                <a:close/>
                <a:moveTo>
                  <a:pt x="26" y="975"/>
                </a:moveTo>
                <a:cubicBezTo>
                  <a:pt x="28" y="971"/>
                  <a:pt x="29" y="976"/>
                  <a:pt x="34" y="975"/>
                </a:cubicBezTo>
                <a:cubicBezTo>
                  <a:pt x="37" y="971"/>
                  <a:pt x="36" y="968"/>
                  <a:pt x="38" y="964"/>
                </a:cubicBezTo>
                <a:cubicBezTo>
                  <a:pt x="32" y="965"/>
                  <a:pt x="27" y="972"/>
                  <a:pt x="26" y="975"/>
                </a:cubicBezTo>
                <a:close/>
                <a:moveTo>
                  <a:pt x="1040" y="979"/>
                </a:moveTo>
                <a:cubicBezTo>
                  <a:pt x="1039" y="979"/>
                  <a:pt x="1038" y="978"/>
                  <a:pt x="1038" y="978"/>
                </a:cubicBezTo>
                <a:cubicBezTo>
                  <a:pt x="1028" y="984"/>
                  <a:pt x="1017" y="989"/>
                  <a:pt x="1009" y="997"/>
                </a:cubicBezTo>
                <a:cubicBezTo>
                  <a:pt x="1000" y="995"/>
                  <a:pt x="992" y="1002"/>
                  <a:pt x="987" y="1007"/>
                </a:cubicBezTo>
                <a:cubicBezTo>
                  <a:pt x="989" y="1007"/>
                  <a:pt x="989" y="1008"/>
                  <a:pt x="988" y="1009"/>
                </a:cubicBezTo>
                <a:cubicBezTo>
                  <a:pt x="1000" y="1009"/>
                  <a:pt x="1004" y="997"/>
                  <a:pt x="1014" y="998"/>
                </a:cubicBezTo>
                <a:cubicBezTo>
                  <a:pt x="1018" y="994"/>
                  <a:pt x="1024" y="991"/>
                  <a:pt x="1027" y="986"/>
                </a:cubicBezTo>
                <a:cubicBezTo>
                  <a:pt x="1033" y="986"/>
                  <a:pt x="1033" y="986"/>
                  <a:pt x="1033" y="986"/>
                </a:cubicBezTo>
                <a:cubicBezTo>
                  <a:pt x="1031" y="978"/>
                  <a:pt x="1039" y="983"/>
                  <a:pt x="1040" y="979"/>
                </a:cubicBezTo>
                <a:close/>
                <a:moveTo>
                  <a:pt x="928" y="1013"/>
                </a:moveTo>
                <a:cubicBezTo>
                  <a:pt x="930" y="1010"/>
                  <a:pt x="933" y="1014"/>
                  <a:pt x="935" y="1014"/>
                </a:cubicBezTo>
                <a:cubicBezTo>
                  <a:pt x="938" y="1007"/>
                  <a:pt x="947" y="1006"/>
                  <a:pt x="950" y="999"/>
                </a:cubicBezTo>
                <a:cubicBezTo>
                  <a:pt x="942" y="1003"/>
                  <a:pt x="932" y="1008"/>
                  <a:pt x="928" y="1013"/>
                </a:cubicBezTo>
                <a:close/>
                <a:moveTo>
                  <a:pt x="233" y="1024"/>
                </a:moveTo>
                <a:cubicBezTo>
                  <a:pt x="231" y="1027"/>
                  <a:pt x="227" y="1027"/>
                  <a:pt x="225" y="1030"/>
                </a:cubicBezTo>
                <a:cubicBezTo>
                  <a:pt x="229" y="1030"/>
                  <a:pt x="234" y="1026"/>
                  <a:pt x="233" y="1024"/>
                </a:cubicBezTo>
                <a:close/>
                <a:moveTo>
                  <a:pt x="89" y="1041"/>
                </a:moveTo>
                <a:cubicBezTo>
                  <a:pt x="86" y="1044"/>
                  <a:pt x="85" y="1040"/>
                  <a:pt x="84" y="1040"/>
                </a:cubicBezTo>
                <a:cubicBezTo>
                  <a:pt x="76" y="1046"/>
                  <a:pt x="66" y="1047"/>
                  <a:pt x="58" y="1055"/>
                </a:cubicBezTo>
                <a:cubicBezTo>
                  <a:pt x="59" y="1056"/>
                  <a:pt x="61" y="1056"/>
                  <a:pt x="63" y="1057"/>
                </a:cubicBezTo>
                <a:cubicBezTo>
                  <a:pt x="66" y="1047"/>
                  <a:pt x="79" y="1051"/>
                  <a:pt x="84" y="1044"/>
                </a:cubicBezTo>
                <a:cubicBezTo>
                  <a:pt x="86" y="1044"/>
                  <a:pt x="87" y="1045"/>
                  <a:pt x="88" y="1045"/>
                </a:cubicBezTo>
                <a:cubicBezTo>
                  <a:pt x="87" y="1042"/>
                  <a:pt x="92" y="1042"/>
                  <a:pt x="89" y="1041"/>
                </a:cubicBezTo>
                <a:close/>
                <a:moveTo>
                  <a:pt x="224" y="1053"/>
                </a:moveTo>
                <a:cubicBezTo>
                  <a:pt x="225" y="1048"/>
                  <a:pt x="222" y="1048"/>
                  <a:pt x="221" y="1045"/>
                </a:cubicBezTo>
                <a:cubicBezTo>
                  <a:pt x="222" y="1043"/>
                  <a:pt x="225" y="1043"/>
                  <a:pt x="224" y="1040"/>
                </a:cubicBezTo>
                <a:cubicBezTo>
                  <a:pt x="218" y="1039"/>
                  <a:pt x="223" y="1047"/>
                  <a:pt x="215" y="1045"/>
                </a:cubicBezTo>
                <a:cubicBezTo>
                  <a:pt x="214" y="1051"/>
                  <a:pt x="206" y="1050"/>
                  <a:pt x="205" y="1056"/>
                </a:cubicBezTo>
                <a:cubicBezTo>
                  <a:pt x="206" y="1056"/>
                  <a:pt x="209" y="1056"/>
                  <a:pt x="210" y="1057"/>
                </a:cubicBezTo>
                <a:cubicBezTo>
                  <a:pt x="218" y="1074"/>
                  <a:pt x="194" y="1065"/>
                  <a:pt x="192" y="1077"/>
                </a:cubicBezTo>
                <a:cubicBezTo>
                  <a:pt x="195" y="1078"/>
                  <a:pt x="192" y="1074"/>
                  <a:pt x="195" y="1074"/>
                </a:cubicBezTo>
                <a:cubicBezTo>
                  <a:pt x="195" y="1077"/>
                  <a:pt x="199" y="1076"/>
                  <a:pt x="200" y="1079"/>
                </a:cubicBezTo>
                <a:cubicBezTo>
                  <a:pt x="196" y="1087"/>
                  <a:pt x="206" y="1075"/>
                  <a:pt x="208" y="1073"/>
                </a:cubicBezTo>
                <a:cubicBezTo>
                  <a:pt x="210" y="1074"/>
                  <a:pt x="210" y="1074"/>
                  <a:pt x="210" y="1076"/>
                </a:cubicBezTo>
                <a:cubicBezTo>
                  <a:pt x="209" y="1080"/>
                  <a:pt x="205" y="1081"/>
                  <a:pt x="207" y="1084"/>
                </a:cubicBezTo>
                <a:cubicBezTo>
                  <a:pt x="209" y="1081"/>
                  <a:pt x="214" y="1082"/>
                  <a:pt x="213" y="1077"/>
                </a:cubicBezTo>
                <a:cubicBezTo>
                  <a:pt x="217" y="1077"/>
                  <a:pt x="220" y="1077"/>
                  <a:pt x="220" y="1073"/>
                </a:cubicBezTo>
                <a:cubicBezTo>
                  <a:pt x="220" y="1071"/>
                  <a:pt x="216" y="1073"/>
                  <a:pt x="217" y="1070"/>
                </a:cubicBezTo>
                <a:cubicBezTo>
                  <a:pt x="220" y="1059"/>
                  <a:pt x="230" y="1064"/>
                  <a:pt x="237" y="1062"/>
                </a:cubicBezTo>
                <a:cubicBezTo>
                  <a:pt x="235" y="1059"/>
                  <a:pt x="233" y="1057"/>
                  <a:pt x="232" y="1052"/>
                </a:cubicBezTo>
                <a:cubicBezTo>
                  <a:pt x="230" y="1053"/>
                  <a:pt x="227" y="1053"/>
                  <a:pt x="224" y="1053"/>
                </a:cubicBezTo>
                <a:close/>
                <a:moveTo>
                  <a:pt x="949" y="1049"/>
                </a:moveTo>
                <a:cubicBezTo>
                  <a:pt x="947" y="1051"/>
                  <a:pt x="940" y="1048"/>
                  <a:pt x="940" y="1053"/>
                </a:cubicBezTo>
                <a:cubicBezTo>
                  <a:pt x="943" y="1052"/>
                  <a:pt x="951" y="1049"/>
                  <a:pt x="949" y="1049"/>
                </a:cubicBezTo>
                <a:close/>
                <a:moveTo>
                  <a:pt x="103" y="1058"/>
                </a:moveTo>
                <a:cubicBezTo>
                  <a:pt x="104" y="1062"/>
                  <a:pt x="99" y="1060"/>
                  <a:pt x="99" y="1063"/>
                </a:cubicBezTo>
                <a:cubicBezTo>
                  <a:pt x="103" y="1063"/>
                  <a:pt x="103" y="1063"/>
                  <a:pt x="103" y="1063"/>
                </a:cubicBezTo>
                <a:cubicBezTo>
                  <a:pt x="101" y="1060"/>
                  <a:pt x="107" y="1059"/>
                  <a:pt x="103" y="1058"/>
                </a:cubicBezTo>
                <a:close/>
                <a:moveTo>
                  <a:pt x="1003" y="1090"/>
                </a:moveTo>
                <a:cubicBezTo>
                  <a:pt x="1009" y="1089"/>
                  <a:pt x="1011" y="1085"/>
                  <a:pt x="1018" y="1085"/>
                </a:cubicBezTo>
                <a:cubicBezTo>
                  <a:pt x="1017" y="1090"/>
                  <a:pt x="1011" y="1088"/>
                  <a:pt x="1009" y="1092"/>
                </a:cubicBezTo>
                <a:cubicBezTo>
                  <a:pt x="1021" y="1091"/>
                  <a:pt x="1020" y="1078"/>
                  <a:pt x="1034" y="1079"/>
                </a:cubicBezTo>
                <a:cubicBezTo>
                  <a:pt x="1036" y="1077"/>
                  <a:pt x="1033" y="1077"/>
                  <a:pt x="1035" y="1076"/>
                </a:cubicBezTo>
                <a:cubicBezTo>
                  <a:pt x="1045" y="1073"/>
                  <a:pt x="1060" y="1066"/>
                  <a:pt x="1059" y="1060"/>
                </a:cubicBezTo>
                <a:cubicBezTo>
                  <a:pt x="1042" y="1070"/>
                  <a:pt x="1018" y="1077"/>
                  <a:pt x="1003" y="1090"/>
                </a:cubicBezTo>
                <a:close/>
                <a:moveTo>
                  <a:pt x="938" y="1063"/>
                </a:moveTo>
                <a:cubicBezTo>
                  <a:pt x="933" y="1062"/>
                  <a:pt x="925" y="1068"/>
                  <a:pt x="924" y="1070"/>
                </a:cubicBezTo>
                <a:cubicBezTo>
                  <a:pt x="927" y="1066"/>
                  <a:pt x="935" y="1067"/>
                  <a:pt x="938" y="1063"/>
                </a:cubicBezTo>
                <a:close/>
                <a:moveTo>
                  <a:pt x="912" y="1070"/>
                </a:moveTo>
                <a:cubicBezTo>
                  <a:pt x="907" y="1075"/>
                  <a:pt x="901" y="1075"/>
                  <a:pt x="895" y="1070"/>
                </a:cubicBezTo>
                <a:cubicBezTo>
                  <a:pt x="888" y="1078"/>
                  <a:pt x="875" y="1077"/>
                  <a:pt x="870" y="1086"/>
                </a:cubicBezTo>
                <a:cubicBezTo>
                  <a:pt x="871" y="1089"/>
                  <a:pt x="872" y="1088"/>
                  <a:pt x="871" y="1092"/>
                </a:cubicBezTo>
                <a:cubicBezTo>
                  <a:pt x="880" y="1093"/>
                  <a:pt x="881" y="1087"/>
                  <a:pt x="886" y="1084"/>
                </a:cubicBezTo>
                <a:cubicBezTo>
                  <a:pt x="883" y="1084"/>
                  <a:pt x="880" y="1087"/>
                  <a:pt x="878" y="1085"/>
                </a:cubicBezTo>
                <a:cubicBezTo>
                  <a:pt x="885" y="1085"/>
                  <a:pt x="885" y="1078"/>
                  <a:pt x="893" y="1079"/>
                </a:cubicBezTo>
                <a:cubicBezTo>
                  <a:pt x="893" y="1081"/>
                  <a:pt x="892" y="1081"/>
                  <a:pt x="892" y="1083"/>
                </a:cubicBezTo>
                <a:cubicBezTo>
                  <a:pt x="901" y="1081"/>
                  <a:pt x="911" y="1078"/>
                  <a:pt x="917" y="1072"/>
                </a:cubicBezTo>
                <a:cubicBezTo>
                  <a:pt x="914" y="1072"/>
                  <a:pt x="909" y="1073"/>
                  <a:pt x="912" y="1070"/>
                </a:cubicBezTo>
                <a:close/>
                <a:moveTo>
                  <a:pt x="720" y="1088"/>
                </a:moveTo>
                <a:cubicBezTo>
                  <a:pt x="720" y="1088"/>
                  <a:pt x="726" y="1085"/>
                  <a:pt x="725" y="1084"/>
                </a:cubicBezTo>
                <a:cubicBezTo>
                  <a:pt x="723" y="1085"/>
                  <a:pt x="717" y="1086"/>
                  <a:pt x="720" y="1088"/>
                </a:cubicBezTo>
                <a:close/>
                <a:moveTo>
                  <a:pt x="960" y="1100"/>
                </a:moveTo>
                <a:cubicBezTo>
                  <a:pt x="964" y="1100"/>
                  <a:pt x="967" y="1098"/>
                  <a:pt x="971" y="1096"/>
                </a:cubicBezTo>
                <a:cubicBezTo>
                  <a:pt x="971" y="1094"/>
                  <a:pt x="969" y="1094"/>
                  <a:pt x="971" y="1092"/>
                </a:cubicBezTo>
                <a:cubicBezTo>
                  <a:pt x="968" y="1094"/>
                  <a:pt x="966" y="1090"/>
                  <a:pt x="966" y="1094"/>
                </a:cubicBezTo>
                <a:cubicBezTo>
                  <a:pt x="965" y="1096"/>
                  <a:pt x="970" y="1093"/>
                  <a:pt x="970" y="1096"/>
                </a:cubicBezTo>
                <a:cubicBezTo>
                  <a:pt x="966" y="1097"/>
                  <a:pt x="963" y="1098"/>
                  <a:pt x="960" y="1100"/>
                </a:cubicBezTo>
                <a:close/>
                <a:moveTo>
                  <a:pt x="915" y="1103"/>
                </a:moveTo>
                <a:cubicBezTo>
                  <a:pt x="922" y="1100"/>
                  <a:pt x="929" y="1098"/>
                  <a:pt x="935" y="1094"/>
                </a:cubicBezTo>
                <a:cubicBezTo>
                  <a:pt x="927" y="1095"/>
                  <a:pt x="918" y="1100"/>
                  <a:pt x="915" y="1103"/>
                </a:cubicBezTo>
                <a:close/>
                <a:moveTo>
                  <a:pt x="903" y="1095"/>
                </a:moveTo>
                <a:cubicBezTo>
                  <a:pt x="900" y="1094"/>
                  <a:pt x="899" y="1096"/>
                  <a:pt x="897" y="1095"/>
                </a:cubicBezTo>
                <a:cubicBezTo>
                  <a:pt x="897" y="1099"/>
                  <a:pt x="891" y="1096"/>
                  <a:pt x="893" y="1099"/>
                </a:cubicBezTo>
                <a:cubicBezTo>
                  <a:pt x="895" y="1097"/>
                  <a:pt x="901" y="1098"/>
                  <a:pt x="903" y="1095"/>
                </a:cubicBezTo>
                <a:close/>
                <a:moveTo>
                  <a:pt x="974" y="1099"/>
                </a:moveTo>
                <a:cubicBezTo>
                  <a:pt x="970" y="1100"/>
                  <a:pt x="967" y="1102"/>
                  <a:pt x="964" y="1104"/>
                </a:cubicBezTo>
                <a:cubicBezTo>
                  <a:pt x="969" y="1104"/>
                  <a:pt x="972" y="1101"/>
                  <a:pt x="974" y="1099"/>
                </a:cubicBezTo>
                <a:close/>
                <a:moveTo>
                  <a:pt x="878" y="1116"/>
                </a:moveTo>
                <a:cubicBezTo>
                  <a:pt x="887" y="1110"/>
                  <a:pt x="906" y="1109"/>
                  <a:pt x="911" y="1103"/>
                </a:cubicBezTo>
                <a:cubicBezTo>
                  <a:pt x="910" y="1104"/>
                  <a:pt x="903" y="1105"/>
                  <a:pt x="903" y="1104"/>
                </a:cubicBezTo>
                <a:cubicBezTo>
                  <a:pt x="904" y="1103"/>
                  <a:pt x="907" y="1101"/>
                  <a:pt x="904" y="1100"/>
                </a:cubicBezTo>
                <a:cubicBezTo>
                  <a:pt x="893" y="1105"/>
                  <a:pt x="883" y="1108"/>
                  <a:pt x="873" y="1113"/>
                </a:cubicBezTo>
                <a:cubicBezTo>
                  <a:pt x="876" y="1113"/>
                  <a:pt x="875" y="1116"/>
                  <a:pt x="878" y="1116"/>
                </a:cubicBezTo>
                <a:close/>
                <a:moveTo>
                  <a:pt x="812" y="1117"/>
                </a:moveTo>
                <a:cubicBezTo>
                  <a:pt x="814" y="1114"/>
                  <a:pt x="820" y="1121"/>
                  <a:pt x="820" y="1116"/>
                </a:cubicBezTo>
                <a:cubicBezTo>
                  <a:pt x="819" y="1114"/>
                  <a:pt x="810" y="1115"/>
                  <a:pt x="812" y="1117"/>
                </a:cubicBezTo>
                <a:close/>
                <a:moveTo>
                  <a:pt x="925" y="1142"/>
                </a:moveTo>
                <a:cubicBezTo>
                  <a:pt x="920" y="1144"/>
                  <a:pt x="916" y="1147"/>
                  <a:pt x="911" y="1149"/>
                </a:cubicBezTo>
                <a:cubicBezTo>
                  <a:pt x="917" y="1148"/>
                  <a:pt x="921" y="1146"/>
                  <a:pt x="925" y="1142"/>
                </a:cubicBezTo>
                <a:close/>
                <a:moveTo>
                  <a:pt x="713" y="1155"/>
                </a:moveTo>
                <a:cubicBezTo>
                  <a:pt x="717" y="1153"/>
                  <a:pt x="721" y="1152"/>
                  <a:pt x="724" y="1149"/>
                </a:cubicBezTo>
                <a:cubicBezTo>
                  <a:pt x="721" y="1151"/>
                  <a:pt x="712" y="1152"/>
                  <a:pt x="713" y="1155"/>
                </a:cubicBezTo>
                <a:close/>
                <a:moveTo>
                  <a:pt x="872" y="1168"/>
                </a:moveTo>
                <a:cubicBezTo>
                  <a:pt x="880" y="1167"/>
                  <a:pt x="885" y="1163"/>
                  <a:pt x="890" y="1159"/>
                </a:cubicBezTo>
                <a:cubicBezTo>
                  <a:pt x="897" y="1157"/>
                  <a:pt x="908" y="1154"/>
                  <a:pt x="909" y="1149"/>
                </a:cubicBezTo>
                <a:cubicBezTo>
                  <a:pt x="902" y="1152"/>
                  <a:pt x="893" y="1157"/>
                  <a:pt x="885" y="1158"/>
                </a:cubicBezTo>
                <a:cubicBezTo>
                  <a:pt x="886" y="1163"/>
                  <a:pt x="874" y="1163"/>
                  <a:pt x="872" y="1168"/>
                </a:cubicBezTo>
                <a:close/>
                <a:moveTo>
                  <a:pt x="1138" y="208"/>
                </a:moveTo>
                <a:cubicBezTo>
                  <a:pt x="1129" y="210"/>
                  <a:pt x="1123" y="214"/>
                  <a:pt x="1123" y="223"/>
                </a:cubicBezTo>
                <a:cubicBezTo>
                  <a:pt x="1124" y="224"/>
                  <a:pt x="1126" y="226"/>
                  <a:pt x="1129" y="225"/>
                </a:cubicBezTo>
                <a:cubicBezTo>
                  <a:pt x="1131" y="223"/>
                  <a:pt x="1128" y="220"/>
                  <a:pt x="1132" y="219"/>
                </a:cubicBezTo>
                <a:cubicBezTo>
                  <a:pt x="1132" y="221"/>
                  <a:pt x="1132" y="221"/>
                  <a:pt x="1132" y="221"/>
                </a:cubicBezTo>
                <a:cubicBezTo>
                  <a:pt x="1136" y="219"/>
                  <a:pt x="1139" y="213"/>
                  <a:pt x="1138" y="208"/>
                </a:cubicBezTo>
                <a:close/>
                <a:moveTo>
                  <a:pt x="1097" y="931"/>
                </a:moveTo>
                <a:cubicBezTo>
                  <a:pt x="1098" y="929"/>
                  <a:pt x="1096" y="925"/>
                  <a:pt x="1099" y="923"/>
                </a:cubicBezTo>
                <a:cubicBezTo>
                  <a:pt x="1097" y="922"/>
                  <a:pt x="1096" y="921"/>
                  <a:pt x="1095" y="920"/>
                </a:cubicBezTo>
                <a:cubicBezTo>
                  <a:pt x="1093" y="926"/>
                  <a:pt x="1082" y="928"/>
                  <a:pt x="1085" y="936"/>
                </a:cubicBezTo>
                <a:cubicBezTo>
                  <a:pt x="1087" y="931"/>
                  <a:pt x="1091" y="928"/>
                  <a:pt x="1097" y="931"/>
                </a:cubicBezTo>
                <a:close/>
                <a:moveTo>
                  <a:pt x="1152" y="971"/>
                </a:moveTo>
                <a:cubicBezTo>
                  <a:pt x="1156" y="976"/>
                  <a:pt x="1150" y="978"/>
                  <a:pt x="1151" y="981"/>
                </a:cubicBezTo>
                <a:cubicBezTo>
                  <a:pt x="1154" y="978"/>
                  <a:pt x="1161" y="979"/>
                  <a:pt x="1160" y="972"/>
                </a:cubicBezTo>
                <a:cubicBezTo>
                  <a:pt x="1157" y="971"/>
                  <a:pt x="1154" y="971"/>
                  <a:pt x="1152" y="971"/>
                </a:cubicBezTo>
                <a:close/>
                <a:moveTo>
                  <a:pt x="1069" y="974"/>
                </a:moveTo>
                <a:cubicBezTo>
                  <a:pt x="1067" y="975"/>
                  <a:pt x="1066" y="977"/>
                  <a:pt x="1065" y="979"/>
                </a:cubicBezTo>
                <a:cubicBezTo>
                  <a:pt x="1064" y="978"/>
                  <a:pt x="1063" y="977"/>
                  <a:pt x="1060" y="977"/>
                </a:cubicBezTo>
                <a:cubicBezTo>
                  <a:pt x="1062" y="985"/>
                  <a:pt x="1073" y="982"/>
                  <a:pt x="1077" y="977"/>
                </a:cubicBezTo>
                <a:cubicBezTo>
                  <a:pt x="1073" y="979"/>
                  <a:pt x="1073" y="974"/>
                  <a:pt x="1069" y="974"/>
                </a:cubicBezTo>
                <a:close/>
                <a:moveTo>
                  <a:pt x="1015" y="1019"/>
                </a:moveTo>
                <a:cubicBezTo>
                  <a:pt x="1015" y="1021"/>
                  <a:pt x="1010" y="1023"/>
                  <a:pt x="1013" y="1024"/>
                </a:cubicBezTo>
                <a:cubicBezTo>
                  <a:pt x="1014" y="1021"/>
                  <a:pt x="1019" y="1022"/>
                  <a:pt x="1021" y="1020"/>
                </a:cubicBezTo>
                <a:cubicBezTo>
                  <a:pt x="1022" y="1016"/>
                  <a:pt x="1015" y="1018"/>
                  <a:pt x="1016" y="1014"/>
                </a:cubicBezTo>
                <a:cubicBezTo>
                  <a:pt x="1023" y="1013"/>
                  <a:pt x="1021" y="1005"/>
                  <a:pt x="1027" y="1005"/>
                </a:cubicBezTo>
                <a:cubicBezTo>
                  <a:pt x="1028" y="1001"/>
                  <a:pt x="1026" y="1000"/>
                  <a:pt x="1024" y="999"/>
                </a:cubicBezTo>
                <a:cubicBezTo>
                  <a:pt x="1020" y="1003"/>
                  <a:pt x="1016" y="1007"/>
                  <a:pt x="1012" y="1012"/>
                </a:cubicBezTo>
                <a:cubicBezTo>
                  <a:pt x="1010" y="1012"/>
                  <a:pt x="1011" y="1008"/>
                  <a:pt x="1009" y="1008"/>
                </a:cubicBezTo>
                <a:cubicBezTo>
                  <a:pt x="1004" y="1017"/>
                  <a:pt x="990" y="1020"/>
                  <a:pt x="984" y="1030"/>
                </a:cubicBezTo>
                <a:cubicBezTo>
                  <a:pt x="988" y="1032"/>
                  <a:pt x="987" y="1027"/>
                  <a:pt x="989" y="1027"/>
                </a:cubicBezTo>
                <a:cubicBezTo>
                  <a:pt x="998" y="1028"/>
                  <a:pt x="1005" y="1014"/>
                  <a:pt x="1015" y="1019"/>
                </a:cubicBezTo>
                <a:close/>
                <a:moveTo>
                  <a:pt x="910" y="1114"/>
                </a:moveTo>
                <a:cubicBezTo>
                  <a:pt x="897" y="1124"/>
                  <a:pt x="876" y="1122"/>
                  <a:pt x="863" y="1132"/>
                </a:cubicBezTo>
                <a:cubicBezTo>
                  <a:pt x="857" y="1129"/>
                  <a:pt x="843" y="1133"/>
                  <a:pt x="841" y="1139"/>
                </a:cubicBezTo>
                <a:cubicBezTo>
                  <a:pt x="839" y="1138"/>
                  <a:pt x="836" y="1137"/>
                  <a:pt x="836" y="1134"/>
                </a:cubicBezTo>
                <a:cubicBezTo>
                  <a:pt x="838" y="1129"/>
                  <a:pt x="849" y="1134"/>
                  <a:pt x="848" y="1126"/>
                </a:cubicBezTo>
                <a:cubicBezTo>
                  <a:pt x="841" y="1128"/>
                  <a:pt x="829" y="1131"/>
                  <a:pt x="831" y="1137"/>
                </a:cubicBezTo>
                <a:cubicBezTo>
                  <a:pt x="829" y="1137"/>
                  <a:pt x="829" y="1139"/>
                  <a:pt x="827" y="1138"/>
                </a:cubicBezTo>
                <a:cubicBezTo>
                  <a:pt x="827" y="1142"/>
                  <a:pt x="831" y="1141"/>
                  <a:pt x="830" y="1145"/>
                </a:cubicBezTo>
                <a:cubicBezTo>
                  <a:pt x="828" y="1146"/>
                  <a:pt x="825" y="1147"/>
                  <a:pt x="822" y="1148"/>
                </a:cubicBezTo>
                <a:cubicBezTo>
                  <a:pt x="821" y="1152"/>
                  <a:pt x="827" y="1149"/>
                  <a:pt x="828" y="1151"/>
                </a:cubicBezTo>
                <a:cubicBezTo>
                  <a:pt x="824" y="1157"/>
                  <a:pt x="822" y="1166"/>
                  <a:pt x="813" y="1168"/>
                </a:cubicBezTo>
                <a:cubicBezTo>
                  <a:pt x="815" y="1171"/>
                  <a:pt x="819" y="1167"/>
                  <a:pt x="819" y="1169"/>
                </a:cubicBezTo>
                <a:cubicBezTo>
                  <a:pt x="814" y="1172"/>
                  <a:pt x="807" y="1182"/>
                  <a:pt x="798" y="1176"/>
                </a:cubicBezTo>
                <a:cubicBezTo>
                  <a:pt x="800" y="1170"/>
                  <a:pt x="804" y="1165"/>
                  <a:pt x="810" y="1162"/>
                </a:cubicBezTo>
                <a:cubicBezTo>
                  <a:pt x="807" y="1160"/>
                  <a:pt x="811" y="1156"/>
                  <a:pt x="809" y="1153"/>
                </a:cubicBezTo>
                <a:cubicBezTo>
                  <a:pt x="802" y="1152"/>
                  <a:pt x="790" y="1156"/>
                  <a:pt x="784" y="1161"/>
                </a:cubicBezTo>
                <a:cubicBezTo>
                  <a:pt x="770" y="1155"/>
                  <a:pt x="771" y="1176"/>
                  <a:pt x="773" y="1184"/>
                </a:cubicBezTo>
                <a:cubicBezTo>
                  <a:pt x="778" y="1178"/>
                  <a:pt x="783" y="1191"/>
                  <a:pt x="788" y="1194"/>
                </a:cubicBezTo>
                <a:cubicBezTo>
                  <a:pt x="797" y="1185"/>
                  <a:pt x="809" y="1181"/>
                  <a:pt x="821" y="1176"/>
                </a:cubicBezTo>
                <a:cubicBezTo>
                  <a:pt x="823" y="1167"/>
                  <a:pt x="835" y="1169"/>
                  <a:pt x="835" y="1159"/>
                </a:cubicBezTo>
                <a:cubicBezTo>
                  <a:pt x="846" y="1154"/>
                  <a:pt x="857" y="1150"/>
                  <a:pt x="866" y="1143"/>
                </a:cubicBezTo>
                <a:cubicBezTo>
                  <a:pt x="866" y="1141"/>
                  <a:pt x="861" y="1143"/>
                  <a:pt x="862" y="1139"/>
                </a:cubicBezTo>
                <a:cubicBezTo>
                  <a:pt x="869" y="1135"/>
                  <a:pt x="879" y="1137"/>
                  <a:pt x="886" y="1135"/>
                </a:cubicBezTo>
                <a:cubicBezTo>
                  <a:pt x="899" y="1126"/>
                  <a:pt x="914" y="1127"/>
                  <a:pt x="930" y="1121"/>
                </a:cubicBezTo>
                <a:cubicBezTo>
                  <a:pt x="930" y="1118"/>
                  <a:pt x="932" y="1118"/>
                  <a:pt x="932" y="1116"/>
                </a:cubicBezTo>
                <a:cubicBezTo>
                  <a:pt x="925" y="1119"/>
                  <a:pt x="920" y="1120"/>
                  <a:pt x="910" y="1122"/>
                </a:cubicBezTo>
                <a:cubicBezTo>
                  <a:pt x="911" y="1120"/>
                  <a:pt x="913" y="1115"/>
                  <a:pt x="910" y="1114"/>
                </a:cubicBezTo>
                <a:close/>
                <a:moveTo>
                  <a:pt x="856" y="1146"/>
                </a:moveTo>
                <a:cubicBezTo>
                  <a:pt x="851" y="1147"/>
                  <a:pt x="846" y="1149"/>
                  <a:pt x="840" y="1148"/>
                </a:cubicBezTo>
                <a:cubicBezTo>
                  <a:pt x="845" y="1146"/>
                  <a:pt x="851" y="1140"/>
                  <a:pt x="857" y="1141"/>
                </a:cubicBezTo>
                <a:cubicBezTo>
                  <a:pt x="857" y="1143"/>
                  <a:pt x="855" y="1143"/>
                  <a:pt x="856" y="1146"/>
                </a:cubicBezTo>
                <a:close/>
                <a:moveTo>
                  <a:pt x="645" y="1128"/>
                </a:moveTo>
                <a:cubicBezTo>
                  <a:pt x="633" y="1130"/>
                  <a:pt x="623" y="1134"/>
                  <a:pt x="613" y="1138"/>
                </a:cubicBezTo>
                <a:cubicBezTo>
                  <a:pt x="617" y="1140"/>
                  <a:pt x="619" y="1140"/>
                  <a:pt x="616" y="1143"/>
                </a:cubicBezTo>
                <a:cubicBezTo>
                  <a:pt x="616" y="1144"/>
                  <a:pt x="618" y="1144"/>
                  <a:pt x="618" y="1146"/>
                </a:cubicBezTo>
                <a:cubicBezTo>
                  <a:pt x="627" y="1143"/>
                  <a:pt x="633" y="1139"/>
                  <a:pt x="641" y="1136"/>
                </a:cubicBezTo>
                <a:cubicBezTo>
                  <a:pt x="641" y="1133"/>
                  <a:pt x="642" y="1130"/>
                  <a:pt x="645" y="1128"/>
                </a:cubicBezTo>
                <a:close/>
                <a:moveTo>
                  <a:pt x="619" y="1141"/>
                </a:moveTo>
                <a:cubicBezTo>
                  <a:pt x="619" y="1137"/>
                  <a:pt x="625" y="1139"/>
                  <a:pt x="627" y="1137"/>
                </a:cubicBezTo>
                <a:cubicBezTo>
                  <a:pt x="626" y="1141"/>
                  <a:pt x="622" y="1140"/>
                  <a:pt x="619" y="1141"/>
                </a:cubicBezTo>
                <a:close/>
              </a:path>
            </a:pathLst>
          </a:custGeom>
          <a:solidFill>
            <a:srgbClr val="2C3C60"/>
          </a:solidFill>
          <a:ln>
            <a:noFill/>
          </a:ln>
        </p:spPr>
        <p:txBody>
          <a:bodyPr vert="horz" wrap="square" lIns="91440" tIns="45720" rIns="91440" bIns="45720" numCol="1" anchor="t" anchorCtr="0" compatLnSpc="1"/>
          <a:lstStyle/>
          <a:p>
            <a:endParaRPr lang="zh-CN" altLang="en-US">
              <a:latin typeface="+mj-ea"/>
              <a:ea typeface="+mj-ea"/>
            </a:endParaRPr>
          </a:p>
        </p:txBody>
      </p:sp>
      <p:pic>
        <p:nvPicPr>
          <p:cNvPr id="5" name="图片 4"/>
          <p:cNvPicPr>
            <a:picLocks noChangeAspect="1"/>
          </p:cNvPicPr>
          <p:nvPr/>
        </p:nvPicPr>
        <p:blipFill>
          <a:blip r:embed="rId1">
            <a:extLst>
              <a:ext uri="{BEBA8EAE-BF5A-486C-A8C5-ECC9F3942E4B}">
                <a14:imgProps xmlns:a14="http://schemas.microsoft.com/office/drawing/2010/main">
                  <a14:imgLayer r:embed="rId2">
                    <a14:imgEffect>
                      <a14:colorTemperature colorTemp="4700"/>
                    </a14:imgEffect>
                  </a14:imgLayer>
                </a14:imgProps>
              </a:ext>
              <a:ext uri="{28A0092B-C50C-407E-A947-70E740481C1C}">
                <a14:useLocalDpi xmlns:a14="http://schemas.microsoft.com/office/drawing/2010/main" val="0"/>
              </a:ext>
            </a:extLst>
          </a:blip>
          <a:stretch>
            <a:fillRect/>
          </a:stretch>
        </p:blipFill>
        <p:spPr>
          <a:xfrm>
            <a:off x="1405841" y="1409074"/>
            <a:ext cx="4053699" cy="4250480"/>
          </a:xfrm>
          <a:prstGeom prst="rect">
            <a:avLst/>
          </a:prstGeom>
        </p:spPr>
      </p:pic>
      <p:sp>
        <p:nvSpPr>
          <p:cNvPr id="6" name="矩形 5"/>
          <p:cNvSpPr/>
          <p:nvPr/>
        </p:nvSpPr>
        <p:spPr>
          <a:xfrm>
            <a:off x="7732801" y="1744166"/>
            <a:ext cx="2011680" cy="1568450"/>
          </a:xfrm>
          <a:prstGeom prst="rect">
            <a:avLst/>
          </a:prstGeom>
        </p:spPr>
        <p:txBody>
          <a:bodyPr vert="horz" wrap="none">
            <a:spAutoFit/>
          </a:bodyPr>
          <a:lstStyle/>
          <a:p>
            <a:r>
              <a:rPr lang="zh-CN" altLang="en-US" sz="9600" dirty="0">
                <a:solidFill>
                  <a:srgbClr val="2C3C60"/>
                </a:solidFill>
                <a:latin typeface="方正清刻本悦宋简体" panose="02010600030101010101" pitchFamily="2" charset="-122"/>
                <a:ea typeface="方正清刻本悦宋简体" panose="02010600030101010101" pitchFamily="2" charset="-122"/>
              </a:rPr>
              <a:t> 壹 </a:t>
            </a:r>
            <a:endParaRPr lang="zh-CN" altLang="en-US" sz="9600" dirty="0">
              <a:solidFill>
                <a:srgbClr val="2C3C60"/>
              </a:solidFill>
              <a:latin typeface="方正清刻本悦宋简体" panose="02010600030101010101" pitchFamily="2" charset="-122"/>
              <a:ea typeface="方正清刻本悦宋简体" panose="02010600030101010101" pitchFamily="2" charset="-122"/>
            </a:endParaRPr>
          </a:p>
        </p:txBody>
      </p:sp>
      <p:pic>
        <p:nvPicPr>
          <p:cNvPr id="7" name="图片 6"/>
          <p:cNvPicPr>
            <a:picLocks noChangeAspect="1"/>
          </p:cNvPicPr>
          <p:nvPr/>
        </p:nvPicPr>
        <p:blipFill>
          <a:blip r:embed="rId3" cstate="print">
            <a:duotone>
              <a:schemeClr val="accent1">
                <a:shade val="45000"/>
                <a:satMod val="135000"/>
              </a:schemeClr>
              <a:prstClr val="white"/>
            </a:duotone>
            <a:extLst>
              <a:ext uri="{BEBA8EAE-BF5A-486C-A8C5-ECC9F3942E4B}">
                <a14:imgProps xmlns:a14="http://schemas.microsoft.com/office/drawing/2010/main">
                  <a14:imgLayer r:embed="rId4">
                    <a14:imgEffect>
                      <a14:backgroundRemoval t="3416" b="98587" l="699" r="97203">
                        <a14:foregroundMark x1="26474" y1="76207" x2="43257" y2="93404"/>
                        <a14:foregroundMark x1="97203" y1="45347" x2="84715" y2="81508"/>
                        <a14:foregroundMark x1="90909" y1="14134" x2="94605" y2="57008"/>
                        <a14:foregroundMark x1="8492" y1="76207" x2="4196" y2="69965"/>
                        <a14:foregroundMark x1="91908" y1="8716" x2="88811" y2="3416"/>
                        <a14:foregroundMark x1="7892" y1="17903" x2="7493" y2="20377"/>
                        <a14:foregroundMark x1="3197" y1="66549" x2="699" y2="59717"/>
                        <a14:foregroundMark x1="8292" y1="22850" x2="7493" y2="26031"/>
                        <a14:backgroundMark x1="43257" y1="5771" x2="44156" y2="78210"/>
                        <a14:backgroundMark x1="78721" y1="43227" x2="79520" y2="62426"/>
                        <a14:backgroundMark x1="89411" y1="46879" x2="88412" y2="53121"/>
                        <a14:backgroundMark x1="87812" y1="54181" x2="86913" y2="58304"/>
                        <a14:backgroundMark x1="86314" y1="59717" x2="84116" y2="63840"/>
                        <a14:backgroundMark x1="4396" y1="52886" x2="5395" y2="56537"/>
                        <a14:backgroundMark x1="6494" y1="54888" x2="6893" y2="57715"/>
                        <a14:backgroundMark x1="4595" y1="61720" x2="5994" y2="63840"/>
                        <a14:backgroundMark x1="6893" y1="62662" x2="8492" y2="66078"/>
                        <a14:backgroundMark x1="14885" y1="83039" x2="12887" y2="80565"/>
                        <a14:backgroundMark x1="10589" y1="18728" x2="9990" y2="20848"/>
                      </a14:backgroundRemoval>
                    </a14:imgEffect>
                  </a14:imgLayer>
                </a14:imgProps>
              </a:ext>
              <a:ext uri="{28A0092B-C50C-407E-A947-70E740481C1C}">
                <a14:useLocalDpi xmlns:a14="http://schemas.microsoft.com/office/drawing/2010/main" val="0"/>
              </a:ext>
            </a:extLst>
          </a:blip>
          <a:stretch>
            <a:fillRect/>
          </a:stretch>
        </p:blipFill>
        <p:spPr>
          <a:xfrm rot="11227628" flipH="1">
            <a:off x="7907273" y="1407071"/>
            <a:ext cx="1975985" cy="1675934"/>
          </a:xfrm>
          <a:prstGeom prst="rect">
            <a:avLst/>
          </a:prstGeom>
        </p:spPr>
      </p:pic>
      <p:sp>
        <p:nvSpPr>
          <p:cNvPr id="2" name="文本框 1"/>
          <p:cNvSpPr txBox="1"/>
          <p:nvPr/>
        </p:nvSpPr>
        <p:spPr>
          <a:xfrm>
            <a:off x="6304915" y="3312795"/>
            <a:ext cx="5570220" cy="1568450"/>
          </a:xfrm>
          <a:prstGeom prst="rect">
            <a:avLst/>
          </a:prstGeom>
          <a:noFill/>
        </p:spPr>
        <p:txBody>
          <a:bodyPr wrap="square" rtlCol="0">
            <a:spAutoFit/>
          </a:bodyPr>
          <a:p>
            <a:pPr algn="l"/>
            <a:r>
              <a:rPr lang="zh-CN" altLang="en-US" sz="4800">
                <a:latin typeface="宋体" panose="02010600030101010101" pitchFamily="2" charset="-122"/>
                <a:ea typeface="宋体" panose="02010600030101010101" pitchFamily="2" charset="-122"/>
                <a:cs typeface="宋体" panose="02010600030101010101" pitchFamily="2" charset="-122"/>
              </a:rPr>
              <a:t>职业精神:恪尽职守，爱岗敬业</a:t>
            </a:r>
            <a:endParaRPr lang="zh-CN" altLang="en-US" sz="4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14:presetBounceEnd="78000">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14:bounceEnd="78000">
                                          <p:cBhvr additive="base">
                                            <p:cTn id="7" dur="1000" fill="hold"/>
                                            <p:tgtEl>
                                              <p:spTgt spid="5"/>
                                            </p:tgtEl>
                                            <p:attrNameLst>
                                              <p:attrName>ppt_x</p:attrName>
                                            </p:attrNameLst>
                                          </p:cBhvr>
                                          <p:tavLst>
                                            <p:tav tm="0">
                                              <p:val>
                                                <p:strVal val="#ppt_x"/>
                                              </p:val>
                                            </p:tav>
                                            <p:tav tm="100000">
                                              <p:val>
                                                <p:strVal val="#ppt_x"/>
                                              </p:val>
                                            </p:tav>
                                          </p:tavLst>
                                        </p:anim>
                                        <p:anim calcmode="lin" valueType="num" p14:bounceEnd="78000">
                                          <p:cBhvr additive="base">
                                            <p:cTn id="8" dur="1000" fill="hold"/>
                                            <p:tgtEl>
                                              <p:spTgt spid="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000" fill="hold"/>
                                            <p:tgtEl>
                                              <p:spTgt spid="5"/>
                                            </p:tgtEl>
                                            <p:attrNameLst>
                                              <p:attrName>ppt_x</p:attrName>
                                            </p:attrNameLst>
                                          </p:cBhvr>
                                          <p:tavLst>
                                            <p:tav tm="0">
                                              <p:val>
                                                <p:strVal val="#ppt_x"/>
                                              </p:val>
                                            </p:tav>
                                            <p:tav tm="100000">
                                              <p:val>
                                                <p:strVal val="#ppt_x"/>
                                              </p:val>
                                            </p:tav>
                                          </p:tavLst>
                                        </p:anim>
                                        <p:anim calcmode="lin" valueType="num">
                                          <p:cBhvr additive="base">
                                            <p:cTn id="8" dur="1000" fill="hold"/>
                                            <p:tgtEl>
                                              <p:spTgt spid="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192"/>
          <p:cNvSpPr>
            <a:spLocks noEditPoints="1"/>
          </p:cNvSpPr>
          <p:nvPr/>
        </p:nvSpPr>
        <p:spPr bwMode="auto">
          <a:xfrm rot="10800000" flipH="1" flipV="1">
            <a:off x="4586232" y="270800"/>
            <a:ext cx="3486633" cy="582290"/>
          </a:xfrm>
          <a:custGeom>
            <a:avLst/>
            <a:gdLst>
              <a:gd name="T0" fmla="*/ 460 w 478"/>
              <a:gd name="T1" fmla="*/ 10 h 77"/>
              <a:gd name="T2" fmla="*/ 130 w 478"/>
              <a:gd name="T3" fmla="*/ 3 h 77"/>
              <a:gd name="T4" fmla="*/ 95 w 478"/>
              <a:gd name="T5" fmla="*/ 2 h 77"/>
              <a:gd name="T6" fmla="*/ 5 w 478"/>
              <a:gd name="T7" fmla="*/ 5 h 77"/>
              <a:gd name="T8" fmla="*/ 0 w 478"/>
              <a:gd name="T9" fmla="*/ 9 h 77"/>
              <a:gd name="T10" fmla="*/ 1 w 478"/>
              <a:gd name="T11" fmla="*/ 17 h 77"/>
              <a:gd name="T12" fmla="*/ 2 w 478"/>
              <a:gd name="T13" fmla="*/ 20 h 77"/>
              <a:gd name="T14" fmla="*/ 2 w 478"/>
              <a:gd name="T15" fmla="*/ 25 h 77"/>
              <a:gd name="T16" fmla="*/ 11 w 478"/>
              <a:gd name="T17" fmla="*/ 26 h 77"/>
              <a:gd name="T18" fmla="*/ 14 w 478"/>
              <a:gd name="T19" fmla="*/ 35 h 77"/>
              <a:gd name="T20" fmla="*/ 12 w 478"/>
              <a:gd name="T21" fmla="*/ 40 h 77"/>
              <a:gd name="T22" fmla="*/ 18 w 478"/>
              <a:gd name="T23" fmla="*/ 41 h 77"/>
              <a:gd name="T24" fmla="*/ 20 w 478"/>
              <a:gd name="T25" fmla="*/ 46 h 77"/>
              <a:gd name="T26" fmla="*/ 16 w 478"/>
              <a:gd name="T27" fmla="*/ 49 h 77"/>
              <a:gd name="T28" fmla="*/ 30 w 478"/>
              <a:gd name="T29" fmla="*/ 59 h 77"/>
              <a:gd name="T30" fmla="*/ 17 w 478"/>
              <a:gd name="T31" fmla="*/ 63 h 77"/>
              <a:gd name="T32" fmla="*/ 161 w 478"/>
              <a:gd name="T33" fmla="*/ 76 h 77"/>
              <a:gd name="T34" fmla="*/ 311 w 478"/>
              <a:gd name="T35" fmla="*/ 74 h 77"/>
              <a:gd name="T36" fmla="*/ 401 w 478"/>
              <a:gd name="T37" fmla="*/ 73 h 77"/>
              <a:gd name="T38" fmla="*/ 368 w 478"/>
              <a:gd name="T39" fmla="*/ 70 h 77"/>
              <a:gd name="T40" fmla="*/ 372 w 478"/>
              <a:gd name="T41" fmla="*/ 68 h 77"/>
              <a:gd name="T42" fmla="*/ 372 w 478"/>
              <a:gd name="T43" fmla="*/ 66 h 77"/>
              <a:gd name="T44" fmla="*/ 412 w 478"/>
              <a:gd name="T45" fmla="*/ 66 h 77"/>
              <a:gd name="T46" fmla="*/ 429 w 478"/>
              <a:gd name="T47" fmla="*/ 66 h 77"/>
              <a:gd name="T48" fmla="*/ 415 w 478"/>
              <a:gd name="T49" fmla="*/ 65 h 77"/>
              <a:gd name="T50" fmla="*/ 393 w 478"/>
              <a:gd name="T51" fmla="*/ 64 h 77"/>
              <a:gd name="T52" fmla="*/ 330 w 478"/>
              <a:gd name="T53" fmla="*/ 63 h 77"/>
              <a:gd name="T54" fmla="*/ 378 w 478"/>
              <a:gd name="T55" fmla="*/ 60 h 77"/>
              <a:gd name="T56" fmla="*/ 406 w 478"/>
              <a:gd name="T57" fmla="*/ 60 h 77"/>
              <a:gd name="T58" fmla="*/ 403 w 478"/>
              <a:gd name="T59" fmla="*/ 59 h 77"/>
              <a:gd name="T60" fmla="*/ 399 w 478"/>
              <a:gd name="T61" fmla="*/ 56 h 77"/>
              <a:gd name="T62" fmla="*/ 381 w 478"/>
              <a:gd name="T63" fmla="*/ 54 h 77"/>
              <a:gd name="T64" fmla="*/ 388 w 478"/>
              <a:gd name="T65" fmla="*/ 54 h 77"/>
              <a:gd name="T66" fmla="*/ 367 w 478"/>
              <a:gd name="T67" fmla="*/ 49 h 77"/>
              <a:gd name="T68" fmla="*/ 383 w 478"/>
              <a:gd name="T69" fmla="*/ 49 h 77"/>
              <a:gd name="T70" fmla="*/ 368 w 478"/>
              <a:gd name="T71" fmla="*/ 46 h 77"/>
              <a:gd name="T72" fmla="*/ 400 w 478"/>
              <a:gd name="T73" fmla="*/ 44 h 77"/>
              <a:gd name="T74" fmla="*/ 408 w 478"/>
              <a:gd name="T75" fmla="*/ 42 h 77"/>
              <a:gd name="T76" fmla="*/ 451 w 478"/>
              <a:gd name="T77" fmla="*/ 42 h 77"/>
              <a:gd name="T78" fmla="*/ 373 w 478"/>
              <a:gd name="T79" fmla="*/ 38 h 77"/>
              <a:gd name="T80" fmla="*/ 435 w 478"/>
              <a:gd name="T81" fmla="*/ 34 h 77"/>
              <a:gd name="T82" fmla="*/ 445 w 478"/>
              <a:gd name="T83" fmla="*/ 31 h 77"/>
              <a:gd name="T84" fmla="*/ 449 w 478"/>
              <a:gd name="T85" fmla="*/ 29 h 77"/>
              <a:gd name="T86" fmla="*/ 464 w 478"/>
              <a:gd name="T87" fmla="*/ 25 h 77"/>
              <a:gd name="T88" fmla="*/ 443 w 478"/>
              <a:gd name="T89" fmla="*/ 20 h 77"/>
              <a:gd name="T90" fmla="*/ 455 w 478"/>
              <a:gd name="T91" fmla="*/ 15 h 77"/>
              <a:gd name="T92" fmla="*/ 22 w 478"/>
              <a:gd name="T93" fmla="*/ 46 h 77"/>
              <a:gd name="T94" fmla="*/ 212 w 478"/>
              <a:gd name="T95" fmla="*/ 74 h 77"/>
              <a:gd name="T96" fmla="*/ 234 w 478"/>
              <a:gd name="T97" fmla="*/ 73 h 77"/>
              <a:gd name="T98" fmla="*/ 367 w 478"/>
              <a:gd name="T99" fmla="*/ 70 h 77"/>
              <a:gd name="T100" fmla="*/ 415 w 478"/>
              <a:gd name="T101" fmla="*/ 11 h 77"/>
              <a:gd name="T102" fmla="*/ 422 w 478"/>
              <a:gd name="T103" fmla="*/ 12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78" h="77">
                <a:moveTo>
                  <a:pt x="478" y="13"/>
                </a:moveTo>
                <a:cubicBezTo>
                  <a:pt x="472" y="13"/>
                  <a:pt x="468" y="13"/>
                  <a:pt x="462" y="12"/>
                </a:cubicBezTo>
                <a:cubicBezTo>
                  <a:pt x="461" y="11"/>
                  <a:pt x="465" y="12"/>
                  <a:pt x="464" y="11"/>
                </a:cubicBezTo>
                <a:cubicBezTo>
                  <a:pt x="434" y="9"/>
                  <a:pt x="403" y="9"/>
                  <a:pt x="373" y="7"/>
                </a:cubicBezTo>
                <a:cubicBezTo>
                  <a:pt x="402" y="6"/>
                  <a:pt x="431" y="10"/>
                  <a:pt x="460" y="10"/>
                </a:cubicBezTo>
                <a:cubicBezTo>
                  <a:pt x="436" y="6"/>
                  <a:pt x="407" y="7"/>
                  <a:pt x="381" y="5"/>
                </a:cubicBezTo>
                <a:cubicBezTo>
                  <a:pt x="288" y="3"/>
                  <a:pt x="288" y="3"/>
                  <a:pt x="288" y="3"/>
                </a:cubicBezTo>
                <a:cubicBezTo>
                  <a:pt x="222" y="3"/>
                  <a:pt x="222" y="3"/>
                  <a:pt x="222" y="3"/>
                </a:cubicBezTo>
                <a:cubicBezTo>
                  <a:pt x="130" y="4"/>
                  <a:pt x="130" y="4"/>
                  <a:pt x="130" y="4"/>
                </a:cubicBezTo>
                <a:cubicBezTo>
                  <a:pt x="130" y="3"/>
                  <a:pt x="130" y="3"/>
                  <a:pt x="130" y="3"/>
                </a:cubicBezTo>
                <a:cubicBezTo>
                  <a:pt x="127" y="2"/>
                  <a:pt x="125" y="3"/>
                  <a:pt x="123" y="3"/>
                </a:cubicBezTo>
                <a:cubicBezTo>
                  <a:pt x="124" y="3"/>
                  <a:pt x="125" y="3"/>
                  <a:pt x="125" y="4"/>
                </a:cubicBezTo>
                <a:cubicBezTo>
                  <a:pt x="122" y="4"/>
                  <a:pt x="118" y="3"/>
                  <a:pt x="115" y="4"/>
                </a:cubicBezTo>
                <a:cubicBezTo>
                  <a:pt x="112" y="3"/>
                  <a:pt x="107" y="4"/>
                  <a:pt x="102" y="3"/>
                </a:cubicBezTo>
                <a:cubicBezTo>
                  <a:pt x="100" y="2"/>
                  <a:pt x="98" y="2"/>
                  <a:pt x="95" y="2"/>
                </a:cubicBezTo>
                <a:cubicBezTo>
                  <a:pt x="70" y="2"/>
                  <a:pt x="50" y="0"/>
                  <a:pt x="24" y="1"/>
                </a:cubicBezTo>
                <a:cubicBezTo>
                  <a:pt x="18" y="2"/>
                  <a:pt x="10" y="1"/>
                  <a:pt x="6" y="4"/>
                </a:cubicBezTo>
                <a:cubicBezTo>
                  <a:pt x="6" y="5"/>
                  <a:pt x="8" y="5"/>
                  <a:pt x="8" y="5"/>
                </a:cubicBezTo>
                <a:cubicBezTo>
                  <a:pt x="7" y="5"/>
                  <a:pt x="6" y="6"/>
                  <a:pt x="5" y="5"/>
                </a:cubicBezTo>
                <a:cubicBezTo>
                  <a:pt x="5" y="5"/>
                  <a:pt x="5" y="5"/>
                  <a:pt x="5" y="5"/>
                </a:cubicBezTo>
                <a:cubicBezTo>
                  <a:pt x="0" y="6"/>
                  <a:pt x="0" y="6"/>
                  <a:pt x="0" y="6"/>
                </a:cubicBezTo>
                <a:cubicBezTo>
                  <a:pt x="2" y="7"/>
                  <a:pt x="2" y="7"/>
                  <a:pt x="2" y="7"/>
                </a:cubicBezTo>
                <a:cubicBezTo>
                  <a:pt x="2" y="7"/>
                  <a:pt x="2" y="7"/>
                  <a:pt x="2" y="7"/>
                </a:cubicBezTo>
                <a:cubicBezTo>
                  <a:pt x="4" y="8"/>
                  <a:pt x="4" y="8"/>
                  <a:pt x="4" y="8"/>
                </a:cubicBezTo>
                <a:cubicBezTo>
                  <a:pt x="3" y="8"/>
                  <a:pt x="1" y="9"/>
                  <a:pt x="0" y="9"/>
                </a:cubicBezTo>
                <a:cubicBezTo>
                  <a:pt x="0" y="11"/>
                  <a:pt x="0" y="13"/>
                  <a:pt x="3" y="13"/>
                </a:cubicBezTo>
                <a:cubicBezTo>
                  <a:pt x="0" y="13"/>
                  <a:pt x="0" y="13"/>
                  <a:pt x="0" y="13"/>
                </a:cubicBezTo>
                <a:cubicBezTo>
                  <a:pt x="0" y="14"/>
                  <a:pt x="0" y="14"/>
                  <a:pt x="0" y="14"/>
                </a:cubicBezTo>
                <a:cubicBezTo>
                  <a:pt x="0" y="15"/>
                  <a:pt x="2" y="15"/>
                  <a:pt x="3" y="15"/>
                </a:cubicBezTo>
                <a:cubicBezTo>
                  <a:pt x="1" y="17"/>
                  <a:pt x="1" y="17"/>
                  <a:pt x="1" y="17"/>
                </a:cubicBezTo>
                <a:cubicBezTo>
                  <a:pt x="2" y="17"/>
                  <a:pt x="2" y="17"/>
                  <a:pt x="2" y="17"/>
                </a:cubicBezTo>
                <a:cubicBezTo>
                  <a:pt x="1" y="18"/>
                  <a:pt x="1" y="18"/>
                  <a:pt x="1" y="18"/>
                </a:cubicBezTo>
                <a:cubicBezTo>
                  <a:pt x="3" y="18"/>
                  <a:pt x="1" y="19"/>
                  <a:pt x="1" y="19"/>
                </a:cubicBezTo>
                <a:cubicBezTo>
                  <a:pt x="4" y="20"/>
                  <a:pt x="4" y="20"/>
                  <a:pt x="4" y="20"/>
                </a:cubicBezTo>
                <a:cubicBezTo>
                  <a:pt x="5" y="21"/>
                  <a:pt x="2" y="20"/>
                  <a:pt x="2" y="20"/>
                </a:cubicBezTo>
                <a:cubicBezTo>
                  <a:pt x="3" y="21"/>
                  <a:pt x="5" y="21"/>
                  <a:pt x="6" y="21"/>
                </a:cubicBezTo>
                <a:cubicBezTo>
                  <a:pt x="5" y="22"/>
                  <a:pt x="3" y="21"/>
                  <a:pt x="1" y="21"/>
                </a:cubicBezTo>
                <a:cubicBezTo>
                  <a:pt x="1" y="22"/>
                  <a:pt x="1" y="22"/>
                  <a:pt x="1" y="22"/>
                </a:cubicBezTo>
                <a:cubicBezTo>
                  <a:pt x="2" y="24"/>
                  <a:pt x="6" y="24"/>
                  <a:pt x="10" y="24"/>
                </a:cubicBezTo>
                <a:cubicBezTo>
                  <a:pt x="7" y="25"/>
                  <a:pt x="5" y="25"/>
                  <a:pt x="2" y="25"/>
                </a:cubicBezTo>
                <a:cubicBezTo>
                  <a:pt x="2" y="26"/>
                  <a:pt x="2" y="26"/>
                  <a:pt x="2" y="26"/>
                </a:cubicBezTo>
                <a:cubicBezTo>
                  <a:pt x="3" y="27"/>
                  <a:pt x="5" y="26"/>
                  <a:pt x="5" y="27"/>
                </a:cubicBezTo>
                <a:cubicBezTo>
                  <a:pt x="10" y="27"/>
                  <a:pt x="10" y="27"/>
                  <a:pt x="10" y="27"/>
                </a:cubicBezTo>
                <a:cubicBezTo>
                  <a:pt x="9" y="27"/>
                  <a:pt x="9" y="27"/>
                  <a:pt x="9" y="27"/>
                </a:cubicBezTo>
                <a:cubicBezTo>
                  <a:pt x="9" y="26"/>
                  <a:pt x="10" y="26"/>
                  <a:pt x="11" y="26"/>
                </a:cubicBezTo>
                <a:cubicBezTo>
                  <a:pt x="15" y="26"/>
                  <a:pt x="12" y="30"/>
                  <a:pt x="14" y="30"/>
                </a:cubicBezTo>
                <a:cubicBezTo>
                  <a:pt x="12" y="32"/>
                  <a:pt x="9" y="30"/>
                  <a:pt x="6" y="31"/>
                </a:cubicBezTo>
                <a:cubicBezTo>
                  <a:pt x="9" y="32"/>
                  <a:pt x="12" y="31"/>
                  <a:pt x="16" y="31"/>
                </a:cubicBezTo>
                <a:cubicBezTo>
                  <a:pt x="17" y="34"/>
                  <a:pt x="17" y="34"/>
                  <a:pt x="17" y="34"/>
                </a:cubicBezTo>
                <a:cubicBezTo>
                  <a:pt x="14" y="35"/>
                  <a:pt x="14" y="35"/>
                  <a:pt x="14" y="35"/>
                </a:cubicBezTo>
                <a:cubicBezTo>
                  <a:pt x="21" y="35"/>
                  <a:pt x="21" y="35"/>
                  <a:pt x="21" y="35"/>
                </a:cubicBezTo>
                <a:cubicBezTo>
                  <a:pt x="22" y="35"/>
                  <a:pt x="23" y="35"/>
                  <a:pt x="23" y="36"/>
                </a:cubicBezTo>
                <a:cubicBezTo>
                  <a:pt x="23" y="37"/>
                  <a:pt x="22" y="37"/>
                  <a:pt x="21" y="37"/>
                </a:cubicBezTo>
                <a:cubicBezTo>
                  <a:pt x="18" y="41"/>
                  <a:pt x="11" y="37"/>
                  <a:pt x="6" y="38"/>
                </a:cubicBezTo>
                <a:cubicBezTo>
                  <a:pt x="7" y="39"/>
                  <a:pt x="10" y="39"/>
                  <a:pt x="12" y="40"/>
                </a:cubicBezTo>
                <a:cubicBezTo>
                  <a:pt x="16" y="39"/>
                  <a:pt x="18" y="38"/>
                  <a:pt x="21" y="39"/>
                </a:cubicBezTo>
                <a:cubicBezTo>
                  <a:pt x="19" y="40"/>
                  <a:pt x="19" y="40"/>
                  <a:pt x="19" y="40"/>
                </a:cubicBezTo>
                <a:cubicBezTo>
                  <a:pt x="20" y="40"/>
                  <a:pt x="20" y="40"/>
                  <a:pt x="20" y="40"/>
                </a:cubicBezTo>
                <a:cubicBezTo>
                  <a:pt x="20" y="40"/>
                  <a:pt x="21" y="40"/>
                  <a:pt x="21" y="41"/>
                </a:cubicBezTo>
                <a:cubicBezTo>
                  <a:pt x="18" y="41"/>
                  <a:pt x="18" y="41"/>
                  <a:pt x="18" y="41"/>
                </a:cubicBezTo>
                <a:cubicBezTo>
                  <a:pt x="19" y="41"/>
                  <a:pt x="19" y="41"/>
                  <a:pt x="19" y="41"/>
                </a:cubicBezTo>
                <a:cubicBezTo>
                  <a:pt x="20" y="41"/>
                  <a:pt x="21" y="42"/>
                  <a:pt x="22" y="41"/>
                </a:cubicBezTo>
                <a:cubicBezTo>
                  <a:pt x="22" y="43"/>
                  <a:pt x="22" y="43"/>
                  <a:pt x="22" y="43"/>
                </a:cubicBezTo>
                <a:cubicBezTo>
                  <a:pt x="20" y="44"/>
                  <a:pt x="22" y="46"/>
                  <a:pt x="19" y="46"/>
                </a:cubicBezTo>
                <a:cubicBezTo>
                  <a:pt x="20" y="46"/>
                  <a:pt x="20" y="46"/>
                  <a:pt x="20" y="46"/>
                </a:cubicBezTo>
                <a:cubicBezTo>
                  <a:pt x="16" y="47"/>
                  <a:pt x="12" y="44"/>
                  <a:pt x="9" y="46"/>
                </a:cubicBezTo>
                <a:cubicBezTo>
                  <a:pt x="13" y="47"/>
                  <a:pt x="19" y="46"/>
                  <a:pt x="23" y="48"/>
                </a:cubicBezTo>
                <a:cubicBezTo>
                  <a:pt x="22" y="49"/>
                  <a:pt x="22" y="49"/>
                  <a:pt x="22" y="49"/>
                </a:cubicBezTo>
                <a:cubicBezTo>
                  <a:pt x="21" y="48"/>
                  <a:pt x="21" y="48"/>
                  <a:pt x="21" y="48"/>
                </a:cubicBezTo>
                <a:cubicBezTo>
                  <a:pt x="19" y="48"/>
                  <a:pt x="17" y="49"/>
                  <a:pt x="16" y="49"/>
                </a:cubicBezTo>
                <a:cubicBezTo>
                  <a:pt x="17" y="49"/>
                  <a:pt x="19" y="49"/>
                  <a:pt x="20" y="49"/>
                </a:cubicBezTo>
                <a:cubicBezTo>
                  <a:pt x="22" y="50"/>
                  <a:pt x="25" y="51"/>
                  <a:pt x="24" y="53"/>
                </a:cubicBezTo>
                <a:cubicBezTo>
                  <a:pt x="19" y="53"/>
                  <a:pt x="19" y="53"/>
                  <a:pt x="19" y="53"/>
                </a:cubicBezTo>
                <a:cubicBezTo>
                  <a:pt x="26" y="55"/>
                  <a:pt x="26" y="55"/>
                  <a:pt x="26" y="55"/>
                </a:cubicBezTo>
                <a:cubicBezTo>
                  <a:pt x="25" y="57"/>
                  <a:pt x="29" y="58"/>
                  <a:pt x="30" y="59"/>
                </a:cubicBezTo>
                <a:cubicBezTo>
                  <a:pt x="29" y="60"/>
                  <a:pt x="27" y="59"/>
                  <a:pt x="26" y="60"/>
                </a:cubicBezTo>
                <a:cubicBezTo>
                  <a:pt x="22" y="61"/>
                  <a:pt x="28" y="62"/>
                  <a:pt x="26" y="64"/>
                </a:cubicBezTo>
                <a:cubicBezTo>
                  <a:pt x="27" y="64"/>
                  <a:pt x="29" y="64"/>
                  <a:pt x="30" y="65"/>
                </a:cubicBezTo>
                <a:cubicBezTo>
                  <a:pt x="30" y="65"/>
                  <a:pt x="29" y="66"/>
                  <a:pt x="29" y="66"/>
                </a:cubicBezTo>
                <a:cubicBezTo>
                  <a:pt x="25" y="64"/>
                  <a:pt x="21" y="63"/>
                  <a:pt x="17" y="63"/>
                </a:cubicBezTo>
                <a:cubicBezTo>
                  <a:pt x="22" y="66"/>
                  <a:pt x="22" y="66"/>
                  <a:pt x="22" y="66"/>
                </a:cubicBezTo>
                <a:cubicBezTo>
                  <a:pt x="30" y="66"/>
                  <a:pt x="36" y="70"/>
                  <a:pt x="44" y="70"/>
                </a:cubicBezTo>
                <a:cubicBezTo>
                  <a:pt x="51" y="73"/>
                  <a:pt x="61" y="73"/>
                  <a:pt x="70" y="75"/>
                </a:cubicBezTo>
                <a:cubicBezTo>
                  <a:pt x="82" y="75"/>
                  <a:pt x="93" y="77"/>
                  <a:pt x="104" y="77"/>
                </a:cubicBezTo>
                <a:cubicBezTo>
                  <a:pt x="123" y="76"/>
                  <a:pt x="142" y="76"/>
                  <a:pt x="161" y="76"/>
                </a:cubicBezTo>
                <a:cubicBezTo>
                  <a:pt x="258" y="76"/>
                  <a:pt x="258" y="76"/>
                  <a:pt x="258" y="76"/>
                </a:cubicBezTo>
                <a:cubicBezTo>
                  <a:pt x="286" y="75"/>
                  <a:pt x="315" y="77"/>
                  <a:pt x="341" y="75"/>
                </a:cubicBezTo>
                <a:cubicBezTo>
                  <a:pt x="336" y="75"/>
                  <a:pt x="331" y="74"/>
                  <a:pt x="326" y="75"/>
                </a:cubicBezTo>
                <a:cubicBezTo>
                  <a:pt x="323" y="75"/>
                  <a:pt x="321" y="74"/>
                  <a:pt x="319" y="75"/>
                </a:cubicBezTo>
                <a:cubicBezTo>
                  <a:pt x="316" y="75"/>
                  <a:pt x="313" y="75"/>
                  <a:pt x="311" y="74"/>
                </a:cubicBezTo>
                <a:cubicBezTo>
                  <a:pt x="280" y="74"/>
                  <a:pt x="280" y="74"/>
                  <a:pt x="280" y="74"/>
                </a:cubicBezTo>
                <a:cubicBezTo>
                  <a:pt x="279" y="74"/>
                  <a:pt x="279" y="74"/>
                  <a:pt x="279" y="74"/>
                </a:cubicBezTo>
                <a:cubicBezTo>
                  <a:pt x="276" y="74"/>
                  <a:pt x="272" y="75"/>
                  <a:pt x="270" y="74"/>
                </a:cubicBezTo>
                <a:cubicBezTo>
                  <a:pt x="271" y="73"/>
                  <a:pt x="271" y="73"/>
                  <a:pt x="271" y="73"/>
                </a:cubicBezTo>
                <a:cubicBezTo>
                  <a:pt x="401" y="73"/>
                  <a:pt x="401" y="73"/>
                  <a:pt x="401" y="73"/>
                </a:cubicBezTo>
                <a:cubicBezTo>
                  <a:pt x="415" y="72"/>
                  <a:pt x="415" y="72"/>
                  <a:pt x="415" y="72"/>
                </a:cubicBezTo>
                <a:cubicBezTo>
                  <a:pt x="384" y="72"/>
                  <a:pt x="352" y="72"/>
                  <a:pt x="320" y="71"/>
                </a:cubicBezTo>
                <a:cubicBezTo>
                  <a:pt x="309" y="71"/>
                  <a:pt x="297" y="72"/>
                  <a:pt x="286" y="70"/>
                </a:cubicBezTo>
                <a:cubicBezTo>
                  <a:pt x="312" y="70"/>
                  <a:pt x="341" y="71"/>
                  <a:pt x="368" y="70"/>
                </a:cubicBezTo>
                <a:cubicBezTo>
                  <a:pt x="368" y="70"/>
                  <a:pt x="368" y="70"/>
                  <a:pt x="368" y="70"/>
                </a:cubicBezTo>
                <a:cubicBezTo>
                  <a:pt x="369" y="69"/>
                  <a:pt x="369" y="69"/>
                  <a:pt x="369" y="69"/>
                </a:cubicBezTo>
                <a:cubicBezTo>
                  <a:pt x="370" y="70"/>
                  <a:pt x="371" y="69"/>
                  <a:pt x="372" y="69"/>
                </a:cubicBezTo>
                <a:cubicBezTo>
                  <a:pt x="376" y="69"/>
                  <a:pt x="383" y="71"/>
                  <a:pt x="387" y="69"/>
                </a:cubicBezTo>
                <a:cubicBezTo>
                  <a:pt x="373" y="68"/>
                  <a:pt x="373" y="68"/>
                  <a:pt x="373" y="68"/>
                </a:cubicBezTo>
                <a:cubicBezTo>
                  <a:pt x="372" y="68"/>
                  <a:pt x="372" y="68"/>
                  <a:pt x="372" y="68"/>
                </a:cubicBezTo>
                <a:cubicBezTo>
                  <a:pt x="374" y="67"/>
                  <a:pt x="374" y="67"/>
                  <a:pt x="374" y="67"/>
                </a:cubicBezTo>
                <a:cubicBezTo>
                  <a:pt x="371" y="67"/>
                  <a:pt x="371" y="67"/>
                  <a:pt x="371" y="67"/>
                </a:cubicBezTo>
                <a:cubicBezTo>
                  <a:pt x="371" y="67"/>
                  <a:pt x="370" y="67"/>
                  <a:pt x="370" y="66"/>
                </a:cubicBezTo>
                <a:cubicBezTo>
                  <a:pt x="371" y="66"/>
                  <a:pt x="373" y="65"/>
                  <a:pt x="374" y="66"/>
                </a:cubicBezTo>
                <a:cubicBezTo>
                  <a:pt x="374" y="66"/>
                  <a:pt x="372" y="66"/>
                  <a:pt x="372" y="66"/>
                </a:cubicBezTo>
                <a:cubicBezTo>
                  <a:pt x="378" y="66"/>
                  <a:pt x="387" y="67"/>
                  <a:pt x="395" y="67"/>
                </a:cubicBezTo>
                <a:cubicBezTo>
                  <a:pt x="394" y="67"/>
                  <a:pt x="394" y="67"/>
                  <a:pt x="394" y="67"/>
                </a:cubicBezTo>
                <a:cubicBezTo>
                  <a:pt x="398" y="68"/>
                  <a:pt x="405" y="68"/>
                  <a:pt x="408" y="67"/>
                </a:cubicBezTo>
                <a:cubicBezTo>
                  <a:pt x="410" y="66"/>
                  <a:pt x="410" y="67"/>
                  <a:pt x="410" y="67"/>
                </a:cubicBezTo>
                <a:cubicBezTo>
                  <a:pt x="412" y="68"/>
                  <a:pt x="411" y="67"/>
                  <a:pt x="412" y="66"/>
                </a:cubicBezTo>
                <a:cubicBezTo>
                  <a:pt x="429" y="66"/>
                  <a:pt x="429" y="66"/>
                  <a:pt x="429" y="66"/>
                </a:cubicBezTo>
                <a:cubicBezTo>
                  <a:pt x="429" y="67"/>
                  <a:pt x="429" y="67"/>
                  <a:pt x="429" y="67"/>
                </a:cubicBezTo>
                <a:cubicBezTo>
                  <a:pt x="424" y="67"/>
                  <a:pt x="419" y="67"/>
                  <a:pt x="414" y="67"/>
                </a:cubicBezTo>
                <a:cubicBezTo>
                  <a:pt x="421" y="68"/>
                  <a:pt x="431" y="68"/>
                  <a:pt x="436" y="67"/>
                </a:cubicBezTo>
                <a:cubicBezTo>
                  <a:pt x="434" y="67"/>
                  <a:pt x="431" y="67"/>
                  <a:pt x="429" y="66"/>
                </a:cubicBezTo>
                <a:cubicBezTo>
                  <a:pt x="440" y="66"/>
                  <a:pt x="453" y="66"/>
                  <a:pt x="465" y="66"/>
                </a:cubicBezTo>
                <a:cubicBezTo>
                  <a:pt x="463" y="65"/>
                  <a:pt x="459" y="66"/>
                  <a:pt x="456" y="65"/>
                </a:cubicBezTo>
                <a:cubicBezTo>
                  <a:pt x="457" y="65"/>
                  <a:pt x="457" y="65"/>
                  <a:pt x="457" y="65"/>
                </a:cubicBezTo>
                <a:cubicBezTo>
                  <a:pt x="455" y="66"/>
                  <a:pt x="453" y="64"/>
                  <a:pt x="451" y="65"/>
                </a:cubicBezTo>
                <a:cubicBezTo>
                  <a:pt x="441" y="65"/>
                  <a:pt x="428" y="65"/>
                  <a:pt x="415" y="65"/>
                </a:cubicBezTo>
                <a:cubicBezTo>
                  <a:pt x="414" y="64"/>
                  <a:pt x="414" y="64"/>
                  <a:pt x="414" y="64"/>
                </a:cubicBezTo>
                <a:cubicBezTo>
                  <a:pt x="413" y="64"/>
                  <a:pt x="413" y="65"/>
                  <a:pt x="411" y="65"/>
                </a:cubicBezTo>
                <a:cubicBezTo>
                  <a:pt x="410" y="63"/>
                  <a:pt x="409" y="66"/>
                  <a:pt x="407" y="64"/>
                </a:cubicBezTo>
                <a:cubicBezTo>
                  <a:pt x="407" y="64"/>
                  <a:pt x="407" y="64"/>
                  <a:pt x="407" y="64"/>
                </a:cubicBezTo>
                <a:cubicBezTo>
                  <a:pt x="403" y="65"/>
                  <a:pt x="397" y="65"/>
                  <a:pt x="393" y="64"/>
                </a:cubicBezTo>
                <a:cubicBezTo>
                  <a:pt x="373" y="64"/>
                  <a:pt x="373" y="64"/>
                  <a:pt x="373" y="64"/>
                </a:cubicBezTo>
                <a:cubicBezTo>
                  <a:pt x="371" y="65"/>
                  <a:pt x="367" y="65"/>
                  <a:pt x="365" y="64"/>
                </a:cubicBezTo>
                <a:cubicBezTo>
                  <a:pt x="367" y="64"/>
                  <a:pt x="367" y="64"/>
                  <a:pt x="367" y="64"/>
                </a:cubicBezTo>
                <a:cubicBezTo>
                  <a:pt x="363" y="64"/>
                  <a:pt x="359" y="63"/>
                  <a:pt x="356" y="64"/>
                </a:cubicBezTo>
                <a:cubicBezTo>
                  <a:pt x="347" y="64"/>
                  <a:pt x="338" y="65"/>
                  <a:pt x="330" y="63"/>
                </a:cubicBezTo>
                <a:cubicBezTo>
                  <a:pt x="344" y="62"/>
                  <a:pt x="354" y="64"/>
                  <a:pt x="368" y="62"/>
                </a:cubicBezTo>
                <a:cubicBezTo>
                  <a:pt x="335" y="62"/>
                  <a:pt x="335" y="62"/>
                  <a:pt x="335" y="62"/>
                </a:cubicBezTo>
                <a:cubicBezTo>
                  <a:pt x="345" y="61"/>
                  <a:pt x="357" y="61"/>
                  <a:pt x="368" y="61"/>
                </a:cubicBezTo>
                <a:cubicBezTo>
                  <a:pt x="369" y="61"/>
                  <a:pt x="369" y="60"/>
                  <a:pt x="370" y="61"/>
                </a:cubicBezTo>
                <a:cubicBezTo>
                  <a:pt x="371" y="59"/>
                  <a:pt x="375" y="60"/>
                  <a:pt x="378" y="60"/>
                </a:cubicBezTo>
                <a:cubicBezTo>
                  <a:pt x="375" y="61"/>
                  <a:pt x="375" y="61"/>
                  <a:pt x="375" y="61"/>
                </a:cubicBezTo>
                <a:cubicBezTo>
                  <a:pt x="382" y="61"/>
                  <a:pt x="391" y="61"/>
                  <a:pt x="399" y="61"/>
                </a:cubicBezTo>
                <a:cubicBezTo>
                  <a:pt x="400" y="60"/>
                  <a:pt x="400" y="60"/>
                  <a:pt x="400" y="60"/>
                </a:cubicBezTo>
                <a:cubicBezTo>
                  <a:pt x="402" y="59"/>
                  <a:pt x="404" y="61"/>
                  <a:pt x="406" y="60"/>
                </a:cubicBezTo>
                <a:cubicBezTo>
                  <a:pt x="406" y="60"/>
                  <a:pt x="406" y="60"/>
                  <a:pt x="406" y="60"/>
                </a:cubicBezTo>
                <a:cubicBezTo>
                  <a:pt x="426" y="61"/>
                  <a:pt x="450" y="60"/>
                  <a:pt x="471" y="60"/>
                </a:cubicBezTo>
                <a:cubicBezTo>
                  <a:pt x="453" y="59"/>
                  <a:pt x="433" y="59"/>
                  <a:pt x="415" y="59"/>
                </a:cubicBezTo>
                <a:cubicBezTo>
                  <a:pt x="415" y="59"/>
                  <a:pt x="415" y="59"/>
                  <a:pt x="415" y="59"/>
                </a:cubicBezTo>
                <a:cubicBezTo>
                  <a:pt x="414" y="59"/>
                  <a:pt x="414" y="59"/>
                  <a:pt x="414" y="59"/>
                </a:cubicBezTo>
                <a:cubicBezTo>
                  <a:pt x="410" y="57"/>
                  <a:pt x="407" y="61"/>
                  <a:pt x="403" y="59"/>
                </a:cubicBezTo>
                <a:cubicBezTo>
                  <a:pt x="396" y="61"/>
                  <a:pt x="390" y="57"/>
                  <a:pt x="383" y="59"/>
                </a:cubicBezTo>
                <a:cubicBezTo>
                  <a:pt x="381" y="58"/>
                  <a:pt x="381" y="58"/>
                  <a:pt x="381" y="58"/>
                </a:cubicBezTo>
                <a:cubicBezTo>
                  <a:pt x="393" y="57"/>
                  <a:pt x="403" y="59"/>
                  <a:pt x="414" y="58"/>
                </a:cubicBezTo>
                <a:cubicBezTo>
                  <a:pt x="404" y="57"/>
                  <a:pt x="404" y="57"/>
                  <a:pt x="404" y="57"/>
                </a:cubicBezTo>
                <a:cubicBezTo>
                  <a:pt x="403" y="57"/>
                  <a:pt x="399" y="58"/>
                  <a:pt x="399" y="56"/>
                </a:cubicBezTo>
                <a:cubicBezTo>
                  <a:pt x="381" y="55"/>
                  <a:pt x="381" y="55"/>
                  <a:pt x="381" y="55"/>
                </a:cubicBezTo>
                <a:cubicBezTo>
                  <a:pt x="380" y="55"/>
                  <a:pt x="379" y="55"/>
                  <a:pt x="379" y="54"/>
                </a:cubicBezTo>
                <a:cubicBezTo>
                  <a:pt x="380" y="54"/>
                  <a:pt x="381" y="54"/>
                  <a:pt x="382" y="54"/>
                </a:cubicBezTo>
                <a:cubicBezTo>
                  <a:pt x="382" y="54"/>
                  <a:pt x="382" y="54"/>
                  <a:pt x="382" y="54"/>
                </a:cubicBezTo>
                <a:cubicBezTo>
                  <a:pt x="382" y="54"/>
                  <a:pt x="381" y="54"/>
                  <a:pt x="381" y="54"/>
                </a:cubicBezTo>
                <a:cubicBezTo>
                  <a:pt x="383" y="54"/>
                  <a:pt x="383" y="54"/>
                  <a:pt x="383" y="54"/>
                </a:cubicBezTo>
                <a:cubicBezTo>
                  <a:pt x="383" y="54"/>
                  <a:pt x="383" y="54"/>
                  <a:pt x="382" y="54"/>
                </a:cubicBezTo>
                <a:cubicBezTo>
                  <a:pt x="383" y="54"/>
                  <a:pt x="383" y="54"/>
                  <a:pt x="383" y="54"/>
                </a:cubicBezTo>
                <a:cubicBezTo>
                  <a:pt x="384" y="54"/>
                  <a:pt x="387" y="53"/>
                  <a:pt x="388" y="54"/>
                </a:cubicBezTo>
                <a:cubicBezTo>
                  <a:pt x="388" y="54"/>
                  <a:pt x="388" y="54"/>
                  <a:pt x="388" y="54"/>
                </a:cubicBezTo>
                <a:cubicBezTo>
                  <a:pt x="426" y="54"/>
                  <a:pt x="426" y="54"/>
                  <a:pt x="426" y="54"/>
                </a:cubicBezTo>
                <a:cubicBezTo>
                  <a:pt x="425" y="53"/>
                  <a:pt x="425" y="53"/>
                  <a:pt x="425" y="53"/>
                </a:cubicBezTo>
                <a:cubicBezTo>
                  <a:pt x="407" y="52"/>
                  <a:pt x="386" y="52"/>
                  <a:pt x="368" y="51"/>
                </a:cubicBezTo>
                <a:cubicBezTo>
                  <a:pt x="366" y="51"/>
                  <a:pt x="360" y="51"/>
                  <a:pt x="362" y="49"/>
                </a:cubicBezTo>
                <a:cubicBezTo>
                  <a:pt x="364" y="50"/>
                  <a:pt x="365" y="48"/>
                  <a:pt x="367" y="49"/>
                </a:cubicBezTo>
                <a:cubicBezTo>
                  <a:pt x="366" y="49"/>
                  <a:pt x="366" y="49"/>
                  <a:pt x="366" y="49"/>
                </a:cubicBezTo>
                <a:cubicBezTo>
                  <a:pt x="367" y="49"/>
                  <a:pt x="367" y="49"/>
                  <a:pt x="367" y="49"/>
                </a:cubicBezTo>
                <a:cubicBezTo>
                  <a:pt x="367" y="49"/>
                  <a:pt x="367" y="49"/>
                  <a:pt x="367" y="49"/>
                </a:cubicBezTo>
                <a:cubicBezTo>
                  <a:pt x="368" y="49"/>
                  <a:pt x="368" y="49"/>
                  <a:pt x="368" y="49"/>
                </a:cubicBezTo>
                <a:cubicBezTo>
                  <a:pt x="383" y="49"/>
                  <a:pt x="383" y="49"/>
                  <a:pt x="383" y="49"/>
                </a:cubicBezTo>
                <a:cubicBezTo>
                  <a:pt x="387" y="48"/>
                  <a:pt x="387" y="48"/>
                  <a:pt x="387" y="48"/>
                </a:cubicBezTo>
                <a:cubicBezTo>
                  <a:pt x="381" y="48"/>
                  <a:pt x="375" y="48"/>
                  <a:pt x="369" y="48"/>
                </a:cubicBezTo>
                <a:cubicBezTo>
                  <a:pt x="368" y="47"/>
                  <a:pt x="368" y="47"/>
                  <a:pt x="368" y="47"/>
                </a:cubicBezTo>
                <a:cubicBezTo>
                  <a:pt x="372" y="46"/>
                  <a:pt x="378" y="47"/>
                  <a:pt x="381" y="46"/>
                </a:cubicBezTo>
                <a:cubicBezTo>
                  <a:pt x="376" y="45"/>
                  <a:pt x="373" y="46"/>
                  <a:pt x="368" y="46"/>
                </a:cubicBezTo>
                <a:cubicBezTo>
                  <a:pt x="368" y="45"/>
                  <a:pt x="368" y="45"/>
                  <a:pt x="368" y="45"/>
                </a:cubicBezTo>
                <a:cubicBezTo>
                  <a:pt x="368" y="45"/>
                  <a:pt x="369" y="45"/>
                  <a:pt x="370" y="45"/>
                </a:cubicBezTo>
                <a:cubicBezTo>
                  <a:pt x="372" y="43"/>
                  <a:pt x="375" y="44"/>
                  <a:pt x="378" y="44"/>
                </a:cubicBezTo>
                <a:cubicBezTo>
                  <a:pt x="382" y="44"/>
                  <a:pt x="385" y="44"/>
                  <a:pt x="388" y="44"/>
                </a:cubicBezTo>
                <a:cubicBezTo>
                  <a:pt x="391" y="43"/>
                  <a:pt x="397" y="44"/>
                  <a:pt x="400" y="44"/>
                </a:cubicBezTo>
                <a:cubicBezTo>
                  <a:pt x="400" y="44"/>
                  <a:pt x="399" y="44"/>
                  <a:pt x="399" y="44"/>
                </a:cubicBezTo>
                <a:cubicBezTo>
                  <a:pt x="400" y="43"/>
                  <a:pt x="400" y="42"/>
                  <a:pt x="402" y="42"/>
                </a:cubicBezTo>
                <a:cubicBezTo>
                  <a:pt x="403" y="42"/>
                  <a:pt x="404" y="42"/>
                  <a:pt x="404" y="43"/>
                </a:cubicBezTo>
                <a:cubicBezTo>
                  <a:pt x="405" y="43"/>
                  <a:pt x="407" y="43"/>
                  <a:pt x="408" y="43"/>
                </a:cubicBezTo>
                <a:cubicBezTo>
                  <a:pt x="408" y="42"/>
                  <a:pt x="408" y="42"/>
                  <a:pt x="408" y="42"/>
                </a:cubicBezTo>
                <a:cubicBezTo>
                  <a:pt x="409" y="43"/>
                  <a:pt x="411" y="42"/>
                  <a:pt x="412" y="43"/>
                </a:cubicBezTo>
                <a:cubicBezTo>
                  <a:pt x="412" y="43"/>
                  <a:pt x="412" y="43"/>
                  <a:pt x="412" y="43"/>
                </a:cubicBezTo>
                <a:cubicBezTo>
                  <a:pt x="419" y="43"/>
                  <a:pt x="428" y="44"/>
                  <a:pt x="435" y="43"/>
                </a:cubicBezTo>
                <a:cubicBezTo>
                  <a:pt x="437" y="43"/>
                  <a:pt x="445" y="43"/>
                  <a:pt x="450" y="43"/>
                </a:cubicBezTo>
                <a:cubicBezTo>
                  <a:pt x="451" y="42"/>
                  <a:pt x="451" y="42"/>
                  <a:pt x="451" y="42"/>
                </a:cubicBezTo>
                <a:cubicBezTo>
                  <a:pt x="435" y="42"/>
                  <a:pt x="435" y="42"/>
                  <a:pt x="435" y="42"/>
                </a:cubicBezTo>
                <a:cubicBezTo>
                  <a:pt x="434" y="42"/>
                  <a:pt x="434" y="42"/>
                  <a:pt x="434" y="42"/>
                </a:cubicBezTo>
                <a:cubicBezTo>
                  <a:pt x="424" y="42"/>
                  <a:pt x="424" y="42"/>
                  <a:pt x="424" y="42"/>
                </a:cubicBezTo>
                <a:cubicBezTo>
                  <a:pt x="414" y="40"/>
                  <a:pt x="402" y="40"/>
                  <a:pt x="391" y="40"/>
                </a:cubicBezTo>
                <a:cubicBezTo>
                  <a:pt x="385" y="39"/>
                  <a:pt x="379" y="39"/>
                  <a:pt x="373" y="38"/>
                </a:cubicBezTo>
                <a:cubicBezTo>
                  <a:pt x="380" y="36"/>
                  <a:pt x="388" y="37"/>
                  <a:pt x="396" y="36"/>
                </a:cubicBezTo>
                <a:cubicBezTo>
                  <a:pt x="390" y="35"/>
                  <a:pt x="382" y="36"/>
                  <a:pt x="376" y="35"/>
                </a:cubicBezTo>
                <a:cubicBezTo>
                  <a:pt x="402" y="35"/>
                  <a:pt x="431" y="37"/>
                  <a:pt x="459" y="36"/>
                </a:cubicBezTo>
                <a:cubicBezTo>
                  <a:pt x="460" y="35"/>
                  <a:pt x="460" y="35"/>
                  <a:pt x="460" y="35"/>
                </a:cubicBezTo>
                <a:cubicBezTo>
                  <a:pt x="452" y="34"/>
                  <a:pt x="443" y="35"/>
                  <a:pt x="435" y="34"/>
                </a:cubicBezTo>
                <a:cubicBezTo>
                  <a:pt x="435" y="33"/>
                  <a:pt x="435" y="33"/>
                  <a:pt x="435" y="33"/>
                </a:cubicBezTo>
                <a:cubicBezTo>
                  <a:pt x="445" y="33"/>
                  <a:pt x="445" y="33"/>
                  <a:pt x="445" y="33"/>
                </a:cubicBezTo>
                <a:cubicBezTo>
                  <a:pt x="429" y="32"/>
                  <a:pt x="414" y="31"/>
                  <a:pt x="397" y="32"/>
                </a:cubicBezTo>
                <a:cubicBezTo>
                  <a:pt x="395" y="31"/>
                  <a:pt x="393" y="31"/>
                  <a:pt x="391" y="30"/>
                </a:cubicBezTo>
                <a:cubicBezTo>
                  <a:pt x="410" y="30"/>
                  <a:pt x="428" y="32"/>
                  <a:pt x="445" y="31"/>
                </a:cubicBezTo>
                <a:cubicBezTo>
                  <a:pt x="439" y="31"/>
                  <a:pt x="434" y="30"/>
                  <a:pt x="428" y="30"/>
                </a:cubicBezTo>
                <a:cubicBezTo>
                  <a:pt x="426" y="30"/>
                  <a:pt x="426" y="30"/>
                  <a:pt x="426" y="30"/>
                </a:cubicBezTo>
                <a:cubicBezTo>
                  <a:pt x="428" y="29"/>
                  <a:pt x="428" y="29"/>
                  <a:pt x="428" y="29"/>
                </a:cubicBezTo>
                <a:cubicBezTo>
                  <a:pt x="449" y="29"/>
                  <a:pt x="449" y="29"/>
                  <a:pt x="449" y="29"/>
                </a:cubicBezTo>
                <a:cubicBezTo>
                  <a:pt x="449" y="29"/>
                  <a:pt x="449" y="29"/>
                  <a:pt x="449" y="29"/>
                </a:cubicBezTo>
                <a:cubicBezTo>
                  <a:pt x="432" y="28"/>
                  <a:pt x="415" y="28"/>
                  <a:pt x="398" y="27"/>
                </a:cubicBezTo>
                <a:cubicBezTo>
                  <a:pt x="399" y="26"/>
                  <a:pt x="399" y="26"/>
                  <a:pt x="399" y="26"/>
                </a:cubicBezTo>
                <a:cubicBezTo>
                  <a:pt x="417" y="24"/>
                  <a:pt x="432" y="30"/>
                  <a:pt x="449" y="27"/>
                </a:cubicBezTo>
                <a:cubicBezTo>
                  <a:pt x="444" y="26"/>
                  <a:pt x="440" y="27"/>
                  <a:pt x="436" y="26"/>
                </a:cubicBezTo>
                <a:cubicBezTo>
                  <a:pt x="445" y="26"/>
                  <a:pt x="455" y="25"/>
                  <a:pt x="464" y="25"/>
                </a:cubicBezTo>
                <a:cubicBezTo>
                  <a:pt x="463" y="23"/>
                  <a:pt x="471" y="25"/>
                  <a:pt x="474" y="23"/>
                </a:cubicBezTo>
                <a:cubicBezTo>
                  <a:pt x="461" y="23"/>
                  <a:pt x="447" y="23"/>
                  <a:pt x="435" y="22"/>
                </a:cubicBezTo>
                <a:cubicBezTo>
                  <a:pt x="438" y="21"/>
                  <a:pt x="441" y="21"/>
                  <a:pt x="444" y="21"/>
                </a:cubicBezTo>
                <a:cubicBezTo>
                  <a:pt x="443" y="21"/>
                  <a:pt x="443" y="21"/>
                  <a:pt x="443" y="20"/>
                </a:cubicBezTo>
                <a:cubicBezTo>
                  <a:pt x="443" y="20"/>
                  <a:pt x="443" y="20"/>
                  <a:pt x="443" y="20"/>
                </a:cubicBezTo>
                <a:cubicBezTo>
                  <a:pt x="452" y="20"/>
                  <a:pt x="460" y="21"/>
                  <a:pt x="468" y="19"/>
                </a:cubicBezTo>
                <a:cubicBezTo>
                  <a:pt x="464" y="19"/>
                  <a:pt x="460" y="19"/>
                  <a:pt x="457" y="18"/>
                </a:cubicBezTo>
                <a:cubicBezTo>
                  <a:pt x="457" y="18"/>
                  <a:pt x="458" y="17"/>
                  <a:pt x="458" y="17"/>
                </a:cubicBezTo>
                <a:cubicBezTo>
                  <a:pt x="457" y="17"/>
                  <a:pt x="455" y="17"/>
                  <a:pt x="454" y="16"/>
                </a:cubicBezTo>
                <a:cubicBezTo>
                  <a:pt x="455" y="15"/>
                  <a:pt x="455" y="15"/>
                  <a:pt x="455" y="15"/>
                </a:cubicBezTo>
                <a:cubicBezTo>
                  <a:pt x="459" y="17"/>
                  <a:pt x="463" y="15"/>
                  <a:pt x="467" y="15"/>
                </a:cubicBezTo>
                <a:cubicBezTo>
                  <a:pt x="446" y="13"/>
                  <a:pt x="446" y="13"/>
                  <a:pt x="446" y="13"/>
                </a:cubicBezTo>
                <a:cubicBezTo>
                  <a:pt x="457" y="13"/>
                  <a:pt x="467" y="13"/>
                  <a:pt x="478" y="13"/>
                </a:cubicBezTo>
                <a:close/>
                <a:moveTo>
                  <a:pt x="20" y="46"/>
                </a:moveTo>
                <a:cubicBezTo>
                  <a:pt x="22" y="46"/>
                  <a:pt x="22" y="46"/>
                  <a:pt x="22" y="46"/>
                </a:cubicBezTo>
                <a:cubicBezTo>
                  <a:pt x="22" y="46"/>
                  <a:pt x="22" y="46"/>
                  <a:pt x="22" y="46"/>
                </a:cubicBezTo>
                <a:lnTo>
                  <a:pt x="20" y="46"/>
                </a:lnTo>
                <a:close/>
                <a:moveTo>
                  <a:pt x="224" y="74"/>
                </a:moveTo>
                <a:cubicBezTo>
                  <a:pt x="214" y="74"/>
                  <a:pt x="214" y="74"/>
                  <a:pt x="214" y="74"/>
                </a:cubicBezTo>
                <a:cubicBezTo>
                  <a:pt x="213" y="74"/>
                  <a:pt x="213" y="74"/>
                  <a:pt x="212" y="74"/>
                </a:cubicBezTo>
                <a:cubicBezTo>
                  <a:pt x="214" y="74"/>
                  <a:pt x="214" y="74"/>
                  <a:pt x="214" y="74"/>
                </a:cubicBezTo>
                <a:cubicBezTo>
                  <a:pt x="216" y="74"/>
                  <a:pt x="217" y="73"/>
                  <a:pt x="218" y="73"/>
                </a:cubicBezTo>
                <a:cubicBezTo>
                  <a:pt x="234" y="73"/>
                  <a:pt x="234" y="73"/>
                  <a:pt x="234" y="73"/>
                </a:cubicBezTo>
                <a:cubicBezTo>
                  <a:pt x="234" y="73"/>
                  <a:pt x="234" y="73"/>
                  <a:pt x="235" y="73"/>
                </a:cubicBezTo>
                <a:cubicBezTo>
                  <a:pt x="234" y="73"/>
                  <a:pt x="234" y="73"/>
                  <a:pt x="234" y="73"/>
                </a:cubicBezTo>
                <a:cubicBezTo>
                  <a:pt x="230" y="73"/>
                  <a:pt x="227" y="73"/>
                  <a:pt x="224" y="74"/>
                </a:cubicBezTo>
                <a:close/>
                <a:moveTo>
                  <a:pt x="380" y="69"/>
                </a:moveTo>
                <a:cubicBezTo>
                  <a:pt x="379" y="69"/>
                  <a:pt x="378" y="69"/>
                  <a:pt x="377" y="69"/>
                </a:cubicBezTo>
                <a:cubicBezTo>
                  <a:pt x="377" y="69"/>
                  <a:pt x="379" y="69"/>
                  <a:pt x="380" y="69"/>
                </a:cubicBezTo>
                <a:close/>
                <a:moveTo>
                  <a:pt x="367" y="70"/>
                </a:moveTo>
                <a:cubicBezTo>
                  <a:pt x="364" y="70"/>
                  <a:pt x="364" y="70"/>
                  <a:pt x="364" y="70"/>
                </a:cubicBezTo>
                <a:cubicBezTo>
                  <a:pt x="364" y="70"/>
                  <a:pt x="364" y="70"/>
                  <a:pt x="364" y="70"/>
                </a:cubicBezTo>
                <a:cubicBezTo>
                  <a:pt x="364" y="70"/>
                  <a:pt x="364" y="70"/>
                  <a:pt x="364" y="70"/>
                </a:cubicBezTo>
                <a:cubicBezTo>
                  <a:pt x="365" y="70"/>
                  <a:pt x="366" y="69"/>
                  <a:pt x="367" y="70"/>
                </a:cubicBezTo>
                <a:close/>
                <a:moveTo>
                  <a:pt x="415" y="11"/>
                </a:moveTo>
                <a:cubicBezTo>
                  <a:pt x="410" y="11"/>
                  <a:pt x="410" y="11"/>
                  <a:pt x="410" y="11"/>
                </a:cubicBezTo>
                <a:cubicBezTo>
                  <a:pt x="411" y="11"/>
                  <a:pt x="413" y="11"/>
                  <a:pt x="415" y="11"/>
                </a:cubicBezTo>
                <a:cubicBezTo>
                  <a:pt x="419" y="11"/>
                  <a:pt x="419" y="11"/>
                  <a:pt x="419" y="11"/>
                </a:cubicBezTo>
                <a:cubicBezTo>
                  <a:pt x="417" y="12"/>
                  <a:pt x="416" y="11"/>
                  <a:pt x="415" y="11"/>
                </a:cubicBezTo>
                <a:close/>
                <a:moveTo>
                  <a:pt x="422" y="12"/>
                </a:moveTo>
                <a:cubicBezTo>
                  <a:pt x="428" y="12"/>
                  <a:pt x="433" y="12"/>
                  <a:pt x="439" y="13"/>
                </a:cubicBezTo>
                <a:cubicBezTo>
                  <a:pt x="433" y="12"/>
                  <a:pt x="428" y="12"/>
                  <a:pt x="422" y="12"/>
                </a:cubicBezTo>
                <a:close/>
              </a:path>
            </a:pathLst>
          </a:custGeom>
          <a:solidFill>
            <a:srgbClr val="2C3C5E"/>
          </a:solidFill>
          <a:ln>
            <a:noFill/>
          </a:ln>
        </p:spPr>
        <p:txBody>
          <a:bodyPr vert="horz" wrap="square" lIns="91440" tIns="45720" rIns="91440" bIns="45720" numCol="1" anchor="t" anchorCtr="0" compatLnSpc="1"/>
          <a:lstStyle/>
          <a:p>
            <a:pPr lvl="0"/>
            <a:endParaRPr lang="zh-CN" altLang="en-US" dirty="0"/>
          </a:p>
        </p:txBody>
      </p:sp>
      <p:sp>
        <p:nvSpPr>
          <p:cNvPr id="8" name="矩形 7"/>
          <p:cNvSpPr/>
          <p:nvPr/>
        </p:nvSpPr>
        <p:spPr>
          <a:xfrm>
            <a:off x="5496481" y="361889"/>
            <a:ext cx="1198880" cy="398780"/>
          </a:xfrm>
          <a:prstGeom prst="rect">
            <a:avLst/>
          </a:prstGeom>
        </p:spPr>
        <p:txBody>
          <a:bodyPr wrap="none">
            <a:spAutoFit/>
          </a:bodyPr>
          <a:lstStyle/>
          <a:p>
            <a:pPr algn="ctr"/>
            <a:r>
              <a:rPr lang="zh-CN" altLang="en-US" sz="2000" dirty="0">
                <a:solidFill>
                  <a:schemeClr val="bg1"/>
                </a:solidFill>
                <a:latin typeface="方正清刻本悦宋简体" panose="02010600030101010101" pitchFamily="2" charset="-122"/>
                <a:ea typeface="方正清刻本悦宋简体" panose="02010600030101010101" pitchFamily="2" charset="-122"/>
              </a:rPr>
              <a:t>工匠修行</a:t>
            </a:r>
            <a:endParaRPr lang="zh-CN" altLang="en-US" sz="2000" dirty="0">
              <a:solidFill>
                <a:schemeClr val="bg1"/>
              </a:solidFill>
              <a:latin typeface="方正清刻本悦宋简体" panose="02010600030101010101" pitchFamily="2" charset="-122"/>
              <a:ea typeface="方正清刻本悦宋简体" panose="02010600030101010101" pitchFamily="2" charset="-122"/>
            </a:endParaRPr>
          </a:p>
        </p:txBody>
      </p:sp>
      <p:sp>
        <p:nvSpPr>
          <p:cNvPr id="9" name="文本框 8"/>
          <p:cNvSpPr txBox="1"/>
          <p:nvPr/>
        </p:nvSpPr>
        <p:spPr>
          <a:xfrm>
            <a:off x="560705" y="1835150"/>
            <a:ext cx="4935855" cy="3415030"/>
          </a:xfrm>
          <a:prstGeom prst="rect">
            <a:avLst/>
          </a:prstGeom>
          <a:noFill/>
        </p:spPr>
        <p:txBody>
          <a:bodyPr wrap="square" rtlCol="0">
            <a:spAutoFit/>
          </a:bodyPr>
          <a:lstStyle/>
          <a:p>
            <a:pPr>
              <a:lnSpc>
                <a:spcPct val="150000"/>
              </a:lnSpc>
            </a:pPr>
            <a:r>
              <a:rPr lang="en-US" altLang="zh-CN" sz="1600" b="1" dirty="0">
                <a:solidFill>
                  <a:schemeClr val="bg2">
                    <a:lumMod val="10000"/>
                  </a:schemeClr>
                </a:solidFill>
                <a:latin typeface="宋体" panose="02010600030101010101" pitchFamily="2" charset="-122"/>
                <a:ea typeface="宋体" panose="02010600030101010101" pitchFamily="2" charset="-122"/>
                <a:sym typeface="+mn-ea"/>
              </a:rPr>
              <a:t>实践内容</a:t>
            </a:r>
            <a:endParaRPr lang="en-US" altLang="zh-CN" sz="1600" b="1" dirty="0">
              <a:solidFill>
                <a:schemeClr val="bg2">
                  <a:lumMod val="10000"/>
                </a:schemeClr>
              </a:solidFill>
              <a:latin typeface="宋体" panose="02010600030101010101" pitchFamily="2" charset="-122"/>
              <a:ea typeface="宋体" panose="02010600030101010101" pitchFamily="2" charset="-122"/>
              <a:sym typeface="+mn-ea"/>
            </a:endParaRPr>
          </a:p>
          <a:p>
            <a:pPr>
              <a:lnSpc>
                <a:spcPct val="150000"/>
              </a:lnSpc>
            </a:pPr>
            <a:r>
              <a:rPr lang="en-US" altLang="zh-CN" sz="1600" dirty="0">
                <a:solidFill>
                  <a:schemeClr val="bg2">
                    <a:lumMod val="10000"/>
                  </a:schemeClr>
                </a:solidFill>
                <a:latin typeface="宋体" panose="02010600030101010101" pitchFamily="2" charset="-122"/>
                <a:ea typeface="宋体" panose="02010600030101010101" pitchFamily="2" charset="-122"/>
                <a:sym typeface="+mn-ea"/>
              </a:rPr>
              <a:t>1. 切黄瓜</a:t>
            </a:r>
            <a:endParaRPr lang="en-US" altLang="zh-CN" sz="1600" dirty="0">
              <a:solidFill>
                <a:schemeClr val="bg2">
                  <a:lumMod val="10000"/>
                </a:schemeClr>
              </a:solidFill>
              <a:latin typeface="宋体" panose="02010600030101010101" pitchFamily="2" charset="-122"/>
              <a:ea typeface="宋体" panose="02010600030101010101" pitchFamily="2" charset="-122"/>
              <a:sym typeface="+mn-ea"/>
            </a:endParaRPr>
          </a:p>
          <a:p>
            <a:pPr>
              <a:lnSpc>
                <a:spcPct val="150000"/>
              </a:lnSpc>
            </a:pPr>
            <a:r>
              <a:rPr lang="en-US" altLang="zh-CN" sz="1600" dirty="0">
                <a:solidFill>
                  <a:schemeClr val="bg2">
                    <a:lumMod val="10000"/>
                  </a:schemeClr>
                </a:solidFill>
                <a:latin typeface="宋体" panose="02010600030101010101" pitchFamily="2" charset="-122"/>
                <a:ea typeface="宋体" panose="02010600030101010101" pitchFamily="2" charset="-122"/>
                <a:sym typeface="+mn-ea"/>
              </a:rPr>
              <a:t>把黄瓜切成段，可切 3 段，取 1 段用即可。</a:t>
            </a:r>
            <a:endParaRPr lang="en-US" altLang="zh-CN" sz="1600" dirty="0">
              <a:solidFill>
                <a:schemeClr val="bg2">
                  <a:lumMod val="10000"/>
                </a:schemeClr>
              </a:solidFill>
              <a:latin typeface="宋体" panose="02010600030101010101" pitchFamily="2" charset="-122"/>
              <a:ea typeface="宋体" panose="02010600030101010101" pitchFamily="2" charset="-122"/>
              <a:sym typeface="+mn-ea"/>
            </a:endParaRPr>
          </a:p>
          <a:p>
            <a:pPr>
              <a:lnSpc>
                <a:spcPct val="150000"/>
              </a:lnSpc>
            </a:pPr>
            <a:r>
              <a:rPr lang="en-US" altLang="zh-CN" sz="1600" dirty="0">
                <a:solidFill>
                  <a:schemeClr val="bg2">
                    <a:lumMod val="10000"/>
                  </a:schemeClr>
                </a:solidFill>
                <a:latin typeface="宋体" panose="02010600030101010101" pitchFamily="2" charset="-122"/>
                <a:ea typeface="宋体" panose="02010600030101010101" pitchFamily="2" charset="-122"/>
                <a:sym typeface="+mn-ea"/>
              </a:rPr>
              <a:t>2. 仔细切皮</a:t>
            </a:r>
            <a:endParaRPr lang="en-US" altLang="zh-CN" sz="1600" dirty="0">
              <a:solidFill>
                <a:schemeClr val="bg2">
                  <a:lumMod val="10000"/>
                </a:schemeClr>
              </a:solidFill>
              <a:latin typeface="宋体" panose="02010600030101010101" pitchFamily="2" charset="-122"/>
              <a:ea typeface="宋体" panose="02010600030101010101" pitchFamily="2" charset="-122"/>
              <a:sym typeface="+mn-ea"/>
            </a:endParaRPr>
          </a:p>
          <a:p>
            <a:pPr>
              <a:lnSpc>
                <a:spcPct val="150000"/>
              </a:lnSpc>
            </a:pPr>
            <a:r>
              <a:rPr lang="en-US" altLang="zh-CN" sz="1600" dirty="0">
                <a:solidFill>
                  <a:schemeClr val="bg2">
                    <a:lumMod val="10000"/>
                  </a:schemeClr>
                </a:solidFill>
                <a:latin typeface="宋体" panose="02010600030101010101" pitchFamily="2" charset="-122"/>
                <a:ea typeface="宋体" panose="02010600030101010101" pitchFamily="2" charset="-122"/>
                <a:sym typeface="+mn-ea"/>
              </a:rPr>
              <a:t>把不锈钢削皮刀抵在其中一个切面上，浅浅地划入黄瓜皮下。转圈切，直到划到离黄瓜柄 1.25 厘米左右，这时黄瓜的绿衣应呈丝带状。重复上一步骤，直到黄瓜皮都成丝带状，这部分构成黄瓜花的外层花瓣（图 7-3）</a:t>
            </a:r>
            <a:r>
              <a:rPr lang="zh-CN" altLang="en-US" sz="1600" dirty="0">
                <a:solidFill>
                  <a:schemeClr val="bg2">
                    <a:lumMod val="10000"/>
                  </a:schemeClr>
                </a:solidFill>
                <a:latin typeface="宋体" panose="02010600030101010101" pitchFamily="2" charset="-122"/>
                <a:ea typeface="宋体" panose="02010600030101010101" pitchFamily="2" charset="-122"/>
                <a:sym typeface="+mn-ea"/>
              </a:rPr>
              <a:t>。</a:t>
            </a:r>
            <a:endParaRPr lang="zh-CN" altLang="en-US" sz="1600" dirty="0">
              <a:solidFill>
                <a:schemeClr val="bg2">
                  <a:lumMod val="10000"/>
                </a:schemeClr>
              </a:solidFill>
              <a:latin typeface="宋体" panose="02010600030101010101" pitchFamily="2" charset="-122"/>
              <a:ea typeface="宋体" panose="02010600030101010101" pitchFamily="2" charset="-122"/>
              <a:sym typeface="+mn-ea"/>
            </a:endParaRPr>
          </a:p>
        </p:txBody>
      </p:sp>
      <p:pic>
        <p:nvPicPr>
          <p:cNvPr id="3" name="图片 2"/>
          <p:cNvPicPr>
            <a:picLocks noChangeAspect="1"/>
          </p:cNvPicPr>
          <p:nvPr/>
        </p:nvPicPr>
        <p:blipFill>
          <a:blip r:embed="rId1"/>
          <a:stretch>
            <a:fillRect/>
          </a:stretch>
        </p:blipFill>
        <p:spPr>
          <a:xfrm>
            <a:off x="5927090" y="1542415"/>
            <a:ext cx="5238750" cy="4000500"/>
          </a:xfrm>
          <a:prstGeom prst="rect">
            <a:avLst/>
          </a:prstGeom>
        </p:spPr>
      </p:pic>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192"/>
          <p:cNvSpPr>
            <a:spLocks noEditPoints="1"/>
          </p:cNvSpPr>
          <p:nvPr/>
        </p:nvSpPr>
        <p:spPr bwMode="auto">
          <a:xfrm rot="10800000" flipH="1" flipV="1">
            <a:off x="4586232" y="270800"/>
            <a:ext cx="3486633" cy="582290"/>
          </a:xfrm>
          <a:custGeom>
            <a:avLst/>
            <a:gdLst>
              <a:gd name="T0" fmla="*/ 460 w 478"/>
              <a:gd name="T1" fmla="*/ 10 h 77"/>
              <a:gd name="T2" fmla="*/ 130 w 478"/>
              <a:gd name="T3" fmla="*/ 3 h 77"/>
              <a:gd name="T4" fmla="*/ 95 w 478"/>
              <a:gd name="T5" fmla="*/ 2 h 77"/>
              <a:gd name="T6" fmla="*/ 5 w 478"/>
              <a:gd name="T7" fmla="*/ 5 h 77"/>
              <a:gd name="T8" fmla="*/ 0 w 478"/>
              <a:gd name="T9" fmla="*/ 9 h 77"/>
              <a:gd name="T10" fmla="*/ 1 w 478"/>
              <a:gd name="T11" fmla="*/ 17 h 77"/>
              <a:gd name="T12" fmla="*/ 2 w 478"/>
              <a:gd name="T13" fmla="*/ 20 h 77"/>
              <a:gd name="T14" fmla="*/ 2 w 478"/>
              <a:gd name="T15" fmla="*/ 25 h 77"/>
              <a:gd name="T16" fmla="*/ 11 w 478"/>
              <a:gd name="T17" fmla="*/ 26 h 77"/>
              <a:gd name="T18" fmla="*/ 14 w 478"/>
              <a:gd name="T19" fmla="*/ 35 h 77"/>
              <a:gd name="T20" fmla="*/ 12 w 478"/>
              <a:gd name="T21" fmla="*/ 40 h 77"/>
              <a:gd name="T22" fmla="*/ 18 w 478"/>
              <a:gd name="T23" fmla="*/ 41 h 77"/>
              <a:gd name="T24" fmla="*/ 20 w 478"/>
              <a:gd name="T25" fmla="*/ 46 h 77"/>
              <a:gd name="T26" fmla="*/ 16 w 478"/>
              <a:gd name="T27" fmla="*/ 49 h 77"/>
              <a:gd name="T28" fmla="*/ 30 w 478"/>
              <a:gd name="T29" fmla="*/ 59 h 77"/>
              <a:gd name="T30" fmla="*/ 17 w 478"/>
              <a:gd name="T31" fmla="*/ 63 h 77"/>
              <a:gd name="T32" fmla="*/ 161 w 478"/>
              <a:gd name="T33" fmla="*/ 76 h 77"/>
              <a:gd name="T34" fmla="*/ 311 w 478"/>
              <a:gd name="T35" fmla="*/ 74 h 77"/>
              <a:gd name="T36" fmla="*/ 401 w 478"/>
              <a:gd name="T37" fmla="*/ 73 h 77"/>
              <a:gd name="T38" fmla="*/ 368 w 478"/>
              <a:gd name="T39" fmla="*/ 70 h 77"/>
              <a:gd name="T40" fmla="*/ 372 w 478"/>
              <a:gd name="T41" fmla="*/ 68 h 77"/>
              <a:gd name="T42" fmla="*/ 372 w 478"/>
              <a:gd name="T43" fmla="*/ 66 h 77"/>
              <a:gd name="T44" fmla="*/ 412 w 478"/>
              <a:gd name="T45" fmla="*/ 66 h 77"/>
              <a:gd name="T46" fmla="*/ 429 w 478"/>
              <a:gd name="T47" fmla="*/ 66 h 77"/>
              <a:gd name="T48" fmla="*/ 415 w 478"/>
              <a:gd name="T49" fmla="*/ 65 h 77"/>
              <a:gd name="T50" fmla="*/ 393 w 478"/>
              <a:gd name="T51" fmla="*/ 64 h 77"/>
              <a:gd name="T52" fmla="*/ 330 w 478"/>
              <a:gd name="T53" fmla="*/ 63 h 77"/>
              <a:gd name="T54" fmla="*/ 378 w 478"/>
              <a:gd name="T55" fmla="*/ 60 h 77"/>
              <a:gd name="T56" fmla="*/ 406 w 478"/>
              <a:gd name="T57" fmla="*/ 60 h 77"/>
              <a:gd name="T58" fmla="*/ 403 w 478"/>
              <a:gd name="T59" fmla="*/ 59 h 77"/>
              <a:gd name="T60" fmla="*/ 399 w 478"/>
              <a:gd name="T61" fmla="*/ 56 h 77"/>
              <a:gd name="T62" fmla="*/ 381 w 478"/>
              <a:gd name="T63" fmla="*/ 54 h 77"/>
              <a:gd name="T64" fmla="*/ 388 w 478"/>
              <a:gd name="T65" fmla="*/ 54 h 77"/>
              <a:gd name="T66" fmla="*/ 367 w 478"/>
              <a:gd name="T67" fmla="*/ 49 h 77"/>
              <a:gd name="T68" fmla="*/ 383 w 478"/>
              <a:gd name="T69" fmla="*/ 49 h 77"/>
              <a:gd name="T70" fmla="*/ 368 w 478"/>
              <a:gd name="T71" fmla="*/ 46 h 77"/>
              <a:gd name="T72" fmla="*/ 400 w 478"/>
              <a:gd name="T73" fmla="*/ 44 h 77"/>
              <a:gd name="T74" fmla="*/ 408 w 478"/>
              <a:gd name="T75" fmla="*/ 42 h 77"/>
              <a:gd name="T76" fmla="*/ 451 w 478"/>
              <a:gd name="T77" fmla="*/ 42 h 77"/>
              <a:gd name="T78" fmla="*/ 373 w 478"/>
              <a:gd name="T79" fmla="*/ 38 h 77"/>
              <a:gd name="T80" fmla="*/ 435 w 478"/>
              <a:gd name="T81" fmla="*/ 34 h 77"/>
              <a:gd name="T82" fmla="*/ 445 w 478"/>
              <a:gd name="T83" fmla="*/ 31 h 77"/>
              <a:gd name="T84" fmla="*/ 449 w 478"/>
              <a:gd name="T85" fmla="*/ 29 h 77"/>
              <a:gd name="T86" fmla="*/ 464 w 478"/>
              <a:gd name="T87" fmla="*/ 25 h 77"/>
              <a:gd name="T88" fmla="*/ 443 w 478"/>
              <a:gd name="T89" fmla="*/ 20 h 77"/>
              <a:gd name="T90" fmla="*/ 455 w 478"/>
              <a:gd name="T91" fmla="*/ 15 h 77"/>
              <a:gd name="T92" fmla="*/ 22 w 478"/>
              <a:gd name="T93" fmla="*/ 46 h 77"/>
              <a:gd name="T94" fmla="*/ 212 w 478"/>
              <a:gd name="T95" fmla="*/ 74 h 77"/>
              <a:gd name="T96" fmla="*/ 234 w 478"/>
              <a:gd name="T97" fmla="*/ 73 h 77"/>
              <a:gd name="T98" fmla="*/ 367 w 478"/>
              <a:gd name="T99" fmla="*/ 70 h 77"/>
              <a:gd name="T100" fmla="*/ 415 w 478"/>
              <a:gd name="T101" fmla="*/ 11 h 77"/>
              <a:gd name="T102" fmla="*/ 422 w 478"/>
              <a:gd name="T103" fmla="*/ 12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78" h="77">
                <a:moveTo>
                  <a:pt x="478" y="13"/>
                </a:moveTo>
                <a:cubicBezTo>
                  <a:pt x="472" y="13"/>
                  <a:pt x="468" y="13"/>
                  <a:pt x="462" y="12"/>
                </a:cubicBezTo>
                <a:cubicBezTo>
                  <a:pt x="461" y="11"/>
                  <a:pt x="465" y="12"/>
                  <a:pt x="464" y="11"/>
                </a:cubicBezTo>
                <a:cubicBezTo>
                  <a:pt x="434" y="9"/>
                  <a:pt x="403" y="9"/>
                  <a:pt x="373" y="7"/>
                </a:cubicBezTo>
                <a:cubicBezTo>
                  <a:pt x="402" y="6"/>
                  <a:pt x="431" y="10"/>
                  <a:pt x="460" y="10"/>
                </a:cubicBezTo>
                <a:cubicBezTo>
                  <a:pt x="436" y="6"/>
                  <a:pt x="407" y="7"/>
                  <a:pt x="381" y="5"/>
                </a:cubicBezTo>
                <a:cubicBezTo>
                  <a:pt x="288" y="3"/>
                  <a:pt x="288" y="3"/>
                  <a:pt x="288" y="3"/>
                </a:cubicBezTo>
                <a:cubicBezTo>
                  <a:pt x="222" y="3"/>
                  <a:pt x="222" y="3"/>
                  <a:pt x="222" y="3"/>
                </a:cubicBezTo>
                <a:cubicBezTo>
                  <a:pt x="130" y="4"/>
                  <a:pt x="130" y="4"/>
                  <a:pt x="130" y="4"/>
                </a:cubicBezTo>
                <a:cubicBezTo>
                  <a:pt x="130" y="3"/>
                  <a:pt x="130" y="3"/>
                  <a:pt x="130" y="3"/>
                </a:cubicBezTo>
                <a:cubicBezTo>
                  <a:pt x="127" y="2"/>
                  <a:pt x="125" y="3"/>
                  <a:pt x="123" y="3"/>
                </a:cubicBezTo>
                <a:cubicBezTo>
                  <a:pt x="124" y="3"/>
                  <a:pt x="125" y="3"/>
                  <a:pt x="125" y="4"/>
                </a:cubicBezTo>
                <a:cubicBezTo>
                  <a:pt x="122" y="4"/>
                  <a:pt x="118" y="3"/>
                  <a:pt x="115" y="4"/>
                </a:cubicBezTo>
                <a:cubicBezTo>
                  <a:pt x="112" y="3"/>
                  <a:pt x="107" y="4"/>
                  <a:pt x="102" y="3"/>
                </a:cubicBezTo>
                <a:cubicBezTo>
                  <a:pt x="100" y="2"/>
                  <a:pt x="98" y="2"/>
                  <a:pt x="95" y="2"/>
                </a:cubicBezTo>
                <a:cubicBezTo>
                  <a:pt x="70" y="2"/>
                  <a:pt x="50" y="0"/>
                  <a:pt x="24" y="1"/>
                </a:cubicBezTo>
                <a:cubicBezTo>
                  <a:pt x="18" y="2"/>
                  <a:pt x="10" y="1"/>
                  <a:pt x="6" y="4"/>
                </a:cubicBezTo>
                <a:cubicBezTo>
                  <a:pt x="6" y="5"/>
                  <a:pt x="8" y="5"/>
                  <a:pt x="8" y="5"/>
                </a:cubicBezTo>
                <a:cubicBezTo>
                  <a:pt x="7" y="5"/>
                  <a:pt x="6" y="6"/>
                  <a:pt x="5" y="5"/>
                </a:cubicBezTo>
                <a:cubicBezTo>
                  <a:pt x="5" y="5"/>
                  <a:pt x="5" y="5"/>
                  <a:pt x="5" y="5"/>
                </a:cubicBezTo>
                <a:cubicBezTo>
                  <a:pt x="0" y="6"/>
                  <a:pt x="0" y="6"/>
                  <a:pt x="0" y="6"/>
                </a:cubicBezTo>
                <a:cubicBezTo>
                  <a:pt x="2" y="7"/>
                  <a:pt x="2" y="7"/>
                  <a:pt x="2" y="7"/>
                </a:cubicBezTo>
                <a:cubicBezTo>
                  <a:pt x="2" y="7"/>
                  <a:pt x="2" y="7"/>
                  <a:pt x="2" y="7"/>
                </a:cubicBezTo>
                <a:cubicBezTo>
                  <a:pt x="4" y="8"/>
                  <a:pt x="4" y="8"/>
                  <a:pt x="4" y="8"/>
                </a:cubicBezTo>
                <a:cubicBezTo>
                  <a:pt x="3" y="8"/>
                  <a:pt x="1" y="9"/>
                  <a:pt x="0" y="9"/>
                </a:cubicBezTo>
                <a:cubicBezTo>
                  <a:pt x="0" y="11"/>
                  <a:pt x="0" y="13"/>
                  <a:pt x="3" y="13"/>
                </a:cubicBezTo>
                <a:cubicBezTo>
                  <a:pt x="0" y="13"/>
                  <a:pt x="0" y="13"/>
                  <a:pt x="0" y="13"/>
                </a:cubicBezTo>
                <a:cubicBezTo>
                  <a:pt x="0" y="14"/>
                  <a:pt x="0" y="14"/>
                  <a:pt x="0" y="14"/>
                </a:cubicBezTo>
                <a:cubicBezTo>
                  <a:pt x="0" y="15"/>
                  <a:pt x="2" y="15"/>
                  <a:pt x="3" y="15"/>
                </a:cubicBezTo>
                <a:cubicBezTo>
                  <a:pt x="1" y="17"/>
                  <a:pt x="1" y="17"/>
                  <a:pt x="1" y="17"/>
                </a:cubicBezTo>
                <a:cubicBezTo>
                  <a:pt x="2" y="17"/>
                  <a:pt x="2" y="17"/>
                  <a:pt x="2" y="17"/>
                </a:cubicBezTo>
                <a:cubicBezTo>
                  <a:pt x="1" y="18"/>
                  <a:pt x="1" y="18"/>
                  <a:pt x="1" y="18"/>
                </a:cubicBezTo>
                <a:cubicBezTo>
                  <a:pt x="3" y="18"/>
                  <a:pt x="1" y="19"/>
                  <a:pt x="1" y="19"/>
                </a:cubicBezTo>
                <a:cubicBezTo>
                  <a:pt x="4" y="20"/>
                  <a:pt x="4" y="20"/>
                  <a:pt x="4" y="20"/>
                </a:cubicBezTo>
                <a:cubicBezTo>
                  <a:pt x="5" y="21"/>
                  <a:pt x="2" y="20"/>
                  <a:pt x="2" y="20"/>
                </a:cubicBezTo>
                <a:cubicBezTo>
                  <a:pt x="3" y="21"/>
                  <a:pt x="5" y="21"/>
                  <a:pt x="6" y="21"/>
                </a:cubicBezTo>
                <a:cubicBezTo>
                  <a:pt x="5" y="22"/>
                  <a:pt x="3" y="21"/>
                  <a:pt x="1" y="21"/>
                </a:cubicBezTo>
                <a:cubicBezTo>
                  <a:pt x="1" y="22"/>
                  <a:pt x="1" y="22"/>
                  <a:pt x="1" y="22"/>
                </a:cubicBezTo>
                <a:cubicBezTo>
                  <a:pt x="2" y="24"/>
                  <a:pt x="6" y="24"/>
                  <a:pt x="10" y="24"/>
                </a:cubicBezTo>
                <a:cubicBezTo>
                  <a:pt x="7" y="25"/>
                  <a:pt x="5" y="25"/>
                  <a:pt x="2" y="25"/>
                </a:cubicBezTo>
                <a:cubicBezTo>
                  <a:pt x="2" y="26"/>
                  <a:pt x="2" y="26"/>
                  <a:pt x="2" y="26"/>
                </a:cubicBezTo>
                <a:cubicBezTo>
                  <a:pt x="3" y="27"/>
                  <a:pt x="5" y="26"/>
                  <a:pt x="5" y="27"/>
                </a:cubicBezTo>
                <a:cubicBezTo>
                  <a:pt x="10" y="27"/>
                  <a:pt x="10" y="27"/>
                  <a:pt x="10" y="27"/>
                </a:cubicBezTo>
                <a:cubicBezTo>
                  <a:pt x="9" y="27"/>
                  <a:pt x="9" y="27"/>
                  <a:pt x="9" y="27"/>
                </a:cubicBezTo>
                <a:cubicBezTo>
                  <a:pt x="9" y="26"/>
                  <a:pt x="10" y="26"/>
                  <a:pt x="11" y="26"/>
                </a:cubicBezTo>
                <a:cubicBezTo>
                  <a:pt x="15" y="26"/>
                  <a:pt x="12" y="30"/>
                  <a:pt x="14" y="30"/>
                </a:cubicBezTo>
                <a:cubicBezTo>
                  <a:pt x="12" y="32"/>
                  <a:pt x="9" y="30"/>
                  <a:pt x="6" y="31"/>
                </a:cubicBezTo>
                <a:cubicBezTo>
                  <a:pt x="9" y="32"/>
                  <a:pt x="12" y="31"/>
                  <a:pt x="16" y="31"/>
                </a:cubicBezTo>
                <a:cubicBezTo>
                  <a:pt x="17" y="34"/>
                  <a:pt x="17" y="34"/>
                  <a:pt x="17" y="34"/>
                </a:cubicBezTo>
                <a:cubicBezTo>
                  <a:pt x="14" y="35"/>
                  <a:pt x="14" y="35"/>
                  <a:pt x="14" y="35"/>
                </a:cubicBezTo>
                <a:cubicBezTo>
                  <a:pt x="21" y="35"/>
                  <a:pt x="21" y="35"/>
                  <a:pt x="21" y="35"/>
                </a:cubicBezTo>
                <a:cubicBezTo>
                  <a:pt x="22" y="35"/>
                  <a:pt x="23" y="35"/>
                  <a:pt x="23" y="36"/>
                </a:cubicBezTo>
                <a:cubicBezTo>
                  <a:pt x="23" y="37"/>
                  <a:pt x="22" y="37"/>
                  <a:pt x="21" y="37"/>
                </a:cubicBezTo>
                <a:cubicBezTo>
                  <a:pt x="18" y="41"/>
                  <a:pt x="11" y="37"/>
                  <a:pt x="6" y="38"/>
                </a:cubicBezTo>
                <a:cubicBezTo>
                  <a:pt x="7" y="39"/>
                  <a:pt x="10" y="39"/>
                  <a:pt x="12" y="40"/>
                </a:cubicBezTo>
                <a:cubicBezTo>
                  <a:pt x="16" y="39"/>
                  <a:pt x="18" y="38"/>
                  <a:pt x="21" y="39"/>
                </a:cubicBezTo>
                <a:cubicBezTo>
                  <a:pt x="19" y="40"/>
                  <a:pt x="19" y="40"/>
                  <a:pt x="19" y="40"/>
                </a:cubicBezTo>
                <a:cubicBezTo>
                  <a:pt x="20" y="40"/>
                  <a:pt x="20" y="40"/>
                  <a:pt x="20" y="40"/>
                </a:cubicBezTo>
                <a:cubicBezTo>
                  <a:pt x="20" y="40"/>
                  <a:pt x="21" y="40"/>
                  <a:pt x="21" y="41"/>
                </a:cubicBezTo>
                <a:cubicBezTo>
                  <a:pt x="18" y="41"/>
                  <a:pt x="18" y="41"/>
                  <a:pt x="18" y="41"/>
                </a:cubicBezTo>
                <a:cubicBezTo>
                  <a:pt x="19" y="41"/>
                  <a:pt x="19" y="41"/>
                  <a:pt x="19" y="41"/>
                </a:cubicBezTo>
                <a:cubicBezTo>
                  <a:pt x="20" y="41"/>
                  <a:pt x="21" y="42"/>
                  <a:pt x="22" y="41"/>
                </a:cubicBezTo>
                <a:cubicBezTo>
                  <a:pt x="22" y="43"/>
                  <a:pt x="22" y="43"/>
                  <a:pt x="22" y="43"/>
                </a:cubicBezTo>
                <a:cubicBezTo>
                  <a:pt x="20" y="44"/>
                  <a:pt x="22" y="46"/>
                  <a:pt x="19" y="46"/>
                </a:cubicBezTo>
                <a:cubicBezTo>
                  <a:pt x="20" y="46"/>
                  <a:pt x="20" y="46"/>
                  <a:pt x="20" y="46"/>
                </a:cubicBezTo>
                <a:cubicBezTo>
                  <a:pt x="16" y="47"/>
                  <a:pt x="12" y="44"/>
                  <a:pt x="9" y="46"/>
                </a:cubicBezTo>
                <a:cubicBezTo>
                  <a:pt x="13" y="47"/>
                  <a:pt x="19" y="46"/>
                  <a:pt x="23" y="48"/>
                </a:cubicBezTo>
                <a:cubicBezTo>
                  <a:pt x="22" y="49"/>
                  <a:pt x="22" y="49"/>
                  <a:pt x="22" y="49"/>
                </a:cubicBezTo>
                <a:cubicBezTo>
                  <a:pt x="21" y="48"/>
                  <a:pt x="21" y="48"/>
                  <a:pt x="21" y="48"/>
                </a:cubicBezTo>
                <a:cubicBezTo>
                  <a:pt x="19" y="48"/>
                  <a:pt x="17" y="49"/>
                  <a:pt x="16" y="49"/>
                </a:cubicBezTo>
                <a:cubicBezTo>
                  <a:pt x="17" y="49"/>
                  <a:pt x="19" y="49"/>
                  <a:pt x="20" y="49"/>
                </a:cubicBezTo>
                <a:cubicBezTo>
                  <a:pt x="22" y="50"/>
                  <a:pt x="25" y="51"/>
                  <a:pt x="24" y="53"/>
                </a:cubicBezTo>
                <a:cubicBezTo>
                  <a:pt x="19" y="53"/>
                  <a:pt x="19" y="53"/>
                  <a:pt x="19" y="53"/>
                </a:cubicBezTo>
                <a:cubicBezTo>
                  <a:pt x="26" y="55"/>
                  <a:pt x="26" y="55"/>
                  <a:pt x="26" y="55"/>
                </a:cubicBezTo>
                <a:cubicBezTo>
                  <a:pt x="25" y="57"/>
                  <a:pt x="29" y="58"/>
                  <a:pt x="30" y="59"/>
                </a:cubicBezTo>
                <a:cubicBezTo>
                  <a:pt x="29" y="60"/>
                  <a:pt x="27" y="59"/>
                  <a:pt x="26" y="60"/>
                </a:cubicBezTo>
                <a:cubicBezTo>
                  <a:pt x="22" y="61"/>
                  <a:pt x="28" y="62"/>
                  <a:pt x="26" y="64"/>
                </a:cubicBezTo>
                <a:cubicBezTo>
                  <a:pt x="27" y="64"/>
                  <a:pt x="29" y="64"/>
                  <a:pt x="30" y="65"/>
                </a:cubicBezTo>
                <a:cubicBezTo>
                  <a:pt x="30" y="65"/>
                  <a:pt x="29" y="66"/>
                  <a:pt x="29" y="66"/>
                </a:cubicBezTo>
                <a:cubicBezTo>
                  <a:pt x="25" y="64"/>
                  <a:pt x="21" y="63"/>
                  <a:pt x="17" y="63"/>
                </a:cubicBezTo>
                <a:cubicBezTo>
                  <a:pt x="22" y="66"/>
                  <a:pt x="22" y="66"/>
                  <a:pt x="22" y="66"/>
                </a:cubicBezTo>
                <a:cubicBezTo>
                  <a:pt x="30" y="66"/>
                  <a:pt x="36" y="70"/>
                  <a:pt x="44" y="70"/>
                </a:cubicBezTo>
                <a:cubicBezTo>
                  <a:pt x="51" y="73"/>
                  <a:pt x="61" y="73"/>
                  <a:pt x="70" y="75"/>
                </a:cubicBezTo>
                <a:cubicBezTo>
                  <a:pt x="82" y="75"/>
                  <a:pt x="93" y="77"/>
                  <a:pt x="104" y="77"/>
                </a:cubicBezTo>
                <a:cubicBezTo>
                  <a:pt x="123" y="76"/>
                  <a:pt x="142" y="76"/>
                  <a:pt x="161" y="76"/>
                </a:cubicBezTo>
                <a:cubicBezTo>
                  <a:pt x="258" y="76"/>
                  <a:pt x="258" y="76"/>
                  <a:pt x="258" y="76"/>
                </a:cubicBezTo>
                <a:cubicBezTo>
                  <a:pt x="286" y="75"/>
                  <a:pt x="315" y="77"/>
                  <a:pt x="341" y="75"/>
                </a:cubicBezTo>
                <a:cubicBezTo>
                  <a:pt x="336" y="75"/>
                  <a:pt x="331" y="74"/>
                  <a:pt x="326" y="75"/>
                </a:cubicBezTo>
                <a:cubicBezTo>
                  <a:pt x="323" y="75"/>
                  <a:pt x="321" y="74"/>
                  <a:pt x="319" y="75"/>
                </a:cubicBezTo>
                <a:cubicBezTo>
                  <a:pt x="316" y="75"/>
                  <a:pt x="313" y="75"/>
                  <a:pt x="311" y="74"/>
                </a:cubicBezTo>
                <a:cubicBezTo>
                  <a:pt x="280" y="74"/>
                  <a:pt x="280" y="74"/>
                  <a:pt x="280" y="74"/>
                </a:cubicBezTo>
                <a:cubicBezTo>
                  <a:pt x="279" y="74"/>
                  <a:pt x="279" y="74"/>
                  <a:pt x="279" y="74"/>
                </a:cubicBezTo>
                <a:cubicBezTo>
                  <a:pt x="276" y="74"/>
                  <a:pt x="272" y="75"/>
                  <a:pt x="270" y="74"/>
                </a:cubicBezTo>
                <a:cubicBezTo>
                  <a:pt x="271" y="73"/>
                  <a:pt x="271" y="73"/>
                  <a:pt x="271" y="73"/>
                </a:cubicBezTo>
                <a:cubicBezTo>
                  <a:pt x="401" y="73"/>
                  <a:pt x="401" y="73"/>
                  <a:pt x="401" y="73"/>
                </a:cubicBezTo>
                <a:cubicBezTo>
                  <a:pt x="415" y="72"/>
                  <a:pt x="415" y="72"/>
                  <a:pt x="415" y="72"/>
                </a:cubicBezTo>
                <a:cubicBezTo>
                  <a:pt x="384" y="72"/>
                  <a:pt x="352" y="72"/>
                  <a:pt x="320" y="71"/>
                </a:cubicBezTo>
                <a:cubicBezTo>
                  <a:pt x="309" y="71"/>
                  <a:pt x="297" y="72"/>
                  <a:pt x="286" y="70"/>
                </a:cubicBezTo>
                <a:cubicBezTo>
                  <a:pt x="312" y="70"/>
                  <a:pt x="341" y="71"/>
                  <a:pt x="368" y="70"/>
                </a:cubicBezTo>
                <a:cubicBezTo>
                  <a:pt x="368" y="70"/>
                  <a:pt x="368" y="70"/>
                  <a:pt x="368" y="70"/>
                </a:cubicBezTo>
                <a:cubicBezTo>
                  <a:pt x="369" y="69"/>
                  <a:pt x="369" y="69"/>
                  <a:pt x="369" y="69"/>
                </a:cubicBezTo>
                <a:cubicBezTo>
                  <a:pt x="370" y="70"/>
                  <a:pt x="371" y="69"/>
                  <a:pt x="372" y="69"/>
                </a:cubicBezTo>
                <a:cubicBezTo>
                  <a:pt x="376" y="69"/>
                  <a:pt x="383" y="71"/>
                  <a:pt x="387" y="69"/>
                </a:cubicBezTo>
                <a:cubicBezTo>
                  <a:pt x="373" y="68"/>
                  <a:pt x="373" y="68"/>
                  <a:pt x="373" y="68"/>
                </a:cubicBezTo>
                <a:cubicBezTo>
                  <a:pt x="372" y="68"/>
                  <a:pt x="372" y="68"/>
                  <a:pt x="372" y="68"/>
                </a:cubicBezTo>
                <a:cubicBezTo>
                  <a:pt x="374" y="67"/>
                  <a:pt x="374" y="67"/>
                  <a:pt x="374" y="67"/>
                </a:cubicBezTo>
                <a:cubicBezTo>
                  <a:pt x="371" y="67"/>
                  <a:pt x="371" y="67"/>
                  <a:pt x="371" y="67"/>
                </a:cubicBezTo>
                <a:cubicBezTo>
                  <a:pt x="371" y="67"/>
                  <a:pt x="370" y="67"/>
                  <a:pt x="370" y="66"/>
                </a:cubicBezTo>
                <a:cubicBezTo>
                  <a:pt x="371" y="66"/>
                  <a:pt x="373" y="65"/>
                  <a:pt x="374" y="66"/>
                </a:cubicBezTo>
                <a:cubicBezTo>
                  <a:pt x="374" y="66"/>
                  <a:pt x="372" y="66"/>
                  <a:pt x="372" y="66"/>
                </a:cubicBezTo>
                <a:cubicBezTo>
                  <a:pt x="378" y="66"/>
                  <a:pt x="387" y="67"/>
                  <a:pt x="395" y="67"/>
                </a:cubicBezTo>
                <a:cubicBezTo>
                  <a:pt x="394" y="67"/>
                  <a:pt x="394" y="67"/>
                  <a:pt x="394" y="67"/>
                </a:cubicBezTo>
                <a:cubicBezTo>
                  <a:pt x="398" y="68"/>
                  <a:pt x="405" y="68"/>
                  <a:pt x="408" y="67"/>
                </a:cubicBezTo>
                <a:cubicBezTo>
                  <a:pt x="410" y="66"/>
                  <a:pt x="410" y="67"/>
                  <a:pt x="410" y="67"/>
                </a:cubicBezTo>
                <a:cubicBezTo>
                  <a:pt x="412" y="68"/>
                  <a:pt x="411" y="67"/>
                  <a:pt x="412" y="66"/>
                </a:cubicBezTo>
                <a:cubicBezTo>
                  <a:pt x="429" y="66"/>
                  <a:pt x="429" y="66"/>
                  <a:pt x="429" y="66"/>
                </a:cubicBezTo>
                <a:cubicBezTo>
                  <a:pt x="429" y="67"/>
                  <a:pt x="429" y="67"/>
                  <a:pt x="429" y="67"/>
                </a:cubicBezTo>
                <a:cubicBezTo>
                  <a:pt x="424" y="67"/>
                  <a:pt x="419" y="67"/>
                  <a:pt x="414" y="67"/>
                </a:cubicBezTo>
                <a:cubicBezTo>
                  <a:pt x="421" y="68"/>
                  <a:pt x="431" y="68"/>
                  <a:pt x="436" y="67"/>
                </a:cubicBezTo>
                <a:cubicBezTo>
                  <a:pt x="434" y="67"/>
                  <a:pt x="431" y="67"/>
                  <a:pt x="429" y="66"/>
                </a:cubicBezTo>
                <a:cubicBezTo>
                  <a:pt x="440" y="66"/>
                  <a:pt x="453" y="66"/>
                  <a:pt x="465" y="66"/>
                </a:cubicBezTo>
                <a:cubicBezTo>
                  <a:pt x="463" y="65"/>
                  <a:pt x="459" y="66"/>
                  <a:pt x="456" y="65"/>
                </a:cubicBezTo>
                <a:cubicBezTo>
                  <a:pt x="457" y="65"/>
                  <a:pt x="457" y="65"/>
                  <a:pt x="457" y="65"/>
                </a:cubicBezTo>
                <a:cubicBezTo>
                  <a:pt x="455" y="66"/>
                  <a:pt x="453" y="64"/>
                  <a:pt x="451" y="65"/>
                </a:cubicBezTo>
                <a:cubicBezTo>
                  <a:pt x="441" y="65"/>
                  <a:pt x="428" y="65"/>
                  <a:pt x="415" y="65"/>
                </a:cubicBezTo>
                <a:cubicBezTo>
                  <a:pt x="414" y="64"/>
                  <a:pt x="414" y="64"/>
                  <a:pt x="414" y="64"/>
                </a:cubicBezTo>
                <a:cubicBezTo>
                  <a:pt x="413" y="64"/>
                  <a:pt x="413" y="65"/>
                  <a:pt x="411" y="65"/>
                </a:cubicBezTo>
                <a:cubicBezTo>
                  <a:pt x="410" y="63"/>
                  <a:pt x="409" y="66"/>
                  <a:pt x="407" y="64"/>
                </a:cubicBezTo>
                <a:cubicBezTo>
                  <a:pt x="407" y="64"/>
                  <a:pt x="407" y="64"/>
                  <a:pt x="407" y="64"/>
                </a:cubicBezTo>
                <a:cubicBezTo>
                  <a:pt x="403" y="65"/>
                  <a:pt x="397" y="65"/>
                  <a:pt x="393" y="64"/>
                </a:cubicBezTo>
                <a:cubicBezTo>
                  <a:pt x="373" y="64"/>
                  <a:pt x="373" y="64"/>
                  <a:pt x="373" y="64"/>
                </a:cubicBezTo>
                <a:cubicBezTo>
                  <a:pt x="371" y="65"/>
                  <a:pt x="367" y="65"/>
                  <a:pt x="365" y="64"/>
                </a:cubicBezTo>
                <a:cubicBezTo>
                  <a:pt x="367" y="64"/>
                  <a:pt x="367" y="64"/>
                  <a:pt x="367" y="64"/>
                </a:cubicBezTo>
                <a:cubicBezTo>
                  <a:pt x="363" y="64"/>
                  <a:pt x="359" y="63"/>
                  <a:pt x="356" y="64"/>
                </a:cubicBezTo>
                <a:cubicBezTo>
                  <a:pt x="347" y="64"/>
                  <a:pt x="338" y="65"/>
                  <a:pt x="330" y="63"/>
                </a:cubicBezTo>
                <a:cubicBezTo>
                  <a:pt x="344" y="62"/>
                  <a:pt x="354" y="64"/>
                  <a:pt x="368" y="62"/>
                </a:cubicBezTo>
                <a:cubicBezTo>
                  <a:pt x="335" y="62"/>
                  <a:pt x="335" y="62"/>
                  <a:pt x="335" y="62"/>
                </a:cubicBezTo>
                <a:cubicBezTo>
                  <a:pt x="345" y="61"/>
                  <a:pt x="357" y="61"/>
                  <a:pt x="368" y="61"/>
                </a:cubicBezTo>
                <a:cubicBezTo>
                  <a:pt x="369" y="61"/>
                  <a:pt x="369" y="60"/>
                  <a:pt x="370" y="61"/>
                </a:cubicBezTo>
                <a:cubicBezTo>
                  <a:pt x="371" y="59"/>
                  <a:pt x="375" y="60"/>
                  <a:pt x="378" y="60"/>
                </a:cubicBezTo>
                <a:cubicBezTo>
                  <a:pt x="375" y="61"/>
                  <a:pt x="375" y="61"/>
                  <a:pt x="375" y="61"/>
                </a:cubicBezTo>
                <a:cubicBezTo>
                  <a:pt x="382" y="61"/>
                  <a:pt x="391" y="61"/>
                  <a:pt x="399" y="61"/>
                </a:cubicBezTo>
                <a:cubicBezTo>
                  <a:pt x="400" y="60"/>
                  <a:pt x="400" y="60"/>
                  <a:pt x="400" y="60"/>
                </a:cubicBezTo>
                <a:cubicBezTo>
                  <a:pt x="402" y="59"/>
                  <a:pt x="404" y="61"/>
                  <a:pt x="406" y="60"/>
                </a:cubicBezTo>
                <a:cubicBezTo>
                  <a:pt x="406" y="60"/>
                  <a:pt x="406" y="60"/>
                  <a:pt x="406" y="60"/>
                </a:cubicBezTo>
                <a:cubicBezTo>
                  <a:pt x="426" y="61"/>
                  <a:pt x="450" y="60"/>
                  <a:pt x="471" y="60"/>
                </a:cubicBezTo>
                <a:cubicBezTo>
                  <a:pt x="453" y="59"/>
                  <a:pt x="433" y="59"/>
                  <a:pt x="415" y="59"/>
                </a:cubicBezTo>
                <a:cubicBezTo>
                  <a:pt x="415" y="59"/>
                  <a:pt x="415" y="59"/>
                  <a:pt x="415" y="59"/>
                </a:cubicBezTo>
                <a:cubicBezTo>
                  <a:pt x="414" y="59"/>
                  <a:pt x="414" y="59"/>
                  <a:pt x="414" y="59"/>
                </a:cubicBezTo>
                <a:cubicBezTo>
                  <a:pt x="410" y="57"/>
                  <a:pt x="407" y="61"/>
                  <a:pt x="403" y="59"/>
                </a:cubicBezTo>
                <a:cubicBezTo>
                  <a:pt x="396" y="61"/>
                  <a:pt x="390" y="57"/>
                  <a:pt x="383" y="59"/>
                </a:cubicBezTo>
                <a:cubicBezTo>
                  <a:pt x="381" y="58"/>
                  <a:pt x="381" y="58"/>
                  <a:pt x="381" y="58"/>
                </a:cubicBezTo>
                <a:cubicBezTo>
                  <a:pt x="393" y="57"/>
                  <a:pt x="403" y="59"/>
                  <a:pt x="414" y="58"/>
                </a:cubicBezTo>
                <a:cubicBezTo>
                  <a:pt x="404" y="57"/>
                  <a:pt x="404" y="57"/>
                  <a:pt x="404" y="57"/>
                </a:cubicBezTo>
                <a:cubicBezTo>
                  <a:pt x="403" y="57"/>
                  <a:pt x="399" y="58"/>
                  <a:pt x="399" y="56"/>
                </a:cubicBezTo>
                <a:cubicBezTo>
                  <a:pt x="381" y="55"/>
                  <a:pt x="381" y="55"/>
                  <a:pt x="381" y="55"/>
                </a:cubicBezTo>
                <a:cubicBezTo>
                  <a:pt x="380" y="55"/>
                  <a:pt x="379" y="55"/>
                  <a:pt x="379" y="54"/>
                </a:cubicBezTo>
                <a:cubicBezTo>
                  <a:pt x="380" y="54"/>
                  <a:pt x="381" y="54"/>
                  <a:pt x="382" y="54"/>
                </a:cubicBezTo>
                <a:cubicBezTo>
                  <a:pt x="382" y="54"/>
                  <a:pt x="382" y="54"/>
                  <a:pt x="382" y="54"/>
                </a:cubicBezTo>
                <a:cubicBezTo>
                  <a:pt x="382" y="54"/>
                  <a:pt x="381" y="54"/>
                  <a:pt x="381" y="54"/>
                </a:cubicBezTo>
                <a:cubicBezTo>
                  <a:pt x="383" y="54"/>
                  <a:pt x="383" y="54"/>
                  <a:pt x="383" y="54"/>
                </a:cubicBezTo>
                <a:cubicBezTo>
                  <a:pt x="383" y="54"/>
                  <a:pt x="383" y="54"/>
                  <a:pt x="382" y="54"/>
                </a:cubicBezTo>
                <a:cubicBezTo>
                  <a:pt x="383" y="54"/>
                  <a:pt x="383" y="54"/>
                  <a:pt x="383" y="54"/>
                </a:cubicBezTo>
                <a:cubicBezTo>
                  <a:pt x="384" y="54"/>
                  <a:pt x="387" y="53"/>
                  <a:pt x="388" y="54"/>
                </a:cubicBezTo>
                <a:cubicBezTo>
                  <a:pt x="388" y="54"/>
                  <a:pt x="388" y="54"/>
                  <a:pt x="388" y="54"/>
                </a:cubicBezTo>
                <a:cubicBezTo>
                  <a:pt x="426" y="54"/>
                  <a:pt x="426" y="54"/>
                  <a:pt x="426" y="54"/>
                </a:cubicBezTo>
                <a:cubicBezTo>
                  <a:pt x="425" y="53"/>
                  <a:pt x="425" y="53"/>
                  <a:pt x="425" y="53"/>
                </a:cubicBezTo>
                <a:cubicBezTo>
                  <a:pt x="407" y="52"/>
                  <a:pt x="386" y="52"/>
                  <a:pt x="368" y="51"/>
                </a:cubicBezTo>
                <a:cubicBezTo>
                  <a:pt x="366" y="51"/>
                  <a:pt x="360" y="51"/>
                  <a:pt x="362" y="49"/>
                </a:cubicBezTo>
                <a:cubicBezTo>
                  <a:pt x="364" y="50"/>
                  <a:pt x="365" y="48"/>
                  <a:pt x="367" y="49"/>
                </a:cubicBezTo>
                <a:cubicBezTo>
                  <a:pt x="366" y="49"/>
                  <a:pt x="366" y="49"/>
                  <a:pt x="366" y="49"/>
                </a:cubicBezTo>
                <a:cubicBezTo>
                  <a:pt x="367" y="49"/>
                  <a:pt x="367" y="49"/>
                  <a:pt x="367" y="49"/>
                </a:cubicBezTo>
                <a:cubicBezTo>
                  <a:pt x="367" y="49"/>
                  <a:pt x="367" y="49"/>
                  <a:pt x="367" y="49"/>
                </a:cubicBezTo>
                <a:cubicBezTo>
                  <a:pt x="368" y="49"/>
                  <a:pt x="368" y="49"/>
                  <a:pt x="368" y="49"/>
                </a:cubicBezTo>
                <a:cubicBezTo>
                  <a:pt x="383" y="49"/>
                  <a:pt x="383" y="49"/>
                  <a:pt x="383" y="49"/>
                </a:cubicBezTo>
                <a:cubicBezTo>
                  <a:pt x="387" y="48"/>
                  <a:pt x="387" y="48"/>
                  <a:pt x="387" y="48"/>
                </a:cubicBezTo>
                <a:cubicBezTo>
                  <a:pt x="381" y="48"/>
                  <a:pt x="375" y="48"/>
                  <a:pt x="369" y="48"/>
                </a:cubicBezTo>
                <a:cubicBezTo>
                  <a:pt x="368" y="47"/>
                  <a:pt x="368" y="47"/>
                  <a:pt x="368" y="47"/>
                </a:cubicBezTo>
                <a:cubicBezTo>
                  <a:pt x="372" y="46"/>
                  <a:pt x="378" y="47"/>
                  <a:pt x="381" y="46"/>
                </a:cubicBezTo>
                <a:cubicBezTo>
                  <a:pt x="376" y="45"/>
                  <a:pt x="373" y="46"/>
                  <a:pt x="368" y="46"/>
                </a:cubicBezTo>
                <a:cubicBezTo>
                  <a:pt x="368" y="45"/>
                  <a:pt x="368" y="45"/>
                  <a:pt x="368" y="45"/>
                </a:cubicBezTo>
                <a:cubicBezTo>
                  <a:pt x="368" y="45"/>
                  <a:pt x="369" y="45"/>
                  <a:pt x="370" y="45"/>
                </a:cubicBezTo>
                <a:cubicBezTo>
                  <a:pt x="372" y="43"/>
                  <a:pt x="375" y="44"/>
                  <a:pt x="378" y="44"/>
                </a:cubicBezTo>
                <a:cubicBezTo>
                  <a:pt x="382" y="44"/>
                  <a:pt x="385" y="44"/>
                  <a:pt x="388" y="44"/>
                </a:cubicBezTo>
                <a:cubicBezTo>
                  <a:pt x="391" y="43"/>
                  <a:pt x="397" y="44"/>
                  <a:pt x="400" y="44"/>
                </a:cubicBezTo>
                <a:cubicBezTo>
                  <a:pt x="400" y="44"/>
                  <a:pt x="399" y="44"/>
                  <a:pt x="399" y="44"/>
                </a:cubicBezTo>
                <a:cubicBezTo>
                  <a:pt x="400" y="43"/>
                  <a:pt x="400" y="42"/>
                  <a:pt x="402" y="42"/>
                </a:cubicBezTo>
                <a:cubicBezTo>
                  <a:pt x="403" y="42"/>
                  <a:pt x="404" y="42"/>
                  <a:pt x="404" y="43"/>
                </a:cubicBezTo>
                <a:cubicBezTo>
                  <a:pt x="405" y="43"/>
                  <a:pt x="407" y="43"/>
                  <a:pt x="408" y="43"/>
                </a:cubicBezTo>
                <a:cubicBezTo>
                  <a:pt x="408" y="42"/>
                  <a:pt x="408" y="42"/>
                  <a:pt x="408" y="42"/>
                </a:cubicBezTo>
                <a:cubicBezTo>
                  <a:pt x="409" y="43"/>
                  <a:pt x="411" y="42"/>
                  <a:pt x="412" y="43"/>
                </a:cubicBezTo>
                <a:cubicBezTo>
                  <a:pt x="412" y="43"/>
                  <a:pt x="412" y="43"/>
                  <a:pt x="412" y="43"/>
                </a:cubicBezTo>
                <a:cubicBezTo>
                  <a:pt x="419" y="43"/>
                  <a:pt x="428" y="44"/>
                  <a:pt x="435" y="43"/>
                </a:cubicBezTo>
                <a:cubicBezTo>
                  <a:pt x="437" y="43"/>
                  <a:pt x="445" y="43"/>
                  <a:pt x="450" y="43"/>
                </a:cubicBezTo>
                <a:cubicBezTo>
                  <a:pt x="451" y="42"/>
                  <a:pt x="451" y="42"/>
                  <a:pt x="451" y="42"/>
                </a:cubicBezTo>
                <a:cubicBezTo>
                  <a:pt x="435" y="42"/>
                  <a:pt x="435" y="42"/>
                  <a:pt x="435" y="42"/>
                </a:cubicBezTo>
                <a:cubicBezTo>
                  <a:pt x="434" y="42"/>
                  <a:pt x="434" y="42"/>
                  <a:pt x="434" y="42"/>
                </a:cubicBezTo>
                <a:cubicBezTo>
                  <a:pt x="424" y="42"/>
                  <a:pt x="424" y="42"/>
                  <a:pt x="424" y="42"/>
                </a:cubicBezTo>
                <a:cubicBezTo>
                  <a:pt x="414" y="40"/>
                  <a:pt x="402" y="40"/>
                  <a:pt x="391" y="40"/>
                </a:cubicBezTo>
                <a:cubicBezTo>
                  <a:pt x="385" y="39"/>
                  <a:pt x="379" y="39"/>
                  <a:pt x="373" y="38"/>
                </a:cubicBezTo>
                <a:cubicBezTo>
                  <a:pt x="380" y="36"/>
                  <a:pt x="388" y="37"/>
                  <a:pt x="396" y="36"/>
                </a:cubicBezTo>
                <a:cubicBezTo>
                  <a:pt x="390" y="35"/>
                  <a:pt x="382" y="36"/>
                  <a:pt x="376" y="35"/>
                </a:cubicBezTo>
                <a:cubicBezTo>
                  <a:pt x="402" y="35"/>
                  <a:pt x="431" y="37"/>
                  <a:pt x="459" y="36"/>
                </a:cubicBezTo>
                <a:cubicBezTo>
                  <a:pt x="460" y="35"/>
                  <a:pt x="460" y="35"/>
                  <a:pt x="460" y="35"/>
                </a:cubicBezTo>
                <a:cubicBezTo>
                  <a:pt x="452" y="34"/>
                  <a:pt x="443" y="35"/>
                  <a:pt x="435" y="34"/>
                </a:cubicBezTo>
                <a:cubicBezTo>
                  <a:pt x="435" y="33"/>
                  <a:pt x="435" y="33"/>
                  <a:pt x="435" y="33"/>
                </a:cubicBezTo>
                <a:cubicBezTo>
                  <a:pt x="445" y="33"/>
                  <a:pt x="445" y="33"/>
                  <a:pt x="445" y="33"/>
                </a:cubicBezTo>
                <a:cubicBezTo>
                  <a:pt x="429" y="32"/>
                  <a:pt x="414" y="31"/>
                  <a:pt x="397" y="32"/>
                </a:cubicBezTo>
                <a:cubicBezTo>
                  <a:pt x="395" y="31"/>
                  <a:pt x="393" y="31"/>
                  <a:pt x="391" y="30"/>
                </a:cubicBezTo>
                <a:cubicBezTo>
                  <a:pt x="410" y="30"/>
                  <a:pt x="428" y="32"/>
                  <a:pt x="445" y="31"/>
                </a:cubicBezTo>
                <a:cubicBezTo>
                  <a:pt x="439" y="31"/>
                  <a:pt x="434" y="30"/>
                  <a:pt x="428" y="30"/>
                </a:cubicBezTo>
                <a:cubicBezTo>
                  <a:pt x="426" y="30"/>
                  <a:pt x="426" y="30"/>
                  <a:pt x="426" y="30"/>
                </a:cubicBezTo>
                <a:cubicBezTo>
                  <a:pt x="428" y="29"/>
                  <a:pt x="428" y="29"/>
                  <a:pt x="428" y="29"/>
                </a:cubicBezTo>
                <a:cubicBezTo>
                  <a:pt x="449" y="29"/>
                  <a:pt x="449" y="29"/>
                  <a:pt x="449" y="29"/>
                </a:cubicBezTo>
                <a:cubicBezTo>
                  <a:pt x="449" y="29"/>
                  <a:pt x="449" y="29"/>
                  <a:pt x="449" y="29"/>
                </a:cubicBezTo>
                <a:cubicBezTo>
                  <a:pt x="432" y="28"/>
                  <a:pt x="415" y="28"/>
                  <a:pt x="398" y="27"/>
                </a:cubicBezTo>
                <a:cubicBezTo>
                  <a:pt x="399" y="26"/>
                  <a:pt x="399" y="26"/>
                  <a:pt x="399" y="26"/>
                </a:cubicBezTo>
                <a:cubicBezTo>
                  <a:pt x="417" y="24"/>
                  <a:pt x="432" y="30"/>
                  <a:pt x="449" y="27"/>
                </a:cubicBezTo>
                <a:cubicBezTo>
                  <a:pt x="444" y="26"/>
                  <a:pt x="440" y="27"/>
                  <a:pt x="436" y="26"/>
                </a:cubicBezTo>
                <a:cubicBezTo>
                  <a:pt x="445" y="26"/>
                  <a:pt x="455" y="25"/>
                  <a:pt x="464" y="25"/>
                </a:cubicBezTo>
                <a:cubicBezTo>
                  <a:pt x="463" y="23"/>
                  <a:pt x="471" y="25"/>
                  <a:pt x="474" y="23"/>
                </a:cubicBezTo>
                <a:cubicBezTo>
                  <a:pt x="461" y="23"/>
                  <a:pt x="447" y="23"/>
                  <a:pt x="435" y="22"/>
                </a:cubicBezTo>
                <a:cubicBezTo>
                  <a:pt x="438" y="21"/>
                  <a:pt x="441" y="21"/>
                  <a:pt x="444" y="21"/>
                </a:cubicBezTo>
                <a:cubicBezTo>
                  <a:pt x="443" y="21"/>
                  <a:pt x="443" y="21"/>
                  <a:pt x="443" y="20"/>
                </a:cubicBezTo>
                <a:cubicBezTo>
                  <a:pt x="443" y="20"/>
                  <a:pt x="443" y="20"/>
                  <a:pt x="443" y="20"/>
                </a:cubicBezTo>
                <a:cubicBezTo>
                  <a:pt x="452" y="20"/>
                  <a:pt x="460" y="21"/>
                  <a:pt x="468" y="19"/>
                </a:cubicBezTo>
                <a:cubicBezTo>
                  <a:pt x="464" y="19"/>
                  <a:pt x="460" y="19"/>
                  <a:pt x="457" y="18"/>
                </a:cubicBezTo>
                <a:cubicBezTo>
                  <a:pt x="457" y="18"/>
                  <a:pt x="458" y="17"/>
                  <a:pt x="458" y="17"/>
                </a:cubicBezTo>
                <a:cubicBezTo>
                  <a:pt x="457" y="17"/>
                  <a:pt x="455" y="17"/>
                  <a:pt x="454" y="16"/>
                </a:cubicBezTo>
                <a:cubicBezTo>
                  <a:pt x="455" y="15"/>
                  <a:pt x="455" y="15"/>
                  <a:pt x="455" y="15"/>
                </a:cubicBezTo>
                <a:cubicBezTo>
                  <a:pt x="459" y="17"/>
                  <a:pt x="463" y="15"/>
                  <a:pt x="467" y="15"/>
                </a:cubicBezTo>
                <a:cubicBezTo>
                  <a:pt x="446" y="13"/>
                  <a:pt x="446" y="13"/>
                  <a:pt x="446" y="13"/>
                </a:cubicBezTo>
                <a:cubicBezTo>
                  <a:pt x="457" y="13"/>
                  <a:pt x="467" y="13"/>
                  <a:pt x="478" y="13"/>
                </a:cubicBezTo>
                <a:close/>
                <a:moveTo>
                  <a:pt x="20" y="46"/>
                </a:moveTo>
                <a:cubicBezTo>
                  <a:pt x="22" y="46"/>
                  <a:pt x="22" y="46"/>
                  <a:pt x="22" y="46"/>
                </a:cubicBezTo>
                <a:cubicBezTo>
                  <a:pt x="22" y="46"/>
                  <a:pt x="22" y="46"/>
                  <a:pt x="22" y="46"/>
                </a:cubicBezTo>
                <a:lnTo>
                  <a:pt x="20" y="46"/>
                </a:lnTo>
                <a:close/>
                <a:moveTo>
                  <a:pt x="224" y="74"/>
                </a:moveTo>
                <a:cubicBezTo>
                  <a:pt x="214" y="74"/>
                  <a:pt x="214" y="74"/>
                  <a:pt x="214" y="74"/>
                </a:cubicBezTo>
                <a:cubicBezTo>
                  <a:pt x="213" y="74"/>
                  <a:pt x="213" y="74"/>
                  <a:pt x="212" y="74"/>
                </a:cubicBezTo>
                <a:cubicBezTo>
                  <a:pt x="214" y="74"/>
                  <a:pt x="214" y="74"/>
                  <a:pt x="214" y="74"/>
                </a:cubicBezTo>
                <a:cubicBezTo>
                  <a:pt x="216" y="74"/>
                  <a:pt x="217" y="73"/>
                  <a:pt x="218" y="73"/>
                </a:cubicBezTo>
                <a:cubicBezTo>
                  <a:pt x="234" y="73"/>
                  <a:pt x="234" y="73"/>
                  <a:pt x="234" y="73"/>
                </a:cubicBezTo>
                <a:cubicBezTo>
                  <a:pt x="234" y="73"/>
                  <a:pt x="234" y="73"/>
                  <a:pt x="235" y="73"/>
                </a:cubicBezTo>
                <a:cubicBezTo>
                  <a:pt x="234" y="73"/>
                  <a:pt x="234" y="73"/>
                  <a:pt x="234" y="73"/>
                </a:cubicBezTo>
                <a:cubicBezTo>
                  <a:pt x="230" y="73"/>
                  <a:pt x="227" y="73"/>
                  <a:pt x="224" y="74"/>
                </a:cubicBezTo>
                <a:close/>
                <a:moveTo>
                  <a:pt x="380" y="69"/>
                </a:moveTo>
                <a:cubicBezTo>
                  <a:pt x="379" y="69"/>
                  <a:pt x="378" y="69"/>
                  <a:pt x="377" y="69"/>
                </a:cubicBezTo>
                <a:cubicBezTo>
                  <a:pt x="377" y="69"/>
                  <a:pt x="379" y="69"/>
                  <a:pt x="380" y="69"/>
                </a:cubicBezTo>
                <a:close/>
                <a:moveTo>
                  <a:pt x="367" y="70"/>
                </a:moveTo>
                <a:cubicBezTo>
                  <a:pt x="364" y="70"/>
                  <a:pt x="364" y="70"/>
                  <a:pt x="364" y="70"/>
                </a:cubicBezTo>
                <a:cubicBezTo>
                  <a:pt x="364" y="70"/>
                  <a:pt x="364" y="70"/>
                  <a:pt x="364" y="70"/>
                </a:cubicBezTo>
                <a:cubicBezTo>
                  <a:pt x="364" y="70"/>
                  <a:pt x="364" y="70"/>
                  <a:pt x="364" y="70"/>
                </a:cubicBezTo>
                <a:cubicBezTo>
                  <a:pt x="365" y="70"/>
                  <a:pt x="366" y="69"/>
                  <a:pt x="367" y="70"/>
                </a:cubicBezTo>
                <a:close/>
                <a:moveTo>
                  <a:pt x="415" y="11"/>
                </a:moveTo>
                <a:cubicBezTo>
                  <a:pt x="410" y="11"/>
                  <a:pt x="410" y="11"/>
                  <a:pt x="410" y="11"/>
                </a:cubicBezTo>
                <a:cubicBezTo>
                  <a:pt x="411" y="11"/>
                  <a:pt x="413" y="11"/>
                  <a:pt x="415" y="11"/>
                </a:cubicBezTo>
                <a:cubicBezTo>
                  <a:pt x="419" y="11"/>
                  <a:pt x="419" y="11"/>
                  <a:pt x="419" y="11"/>
                </a:cubicBezTo>
                <a:cubicBezTo>
                  <a:pt x="417" y="12"/>
                  <a:pt x="416" y="11"/>
                  <a:pt x="415" y="11"/>
                </a:cubicBezTo>
                <a:close/>
                <a:moveTo>
                  <a:pt x="422" y="12"/>
                </a:moveTo>
                <a:cubicBezTo>
                  <a:pt x="428" y="12"/>
                  <a:pt x="433" y="12"/>
                  <a:pt x="439" y="13"/>
                </a:cubicBezTo>
                <a:cubicBezTo>
                  <a:pt x="433" y="12"/>
                  <a:pt x="428" y="12"/>
                  <a:pt x="422" y="12"/>
                </a:cubicBezTo>
                <a:close/>
              </a:path>
            </a:pathLst>
          </a:custGeom>
          <a:solidFill>
            <a:srgbClr val="2C3C5E"/>
          </a:solidFill>
          <a:ln>
            <a:noFill/>
          </a:ln>
        </p:spPr>
        <p:txBody>
          <a:bodyPr vert="horz" wrap="square" lIns="91440" tIns="45720" rIns="91440" bIns="45720" numCol="1" anchor="t" anchorCtr="0" compatLnSpc="1"/>
          <a:lstStyle/>
          <a:p>
            <a:pPr lvl="0"/>
            <a:endParaRPr lang="zh-CN" altLang="en-US" dirty="0"/>
          </a:p>
        </p:txBody>
      </p:sp>
      <p:sp>
        <p:nvSpPr>
          <p:cNvPr id="8" name="矩形 7"/>
          <p:cNvSpPr/>
          <p:nvPr/>
        </p:nvSpPr>
        <p:spPr>
          <a:xfrm>
            <a:off x="5496481" y="361889"/>
            <a:ext cx="1198880" cy="398780"/>
          </a:xfrm>
          <a:prstGeom prst="rect">
            <a:avLst/>
          </a:prstGeom>
        </p:spPr>
        <p:txBody>
          <a:bodyPr wrap="none">
            <a:spAutoFit/>
          </a:bodyPr>
          <a:lstStyle/>
          <a:p>
            <a:pPr algn="ctr"/>
            <a:r>
              <a:rPr lang="zh-CN" altLang="en-US" sz="2000" dirty="0">
                <a:solidFill>
                  <a:schemeClr val="bg1"/>
                </a:solidFill>
                <a:latin typeface="方正清刻本悦宋简体" panose="02010600030101010101" pitchFamily="2" charset="-122"/>
                <a:ea typeface="方正清刻本悦宋简体" panose="02010600030101010101" pitchFamily="2" charset="-122"/>
              </a:rPr>
              <a:t>工匠修行</a:t>
            </a:r>
            <a:endParaRPr lang="zh-CN" altLang="en-US" sz="2000" dirty="0">
              <a:solidFill>
                <a:schemeClr val="bg1"/>
              </a:solidFill>
              <a:latin typeface="方正清刻本悦宋简体" panose="02010600030101010101" pitchFamily="2" charset="-122"/>
              <a:ea typeface="方正清刻本悦宋简体" panose="02010600030101010101" pitchFamily="2" charset="-122"/>
            </a:endParaRPr>
          </a:p>
        </p:txBody>
      </p:sp>
      <p:sp>
        <p:nvSpPr>
          <p:cNvPr id="9" name="文本框 8"/>
          <p:cNvSpPr txBox="1"/>
          <p:nvPr/>
        </p:nvSpPr>
        <p:spPr>
          <a:xfrm>
            <a:off x="518160" y="852805"/>
            <a:ext cx="10370820" cy="1198880"/>
          </a:xfrm>
          <a:prstGeom prst="rect">
            <a:avLst/>
          </a:prstGeom>
          <a:noFill/>
        </p:spPr>
        <p:txBody>
          <a:bodyPr wrap="square" rtlCol="0">
            <a:spAutoFit/>
          </a:bodyPr>
          <a:lstStyle/>
          <a:p>
            <a:pPr>
              <a:lnSpc>
                <a:spcPct val="150000"/>
              </a:lnSpc>
            </a:pPr>
            <a:r>
              <a:rPr lang="en-US" altLang="zh-CN" sz="1600" b="1" dirty="0">
                <a:solidFill>
                  <a:schemeClr val="bg2">
                    <a:lumMod val="10000"/>
                  </a:schemeClr>
                </a:solidFill>
                <a:latin typeface="宋体" panose="02010600030101010101" pitchFamily="2" charset="-122"/>
                <a:ea typeface="宋体" panose="02010600030101010101" pitchFamily="2" charset="-122"/>
                <a:sym typeface="+mn-ea"/>
              </a:rPr>
              <a:t>实践内容</a:t>
            </a:r>
            <a:endParaRPr lang="en-US" altLang="zh-CN" sz="1600" b="1" dirty="0">
              <a:solidFill>
                <a:schemeClr val="bg2">
                  <a:lumMod val="10000"/>
                </a:schemeClr>
              </a:solidFill>
              <a:latin typeface="宋体" panose="02010600030101010101" pitchFamily="2" charset="-122"/>
              <a:ea typeface="宋体" panose="02010600030101010101" pitchFamily="2" charset="-122"/>
              <a:sym typeface="+mn-ea"/>
            </a:endParaRPr>
          </a:p>
          <a:p>
            <a:pPr>
              <a:lnSpc>
                <a:spcPct val="150000"/>
              </a:lnSpc>
            </a:pPr>
            <a:r>
              <a:rPr lang="en-US" altLang="zh-CN" sz="1600" dirty="0">
                <a:solidFill>
                  <a:schemeClr val="bg2">
                    <a:lumMod val="10000"/>
                  </a:schemeClr>
                </a:solidFill>
                <a:latin typeface="宋体" panose="02010600030101010101" pitchFamily="2" charset="-122"/>
                <a:ea typeface="宋体" panose="02010600030101010101" pitchFamily="2" charset="-122"/>
                <a:sym typeface="+mn-ea"/>
              </a:rPr>
              <a:t>3. 细心切瓤</a:t>
            </a:r>
            <a:endParaRPr lang="en-US" altLang="zh-CN" sz="1600" dirty="0">
              <a:solidFill>
                <a:schemeClr val="bg2">
                  <a:lumMod val="10000"/>
                </a:schemeClr>
              </a:solidFill>
              <a:latin typeface="宋体" panose="02010600030101010101" pitchFamily="2" charset="-122"/>
              <a:ea typeface="宋体" panose="02010600030101010101" pitchFamily="2" charset="-122"/>
              <a:sym typeface="+mn-ea"/>
            </a:endParaRPr>
          </a:p>
          <a:p>
            <a:pPr>
              <a:lnSpc>
                <a:spcPct val="150000"/>
              </a:lnSpc>
            </a:pPr>
            <a:r>
              <a:rPr lang="en-US" altLang="zh-CN" sz="1600" dirty="0">
                <a:solidFill>
                  <a:schemeClr val="bg2">
                    <a:lumMod val="10000"/>
                  </a:schemeClr>
                </a:solidFill>
                <a:latin typeface="宋体" panose="02010600030101010101" pitchFamily="2" charset="-122"/>
                <a:ea typeface="宋体" panose="02010600030101010101" pitchFamily="2" charset="-122"/>
                <a:sym typeface="+mn-ea"/>
              </a:rPr>
              <a:t>按切黄瓜绿衣的方法，把黄瓜的白瓤也切成丝带状，构成黄瓜花的内层花瓣（图 7-4）。</a:t>
            </a:r>
            <a:endParaRPr lang="en-US" altLang="zh-CN" sz="1600" dirty="0">
              <a:solidFill>
                <a:schemeClr val="bg2">
                  <a:lumMod val="10000"/>
                </a:schemeClr>
              </a:solidFill>
              <a:latin typeface="宋体" panose="02010600030101010101" pitchFamily="2" charset="-122"/>
              <a:ea typeface="宋体" panose="02010600030101010101" pitchFamily="2" charset="-122"/>
              <a:sym typeface="+mn-ea"/>
            </a:endParaRPr>
          </a:p>
        </p:txBody>
      </p:sp>
      <p:pic>
        <p:nvPicPr>
          <p:cNvPr id="2" name="图片 1"/>
          <p:cNvPicPr>
            <a:picLocks noChangeAspect="1"/>
          </p:cNvPicPr>
          <p:nvPr/>
        </p:nvPicPr>
        <p:blipFill>
          <a:blip r:embed="rId1"/>
          <a:stretch>
            <a:fillRect/>
          </a:stretch>
        </p:blipFill>
        <p:spPr>
          <a:xfrm>
            <a:off x="1257935" y="2143760"/>
            <a:ext cx="6047105" cy="3998595"/>
          </a:xfrm>
          <a:prstGeom prst="rect">
            <a:avLst/>
          </a:prstGeom>
        </p:spPr>
      </p:pic>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192"/>
          <p:cNvSpPr>
            <a:spLocks noEditPoints="1"/>
          </p:cNvSpPr>
          <p:nvPr/>
        </p:nvSpPr>
        <p:spPr bwMode="auto">
          <a:xfrm rot="10800000" flipH="1" flipV="1">
            <a:off x="4586232" y="270800"/>
            <a:ext cx="3486633" cy="582290"/>
          </a:xfrm>
          <a:custGeom>
            <a:avLst/>
            <a:gdLst>
              <a:gd name="T0" fmla="*/ 460 w 478"/>
              <a:gd name="T1" fmla="*/ 10 h 77"/>
              <a:gd name="T2" fmla="*/ 130 w 478"/>
              <a:gd name="T3" fmla="*/ 3 h 77"/>
              <a:gd name="T4" fmla="*/ 95 w 478"/>
              <a:gd name="T5" fmla="*/ 2 h 77"/>
              <a:gd name="T6" fmla="*/ 5 w 478"/>
              <a:gd name="T7" fmla="*/ 5 h 77"/>
              <a:gd name="T8" fmla="*/ 0 w 478"/>
              <a:gd name="T9" fmla="*/ 9 h 77"/>
              <a:gd name="T10" fmla="*/ 1 w 478"/>
              <a:gd name="T11" fmla="*/ 17 h 77"/>
              <a:gd name="T12" fmla="*/ 2 w 478"/>
              <a:gd name="T13" fmla="*/ 20 h 77"/>
              <a:gd name="T14" fmla="*/ 2 w 478"/>
              <a:gd name="T15" fmla="*/ 25 h 77"/>
              <a:gd name="T16" fmla="*/ 11 w 478"/>
              <a:gd name="T17" fmla="*/ 26 h 77"/>
              <a:gd name="T18" fmla="*/ 14 w 478"/>
              <a:gd name="T19" fmla="*/ 35 h 77"/>
              <a:gd name="T20" fmla="*/ 12 w 478"/>
              <a:gd name="T21" fmla="*/ 40 h 77"/>
              <a:gd name="T22" fmla="*/ 18 w 478"/>
              <a:gd name="T23" fmla="*/ 41 h 77"/>
              <a:gd name="T24" fmla="*/ 20 w 478"/>
              <a:gd name="T25" fmla="*/ 46 h 77"/>
              <a:gd name="T26" fmla="*/ 16 w 478"/>
              <a:gd name="T27" fmla="*/ 49 h 77"/>
              <a:gd name="T28" fmla="*/ 30 w 478"/>
              <a:gd name="T29" fmla="*/ 59 h 77"/>
              <a:gd name="T30" fmla="*/ 17 w 478"/>
              <a:gd name="T31" fmla="*/ 63 h 77"/>
              <a:gd name="T32" fmla="*/ 161 w 478"/>
              <a:gd name="T33" fmla="*/ 76 h 77"/>
              <a:gd name="T34" fmla="*/ 311 w 478"/>
              <a:gd name="T35" fmla="*/ 74 h 77"/>
              <a:gd name="T36" fmla="*/ 401 w 478"/>
              <a:gd name="T37" fmla="*/ 73 h 77"/>
              <a:gd name="T38" fmla="*/ 368 w 478"/>
              <a:gd name="T39" fmla="*/ 70 h 77"/>
              <a:gd name="T40" fmla="*/ 372 w 478"/>
              <a:gd name="T41" fmla="*/ 68 h 77"/>
              <a:gd name="T42" fmla="*/ 372 w 478"/>
              <a:gd name="T43" fmla="*/ 66 h 77"/>
              <a:gd name="T44" fmla="*/ 412 w 478"/>
              <a:gd name="T45" fmla="*/ 66 h 77"/>
              <a:gd name="T46" fmla="*/ 429 w 478"/>
              <a:gd name="T47" fmla="*/ 66 h 77"/>
              <a:gd name="T48" fmla="*/ 415 w 478"/>
              <a:gd name="T49" fmla="*/ 65 h 77"/>
              <a:gd name="T50" fmla="*/ 393 w 478"/>
              <a:gd name="T51" fmla="*/ 64 h 77"/>
              <a:gd name="T52" fmla="*/ 330 w 478"/>
              <a:gd name="T53" fmla="*/ 63 h 77"/>
              <a:gd name="T54" fmla="*/ 378 w 478"/>
              <a:gd name="T55" fmla="*/ 60 h 77"/>
              <a:gd name="T56" fmla="*/ 406 w 478"/>
              <a:gd name="T57" fmla="*/ 60 h 77"/>
              <a:gd name="T58" fmla="*/ 403 w 478"/>
              <a:gd name="T59" fmla="*/ 59 h 77"/>
              <a:gd name="T60" fmla="*/ 399 w 478"/>
              <a:gd name="T61" fmla="*/ 56 h 77"/>
              <a:gd name="T62" fmla="*/ 381 w 478"/>
              <a:gd name="T63" fmla="*/ 54 h 77"/>
              <a:gd name="T64" fmla="*/ 388 w 478"/>
              <a:gd name="T65" fmla="*/ 54 h 77"/>
              <a:gd name="T66" fmla="*/ 367 w 478"/>
              <a:gd name="T67" fmla="*/ 49 h 77"/>
              <a:gd name="T68" fmla="*/ 383 w 478"/>
              <a:gd name="T69" fmla="*/ 49 h 77"/>
              <a:gd name="T70" fmla="*/ 368 w 478"/>
              <a:gd name="T71" fmla="*/ 46 h 77"/>
              <a:gd name="T72" fmla="*/ 400 w 478"/>
              <a:gd name="T73" fmla="*/ 44 h 77"/>
              <a:gd name="T74" fmla="*/ 408 w 478"/>
              <a:gd name="T75" fmla="*/ 42 h 77"/>
              <a:gd name="T76" fmla="*/ 451 w 478"/>
              <a:gd name="T77" fmla="*/ 42 h 77"/>
              <a:gd name="T78" fmla="*/ 373 w 478"/>
              <a:gd name="T79" fmla="*/ 38 h 77"/>
              <a:gd name="T80" fmla="*/ 435 w 478"/>
              <a:gd name="T81" fmla="*/ 34 h 77"/>
              <a:gd name="T82" fmla="*/ 445 w 478"/>
              <a:gd name="T83" fmla="*/ 31 h 77"/>
              <a:gd name="T84" fmla="*/ 449 w 478"/>
              <a:gd name="T85" fmla="*/ 29 h 77"/>
              <a:gd name="T86" fmla="*/ 464 w 478"/>
              <a:gd name="T87" fmla="*/ 25 h 77"/>
              <a:gd name="T88" fmla="*/ 443 w 478"/>
              <a:gd name="T89" fmla="*/ 20 h 77"/>
              <a:gd name="T90" fmla="*/ 455 w 478"/>
              <a:gd name="T91" fmla="*/ 15 h 77"/>
              <a:gd name="T92" fmla="*/ 22 w 478"/>
              <a:gd name="T93" fmla="*/ 46 h 77"/>
              <a:gd name="T94" fmla="*/ 212 w 478"/>
              <a:gd name="T95" fmla="*/ 74 h 77"/>
              <a:gd name="T96" fmla="*/ 234 w 478"/>
              <a:gd name="T97" fmla="*/ 73 h 77"/>
              <a:gd name="T98" fmla="*/ 367 w 478"/>
              <a:gd name="T99" fmla="*/ 70 h 77"/>
              <a:gd name="T100" fmla="*/ 415 w 478"/>
              <a:gd name="T101" fmla="*/ 11 h 77"/>
              <a:gd name="T102" fmla="*/ 422 w 478"/>
              <a:gd name="T103" fmla="*/ 12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78" h="77">
                <a:moveTo>
                  <a:pt x="478" y="13"/>
                </a:moveTo>
                <a:cubicBezTo>
                  <a:pt x="472" y="13"/>
                  <a:pt x="468" y="13"/>
                  <a:pt x="462" y="12"/>
                </a:cubicBezTo>
                <a:cubicBezTo>
                  <a:pt x="461" y="11"/>
                  <a:pt x="465" y="12"/>
                  <a:pt x="464" y="11"/>
                </a:cubicBezTo>
                <a:cubicBezTo>
                  <a:pt x="434" y="9"/>
                  <a:pt x="403" y="9"/>
                  <a:pt x="373" y="7"/>
                </a:cubicBezTo>
                <a:cubicBezTo>
                  <a:pt x="402" y="6"/>
                  <a:pt x="431" y="10"/>
                  <a:pt x="460" y="10"/>
                </a:cubicBezTo>
                <a:cubicBezTo>
                  <a:pt x="436" y="6"/>
                  <a:pt x="407" y="7"/>
                  <a:pt x="381" y="5"/>
                </a:cubicBezTo>
                <a:cubicBezTo>
                  <a:pt x="288" y="3"/>
                  <a:pt x="288" y="3"/>
                  <a:pt x="288" y="3"/>
                </a:cubicBezTo>
                <a:cubicBezTo>
                  <a:pt x="222" y="3"/>
                  <a:pt x="222" y="3"/>
                  <a:pt x="222" y="3"/>
                </a:cubicBezTo>
                <a:cubicBezTo>
                  <a:pt x="130" y="4"/>
                  <a:pt x="130" y="4"/>
                  <a:pt x="130" y="4"/>
                </a:cubicBezTo>
                <a:cubicBezTo>
                  <a:pt x="130" y="3"/>
                  <a:pt x="130" y="3"/>
                  <a:pt x="130" y="3"/>
                </a:cubicBezTo>
                <a:cubicBezTo>
                  <a:pt x="127" y="2"/>
                  <a:pt x="125" y="3"/>
                  <a:pt x="123" y="3"/>
                </a:cubicBezTo>
                <a:cubicBezTo>
                  <a:pt x="124" y="3"/>
                  <a:pt x="125" y="3"/>
                  <a:pt x="125" y="4"/>
                </a:cubicBezTo>
                <a:cubicBezTo>
                  <a:pt x="122" y="4"/>
                  <a:pt x="118" y="3"/>
                  <a:pt x="115" y="4"/>
                </a:cubicBezTo>
                <a:cubicBezTo>
                  <a:pt x="112" y="3"/>
                  <a:pt x="107" y="4"/>
                  <a:pt x="102" y="3"/>
                </a:cubicBezTo>
                <a:cubicBezTo>
                  <a:pt x="100" y="2"/>
                  <a:pt x="98" y="2"/>
                  <a:pt x="95" y="2"/>
                </a:cubicBezTo>
                <a:cubicBezTo>
                  <a:pt x="70" y="2"/>
                  <a:pt x="50" y="0"/>
                  <a:pt x="24" y="1"/>
                </a:cubicBezTo>
                <a:cubicBezTo>
                  <a:pt x="18" y="2"/>
                  <a:pt x="10" y="1"/>
                  <a:pt x="6" y="4"/>
                </a:cubicBezTo>
                <a:cubicBezTo>
                  <a:pt x="6" y="5"/>
                  <a:pt x="8" y="5"/>
                  <a:pt x="8" y="5"/>
                </a:cubicBezTo>
                <a:cubicBezTo>
                  <a:pt x="7" y="5"/>
                  <a:pt x="6" y="6"/>
                  <a:pt x="5" y="5"/>
                </a:cubicBezTo>
                <a:cubicBezTo>
                  <a:pt x="5" y="5"/>
                  <a:pt x="5" y="5"/>
                  <a:pt x="5" y="5"/>
                </a:cubicBezTo>
                <a:cubicBezTo>
                  <a:pt x="0" y="6"/>
                  <a:pt x="0" y="6"/>
                  <a:pt x="0" y="6"/>
                </a:cubicBezTo>
                <a:cubicBezTo>
                  <a:pt x="2" y="7"/>
                  <a:pt x="2" y="7"/>
                  <a:pt x="2" y="7"/>
                </a:cubicBezTo>
                <a:cubicBezTo>
                  <a:pt x="2" y="7"/>
                  <a:pt x="2" y="7"/>
                  <a:pt x="2" y="7"/>
                </a:cubicBezTo>
                <a:cubicBezTo>
                  <a:pt x="4" y="8"/>
                  <a:pt x="4" y="8"/>
                  <a:pt x="4" y="8"/>
                </a:cubicBezTo>
                <a:cubicBezTo>
                  <a:pt x="3" y="8"/>
                  <a:pt x="1" y="9"/>
                  <a:pt x="0" y="9"/>
                </a:cubicBezTo>
                <a:cubicBezTo>
                  <a:pt x="0" y="11"/>
                  <a:pt x="0" y="13"/>
                  <a:pt x="3" y="13"/>
                </a:cubicBezTo>
                <a:cubicBezTo>
                  <a:pt x="0" y="13"/>
                  <a:pt x="0" y="13"/>
                  <a:pt x="0" y="13"/>
                </a:cubicBezTo>
                <a:cubicBezTo>
                  <a:pt x="0" y="14"/>
                  <a:pt x="0" y="14"/>
                  <a:pt x="0" y="14"/>
                </a:cubicBezTo>
                <a:cubicBezTo>
                  <a:pt x="0" y="15"/>
                  <a:pt x="2" y="15"/>
                  <a:pt x="3" y="15"/>
                </a:cubicBezTo>
                <a:cubicBezTo>
                  <a:pt x="1" y="17"/>
                  <a:pt x="1" y="17"/>
                  <a:pt x="1" y="17"/>
                </a:cubicBezTo>
                <a:cubicBezTo>
                  <a:pt x="2" y="17"/>
                  <a:pt x="2" y="17"/>
                  <a:pt x="2" y="17"/>
                </a:cubicBezTo>
                <a:cubicBezTo>
                  <a:pt x="1" y="18"/>
                  <a:pt x="1" y="18"/>
                  <a:pt x="1" y="18"/>
                </a:cubicBezTo>
                <a:cubicBezTo>
                  <a:pt x="3" y="18"/>
                  <a:pt x="1" y="19"/>
                  <a:pt x="1" y="19"/>
                </a:cubicBezTo>
                <a:cubicBezTo>
                  <a:pt x="4" y="20"/>
                  <a:pt x="4" y="20"/>
                  <a:pt x="4" y="20"/>
                </a:cubicBezTo>
                <a:cubicBezTo>
                  <a:pt x="5" y="21"/>
                  <a:pt x="2" y="20"/>
                  <a:pt x="2" y="20"/>
                </a:cubicBezTo>
                <a:cubicBezTo>
                  <a:pt x="3" y="21"/>
                  <a:pt x="5" y="21"/>
                  <a:pt x="6" y="21"/>
                </a:cubicBezTo>
                <a:cubicBezTo>
                  <a:pt x="5" y="22"/>
                  <a:pt x="3" y="21"/>
                  <a:pt x="1" y="21"/>
                </a:cubicBezTo>
                <a:cubicBezTo>
                  <a:pt x="1" y="22"/>
                  <a:pt x="1" y="22"/>
                  <a:pt x="1" y="22"/>
                </a:cubicBezTo>
                <a:cubicBezTo>
                  <a:pt x="2" y="24"/>
                  <a:pt x="6" y="24"/>
                  <a:pt x="10" y="24"/>
                </a:cubicBezTo>
                <a:cubicBezTo>
                  <a:pt x="7" y="25"/>
                  <a:pt x="5" y="25"/>
                  <a:pt x="2" y="25"/>
                </a:cubicBezTo>
                <a:cubicBezTo>
                  <a:pt x="2" y="26"/>
                  <a:pt x="2" y="26"/>
                  <a:pt x="2" y="26"/>
                </a:cubicBezTo>
                <a:cubicBezTo>
                  <a:pt x="3" y="27"/>
                  <a:pt x="5" y="26"/>
                  <a:pt x="5" y="27"/>
                </a:cubicBezTo>
                <a:cubicBezTo>
                  <a:pt x="10" y="27"/>
                  <a:pt x="10" y="27"/>
                  <a:pt x="10" y="27"/>
                </a:cubicBezTo>
                <a:cubicBezTo>
                  <a:pt x="9" y="27"/>
                  <a:pt x="9" y="27"/>
                  <a:pt x="9" y="27"/>
                </a:cubicBezTo>
                <a:cubicBezTo>
                  <a:pt x="9" y="26"/>
                  <a:pt x="10" y="26"/>
                  <a:pt x="11" y="26"/>
                </a:cubicBezTo>
                <a:cubicBezTo>
                  <a:pt x="15" y="26"/>
                  <a:pt x="12" y="30"/>
                  <a:pt x="14" y="30"/>
                </a:cubicBezTo>
                <a:cubicBezTo>
                  <a:pt x="12" y="32"/>
                  <a:pt x="9" y="30"/>
                  <a:pt x="6" y="31"/>
                </a:cubicBezTo>
                <a:cubicBezTo>
                  <a:pt x="9" y="32"/>
                  <a:pt x="12" y="31"/>
                  <a:pt x="16" y="31"/>
                </a:cubicBezTo>
                <a:cubicBezTo>
                  <a:pt x="17" y="34"/>
                  <a:pt x="17" y="34"/>
                  <a:pt x="17" y="34"/>
                </a:cubicBezTo>
                <a:cubicBezTo>
                  <a:pt x="14" y="35"/>
                  <a:pt x="14" y="35"/>
                  <a:pt x="14" y="35"/>
                </a:cubicBezTo>
                <a:cubicBezTo>
                  <a:pt x="21" y="35"/>
                  <a:pt x="21" y="35"/>
                  <a:pt x="21" y="35"/>
                </a:cubicBezTo>
                <a:cubicBezTo>
                  <a:pt x="22" y="35"/>
                  <a:pt x="23" y="35"/>
                  <a:pt x="23" y="36"/>
                </a:cubicBezTo>
                <a:cubicBezTo>
                  <a:pt x="23" y="37"/>
                  <a:pt x="22" y="37"/>
                  <a:pt x="21" y="37"/>
                </a:cubicBezTo>
                <a:cubicBezTo>
                  <a:pt x="18" y="41"/>
                  <a:pt x="11" y="37"/>
                  <a:pt x="6" y="38"/>
                </a:cubicBezTo>
                <a:cubicBezTo>
                  <a:pt x="7" y="39"/>
                  <a:pt x="10" y="39"/>
                  <a:pt x="12" y="40"/>
                </a:cubicBezTo>
                <a:cubicBezTo>
                  <a:pt x="16" y="39"/>
                  <a:pt x="18" y="38"/>
                  <a:pt x="21" y="39"/>
                </a:cubicBezTo>
                <a:cubicBezTo>
                  <a:pt x="19" y="40"/>
                  <a:pt x="19" y="40"/>
                  <a:pt x="19" y="40"/>
                </a:cubicBezTo>
                <a:cubicBezTo>
                  <a:pt x="20" y="40"/>
                  <a:pt x="20" y="40"/>
                  <a:pt x="20" y="40"/>
                </a:cubicBezTo>
                <a:cubicBezTo>
                  <a:pt x="20" y="40"/>
                  <a:pt x="21" y="40"/>
                  <a:pt x="21" y="41"/>
                </a:cubicBezTo>
                <a:cubicBezTo>
                  <a:pt x="18" y="41"/>
                  <a:pt x="18" y="41"/>
                  <a:pt x="18" y="41"/>
                </a:cubicBezTo>
                <a:cubicBezTo>
                  <a:pt x="19" y="41"/>
                  <a:pt x="19" y="41"/>
                  <a:pt x="19" y="41"/>
                </a:cubicBezTo>
                <a:cubicBezTo>
                  <a:pt x="20" y="41"/>
                  <a:pt x="21" y="42"/>
                  <a:pt x="22" y="41"/>
                </a:cubicBezTo>
                <a:cubicBezTo>
                  <a:pt x="22" y="43"/>
                  <a:pt x="22" y="43"/>
                  <a:pt x="22" y="43"/>
                </a:cubicBezTo>
                <a:cubicBezTo>
                  <a:pt x="20" y="44"/>
                  <a:pt x="22" y="46"/>
                  <a:pt x="19" y="46"/>
                </a:cubicBezTo>
                <a:cubicBezTo>
                  <a:pt x="20" y="46"/>
                  <a:pt x="20" y="46"/>
                  <a:pt x="20" y="46"/>
                </a:cubicBezTo>
                <a:cubicBezTo>
                  <a:pt x="16" y="47"/>
                  <a:pt x="12" y="44"/>
                  <a:pt x="9" y="46"/>
                </a:cubicBezTo>
                <a:cubicBezTo>
                  <a:pt x="13" y="47"/>
                  <a:pt x="19" y="46"/>
                  <a:pt x="23" y="48"/>
                </a:cubicBezTo>
                <a:cubicBezTo>
                  <a:pt x="22" y="49"/>
                  <a:pt x="22" y="49"/>
                  <a:pt x="22" y="49"/>
                </a:cubicBezTo>
                <a:cubicBezTo>
                  <a:pt x="21" y="48"/>
                  <a:pt x="21" y="48"/>
                  <a:pt x="21" y="48"/>
                </a:cubicBezTo>
                <a:cubicBezTo>
                  <a:pt x="19" y="48"/>
                  <a:pt x="17" y="49"/>
                  <a:pt x="16" y="49"/>
                </a:cubicBezTo>
                <a:cubicBezTo>
                  <a:pt x="17" y="49"/>
                  <a:pt x="19" y="49"/>
                  <a:pt x="20" y="49"/>
                </a:cubicBezTo>
                <a:cubicBezTo>
                  <a:pt x="22" y="50"/>
                  <a:pt x="25" y="51"/>
                  <a:pt x="24" y="53"/>
                </a:cubicBezTo>
                <a:cubicBezTo>
                  <a:pt x="19" y="53"/>
                  <a:pt x="19" y="53"/>
                  <a:pt x="19" y="53"/>
                </a:cubicBezTo>
                <a:cubicBezTo>
                  <a:pt x="26" y="55"/>
                  <a:pt x="26" y="55"/>
                  <a:pt x="26" y="55"/>
                </a:cubicBezTo>
                <a:cubicBezTo>
                  <a:pt x="25" y="57"/>
                  <a:pt x="29" y="58"/>
                  <a:pt x="30" y="59"/>
                </a:cubicBezTo>
                <a:cubicBezTo>
                  <a:pt x="29" y="60"/>
                  <a:pt x="27" y="59"/>
                  <a:pt x="26" y="60"/>
                </a:cubicBezTo>
                <a:cubicBezTo>
                  <a:pt x="22" y="61"/>
                  <a:pt x="28" y="62"/>
                  <a:pt x="26" y="64"/>
                </a:cubicBezTo>
                <a:cubicBezTo>
                  <a:pt x="27" y="64"/>
                  <a:pt x="29" y="64"/>
                  <a:pt x="30" y="65"/>
                </a:cubicBezTo>
                <a:cubicBezTo>
                  <a:pt x="30" y="65"/>
                  <a:pt x="29" y="66"/>
                  <a:pt x="29" y="66"/>
                </a:cubicBezTo>
                <a:cubicBezTo>
                  <a:pt x="25" y="64"/>
                  <a:pt x="21" y="63"/>
                  <a:pt x="17" y="63"/>
                </a:cubicBezTo>
                <a:cubicBezTo>
                  <a:pt x="22" y="66"/>
                  <a:pt x="22" y="66"/>
                  <a:pt x="22" y="66"/>
                </a:cubicBezTo>
                <a:cubicBezTo>
                  <a:pt x="30" y="66"/>
                  <a:pt x="36" y="70"/>
                  <a:pt x="44" y="70"/>
                </a:cubicBezTo>
                <a:cubicBezTo>
                  <a:pt x="51" y="73"/>
                  <a:pt x="61" y="73"/>
                  <a:pt x="70" y="75"/>
                </a:cubicBezTo>
                <a:cubicBezTo>
                  <a:pt x="82" y="75"/>
                  <a:pt x="93" y="77"/>
                  <a:pt x="104" y="77"/>
                </a:cubicBezTo>
                <a:cubicBezTo>
                  <a:pt x="123" y="76"/>
                  <a:pt x="142" y="76"/>
                  <a:pt x="161" y="76"/>
                </a:cubicBezTo>
                <a:cubicBezTo>
                  <a:pt x="258" y="76"/>
                  <a:pt x="258" y="76"/>
                  <a:pt x="258" y="76"/>
                </a:cubicBezTo>
                <a:cubicBezTo>
                  <a:pt x="286" y="75"/>
                  <a:pt x="315" y="77"/>
                  <a:pt x="341" y="75"/>
                </a:cubicBezTo>
                <a:cubicBezTo>
                  <a:pt x="336" y="75"/>
                  <a:pt x="331" y="74"/>
                  <a:pt x="326" y="75"/>
                </a:cubicBezTo>
                <a:cubicBezTo>
                  <a:pt x="323" y="75"/>
                  <a:pt x="321" y="74"/>
                  <a:pt x="319" y="75"/>
                </a:cubicBezTo>
                <a:cubicBezTo>
                  <a:pt x="316" y="75"/>
                  <a:pt x="313" y="75"/>
                  <a:pt x="311" y="74"/>
                </a:cubicBezTo>
                <a:cubicBezTo>
                  <a:pt x="280" y="74"/>
                  <a:pt x="280" y="74"/>
                  <a:pt x="280" y="74"/>
                </a:cubicBezTo>
                <a:cubicBezTo>
                  <a:pt x="279" y="74"/>
                  <a:pt x="279" y="74"/>
                  <a:pt x="279" y="74"/>
                </a:cubicBezTo>
                <a:cubicBezTo>
                  <a:pt x="276" y="74"/>
                  <a:pt x="272" y="75"/>
                  <a:pt x="270" y="74"/>
                </a:cubicBezTo>
                <a:cubicBezTo>
                  <a:pt x="271" y="73"/>
                  <a:pt x="271" y="73"/>
                  <a:pt x="271" y="73"/>
                </a:cubicBezTo>
                <a:cubicBezTo>
                  <a:pt x="401" y="73"/>
                  <a:pt x="401" y="73"/>
                  <a:pt x="401" y="73"/>
                </a:cubicBezTo>
                <a:cubicBezTo>
                  <a:pt x="415" y="72"/>
                  <a:pt x="415" y="72"/>
                  <a:pt x="415" y="72"/>
                </a:cubicBezTo>
                <a:cubicBezTo>
                  <a:pt x="384" y="72"/>
                  <a:pt x="352" y="72"/>
                  <a:pt x="320" y="71"/>
                </a:cubicBezTo>
                <a:cubicBezTo>
                  <a:pt x="309" y="71"/>
                  <a:pt x="297" y="72"/>
                  <a:pt x="286" y="70"/>
                </a:cubicBezTo>
                <a:cubicBezTo>
                  <a:pt x="312" y="70"/>
                  <a:pt x="341" y="71"/>
                  <a:pt x="368" y="70"/>
                </a:cubicBezTo>
                <a:cubicBezTo>
                  <a:pt x="368" y="70"/>
                  <a:pt x="368" y="70"/>
                  <a:pt x="368" y="70"/>
                </a:cubicBezTo>
                <a:cubicBezTo>
                  <a:pt x="369" y="69"/>
                  <a:pt x="369" y="69"/>
                  <a:pt x="369" y="69"/>
                </a:cubicBezTo>
                <a:cubicBezTo>
                  <a:pt x="370" y="70"/>
                  <a:pt x="371" y="69"/>
                  <a:pt x="372" y="69"/>
                </a:cubicBezTo>
                <a:cubicBezTo>
                  <a:pt x="376" y="69"/>
                  <a:pt x="383" y="71"/>
                  <a:pt x="387" y="69"/>
                </a:cubicBezTo>
                <a:cubicBezTo>
                  <a:pt x="373" y="68"/>
                  <a:pt x="373" y="68"/>
                  <a:pt x="373" y="68"/>
                </a:cubicBezTo>
                <a:cubicBezTo>
                  <a:pt x="372" y="68"/>
                  <a:pt x="372" y="68"/>
                  <a:pt x="372" y="68"/>
                </a:cubicBezTo>
                <a:cubicBezTo>
                  <a:pt x="374" y="67"/>
                  <a:pt x="374" y="67"/>
                  <a:pt x="374" y="67"/>
                </a:cubicBezTo>
                <a:cubicBezTo>
                  <a:pt x="371" y="67"/>
                  <a:pt x="371" y="67"/>
                  <a:pt x="371" y="67"/>
                </a:cubicBezTo>
                <a:cubicBezTo>
                  <a:pt x="371" y="67"/>
                  <a:pt x="370" y="67"/>
                  <a:pt x="370" y="66"/>
                </a:cubicBezTo>
                <a:cubicBezTo>
                  <a:pt x="371" y="66"/>
                  <a:pt x="373" y="65"/>
                  <a:pt x="374" y="66"/>
                </a:cubicBezTo>
                <a:cubicBezTo>
                  <a:pt x="374" y="66"/>
                  <a:pt x="372" y="66"/>
                  <a:pt x="372" y="66"/>
                </a:cubicBezTo>
                <a:cubicBezTo>
                  <a:pt x="378" y="66"/>
                  <a:pt x="387" y="67"/>
                  <a:pt x="395" y="67"/>
                </a:cubicBezTo>
                <a:cubicBezTo>
                  <a:pt x="394" y="67"/>
                  <a:pt x="394" y="67"/>
                  <a:pt x="394" y="67"/>
                </a:cubicBezTo>
                <a:cubicBezTo>
                  <a:pt x="398" y="68"/>
                  <a:pt x="405" y="68"/>
                  <a:pt x="408" y="67"/>
                </a:cubicBezTo>
                <a:cubicBezTo>
                  <a:pt x="410" y="66"/>
                  <a:pt x="410" y="67"/>
                  <a:pt x="410" y="67"/>
                </a:cubicBezTo>
                <a:cubicBezTo>
                  <a:pt x="412" y="68"/>
                  <a:pt x="411" y="67"/>
                  <a:pt x="412" y="66"/>
                </a:cubicBezTo>
                <a:cubicBezTo>
                  <a:pt x="429" y="66"/>
                  <a:pt x="429" y="66"/>
                  <a:pt x="429" y="66"/>
                </a:cubicBezTo>
                <a:cubicBezTo>
                  <a:pt x="429" y="67"/>
                  <a:pt x="429" y="67"/>
                  <a:pt x="429" y="67"/>
                </a:cubicBezTo>
                <a:cubicBezTo>
                  <a:pt x="424" y="67"/>
                  <a:pt x="419" y="67"/>
                  <a:pt x="414" y="67"/>
                </a:cubicBezTo>
                <a:cubicBezTo>
                  <a:pt x="421" y="68"/>
                  <a:pt x="431" y="68"/>
                  <a:pt x="436" y="67"/>
                </a:cubicBezTo>
                <a:cubicBezTo>
                  <a:pt x="434" y="67"/>
                  <a:pt x="431" y="67"/>
                  <a:pt x="429" y="66"/>
                </a:cubicBezTo>
                <a:cubicBezTo>
                  <a:pt x="440" y="66"/>
                  <a:pt x="453" y="66"/>
                  <a:pt x="465" y="66"/>
                </a:cubicBezTo>
                <a:cubicBezTo>
                  <a:pt x="463" y="65"/>
                  <a:pt x="459" y="66"/>
                  <a:pt x="456" y="65"/>
                </a:cubicBezTo>
                <a:cubicBezTo>
                  <a:pt x="457" y="65"/>
                  <a:pt x="457" y="65"/>
                  <a:pt x="457" y="65"/>
                </a:cubicBezTo>
                <a:cubicBezTo>
                  <a:pt x="455" y="66"/>
                  <a:pt x="453" y="64"/>
                  <a:pt x="451" y="65"/>
                </a:cubicBezTo>
                <a:cubicBezTo>
                  <a:pt x="441" y="65"/>
                  <a:pt x="428" y="65"/>
                  <a:pt x="415" y="65"/>
                </a:cubicBezTo>
                <a:cubicBezTo>
                  <a:pt x="414" y="64"/>
                  <a:pt x="414" y="64"/>
                  <a:pt x="414" y="64"/>
                </a:cubicBezTo>
                <a:cubicBezTo>
                  <a:pt x="413" y="64"/>
                  <a:pt x="413" y="65"/>
                  <a:pt x="411" y="65"/>
                </a:cubicBezTo>
                <a:cubicBezTo>
                  <a:pt x="410" y="63"/>
                  <a:pt x="409" y="66"/>
                  <a:pt x="407" y="64"/>
                </a:cubicBezTo>
                <a:cubicBezTo>
                  <a:pt x="407" y="64"/>
                  <a:pt x="407" y="64"/>
                  <a:pt x="407" y="64"/>
                </a:cubicBezTo>
                <a:cubicBezTo>
                  <a:pt x="403" y="65"/>
                  <a:pt x="397" y="65"/>
                  <a:pt x="393" y="64"/>
                </a:cubicBezTo>
                <a:cubicBezTo>
                  <a:pt x="373" y="64"/>
                  <a:pt x="373" y="64"/>
                  <a:pt x="373" y="64"/>
                </a:cubicBezTo>
                <a:cubicBezTo>
                  <a:pt x="371" y="65"/>
                  <a:pt x="367" y="65"/>
                  <a:pt x="365" y="64"/>
                </a:cubicBezTo>
                <a:cubicBezTo>
                  <a:pt x="367" y="64"/>
                  <a:pt x="367" y="64"/>
                  <a:pt x="367" y="64"/>
                </a:cubicBezTo>
                <a:cubicBezTo>
                  <a:pt x="363" y="64"/>
                  <a:pt x="359" y="63"/>
                  <a:pt x="356" y="64"/>
                </a:cubicBezTo>
                <a:cubicBezTo>
                  <a:pt x="347" y="64"/>
                  <a:pt x="338" y="65"/>
                  <a:pt x="330" y="63"/>
                </a:cubicBezTo>
                <a:cubicBezTo>
                  <a:pt x="344" y="62"/>
                  <a:pt x="354" y="64"/>
                  <a:pt x="368" y="62"/>
                </a:cubicBezTo>
                <a:cubicBezTo>
                  <a:pt x="335" y="62"/>
                  <a:pt x="335" y="62"/>
                  <a:pt x="335" y="62"/>
                </a:cubicBezTo>
                <a:cubicBezTo>
                  <a:pt x="345" y="61"/>
                  <a:pt x="357" y="61"/>
                  <a:pt x="368" y="61"/>
                </a:cubicBezTo>
                <a:cubicBezTo>
                  <a:pt x="369" y="61"/>
                  <a:pt x="369" y="60"/>
                  <a:pt x="370" y="61"/>
                </a:cubicBezTo>
                <a:cubicBezTo>
                  <a:pt x="371" y="59"/>
                  <a:pt x="375" y="60"/>
                  <a:pt x="378" y="60"/>
                </a:cubicBezTo>
                <a:cubicBezTo>
                  <a:pt x="375" y="61"/>
                  <a:pt x="375" y="61"/>
                  <a:pt x="375" y="61"/>
                </a:cubicBezTo>
                <a:cubicBezTo>
                  <a:pt x="382" y="61"/>
                  <a:pt x="391" y="61"/>
                  <a:pt x="399" y="61"/>
                </a:cubicBezTo>
                <a:cubicBezTo>
                  <a:pt x="400" y="60"/>
                  <a:pt x="400" y="60"/>
                  <a:pt x="400" y="60"/>
                </a:cubicBezTo>
                <a:cubicBezTo>
                  <a:pt x="402" y="59"/>
                  <a:pt x="404" y="61"/>
                  <a:pt x="406" y="60"/>
                </a:cubicBezTo>
                <a:cubicBezTo>
                  <a:pt x="406" y="60"/>
                  <a:pt x="406" y="60"/>
                  <a:pt x="406" y="60"/>
                </a:cubicBezTo>
                <a:cubicBezTo>
                  <a:pt x="426" y="61"/>
                  <a:pt x="450" y="60"/>
                  <a:pt x="471" y="60"/>
                </a:cubicBezTo>
                <a:cubicBezTo>
                  <a:pt x="453" y="59"/>
                  <a:pt x="433" y="59"/>
                  <a:pt x="415" y="59"/>
                </a:cubicBezTo>
                <a:cubicBezTo>
                  <a:pt x="415" y="59"/>
                  <a:pt x="415" y="59"/>
                  <a:pt x="415" y="59"/>
                </a:cubicBezTo>
                <a:cubicBezTo>
                  <a:pt x="414" y="59"/>
                  <a:pt x="414" y="59"/>
                  <a:pt x="414" y="59"/>
                </a:cubicBezTo>
                <a:cubicBezTo>
                  <a:pt x="410" y="57"/>
                  <a:pt x="407" y="61"/>
                  <a:pt x="403" y="59"/>
                </a:cubicBezTo>
                <a:cubicBezTo>
                  <a:pt x="396" y="61"/>
                  <a:pt x="390" y="57"/>
                  <a:pt x="383" y="59"/>
                </a:cubicBezTo>
                <a:cubicBezTo>
                  <a:pt x="381" y="58"/>
                  <a:pt x="381" y="58"/>
                  <a:pt x="381" y="58"/>
                </a:cubicBezTo>
                <a:cubicBezTo>
                  <a:pt x="393" y="57"/>
                  <a:pt x="403" y="59"/>
                  <a:pt x="414" y="58"/>
                </a:cubicBezTo>
                <a:cubicBezTo>
                  <a:pt x="404" y="57"/>
                  <a:pt x="404" y="57"/>
                  <a:pt x="404" y="57"/>
                </a:cubicBezTo>
                <a:cubicBezTo>
                  <a:pt x="403" y="57"/>
                  <a:pt x="399" y="58"/>
                  <a:pt x="399" y="56"/>
                </a:cubicBezTo>
                <a:cubicBezTo>
                  <a:pt x="381" y="55"/>
                  <a:pt x="381" y="55"/>
                  <a:pt x="381" y="55"/>
                </a:cubicBezTo>
                <a:cubicBezTo>
                  <a:pt x="380" y="55"/>
                  <a:pt x="379" y="55"/>
                  <a:pt x="379" y="54"/>
                </a:cubicBezTo>
                <a:cubicBezTo>
                  <a:pt x="380" y="54"/>
                  <a:pt x="381" y="54"/>
                  <a:pt x="382" y="54"/>
                </a:cubicBezTo>
                <a:cubicBezTo>
                  <a:pt x="382" y="54"/>
                  <a:pt x="382" y="54"/>
                  <a:pt x="382" y="54"/>
                </a:cubicBezTo>
                <a:cubicBezTo>
                  <a:pt x="382" y="54"/>
                  <a:pt x="381" y="54"/>
                  <a:pt x="381" y="54"/>
                </a:cubicBezTo>
                <a:cubicBezTo>
                  <a:pt x="383" y="54"/>
                  <a:pt x="383" y="54"/>
                  <a:pt x="383" y="54"/>
                </a:cubicBezTo>
                <a:cubicBezTo>
                  <a:pt x="383" y="54"/>
                  <a:pt x="383" y="54"/>
                  <a:pt x="382" y="54"/>
                </a:cubicBezTo>
                <a:cubicBezTo>
                  <a:pt x="383" y="54"/>
                  <a:pt x="383" y="54"/>
                  <a:pt x="383" y="54"/>
                </a:cubicBezTo>
                <a:cubicBezTo>
                  <a:pt x="384" y="54"/>
                  <a:pt x="387" y="53"/>
                  <a:pt x="388" y="54"/>
                </a:cubicBezTo>
                <a:cubicBezTo>
                  <a:pt x="388" y="54"/>
                  <a:pt x="388" y="54"/>
                  <a:pt x="388" y="54"/>
                </a:cubicBezTo>
                <a:cubicBezTo>
                  <a:pt x="426" y="54"/>
                  <a:pt x="426" y="54"/>
                  <a:pt x="426" y="54"/>
                </a:cubicBezTo>
                <a:cubicBezTo>
                  <a:pt x="425" y="53"/>
                  <a:pt x="425" y="53"/>
                  <a:pt x="425" y="53"/>
                </a:cubicBezTo>
                <a:cubicBezTo>
                  <a:pt x="407" y="52"/>
                  <a:pt x="386" y="52"/>
                  <a:pt x="368" y="51"/>
                </a:cubicBezTo>
                <a:cubicBezTo>
                  <a:pt x="366" y="51"/>
                  <a:pt x="360" y="51"/>
                  <a:pt x="362" y="49"/>
                </a:cubicBezTo>
                <a:cubicBezTo>
                  <a:pt x="364" y="50"/>
                  <a:pt x="365" y="48"/>
                  <a:pt x="367" y="49"/>
                </a:cubicBezTo>
                <a:cubicBezTo>
                  <a:pt x="366" y="49"/>
                  <a:pt x="366" y="49"/>
                  <a:pt x="366" y="49"/>
                </a:cubicBezTo>
                <a:cubicBezTo>
                  <a:pt x="367" y="49"/>
                  <a:pt x="367" y="49"/>
                  <a:pt x="367" y="49"/>
                </a:cubicBezTo>
                <a:cubicBezTo>
                  <a:pt x="367" y="49"/>
                  <a:pt x="367" y="49"/>
                  <a:pt x="367" y="49"/>
                </a:cubicBezTo>
                <a:cubicBezTo>
                  <a:pt x="368" y="49"/>
                  <a:pt x="368" y="49"/>
                  <a:pt x="368" y="49"/>
                </a:cubicBezTo>
                <a:cubicBezTo>
                  <a:pt x="383" y="49"/>
                  <a:pt x="383" y="49"/>
                  <a:pt x="383" y="49"/>
                </a:cubicBezTo>
                <a:cubicBezTo>
                  <a:pt x="387" y="48"/>
                  <a:pt x="387" y="48"/>
                  <a:pt x="387" y="48"/>
                </a:cubicBezTo>
                <a:cubicBezTo>
                  <a:pt x="381" y="48"/>
                  <a:pt x="375" y="48"/>
                  <a:pt x="369" y="48"/>
                </a:cubicBezTo>
                <a:cubicBezTo>
                  <a:pt x="368" y="47"/>
                  <a:pt x="368" y="47"/>
                  <a:pt x="368" y="47"/>
                </a:cubicBezTo>
                <a:cubicBezTo>
                  <a:pt x="372" y="46"/>
                  <a:pt x="378" y="47"/>
                  <a:pt x="381" y="46"/>
                </a:cubicBezTo>
                <a:cubicBezTo>
                  <a:pt x="376" y="45"/>
                  <a:pt x="373" y="46"/>
                  <a:pt x="368" y="46"/>
                </a:cubicBezTo>
                <a:cubicBezTo>
                  <a:pt x="368" y="45"/>
                  <a:pt x="368" y="45"/>
                  <a:pt x="368" y="45"/>
                </a:cubicBezTo>
                <a:cubicBezTo>
                  <a:pt x="368" y="45"/>
                  <a:pt x="369" y="45"/>
                  <a:pt x="370" y="45"/>
                </a:cubicBezTo>
                <a:cubicBezTo>
                  <a:pt x="372" y="43"/>
                  <a:pt x="375" y="44"/>
                  <a:pt x="378" y="44"/>
                </a:cubicBezTo>
                <a:cubicBezTo>
                  <a:pt x="382" y="44"/>
                  <a:pt x="385" y="44"/>
                  <a:pt x="388" y="44"/>
                </a:cubicBezTo>
                <a:cubicBezTo>
                  <a:pt x="391" y="43"/>
                  <a:pt x="397" y="44"/>
                  <a:pt x="400" y="44"/>
                </a:cubicBezTo>
                <a:cubicBezTo>
                  <a:pt x="400" y="44"/>
                  <a:pt x="399" y="44"/>
                  <a:pt x="399" y="44"/>
                </a:cubicBezTo>
                <a:cubicBezTo>
                  <a:pt x="400" y="43"/>
                  <a:pt x="400" y="42"/>
                  <a:pt x="402" y="42"/>
                </a:cubicBezTo>
                <a:cubicBezTo>
                  <a:pt x="403" y="42"/>
                  <a:pt x="404" y="42"/>
                  <a:pt x="404" y="43"/>
                </a:cubicBezTo>
                <a:cubicBezTo>
                  <a:pt x="405" y="43"/>
                  <a:pt x="407" y="43"/>
                  <a:pt x="408" y="43"/>
                </a:cubicBezTo>
                <a:cubicBezTo>
                  <a:pt x="408" y="42"/>
                  <a:pt x="408" y="42"/>
                  <a:pt x="408" y="42"/>
                </a:cubicBezTo>
                <a:cubicBezTo>
                  <a:pt x="409" y="43"/>
                  <a:pt x="411" y="42"/>
                  <a:pt x="412" y="43"/>
                </a:cubicBezTo>
                <a:cubicBezTo>
                  <a:pt x="412" y="43"/>
                  <a:pt x="412" y="43"/>
                  <a:pt x="412" y="43"/>
                </a:cubicBezTo>
                <a:cubicBezTo>
                  <a:pt x="419" y="43"/>
                  <a:pt x="428" y="44"/>
                  <a:pt x="435" y="43"/>
                </a:cubicBezTo>
                <a:cubicBezTo>
                  <a:pt x="437" y="43"/>
                  <a:pt x="445" y="43"/>
                  <a:pt x="450" y="43"/>
                </a:cubicBezTo>
                <a:cubicBezTo>
                  <a:pt x="451" y="42"/>
                  <a:pt x="451" y="42"/>
                  <a:pt x="451" y="42"/>
                </a:cubicBezTo>
                <a:cubicBezTo>
                  <a:pt x="435" y="42"/>
                  <a:pt x="435" y="42"/>
                  <a:pt x="435" y="42"/>
                </a:cubicBezTo>
                <a:cubicBezTo>
                  <a:pt x="434" y="42"/>
                  <a:pt x="434" y="42"/>
                  <a:pt x="434" y="42"/>
                </a:cubicBezTo>
                <a:cubicBezTo>
                  <a:pt x="424" y="42"/>
                  <a:pt x="424" y="42"/>
                  <a:pt x="424" y="42"/>
                </a:cubicBezTo>
                <a:cubicBezTo>
                  <a:pt x="414" y="40"/>
                  <a:pt x="402" y="40"/>
                  <a:pt x="391" y="40"/>
                </a:cubicBezTo>
                <a:cubicBezTo>
                  <a:pt x="385" y="39"/>
                  <a:pt x="379" y="39"/>
                  <a:pt x="373" y="38"/>
                </a:cubicBezTo>
                <a:cubicBezTo>
                  <a:pt x="380" y="36"/>
                  <a:pt x="388" y="37"/>
                  <a:pt x="396" y="36"/>
                </a:cubicBezTo>
                <a:cubicBezTo>
                  <a:pt x="390" y="35"/>
                  <a:pt x="382" y="36"/>
                  <a:pt x="376" y="35"/>
                </a:cubicBezTo>
                <a:cubicBezTo>
                  <a:pt x="402" y="35"/>
                  <a:pt x="431" y="37"/>
                  <a:pt x="459" y="36"/>
                </a:cubicBezTo>
                <a:cubicBezTo>
                  <a:pt x="460" y="35"/>
                  <a:pt x="460" y="35"/>
                  <a:pt x="460" y="35"/>
                </a:cubicBezTo>
                <a:cubicBezTo>
                  <a:pt x="452" y="34"/>
                  <a:pt x="443" y="35"/>
                  <a:pt x="435" y="34"/>
                </a:cubicBezTo>
                <a:cubicBezTo>
                  <a:pt x="435" y="33"/>
                  <a:pt x="435" y="33"/>
                  <a:pt x="435" y="33"/>
                </a:cubicBezTo>
                <a:cubicBezTo>
                  <a:pt x="445" y="33"/>
                  <a:pt x="445" y="33"/>
                  <a:pt x="445" y="33"/>
                </a:cubicBezTo>
                <a:cubicBezTo>
                  <a:pt x="429" y="32"/>
                  <a:pt x="414" y="31"/>
                  <a:pt x="397" y="32"/>
                </a:cubicBezTo>
                <a:cubicBezTo>
                  <a:pt x="395" y="31"/>
                  <a:pt x="393" y="31"/>
                  <a:pt x="391" y="30"/>
                </a:cubicBezTo>
                <a:cubicBezTo>
                  <a:pt x="410" y="30"/>
                  <a:pt x="428" y="32"/>
                  <a:pt x="445" y="31"/>
                </a:cubicBezTo>
                <a:cubicBezTo>
                  <a:pt x="439" y="31"/>
                  <a:pt x="434" y="30"/>
                  <a:pt x="428" y="30"/>
                </a:cubicBezTo>
                <a:cubicBezTo>
                  <a:pt x="426" y="30"/>
                  <a:pt x="426" y="30"/>
                  <a:pt x="426" y="30"/>
                </a:cubicBezTo>
                <a:cubicBezTo>
                  <a:pt x="428" y="29"/>
                  <a:pt x="428" y="29"/>
                  <a:pt x="428" y="29"/>
                </a:cubicBezTo>
                <a:cubicBezTo>
                  <a:pt x="449" y="29"/>
                  <a:pt x="449" y="29"/>
                  <a:pt x="449" y="29"/>
                </a:cubicBezTo>
                <a:cubicBezTo>
                  <a:pt x="449" y="29"/>
                  <a:pt x="449" y="29"/>
                  <a:pt x="449" y="29"/>
                </a:cubicBezTo>
                <a:cubicBezTo>
                  <a:pt x="432" y="28"/>
                  <a:pt x="415" y="28"/>
                  <a:pt x="398" y="27"/>
                </a:cubicBezTo>
                <a:cubicBezTo>
                  <a:pt x="399" y="26"/>
                  <a:pt x="399" y="26"/>
                  <a:pt x="399" y="26"/>
                </a:cubicBezTo>
                <a:cubicBezTo>
                  <a:pt x="417" y="24"/>
                  <a:pt x="432" y="30"/>
                  <a:pt x="449" y="27"/>
                </a:cubicBezTo>
                <a:cubicBezTo>
                  <a:pt x="444" y="26"/>
                  <a:pt x="440" y="27"/>
                  <a:pt x="436" y="26"/>
                </a:cubicBezTo>
                <a:cubicBezTo>
                  <a:pt x="445" y="26"/>
                  <a:pt x="455" y="25"/>
                  <a:pt x="464" y="25"/>
                </a:cubicBezTo>
                <a:cubicBezTo>
                  <a:pt x="463" y="23"/>
                  <a:pt x="471" y="25"/>
                  <a:pt x="474" y="23"/>
                </a:cubicBezTo>
                <a:cubicBezTo>
                  <a:pt x="461" y="23"/>
                  <a:pt x="447" y="23"/>
                  <a:pt x="435" y="22"/>
                </a:cubicBezTo>
                <a:cubicBezTo>
                  <a:pt x="438" y="21"/>
                  <a:pt x="441" y="21"/>
                  <a:pt x="444" y="21"/>
                </a:cubicBezTo>
                <a:cubicBezTo>
                  <a:pt x="443" y="21"/>
                  <a:pt x="443" y="21"/>
                  <a:pt x="443" y="20"/>
                </a:cubicBezTo>
                <a:cubicBezTo>
                  <a:pt x="443" y="20"/>
                  <a:pt x="443" y="20"/>
                  <a:pt x="443" y="20"/>
                </a:cubicBezTo>
                <a:cubicBezTo>
                  <a:pt x="452" y="20"/>
                  <a:pt x="460" y="21"/>
                  <a:pt x="468" y="19"/>
                </a:cubicBezTo>
                <a:cubicBezTo>
                  <a:pt x="464" y="19"/>
                  <a:pt x="460" y="19"/>
                  <a:pt x="457" y="18"/>
                </a:cubicBezTo>
                <a:cubicBezTo>
                  <a:pt x="457" y="18"/>
                  <a:pt x="458" y="17"/>
                  <a:pt x="458" y="17"/>
                </a:cubicBezTo>
                <a:cubicBezTo>
                  <a:pt x="457" y="17"/>
                  <a:pt x="455" y="17"/>
                  <a:pt x="454" y="16"/>
                </a:cubicBezTo>
                <a:cubicBezTo>
                  <a:pt x="455" y="15"/>
                  <a:pt x="455" y="15"/>
                  <a:pt x="455" y="15"/>
                </a:cubicBezTo>
                <a:cubicBezTo>
                  <a:pt x="459" y="17"/>
                  <a:pt x="463" y="15"/>
                  <a:pt x="467" y="15"/>
                </a:cubicBezTo>
                <a:cubicBezTo>
                  <a:pt x="446" y="13"/>
                  <a:pt x="446" y="13"/>
                  <a:pt x="446" y="13"/>
                </a:cubicBezTo>
                <a:cubicBezTo>
                  <a:pt x="457" y="13"/>
                  <a:pt x="467" y="13"/>
                  <a:pt x="478" y="13"/>
                </a:cubicBezTo>
                <a:close/>
                <a:moveTo>
                  <a:pt x="20" y="46"/>
                </a:moveTo>
                <a:cubicBezTo>
                  <a:pt x="22" y="46"/>
                  <a:pt x="22" y="46"/>
                  <a:pt x="22" y="46"/>
                </a:cubicBezTo>
                <a:cubicBezTo>
                  <a:pt x="22" y="46"/>
                  <a:pt x="22" y="46"/>
                  <a:pt x="22" y="46"/>
                </a:cubicBezTo>
                <a:lnTo>
                  <a:pt x="20" y="46"/>
                </a:lnTo>
                <a:close/>
                <a:moveTo>
                  <a:pt x="224" y="74"/>
                </a:moveTo>
                <a:cubicBezTo>
                  <a:pt x="214" y="74"/>
                  <a:pt x="214" y="74"/>
                  <a:pt x="214" y="74"/>
                </a:cubicBezTo>
                <a:cubicBezTo>
                  <a:pt x="213" y="74"/>
                  <a:pt x="213" y="74"/>
                  <a:pt x="212" y="74"/>
                </a:cubicBezTo>
                <a:cubicBezTo>
                  <a:pt x="214" y="74"/>
                  <a:pt x="214" y="74"/>
                  <a:pt x="214" y="74"/>
                </a:cubicBezTo>
                <a:cubicBezTo>
                  <a:pt x="216" y="74"/>
                  <a:pt x="217" y="73"/>
                  <a:pt x="218" y="73"/>
                </a:cubicBezTo>
                <a:cubicBezTo>
                  <a:pt x="234" y="73"/>
                  <a:pt x="234" y="73"/>
                  <a:pt x="234" y="73"/>
                </a:cubicBezTo>
                <a:cubicBezTo>
                  <a:pt x="234" y="73"/>
                  <a:pt x="234" y="73"/>
                  <a:pt x="235" y="73"/>
                </a:cubicBezTo>
                <a:cubicBezTo>
                  <a:pt x="234" y="73"/>
                  <a:pt x="234" y="73"/>
                  <a:pt x="234" y="73"/>
                </a:cubicBezTo>
                <a:cubicBezTo>
                  <a:pt x="230" y="73"/>
                  <a:pt x="227" y="73"/>
                  <a:pt x="224" y="74"/>
                </a:cubicBezTo>
                <a:close/>
                <a:moveTo>
                  <a:pt x="380" y="69"/>
                </a:moveTo>
                <a:cubicBezTo>
                  <a:pt x="379" y="69"/>
                  <a:pt x="378" y="69"/>
                  <a:pt x="377" y="69"/>
                </a:cubicBezTo>
                <a:cubicBezTo>
                  <a:pt x="377" y="69"/>
                  <a:pt x="379" y="69"/>
                  <a:pt x="380" y="69"/>
                </a:cubicBezTo>
                <a:close/>
                <a:moveTo>
                  <a:pt x="367" y="70"/>
                </a:moveTo>
                <a:cubicBezTo>
                  <a:pt x="364" y="70"/>
                  <a:pt x="364" y="70"/>
                  <a:pt x="364" y="70"/>
                </a:cubicBezTo>
                <a:cubicBezTo>
                  <a:pt x="364" y="70"/>
                  <a:pt x="364" y="70"/>
                  <a:pt x="364" y="70"/>
                </a:cubicBezTo>
                <a:cubicBezTo>
                  <a:pt x="364" y="70"/>
                  <a:pt x="364" y="70"/>
                  <a:pt x="364" y="70"/>
                </a:cubicBezTo>
                <a:cubicBezTo>
                  <a:pt x="365" y="70"/>
                  <a:pt x="366" y="69"/>
                  <a:pt x="367" y="70"/>
                </a:cubicBezTo>
                <a:close/>
                <a:moveTo>
                  <a:pt x="415" y="11"/>
                </a:moveTo>
                <a:cubicBezTo>
                  <a:pt x="410" y="11"/>
                  <a:pt x="410" y="11"/>
                  <a:pt x="410" y="11"/>
                </a:cubicBezTo>
                <a:cubicBezTo>
                  <a:pt x="411" y="11"/>
                  <a:pt x="413" y="11"/>
                  <a:pt x="415" y="11"/>
                </a:cubicBezTo>
                <a:cubicBezTo>
                  <a:pt x="419" y="11"/>
                  <a:pt x="419" y="11"/>
                  <a:pt x="419" y="11"/>
                </a:cubicBezTo>
                <a:cubicBezTo>
                  <a:pt x="417" y="12"/>
                  <a:pt x="416" y="11"/>
                  <a:pt x="415" y="11"/>
                </a:cubicBezTo>
                <a:close/>
                <a:moveTo>
                  <a:pt x="422" y="12"/>
                </a:moveTo>
                <a:cubicBezTo>
                  <a:pt x="428" y="12"/>
                  <a:pt x="433" y="12"/>
                  <a:pt x="439" y="13"/>
                </a:cubicBezTo>
                <a:cubicBezTo>
                  <a:pt x="433" y="12"/>
                  <a:pt x="428" y="12"/>
                  <a:pt x="422" y="12"/>
                </a:cubicBezTo>
                <a:close/>
              </a:path>
            </a:pathLst>
          </a:custGeom>
          <a:solidFill>
            <a:srgbClr val="2C3C5E"/>
          </a:solidFill>
          <a:ln>
            <a:noFill/>
          </a:ln>
        </p:spPr>
        <p:txBody>
          <a:bodyPr vert="horz" wrap="square" lIns="91440" tIns="45720" rIns="91440" bIns="45720" numCol="1" anchor="t" anchorCtr="0" compatLnSpc="1"/>
          <a:lstStyle/>
          <a:p>
            <a:pPr lvl="0"/>
            <a:endParaRPr lang="zh-CN" altLang="en-US" dirty="0"/>
          </a:p>
        </p:txBody>
      </p:sp>
      <p:sp>
        <p:nvSpPr>
          <p:cNvPr id="8" name="矩形 7"/>
          <p:cNvSpPr/>
          <p:nvPr/>
        </p:nvSpPr>
        <p:spPr>
          <a:xfrm>
            <a:off x="5496481" y="361889"/>
            <a:ext cx="1198880" cy="398780"/>
          </a:xfrm>
          <a:prstGeom prst="rect">
            <a:avLst/>
          </a:prstGeom>
        </p:spPr>
        <p:txBody>
          <a:bodyPr wrap="none">
            <a:spAutoFit/>
          </a:bodyPr>
          <a:lstStyle/>
          <a:p>
            <a:pPr algn="ctr"/>
            <a:r>
              <a:rPr lang="zh-CN" altLang="en-US" sz="2000" dirty="0">
                <a:solidFill>
                  <a:schemeClr val="bg1"/>
                </a:solidFill>
                <a:latin typeface="方正清刻本悦宋简体" panose="02010600030101010101" pitchFamily="2" charset="-122"/>
                <a:ea typeface="方正清刻本悦宋简体" panose="02010600030101010101" pitchFamily="2" charset="-122"/>
              </a:rPr>
              <a:t>工匠修行</a:t>
            </a:r>
            <a:endParaRPr lang="zh-CN" altLang="en-US" sz="2000" dirty="0">
              <a:solidFill>
                <a:schemeClr val="bg1"/>
              </a:solidFill>
              <a:latin typeface="方正清刻本悦宋简体" panose="02010600030101010101" pitchFamily="2" charset="-122"/>
              <a:ea typeface="方正清刻本悦宋简体" panose="02010600030101010101" pitchFamily="2" charset="-122"/>
            </a:endParaRPr>
          </a:p>
        </p:txBody>
      </p:sp>
      <p:sp>
        <p:nvSpPr>
          <p:cNvPr id="9" name="文本框 8"/>
          <p:cNvSpPr txBox="1"/>
          <p:nvPr/>
        </p:nvSpPr>
        <p:spPr>
          <a:xfrm>
            <a:off x="518160" y="852805"/>
            <a:ext cx="10370820" cy="1198880"/>
          </a:xfrm>
          <a:prstGeom prst="rect">
            <a:avLst/>
          </a:prstGeom>
          <a:noFill/>
        </p:spPr>
        <p:txBody>
          <a:bodyPr wrap="square" rtlCol="0">
            <a:spAutoFit/>
          </a:bodyPr>
          <a:lstStyle/>
          <a:p>
            <a:pPr>
              <a:lnSpc>
                <a:spcPct val="150000"/>
              </a:lnSpc>
            </a:pPr>
            <a:r>
              <a:rPr lang="en-US" altLang="zh-CN" sz="1600" b="1" dirty="0">
                <a:solidFill>
                  <a:schemeClr val="bg2">
                    <a:lumMod val="10000"/>
                  </a:schemeClr>
                </a:solidFill>
                <a:latin typeface="宋体" panose="02010600030101010101" pitchFamily="2" charset="-122"/>
                <a:ea typeface="宋体" panose="02010600030101010101" pitchFamily="2" charset="-122"/>
                <a:sym typeface="+mn-ea"/>
              </a:rPr>
              <a:t>实践内容</a:t>
            </a:r>
            <a:endParaRPr lang="en-US" altLang="zh-CN" sz="1600" b="1" dirty="0">
              <a:solidFill>
                <a:schemeClr val="bg2">
                  <a:lumMod val="10000"/>
                </a:schemeClr>
              </a:solidFill>
              <a:latin typeface="宋体" panose="02010600030101010101" pitchFamily="2" charset="-122"/>
              <a:ea typeface="宋体" panose="02010600030101010101" pitchFamily="2" charset="-122"/>
              <a:sym typeface="+mn-ea"/>
            </a:endParaRPr>
          </a:p>
          <a:p>
            <a:pPr>
              <a:lnSpc>
                <a:spcPct val="150000"/>
              </a:lnSpc>
            </a:pPr>
            <a:r>
              <a:rPr lang="en-US" altLang="zh-CN" sz="1600" dirty="0">
                <a:solidFill>
                  <a:schemeClr val="bg2">
                    <a:lumMod val="10000"/>
                  </a:schemeClr>
                </a:solidFill>
                <a:latin typeface="宋体" panose="02010600030101010101" pitchFamily="2" charset="-122"/>
                <a:ea typeface="宋体" panose="02010600030101010101" pitchFamily="2" charset="-122"/>
                <a:sym typeface="+mn-ea"/>
              </a:rPr>
              <a:t>4. 耐心雕花</a:t>
            </a:r>
            <a:endParaRPr lang="en-US" altLang="zh-CN" sz="1600" dirty="0">
              <a:solidFill>
                <a:schemeClr val="bg2">
                  <a:lumMod val="10000"/>
                </a:schemeClr>
              </a:solidFill>
              <a:latin typeface="宋体" panose="02010600030101010101" pitchFamily="2" charset="-122"/>
              <a:ea typeface="宋体" panose="02010600030101010101" pitchFamily="2" charset="-122"/>
              <a:sym typeface="+mn-ea"/>
            </a:endParaRPr>
          </a:p>
          <a:p>
            <a:pPr>
              <a:lnSpc>
                <a:spcPct val="150000"/>
              </a:lnSpc>
            </a:pPr>
            <a:r>
              <a:rPr lang="en-US" altLang="zh-CN" sz="1600" dirty="0">
                <a:solidFill>
                  <a:schemeClr val="bg2">
                    <a:lumMod val="10000"/>
                  </a:schemeClr>
                </a:solidFill>
                <a:latin typeface="宋体" panose="02010600030101010101" pitchFamily="2" charset="-122"/>
                <a:ea typeface="宋体" panose="02010600030101010101" pitchFamily="2" charset="-122"/>
                <a:sym typeface="+mn-ea"/>
              </a:rPr>
              <a:t>挑去瓜籽，把未切成丝带状的白瓤也去除（图 7-5）。</a:t>
            </a:r>
            <a:endParaRPr lang="en-US" altLang="zh-CN" sz="1600" dirty="0">
              <a:solidFill>
                <a:schemeClr val="bg2">
                  <a:lumMod val="10000"/>
                </a:schemeClr>
              </a:solidFill>
              <a:latin typeface="宋体" panose="02010600030101010101" pitchFamily="2" charset="-122"/>
              <a:ea typeface="宋体" panose="02010600030101010101" pitchFamily="2" charset="-122"/>
              <a:sym typeface="+mn-ea"/>
            </a:endParaRPr>
          </a:p>
        </p:txBody>
      </p:sp>
      <p:pic>
        <p:nvPicPr>
          <p:cNvPr id="3" name="图片 2"/>
          <p:cNvPicPr>
            <a:picLocks noChangeAspect="1"/>
          </p:cNvPicPr>
          <p:nvPr/>
        </p:nvPicPr>
        <p:blipFill>
          <a:blip r:embed="rId1"/>
          <a:stretch>
            <a:fillRect/>
          </a:stretch>
        </p:blipFill>
        <p:spPr>
          <a:xfrm>
            <a:off x="628015" y="2143760"/>
            <a:ext cx="6607175" cy="4340225"/>
          </a:xfrm>
          <a:prstGeom prst="rect">
            <a:avLst/>
          </a:prstGeom>
        </p:spPr>
      </p:pic>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192"/>
          <p:cNvSpPr>
            <a:spLocks noEditPoints="1"/>
          </p:cNvSpPr>
          <p:nvPr/>
        </p:nvSpPr>
        <p:spPr bwMode="auto">
          <a:xfrm rot="10800000" flipH="1" flipV="1">
            <a:off x="4586232" y="270800"/>
            <a:ext cx="3486633" cy="582290"/>
          </a:xfrm>
          <a:custGeom>
            <a:avLst/>
            <a:gdLst>
              <a:gd name="T0" fmla="*/ 460 w 478"/>
              <a:gd name="T1" fmla="*/ 10 h 77"/>
              <a:gd name="T2" fmla="*/ 130 w 478"/>
              <a:gd name="T3" fmla="*/ 3 h 77"/>
              <a:gd name="T4" fmla="*/ 95 w 478"/>
              <a:gd name="T5" fmla="*/ 2 h 77"/>
              <a:gd name="T6" fmla="*/ 5 w 478"/>
              <a:gd name="T7" fmla="*/ 5 h 77"/>
              <a:gd name="T8" fmla="*/ 0 w 478"/>
              <a:gd name="T9" fmla="*/ 9 h 77"/>
              <a:gd name="T10" fmla="*/ 1 w 478"/>
              <a:gd name="T11" fmla="*/ 17 h 77"/>
              <a:gd name="T12" fmla="*/ 2 w 478"/>
              <a:gd name="T13" fmla="*/ 20 h 77"/>
              <a:gd name="T14" fmla="*/ 2 w 478"/>
              <a:gd name="T15" fmla="*/ 25 h 77"/>
              <a:gd name="T16" fmla="*/ 11 w 478"/>
              <a:gd name="T17" fmla="*/ 26 h 77"/>
              <a:gd name="T18" fmla="*/ 14 w 478"/>
              <a:gd name="T19" fmla="*/ 35 h 77"/>
              <a:gd name="T20" fmla="*/ 12 w 478"/>
              <a:gd name="T21" fmla="*/ 40 h 77"/>
              <a:gd name="T22" fmla="*/ 18 w 478"/>
              <a:gd name="T23" fmla="*/ 41 h 77"/>
              <a:gd name="T24" fmla="*/ 20 w 478"/>
              <a:gd name="T25" fmla="*/ 46 h 77"/>
              <a:gd name="T26" fmla="*/ 16 w 478"/>
              <a:gd name="T27" fmla="*/ 49 h 77"/>
              <a:gd name="T28" fmla="*/ 30 w 478"/>
              <a:gd name="T29" fmla="*/ 59 h 77"/>
              <a:gd name="T30" fmla="*/ 17 w 478"/>
              <a:gd name="T31" fmla="*/ 63 h 77"/>
              <a:gd name="T32" fmla="*/ 161 w 478"/>
              <a:gd name="T33" fmla="*/ 76 h 77"/>
              <a:gd name="T34" fmla="*/ 311 w 478"/>
              <a:gd name="T35" fmla="*/ 74 h 77"/>
              <a:gd name="T36" fmla="*/ 401 w 478"/>
              <a:gd name="T37" fmla="*/ 73 h 77"/>
              <a:gd name="T38" fmla="*/ 368 w 478"/>
              <a:gd name="T39" fmla="*/ 70 h 77"/>
              <a:gd name="T40" fmla="*/ 372 w 478"/>
              <a:gd name="T41" fmla="*/ 68 h 77"/>
              <a:gd name="T42" fmla="*/ 372 w 478"/>
              <a:gd name="T43" fmla="*/ 66 h 77"/>
              <a:gd name="T44" fmla="*/ 412 w 478"/>
              <a:gd name="T45" fmla="*/ 66 h 77"/>
              <a:gd name="T46" fmla="*/ 429 w 478"/>
              <a:gd name="T47" fmla="*/ 66 h 77"/>
              <a:gd name="T48" fmla="*/ 415 w 478"/>
              <a:gd name="T49" fmla="*/ 65 h 77"/>
              <a:gd name="T50" fmla="*/ 393 w 478"/>
              <a:gd name="T51" fmla="*/ 64 h 77"/>
              <a:gd name="T52" fmla="*/ 330 w 478"/>
              <a:gd name="T53" fmla="*/ 63 h 77"/>
              <a:gd name="T54" fmla="*/ 378 w 478"/>
              <a:gd name="T55" fmla="*/ 60 h 77"/>
              <a:gd name="T56" fmla="*/ 406 w 478"/>
              <a:gd name="T57" fmla="*/ 60 h 77"/>
              <a:gd name="T58" fmla="*/ 403 w 478"/>
              <a:gd name="T59" fmla="*/ 59 h 77"/>
              <a:gd name="T60" fmla="*/ 399 w 478"/>
              <a:gd name="T61" fmla="*/ 56 h 77"/>
              <a:gd name="T62" fmla="*/ 381 w 478"/>
              <a:gd name="T63" fmla="*/ 54 h 77"/>
              <a:gd name="T64" fmla="*/ 388 w 478"/>
              <a:gd name="T65" fmla="*/ 54 h 77"/>
              <a:gd name="T66" fmla="*/ 367 w 478"/>
              <a:gd name="T67" fmla="*/ 49 h 77"/>
              <a:gd name="T68" fmla="*/ 383 w 478"/>
              <a:gd name="T69" fmla="*/ 49 h 77"/>
              <a:gd name="T70" fmla="*/ 368 w 478"/>
              <a:gd name="T71" fmla="*/ 46 h 77"/>
              <a:gd name="T72" fmla="*/ 400 w 478"/>
              <a:gd name="T73" fmla="*/ 44 h 77"/>
              <a:gd name="T74" fmla="*/ 408 w 478"/>
              <a:gd name="T75" fmla="*/ 42 h 77"/>
              <a:gd name="T76" fmla="*/ 451 w 478"/>
              <a:gd name="T77" fmla="*/ 42 h 77"/>
              <a:gd name="T78" fmla="*/ 373 w 478"/>
              <a:gd name="T79" fmla="*/ 38 h 77"/>
              <a:gd name="T80" fmla="*/ 435 w 478"/>
              <a:gd name="T81" fmla="*/ 34 h 77"/>
              <a:gd name="T82" fmla="*/ 445 w 478"/>
              <a:gd name="T83" fmla="*/ 31 h 77"/>
              <a:gd name="T84" fmla="*/ 449 w 478"/>
              <a:gd name="T85" fmla="*/ 29 h 77"/>
              <a:gd name="T86" fmla="*/ 464 w 478"/>
              <a:gd name="T87" fmla="*/ 25 h 77"/>
              <a:gd name="T88" fmla="*/ 443 w 478"/>
              <a:gd name="T89" fmla="*/ 20 h 77"/>
              <a:gd name="T90" fmla="*/ 455 w 478"/>
              <a:gd name="T91" fmla="*/ 15 h 77"/>
              <a:gd name="T92" fmla="*/ 22 w 478"/>
              <a:gd name="T93" fmla="*/ 46 h 77"/>
              <a:gd name="T94" fmla="*/ 212 w 478"/>
              <a:gd name="T95" fmla="*/ 74 h 77"/>
              <a:gd name="T96" fmla="*/ 234 w 478"/>
              <a:gd name="T97" fmla="*/ 73 h 77"/>
              <a:gd name="T98" fmla="*/ 367 w 478"/>
              <a:gd name="T99" fmla="*/ 70 h 77"/>
              <a:gd name="T100" fmla="*/ 415 w 478"/>
              <a:gd name="T101" fmla="*/ 11 h 77"/>
              <a:gd name="T102" fmla="*/ 422 w 478"/>
              <a:gd name="T103" fmla="*/ 12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78" h="77">
                <a:moveTo>
                  <a:pt x="478" y="13"/>
                </a:moveTo>
                <a:cubicBezTo>
                  <a:pt x="472" y="13"/>
                  <a:pt x="468" y="13"/>
                  <a:pt x="462" y="12"/>
                </a:cubicBezTo>
                <a:cubicBezTo>
                  <a:pt x="461" y="11"/>
                  <a:pt x="465" y="12"/>
                  <a:pt x="464" y="11"/>
                </a:cubicBezTo>
                <a:cubicBezTo>
                  <a:pt x="434" y="9"/>
                  <a:pt x="403" y="9"/>
                  <a:pt x="373" y="7"/>
                </a:cubicBezTo>
                <a:cubicBezTo>
                  <a:pt x="402" y="6"/>
                  <a:pt x="431" y="10"/>
                  <a:pt x="460" y="10"/>
                </a:cubicBezTo>
                <a:cubicBezTo>
                  <a:pt x="436" y="6"/>
                  <a:pt x="407" y="7"/>
                  <a:pt x="381" y="5"/>
                </a:cubicBezTo>
                <a:cubicBezTo>
                  <a:pt x="288" y="3"/>
                  <a:pt x="288" y="3"/>
                  <a:pt x="288" y="3"/>
                </a:cubicBezTo>
                <a:cubicBezTo>
                  <a:pt x="222" y="3"/>
                  <a:pt x="222" y="3"/>
                  <a:pt x="222" y="3"/>
                </a:cubicBezTo>
                <a:cubicBezTo>
                  <a:pt x="130" y="4"/>
                  <a:pt x="130" y="4"/>
                  <a:pt x="130" y="4"/>
                </a:cubicBezTo>
                <a:cubicBezTo>
                  <a:pt x="130" y="3"/>
                  <a:pt x="130" y="3"/>
                  <a:pt x="130" y="3"/>
                </a:cubicBezTo>
                <a:cubicBezTo>
                  <a:pt x="127" y="2"/>
                  <a:pt x="125" y="3"/>
                  <a:pt x="123" y="3"/>
                </a:cubicBezTo>
                <a:cubicBezTo>
                  <a:pt x="124" y="3"/>
                  <a:pt x="125" y="3"/>
                  <a:pt x="125" y="4"/>
                </a:cubicBezTo>
                <a:cubicBezTo>
                  <a:pt x="122" y="4"/>
                  <a:pt x="118" y="3"/>
                  <a:pt x="115" y="4"/>
                </a:cubicBezTo>
                <a:cubicBezTo>
                  <a:pt x="112" y="3"/>
                  <a:pt x="107" y="4"/>
                  <a:pt x="102" y="3"/>
                </a:cubicBezTo>
                <a:cubicBezTo>
                  <a:pt x="100" y="2"/>
                  <a:pt x="98" y="2"/>
                  <a:pt x="95" y="2"/>
                </a:cubicBezTo>
                <a:cubicBezTo>
                  <a:pt x="70" y="2"/>
                  <a:pt x="50" y="0"/>
                  <a:pt x="24" y="1"/>
                </a:cubicBezTo>
                <a:cubicBezTo>
                  <a:pt x="18" y="2"/>
                  <a:pt x="10" y="1"/>
                  <a:pt x="6" y="4"/>
                </a:cubicBezTo>
                <a:cubicBezTo>
                  <a:pt x="6" y="5"/>
                  <a:pt x="8" y="5"/>
                  <a:pt x="8" y="5"/>
                </a:cubicBezTo>
                <a:cubicBezTo>
                  <a:pt x="7" y="5"/>
                  <a:pt x="6" y="6"/>
                  <a:pt x="5" y="5"/>
                </a:cubicBezTo>
                <a:cubicBezTo>
                  <a:pt x="5" y="5"/>
                  <a:pt x="5" y="5"/>
                  <a:pt x="5" y="5"/>
                </a:cubicBezTo>
                <a:cubicBezTo>
                  <a:pt x="0" y="6"/>
                  <a:pt x="0" y="6"/>
                  <a:pt x="0" y="6"/>
                </a:cubicBezTo>
                <a:cubicBezTo>
                  <a:pt x="2" y="7"/>
                  <a:pt x="2" y="7"/>
                  <a:pt x="2" y="7"/>
                </a:cubicBezTo>
                <a:cubicBezTo>
                  <a:pt x="2" y="7"/>
                  <a:pt x="2" y="7"/>
                  <a:pt x="2" y="7"/>
                </a:cubicBezTo>
                <a:cubicBezTo>
                  <a:pt x="4" y="8"/>
                  <a:pt x="4" y="8"/>
                  <a:pt x="4" y="8"/>
                </a:cubicBezTo>
                <a:cubicBezTo>
                  <a:pt x="3" y="8"/>
                  <a:pt x="1" y="9"/>
                  <a:pt x="0" y="9"/>
                </a:cubicBezTo>
                <a:cubicBezTo>
                  <a:pt x="0" y="11"/>
                  <a:pt x="0" y="13"/>
                  <a:pt x="3" y="13"/>
                </a:cubicBezTo>
                <a:cubicBezTo>
                  <a:pt x="0" y="13"/>
                  <a:pt x="0" y="13"/>
                  <a:pt x="0" y="13"/>
                </a:cubicBezTo>
                <a:cubicBezTo>
                  <a:pt x="0" y="14"/>
                  <a:pt x="0" y="14"/>
                  <a:pt x="0" y="14"/>
                </a:cubicBezTo>
                <a:cubicBezTo>
                  <a:pt x="0" y="15"/>
                  <a:pt x="2" y="15"/>
                  <a:pt x="3" y="15"/>
                </a:cubicBezTo>
                <a:cubicBezTo>
                  <a:pt x="1" y="17"/>
                  <a:pt x="1" y="17"/>
                  <a:pt x="1" y="17"/>
                </a:cubicBezTo>
                <a:cubicBezTo>
                  <a:pt x="2" y="17"/>
                  <a:pt x="2" y="17"/>
                  <a:pt x="2" y="17"/>
                </a:cubicBezTo>
                <a:cubicBezTo>
                  <a:pt x="1" y="18"/>
                  <a:pt x="1" y="18"/>
                  <a:pt x="1" y="18"/>
                </a:cubicBezTo>
                <a:cubicBezTo>
                  <a:pt x="3" y="18"/>
                  <a:pt x="1" y="19"/>
                  <a:pt x="1" y="19"/>
                </a:cubicBezTo>
                <a:cubicBezTo>
                  <a:pt x="4" y="20"/>
                  <a:pt x="4" y="20"/>
                  <a:pt x="4" y="20"/>
                </a:cubicBezTo>
                <a:cubicBezTo>
                  <a:pt x="5" y="21"/>
                  <a:pt x="2" y="20"/>
                  <a:pt x="2" y="20"/>
                </a:cubicBezTo>
                <a:cubicBezTo>
                  <a:pt x="3" y="21"/>
                  <a:pt x="5" y="21"/>
                  <a:pt x="6" y="21"/>
                </a:cubicBezTo>
                <a:cubicBezTo>
                  <a:pt x="5" y="22"/>
                  <a:pt x="3" y="21"/>
                  <a:pt x="1" y="21"/>
                </a:cubicBezTo>
                <a:cubicBezTo>
                  <a:pt x="1" y="22"/>
                  <a:pt x="1" y="22"/>
                  <a:pt x="1" y="22"/>
                </a:cubicBezTo>
                <a:cubicBezTo>
                  <a:pt x="2" y="24"/>
                  <a:pt x="6" y="24"/>
                  <a:pt x="10" y="24"/>
                </a:cubicBezTo>
                <a:cubicBezTo>
                  <a:pt x="7" y="25"/>
                  <a:pt x="5" y="25"/>
                  <a:pt x="2" y="25"/>
                </a:cubicBezTo>
                <a:cubicBezTo>
                  <a:pt x="2" y="26"/>
                  <a:pt x="2" y="26"/>
                  <a:pt x="2" y="26"/>
                </a:cubicBezTo>
                <a:cubicBezTo>
                  <a:pt x="3" y="27"/>
                  <a:pt x="5" y="26"/>
                  <a:pt x="5" y="27"/>
                </a:cubicBezTo>
                <a:cubicBezTo>
                  <a:pt x="10" y="27"/>
                  <a:pt x="10" y="27"/>
                  <a:pt x="10" y="27"/>
                </a:cubicBezTo>
                <a:cubicBezTo>
                  <a:pt x="9" y="27"/>
                  <a:pt x="9" y="27"/>
                  <a:pt x="9" y="27"/>
                </a:cubicBezTo>
                <a:cubicBezTo>
                  <a:pt x="9" y="26"/>
                  <a:pt x="10" y="26"/>
                  <a:pt x="11" y="26"/>
                </a:cubicBezTo>
                <a:cubicBezTo>
                  <a:pt x="15" y="26"/>
                  <a:pt x="12" y="30"/>
                  <a:pt x="14" y="30"/>
                </a:cubicBezTo>
                <a:cubicBezTo>
                  <a:pt x="12" y="32"/>
                  <a:pt x="9" y="30"/>
                  <a:pt x="6" y="31"/>
                </a:cubicBezTo>
                <a:cubicBezTo>
                  <a:pt x="9" y="32"/>
                  <a:pt x="12" y="31"/>
                  <a:pt x="16" y="31"/>
                </a:cubicBezTo>
                <a:cubicBezTo>
                  <a:pt x="17" y="34"/>
                  <a:pt x="17" y="34"/>
                  <a:pt x="17" y="34"/>
                </a:cubicBezTo>
                <a:cubicBezTo>
                  <a:pt x="14" y="35"/>
                  <a:pt x="14" y="35"/>
                  <a:pt x="14" y="35"/>
                </a:cubicBezTo>
                <a:cubicBezTo>
                  <a:pt x="21" y="35"/>
                  <a:pt x="21" y="35"/>
                  <a:pt x="21" y="35"/>
                </a:cubicBezTo>
                <a:cubicBezTo>
                  <a:pt x="22" y="35"/>
                  <a:pt x="23" y="35"/>
                  <a:pt x="23" y="36"/>
                </a:cubicBezTo>
                <a:cubicBezTo>
                  <a:pt x="23" y="37"/>
                  <a:pt x="22" y="37"/>
                  <a:pt x="21" y="37"/>
                </a:cubicBezTo>
                <a:cubicBezTo>
                  <a:pt x="18" y="41"/>
                  <a:pt x="11" y="37"/>
                  <a:pt x="6" y="38"/>
                </a:cubicBezTo>
                <a:cubicBezTo>
                  <a:pt x="7" y="39"/>
                  <a:pt x="10" y="39"/>
                  <a:pt x="12" y="40"/>
                </a:cubicBezTo>
                <a:cubicBezTo>
                  <a:pt x="16" y="39"/>
                  <a:pt x="18" y="38"/>
                  <a:pt x="21" y="39"/>
                </a:cubicBezTo>
                <a:cubicBezTo>
                  <a:pt x="19" y="40"/>
                  <a:pt x="19" y="40"/>
                  <a:pt x="19" y="40"/>
                </a:cubicBezTo>
                <a:cubicBezTo>
                  <a:pt x="20" y="40"/>
                  <a:pt x="20" y="40"/>
                  <a:pt x="20" y="40"/>
                </a:cubicBezTo>
                <a:cubicBezTo>
                  <a:pt x="20" y="40"/>
                  <a:pt x="21" y="40"/>
                  <a:pt x="21" y="41"/>
                </a:cubicBezTo>
                <a:cubicBezTo>
                  <a:pt x="18" y="41"/>
                  <a:pt x="18" y="41"/>
                  <a:pt x="18" y="41"/>
                </a:cubicBezTo>
                <a:cubicBezTo>
                  <a:pt x="19" y="41"/>
                  <a:pt x="19" y="41"/>
                  <a:pt x="19" y="41"/>
                </a:cubicBezTo>
                <a:cubicBezTo>
                  <a:pt x="20" y="41"/>
                  <a:pt x="21" y="42"/>
                  <a:pt x="22" y="41"/>
                </a:cubicBezTo>
                <a:cubicBezTo>
                  <a:pt x="22" y="43"/>
                  <a:pt x="22" y="43"/>
                  <a:pt x="22" y="43"/>
                </a:cubicBezTo>
                <a:cubicBezTo>
                  <a:pt x="20" y="44"/>
                  <a:pt x="22" y="46"/>
                  <a:pt x="19" y="46"/>
                </a:cubicBezTo>
                <a:cubicBezTo>
                  <a:pt x="20" y="46"/>
                  <a:pt x="20" y="46"/>
                  <a:pt x="20" y="46"/>
                </a:cubicBezTo>
                <a:cubicBezTo>
                  <a:pt x="16" y="47"/>
                  <a:pt x="12" y="44"/>
                  <a:pt x="9" y="46"/>
                </a:cubicBezTo>
                <a:cubicBezTo>
                  <a:pt x="13" y="47"/>
                  <a:pt x="19" y="46"/>
                  <a:pt x="23" y="48"/>
                </a:cubicBezTo>
                <a:cubicBezTo>
                  <a:pt x="22" y="49"/>
                  <a:pt x="22" y="49"/>
                  <a:pt x="22" y="49"/>
                </a:cubicBezTo>
                <a:cubicBezTo>
                  <a:pt x="21" y="48"/>
                  <a:pt x="21" y="48"/>
                  <a:pt x="21" y="48"/>
                </a:cubicBezTo>
                <a:cubicBezTo>
                  <a:pt x="19" y="48"/>
                  <a:pt x="17" y="49"/>
                  <a:pt x="16" y="49"/>
                </a:cubicBezTo>
                <a:cubicBezTo>
                  <a:pt x="17" y="49"/>
                  <a:pt x="19" y="49"/>
                  <a:pt x="20" y="49"/>
                </a:cubicBezTo>
                <a:cubicBezTo>
                  <a:pt x="22" y="50"/>
                  <a:pt x="25" y="51"/>
                  <a:pt x="24" y="53"/>
                </a:cubicBezTo>
                <a:cubicBezTo>
                  <a:pt x="19" y="53"/>
                  <a:pt x="19" y="53"/>
                  <a:pt x="19" y="53"/>
                </a:cubicBezTo>
                <a:cubicBezTo>
                  <a:pt x="26" y="55"/>
                  <a:pt x="26" y="55"/>
                  <a:pt x="26" y="55"/>
                </a:cubicBezTo>
                <a:cubicBezTo>
                  <a:pt x="25" y="57"/>
                  <a:pt x="29" y="58"/>
                  <a:pt x="30" y="59"/>
                </a:cubicBezTo>
                <a:cubicBezTo>
                  <a:pt x="29" y="60"/>
                  <a:pt x="27" y="59"/>
                  <a:pt x="26" y="60"/>
                </a:cubicBezTo>
                <a:cubicBezTo>
                  <a:pt x="22" y="61"/>
                  <a:pt x="28" y="62"/>
                  <a:pt x="26" y="64"/>
                </a:cubicBezTo>
                <a:cubicBezTo>
                  <a:pt x="27" y="64"/>
                  <a:pt x="29" y="64"/>
                  <a:pt x="30" y="65"/>
                </a:cubicBezTo>
                <a:cubicBezTo>
                  <a:pt x="30" y="65"/>
                  <a:pt x="29" y="66"/>
                  <a:pt x="29" y="66"/>
                </a:cubicBezTo>
                <a:cubicBezTo>
                  <a:pt x="25" y="64"/>
                  <a:pt x="21" y="63"/>
                  <a:pt x="17" y="63"/>
                </a:cubicBezTo>
                <a:cubicBezTo>
                  <a:pt x="22" y="66"/>
                  <a:pt x="22" y="66"/>
                  <a:pt x="22" y="66"/>
                </a:cubicBezTo>
                <a:cubicBezTo>
                  <a:pt x="30" y="66"/>
                  <a:pt x="36" y="70"/>
                  <a:pt x="44" y="70"/>
                </a:cubicBezTo>
                <a:cubicBezTo>
                  <a:pt x="51" y="73"/>
                  <a:pt x="61" y="73"/>
                  <a:pt x="70" y="75"/>
                </a:cubicBezTo>
                <a:cubicBezTo>
                  <a:pt x="82" y="75"/>
                  <a:pt x="93" y="77"/>
                  <a:pt x="104" y="77"/>
                </a:cubicBezTo>
                <a:cubicBezTo>
                  <a:pt x="123" y="76"/>
                  <a:pt x="142" y="76"/>
                  <a:pt x="161" y="76"/>
                </a:cubicBezTo>
                <a:cubicBezTo>
                  <a:pt x="258" y="76"/>
                  <a:pt x="258" y="76"/>
                  <a:pt x="258" y="76"/>
                </a:cubicBezTo>
                <a:cubicBezTo>
                  <a:pt x="286" y="75"/>
                  <a:pt x="315" y="77"/>
                  <a:pt x="341" y="75"/>
                </a:cubicBezTo>
                <a:cubicBezTo>
                  <a:pt x="336" y="75"/>
                  <a:pt x="331" y="74"/>
                  <a:pt x="326" y="75"/>
                </a:cubicBezTo>
                <a:cubicBezTo>
                  <a:pt x="323" y="75"/>
                  <a:pt x="321" y="74"/>
                  <a:pt x="319" y="75"/>
                </a:cubicBezTo>
                <a:cubicBezTo>
                  <a:pt x="316" y="75"/>
                  <a:pt x="313" y="75"/>
                  <a:pt x="311" y="74"/>
                </a:cubicBezTo>
                <a:cubicBezTo>
                  <a:pt x="280" y="74"/>
                  <a:pt x="280" y="74"/>
                  <a:pt x="280" y="74"/>
                </a:cubicBezTo>
                <a:cubicBezTo>
                  <a:pt x="279" y="74"/>
                  <a:pt x="279" y="74"/>
                  <a:pt x="279" y="74"/>
                </a:cubicBezTo>
                <a:cubicBezTo>
                  <a:pt x="276" y="74"/>
                  <a:pt x="272" y="75"/>
                  <a:pt x="270" y="74"/>
                </a:cubicBezTo>
                <a:cubicBezTo>
                  <a:pt x="271" y="73"/>
                  <a:pt x="271" y="73"/>
                  <a:pt x="271" y="73"/>
                </a:cubicBezTo>
                <a:cubicBezTo>
                  <a:pt x="401" y="73"/>
                  <a:pt x="401" y="73"/>
                  <a:pt x="401" y="73"/>
                </a:cubicBezTo>
                <a:cubicBezTo>
                  <a:pt x="415" y="72"/>
                  <a:pt x="415" y="72"/>
                  <a:pt x="415" y="72"/>
                </a:cubicBezTo>
                <a:cubicBezTo>
                  <a:pt x="384" y="72"/>
                  <a:pt x="352" y="72"/>
                  <a:pt x="320" y="71"/>
                </a:cubicBezTo>
                <a:cubicBezTo>
                  <a:pt x="309" y="71"/>
                  <a:pt x="297" y="72"/>
                  <a:pt x="286" y="70"/>
                </a:cubicBezTo>
                <a:cubicBezTo>
                  <a:pt x="312" y="70"/>
                  <a:pt x="341" y="71"/>
                  <a:pt x="368" y="70"/>
                </a:cubicBezTo>
                <a:cubicBezTo>
                  <a:pt x="368" y="70"/>
                  <a:pt x="368" y="70"/>
                  <a:pt x="368" y="70"/>
                </a:cubicBezTo>
                <a:cubicBezTo>
                  <a:pt x="369" y="69"/>
                  <a:pt x="369" y="69"/>
                  <a:pt x="369" y="69"/>
                </a:cubicBezTo>
                <a:cubicBezTo>
                  <a:pt x="370" y="70"/>
                  <a:pt x="371" y="69"/>
                  <a:pt x="372" y="69"/>
                </a:cubicBezTo>
                <a:cubicBezTo>
                  <a:pt x="376" y="69"/>
                  <a:pt x="383" y="71"/>
                  <a:pt x="387" y="69"/>
                </a:cubicBezTo>
                <a:cubicBezTo>
                  <a:pt x="373" y="68"/>
                  <a:pt x="373" y="68"/>
                  <a:pt x="373" y="68"/>
                </a:cubicBezTo>
                <a:cubicBezTo>
                  <a:pt x="372" y="68"/>
                  <a:pt x="372" y="68"/>
                  <a:pt x="372" y="68"/>
                </a:cubicBezTo>
                <a:cubicBezTo>
                  <a:pt x="374" y="67"/>
                  <a:pt x="374" y="67"/>
                  <a:pt x="374" y="67"/>
                </a:cubicBezTo>
                <a:cubicBezTo>
                  <a:pt x="371" y="67"/>
                  <a:pt x="371" y="67"/>
                  <a:pt x="371" y="67"/>
                </a:cubicBezTo>
                <a:cubicBezTo>
                  <a:pt x="371" y="67"/>
                  <a:pt x="370" y="67"/>
                  <a:pt x="370" y="66"/>
                </a:cubicBezTo>
                <a:cubicBezTo>
                  <a:pt x="371" y="66"/>
                  <a:pt x="373" y="65"/>
                  <a:pt x="374" y="66"/>
                </a:cubicBezTo>
                <a:cubicBezTo>
                  <a:pt x="374" y="66"/>
                  <a:pt x="372" y="66"/>
                  <a:pt x="372" y="66"/>
                </a:cubicBezTo>
                <a:cubicBezTo>
                  <a:pt x="378" y="66"/>
                  <a:pt x="387" y="67"/>
                  <a:pt x="395" y="67"/>
                </a:cubicBezTo>
                <a:cubicBezTo>
                  <a:pt x="394" y="67"/>
                  <a:pt x="394" y="67"/>
                  <a:pt x="394" y="67"/>
                </a:cubicBezTo>
                <a:cubicBezTo>
                  <a:pt x="398" y="68"/>
                  <a:pt x="405" y="68"/>
                  <a:pt x="408" y="67"/>
                </a:cubicBezTo>
                <a:cubicBezTo>
                  <a:pt x="410" y="66"/>
                  <a:pt x="410" y="67"/>
                  <a:pt x="410" y="67"/>
                </a:cubicBezTo>
                <a:cubicBezTo>
                  <a:pt x="412" y="68"/>
                  <a:pt x="411" y="67"/>
                  <a:pt x="412" y="66"/>
                </a:cubicBezTo>
                <a:cubicBezTo>
                  <a:pt x="429" y="66"/>
                  <a:pt x="429" y="66"/>
                  <a:pt x="429" y="66"/>
                </a:cubicBezTo>
                <a:cubicBezTo>
                  <a:pt x="429" y="67"/>
                  <a:pt x="429" y="67"/>
                  <a:pt x="429" y="67"/>
                </a:cubicBezTo>
                <a:cubicBezTo>
                  <a:pt x="424" y="67"/>
                  <a:pt x="419" y="67"/>
                  <a:pt x="414" y="67"/>
                </a:cubicBezTo>
                <a:cubicBezTo>
                  <a:pt x="421" y="68"/>
                  <a:pt x="431" y="68"/>
                  <a:pt x="436" y="67"/>
                </a:cubicBezTo>
                <a:cubicBezTo>
                  <a:pt x="434" y="67"/>
                  <a:pt x="431" y="67"/>
                  <a:pt x="429" y="66"/>
                </a:cubicBezTo>
                <a:cubicBezTo>
                  <a:pt x="440" y="66"/>
                  <a:pt x="453" y="66"/>
                  <a:pt x="465" y="66"/>
                </a:cubicBezTo>
                <a:cubicBezTo>
                  <a:pt x="463" y="65"/>
                  <a:pt x="459" y="66"/>
                  <a:pt x="456" y="65"/>
                </a:cubicBezTo>
                <a:cubicBezTo>
                  <a:pt x="457" y="65"/>
                  <a:pt x="457" y="65"/>
                  <a:pt x="457" y="65"/>
                </a:cubicBezTo>
                <a:cubicBezTo>
                  <a:pt x="455" y="66"/>
                  <a:pt x="453" y="64"/>
                  <a:pt x="451" y="65"/>
                </a:cubicBezTo>
                <a:cubicBezTo>
                  <a:pt x="441" y="65"/>
                  <a:pt x="428" y="65"/>
                  <a:pt x="415" y="65"/>
                </a:cubicBezTo>
                <a:cubicBezTo>
                  <a:pt x="414" y="64"/>
                  <a:pt x="414" y="64"/>
                  <a:pt x="414" y="64"/>
                </a:cubicBezTo>
                <a:cubicBezTo>
                  <a:pt x="413" y="64"/>
                  <a:pt x="413" y="65"/>
                  <a:pt x="411" y="65"/>
                </a:cubicBezTo>
                <a:cubicBezTo>
                  <a:pt x="410" y="63"/>
                  <a:pt x="409" y="66"/>
                  <a:pt x="407" y="64"/>
                </a:cubicBezTo>
                <a:cubicBezTo>
                  <a:pt x="407" y="64"/>
                  <a:pt x="407" y="64"/>
                  <a:pt x="407" y="64"/>
                </a:cubicBezTo>
                <a:cubicBezTo>
                  <a:pt x="403" y="65"/>
                  <a:pt x="397" y="65"/>
                  <a:pt x="393" y="64"/>
                </a:cubicBezTo>
                <a:cubicBezTo>
                  <a:pt x="373" y="64"/>
                  <a:pt x="373" y="64"/>
                  <a:pt x="373" y="64"/>
                </a:cubicBezTo>
                <a:cubicBezTo>
                  <a:pt x="371" y="65"/>
                  <a:pt x="367" y="65"/>
                  <a:pt x="365" y="64"/>
                </a:cubicBezTo>
                <a:cubicBezTo>
                  <a:pt x="367" y="64"/>
                  <a:pt x="367" y="64"/>
                  <a:pt x="367" y="64"/>
                </a:cubicBezTo>
                <a:cubicBezTo>
                  <a:pt x="363" y="64"/>
                  <a:pt x="359" y="63"/>
                  <a:pt x="356" y="64"/>
                </a:cubicBezTo>
                <a:cubicBezTo>
                  <a:pt x="347" y="64"/>
                  <a:pt x="338" y="65"/>
                  <a:pt x="330" y="63"/>
                </a:cubicBezTo>
                <a:cubicBezTo>
                  <a:pt x="344" y="62"/>
                  <a:pt x="354" y="64"/>
                  <a:pt x="368" y="62"/>
                </a:cubicBezTo>
                <a:cubicBezTo>
                  <a:pt x="335" y="62"/>
                  <a:pt x="335" y="62"/>
                  <a:pt x="335" y="62"/>
                </a:cubicBezTo>
                <a:cubicBezTo>
                  <a:pt x="345" y="61"/>
                  <a:pt x="357" y="61"/>
                  <a:pt x="368" y="61"/>
                </a:cubicBezTo>
                <a:cubicBezTo>
                  <a:pt x="369" y="61"/>
                  <a:pt x="369" y="60"/>
                  <a:pt x="370" y="61"/>
                </a:cubicBezTo>
                <a:cubicBezTo>
                  <a:pt x="371" y="59"/>
                  <a:pt x="375" y="60"/>
                  <a:pt x="378" y="60"/>
                </a:cubicBezTo>
                <a:cubicBezTo>
                  <a:pt x="375" y="61"/>
                  <a:pt x="375" y="61"/>
                  <a:pt x="375" y="61"/>
                </a:cubicBezTo>
                <a:cubicBezTo>
                  <a:pt x="382" y="61"/>
                  <a:pt x="391" y="61"/>
                  <a:pt x="399" y="61"/>
                </a:cubicBezTo>
                <a:cubicBezTo>
                  <a:pt x="400" y="60"/>
                  <a:pt x="400" y="60"/>
                  <a:pt x="400" y="60"/>
                </a:cubicBezTo>
                <a:cubicBezTo>
                  <a:pt x="402" y="59"/>
                  <a:pt x="404" y="61"/>
                  <a:pt x="406" y="60"/>
                </a:cubicBezTo>
                <a:cubicBezTo>
                  <a:pt x="406" y="60"/>
                  <a:pt x="406" y="60"/>
                  <a:pt x="406" y="60"/>
                </a:cubicBezTo>
                <a:cubicBezTo>
                  <a:pt x="426" y="61"/>
                  <a:pt x="450" y="60"/>
                  <a:pt x="471" y="60"/>
                </a:cubicBezTo>
                <a:cubicBezTo>
                  <a:pt x="453" y="59"/>
                  <a:pt x="433" y="59"/>
                  <a:pt x="415" y="59"/>
                </a:cubicBezTo>
                <a:cubicBezTo>
                  <a:pt x="415" y="59"/>
                  <a:pt x="415" y="59"/>
                  <a:pt x="415" y="59"/>
                </a:cubicBezTo>
                <a:cubicBezTo>
                  <a:pt x="414" y="59"/>
                  <a:pt x="414" y="59"/>
                  <a:pt x="414" y="59"/>
                </a:cubicBezTo>
                <a:cubicBezTo>
                  <a:pt x="410" y="57"/>
                  <a:pt x="407" y="61"/>
                  <a:pt x="403" y="59"/>
                </a:cubicBezTo>
                <a:cubicBezTo>
                  <a:pt x="396" y="61"/>
                  <a:pt x="390" y="57"/>
                  <a:pt x="383" y="59"/>
                </a:cubicBezTo>
                <a:cubicBezTo>
                  <a:pt x="381" y="58"/>
                  <a:pt x="381" y="58"/>
                  <a:pt x="381" y="58"/>
                </a:cubicBezTo>
                <a:cubicBezTo>
                  <a:pt x="393" y="57"/>
                  <a:pt x="403" y="59"/>
                  <a:pt x="414" y="58"/>
                </a:cubicBezTo>
                <a:cubicBezTo>
                  <a:pt x="404" y="57"/>
                  <a:pt x="404" y="57"/>
                  <a:pt x="404" y="57"/>
                </a:cubicBezTo>
                <a:cubicBezTo>
                  <a:pt x="403" y="57"/>
                  <a:pt x="399" y="58"/>
                  <a:pt x="399" y="56"/>
                </a:cubicBezTo>
                <a:cubicBezTo>
                  <a:pt x="381" y="55"/>
                  <a:pt x="381" y="55"/>
                  <a:pt x="381" y="55"/>
                </a:cubicBezTo>
                <a:cubicBezTo>
                  <a:pt x="380" y="55"/>
                  <a:pt x="379" y="55"/>
                  <a:pt x="379" y="54"/>
                </a:cubicBezTo>
                <a:cubicBezTo>
                  <a:pt x="380" y="54"/>
                  <a:pt x="381" y="54"/>
                  <a:pt x="382" y="54"/>
                </a:cubicBezTo>
                <a:cubicBezTo>
                  <a:pt x="382" y="54"/>
                  <a:pt x="382" y="54"/>
                  <a:pt x="382" y="54"/>
                </a:cubicBezTo>
                <a:cubicBezTo>
                  <a:pt x="382" y="54"/>
                  <a:pt x="381" y="54"/>
                  <a:pt x="381" y="54"/>
                </a:cubicBezTo>
                <a:cubicBezTo>
                  <a:pt x="383" y="54"/>
                  <a:pt x="383" y="54"/>
                  <a:pt x="383" y="54"/>
                </a:cubicBezTo>
                <a:cubicBezTo>
                  <a:pt x="383" y="54"/>
                  <a:pt x="383" y="54"/>
                  <a:pt x="382" y="54"/>
                </a:cubicBezTo>
                <a:cubicBezTo>
                  <a:pt x="383" y="54"/>
                  <a:pt x="383" y="54"/>
                  <a:pt x="383" y="54"/>
                </a:cubicBezTo>
                <a:cubicBezTo>
                  <a:pt x="384" y="54"/>
                  <a:pt x="387" y="53"/>
                  <a:pt x="388" y="54"/>
                </a:cubicBezTo>
                <a:cubicBezTo>
                  <a:pt x="388" y="54"/>
                  <a:pt x="388" y="54"/>
                  <a:pt x="388" y="54"/>
                </a:cubicBezTo>
                <a:cubicBezTo>
                  <a:pt x="426" y="54"/>
                  <a:pt x="426" y="54"/>
                  <a:pt x="426" y="54"/>
                </a:cubicBezTo>
                <a:cubicBezTo>
                  <a:pt x="425" y="53"/>
                  <a:pt x="425" y="53"/>
                  <a:pt x="425" y="53"/>
                </a:cubicBezTo>
                <a:cubicBezTo>
                  <a:pt x="407" y="52"/>
                  <a:pt x="386" y="52"/>
                  <a:pt x="368" y="51"/>
                </a:cubicBezTo>
                <a:cubicBezTo>
                  <a:pt x="366" y="51"/>
                  <a:pt x="360" y="51"/>
                  <a:pt x="362" y="49"/>
                </a:cubicBezTo>
                <a:cubicBezTo>
                  <a:pt x="364" y="50"/>
                  <a:pt x="365" y="48"/>
                  <a:pt x="367" y="49"/>
                </a:cubicBezTo>
                <a:cubicBezTo>
                  <a:pt x="366" y="49"/>
                  <a:pt x="366" y="49"/>
                  <a:pt x="366" y="49"/>
                </a:cubicBezTo>
                <a:cubicBezTo>
                  <a:pt x="367" y="49"/>
                  <a:pt x="367" y="49"/>
                  <a:pt x="367" y="49"/>
                </a:cubicBezTo>
                <a:cubicBezTo>
                  <a:pt x="367" y="49"/>
                  <a:pt x="367" y="49"/>
                  <a:pt x="367" y="49"/>
                </a:cubicBezTo>
                <a:cubicBezTo>
                  <a:pt x="368" y="49"/>
                  <a:pt x="368" y="49"/>
                  <a:pt x="368" y="49"/>
                </a:cubicBezTo>
                <a:cubicBezTo>
                  <a:pt x="383" y="49"/>
                  <a:pt x="383" y="49"/>
                  <a:pt x="383" y="49"/>
                </a:cubicBezTo>
                <a:cubicBezTo>
                  <a:pt x="387" y="48"/>
                  <a:pt x="387" y="48"/>
                  <a:pt x="387" y="48"/>
                </a:cubicBezTo>
                <a:cubicBezTo>
                  <a:pt x="381" y="48"/>
                  <a:pt x="375" y="48"/>
                  <a:pt x="369" y="48"/>
                </a:cubicBezTo>
                <a:cubicBezTo>
                  <a:pt x="368" y="47"/>
                  <a:pt x="368" y="47"/>
                  <a:pt x="368" y="47"/>
                </a:cubicBezTo>
                <a:cubicBezTo>
                  <a:pt x="372" y="46"/>
                  <a:pt x="378" y="47"/>
                  <a:pt x="381" y="46"/>
                </a:cubicBezTo>
                <a:cubicBezTo>
                  <a:pt x="376" y="45"/>
                  <a:pt x="373" y="46"/>
                  <a:pt x="368" y="46"/>
                </a:cubicBezTo>
                <a:cubicBezTo>
                  <a:pt x="368" y="45"/>
                  <a:pt x="368" y="45"/>
                  <a:pt x="368" y="45"/>
                </a:cubicBezTo>
                <a:cubicBezTo>
                  <a:pt x="368" y="45"/>
                  <a:pt x="369" y="45"/>
                  <a:pt x="370" y="45"/>
                </a:cubicBezTo>
                <a:cubicBezTo>
                  <a:pt x="372" y="43"/>
                  <a:pt x="375" y="44"/>
                  <a:pt x="378" y="44"/>
                </a:cubicBezTo>
                <a:cubicBezTo>
                  <a:pt x="382" y="44"/>
                  <a:pt x="385" y="44"/>
                  <a:pt x="388" y="44"/>
                </a:cubicBezTo>
                <a:cubicBezTo>
                  <a:pt x="391" y="43"/>
                  <a:pt x="397" y="44"/>
                  <a:pt x="400" y="44"/>
                </a:cubicBezTo>
                <a:cubicBezTo>
                  <a:pt x="400" y="44"/>
                  <a:pt x="399" y="44"/>
                  <a:pt x="399" y="44"/>
                </a:cubicBezTo>
                <a:cubicBezTo>
                  <a:pt x="400" y="43"/>
                  <a:pt x="400" y="42"/>
                  <a:pt x="402" y="42"/>
                </a:cubicBezTo>
                <a:cubicBezTo>
                  <a:pt x="403" y="42"/>
                  <a:pt x="404" y="42"/>
                  <a:pt x="404" y="43"/>
                </a:cubicBezTo>
                <a:cubicBezTo>
                  <a:pt x="405" y="43"/>
                  <a:pt x="407" y="43"/>
                  <a:pt x="408" y="43"/>
                </a:cubicBezTo>
                <a:cubicBezTo>
                  <a:pt x="408" y="42"/>
                  <a:pt x="408" y="42"/>
                  <a:pt x="408" y="42"/>
                </a:cubicBezTo>
                <a:cubicBezTo>
                  <a:pt x="409" y="43"/>
                  <a:pt x="411" y="42"/>
                  <a:pt x="412" y="43"/>
                </a:cubicBezTo>
                <a:cubicBezTo>
                  <a:pt x="412" y="43"/>
                  <a:pt x="412" y="43"/>
                  <a:pt x="412" y="43"/>
                </a:cubicBezTo>
                <a:cubicBezTo>
                  <a:pt x="419" y="43"/>
                  <a:pt x="428" y="44"/>
                  <a:pt x="435" y="43"/>
                </a:cubicBezTo>
                <a:cubicBezTo>
                  <a:pt x="437" y="43"/>
                  <a:pt x="445" y="43"/>
                  <a:pt x="450" y="43"/>
                </a:cubicBezTo>
                <a:cubicBezTo>
                  <a:pt x="451" y="42"/>
                  <a:pt x="451" y="42"/>
                  <a:pt x="451" y="42"/>
                </a:cubicBezTo>
                <a:cubicBezTo>
                  <a:pt x="435" y="42"/>
                  <a:pt x="435" y="42"/>
                  <a:pt x="435" y="42"/>
                </a:cubicBezTo>
                <a:cubicBezTo>
                  <a:pt x="434" y="42"/>
                  <a:pt x="434" y="42"/>
                  <a:pt x="434" y="42"/>
                </a:cubicBezTo>
                <a:cubicBezTo>
                  <a:pt x="424" y="42"/>
                  <a:pt x="424" y="42"/>
                  <a:pt x="424" y="42"/>
                </a:cubicBezTo>
                <a:cubicBezTo>
                  <a:pt x="414" y="40"/>
                  <a:pt x="402" y="40"/>
                  <a:pt x="391" y="40"/>
                </a:cubicBezTo>
                <a:cubicBezTo>
                  <a:pt x="385" y="39"/>
                  <a:pt x="379" y="39"/>
                  <a:pt x="373" y="38"/>
                </a:cubicBezTo>
                <a:cubicBezTo>
                  <a:pt x="380" y="36"/>
                  <a:pt x="388" y="37"/>
                  <a:pt x="396" y="36"/>
                </a:cubicBezTo>
                <a:cubicBezTo>
                  <a:pt x="390" y="35"/>
                  <a:pt x="382" y="36"/>
                  <a:pt x="376" y="35"/>
                </a:cubicBezTo>
                <a:cubicBezTo>
                  <a:pt x="402" y="35"/>
                  <a:pt x="431" y="37"/>
                  <a:pt x="459" y="36"/>
                </a:cubicBezTo>
                <a:cubicBezTo>
                  <a:pt x="460" y="35"/>
                  <a:pt x="460" y="35"/>
                  <a:pt x="460" y="35"/>
                </a:cubicBezTo>
                <a:cubicBezTo>
                  <a:pt x="452" y="34"/>
                  <a:pt x="443" y="35"/>
                  <a:pt x="435" y="34"/>
                </a:cubicBezTo>
                <a:cubicBezTo>
                  <a:pt x="435" y="33"/>
                  <a:pt x="435" y="33"/>
                  <a:pt x="435" y="33"/>
                </a:cubicBezTo>
                <a:cubicBezTo>
                  <a:pt x="445" y="33"/>
                  <a:pt x="445" y="33"/>
                  <a:pt x="445" y="33"/>
                </a:cubicBezTo>
                <a:cubicBezTo>
                  <a:pt x="429" y="32"/>
                  <a:pt x="414" y="31"/>
                  <a:pt x="397" y="32"/>
                </a:cubicBezTo>
                <a:cubicBezTo>
                  <a:pt x="395" y="31"/>
                  <a:pt x="393" y="31"/>
                  <a:pt x="391" y="30"/>
                </a:cubicBezTo>
                <a:cubicBezTo>
                  <a:pt x="410" y="30"/>
                  <a:pt x="428" y="32"/>
                  <a:pt x="445" y="31"/>
                </a:cubicBezTo>
                <a:cubicBezTo>
                  <a:pt x="439" y="31"/>
                  <a:pt x="434" y="30"/>
                  <a:pt x="428" y="30"/>
                </a:cubicBezTo>
                <a:cubicBezTo>
                  <a:pt x="426" y="30"/>
                  <a:pt x="426" y="30"/>
                  <a:pt x="426" y="30"/>
                </a:cubicBezTo>
                <a:cubicBezTo>
                  <a:pt x="428" y="29"/>
                  <a:pt x="428" y="29"/>
                  <a:pt x="428" y="29"/>
                </a:cubicBezTo>
                <a:cubicBezTo>
                  <a:pt x="449" y="29"/>
                  <a:pt x="449" y="29"/>
                  <a:pt x="449" y="29"/>
                </a:cubicBezTo>
                <a:cubicBezTo>
                  <a:pt x="449" y="29"/>
                  <a:pt x="449" y="29"/>
                  <a:pt x="449" y="29"/>
                </a:cubicBezTo>
                <a:cubicBezTo>
                  <a:pt x="432" y="28"/>
                  <a:pt x="415" y="28"/>
                  <a:pt x="398" y="27"/>
                </a:cubicBezTo>
                <a:cubicBezTo>
                  <a:pt x="399" y="26"/>
                  <a:pt x="399" y="26"/>
                  <a:pt x="399" y="26"/>
                </a:cubicBezTo>
                <a:cubicBezTo>
                  <a:pt x="417" y="24"/>
                  <a:pt x="432" y="30"/>
                  <a:pt x="449" y="27"/>
                </a:cubicBezTo>
                <a:cubicBezTo>
                  <a:pt x="444" y="26"/>
                  <a:pt x="440" y="27"/>
                  <a:pt x="436" y="26"/>
                </a:cubicBezTo>
                <a:cubicBezTo>
                  <a:pt x="445" y="26"/>
                  <a:pt x="455" y="25"/>
                  <a:pt x="464" y="25"/>
                </a:cubicBezTo>
                <a:cubicBezTo>
                  <a:pt x="463" y="23"/>
                  <a:pt x="471" y="25"/>
                  <a:pt x="474" y="23"/>
                </a:cubicBezTo>
                <a:cubicBezTo>
                  <a:pt x="461" y="23"/>
                  <a:pt x="447" y="23"/>
                  <a:pt x="435" y="22"/>
                </a:cubicBezTo>
                <a:cubicBezTo>
                  <a:pt x="438" y="21"/>
                  <a:pt x="441" y="21"/>
                  <a:pt x="444" y="21"/>
                </a:cubicBezTo>
                <a:cubicBezTo>
                  <a:pt x="443" y="21"/>
                  <a:pt x="443" y="21"/>
                  <a:pt x="443" y="20"/>
                </a:cubicBezTo>
                <a:cubicBezTo>
                  <a:pt x="443" y="20"/>
                  <a:pt x="443" y="20"/>
                  <a:pt x="443" y="20"/>
                </a:cubicBezTo>
                <a:cubicBezTo>
                  <a:pt x="452" y="20"/>
                  <a:pt x="460" y="21"/>
                  <a:pt x="468" y="19"/>
                </a:cubicBezTo>
                <a:cubicBezTo>
                  <a:pt x="464" y="19"/>
                  <a:pt x="460" y="19"/>
                  <a:pt x="457" y="18"/>
                </a:cubicBezTo>
                <a:cubicBezTo>
                  <a:pt x="457" y="18"/>
                  <a:pt x="458" y="17"/>
                  <a:pt x="458" y="17"/>
                </a:cubicBezTo>
                <a:cubicBezTo>
                  <a:pt x="457" y="17"/>
                  <a:pt x="455" y="17"/>
                  <a:pt x="454" y="16"/>
                </a:cubicBezTo>
                <a:cubicBezTo>
                  <a:pt x="455" y="15"/>
                  <a:pt x="455" y="15"/>
                  <a:pt x="455" y="15"/>
                </a:cubicBezTo>
                <a:cubicBezTo>
                  <a:pt x="459" y="17"/>
                  <a:pt x="463" y="15"/>
                  <a:pt x="467" y="15"/>
                </a:cubicBezTo>
                <a:cubicBezTo>
                  <a:pt x="446" y="13"/>
                  <a:pt x="446" y="13"/>
                  <a:pt x="446" y="13"/>
                </a:cubicBezTo>
                <a:cubicBezTo>
                  <a:pt x="457" y="13"/>
                  <a:pt x="467" y="13"/>
                  <a:pt x="478" y="13"/>
                </a:cubicBezTo>
                <a:close/>
                <a:moveTo>
                  <a:pt x="20" y="46"/>
                </a:moveTo>
                <a:cubicBezTo>
                  <a:pt x="22" y="46"/>
                  <a:pt x="22" y="46"/>
                  <a:pt x="22" y="46"/>
                </a:cubicBezTo>
                <a:cubicBezTo>
                  <a:pt x="22" y="46"/>
                  <a:pt x="22" y="46"/>
                  <a:pt x="22" y="46"/>
                </a:cubicBezTo>
                <a:lnTo>
                  <a:pt x="20" y="46"/>
                </a:lnTo>
                <a:close/>
                <a:moveTo>
                  <a:pt x="224" y="74"/>
                </a:moveTo>
                <a:cubicBezTo>
                  <a:pt x="214" y="74"/>
                  <a:pt x="214" y="74"/>
                  <a:pt x="214" y="74"/>
                </a:cubicBezTo>
                <a:cubicBezTo>
                  <a:pt x="213" y="74"/>
                  <a:pt x="213" y="74"/>
                  <a:pt x="212" y="74"/>
                </a:cubicBezTo>
                <a:cubicBezTo>
                  <a:pt x="214" y="74"/>
                  <a:pt x="214" y="74"/>
                  <a:pt x="214" y="74"/>
                </a:cubicBezTo>
                <a:cubicBezTo>
                  <a:pt x="216" y="74"/>
                  <a:pt x="217" y="73"/>
                  <a:pt x="218" y="73"/>
                </a:cubicBezTo>
                <a:cubicBezTo>
                  <a:pt x="234" y="73"/>
                  <a:pt x="234" y="73"/>
                  <a:pt x="234" y="73"/>
                </a:cubicBezTo>
                <a:cubicBezTo>
                  <a:pt x="234" y="73"/>
                  <a:pt x="234" y="73"/>
                  <a:pt x="235" y="73"/>
                </a:cubicBezTo>
                <a:cubicBezTo>
                  <a:pt x="234" y="73"/>
                  <a:pt x="234" y="73"/>
                  <a:pt x="234" y="73"/>
                </a:cubicBezTo>
                <a:cubicBezTo>
                  <a:pt x="230" y="73"/>
                  <a:pt x="227" y="73"/>
                  <a:pt x="224" y="74"/>
                </a:cubicBezTo>
                <a:close/>
                <a:moveTo>
                  <a:pt x="380" y="69"/>
                </a:moveTo>
                <a:cubicBezTo>
                  <a:pt x="379" y="69"/>
                  <a:pt x="378" y="69"/>
                  <a:pt x="377" y="69"/>
                </a:cubicBezTo>
                <a:cubicBezTo>
                  <a:pt x="377" y="69"/>
                  <a:pt x="379" y="69"/>
                  <a:pt x="380" y="69"/>
                </a:cubicBezTo>
                <a:close/>
                <a:moveTo>
                  <a:pt x="367" y="70"/>
                </a:moveTo>
                <a:cubicBezTo>
                  <a:pt x="364" y="70"/>
                  <a:pt x="364" y="70"/>
                  <a:pt x="364" y="70"/>
                </a:cubicBezTo>
                <a:cubicBezTo>
                  <a:pt x="364" y="70"/>
                  <a:pt x="364" y="70"/>
                  <a:pt x="364" y="70"/>
                </a:cubicBezTo>
                <a:cubicBezTo>
                  <a:pt x="364" y="70"/>
                  <a:pt x="364" y="70"/>
                  <a:pt x="364" y="70"/>
                </a:cubicBezTo>
                <a:cubicBezTo>
                  <a:pt x="365" y="70"/>
                  <a:pt x="366" y="69"/>
                  <a:pt x="367" y="70"/>
                </a:cubicBezTo>
                <a:close/>
                <a:moveTo>
                  <a:pt x="415" y="11"/>
                </a:moveTo>
                <a:cubicBezTo>
                  <a:pt x="410" y="11"/>
                  <a:pt x="410" y="11"/>
                  <a:pt x="410" y="11"/>
                </a:cubicBezTo>
                <a:cubicBezTo>
                  <a:pt x="411" y="11"/>
                  <a:pt x="413" y="11"/>
                  <a:pt x="415" y="11"/>
                </a:cubicBezTo>
                <a:cubicBezTo>
                  <a:pt x="419" y="11"/>
                  <a:pt x="419" y="11"/>
                  <a:pt x="419" y="11"/>
                </a:cubicBezTo>
                <a:cubicBezTo>
                  <a:pt x="417" y="12"/>
                  <a:pt x="416" y="11"/>
                  <a:pt x="415" y="11"/>
                </a:cubicBezTo>
                <a:close/>
                <a:moveTo>
                  <a:pt x="422" y="12"/>
                </a:moveTo>
                <a:cubicBezTo>
                  <a:pt x="428" y="12"/>
                  <a:pt x="433" y="12"/>
                  <a:pt x="439" y="13"/>
                </a:cubicBezTo>
                <a:cubicBezTo>
                  <a:pt x="433" y="12"/>
                  <a:pt x="428" y="12"/>
                  <a:pt x="422" y="12"/>
                </a:cubicBezTo>
                <a:close/>
              </a:path>
            </a:pathLst>
          </a:custGeom>
          <a:solidFill>
            <a:srgbClr val="2C3C5E"/>
          </a:solidFill>
          <a:ln>
            <a:noFill/>
          </a:ln>
        </p:spPr>
        <p:txBody>
          <a:bodyPr vert="horz" wrap="square" lIns="91440" tIns="45720" rIns="91440" bIns="45720" numCol="1" anchor="t" anchorCtr="0" compatLnSpc="1"/>
          <a:lstStyle/>
          <a:p>
            <a:pPr lvl="0"/>
            <a:endParaRPr lang="zh-CN" altLang="en-US" dirty="0"/>
          </a:p>
        </p:txBody>
      </p:sp>
      <p:sp>
        <p:nvSpPr>
          <p:cNvPr id="8" name="矩形 7"/>
          <p:cNvSpPr/>
          <p:nvPr/>
        </p:nvSpPr>
        <p:spPr>
          <a:xfrm>
            <a:off x="5496481" y="361889"/>
            <a:ext cx="1198880" cy="398780"/>
          </a:xfrm>
          <a:prstGeom prst="rect">
            <a:avLst/>
          </a:prstGeom>
        </p:spPr>
        <p:txBody>
          <a:bodyPr wrap="none">
            <a:spAutoFit/>
          </a:bodyPr>
          <a:lstStyle/>
          <a:p>
            <a:pPr algn="ctr"/>
            <a:r>
              <a:rPr lang="zh-CN" altLang="en-US" sz="2000" dirty="0">
                <a:solidFill>
                  <a:schemeClr val="bg1"/>
                </a:solidFill>
                <a:latin typeface="方正清刻本悦宋简体" panose="02010600030101010101" pitchFamily="2" charset="-122"/>
                <a:ea typeface="方正清刻本悦宋简体" panose="02010600030101010101" pitchFamily="2" charset="-122"/>
              </a:rPr>
              <a:t>工匠修行</a:t>
            </a:r>
            <a:endParaRPr lang="zh-CN" altLang="en-US" sz="2000" dirty="0">
              <a:solidFill>
                <a:schemeClr val="bg1"/>
              </a:solidFill>
              <a:latin typeface="方正清刻本悦宋简体" panose="02010600030101010101" pitchFamily="2" charset="-122"/>
              <a:ea typeface="方正清刻本悦宋简体" panose="02010600030101010101" pitchFamily="2" charset="-122"/>
            </a:endParaRPr>
          </a:p>
        </p:txBody>
      </p:sp>
      <p:sp>
        <p:nvSpPr>
          <p:cNvPr id="9" name="文本框 8"/>
          <p:cNvSpPr txBox="1"/>
          <p:nvPr/>
        </p:nvSpPr>
        <p:spPr>
          <a:xfrm>
            <a:off x="518160" y="852805"/>
            <a:ext cx="10370820" cy="1198880"/>
          </a:xfrm>
          <a:prstGeom prst="rect">
            <a:avLst/>
          </a:prstGeom>
          <a:noFill/>
        </p:spPr>
        <p:txBody>
          <a:bodyPr wrap="square" rtlCol="0">
            <a:spAutoFit/>
          </a:bodyPr>
          <a:lstStyle/>
          <a:p>
            <a:pPr>
              <a:lnSpc>
                <a:spcPct val="150000"/>
              </a:lnSpc>
            </a:pPr>
            <a:r>
              <a:rPr lang="en-US" altLang="zh-CN" sz="1600" b="1" dirty="0">
                <a:solidFill>
                  <a:schemeClr val="bg2">
                    <a:lumMod val="10000"/>
                  </a:schemeClr>
                </a:solidFill>
                <a:latin typeface="宋体" panose="02010600030101010101" pitchFamily="2" charset="-122"/>
                <a:ea typeface="宋体" panose="02010600030101010101" pitchFamily="2" charset="-122"/>
                <a:sym typeface="+mn-ea"/>
              </a:rPr>
              <a:t>实践内容</a:t>
            </a:r>
            <a:endParaRPr lang="en-US" altLang="zh-CN" sz="1600" b="1" dirty="0">
              <a:solidFill>
                <a:schemeClr val="bg2">
                  <a:lumMod val="10000"/>
                </a:schemeClr>
              </a:solidFill>
              <a:latin typeface="宋体" panose="02010600030101010101" pitchFamily="2" charset="-122"/>
              <a:ea typeface="宋体" panose="02010600030101010101" pitchFamily="2" charset="-122"/>
              <a:sym typeface="+mn-ea"/>
            </a:endParaRPr>
          </a:p>
          <a:p>
            <a:pPr>
              <a:lnSpc>
                <a:spcPct val="150000"/>
              </a:lnSpc>
            </a:pPr>
            <a:r>
              <a:rPr lang="en-US" altLang="zh-CN" sz="1600" dirty="0">
                <a:solidFill>
                  <a:schemeClr val="bg2">
                    <a:lumMod val="10000"/>
                  </a:schemeClr>
                </a:solidFill>
                <a:latin typeface="宋体" panose="02010600030101010101" pitchFamily="2" charset="-122"/>
                <a:ea typeface="宋体" panose="02010600030101010101" pitchFamily="2" charset="-122"/>
                <a:sym typeface="+mn-ea"/>
              </a:rPr>
              <a:t>5. 修“花瓣”</a:t>
            </a:r>
            <a:endParaRPr lang="en-US" altLang="zh-CN" sz="1600" dirty="0">
              <a:solidFill>
                <a:schemeClr val="bg2">
                  <a:lumMod val="10000"/>
                </a:schemeClr>
              </a:solidFill>
              <a:latin typeface="宋体" panose="02010600030101010101" pitchFamily="2" charset="-122"/>
              <a:ea typeface="宋体" panose="02010600030101010101" pitchFamily="2" charset="-122"/>
              <a:sym typeface="+mn-ea"/>
            </a:endParaRPr>
          </a:p>
          <a:p>
            <a:pPr>
              <a:lnSpc>
                <a:spcPct val="150000"/>
              </a:lnSpc>
            </a:pPr>
            <a:r>
              <a:rPr lang="en-US" altLang="zh-CN" sz="1600" dirty="0">
                <a:solidFill>
                  <a:schemeClr val="bg2">
                    <a:lumMod val="10000"/>
                  </a:schemeClr>
                </a:solidFill>
                <a:latin typeface="宋体" panose="02010600030101010101" pitchFamily="2" charset="-122"/>
                <a:ea typeface="宋体" panose="02010600030101010101" pitchFamily="2" charset="-122"/>
                <a:sym typeface="+mn-ea"/>
              </a:rPr>
              <a:t>把每片“花瓣”末端修成三角尖。每个三角尖的大小要均匀，这样看起来更整齐、更有美感（图 7-6）。</a:t>
            </a:r>
            <a:endParaRPr lang="en-US" altLang="zh-CN" sz="1600" dirty="0">
              <a:solidFill>
                <a:schemeClr val="bg2">
                  <a:lumMod val="10000"/>
                </a:schemeClr>
              </a:solidFill>
              <a:latin typeface="宋体" panose="02010600030101010101" pitchFamily="2" charset="-122"/>
              <a:ea typeface="宋体" panose="02010600030101010101" pitchFamily="2" charset="-122"/>
              <a:sym typeface="+mn-ea"/>
            </a:endParaRPr>
          </a:p>
        </p:txBody>
      </p:sp>
      <p:pic>
        <p:nvPicPr>
          <p:cNvPr id="2" name="图片 1"/>
          <p:cNvPicPr>
            <a:picLocks noChangeAspect="1"/>
          </p:cNvPicPr>
          <p:nvPr/>
        </p:nvPicPr>
        <p:blipFill>
          <a:blip r:embed="rId1"/>
          <a:stretch>
            <a:fillRect/>
          </a:stretch>
        </p:blipFill>
        <p:spPr>
          <a:xfrm>
            <a:off x="1318895" y="2143760"/>
            <a:ext cx="6396990" cy="4051300"/>
          </a:xfrm>
          <a:prstGeom prst="rect">
            <a:avLst/>
          </a:prstGeom>
        </p:spPr>
      </p:pic>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192"/>
          <p:cNvSpPr>
            <a:spLocks noEditPoints="1"/>
          </p:cNvSpPr>
          <p:nvPr/>
        </p:nvSpPr>
        <p:spPr bwMode="auto">
          <a:xfrm rot="10800000" flipH="1" flipV="1">
            <a:off x="4586232" y="270800"/>
            <a:ext cx="3486633" cy="582290"/>
          </a:xfrm>
          <a:custGeom>
            <a:avLst/>
            <a:gdLst>
              <a:gd name="T0" fmla="*/ 460 w 478"/>
              <a:gd name="T1" fmla="*/ 10 h 77"/>
              <a:gd name="T2" fmla="*/ 130 w 478"/>
              <a:gd name="T3" fmla="*/ 3 h 77"/>
              <a:gd name="T4" fmla="*/ 95 w 478"/>
              <a:gd name="T5" fmla="*/ 2 h 77"/>
              <a:gd name="T6" fmla="*/ 5 w 478"/>
              <a:gd name="T7" fmla="*/ 5 h 77"/>
              <a:gd name="T8" fmla="*/ 0 w 478"/>
              <a:gd name="T9" fmla="*/ 9 h 77"/>
              <a:gd name="T10" fmla="*/ 1 w 478"/>
              <a:gd name="T11" fmla="*/ 17 h 77"/>
              <a:gd name="T12" fmla="*/ 2 w 478"/>
              <a:gd name="T13" fmla="*/ 20 h 77"/>
              <a:gd name="T14" fmla="*/ 2 w 478"/>
              <a:gd name="T15" fmla="*/ 25 h 77"/>
              <a:gd name="T16" fmla="*/ 11 w 478"/>
              <a:gd name="T17" fmla="*/ 26 h 77"/>
              <a:gd name="T18" fmla="*/ 14 w 478"/>
              <a:gd name="T19" fmla="*/ 35 h 77"/>
              <a:gd name="T20" fmla="*/ 12 w 478"/>
              <a:gd name="T21" fmla="*/ 40 h 77"/>
              <a:gd name="T22" fmla="*/ 18 w 478"/>
              <a:gd name="T23" fmla="*/ 41 h 77"/>
              <a:gd name="T24" fmla="*/ 20 w 478"/>
              <a:gd name="T25" fmla="*/ 46 h 77"/>
              <a:gd name="T26" fmla="*/ 16 w 478"/>
              <a:gd name="T27" fmla="*/ 49 h 77"/>
              <a:gd name="T28" fmla="*/ 30 w 478"/>
              <a:gd name="T29" fmla="*/ 59 h 77"/>
              <a:gd name="T30" fmla="*/ 17 w 478"/>
              <a:gd name="T31" fmla="*/ 63 h 77"/>
              <a:gd name="T32" fmla="*/ 161 w 478"/>
              <a:gd name="T33" fmla="*/ 76 h 77"/>
              <a:gd name="T34" fmla="*/ 311 w 478"/>
              <a:gd name="T35" fmla="*/ 74 h 77"/>
              <a:gd name="T36" fmla="*/ 401 w 478"/>
              <a:gd name="T37" fmla="*/ 73 h 77"/>
              <a:gd name="T38" fmla="*/ 368 w 478"/>
              <a:gd name="T39" fmla="*/ 70 h 77"/>
              <a:gd name="T40" fmla="*/ 372 w 478"/>
              <a:gd name="T41" fmla="*/ 68 h 77"/>
              <a:gd name="T42" fmla="*/ 372 w 478"/>
              <a:gd name="T43" fmla="*/ 66 h 77"/>
              <a:gd name="T44" fmla="*/ 412 w 478"/>
              <a:gd name="T45" fmla="*/ 66 h 77"/>
              <a:gd name="T46" fmla="*/ 429 w 478"/>
              <a:gd name="T47" fmla="*/ 66 h 77"/>
              <a:gd name="T48" fmla="*/ 415 w 478"/>
              <a:gd name="T49" fmla="*/ 65 h 77"/>
              <a:gd name="T50" fmla="*/ 393 w 478"/>
              <a:gd name="T51" fmla="*/ 64 h 77"/>
              <a:gd name="T52" fmla="*/ 330 w 478"/>
              <a:gd name="T53" fmla="*/ 63 h 77"/>
              <a:gd name="T54" fmla="*/ 378 w 478"/>
              <a:gd name="T55" fmla="*/ 60 h 77"/>
              <a:gd name="T56" fmla="*/ 406 w 478"/>
              <a:gd name="T57" fmla="*/ 60 h 77"/>
              <a:gd name="T58" fmla="*/ 403 w 478"/>
              <a:gd name="T59" fmla="*/ 59 h 77"/>
              <a:gd name="T60" fmla="*/ 399 w 478"/>
              <a:gd name="T61" fmla="*/ 56 h 77"/>
              <a:gd name="T62" fmla="*/ 381 w 478"/>
              <a:gd name="T63" fmla="*/ 54 h 77"/>
              <a:gd name="T64" fmla="*/ 388 w 478"/>
              <a:gd name="T65" fmla="*/ 54 h 77"/>
              <a:gd name="T66" fmla="*/ 367 w 478"/>
              <a:gd name="T67" fmla="*/ 49 h 77"/>
              <a:gd name="T68" fmla="*/ 383 w 478"/>
              <a:gd name="T69" fmla="*/ 49 h 77"/>
              <a:gd name="T70" fmla="*/ 368 w 478"/>
              <a:gd name="T71" fmla="*/ 46 h 77"/>
              <a:gd name="T72" fmla="*/ 400 w 478"/>
              <a:gd name="T73" fmla="*/ 44 h 77"/>
              <a:gd name="T74" fmla="*/ 408 w 478"/>
              <a:gd name="T75" fmla="*/ 42 h 77"/>
              <a:gd name="T76" fmla="*/ 451 w 478"/>
              <a:gd name="T77" fmla="*/ 42 h 77"/>
              <a:gd name="T78" fmla="*/ 373 w 478"/>
              <a:gd name="T79" fmla="*/ 38 h 77"/>
              <a:gd name="T80" fmla="*/ 435 w 478"/>
              <a:gd name="T81" fmla="*/ 34 h 77"/>
              <a:gd name="T82" fmla="*/ 445 w 478"/>
              <a:gd name="T83" fmla="*/ 31 h 77"/>
              <a:gd name="T84" fmla="*/ 449 w 478"/>
              <a:gd name="T85" fmla="*/ 29 h 77"/>
              <a:gd name="T86" fmla="*/ 464 w 478"/>
              <a:gd name="T87" fmla="*/ 25 h 77"/>
              <a:gd name="T88" fmla="*/ 443 w 478"/>
              <a:gd name="T89" fmla="*/ 20 h 77"/>
              <a:gd name="T90" fmla="*/ 455 w 478"/>
              <a:gd name="T91" fmla="*/ 15 h 77"/>
              <a:gd name="T92" fmla="*/ 22 w 478"/>
              <a:gd name="T93" fmla="*/ 46 h 77"/>
              <a:gd name="T94" fmla="*/ 212 w 478"/>
              <a:gd name="T95" fmla="*/ 74 h 77"/>
              <a:gd name="T96" fmla="*/ 234 w 478"/>
              <a:gd name="T97" fmla="*/ 73 h 77"/>
              <a:gd name="T98" fmla="*/ 367 w 478"/>
              <a:gd name="T99" fmla="*/ 70 h 77"/>
              <a:gd name="T100" fmla="*/ 415 w 478"/>
              <a:gd name="T101" fmla="*/ 11 h 77"/>
              <a:gd name="T102" fmla="*/ 422 w 478"/>
              <a:gd name="T103" fmla="*/ 12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78" h="77">
                <a:moveTo>
                  <a:pt x="478" y="13"/>
                </a:moveTo>
                <a:cubicBezTo>
                  <a:pt x="472" y="13"/>
                  <a:pt x="468" y="13"/>
                  <a:pt x="462" y="12"/>
                </a:cubicBezTo>
                <a:cubicBezTo>
                  <a:pt x="461" y="11"/>
                  <a:pt x="465" y="12"/>
                  <a:pt x="464" y="11"/>
                </a:cubicBezTo>
                <a:cubicBezTo>
                  <a:pt x="434" y="9"/>
                  <a:pt x="403" y="9"/>
                  <a:pt x="373" y="7"/>
                </a:cubicBezTo>
                <a:cubicBezTo>
                  <a:pt x="402" y="6"/>
                  <a:pt x="431" y="10"/>
                  <a:pt x="460" y="10"/>
                </a:cubicBezTo>
                <a:cubicBezTo>
                  <a:pt x="436" y="6"/>
                  <a:pt x="407" y="7"/>
                  <a:pt x="381" y="5"/>
                </a:cubicBezTo>
                <a:cubicBezTo>
                  <a:pt x="288" y="3"/>
                  <a:pt x="288" y="3"/>
                  <a:pt x="288" y="3"/>
                </a:cubicBezTo>
                <a:cubicBezTo>
                  <a:pt x="222" y="3"/>
                  <a:pt x="222" y="3"/>
                  <a:pt x="222" y="3"/>
                </a:cubicBezTo>
                <a:cubicBezTo>
                  <a:pt x="130" y="4"/>
                  <a:pt x="130" y="4"/>
                  <a:pt x="130" y="4"/>
                </a:cubicBezTo>
                <a:cubicBezTo>
                  <a:pt x="130" y="3"/>
                  <a:pt x="130" y="3"/>
                  <a:pt x="130" y="3"/>
                </a:cubicBezTo>
                <a:cubicBezTo>
                  <a:pt x="127" y="2"/>
                  <a:pt x="125" y="3"/>
                  <a:pt x="123" y="3"/>
                </a:cubicBezTo>
                <a:cubicBezTo>
                  <a:pt x="124" y="3"/>
                  <a:pt x="125" y="3"/>
                  <a:pt x="125" y="4"/>
                </a:cubicBezTo>
                <a:cubicBezTo>
                  <a:pt x="122" y="4"/>
                  <a:pt x="118" y="3"/>
                  <a:pt x="115" y="4"/>
                </a:cubicBezTo>
                <a:cubicBezTo>
                  <a:pt x="112" y="3"/>
                  <a:pt x="107" y="4"/>
                  <a:pt x="102" y="3"/>
                </a:cubicBezTo>
                <a:cubicBezTo>
                  <a:pt x="100" y="2"/>
                  <a:pt x="98" y="2"/>
                  <a:pt x="95" y="2"/>
                </a:cubicBezTo>
                <a:cubicBezTo>
                  <a:pt x="70" y="2"/>
                  <a:pt x="50" y="0"/>
                  <a:pt x="24" y="1"/>
                </a:cubicBezTo>
                <a:cubicBezTo>
                  <a:pt x="18" y="2"/>
                  <a:pt x="10" y="1"/>
                  <a:pt x="6" y="4"/>
                </a:cubicBezTo>
                <a:cubicBezTo>
                  <a:pt x="6" y="5"/>
                  <a:pt x="8" y="5"/>
                  <a:pt x="8" y="5"/>
                </a:cubicBezTo>
                <a:cubicBezTo>
                  <a:pt x="7" y="5"/>
                  <a:pt x="6" y="6"/>
                  <a:pt x="5" y="5"/>
                </a:cubicBezTo>
                <a:cubicBezTo>
                  <a:pt x="5" y="5"/>
                  <a:pt x="5" y="5"/>
                  <a:pt x="5" y="5"/>
                </a:cubicBezTo>
                <a:cubicBezTo>
                  <a:pt x="0" y="6"/>
                  <a:pt x="0" y="6"/>
                  <a:pt x="0" y="6"/>
                </a:cubicBezTo>
                <a:cubicBezTo>
                  <a:pt x="2" y="7"/>
                  <a:pt x="2" y="7"/>
                  <a:pt x="2" y="7"/>
                </a:cubicBezTo>
                <a:cubicBezTo>
                  <a:pt x="2" y="7"/>
                  <a:pt x="2" y="7"/>
                  <a:pt x="2" y="7"/>
                </a:cubicBezTo>
                <a:cubicBezTo>
                  <a:pt x="4" y="8"/>
                  <a:pt x="4" y="8"/>
                  <a:pt x="4" y="8"/>
                </a:cubicBezTo>
                <a:cubicBezTo>
                  <a:pt x="3" y="8"/>
                  <a:pt x="1" y="9"/>
                  <a:pt x="0" y="9"/>
                </a:cubicBezTo>
                <a:cubicBezTo>
                  <a:pt x="0" y="11"/>
                  <a:pt x="0" y="13"/>
                  <a:pt x="3" y="13"/>
                </a:cubicBezTo>
                <a:cubicBezTo>
                  <a:pt x="0" y="13"/>
                  <a:pt x="0" y="13"/>
                  <a:pt x="0" y="13"/>
                </a:cubicBezTo>
                <a:cubicBezTo>
                  <a:pt x="0" y="14"/>
                  <a:pt x="0" y="14"/>
                  <a:pt x="0" y="14"/>
                </a:cubicBezTo>
                <a:cubicBezTo>
                  <a:pt x="0" y="15"/>
                  <a:pt x="2" y="15"/>
                  <a:pt x="3" y="15"/>
                </a:cubicBezTo>
                <a:cubicBezTo>
                  <a:pt x="1" y="17"/>
                  <a:pt x="1" y="17"/>
                  <a:pt x="1" y="17"/>
                </a:cubicBezTo>
                <a:cubicBezTo>
                  <a:pt x="2" y="17"/>
                  <a:pt x="2" y="17"/>
                  <a:pt x="2" y="17"/>
                </a:cubicBezTo>
                <a:cubicBezTo>
                  <a:pt x="1" y="18"/>
                  <a:pt x="1" y="18"/>
                  <a:pt x="1" y="18"/>
                </a:cubicBezTo>
                <a:cubicBezTo>
                  <a:pt x="3" y="18"/>
                  <a:pt x="1" y="19"/>
                  <a:pt x="1" y="19"/>
                </a:cubicBezTo>
                <a:cubicBezTo>
                  <a:pt x="4" y="20"/>
                  <a:pt x="4" y="20"/>
                  <a:pt x="4" y="20"/>
                </a:cubicBezTo>
                <a:cubicBezTo>
                  <a:pt x="5" y="21"/>
                  <a:pt x="2" y="20"/>
                  <a:pt x="2" y="20"/>
                </a:cubicBezTo>
                <a:cubicBezTo>
                  <a:pt x="3" y="21"/>
                  <a:pt x="5" y="21"/>
                  <a:pt x="6" y="21"/>
                </a:cubicBezTo>
                <a:cubicBezTo>
                  <a:pt x="5" y="22"/>
                  <a:pt x="3" y="21"/>
                  <a:pt x="1" y="21"/>
                </a:cubicBezTo>
                <a:cubicBezTo>
                  <a:pt x="1" y="22"/>
                  <a:pt x="1" y="22"/>
                  <a:pt x="1" y="22"/>
                </a:cubicBezTo>
                <a:cubicBezTo>
                  <a:pt x="2" y="24"/>
                  <a:pt x="6" y="24"/>
                  <a:pt x="10" y="24"/>
                </a:cubicBezTo>
                <a:cubicBezTo>
                  <a:pt x="7" y="25"/>
                  <a:pt x="5" y="25"/>
                  <a:pt x="2" y="25"/>
                </a:cubicBezTo>
                <a:cubicBezTo>
                  <a:pt x="2" y="26"/>
                  <a:pt x="2" y="26"/>
                  <a:pt x="2" y="26"/>
                </a:cubicBezTo>
                <a:cubicBezTo>
                  <a:pt x="3" y="27"/>
                  <a:pt x="5" y="26"/>
                  <a:pt x="5" y="27"/>
                </a:cubicBezTo>
                <a:cubicBezTo>
                  <a:pt x="10" y="27"/>
                  <a:pt x="10" y="27"/>
                  <a:pt x="10" y="27"/>
                </a:cubicBezTo>
                <a:cubicBezTo>
                  <a:pt x="9" y="27"/>
                  <a:pt x="9" y="27"/>
                  <a:pt x="9" y="27"/>
                </a:cubicBezTo>
                <a:cubicBezTo>
                  <a:pt x="9" y="26"/>
                  <a:pt x="10" y="26"/>
                  <a:pt x="11" y="26"/>
                </a:cubicBezTo>
                <a:cubicBezTo>
                  <a:pt x="15" y="26"/>
                  <a:pt x="12" y="30"/>
                  <a:pt x="14" y="30"/>
                </a:cubicBezTo>
                <a:cubicBezTo>
                  <a:pt x="12" y="32"/>
                  <a:pt x="9" y="30"/>
                  <a:pt x="6" y="31"/>
                </a:cubicBezTo>
                <a:cubicBezTo>
                  <a:pt x="9" y="32"/>
                  <a:pt x="12" y="31"/>
                  <a:pt x="16" y="31"/>
                </a:cubicBezTo>
                <a:cubicBezTo>
                  <a:pt x="17" y="34"/>
                  <a:pt x="17" y="34"/>
                  <a:pt x="17" y="34"/>
                </a:cubicBezTo>
                <a:cubicBezTo>
                  <a:pt x="14" y="35"/>
                  <a:pt x="14" y="35"/>
                  <a:pt x="14" y="35"/>
                </a:cubicBezTo>
                <a:cubicBezTo>
                  <a:pt x="21" y="35"/>
                  <a:pt x="21" y="35"/>
                  <a:pt x="21" y="35"/>
                </a:cubicBezTo>
                <a:cubicBezTo>
                  <a:pt x="22" y="35"/>
                  <a:pt x="23" y="35"/>
                  <a:pt x="23" y="36"/>
                </a:cubicBezTo>
                <a:cubicBezTo>
                  <a:pt x="23" y="37"/>
                  <a:pt x="22" y="37"/>
                  <a:pt x="21" y="37"/>
                </a:cubicBezTo>
                <a:cubicBezTo>
                  <a:pt x="18" y="41"/>
                  <a:pt x="11" y="37"/>
                  <a:pt x="6" y="38"/>
                </a:cubicBezTo>
                <a:cubicBezTo>
                  <a:pt x="7" y="39"/>
                  <a:pt x="10" y="39"/>
                  <a:pt x="12" y="40"/>
                </a:cubicBezTo>
                <a:cubicBezTo>
                  <a:pt x="16" y="39"/>
                  <a:pt x="18" y="38"/>
                  <a:pt x="21" y="39"/>
                </a:cubicBezTo>
                <a:cubicBezTo>
                  <a:pt x="19" y="40"/>
                  <a:pt x="19" y="40"/>
                  <a:pt x="19" y="40"/>
                </a:cubicBezTo>
                <a:cubicBezTo>
                  <a:pt x="20" y="40"/>
                  <a:pt x="20" y="40"/>
                  <a:pt x="20" y="40"/>
                </a:cubicBezTo>
                <a:cubicBezTo>
                  <a:pt x="20" y="40"/>
                  <a:pt x="21" y="40"/>
                  <a:pt x="21" y="41"/>
                </a:cubicBezTo>
                <a:cubicBezTo>
                  <a:pt x="18" y="41"/>
                  <a:pt x="18" y="41"/>
                  <a:pt x="18" y="41"/>
                </a:cubicBezTo>
                <a:cubicBezTo>
                  <a:pt x="19" y="41"/>
                  <a:pt x="19" y="41"/>
                  <a:pt x="19" y="41"/>
                </a:cubicBezTo>
                <a:cubicBezTo>
                  <a:pt x="20" y="41"/>
                  <a:pt x="21" y="42"/>
                  <a:pt x="22" y="41"/>
                </a:cubicBezTo>
                <a:cubicBezTo>
                  <a:pt x="22" y="43"/>
                  <a:pt x="22" y="43"/>
                  <a:pt x="22" y="43"/>
                </a:cubicBezTo>
                <a:cubicBezTo>
                  <a:pt x="20" y="44"/>
                  <a:pt x="22" y="46"/>
                  <a:pt x="19" y="46"/>
                </a:cubicBezTo>
                <a:cubicBezTo>
                  <a:pt x="20" y="46"/>
                  <a:pt x="20" y="46"/>
                  <a:pt x="20" y="46"/>
                </a:cubicBezTo>
                <a:cubicBezTo>
                  <a:pt x="16" y="47"/>
                  <a:pt x="12" y="44"/>
                  <a:pt x="9" y="46"/>
                </a:cubicBezTo>
                <a:cubicBezTo>
                  <a:pt x="13" y="47"/>
                  <a:pt x="19" y="46"/>
                  <a:pt x="23" y="48"/>
                </a:cubicBezTo>
                <a:cubicBezTo>
                  <a:pt x="22" y="49"/>
                  <a:pt x="22" y="49"/>
                  <a:pt x="22" y="49"/>
                </a:cubicBezTo>
                <a:cubicBezTo>
                  <a:pt x="21" y="48"/>
                  <a:pt x="21" y="48"/>
                  <a:pt x="21" y="48"/>
                </a:cubicBezTo>
                <a:cubicBezTo>
                  <a:pt x="19" y="48"/>
                  <a:pt x="17" y="49"/>
                  <a:pt x="16" y="49"/>
                </a:cubicBezTo>
                <a:cubicBezTo>
                  <a:pt x="17" y="49"/>
                  <a:pt x="19" y="49"/>
                  <a:pt x="20" y="49"/>
                </a:cubicBezTo>
                <a:cubicBezTo>
                  <a:pt x="22" y="50"/>
                  <a:pt x="25" y="51"/>
                  <a:pt x="24" y="53"/>
                </a:cubicBezTo>
                <a:cubicBezTo>
                  <a:pt x="19" y="53"/>
                  <a:pt x="19" y="53"/>
                  <a:pt x="19" y="53"/>
                </a:cubicBezTo>
                <a:cubicBezTo>
                  <a:pt x="26" y="55"/>
                  <a:pt x="26" y="55"/>
                  <a:pt x="26" y="55"/>
                </a:cubicBezTo>
                <a:cubicBezTo>
                  <a:pt x="25" y="57"/>
                  <a:pt x="29" y="58"/>
                  <a:pt x="30" y="59"/>
                </a:cubicBezTo>
                <a:cubicBezTo>
                  <a:pt x="29" y="60"/>
                  <a:pt x="27" y="59"/>
                  <a:pt x="26" y="60"/>
                </a:cubicBezTo>
                <a:cubicBezTo>
                  <a:pt x="22" y="61"/>
                  <a:pt x="28" y="62"/>
                  <a:pt x="26" y="64"/>
                </a:cubicBezTo>
                <a:cubicBezTo>
                  <a:pt x="27" y="64"/>
                  <a:pt x="29" y="64"/>
                  <a:pt x="30" y="65"/>
                </a:cubicBezTo>
                <a:cubicBezTo>
                  <a:pt x="30" y="65"/>
                  <a:pt x="29" y="66"/>
                  <a:pt x="29" y="66"/>
                </a:cubicBezTo>
                <a:cubicBezTo>
                  <a:pt x="25" y="64"/>
                  <a:pt x="21" y="63"/>
                  <a:pt x="17" y="63"/>
                </a:cubicBezTo>
                <a:cubicBezTo>
                  <a:pt x="22" y="66"/>
                  <a:pt x="22" y="66"/>
                  <a:pt x="22" y="66"/>
                </a:cubicBezTo>
                <a:cubicBezTo>
                  <a:pt x="30" y="66"/>
                  <a:pt x="36" y="70"/>
                  <a:pt x="44" y="70"/>
                </a:cubicBezTo>
                <a:cubicBezTo>
                  <a:pt x="51" y="73"/>
                  <a:pt x="61" y="73"/>
                  <a:pt x="70" y="75"/>
                </a:cubicBezTo>
                <a:cubicBezTo>
                  <a:pt x="82" y="75"/>
                  <a:pt x="93" y="77"/>
                  <a:pt x="104" y="77"/>
                </a:cubicBezTo>
                <a:cubicBezTo>
                  <a:pt x="123" y="76"/>
                  <a:pt x="142" y="76"/>
                  <a:pt x="161" y="76"/>
                </a:cubicBezTo>
                <a:cubicBezTo>
                  <a:pt x="258" y="76"/>
                  <a:pt x="258" y="76"/>
                  <a:pt x="258" y="76"/>
                </a:cubicBezTo>
                <a:cubicBezTo>
                  <a:pt x="286" y="75"/>
                  <a:pt x="315" y="77"/>
                  <a:pt x="341" y="75"/>
                </a:cubicBezTo>
                <a:cubicBezTo>
                  <a:pt x="336" y="75"/>
                  <a:pt x="331" y="74"/>
                  <a:pt x="326" y="75"/>
                </a:cubicBezTo>
                <a:cubicBezTo>
                  <a:pt x="323" y="75"/>
                  <a:pt x="321" y="74"/>
                  <a:pt x="319" y="75"/>
                </a:cubicBezTo>
                <a:cubicBezTo>
                  <a:pt x="316" y="75"/>
                  <a:pt x="313" y="75"/>
                  <a:pt x="311" y="74"/>
                </a:cubicBezTo>
                <a:cubicBezTo>
                  <a:pt x="280" y="74"/>
                  <a:pt x="280" y="74"/>
                  <a:pt x="280" y="74"/>
                </a:cubicBezTo>
                <a:cubicBezTo>
                  <a:pt x="279" y="74"/>
                  <a:pt x="279" y="74"/>
                  <a:pt x="279" y="74"/>
                </a:cubicBezTo>
                <a:cubicBezTo>
                  <a:pt x="276" y="74"/>
                  <a:pt x="272" y="75"/>
                  <a:pt x="270" y="74"/>
                </a:cubicBezTo>
                <a:cubicBezTo>
                  <a:pt x="271" y="73"/>
                  <a:pt x="271" y="73"/>
                  <a:pt x="271" y="73"/>
                </a:cubicBezTo>
                <a:cubicBezTo>
                  <a:pt x="401" y="73"/>
                  <a:pt x="401" y="73"/>
                  <a:pt x="401" y="73"/>
                </a:cubicBezTo>
                <a:cubicBezTo>
                  <a:pt x="415" y="72"/>
                  <a:pt x="415" y="72"/>
                  <a:pt x="415" y="72"/>
                </a:cubicBezTo>
                <a:cubicBezTo>
                  <a:pt x="384" y="72"/>
                  <a:pt x="352" y="72"/>
                  <a:pt x="320" y="71"/>
                </a:cubicBezTo>
                <a:cubicBezTo>
                  <a:pt x="309" y="71"/>
                  <a:pt x="297" y="72"/>
                  <a:pt x="286" y="70"/>
                </a:cubicBezTo>
                <a:cubicBezTo>
                  <a:pt x="312" y="70"/>
                  <a:pt x="341" y="71"/>
                  <a:pt x="368" y="70"/>
                </a:cubicBezTo>
                <a:cubicBezTo>
                  <a:pt x="368" y="70"/>
                  <a:pt x="368" y="70"/>
                  <a:pt x="368" y="70"/>
                </a:cubicBezTo>
                <a:cubicBezTo>
                  <a:pt x="369" y="69"/>
                  <a:pt x="369" y="69"/>
                  <a:pt x="369" y="69"/>
                </a:cubicBezTo>
                <a:cubicBezTo>
                  <a:pt x="370" y="70"/>
                  <a:pt x="371" y="69"/>
                  <a:pt x="372" y="69"/>
                </a:cubicBezTo>
                <a:cubicBezTo>
                  <a:pt x="376" y="69"/>
                  <a:pt x="383" y="71"/>
                  <a:pt x="387" y="69"/>
                </a:cubicBezTo>
                <a:cubicBezTo>
                  <a:pt x="373" y="68"/>
                  <a:pt x="373" y="68"/>
                  <a:pt x="373" y="68"/>
                </a:cubicBezTo>
                <a:cubicBezTo>
                  <a:pt x="372" y="68"/>
                  <a:pt x="372" y="68"/>
                  <a:pt x="372" y="68"/>
                </a:cubicBezTo>
                <a:cubicBezTo>
                  <a:pt x="374" y="67"/>
                  <a:pt x="374" y="67"/>
                  <a:pt x="374" y="67"/>
                </a:cubicBezTo>
                <a:cubicBezTo>
                  <a:pt x="371" y="67"/>
                  <a:pt x="371" y="67"/>
                  <a:pt x="371" y="67"/>
                </a:cubicBezTo>
                <a:cubicBezTo>
                  <a:pt x="371" y="67"/>
                  <a:pt x="370" y="67"/>
                  <a:pt x="370" y="66"/>
                </a:cubicBezTo>
                <a:cubicBezTo>
                  <a:pt x="371" y="66"/>
                  <a:pt x="373" y="65"/>
                  <a:pt x="374" y="66"/>
                </a:cubicBezTo>
                <a:cubicBezTo>
                  <a:pt x="374" y="66"/>
                  <a:pt x="372" y="66"/>
                  <a:pt x="372" y="66"/>
                </a:cubicBezTo>
                <a:cubicBezTo>
                  <a:pt x="378" y="66"/>
                  <a:pt x="387" y="67"/>
                  <a:pt x="395" y="67"/>
                </a:cubicBezTo>
                <a:cubicBezTo>
                  <a:pt x="394" y="67"/>
                  <a:pt x="394" y="67"/>
                  <a:pt x="394" y="67"/>
                </a:cubicBezTo>
                <a:cubicBezTo>
                  <a:pt x="398" y="68"/>
                  <a:pt x="405" y="68"/>
                  <a:pt x="408" y="67"/>
                </a:cubicBezTo>
                <a:cubicBezTo>
                  <a:pt x="410" y="66"/>
                  <a:pt x="410" y="67"/>
                  <a:pt x="410" y="67"/>
                </a:cubicBezTo>
                <a:cubicBezTo>
                  <a:pt x="412" y="68"/>
                  <a:pt x="411" y="67"/>
                  <a:pt x="412" y="66"/>
                </a:cubicBezTo>
                <a:cubicBezTo>
                  <a:pt x="429" y="66"/>
                  <a:pt x="429" y="66"/>
                  <a:pt x="429" y="66"/>
                </a:cubicBezTo>
                <a:cubicBezTo>
                  <a:pt x="429" y="67"/>
                  <a:pt x="429" y="67"/>
                  <a:pt x="429" y="67"/>
                </a:cubicBezTo>
                <a:cubicBezTo>
                  <a:pt x="424" y="67"/>
                  <a:pt x="419" y="67"/>
                  <a:pt x="414" y="67"/>
                </a:cubicBezTo>
                <a:cubicBezTo>
                  <a:pt x="421" y="68"/>
                  <a:pt x="431" y="68"/>
                  <a:pt x="436" y="67"/>
                </a:cubicBezTo>
                <a:cubicBezTo>
                  <a:pt x="434" y="67"/>
                  <a:pt x="431" y="67"/>
                  <a:pt x="429" y="66"/>
                </a:cubicBezTo>
                <a:cubicBezTo>
                  <a:pt x="440" y="66"/>
                  <a:pt x="453" y="66"/>
                  <a:pt x="465" y="66"/>
                </a:cubicBezTo>
                <a:cubicBezTo>
                  <a:pt x="463" y="65"/>
                  <a:pt x="459" y="66"/>
                  <a:pt x="456" y="65"/>
                </a:cubicBezTo>
                <a:cubicBezTo>
                  <a:pt x="457" y="65"/>
                  <a:pt x="457" y="65"/>
                  <a:pt x="457" y="65"/>
                </a:cubicBezTo>
                <a:cubicBezTo>
                  <a:pt x="455" y="66"/>
                  <a:pt x="453" y="64"/>
                  <a:pt x="451" y="65"/>
                </a:cubicBezTo>
                <a:cubicBezTo>
                  <a:pt x="441" y="65"/>
                  <a:pt x="428" y="65"/>
                  <a:pt x="415" y="65"/>
                </a:cubicBezTo>
                <a:cubicBezTo>
                  <a:pt x="414" y="64"/>
                  <a:pt x="414" y="64"/>
                  <a:pt x="414" y="64"/>
                </a:cubicBezTo>
                <a:cubicBezTo>
                  <a:pt x="413" y="64"/>
                  <a:pt x="413" y="65"/>
                  <a:pt x="411" y="65"/>
                </a:cubicBezTo>
                <a:cubicBezTo>
                  <a:pt x="410" y="63"/>
                  <a:pt x="409" y="66"/>
                  <a:pt x="407" y="64"/>
                </a:cubicBezTo>
                <a:cubicBezTo>
                  <a:pt x="407" y="64"/>
                  <a:pt x="407" y="64"/>
                  <a:pt x="407" y="64"/>
                </a:cubicBezTo>
                <a:cubicBezTo>
                  <a:pt x="403" y="65"/>
                  <a:pt x="397" y="65"/>
                  <a:pt x="393" y="64"/>
                </a:cubicBezTo>
                <a:cubicBezTo>
                  <a:pt x="373" y="64"/>
                  <a:pt x="373" y="64"/>
                  <a:pt x="373" y="64"/>
                </a:cubicBezTo>
                <a:cubicBezTo>
                  <a:pt x="371" y="65"/>
                  <a:pt x="367" y="65"/>
                  <a:pt x="365" y="64"/>
                </a:cubicBezTo>
                <a:cubicBezTo>
                  <a:pt x="367" y="64"/>
                  <a:pt x="367" y="64"/>
                  <a:pt x="367" y="64"/>
                </a:cubicBezTo>
                <a:cubicBezTo>
                  <a:pt x="363" y="64"/>
                  <a:pt x="359" y="63"/>
                  <a:pt x="356" y="64"/>
                </a:cubicBezTo>
                <a:cubicBezTo>
                  <a:pt x="347" y="64"/>
                  <a:pt x="338" y="65"/>
                  <a:pt x="330" y="63"/>
                </a:cubicBezTo>
                <a:cubicBezTo>
                  <a:pt x="344" y="62"/>
                  <a:pt x="354" y="64"/>
                  <a:pt x="368" y="62"/>
                </a:cubicBezTo>
                <a:cubicBezTo>
                  <a:pt x="335" y="62"/>
                  <a:pt x="335" y="62"/>
                  <a:pt x="335" y="62"/>
                </a:cubicBezTo>
                <a:cubicBezTo>
                  <a:pt x="345" y="61"/>
                  <a:pt x="357" y="61"/>
                  <a:pt x="368" y="61"/>
                </a:cubicBezTo>
                <a:cubicBezTo>
                  <a:pt x="369" y="61"/>
                  <a:pt x="369" y="60"/>
                  <a:pt x="370" y="61"/>
                </a:cubicBezTo>
                <a:cubicBezTo>
                  <a:pt x="371" y="59"/>
                  <a:pt x="375" y="60"/>
                  <a:pt x="378" y="60"/>
                </a:cubicBezTo>
                <a:cubicBezTo>
                  <a:pt x="375" y="61"/>
                  <a:pt x="375" y="61"/>
                  <a:pt x="375" y="61"/>
                </a:cubicBezTo>
                <a:cubicBezTo>
                  <a:pt x="382" y="61"/>
                  <a:pt x="391" y="61"/>
                  <a:pt x="399" y="61"/>
                </a:cubicBezTo>
                <a:cubicBezTo>
                  <a:pt x="400" y="60"/>
                  <a:pt x="400" y="60"/>
                  <a:pt x="400" y="60"/>
                </a:cubicBezTo>
                <a:cubicBezTo>
                  <a:pt x="402" y="59"/>
                  <a:pt x="404" y="61"/>
                  <a:pt x="406" y="60"/>
                </a:cubicBezTo>
                <a:cubicBezTo>
                  <a:pt x="406" y="60"/>
                  <a:pt x="406" y="60"/>
                  <a:pt x="406" y="60"/>
                </a:cubicBezTo>
                <a:cubicBezTo>
                  <a:pt x="426" y="61"/>
                  <a:pt x="450" y="60"/>
                  <a:pt x="471" y="60"/>
                </a:cubicBezTo>
                <a:cubicBezTo>
                  <a:pt x="453" y="59"/>
                  <a:pt x="433" y="59"/>
                  <a:pt x="415" y="59"/>
                </a:cubicBezTo>
                <a:cubicBezTo>
                  <a:pt x="415" y="59"/>
                  <a:pt x="415" y="59"/>
                  <a:pt x="415" y="59"/>
                </a:cubicBezTo>
                <a:cubicBezTo>
                  <a:pt x="414" y="59"/>
                  <a:pt x="414" y="59"/>
                  <a:pt x="414" y="59"/>
                </a:cubicBezTo>
                <a:cubicBezTo>
                  <a:pt x="410" y="57"/>
                  <a:pt x="407" y="61"/>
                  <a:pt x="403" y="59"/>
                </a:cubicBezTo>
                <a:cubicBezTo>
                  <a:pt x="396" y="61"/>
                  <a:pt x="390" y="57"/>
                  <a:pt x="383" y="59"/>
                </a:cubicBezTo>
                <a:cubicBezTo>
                  <a:pt x="381" y="58"/>
                  <a:pt x="381" y="58"/>
                  <a:pt x="381" y="58"/>
                </a:cubicBezTo>
                <a:cubicBezTo>
                  <a:pt x="393" y="57"/>
                  <a:pt x="403" y="59"/>
                  <a:pt x="414" y="58"/>
                </a:cubicBezTo>
                <a:cubicBezTo>
                  <a:pt x="404" y="57"/>
                  <a:pt x="404" y="57"/>
                  <a:pt x="404" y="57"/>
                </a:cubicBezTo>
                <a:cubicBezTo>
                  <a:pt x="403" y="57"/>
                  <a:pt x="399" y="58"/>
                  <a:pt x="399" y="56"/>
                </a:cubicBezTo>
                <a:cubicBezTo>
                  <a:pt x="381" y="55"/>
                  <a:pt x="381" y="55"/>
                  <a:pt x="381" y="55"/>
                </a:cubicBezTo>
                <a:cubicBezTo>
                  <a:pt x="380" y="55"/>
                  <a:pt x="379" y="55"/>
                  <a:pt x="379" y="54"/>
                </a:cubicBezTo>
                <a:cubicBezTo>
                  <a:pt x="380" y="54"/>
                  <a:pt x="381" y="54"/>
                  <a:pt x="382" y="54"/>
                </a:cubicBezTo>
                <a:cubicBezTo>
                  <a:pt x="382" y="54"/>
                  <a:pt x="382" y="54"/>
                  <a:pt x="382" y="54"/>
                </a:cubicBezTo>
                <a:cubicBezTo>
                  <a:pt x="382" y="54"/>
                  <a:pt x="381" y="54"/>
                  <a:pt x="381" y="54"/>
                </a:cubicBezTo>
                <a:cubicBezTo>
                  <a:pt x="383" y="54"/>
                  <a:pt x="383" y="54"/>
                  <a:pt x="383" y="54"/>
                </a:cubicBezTo>
                <a:cubicBezTo>
                  <a:pt x="383" y="54"/>
                  <a:pt x="383" y="54"/>
                  <a:pt x="382" y="54"/>
                </a:cubicBezTo>
                <a:cubicBezTo>
                  <a:pt x="383" y="54"/>
                  <a:pt x="383" y="54"/>
                  <a:pt x="383" y="54"/>
                </a:cubicBezTo>
                <a:cubicBezTo>
                  <a:pt x="384" y="54"/>
                  <a:pt x="387" y="53"/>
                  <a:pt x="388" y="54"/>
                </a:cubicBezTo>
                <a:cubicBezTo>
                  <a:pt x="388" y="54"/>
                  <a:pt x="388" y="54"/>
                  <a:pt x="388" y="54"/>
                </a:cubicBezTo>
                <a:cubicBezTo>
                  <a:pt x="426" y="54"/>
                  <a:pt x="426" y="54"/>
                  <a:pt x="426" y="54"/>
                </a:cubicBezTo>
                <a:cubicBezTo>
                  <a:pt x="425" y="53"/>
                  <a:pt x="425" y="53"/>
                  <a:pt x="425" y="53"/>
                </a:cubicBezTo>
                <a:cubicBezTo>
                  <a:pt x="407" y="52"/>
                  <a:pt x="386" y="52"/>
                  <a:pt x="368" y="51"/>
                </a:cubicBezTo>
                <a:cubicBezTo>
                  <a:pt x="366" y="51"/>
                  <a:pt x="360" y="51"/>
                  <a:pt x="362" y="49"/>
                </a:cubicBezTo>
                <a:cubicBezTo>
                  <a:pt x="364" y="50"/>
                  <a:pt x="365" y="48"/>
                  <a:pt x="367" y="49"/>
                </a:cubicBezTo>
                <a:cubicBezTo>
                  <a:pt x="366" y="49"/>
                  <a:pt x="366" y="49"/>
                  <a:pt x="366" y="49"/>
                </a:cubicBezTo>
                <a:cubicBezTo>
                  <a:pt x="367" y="49"/>
                  <a:pt x="367" y="49"/>
                  <a:pt x="367" y="49"/>
                </a:cubicBezTo>
                <a:cubicBezTo>
                  <a:pt x="367" y="49"/>
                  <a:pt x="367" y="49"/>
                  <a:pt x="367" y="49"/>
                </a:cubicBezTo>
                <a:cubicBezTo>
                  <a:pt x="368" y="49"/>
                  <a:pt x="368" y="49"/>
                  <a:pt x="368" y="49"/>
                </a:cubicBezTo>
                <a:cubicBezTo>
                  <a:pt x="383" y="49"/>
                  <a:pt x="383" y="49"/>
                  <a:pt x="383" y="49"/>
                </a:cubicBezTo>
                <a:cubicBezTo>
                  <a:pt x="387" y="48"/>
                  <a:pt x="387" y="48"/>
                  <a:pt x="387" y="48"/>
                </a:cubicBezTo>
                <a:cubicBezTo>
                  <a:pt x="381" y="48"/>
                  <a:pt x="375" y="48"/>
                  <a:pt x="369" y="48"/>
                </a:cubicBezTo>
                <a:cubicBezTo>
                  <a:pt x="368" y="47"/>
                  <a:pt x="368" y="47"/>
                  <a:pt x="368" y="47"/>
                </a:cubicBezTo>
                <a:cubicBezTo>
                  <a:pt x="372" y="46"/>
                  <a:pt x="378" y="47"/>
                  <a:pt x="381" y="46"/>
                </a:cubicBezTo>
                <a:cubicBezTo>
                  <a:pt x="376" y="45"/>
                  <a:pt x="373" y="46"/>
                  <a:pt x="368" y="46"/>
                </a:cubicBezTo>
                <a:cubicBezTo>
                  <a:pt x="368" y="45"/>
                  <a:pt x="368" y="45"/>
                  <a:pt x="368" y="45"/>
                </a:cubicBezTo>
                <a:cubicBezTo>
                  <a:pt x="368" y="45"/>
                  <a:pt x="369" y="45"/>
                  <a:pt x="370" y="45"/>
                </a:cubicBezTo>
                <a:cubicBezTo>
                  <a:pt x="372" y="43"/>
                  <a:pt x="375" y="44"/>
                  <a:pt x="378" y="44"/>
                </a:cubicBezTo>
                <a:cubicBezTo>
                  <a:pt x="382" y="44"/>
                  <a:pt x="385" y="44"/>
                  <a:pt x="388" y="44"/>
                </a:cubicBezTo>
                <a:cubicBezTo>
                  <a:pt x="391" y="43"/>
                  <a:pt x="397" y="44"/>
                  <a:pt x="400" y="44"/>
                </a:cubicBezTo>
                <a:cubicBezTo>
                  <a:pt x="400" y="44"/>
                  <a:pt x="399" y="44"/>
                  <a:pt x="399" y="44"/>
                </a:cubicBezTo>
                <a:cubicBezTo>
                  <a:pt x="400" y="43"/>
                  <a:pt x="400" y="42"/>
                  <a:pt x="402" y="42"/>
                </a:cubicBezTo>
                <a:cubicBezTo>
                  <a:pt x="403" y="42"/>
                  <a:pt x="404" y="42"/>
                  <a:pt x="404" y="43"/>
                </a:cubicBezTo>
                <a:cubicBezTo>
                  <a:pt x="405" y="43"/>
                  <a:pt x="407" y="43"/>
                  <a:pt x="408" y="43"/>
                </a:cubicBezTo>
                <a:cubicBezTo>
                  <a:pt x="408" y="42"/>
                  <a:pt x="408" y="42"/>
                  <a:pt x="408" y="42"/>
                </a:cubicBezTo>
                <a:cubicBezTo>
                  <a:pt x="409" y="43"/>
                  <a:pt x="411" y="42"/>
                  <a:pt x="412" y="43"/>
                </a:cubicBezTo>
                <a:cubicBezTo>
                  <a:pt x="412" y="43"/>
                  <a:pt x="412" y="43"/>
                  <a:pt x="412" y="43"/>
                </a:cubicBezTo>
                <a:cubicBezTo>
                  <a:pt x="419" y="43"/>
                  <a:pt x="428" y="44"/>
                  <a:pt x="435" y="43"/>
                </a:cubicBezTo>
                <a:cubicBezTo>
                  <a:pt x="437" y="43"/>
                  <a:pt x="445" y="43"/>
                  <a:pt x="450" y="43"/>
                </a:cubicBezTo>
                <a:cubicBezTo>
                  <a:pt x="451" y="42"/>
                  <a:pt x="451" y="42"/>
                  <a:pt x="451" y="42"/>
                </a:cubicBezTo>
                <a:cubicBezTo>
                  <a:pt x="435" y="42"/>
                  <a:pt x="435" y="42"/>
                  <a:pt x="435" y="42"/>
                </a:cubicBezTo>
                <a:cubicBezTo>
                  <a:pt x="434" y="42"/>
                  <a:pt x="434" y="42"/>
                  <a:pt x="434" y="42"/>
                </a:cubicBezTo>
                <a:cubicBezTo>
                  <a:pt x="424" y="42"/>
                  <a:pt x="424" y="42"/>
                  <a:pt x="424" y="42"/>
                </a:cubicBezTo>
                <a:cubicBezTo>
                  <a:pt x="414" y="40"/>
                  <a:pt x="402" y="40"/>
                  <a:pt x="391" y="40"/>
                </a:cubicBezTo>
                <a:cubicBezTo>
                  <a:pt x="385" y="39"/>
                  <a:pt x="379" y="39"/>
                  <a:pt x="373" y="38"/>
                </a:cubicBezTo>
                <a:cubicBezTo>
                  <a:pt x="380" y="36"/>
                  <a:pt x="388" y="37"/>
                  <a:pt x="396" y="36"/>
                </a:cubicBezTo>
                <a:cubicBezTo>
                  <a:pt x="390" y="35"/>
                  <a:pt x="382" y="36"/>
                  <a:pt x="376" y="35"/>
                </a:cubicBezTo>
                <a:cubicBezTo>
                  <a:pt x="402" y="35"/>
                  <a:pt x="431" y="37"/>
                  <a:pt x="459" y="36"/>
                </a:cubicBezTo>
                <a:cubicBezTo>
                  <a:pt x="460" y="35"/>
                  <a:pt x="460" y="35"/>
                  <a:pt x="460" y="35"/>
                </a:cubicBezTo>
                <a:cubicBezTo>
                  <a:pt x="452" y="34"/>
                  <a:pt x="443" y="35"/>
                  <a:pt x="435" y="34"/>
                </a:cubicBezTo>
                <a:cubicBezTo>
                  <a:pt x="435" y="33"/>
                  <a:pt x="435" y="33"/>
                  <a:pt x="435" y="33"/>
                </a:cubicBezTo>
                <a:cubicBezTo>
                  <a:pt x="445" y="33"/>
                  <a:pt x="445" y="33"/>
                  <a:pt x="445" y="33"/>
                </a:cubicBezTo>
                <a:cubicBezTo>
                  <a:pt x="429" y="32"/>
                  <a:pt x="414" y="31"/>
                  <a:pt x="397" y="32"/>
                </a:cubicBezTo>
                <a:cubicBezTo>
                  <a:pt x="395" y="31"/>
                  <a:pt x="393" y="31"/>
                  <a:pt x="391" y="30"/>
                </a:cubicBezTo>
                <a:cubicBezTo>
                  <a:pt x="410" y="30"/>
                  <a:pt x="428" y="32"/>
                  <a:pt x="445" y="31"/>
                </a:cubicBezTo>
                <a:cubicBezTo>
                  <a:pt x="439" y="31"/>
                  <a:pt x="434" y="30"/>
                  <a:pt x="428" y="30"/>
                </a:cubicBezTo>
                <a:cubicBezTo>
                  <a:pt x="426" y="30"/>
                  <a:pt x="426" y="30"/>
                  <a:pt x="426" y="30"/>
                </a:cubicBezTo>
                <a:cubicBezTo>
                  <a:pt x="428" y="29"/>
                  <a:pt x="428" y="29"/>
                  <a:pt x="428" y="29"/>
                </a:cubicBezTo>
                <a:cubicBezTo>
                  <a:pt x="449" y="29"/>
                  <a:pt x="449" y="29"/>
                  <a:pt x="449" y="29"/>
                </a:cubicBezTo>
                <a:cubicBezTo>
                  <a:pt x="449" y="29"/>
                  <a:pt x="449" y="29"/>
                  <a:pt x="449" y="29"/>
                </a:cubicBezTo>
                <a:cubicBezTo>
                  <a:pt x="432" y="28"/>
                  <a:pt x="415" y="28"/>
                  <a:pt x="398" y="27"/>
                </a:cubicBezTo>
                <a:cubicBezTo>
                  <a:pt x="399" y="26"/>
                  <a:pt x="399" y="26"/>
                  <a:pt x="399" y="26"/>
                </a:cubicBezTo>
                <a:cubicBezTo>
                  <a:pt x="417" y="24"/>
                  <a:pt x="432" y="30"/>
                  <a:pt x="449" y="27"/>
                </a:cubicBezTo>
                <a:cubicBezTo>
                  <a:pt x="444" y="26"/>
                  <a:pt x="440" y="27"/>
                  <a:pt x="436" y="26"/>
                </a:cubicBezTo>
                <a:cubicBezTo>
                  <a:pt x="445" y="26"/>
                  <a:pt x="455" y="25"/>
                  <a:pt x="464" y="25"/>
                </a:cubicBezTo>
                <a:cubicBezTo>
                  <a:pt x="463" y="23"/>
                  <a:pt x="471" y="25"/>
                  <a:pt x="474" y="23"/>
                </a:cubicBezTo>
                <a:cubicBezTo>
                  <a:pt x="461" y="23"/>
                  <a:pt x="447" y="23"/>
                  <a:pt x="435" y="22"/>
                </a:cubicBezTo>
                <a:cubicBezTo>
                  <a:pt x="438" y="21"/>
                  <a:pt x="441" y="21"/>
                  <a:pt x="444" y="21"/>
                </a:cubicBezTo>
                <a:cubicBezTo>
                  <a:pt x="443" y="21"/>
                  <a:pt x="443" y="21"/>
                  <a:pt x="443" y="20"/>
                </a:cubicBezTo>
                <a:cubicBezTo>
                  <a:pt x="443" y="20"/>
                  <a:pt x="443" y="20"/>
                  <a:pt x="443" y="20"/>
                </a:cubicBezTo>
                <a:cubicBezTo>
                  <a:pt x="452" y="20"/>
                  <a:pt x="460" y="21"/>
                  <a:pt x="468" y="19"/>
                </a:cubicBezTo>
                <a:cubicBezTo>
                  <a:pt x="464" y="19"/>
                  <a:pt x="460" y="19"/>
                  <a:pt x="457" y="18"/>
                </a:cubicBezTo>
                <a:cubicBezTo>
                  <a:pt x="457" y="18"/>
                  <a:pt x="458" y="17"/>
                  <a:pt x="458" y="17"/>
                </a:cubicBezTo>
                <a:cubicBezTo>
                  <a:pt x="457" y="17"/>
                  <a:pt x="455" y="17"/>
                  <a:pt x="454" y="16"/>
                </a:cubicBezTo>
                <a:cubicBezTo>
                  <a:pt x="455" y="15"/>
                  <a:pt x="455" y="15"/>
                  <a:pt x="455" y="15"/>
                </a:cubicBezTo>
                <a:cubicBezTo>
                  <a:pt x="459" y="17"/>
                  <a:pt x="463" y="15"/>
                  <a:pt x="467" y="15"/>
                </a:cubicBezTo>
                <a:cubicBezTo>
                  <a:pt x="446" y="13"/>
                  <a:pt x="446" y="13"/>
                  <a:pt x="446" y="13"/>
                </a:cubicBezTo>
                <a:cubicBezTo>
                  <a:pt x="457" y="13"/>
                  <a:pt x="467" y="13"/>
                  <a:pt x="478" y="13"/>
                </a:cubicBezTo>
                <a:close/>
                <a:moveTo>
                  <a:pt x="20" y="46"/>
                </a:moveTo>
                <a:cubicBezTo>
                  <a:pt x="22" y="46"/>
                  <a:pt x="22" y="46"/>
                  <a:pt x="22" y="46"/>
                </a:cubicBezTo>
                <a:cubicBezTo>
                  <a:pt x="22" y="46"/>
                  <a:pt x="22" y="46"/>
                  <a:pt x="22" y="46"/>
                </a:cubicBezTo>
                <a:lnTo>
                  <a:pt x="20" y="46"/>
                </a:lnTo>
                <a:close/>
                <a:moveTo>
                  <a:pt x="224" y="74"/>
                </a:moveTo>
                <a:cubicBezTo>
                  <a:pt x="214" y="74"/>
                  <a:pt x="214" y="74"/>
                  <a:pt x="214" y="74"/>
                </a:cubicBezTo>
                <a:cubicBezTo>
                  <a:pt x="213" y="74"/>
                  <a:pt x="213" y="74"/>
                  <a:pt x="212" y="74"/>
                </a:cubicBezTo>
                <a:cubicBezTo>
                  <a:pt x="214" y="74"/>
                  <a:pt x="214" y="74"/>
                  <a:pt x="214" y="74"/>
                </a:cubicBezTo>
                <a:cubicBezTo>
                  <a:pt x="216" y="74"/>
                  <a:pt x="217" y="73"/>
                  <a:pt x="218" y="73"/>
                </a:cubicBezTo>
                <a:cubicBezTo>
                  <a:pt x="234" y="73"/>
                  <a:pt x="234" y="73"/>
                  <a:pt x="234" y="73"/>
                </a:cubicBezTo>
                <a:cubicBezTo>
                  <a:pt x="234" y="73"/>
                  <a:pt x="234" y="73"/>
                  <a:pt x="235" y="73"/>
                </a:cubicBezTo>
                <a:cubicBezTo>
                  <a:pt x="234" y="73"/>
                  <a:pt x="234" y="73"/>
                  <a:pt x="234" y="73"/>
                </a:cubicBezTo>
                <a:cubicBezTo>
                  <a:pt x="230" y="73"/>
                  <a:pt x="227" y="73"/>
                  <a:pt x="224" y="74"/>
                </a:cubicBezTo>
                <a:close/>
                <a:moveTo>
                  <a:pt x="380" y="69"/>
                </a:moveTo>
                <a:cubicBezTo>
                  <a:pt x="379" y="69"/>
                  <a:pt x="378" y="69"/>
                  <a:pt x="377" y="69"/>
                </a:cubicBezTo>
                <a:cubicBezTo>
                  <a:pt x="377" y="69"/>
                  <a:pt x="379" y="69"/>
                  <a:pt x="380" y="69"/>
                </a:cubicBezTo>
                <a:close/>
                <a:moveTo>
                  <a:pt x="367" y="70"/>
                </a:moveTo>
                <a:cubicBezTo>
                  <a:pt x="364" y="70"/>
                  <a:pt x="364" y="70"/>
                  <a:pt x="364" y="70"/>
                </a:cubicBezTo>
                <a:cubicBezTo>
                  <a:pt x="364" y="70"/>
                  <a:pt x="364" y="70"/>
                  <a:pt x="364" y="70"/>
                </a:cubicBezTo>
                <a:cubicBezTo>
                  <a:pt x="364" y="70"/>
                  <a:pt x="364" y="70"/>
                  <a:pt x="364" y="70"/>
                </a:cubicBezTo>
                <a:cubicBezTo>
                  <a:pt x="365" y="70"/>
                  <a:pt x="366" y="69"/>
                  <a:pt x="367" y="70"/>
                </a:cubicBezTo>
                <a:close/>
                <a:moveTo>
                  <a:pt x="415" y="11"/>
                </a:moveTo>
                <a:cubicBezTo>
                  <a:pt x="410" y="11"/>
                  <a:pt x="410" y="11"/>
                  <a:pt x="410" y="11"/>
                </a:cubicBezTo>
                <a:cubicBezTo>
                  <a:pt x="411" y="11"/>
                  <a:pt x="413" y="11"/>
                  <a:pt x="415" y="11"/>
                </a:cubicBezTo>
                <a:cubicBezTo>
                  <a:pt x="419" y="11"/>
                  <a:pt x="419" y="11"/>
                  <a:pt x="419" y="11"/>
                </a:cubicBezTo>
                <a:cubicBezTo>
                  <a:pt x="417" y="12"/>
                  <a:pt x="416" y="11"/>
                  <a:pt x="415" y="11"/>
                </a:cubicBezTo>
                <a:close/>
                <a:moveTo>
                  <a:pt x="422" y="12"/>
                </a:moveTo>
                <a:cubicBezTo>
                  <a:pt x="428" y="12"/>
                  <a:pt x="433" y="12"/>
                  <a:pt x="439" y="13"/>
                </a:cubicBezTo>
                <a:cubicBezTo>
                  <a:pt x="433" y="12"/>
                  <a:pt x="428" y="12"/>
                  <a:pt x="422" y="12"/>
                </a:cubicBezTo>
                <a:close/>
              </a:path>
            </a:pathLst>
          </a:custGeom>
          <a:solidFill>
            <a:srgbClr val="2C3C5E"/>
          </a:solidFill>
          <a:ln>
            <a:noFill/>
          </a:ln>
        </p:spPr>
        <p:txBody>
          <a:bodyPr vert="horz" wrap="square" lIns="91440" tIns="45720" rIns="91440" bIns="45720" numCol="1" anchor="t" anchorCtr="0" compatLnSpc="1"/>
          <a:lstStyle/>
          <a:p>
            <a:pPr lvl="0"/>
            <a:endParaRPr lang="zh-CN" altLang="en-US" dirty="0"/>
          </a:p>
        </p:txBody>
      </p:sp>
      <p:sp>
        <p:nvSpPr>
          <p:cNvPr id="8" name="矩形 7"/>
          <p:cNvSpPr/>
          <p:nvPr/>
        </p:nvSpPr>
        <p:spPr>
          <a:xfrm>
            <a:off x="5496481" y="361889"/>
            <a:ext cx="1198880" cy="398780"/>
          </a:xfrm>
          <a:prstGeom prst="rect">
            <a:avLst/>
          </a:prstGeom>
        </p:spPr>
        <p:txBody>
          <a:bodyPr wrap="none">
            <a:spAutoFit/>
          </a:bodyPr>
          <a:lstStyle/>
          <a:p>
            <a:pPr algn="ctr"/>
            <a:r>
              <a:rPr lang="zh-CN" altLang="en-US" sz="2000" dirty="0">
                <a:solidFill>
                  <a:schemeClr val="bg1"/>
                </a:solidFill>
                <a:latin typeface="方正清刻本悦宋简体" panose="02010600030101010101" pitchFamily="2" charset="-122"/>
                <a:ea typeface="方正清刻本悦宋简体" panose="02010600030101010101" pitchFamily="2" charset="-122"/>
              </a:rPr>
              <a:t>工匠修行</a:t>
            </a:r>
            <a:endParaRPr lang="zh-CN" altLang="en-US" sz="2000" dirty="0">
              <a:solidFill>
                <a:schemeClr val="bg1"/>
              </a:solidFill>
              <a:latin typeface="方正清刻本悦宋简体" panose="02010600030101010101" pitchFamily="2" charset="-122"/>
              <a:ea typeface="方正清刻本悦宋简体" panose="02010600030101010101" pitchFamily="2" charset="-122"/>
            </a:endParaRPr>
          </a:p>
        </p:txBody>
      </p:sp>
      <p:sp>
        <p:nvSpPr>
          <p:cNvPr id="9" name="文本框 8"/>
          <p:cNvSpPr txBox="1"/>
          <p:nvPr/>
        </p:nvSpPr>
        <p:spPr>
          <a:xfrm>
            <a:off x="518160" y="852805"/>
            <a:ext cx="10370820" cy="1198880"/>
          </a:xfrm>
          <a:prstGeom prst="rect">
            <a:avLst/>
          </a:prstGeom>
          <a:noFill/>
        </p:spPr>
        <p:txBody>
          <a:bodyPr wrap="square" rtlCol="0">
            <a:spAutoFit/>
          </a:bodyPr>
          <a:lstStyle/>
          <a:p>
            <a:pPr>
              <a:lnSpc>
                <a:spcPct val="150000"/>
              </a:lnSpc>
            </a:pPr>
            <a:r>
              <a:rPr lang="en-US" altLang="zh-CN" sz="1600" b="1" dirty="0">
                <a:solidFill>
                  <a:schemeClr val="bg2">
                    <a:lumMod val="10000"/>
                  </a:schemeClr>
                </a:solidFill>
                <a:latin typeface="宋体" panose="02010600030101010101" pitchFamily="2" charset="-122"/>
                <a:ea typeface="宋体" panose="02010600030101010101" pitchFamily="2" charset="-122"/>
                <a:sym typeface="+mn-ea"/>
              </a:rPr>
              <a:t>实践内容</a:t>
            </a:r>
            <a:endParaRPr lang="en-US" altLang="zh-CN" sz="1600" b="1" dirty="0">
              <a:solidFill>
                <a:schemeClr val="bg2">
                  <a:lumMod val="10000"/>
                </a:schemeClr>
              </a:solidFill>
              <a:latin typeface="宋体" panose="02010600030101010101" pitchFamily="2" charset="-122"/>
              <a:ea typeface="宋体" panose="02010600030101010101" pitchFamily="2" charset="-122"/>
              <a:sym typeface="+mn-ea"/>
            </a:endParaRPr>
          </a:p>
          <a:p>
            <a:pPr>
              <a:lnSpc>
                <a:spcPct val="150000"/>
              </a:lnSpc>
            </a:pPr>
            <a:r>
              <a:rPr lang="en-US" altLang="zh-CN" sz="1600" dirty="0">
                <a:solidFill>
                  <a:schemeClr val="bg2">
                    <a:lumMod val="10000"/>
                  </a:schemeClr>
                </a:solidFill>
                <a:latin typeface="宋体" panose="02010600030101010101" pitchFamily="2" charset="-122"/>
                <a:ea typeface="宋体" panose="02010600030101010101" pitchFamily="2" charset="-122"/>
                <a:sym typeface="+mn-ea"/>
              </a:rPr>
              <a:t>6. 加一颗花芯</a:t>
            </a:r>
            <a:endParaRPr lang="en-US" altLang="zh-CN" sz="1600" dirty="0">
              <a:solidFill>
                <a:schemeClr val="bg2">
                  <a:lumMod val="10000"/>
                </a:schemeClr>
              </a:solidFill>
              <a:latin typeface="宋体" panose="02010600030101010101" pitchFamily="2" charset="-122"/>
              <a:ea typeface="宋体" panose="02010600030101010101" pitchFamily="2" charset="-122"/>
              <a:sym typeface="+mn-ea"/>
            </a:endParaRPr>
          </a:p>
          <a:p>
            <a:pPr>
              <a:lnSpc>
                <a:spcPct val="150000"/>
              </a:lnSpc>
            </a:pPr>
            <a:r>
              <a:rPr lang="en-US" altLang="zh-CN" sz="1600" dirty="0">
                <a:solidFill>
                  <a:schemeClr val="bg2">
                    <a:lumMod val="10000"/>
                  </a:schemeClr>
                </a:solidFill>
                <a:latin typeface="宋体" panose="02010600030101010101" pitchFamily="2" charset="-122"/>
                <a:ea typeface="宋体" panose="02010600030101010101" pitchFamily="2" charset="-122"/>
                <a:sym typeface="+mn-ea"/>
              </a:rPr>
              <a:t>胡萝卜片、莓果、番茄皮等鲜艳的材料都可以用作花芯（图 7-7）。</a:t>
            </a:r>
            <a:endParaRPr lang="en-US" altLang="zh-CN" sz="1600" dirty="0">
              <a:solidFill>
                <a:schemeClr val="bg2">
                  <a:lumMod val="10000"/>
                </a:schemeClr>
              </a:solidFill>
              <a:latin typeface="宋体" panose="02010600030101010101" pitchFamily="2" charset="-122"/>
              <a:ea typeface="宋体" panose="02010600030101010101" pitchFamily="2" charset="-122"/>
              <a:sym typeface="+mn-ea"/>
            </a:endParaRPr>
          </a:p>
        </p:txBody>
      </p:sp>
      <p:pic>
        <p:nvPicPr>
          <p:cNvPr id="3" name="图片 2"/>
          <p:cNvPicPr>
            <a:picLocks noChangeAspect="1"/>
          </p:cNvPicPr>
          <p:nvPr/>
        </p:nvPicPr>
        <p:blipFill>
          <a:blip r:embed="rId1"/>
          <a:stretch>
            <a:fillRect/>
          </a:stretch>
        </p:blipFill>
        <p:spPr>
          <a:xfrm>
            <a:off x="518160" y="2143760"/>
            <a:ext cx="6845935" cy="4305935"/>
          </a:xfrm>
          <a:prstGeom prst="rect">
            <a:avLst/>
          </a:prstGeom>
        </p:spPr>
      </p:pic>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print">
            <a:duotone>
              <a:schemeClr val="accent1">
                <a:shade val="45000"/>
                <a:satMod val="135000"/>
              </a:schemeClr>
              <a:prstClr val="white"/>
            </a:duotone>
            <a:extLst>
              <a:ext uri="{BEBA8EAE-BF5A-486C-A8C5-ECC9F3942E4B}">
                <a14:imgProps xmlns:a14="http://schemas.microsoft.com/office/drawing/2010/main">
                  <a14:imgLayer r:embed="rId2">
                    <a14:imgEffect>
                      <a14:backgroundRemoval t="3416" b="98587" l="699" r="97203">
                        <a14:foregroundMark x1="26474" y1="76207" x2="43257" y2="93404"/>
                        <a14:foregroundMark x1="97203" y1="45347" x2="84715" y2="81508"/>
                        <a14:foregroundMark x1="90909" y1="14134" x2="94605" y2="57008"/>
                        <a14:foregroundMark x1="8492" y1="76207" x2="4196" y2="69965"/>
                        <a14:foregroundMark x1="91908" y1="8716" x2="88811" y2="3416"/>
                        <a14:foregroundMark x1="7892" y1="17903" x2="7493" y2="20377"/>
                        <a14:foregroundMark x1="3197" y1="66549" x2="699" y2="59717"/>
                        <a14:foregroundMark x1="8292" y1="22850" x2="7493" y2="26031"/>
                        <a14:backgroundMark x1="43257" y1="5771" x2="44156" y2="78210"/>
                        <a14:backgroundMark x1="78721" y1="43227" x2="79520" y2="62426"/>
                        <a14:backgroundMark x1="89411" y1="46879" x2="88412" y2="53121"/>
                        <a14:backgroundMark x1="87812" y1="54181" x2="86913" y2="58304"/>
                        <a14:backgroundMark x1="86314" y1="59717" x2="84116" y2="63840"/>
                        <a14:backgroundMark x1="4396" y1="52886" x2="5395" y2="56537"/>
                        <a14:backgroundMark x1="6494" y1="54888" x2="6893" y2="57715"/>
                        <a14:backgroundMark x1="4595" y1="61720" x2="5994" y2="63840"/>
                        <a14:backgroundMark x1="6893" y1="62662" x2="8492" y2="66078"/>
                        <a14:backgroundMark x1="14885" y1="83039" x2="12887" y2="80565"/>
                        <a14:backgroundMark x1="10589" y1="18728" x2="9990" y2="20848"/>
                      </a14:backgroundRemoval>
                    </a14:imgEffect>
                  </a14:imgLayer>
                </a14:imgProps>
              </a:ext>
              <a:ext uri="{28A0092B-C50C-407E-A947-70E740481C1C}">
                <a14:useLocalDpi xmlns:a14="http://schemas.microsoft.com/office/drawing/2010/main" val="0"/>
              </a:ext>
            </a:extLst>
          </a:blip>
          <a:stretch>
            <a:fillRect/>
          </a:stretch>
        </p:blipFill>
        <p:spPr>
          <a:xfrm rot="11227628" flipH="1">
            <a:off x="7629778" y="1525181"/>
            <a:ext cx="1975985" cy="1675934"/>
          </a:xfrm>
          <a:prstGeom prst="rect">
            <a:avLst/>
          </a:prstGeom>
        </p:spPr>
      </p:pic>
      <p:sp>
        <p:nvSpPr>
          <p:cNvPr id="4" name="Freeform 9"/>
          <p:cNvSpPr>
            <a:spLocks noEditPoints="1"/>
          </p:cNvSpPr>
          <p:nvPr/>
        </p:nvSpPr>
        <p:spPr bwMode="auto">
          <a:xfrm>
            <a:off x="812535" y="1917422"/>
            <a:ext cx="5240312" cy="3233784"/>
          </a:xfrm>
          <a:custGeom>
            <a:avLst/>
            <a:gdLst>
              <a:gd name="T0" fmla="*/ 604 w 1329"/>
              <a:gd name="T1" fmla="*/ 170 h 1194"/>
              <a:gd name="T2" fmla="*/ 1162 w 1329"/>
              <a:gd name="T3" fmla="*/ 327 h 1194"/>
              <a:gd name="T4" fmla="*/ 1149 w 1329"/>
              <a:gd name="T5" fmla="*/ 421 h 1194"/>
              <a:gd name="T6" fmla="*/ 1156 w 1329"/>
              <a:gd name="T7" fmla="*/ 484 h 1194"/>
              <a:gd name="T8" fmla="*/ 229 w 1329"/>
              <a:gd name="T9" fmla="*/ 618 h 1194"/>
              <a:gd name="T10" fmla="*/ 176 w 1329"/>
              <a:gd name="T11" fmla="*/ 780 h 1194"/>
              <a:gd name="T12" fmla="*/ 970 w 1329"/>
              <a:gd name="T13" fmla="*/ 857 h 1194"/>
              <a:gd name="T14" fmla="*/ 1161 w 1329"/>
              <a:gd name="T15" fmla="*/ 921 h 1194"/>
              <a:gd name="T16" fmla="*/ 1072 w 1329"/>
              <a:gd name="T17" fmla="*/ 944 h 1194"/>
              <a:gd name="T18" fmla="*/ 1190 w 1329"/>
              <a:gd name="T19" fmla="*/ 976 h 1194"/>
              <a:gd name="T20" fmla="*/ 825 w 1329"/>
              <a:gd name="T21" fmla="*/ 1024 h 1194"/>
              <a:gd name="T22" fmla="*/ 718 w 1329"/>
              <a:gd name="T23" fmla="*/ 1059 h 1194"/>
              <a:gd name="T24" fmla="*/ 697 w 1329"/>
              <a:gd name="T25" fmla="*/ 1113 h 1194"/>
              <a:gd name="T26" fmla="*/ 569 w 1329"/>
              <a:gd name="T27" fmla="*/ 1181 h 1194"/>
              <a:gd name="T28" fmla="*/ 1207 w 1329"/>
              <a:gd name="T29" fmla="*/ 61 h 1194"/>
              <a:gd name="T30" fmla="*/ 1238 w 1329"/>
              <a:gd name="T31" fmla="*/ 471 h 1194"/>
              <a:gd name="T32" fmla="*/ 1086 w 1329"/>
              <a:gd name="T33" fmla="*/ 508 h 1194"/>
              <a:gd name="T34" fmla="*/ 1092 w 1329"/>
              <a:gd name="T35" fmla="*/ 407 h 1194"/>
              <a:gd name="T36" fmla="*/ 1102 w 1329"/>
              <a:gd name="T37" fmla="*/ 321 h 1194"/>
              <a:gd name="T38" fmla="*/ 1004 w 1329"/>
              <a:gd name="T39" fmla="*/ 192 h 1194"/>
              <a:gd name="T40" fmla="*/ 814 w 1329"/>
              <a:gd name="T41" fmla="*/ 113 h 1194"/>
              <a:gd name="T42" fmla="*/ 270 w 1329"/>
              <a:gd name="T43" fmla="*/ 179 h 1194"/>
              <a:gd name="T44" fmla="*/ 181 w 1329"/>
              <a:gd name="T45" fmla="*/ 539 h 1194"/>
              <a:gd name="T46" fmla="*/ 191 w 1329"/>
              <a:gd name="T47" fmla="*/ 774 h 1194"/>
              <a:gd name="T48" fmla="*/ 174 w 1329"/>
              <a:gd name="T49" fmla="*/ 943 h 1194"/>
              <a:gd name="T50" fmla="*/ 234 w 1329"/>
              <a:gd name="T51" fmla="*/ 1036 h 1194"/>
              <a:gd name="T52" fmla="*/ 531 w 1329"/>
              <a:gd name="T53" fmla="*/ 1101 h 1194"/>
              <a:gd name="T54" fmla="*/ 736 w 1329"/>
              <a:gd name="T55" fmla="*/ 1035 h 1194"/>
              <a:gd name="T56" fmla="*/ 1027 w 1329"/>
              <a:gd name="T57" fmla="*/ 896 h 1194"/>
              <a:gd name="T58" fmla="*/ 1140 w 1329"/>
              <a:gd name="T59" fmla="*/ 840 h 1194"/>
              <a:gd name="T60" fmla="*/ 1222 w 1329"/>
              <a:gd name="T61" fmla="*/ 812 h 1194"/>
              <a:gd name="T62" fmla="*/ 1200 w 1329"/>
              <a:gd name="T63" fmla="*/ 772 h 1194"/>
              <a:gd name="T64" fmla="*/ 1135 w 1329"/>
              <a:gd name="T65" fmla="*/ 676 h 1194"/>
              <a:gd name="T66" fmla="*/ 1181 w 1329"/>
              <a:gd name="T67" fmla="*/ 550 h 1194"/>
              <a:gd name="T68" fmla="*/ 168 w 1329"/>
              <a:gd name="T69" fmla="*/ 817 h 1194"/>
              <a:gd name="T70" fmla="*/ 270 w 1329"/>
              <a:gd name="T71" fmla="*/ 942 h 1194"/>
              <a:gd name="T72" fmla="*/ 583 w 1329"/>
              <a:gd name="T73" fmla="*/ 198 h 1194"/>
              <a:gd name="T74" fmla="*/ 736 w 1329"/>
              <a:gd name="T75" fmla="*/ 965 h 1194"/>
              <a:gd name="T76" fmla="*/ 1192 w 1329"/>
              <a:gd name="T77" fmla="*/ 759 h 1194"/>
              <a:gd name="T78" fmla="*/ 1000 w 1329"/>
              <a:gd name="T79" fmla="*/ 751 h 1194"/>
              <a:gd name="T80" fmla="*/ 949 w 1329"/>
              <a:gd name="T81" fmla="*/ 732 h 1194"/>
              <a:gd name="T82" fmla="*/ 915 w 1329"/>
              <a:gd name="T83" fmla="*/ 739 h 1194"/>
              <a:gd name="T84" fmla="*/ 868 w 1329"/>
              <a:gd name="T85" fmla="*/ 781 h 1194"/>
              <a:gd name="T86" fmla="*/ 1033 w 1329"/>
              <a:gd name="T87" fmla="*/ 827 h 1194"/>
              <a:gd name="T88" fmla="*/ 968 w 1329"/>
              <a:gd name="T89" fmla="*/ 836 h 1194"/>
              <a:gd name="T90" fmla="*/ 1026 w 1329"/>
              <a:gd name="T91" fmla="*/ 784 h 1194"/>
              <a:gd name="T92" fmla="*/ 1111 w 1329"/>
              <a:gd name="T93" fmla="*/ 821 h 1194"/>
              <a:gd name="T94" fmla="*/ 1113 w 1329"/>
              <a:gd name="T95" fmla="*/ 772 h 1194"/>
              <a:gd name="T96" fmla="*/ 1031 w 1329"/>
              <a:gd name="T97" fmla="*/ 716 h 1194"/>
              <a:gd name="T98" fmla="*/ 1175 w 1329"/>
              <a:gd name="T99" fmla="*/ 552 h 1194"/>
              <a:gd name="T100" fmla="*/ 1255 w 1329"/>
              <a:gd name="T101" fmla="*/ 404 h 1194"/>
              <a:gd name="T102" fmla="*/ 1125 w 1329"/>
              <a:gd name="T103" fmla="*/ 462 h 1194"/>
              <a:gd name="T104" fmla="*/ 1117 w 1329"/>
              <a:gd name="T105" fmla="*/ 846 h 1194"/>
              <a:gd name="T106" fmla="*/ 1097 w 1329"/>
              <a:gd name="T107" fmla="*/ 857 h 1194"/>
              <a:gd name="T108" fmla="*/ 1108 w 1329"/>
              <a:gd name="T109" fmla="*/ 916 h 1194"/>
              <a:gd name="T110" fmla="*/ 900 w 1329"/>
              <a:gd name="T111" fmla="*/ 1028 h 1194"/>
              <a:gd name="T112" fmla="*/ 885 w 1329"/>
              <a:gd name="T113" fmla="*/ 1008 h 1194"/>
              <a:gd name="T114" fmla="*/ 736 w 1329"/>
              <a:gd name="T115" fmla="*/ 1122 h 1194"/>
              <a:gd name="T116" fmla="*/ 837 w 1329"/>
              <a:gd name="T117" fmla="*/ 1067 h 1194"/>
              <a:gd name="T118" fmla="*/ 1076 w 1329"/>
              <a:gd name="T119" fmla="*/ 959 h 1194"/>
              <a:gd name="T120" fmla="*/ 940 w 1329"/>
              <a:gd name="T121" fmla="*/ 1053 h 1194"/>
              <a:gd name="T122" fmla="*/ 812 w 1329"/>
              <a:gd name="T123" fmla="*/ 1117 h 1194"/>
              <a:gd name="T124" fmla="*/ 813 w 1329"/>
              <a:gd name="T125" fmla="*/ 1168 h 1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29" h="1194">
                <a:moveTo>
                  <a:pt x="1270" y="436"/>
                </a:moveTo>
                <a:cubicBezTo>
                  <a:pt x="1273" y="435"/>
                  <a:pt x="1279" y="433"/>
                  <a:pt x="1278" y="430"/>
                </a:cubicBezTo>
                <a:cubicBezTo>
                  <a:pt x="1275" y="432"/>
                  <a:pt x="1271" y="433"/>
                  <a:pt x="1270" y="436"/>
                </a:cubicBezTo>
                <a:close/>
                <a:moveTo>
                  <a:pt x="1304" y="441"/>
                </a:moveTo>
                <a:cubicBezTo>
                  <a:pt x="1304" y="439"/>
                  <a:pt x="1303" y="438"/>
                  <a:pt x="1302" y="438"/>
                </a:cubicBezTo>
                <a:cubicBezTo>
                  <a:pt x="1302" y="439"/>
                  <a:pt x="1300" y="440"/>
                  <a:pt x="1299" y="440"/>
                </a:cubicBezTo>
                <a:cubicBezTo>
                  <a:pt x="1298" y="444"/>
                  <a:pt x="1302" y="442"/>
                  <a:pt x="1304" y="441"/>
                </a:cubicBezTo>
                <a:close/>
                <a:moveTo>
                  <a:pt x="1283" y="495"/>
                </a:moveTo>
                <a:cubicBezTo>
                  <a:pt x="1283" y="498"/>
                  <a:pt x="1276" y="498"/>
                  <a:pt x="1279" y="501"/>
                </a:cubicBezTo>
                <a:cubicBezTo>
                  <a:pt x="1280" y="499"/>
                  <a:pt x="1286" y="498"/>
                  <a:pt x="1283" y="495"/>
                </a:cubicBezTo>
                <a:close/>
                <a:moveTo>
                  <a:pt x="1286" y="505"/>
                </a:moveTo>
                <a:cubicBezTo>
                  <a:pt x="1291" y="500"/>
                  <a:pt x="1293" y="502"/>
                  <a:pt x="1301" y="503"/>
                </a:cubicBezTo>
                <a:cubicBezTo>
                  <a:pt x="1302" y="501"/>
                  <a:pt x="1305" y="501"/>
                  <a:pt x="1304" y="498"/>
                </a:cubicBezTo>
                <a:cubicBezTo>
                  <a:pt x="1296" y="495"/>
                  <a:pt x="1288" y="498"/>
                  <a:pt x="1286" y="505"/>
                </a:cubicBezTo>
                <a:close/>
                <a:moveTo>
                  <a:pt x="1327" y="419"/>
                </a:moveTo>
                <a:cubicBezTo>
                  <a:pt x="1326" y="420"/>
                  <a:pt x="1322" y="423"/>
                  <a:pt x="1325" y="425"/>
                </a:cubicBezTo>
                <a:cubicBezTo>
                  <a:pt x="1325" y="423"/>
                  <a:pt x="1329" y="420"/>
                  <a:pt x="1327" y="419"/>
                </a:cubicBezTo>
                <a:close/>
                <a:moveTo>
                  <a:pt x="1216" y="25"/>
                </a:moveTo>
                <a:cubicBezTo>
                  <a:pt x="1211" y="25"/>
                  <a:pt x="1209" y="27"/>
                  <a:pt x="1208" y="30"/>
                </a:cubicBezTo>
                <a:cubicBezTo>
                  <a:pt x="1212" y="30"/>
                  <a:pt x="1217" y="30"/>
                  <a:pt x="1216" y="25"/>
                </a:cubicBezTo>
                <a:close/>
                <a:moveTo>
                  <a:pt x="982" y="81"/>
                </a:moveTo>
                <a:cubicBezTo>
                  <a:pt x="976" y="80"/>
                  <a:pt x="972" y="85"/>
                  <a:pt x="973" y="89"/>
                </a:cubicBezTo>
                <a:cubicBezTo>
                  <a:pt x="976" y="86"/>
                  <a:pt x="980" y="84"/>
                  <a:pt x="982" y="81"/>
                </a:cubicBezTo>
                <a:close/>
                <a:moveTo>
                  <a:pt x="731" y="93"/>
                </a:moveTo>
                <a:cubicBezTo>
                  <a:pt x="728" y="93"/>
                  <a:pt x="726" y="93"/>
                  <a:pt x="726" y="95"/>
                </a:cubicBezTo>
                <a:cubicBezTo>
                  <a:pt x="727" y="97"/>
                  <a:pt x="731" y="96"/>
                  <a:pt x="731" y="93"/>
                </a:cubicBezTo>
                <a:close/>
                <a:moveTo>
                  <a:pt x="827" y="111"/>
                </a:moveTo>
                <a:cubicBezTo>
                  <a:pt x="826" y="112"/>
                  <a:pt x="823" y="112"/>
                  <a:pt x="823" y="114"/>
                </a:cubicBezTo>
                <a:cubicBezTo>
                  <a:pt x="827" y="113"/>
                  <a:pt x="829" y="110"/>
                  <a:pt x="830" y="107"/>
                </a:cubicBezTo>
                <a:cubicBezTo>
                  <a:pt x="827" y="108"/>
                  <a:pt x="821" y="107"/>
                  <a:pt x="820" y="111"/>
                </a:cubicBezTo>
                <a:cubicBezTo>
                  <a:pt x="822" y="111"/>
                  <a:pt x="826" y="108"/>
                  <a:pt x="827" y="111"/>
                </a:cubicBezTo>
                <a:close/>
                <a:moveTo>
                  <a:pt x="1020" y="108"/>
                </a:moveTo>
                <a:cubicBezTo>
                  <a:pt x="1017" y="108"/>
                  <a:pt x="1017" y="110"/>
                  <a:pt x="1016" y="112"/>
                </a:cubicBezTo>
                <a:cubicBezTo>
                  <a:pt x="1019" y="113"/>
                  <a:pt x="1019" y="110"/>
                  <a:pt x="1020" y="108"/>
                </a:cubicBezTo>
                <a:close/>
                <a:moveTo>
                  <a:pt x="552" y="137"/>
                </a:moveTo>
                <a:cubicBezTo>
                  <a:pt x="553" y="133"/>
                  <a:pt x="559" y="133"/>
                  <a:pt x="558" y="127"/>
                </a:cubicBezTo>
                <a:cubicBezTo>
                  <a:pt x="553" y="122"/>
                  <a:pt x="545" y="134"/>
                  <a:pt x="552" y="137"/>
                </a:cubicBezTo>
                <a:close/>
                <a:moveTo>
                  <a:pt x="343" y="134"/>
                </a:moveTo>
                <a:cubicBezTo>
                  <a:pt x="338" y="134"/>
                  <a:pt x="336" y="136"/>
                  <a:pt x="335" y="139"/>
                </a:cubicBezTo>
                <a:cubicBezTo>
                  <a:pt x="340" y="140"/>
                  <a:pt x="342" y="137"/>
                  <a:pt x="343" y="134"/>
                </a:cubicBezTo>
                <a:close/>
                <a:moveTo>
                  <a:pt x="1239" y="143"/>
                </a:moveTo>
                <a:cubicBezTo>
                  <a:pt x="1235" y="146"/>
                  <a:pt x="1230" y="147"/>
                  <a:pt x="1227" y="151"/>
                </a:cubicBezTo>
                <a:cubicBezTo>
                  <a:pt x="1233" y="150"/>
                  <a:pt x="1232" y="148"/>
                  <a:pt x="1238" y="147"/>
                </a:cubicBezTo>
                <a:cubicBezTo>
                  <a:pt x="1238" y="145"/>
                  <a:pt x="1239" y="145"/>
                  <a:pt x="1239" y="143"/>
                </a:cubicBezTo>
                <a:close/>
                <a:moveTo>
                  <a:pt x="1168" y="160"/>
                </a:moveTo>
                <a:cubicBezTo>
                  <a:pt x="1165" y="157"/>
                  <a:pt x="1158" y="159"/>
                  <a:pt x="1158" y="163"/>
                </a:cubicBezTo>
                <a:cubicBezTo>
                  <a:pt x="1160" y="166"/>
                  <a:pt x="1166" y="163"/>
                  <a:pt x="1168" y="160"/>
                </a:cubicBezTo>
                <a:close/>
                <a:moveTo>
                  <a:pt x="1005" y="166"/>
                </a:moveTo>
                <a:cubicBezTo>
                  <a:pt x="1009" y="167"/>
                  <a:pt x="1012" y="164"/>
                  <a:pt x="1014" y="162"/>
                </a:cubicBezTo>
                <a:cubicBezTo>
                  <a:pt x="1011" y="160"/>
                  <a:pt x="1006" y="162"/>
                  <a:pt x="1005" y="166"/>
                </a:cubicBezTo>
                <a:close/>
                <a:moveTo>
                  <a:pt x="611" y="163"/>
                </a:moveTo>
                <a:cubicBezTo>
                  <a:pt x="608" y="164"/>
                  <a:pt x="605" y="163"/>
                  <a:pt x="603" y="165"/>
                </a:cubicBezTo>
                <a:cubicBezTo>
                  <a:pt x="603" y="167"/>
                  <a:pt x="603" y="169"/>
                  <a:pt x="604" y="170"/>
                </a:cubicBezTo>
                <a:cubicBezTo>
                  <a:pt x="607" y="169"/>
                  <a:pt x="610" y="167"/>
                  <a:pt x="611" y="163"/>
                </a:cubicBezTo>
                <a:close/>
                <a:moveTo>
                  <a:pt x="1165" y="179"/>
                </a:moveTo>
                <a:cubicBezTo>
                  <a:pt x="1168" y="177"/>
                  <a:pt x="1168" y="173"/>
                  <a:pt x="1171" y="171"/>
                </a:cubicBezTo>
                <a:cubicBezTo>
                  <a:pt x="1165" y="170"/>
                  <a:pt x="1171" y="167"/>
                  <a:pt x="1170" y="163"/>
                </a:cubicBezTo>
                <a:cubicBezTo>
                  <a:pt x="1163" y="165"/>
                  <a:pt x="1159" y="170"/>
                  <a:pt x="1157" y="177"/>
                </a:cubicBezTo>
                <a:cubicBezTo>
                  <a:pt x="1160" y="176"/>
                  <a:pt x="1160" y="180"/>
                  <a:pt x="1165" y="179"/>
                </a:cubicBezTo>
                <a:close/>
                <a:moveTo>
                  <a:pt x="1070" y="192"/>
                </a:moveTo>
                <a:cubicBezTo>
                  <a:pt x="1075" y="192"/>
                  <a:pt x="1078" y="189"/>
                  <a:pt x="1085" y="188"/>
                </a:cubicBezTo>
                <a:cubicBezTo>
                  <a:pt x="1086" y="186"/>
                  <a:pt x="1088" y="185"/>
                  <a:pt x="1087" y="181"/>
                </a:cubicBezTo>
                <a:cubicBezTo>
                  <a:pt x="1083" y="181"/>
                  <a:pt x="1080" y="184"/>
                  <a:pt x="1079" y="181"/>
                </a:cubicBezTo>
                <a:cubicBezTo>
                  <a:pt x="1079" y="179"/>
                  <a:pt x="1080" y="178"/>
                  <a:pt x="1081" y="177"/>
                </a:cubicBezTo>
                <a:cubicBezTo>
                  <a:pt x="1072" y="167"/>
                  <a:pt x="1059" y="185"/>
                  <a:pt x="1070" y="192"/>
                </a:cubicBezTo>
                <a:close/>
                <a:moveTo>
                  <a:pt x="262" y="175"/>
                </a:moveTo>
                <a:cubicBezTo>
                  <a:pt x="259" y="175"/>
                  <a:pt x="259" y="179"/>
                  <a:pt x="257" y="181"/>
                </a:cubicBezTo>
                <a:cubicBezTo>
                  <a:pt x="260" y="180"/>
                  <a:pt x="263" y="179"/>
                  <a:pt x="262" y="175"/>
                </a:cubicBezTo>
                <a:close/>
                <a:moveTo>
                  <a:pt x="1056" y="194"/>
                </a:moveTo>
                <a:cubicBezTo>
                  <a:pt x="1056" y="191"/>
                  <a:pt x="1054" y="191"/>
                  <a:pt x="1053" y="190"/>
                </a:cubicBezTo>
                <a:cubicBezTo>
                  <a:pt x="1051" y="193"/>
                  <a:pt x="1044" y="192"/>
                  <a:pt x="1043" y="196"/>
                </a:cubicBezTo>
                <a:cubicBezTo>
                  <a:pt x="1049" y="197"/>
                  <a:pt x="1051" y="194"/>
                  <a:pt x="1056" y="194"/>
                </a:cubicBezTo>
                <a:close/>
                <a:moveTo>
                  <a:pt x="1041" y="196"/>
                </a:moveTo>
                <a:cubicBezTo>
                  <a:pt x="1036" y="197"/>
                  <a:pt x="1038" y="200"/>
                  <a:pt x="1037" y="203"/>
                </a:cubicBezTo>
                <a:cubicBezTo>
                  <a:pt x="1041" y="202"/>
                  <a:pt x="1040" y="199"/>
                  <a:pt x="1041" y="196"/>
                </a:cubicBezTo>
                <a:close/>
                <a:moveTo>
                  <a:pt x="1106" y="201"/>
                </a:moveTo>
                <a:cubicBezTo>
                  <a:pt x="1106" y="204"/>
                  <a:pt x="1106" y="206"/>
                  <a:pt x="1109" y="206"/>
                </a:cubicBezTo>
                <a:cubicBezTo>
                  <a:pt x="1109" y="203"/>
                  <a:pt x="1113" y="201"/>
                  <a:pt x="1109" y="200"/>
                </a:cubicBezTo>
                <a:cubicBezTo>
                  <a:pt x="1109" y="201"/>
                  <a:pt x="1108" y="201"/>
                  <a:pt x="1106" y="201"/>
                </a:cubicBezTo>
                <a:close/>
                <a:moveTo>
                  <a:pt x="1023" y="204"/>
                </a:moveTo>
                <a:cubicBezTo>
                  <a:pt x="1021" y="206"/>
                  <a:pt x="1018" y="206"/>
                  <a:pt x="1018" y="209"/>
                </a:cubicBezTo>
                <a:cubicBezTo>
                  <a:pt x="1020" y="209"/>
                  <a:pt x="1020" y="210"/>
                  <a:pt x="1021" y="210"/>
                </a:cubicBezTo>
                <a:cubicBezTo>
                  <a:pt x="1020" y="207"/>
                  <a:pt x="1026" y="207"/>
                  <a:pt x="1023" y="204"/>
                </a:cubicBezTo>
                <a:close/>
                <a:moveTo>
                  <a:pt x="1001" y="222"/>
                </a:moveTo>
                <a:cubicBezTo>
                  <a:pt x="1004" y="223"/>
                  <a:pt x="1011" y="220"/>
                  <a:pt x="1013" y="216"/>
                </a:cubicBezTo>
                <a:cubicBezTo>
                  <a:pt x="1008" y="217"/>
                  <a:pt x="1002" y="217"/>
                  <a:pt x="1001" y="222"/>
                </a:cubicBezTo>
                <a:close/>
                <a:moveTo>
                  <a:pt x="985" y="221"/>
                </a:moveTo>
                <a:cubicBezTo>
                  <a:pt x="981" y="221"/>
                  <a:pt x="979" y="223"/>
                  <a:pt x="977" y="225"/>
                </a:cubicBezTo>
                <a:cubicBezTo>
                  <a:pt x="980" y="224"/>
                  <a:pt x="985" y="226"/>
                  <a:pt x="985" y="221"/>
                </a:cubicBezTo>
                <a:close/>
                <a:moveTo>
                  <a:pt x="1122" y="240"/>
                </a:moveTo>
                <a:cubicBezTo>
                  <a:pt x="1124" y="240"/>
                  <a:pt x="1124" y="243"/>
                  <a:pt x="1126" y="244"/>
                </a:cubicBezTo>
                <a:cubicBezTo>
                  <a:pt x="1127" y="243"/>
                  <a:pt x="1128" y="243"/>
                  <a:pt x="1129" y="243"/>
                </a:cubicBezTo>
                <a:cubicBezTo>
                  <a:pt x="1129" y="241"/>
                  <a:pt x="1129" y="239"/>
                  <a:pt x="1128" y="239"/>
                </a:cubicBezTo>
                <a:cubicBezTo>
                  <a:pt x="1128" y="241"/>
                  <a:pt x="1126" y="237"/>
                  <a:pt x="1126" y="236"/>
                </a:cubicBezTo>
                <a:cubicBezTo>
                  <a:pt x="1128" y="237"/>
                  <a:pt x="1129" y="235"/>
                  <a:pt x="1127" y="234"/>
                </a:cubicBezTo>
                <a:cubicBezTo>
                  <a:pt x="1126" y="236"/>
                  <a:pt x="1124" y="236"/>
                  <a:pt x="1124" y="238"/>
                </a:cubicBezTo>
                <a:cubicBezTo>
                  <a:pt x="1127" y="241"/>
                  <a:pt x="1122" y="238"/>
                  <a:pt x="1122" y="240"/>
                </a:cubicBezTo>
                <a:close/>
                <a:moveTo>
                  <a:pt x="1145" y="258"/>
                </a:moveTo>
                <a:cubicBezTo>
                  <a:pt x="1141" y="259"/>
                  <a:pt x="1141" y="256"/>
                  <a:pt x="1138" y="256"/>
                </a:cubicBezTo>
                <a:cubicBezTo>
                  <a:pt x="1138" y="257"/>
                  <a:pt x="1138" y="259"/>
                  <a:pt x="1137" y="259"/>
                </a:cubicBezTo>
                <a:cubicBezTo>
                  <a:pt x="1141" y="260"/>
                  <a:pt x="1143" y="259"/>
                  <a:pt x="1145" y="258"/>
                </a:cubicBezTo>
                <a:close/>
                <a:moveTo>
                  <a:pt x="1140" y="326"/>
                </a:moveTo>
                <a:cubicBezTo>
                  <a:pt x="1136" y="328"/>
                  <a:pt x="1140" y="321"/>
                  <a:pt x="1136" y="323"/>
                </a:cubicBezTo>
                <a:cubicBezTo>
                  <a:pt x="1136" y="326"/>
                  <a:pt x="1139" y="330"/>
                  <a:pt x="1140" y="326"/>
                </a:cubicBezTo>
                <a:close/>
                <a:moveTo>
                  <a:pt x="1151" y="341"/>
                </a:moveTo>
                <a:cubicBezTo>
                  <a:pt x="1158" y="341"/>
                  <a:pt x="1164" y="334"/>
                  <a:pt x="1162" y="327"/>
                </a:cubicBezTo>
                <a:cubicBezTo>
                  <a:pt x="1153" y="326"/>
                  <a:pt x="1148" y="336"/>
                  <a:pt x="1151" y="341"/>
                </a:cubicBezTo>
                <a:close/>
                <a:moveTo>
                  <a:pt x="119" y="329"/>
                </a:moveTo>
                <a:cubicBezTo>
                  <a:pt x="115" y="329"/>
                  <a:pt x="113" y="330"/>
                  <a:pt x="111" y="333"/>
                </a:cubicBezTo>
                <a:cubicBezTo>
                  <a:pt x="116" y="334"/>
                  <a:pt x="116" y="331"/>
                  <a:pt x="119" y="329"/>
                </a:cubicBezTo>
                <a:close/>
                <a:moveTo>
                  <a:pt x="1131" y="342"/>
                </a:moveTo>
                <a:cubicBezTo>
                  <a:pt x="1132" y="338"/>
                  <a:pt x="1134" y="336"/>
                  <a:pt x="1136" y="334"/>
                </a:cubicBezTo>
                <a:cubicBezTo>
                  <a:pt x="1131" y="335"/>
                  <a:pt x="1129" y="335"/>
                  <a:pt x="1127" y="337"/>
                </a:cubicBezTo>
                <a:cubicBezTo>
                  <a:pt x="1131" y="336"/>
                  <a:pt x="1126" y="342"/>
                  <a:pt x="1131" y="342"/>
                </a:cubicBezTo>
                <a:close/>
                <a:moveTo>
                  <a:pt x="1136" y="343"/>
                </a:moveTo>
                <a:cubicBezTo>
                  <a:pt x="1132" y="343"/>
                  <a:pt x="1128" y="341"/>
                  <a:pt x="1128" y="347"/>
                </a:cubicBezTo>
                <a:cubicBezTo>
                  <a:pt x="1131" y="349"/>
                  <a:pt x="1136" y="346"/>
                  <a:pt x="1136" y="343"/>
                </a:cubicBezTo>
                <a:close/>
                <a:moveTo>
                  <a:pt x="1208" y="347"/>
                </a:moveTo>
                <a:cubicBezTo>
                  <a:pt x="1208" y="345"/>
                  <a:pt x="1208" y="344"/>
                  <a:pt x="1209" y="343"/>
                </a:cubicBezTo>
                <a:cubicBezTo>
                  <a:pt x="1202" y="345"/>
                  <a:pt x="1195" y="346"/>
                  <a:pt x="1192" y="351"/>
                </a:cubicBezTo>
                <a:cubicBezTo>
                  <a:pt x="1199" y="351"/>
                  <a:pt x="1202" y="345"/>
                  <a:pt x="1208" y="347"/>
                </a:cubicBezTo>
                <a:close/>
                <a:moveTo>
                  <a:pt x="1191" y="376"/>
                </a:moveTo>
                <a:cubicBezTo>
                  <a:pt x="1204" y="374"/>
                  <a:pt x="1208" y="366"/>
                  <a:pt x="1215" y="359"/>
                </a:cubicBezTo>
                <a:cubicBezTo>
                  <a:pt x="1204" y="358"/>
                  <a:pt x="1200" y="365"/>
                  <a:pt x="1191" y="367"/>
                </a:cubicBezTo>
                <a:cubicBezTo>
                  <a:pt x="1192" y="371"/>
                  <a:pt x="1193" y="374"/>
                  <a:pt x="1191" y="376"/>
                </a:cubicBezTo>
                <a:close/>
                <a:moveTo>
                  <a:pt x="1212" y="393"/>
                </a:moveTo>
                <a:cubicBezTo>
                  <a:pt x="1211" y="399"/>
                  <a:pt x="1207" y="394"/>
                  <a:pt x="1203" y="400"/>
                </a:cubicBezTo>
                <a:cubicBezTo>
                  <a:pt x="1208" y="400"/>
                  <a:pt x="1209" y="398"/>
                  <a:pt x="1212" y="398"/>
                </a:cubicBezTo>
                <a:cubicBezTo>
                  <a:pt x="1213" y="399"/>
                  <a:pt x="1212" y="400"/>
                  <a:pt x="1212" y="401"/>
                </a:cubicBezTo>
                <a:cubicBezTo>
                  <a:pt x="1218" y="401"/>
                  <a:pt x="1216" y="395"/>
                  <a:pt x="1212" y="393"/>
                </a:cubicBezTo>
                <a:close/>
                <a:moveTo>
                  <a:pt x="1108" y="408"/>
                </a:moveTo>
                <a:cubicBezTo>
                  <a:pt x="1110" y="408"/>
                  <a:pt x="1110" y="408"/>
                  <a:pt x="1110" y="408"/>
                </a:cubicBezTo>
                <a:cubicBezTo>
                  <a:pt x="1110" y="409"/>
                  <a:pt x="1109" y="413"/>
                  <a:pt x="1111" y="413"/>
                </a:cubicBezTo>
                <a:cubicBezTo>
                  <a:pt x="1113" y="411"/>
                  <a:pt x="1110" y="410"/>
                  <a:pt x="1111" y="407"/>
                </a:cubicBezTo>
                <a:cubicBezTo>
                  <a:pt x="1110" y="407"/>
                  <a:pt x="1108" y="407"/>
                  <a:pt x="1108" y="408"/>
                </a:cubicBezTo>
                <a:close/>
                <a:moveTo>
                  <a:pt x="1147" y="417"/>
                </a:moveTo>
                <a:cubicBezTo>
                  <a:pt x="1150" y="416"/>
                  <a:pt x="1152" y="414"/>
                  <a:pt x="1155" y="414"/>
                </a:cubicBezTo>
                <a:cubicBezTo>
                  <a:pt x="1156" y="410"/>
                  <a:pt x="1152" y="413"/>
                  <a:pt x="1152" y="411"/>
                </a:cubicBezTo>
                <a:cubicBezTo>
                  <a:pt x="1153" y="411"/>
                  <a:pt x="1154" y="411"/>
                  <a:pt x="1154" y="410"/>
                </a:cubicBezTo>
                <a:cubicBezTo>
                  <a:pt x="1150" y="409"/>
                  <a:pt x="1149" y="411"/>
                  <a:pt x="1147" y="412"/>
                </a:cubicBezTo>
                <a:cubicBezTo>
                  <a:pt x="1147" y="413"/>
                  <a:pt x="1145" y="417"/>
                  <a:pt x="1147" y="417"/>
                </a:cubicBezTo>
                <a:close/>
                <a:moveTo>
                  <a:pt x="1179" y="431"/>
                </a:moveTo>
                <a:cubicBezTo>
                  <a:pt x="1183" y="429"/>
                  <a:pt x="1188" y="427"/>
                  <a:pt x="1193" y="425"/>
                </a:cubicBezTo>
                <a:cubicBezTo>
                  <a:pt x="1195" y="426"/>
                  <a:pt x="1192" y="428"/>
                  <a:pt x="1194" y="429"/>
                </a:cubicBezTo>
                <a:cubicBezTo>
                  <a:pt x="1200" y="429"/>
                  <a:pt x="1200" y="429"/>
                  <a:pt x="1200" y="429"/>
                </a:cubicBezTo>
                <a:cubicBezTo>
                  <a:pt x="1202" y="426"/>
                  <a:pt x="1204" y="421"/>
                  <a:pt x="1209" y="419"/>
                </a:cubicBezTo>
                <a:cubicBezTo>
                  <a:pt x="1210" y="418"/>
                  <a:pt x="1206" y="416"/>
                  <a:pt x="1209" y="416"/>
                </a:cubicBezTo>
                <a:cubicBezTo>
                  <a:pt x="1210" y="411"/>
                  <a:pt x="1197" y="413"/>
                  <a:pt x="1191" y="416"/>
                </a:cubicBezTo>
                <a:cubicBezTo>
                  <a:pt x="1191" y="421"/>
                  <a:pt x="1179" y="427"/>
                  <a:pt x="1179" y="431"/>
                </a:cubicBezTo>
                <a:close/>
                <a:moveTo>
                  <a:pt x="1073" y="425"/>
                </a:moveTo>
                <a:cubicBezTo>
                  <a:pt x="1075" y="425"/>
                  <a:pt x="1075" y="426"/>
                  <a:pt x="1077" y="426"/>
                </a:cubicBezTo>
                <a:cubicBezTo>
                  <a:pt x="1076" y="420"/>
                  <a:pt x="1083" y="422"/>
                  <a:pt x="1082" y="416"/>
                </a:cubicBezTo>
                <a:cubicBezTo>
                  <a:pt x="1079" y="416"/>
                  <a:pt x="1079" y="416"/>
                  <a:pt x="1079" y="416"/>
                </a:cubicBezTo>
                <a:cubicBezTo>
                  <a:pt x="1080" y="420"/>
                  <a:pt x="1075" y="418"/>
                  <a:pt x="1074" y="420"/>
                </a:cubicBezTo>
                <a:cubicBezTo>
                  <a:pt x="1077" y="422"/>
                  <a:pt x="1072" y="422"/>
                  <a:pt x="1073" y="425"/>
                </a:cubicBezTo>
                <a:close/>
                <a:moveTo>
                  <a:pt x="1152" y="425"/>
                </a:moveTo>
                <a:cubicBezTo>
                  <a:pt x="1154" y="425"/>
                  <a:pt x="1157" y="425"/>
                  <a:pt x="1158" y="424"/>
                </a:cubicBezTo>
                <a:cubicBezTo>
                  <a:pt x="1160" y="417"/>
                  <a:pt x="1152" y="422"/>
                  <a:pt x="1157" y="417"/>
                </a:cubicBezTo>
                <a:cubicBezTo>
                  <a:pt x="1154" y="418"/>
                  <a:pt x="1150" y="418"/>
                  <a:pt x="1149" y="421"/>
                </a:cubicBezTo>
                <a:cubicBezTo>
                  <a:pt x="1152" y="422"/>
                  <a:pt x="1154" y="419"/>
                  <a:pt x="1154" y="421"/>
                </a:cubicBezTo>
                <a:cubicBezTo>
                  <a:pt x="1152" y="421"/>
                  <a:pt x="1152" y="423"/>
                  <a:pt x="1152" y="425"/>
                </a:cubicBezTo>
                <a:close/>
                <a:moveTo>
                  <a:pt x="1104" y="424"/>
                </a:moveTo>
                <a:cubicBezTo>
                  <a:pt x="1107" y="423"/>
                  <a:pt x="1110" y="420"/>
                  <a:pt x="1109" y="418"/>
                </a:cubicBezTo>
                <a:cubicBezTo>
                  <a:pt x="1108" y="420"/>
                  <a:pt x="1104" y="420"/>
                  <a:pt x="1104" y="424"/>
                </a:cubicBezTo>
                <a:close/>
                <a:moveTo>
                  <a:pt x="68" y="432"/>
                </a:moveTo>
                <a:cubicBezTo>
                  <a:pt x="68" y="429"/>
                  <a:pt x="68" y="429"/>
                  <a:pt x="68" y="429"/>
                </a:cubicBezTo>
                <a:cubicBezTo>
                  <a:pt x="67" y="429"/>
                  <a:pt x="65" y="428"/>
                  <a:pt x="65" y="429"/>
                </a:cubicBezTo>
                <a:cubicBezTo>
                  <a:pt x="66" y="430"/>
                  <a:pt x="65" y="433"/>
                  <a:pt x="68" y="432"/>
                </a:cubicBezTo>
                <a:close/>
                <a:moveTo>
                  <a:pt x="1185" y="436"/>
                </a:moveTo>
                <a:cubicBezTo>
                  <a:pt x="1190" y="436"/>
                  <a:pt x="1193" y="434"/>
                  <a:pt x="1195" y="431"/>
                </a:cubicBezTo>
                <a:cubicBezTo>
                  <a:pt x="1192" y="430"/>
                  <a:pt x="1187" y="434"/>
                  <a:pt x="1185" y="436"/>
                </a:cubicBezTo>
                <a:close/>
                <a:moveTo>
                  <a:pt x="1159" y="432"/>
                </a:moveTo>
                <a:cubicBezTo>
                  <a:pt x="1158" y="436"/>
                  <a:pt x="1154" y="437"/>
                  <a:pt x="1153" y="441"/>
                </a:cubicBezTo>
                <a:cubicBezTo>
                  <a:pt x="1158" y="440"/>
                  <a:pt x="1161" y="438"/>
                  <a:pt x="1164" y="435"/>
                </a:cubicBezTo>
                <a:cubicBezTo>
                  <a:pt x="1161" y="435"/>
                  <a:pt x="1162" y="432"/>
                  <a:pt x="1159" y="432"/>
                </a:cubicBezTo>
                <a:close/>
                <a:moveTo>
                  <a:pt x="1201" y="437"/>
                </a:moveTo>
                <a:cubicBezTo>
                  <a:pt x="1199" y="437"/>
                  <a:pt x="1199" y="437"/>
                  <a:pt x="1199" y="437"/>
                </a:cubicBezTo>
                <a:cubicBezTo>
                  <a:pt x="1198" y="442"/>
                  <a:pt x="1192" y="441"/>
                  <a:pt x="1191" y="445"/>
                </a:cubicBezTo>
                <a:cubicBezTo>
                  <a:pt x="1194" y="442"/>
                  <a:pt x="1201" y="443"/>
                  <a:pt x="1201" y="437"/>
                </a:cubicBezTo>
                <a:close/>
                <a:moveTo>
                  <a:pt x="1240" y="443"/>
                </a:moveTo>
                <a:cubicBezTo>
                  <a:pt x="1239" y="440"/>
                  <a:pt x="1241" y="439"/>
                  <a:pt x="1241" y="437"/>
                </a:cubicBezTo>
                <a:cubicBezTo>
                  <a:pt x="1234" y="438"/>
                  <a:pt x="1228" y="441"/>
                  <a:pt x="1226" y="447"/>
                </a:cubicBezTo>
                <a:cubicBezTo>
                  <a:pt x="1233" y="448"/>
                  <a:pt x="1234" y="443"/>
                  <a:pt x="1240" y="443"/>
                </a:cubicBezTo>
                <a:close/>
                <a:moveTo>
                  <a:pt x="1059" y="439"/>
                </a:moveTo>
                <a:cubicBezTo>
                  <a:pt x="1051" y="438"/>
                  <a:pt x="1048" y="443"/>
                  <a:pt x="1048" y="450"/>
                </a:cubicBezTo>
                <a:cubicBezTo>
                  <a:pt x="1043" y="453"/>
                  <a:pt x="1037" y="456"/>
                  <a:pt x="1032" y="459"/>
                </a:cubicBezTo>
                <a:cubicBezTo>
                  <a:pt x="1031" y="463"/>
                  <a:pt x="1033" y="464"/>
                  <a:pt x="1035" y="466"/>
                </a:cubicBezTo>
                <a:cubicBezTo>
                  <a:pt x="1039" y="464"/>
                  <a:pt x="1042" y="461"/>
                  <a:pt x="1048" y="461"/>
                </a:cubicBezTo>
                <a:cubicBezTo>
                  <a:pt x="1049" y="458"/>
                  <a:pt x="1045" y="460"/>
                  <a:pt x="1046" y="457"/>
                </a:cubicBezTo>
                <a:cubicBezTo>
                  <a:pt x="1051" y="456"/>
                  <a:pt x="1055" y="454"/>
                  <a:pt x="1058" y="451"/>
                </a:cubicBezTo>
                <a:cubicBezTo>
                  <a:pt x="1055" y="450"/>
                  <a:pt x="1054" y="452"/>
                  <a:pt x="1052" y="452"/>
                </a:cubicBezTo>
                <a:cubicBezTo>
                  <a:pt x="1055" y="449"/>
                  <a:pt x="1050" y="450"/>
                  <a:pt x="1050" y="449"/>
                </a:cubicBezTo>
                <a:cubicBezTo>
                  <a:pt x="1051" y="444"/>
                  <a:pt x="1057" y="444"/>
                  <a:pt x="1059" y="439"/>
                </a:cubicBezTo>
                <a:close/>
                <a:moveTo>
                  <a:pt x="1030" y="451"/>
                </a:moveTo>
                <a:cubicBezTo>
                  <a:pt x="1032" y="453"/>
                  <a:pt x="1034" y="451"/>
                  <a:pt x="1037" y="451"/>
                </a:cubicBezTo>
                <a:cubicBezTo>
                  <a:pt x="1037" y="448"/>
                  <a:pt x="1035" y="448"/>
                  <a:pt x="1036" y="446"/>
                </a:cubicBezTo>
                <a:cubicBezTo>
                  <a:pt x="1032" y="446"/>
                  <a:pt x="1031" y="448"/>
                  <a:pt x="1030" y="451"/>
                </a:cubicBezTo>
                <a:close/>
                <a:moveTo>
                  <a:pt x="1194" y="448"/>
                </a:moveTo>
                <a:cubicBezTo>
                  <a:pt x="1193" y="449"/>
                  <a:pt x="1193" y="451"/>
                  <a:pt x="1193" y="453"/>
                </a:cubicBezTo>
                <a:cubicBezTo>
                  <a:pt x="1196" y="452"/>
                  <a:pt x="1198" y="451"/>
                  <a:pt x="1199" y="449"/>
                </a:cubicBezTo>
                <a:cubicBezTo>
                  <a:pt x="1197" y="449"/>
                  <a:pt x="1197" y="447"/>
                  <a:pt x="1194" y="448"/>
                </a:cubicBezTo>
                <a:close/>
                <a:moveTo>
                  <a:pt x="1245" y="449"/>
                </a:moveTo>
                <a:cubicBezTo>
                  <a:pt x="1243" y="449"/>
                  <a:pt x="1243" y="450"/>
                  <a:pt x="1241" y="450"/>
                </a:cubicBezTo>
                <a:cubicBezTo>
                  <a:pt x="1241" y="449"/>
                  <a:pt x="1240" y="448"/>
                  <a:pt x="1239" y="448"/>
                </a:cubicBezTo>
                <a:cubicBezTo>
                  <a:pt x="1239" y="450"/>
                  <a:pt x="1237" y="452"/>
                  <a:pt x="1238" y="455"/>
                </a:cubicBezTo>
                <a:cubicBezTo>
                  <a:pt x="1241" y="454"/>
                  <a:pt x="1242" y="451"/>
                  <a:pt x="1245" y="449"/>
                </a:cubicBezTo>
                <a:close/>
                <a:moveTo>
                  <a:pt x="1212" y="456"/>
                </a:moveTo>
                <a:cubicBezTo>
                  <a:pt x="1213" y="457"/>
                  <a:pt x="1211" y="452"/>
                  <a:pt x="1209" y="452"/>
                </a:cubicBezTo>
                <a:cubicBezTo>
                  <a:pt x="1207" y="455"/>
                  <a:pt x="1205" y="452"/>
                  <a:pt x="1203" y="453"/>
                </a:cubicBezTo>
                <a:cubicBezTo>
                  <a:pt x="1195" y="454"/>
                  <a:pt x="1192" y="462"/>
                  <a:pt x="1185" y="466"/>
                </a:cubicBezTo>
                <a:cubicBezTo>
                  <a:pt x="1177" y="470"/>
                  <a:pt x="1168" y="473"/>
                  <a:pt x="1159" y="477"/>
                </a:cubicBezTo>
                <a:cubicBezTo>
                  <a:pt x="1159" y="480"/>
                  <a:pt x="1156" y="481"/>
                  <a:pt x="1156" y="484"/>
                </a:cubicBezTo>
                <a:cubicBezTo>
                  <a:pt x="1168" y="484"/>
                  <a:pt x="1178" y="470"/>
                  <a:pt x="1195" y="468"/>
                </a:cubicBezTo>
                <a:cubicBezTo>
                  <a:pt x="1200" y="463"/>
                  <a:pt x="1207" y="460"/>
                  <a:pt x="1212" y="456"/>
                </a:cubicBezTo>
                <a:close/>
                <a:moveTo>
                  <a:pt x="1055" y="455"/>
                </a:moveTo>
                <a:cubicBezTo>
                  <a:pt x="1055" y="457"/>
                  <a:pt x="1051" y="456"/>
                  <a:pt x="1051" y="458"/>
                </a:cubicBezTo>
                <a:cubicBezTo>
                  <a:pt x="1053" y="458"/>
                  <a:pt x="1052" y="461"/>
                  <a:pt x="1054" y="461"/>
                </a:cubicBezTo>
                <a:cubicBezTo>
                  <a:pt x="1053" y="459"/>
                  <a:pt x="1058" y="457"/>
                  <a:pt x="1055" y="455"/>
                </a:cubicBezTo>
                <a:close/>
                <a:moveTo>
                  <a:pt x="128" y="500"/>
                </a:moveTo>
                <a:cubicBezTo>
                  <a:pt x="131" y="500"/>
                  <a:pt x="133" y="499"/>
                  <a:pt x="134" y="497"/>
                </a:cubicBezTo>
                <a:cubicBezTo>
                  <a:pt x="132" y="495"/>
                  <a:pt x="129" y="498"/>
                  <a:pt x="128" y="500"/>
                </a:cubicBezTo>
                <a:close/>
                <a:moveTo>
                  <a:pt x="123" y="531"/>
                </a:moveTo>
                <a:cubicBezTo>
                  <a:pt x="127" y="529"/>
                  <a:pt x="131" y="527"/>
                  <a:pt x="137" y="528"/>
                </a:cubicBezTo>
                <a:cubicBezTo>
                  <a:pt x="141" y="524"/>
                  <a:pt x="139" y="514"/>
                  <a:pt x="144" y="511"/>
                </a:cubicBezTo>
                <a:cubicBezTo>
                  <a:pt x="141" y="507"/>
                  <a:pt x="134" y="509"/>
                  <a:pt x="130" y="512"/>
                </a:cubicBezTo>
                <a:cubicBezTo>
                  <a:pt x="134" y="516"/>
                  <a:pt x="131" y="519"/>
                  <a:pt x="133" y="521"/>
                </a:cubicBezTo>
                <a:cubicBezTo>
                  <a:pt x="131" y="526"/>
                  <a:pt x="126" y="527"/>
                  <a:pt x="123" y="531"/>
                </a:cubicBezTo>
                <a:close/>
                <a:moveTo>
                  <a:pt x="1252" y="521"/>
                </a:moveTo>
                <a:cubicBezTo>
                  <a:pt x="1255" y="520"/>
                  <a:pt x="1259" y="520"/>
                  <a:pt x="1260" y="517"/>
                </a:cubicBezTo>
                <a:cubicBezTo>
                  <a:pt x="1256" y="517"/>
                  <a:pt x="1253" y="518"/>
                  <a:pt x="1252" y="521"/>
                </a:cubicBezTo>
                <a:close/>
                <a:moveTo>
                  <a:pt x="163" y="524"/>
                </a:moveTo>
                <a:cubicBezTo>
                  <a:pt x="162" y="528"/>
                  <a:pt x="157" y="529"/>
                  <a:pt x="154" y="533"/>
                </a:cubicBezTo>
                <a:cubicBezTo>
                  <a:pt x="160" y="533"/>
                  <a:pt x="160" y="533"/>
                  <a:pt x="160" y="533"/>
                </a:cubicBezTo>
                <a:cubicBezTo>
                  <a:pt x="160" y="530"/>
                  <a:pt x="166" y="527"/>
                  <a:pt x="163" y="524"/>
                </a:cubicBezTo>
                <a:close/>
                <a:moveTo>
                  <a:pt x="143" y="551"/>
                </a:moveTo>
                <a:cubicBezTo>
                  <a:pt x="142" y="551"/>
                  <a:pt x="143" y="548"/>
                  <a:pt x="141" y="548"/>
                </a:cubicBezTo>
                <a:cubicBezTo>
                  <a:pt x="140" y="549"/>
                  <a:pt x="139" y="549"/>
                  <a:pt x="138" y="549"/>
                </a:cubicBezTo>
                <a:cubicBezTo>
                  <a:pt x="136" y="554"/>
                  <a:pt x="143" y="554"/>
                  <a:pt x="143" y="551"/>
                </a:cubicBezTo>
                <a:close/>
                <a:moveTo>
                  <a:pt x="133" y="576"/>
                </a:moveTo>
                <a:cubicBezTo>
                  <a:pt x="130" y="576"/>
                  <a:pt x="126" y="580"/>
                  <a:pt x="128" y="582"/>
                </a:cubicBezTo>
                <a:cubicBezTo>
                  <a:pt x="129" y="580"/>
                  <a:pt x="132" y="579"/>
                  <a:pt x="133" y="576"/>
                </a:cubicBezTo>
                <a:close/>
                <a:moveTo>
                  <a:pt x="139" y="587"/>
                </a:moveTo>
                <a:cubicBezTo>
                  <a:pt x="145" y="585"/>
                  <a:pt x="152" y="583"/>
                  <a:pt x="153" y="576"/>
                </a:cubicBezTo>
                <a:cubicBezTo>
                  <a:pt x="145" y="576"/>
                  <a:pt x="145" y="585"/>
                  <a:pt x="139" y="587"/>
                </a:cubicBezTo>
                <a:close/>
                <a:moveTo>
                  <a:pt x="129" y="597"/>
                </a:moveTo>
                <a:cubicBezTo>
                  <a:pt x="128" y="600"/>
                  <a:pt x="135" y="597"/>
                  <a:pt x="136" y="597"/>
                </a:cubicBezTo>
                <a:cubicBezTo>
                  <a:pt x="134" y="595"/>
                  <a:pt x="131" y="596"/>
                  <a:pt x="129" y="597"/>
                </a:cubicBezTo>
                <a:close/>
                <a:moveTo>
                  <a:pt x="1159" y="601"/>
                </a:moveTo>
                <a:cubicBezTo>
                  <a:pt x="1154" y="604"/>
                  <a:pt x="1147" y="604"/>
                  <a:pt x="1147" y="611"/>
                </a:cubicBezTo>
                <a:cubicBezTo>
                  <a:pt x="1152" y="610"/>
                  <a:pt x="1163" y="605"/>
                  <a:pt x="1159" y="601"/>
                </a:cubicBezTo>
                <a:close/>
                <a:moveTo>
                  <a:pt x="95" y="617"/>
                </a:moveTo>
                <a:cubicBezTo>
                  <a:pt x="100" y="616"/>
                  <a:pt x="103" y="611"/>
                  <a:pt x="105" y="607"/>
                </a:cubicBezTo>
                <a:cubicBezTo>
                  <a:pt x="99" y="607"/>
                  <a:pt x="96" y="612"/>
                  <a:pt x="95" y="617"/>
                </a:cubicBezTo>
                <a:close/>
                <a:moveTo>
                  <a:pt x="1184" y="609"/>
                </a:moveTo>
                <a:cubicBezTo>
                  <a:pt x="1182" y="610"/>
                  <a:pt x="1179" y="611"/>
                  <a:pt x="1177" y="612"/>
                </a:cubicBezTo>
                <a:cubicBezTo>
                  <a:pt x="1176" y="614"/>
                  <a:pt x="1177" y="617"/>
                  <a:pt x="1179" y="619"/>
                </a:cubicBezTo>
                <a:cubicBezTo>
                  <a:pt x="1181" y="616"/>
                  <a:pt x="1184" y="613"/>
                  <a:pt x="1184" y="609"/>
                </a:cubicBezTo>
                <a:close/>
                <a:moveTo>
                  <a:pt x="1170" y="621"/>
                </a:moveTo>
                <a:cubicBezTo>
                  <a:pt x="1172" y="623"/>
                  <a:pt x="1173" y="620"/>
                  <a:pt x="1175" y="620"/>
                </a:cubicBezTo>
                <a:cubicBezTo>
                  <a:pt x="1175" y="618"/>
                  <a:pt x="1175" y="616"/>
                  <a:pt x="1172" y="616"/>
                </a:cubicBezTo>
                <a:cubicBezTo>
                  <a:pt x="1172" y="618"/>
                  <a:pt x="1171" y="619"/>
                  <a:pt x="1170" y="621"/>
                </a:cubicBezTo>
                <a:close/>
                <a:moveTo>
                  <a:pt x="229" y="618"/>
                </a:moveTo>
                <a:cubicBezTo>
                  <a:pt x="222" y="620"/>
                  <a:pt x="218" y="616"/>
                  <a:pt x="208" y="617"/>
                </a:cubicBezTo>
                <a:cubicBezTo>
                  <a:pt x="209" y="621"/>
                  <a:pt x="212" y="624"/>
                  <a:pt x="215" y="626"/>
                </a:cubicBezTo>
                <a:cubicBezTo>
                  <a:pt x="223" y="627"/>
                  <a:pt x="227" y="623"/>
                  <a:pt x="229" y="618"/>
                </a:cubicBezTo>
                <a:close/>
                <a:moveTo>
                  <a:pt x="131" y="618"/>
                </a:moveTo>
                <a:cubicBezTo>
                  <a:pt x="131" y="620"/>
                  <a:pt x="129" y="620"/>
                  <a:pt x="129" y="622"/>
                </a:cubicBezTo>
                <a:cubicBezTo>
                  <a:pt x="131" y="622"/>
                  <a:pt x="135" y="623"/>
                  <a:pt x="135" y="620"/>
                </a:cubicBezTo>
                <a:cubicBezTo>
                  <a:pt x="132" y="621"/>
                  <a:pt x="134" y="617"/>
                  <a:pt x="131" y="618"/>
                </a:cubicBezTo>
                <a:close/>
                <a:moveTo>
                  <a:pt x="119" y="637"/>
                </a:moveTo>
                <a:cubicBezTo>
                  <a:pt x="114" y="634"/>
                  <a:pt x="123" y="630"/>
                  <a:pt x="118" y="626"/>
                </a:cubicBezTo>
                <a:cubicBezTo>
                  <a:pt x="116" y="630"/>
                  <a:pt x="113" y="622"/>
                  <a:pt x="111" y="625"/>
                </a:cubicBezTo>
                <a:cubicBezTo>
                  <a:pt x="113" y="626"/>
                  <a:pt x="114" y="627"/>
                  <a:pt x="114" y="629"/>
                </a:cubicBezTo>
                <a:cubicBezTo>
                  <a:pt x="113" y="631"/>
                  <a:pt x="109" y="630"/>
                  <a:pt x="109" y="633"/>
                </a:cubicBezTo>
                <a:cubicBezTo>
                  <a:pt x="110" y="636"/>
                  <a:pt x="106" y="641"/>
                  <a:pt x="105" y="645"/>
                </a:cubicBezTo>
                <a:cubicBezTo>
                  <a:pt x="109" y="642"/>
                  <a:pt x="116" y="641"/>
                  <a:pt x="119" y="637"/>
                </a:cubicBezTo>
                <a:close/>
                <a:moveTo>
                  <a:pt x="126" y="633"/>
                </a:moveTo>
                <a:cubicBezTo>
                  <a:pt x="127" y="632"/>
                  <a:pt x="128" y="631"/>
                  <a:pt x="128" y="629"/>
                </a:cubicBezTo>
                <a:cubicBezTo>
                  <a:pt x="125" y="628"/>
                  <a:pt x="123" y="628"/>
                  <a:pt x="121" y="630"/>
                </a:cubicBezTo>
                <a:cubicBezTo>
                  <a:pt x="124" y="630"/>
                  <a:pt x="123" y="633"/>
                  <a:pt x="126" y="633"/>
                </a:cubicBezTo>
                <a:close/>
                <a:moveTo>
                  <a:pt x="85" y="656"/>
                </a:moveTo>
                <a:cubicBezTo>
                  <a:pt x="90" y="653"/>
                  <a:pt x="99" y="656"/>
                  <a:pt x="101" y="646"/>
                </a:cubicBezTo>
                <a:cubicBezTo>
                  <a:pt x="98" y="647"/>
                  <a:pt x="96" y="645"/>
                  <a:pt x="95" y="644"/>
                </a:cubicBezTo>
                <a:cubicBezTo>
                  <a:pt x="94" y="646"/>
                  <a:pt x="92" y="648"/>
                  <a:pt x="93" y="651"/>
                </a:cubicBezTo>
                <a:cubicBezTo>
                  <a:pt x="90" y="653"/>
                  <a:pt x="86" y="653"/>
                  <a:pt x="85" y="656"/>
                </a:cubicBezTo>
                <a:close/>
                <a:moveTo>
                  <a:pt x="1150" y="651"/>
                </a:moveTo>
                <a:cubicBezTo>
                  <a:pt x="1149" y="649"/>
                  <a:pt x="1145" y="650"/>
                  <a:pt x="1145" y="651"/>
                </a:cubicBezTo>
                <a:cubicBezTo>
                  <a:pt x="1146" y="652"/>
                  <a:pt x="1145" y="655"/>
                  <a:pt x="1148" y="654"/>
                </a:cubicBezTo>
                <a:cubicBezTo>
                  <a:pt x="1148" y="652"/>
                  <a:pt x="1150" y="652"/>
                  <a:pt x="1150" y="651"/>
                </a:cubicBezTo>
                <a:close/>
                <a:moveTo>
                  <a:pt x="1164" y="657"/>
                </a:moveTo>
                <a:cubicBezTo>
                  <a:pt x="1165" y="654"/>
                  <a:pt x="1165" y="652"/>
                  <a:pt x="1162" y="651"/>
                </a:cubicBezTo>
                <a:cubicBezTo>
                  <a:pt x="1160" y="653"/>
                  <a:pt x="1162" y="656"/>
                  <a:pt x="1164" y="657"/>
                </a:cubicBezTo>
                <a:close/>
                <a:moveTo>
                  <a:pt x="1195" y="662"/>
                </a:moveTo>
                <a:cubicBezTo>
                  <a:pt x="1195" y="659"/>
                  <a:pt x="1193" y="658"/>
                  <a:pt x="1192" y="657"/>
                </a:cubicBezTo>
                <a:cubicBezTo>
                  <a:pt x="1191" y="659"/>
                  <a:pt x="1189" y="660"/>
                  <a:pt x="1187" y="661"/>
                </a:cubicBezTo>
                <a:cubicBezTo>
                  <a:pt x="1186" y="664"/>
                  <a:pt x="1188" y="665"/>
                  <a:pt x="1188" y="668"/>
                </a:cubicBezTo>
                <a:cubicBezTo>
                  <a:pt x="1193" y="669"/>
                  <a:pt x="1190" y="661"/>
                  <a:pt x="1195" y="662"/>
                </a:cubicBezTo>
                <a:close/>
                <a:moveTo>
                  <a:pt x="1196" y="671"/>
                </a:moveTo>
                <a:cubicBezTo>
                  <a:pt x="1196" y="672"/>
                  <a:pt x="1195" y="672"/>
                  <a:pt x="1194" y="671"/>
                </a:cubicBezTo>
                <a:cubicBezTo>
                  <a:pt x="1194" y="674"/>
                  <a:pt x="1191" y="675"/>
                  <a:pt x="1188" y="675"/>
                </a:cubicBezTo>
                <a:cubicBezTo>
                  <a:pt x="1188" y="676"/>
                  <a:pt x="1187" y="677"/>
                  <a:pt x="1187" y="678"/>
                </a:cubicBezTo>
                <a:cubicBezTo>
                  <a:pt x="1192" y="680"/>
                  <a:pt x="1192" y="675"/>
                  <a:pt x="1196" y="676"/>
                </a:cubicBezTo>
                <a:cubicBezTo>
                  <a:pt x="1195" y="673"/>
                  <a:pt x="1199" y="672"/>
                  <a:pt x="1196" y="671"/>
                </a:cubicBezTo>
                <a:close/>
                <a:moveTo>
                  <a:pt x="1161" y="690"/>
                </a:moveTo>
                <a:cubicBezTo>
                  <a:pt x="1171" y="690"/>
                  <a:pt x="1166" y="685"/>
                  <a:pt x="1161" y="690"/>
                </a:cubicBezTo>
                <a:close/>
                <a:moveTo>
                  <a:pt x="1213" y="728"/>
                </a:moveTo>
                <a:cubicBezTo>
                  <a:pt x="1210" y="728"/>
                  <a:pt x="1208" y="730"/>
                  <a:pt x="1207" y="733"/>
                </a:cubicBezTo>
                <a:cubicBezTo>
                  <a:pt x="1208" y="735"/>
                  <a:pt x="1209" y="736"/>
                  <a:pt x="1211" y="737"/>
                </a:cubicBezTo>
                <a:cubicBezTo>
                  <a:pt x="1210" y="735"/>
                  <a:pt x="1213" y="736"/>
                  <a:pt x="1213" y="734"/>
                </a:cubicBezTo>
                <a:cubicBezTo>
                  <a:pt x="1211" y="733"/>
                  <a:pt x="1214" y="730"/>
                  <a:pt x="1213" y="728"/>
                </a:cubicBezTo>
                <a:close/>
                <a:moveTo>
                  <a:pt x="1152" y="730"/>
                </a:moveTo>
                <a:cubicBezTo>
                  <a:pt x="1149" y="731"/>
                  <a:pt x="1145" y="734"/>
                  <a:pt x="1149" y="735"/>
                </a:cubicBezTo>
                <a:cubicBezTo>
                  <a:pt x="1149" y="732"/>
                  <a:pt x="1152" y="733"/>
                  <a:pt x="1152" y="730"/>
                </a:cubicBezTo>
                <a:close/>
                <a:moveTo>
                  <a:pt x="1090" y="772"/>
                </a:moveTo>
                <a:cubicBezTo>
                  <a:pt x="1090" y="770"/>
                  <a:pt x="1094" y="771"/>
                  <a:pt x="1093" y="768"/>
                </a:cubicBezTo>
                <a:cubicBezTo>
                  <a:pt x="1092" y="768"/>
                  <a:pt x="1092" y="766"/>
                  <a:pt x="1091" y="767"/>
                </a:cubicBezTo>
                <a:cubicBezTo>
                  <a:pt x="1090" y="768"/>
                  <a:pt x="1087" y="771"/>
                  <a:pt x="1090" y="772"/>
                </a:cubicBezTo>
                <a:close/>
                <a:moveTo>
                  <a:pt x="176" y="780"/>
                </a:moveTo>
                <a:cubicBezTo>
                  <a:pt x="173" y="779"/>
                  <a:pt x="167" y="778"/>
                  <a:pt x="165" y="782"/>
                </a:cubicBezTo>
                <a:cubicBezTo>
                  <a:pt x="170" y="783"/>
                  <a:pt x="175" y="783"/>
                  <a:pt x="176" y="780"/>
                </a:cubicBezTo>
                <a:close/>
                <a:moveTo>
                  <a:pt x="1020" y="798"/>
                </a:moveTo>
                <a:cubicBezTo>
                  <a:pt x="1020" y="795"/>
                  <a:pt x="1022" y="794"/>
                  <a:pt x="1023" y="792"/>
                </a:cubicBezTo>
                <a:cubicBezTo>
                  <a:pt x="1021" y="792"/>
                  <a:pt x="1022" y="789"/>
                  <a:pt x="1019" y="790"/>
                </a:cubicBezTo>
                <a:cubicBezTo>
                  <a:pt x="1022" y="794"/>
                  <a:pt x="1016" y="796"/>
                  <a:pt x="1020" y="798"/>
                </a:cubicBezTo>
                <a:close/>
                <a:moveTo>
                  <a:pt x="1191" y="812"/>
                </a:moveTo>
                <a:cubicBezTo>
                  <a:pt x="1191" y="811"/>
                  <a:pt x="1191" y="810"/>
                  <a:pt x="1191" y="810"/>
                </a:cubicBezTo>
                <a:cubicBezTo>
                  <a:pt x="1191" y="814"/>
                  <a:pt x="1190" y="815"/>
                  <a:pt x="1192" y="817"/>
                </a:cubicBezTo>
                <a:cubicBezTo>
                  <a:pt x="1193" y="815"/>
                  <a:pt x="1198" y="811"/>
                  <a:pt x="1200" y="813"/>
                </a:cubicBezTo>
                <a:cubicBezTo>
                  <a:pt x="1200" y="817"/>
                  <a:pt x="1197" y="812"/>
                  <a:pt x="1198" y="816"/>
                </a:cubicBezTo>
                <a:cubicBezTo>
                  <a:pt x="1199" y="816"/>
                  <a:pt x="1200" y="816"/>
                  <a:pt x="1201" y="817"/>
                </a:cubicBezTo>
                <a:cubicBezTo>
                  <a:pt x="1201" y="813"/>
                  <a:pt x="1205" y="811"/>
                  <a:pt x="1204" y="809"/>
                </a:cubicBezTo>
                <a:cubicBezTo>
                  <a:pt x="1207" y="809"/>
                  <a:pt x="1207" y="812"/>
                  <a:pt x="1208" y="813"/>
                </a:cubicBezTo>
                <a:cubicBezTo>
                  <a:pt x="1212" y="812"/>
                  <a:pt x="1213" y="808"/>
                  <a:pt x="1218" y="808"/>
                </a:cubicBezTo>
                <a:cubicBezTo>
                  <a:pt x="1217" y="803"/>
                  <a:pt x="1218" y="802"/>
                  <a:pt x="1220" y="798"/>
                </a:cubicBezTo>
                <a:cubicBezTo>
                  <a:pt x="1208" y="801"/>
                  <a:pt x="1205" y="811"/>
                  <a:pt x="1191" y="812"/>
                </a:cubicBezTo>
                <a:close/>
                <a:moveTo>
                  <a:pt x="1157" y="815"/>
                </a:moveTo>
                <a:cubicBezTo>
                  <a:pt x="1158" y="815"/>
                  <a:pt x="1159" y="816"/>
                  <a:pt x="1160" y="816"/>
                </a:cubicBezTo>
                <a:cubicBezTo>
                  <a:pt x="1161" y="813"/>
                  <a:pt x="1164" y="813"/>
                  <a:pt x="1164" y="810"/>
                </a:cubicBezTo>
                <a:cubicBezTo>
                  <a:pt x="1163" y="810"/>
                  <a:pt x="1162" y="810"/>
                  <a:pt x="1161" y="809"/>
                </a:cubicBezTo>
                <a:cubicBezTo>
                  <a:pt x="1160" y="812"/>
                  <a:pt x="1157" y="812"/>
                  <a:pt x="1157" y="815"/>
                </a:cubicBezTo>
                <a:close/>
                <a:moveTo>
                  <a:pt x="963" y="823"/>
                </a:moveTo>
                <a:cubicBezTo>
                  <a:pt x="963" y="825"/>
                  <a:pt x="961" y="824"/>
                  <a:pt x="961" y="825"/>
                </a:cubicBezTo>
                <a:cubicBezTo>
                  <a:pt x="961" y="827"/>
                  <a:pt x="961" y="830"/>
                  <a:pt x="962" y="831"/>
                </a:cubicBezTo>
                <a:cubicBezTo>
                  <a:pt x="963" y="829"/>
                  <a:pt x="966" y="829"/>
                  <a:pt x="967" y="828"/>
                </a:cubicBezTo>
                <a:cubicBezTo>
                  <a:pt x="966" y="826"/>
                  <a:pt x="966" y="824"/>
                  <a:pt x="963" y="823"/>
                </a:cubicBezTo>
                <a:close/>
                <a:moveTo>
                  <a:pt x="928" y="831"/>
                </a:moveTo>
                <a:cubicBezTo>
                  <a:pt x="928" y="834"/>
                  <a:pt x="922" y="838"/>
                  <a:pt x="927" y="840"/>
                </a:cubicBezTo>
                <a:cubicBezTo>
                  <a:pt x="927" y="838"/>
                  <a:pt x="931" y="833"/>
                  <a:pt x="928" y="831"/>
                </a:cubicBezTo>
                <a:close/>
                <a:moveTo>
                  <a:pt x="991" y="831"/>
                </a:moveTo>
                <a:cubicBezTo>
                  <a:pt x="991" y="833"/>
                  <a:pt x="988" y="832"/>
                  <a:pt x="989" y="834"/>
                </a:cubicBezTo>
                <a:cubicBezTo>
                  <a:pt x="991" y="834"/>
                  <a:pt x="991" y="836"/>
                  <a:pt x="992" y="836"/>
                </a:cubicBezTo>
                <a:cubicBezTo>
                  <a:pt x="991" y="835"/>
                  <a:pt x="993" y="831"/>
                  <a:pt x="991" y="831"/>
                </a:cubicBezTo>
                <a:close/>
                <a:moveTo>
                  <a:pt x="1016" y="833"/>
                </a:moveTo>
                <a:cubicBezTo>
                  <a:pt x="1013" y="830"/>
                  <a:pt x="1010" y="834"/>
                  <a:pt x="1010" y="837"/>
                </a:cubicBezTo>
                <a:cubicBezTo>
                  <a:pt x="1013" y="837"/>
                  <a:pt x="1016" y="837"/>
                  <a:pt x="1016" y="833"/>
                </a:cubicBezTo>
                <a:close/>
                <a:moveTo>
                  <a:pt x="1096" y="833"/>
                </a:moveTo>
                <a:cubicBezTo>
                  <a:pt x="1096" y="834"/>
                  <a:pt x="1096" y="834"/>
                  <a:pt x="1096" y="834"/>
                </a:cubicBezTo>
                <a:cubicBezTo>
                  <a:pt x="1095" y="835"/>
                  <a:pt x="1093" y="834"/>
                  <a:pt x="1092" y="835"/>
                </a:cubicBezTo>
                <a:cubicBezTo>
                  <a:pt x="1094" y="836"/>
                  <a:pt x="1094" y="837"/>
                  <a:pt x="1096" y="836"/>
                </a:cubicBezTo>
                <a:cubicBezTo>
                  <a:pt x="1096" y="836"/>
                  <a:pt x="1098" y="833"/>
                  <a:pt x="1096" y="833"/>
                </a:cubicBezTo>
                <a:close/>
                <a:moveTo>
                  <a:pt x="1012" y="845"/>
                </a:moveTo>
                <a:cubicBezTo>
                  <a:pt x="1012" y="840"/>
                  <a:pt x="1017" y="846"/>
                  <a:pt x="1019" y="840"/>
                </a:cubicBezTo>
                <a:cubicBezTo>
                  <a:pt x="1015" y="841"/>
                  <a:pt x="1019" y="838"/>
                  <a:pt x="1019" y="836"/>
                </a:cubicBezTo>
                <a:cubicBezTo>
                  <a:pt x="1016" y="838"/>
                  <a:pt x="1009" y="840"/>
                  <a:pt x="1012" y="845"/>
                </a:cubicBezTo>
                <a:close/>
                <a:moveTo>
                  <a:pt x="111" y="855"/>
                </a:moveTo>
                <a:cubicBezTo>
                  <a:pt x="108" y="856"/>
                  <a:pt x="107" y="858"/>
                  <a:pt x="105" y="860"/>
                </a:cubicBezTo>
                <a:cubicBezTo>
                  <a:pt x="108" y="861"/>
                  <a:pt x="113" y="857"/>
                  <a:pt x="111" y="855"/>
                </a:cubicBezTo>
                <a:close/>
                <a:moveTo>
                  <a:pt x="967" y="855"/>
                </a:moveTo>
                <a:cubicBezTo>
                  <a:pt x="968" y="860"/>
                  <a:pt x="965" y="856"/>
                  <a:pt x="962" y="857"/>
                </a:cubicBezTo>
                <a:cubicBezTo>
                  <a:pt x="962" y="859"/>
                  <a:pt x="963" y="861"/>
                  <a:pt x="964" y="861"/>
                </a:cubicBezTo>
                <a:cubicBezTo>
                  <a:pt x="965" y="859"/>
                  <a:pt x="969" y="860"/>
                  <a:pt x="970" y="857"/>
                </a:cubicBezTo>
                <a:cubicBezTo>
                  <a:pt x="968" y="857"/>
                  <a:pt x="969" y="854"/>
                  <a:pt x="967" y="855"/>
                </a:cubicBezTo>
                <a:close/>
                <a:moveTo>
                  <a:pt x="100" y="870"/>
                </a:moveTo>
                <a:cubicBezTo>
                  <a:pt x="102" y="869"/>
                  <a:pt x="105" y="869"/>
                  <a:pt x="105" y="866"/>
                </a:cubicBezTo>
                <a:cubicBezTo>
                  <a:pt x="102" y="866"/>
                  <a:pt x="102" y="866"/>
                  <a:pt x="102" y="866"/>
                </a:cubicBezTo>
                <a:cubicBezTo>
                  <a:pt x="103" y="869"/>
                  <a:pt x="100" y="868"/>
                  <a:pt x="100" y="870"/>
                </a:cubicBezTo>
                <a:close/>
                <a:moveTo>
                  <a:pt x="177" y="879"/>
                </a:moveTo>
                <a:cubicBezTo>
                  <a:pt x="172" y="873"/>
                  <a:pt x="164" y="880"/>
                  <a:pt x="161" y="885"/>
                </a:cubicBezTo>
                <a:cubicBezTo>
                  <a:pt x="166" y="888"/>
                  <a:pt x="174" y="884"/>
                  <a:pt x="177" y="879"/>
                </a:cubicBezTo>
                <a:close/>
                <a:moveTo>
                  <a:pt x="1111" y="885"/>
                </a:moveTo>
                <a:cubicBezTo>
                  <a:pt x="1109" y="888"/>
                  <a:pt x="1105" y="888"/>
                  <a:pt x="1104" y="892"/>
                </a:cubicBezTo>
                <a:cubicBezTo>
                  <a:pt x="1112" y="898"/>
                  <a:pt x="1111" y="900"/>
                  <a:pt x="1112" y="909"/>
                </a:cubicBezTo>
                <a:cubicBezTo>
                  <a:pt x="1116" y="907"/>
                  <a:pt x="1118" y="904"/>
                  <a:pt x="1120" y="899"/>
                </a:cubicBezTo>
                <a:cubicBezTo>
                  <a:pt x="1114" y="899"/>
                  <a:pt x="1113" y="889"/>
                  <a:pt x="1111" y="885"/>
                </a:cubicBezTo>
                <a:close/>
                <a:moveTo>
                  <a:pt x="146" y="887"/>
                </a:moveTo>
                <a:cubicBezTo>
                  <a:pt x="139" y="888"/>
                  <a:pt x="134" y="892"/>
                  <a:pt x="132" y="898"/>
                </a:cubicBezTo>
                <a:cubicBezTo>
                  <a:pt x="137" y="895"/>
                  <a:pt x="152" y="890"/>
                  <a:pt x="145" y="887"/>
                </a:cubicBezTo>
                <a:cubicBezTo>
                  <a:pt x="146" y="887"/>
                  <a:pt x="146" y="887"/>
                  <a:pt x="146" y="887"/>
                </a:cubicBezTo>
                <a:close/>
                <a:moveTo>
                  <a:pt x="152" y="894"/>
                </a:moveTo>
                <a:cubicBezTo>
                  <a:pt x="155" y="894"/>
                  <a:pt x="155" y="894"/>
                  <a:pt x="155" y="894"/>
                </a:cubicBezTo>
                <a:cubicBezTo>
                  <a:pt x="156" y="891"/>
                  <a:pt x="154" y="891"/>
                  <a:pt x="152" y="890"/>
                </a:cubicBezTo>
                <a:cubicBezTo>
                  <a:pt x="152" y="891"/>
                  <a:pt x="151" y="892"/>
                  <a:pt x="152" y="894"/>
                </a:cubicBezTo>
                <a:close/>
                <a:moveTo>
                  <a:pt x="1199" y="891"/>
                </a:moveTo>
                <a:cubicBezTo>
                  <a:pt x="1195" y="894"/>
                  <a:pt x="1193" y="894"/>
                  <a:pt x="1192" y="900"/>
                </a:cubicBezTo>
                <a:cubicBezTo>
                  <a:pt x="1195" y="898"/>
                  <a:pt x="1199" y="899"/>
                  <a:pt x="1201" y="896"/>
                </a:cubicBezTo>
                <a:cubicBezTo>
                  <a:pt x="1198" y="895"/>
                  <a:pt x="1203" y="891"/>
                  <a:pt x="1199" y="891"/>
                </a:cubicBezTo>
                <a:close/>
                <a:moveTo>
                  <a:pt x="1133" y="913"/>
                </a:moveTo>
                <a:cubicBezTo>
                  <a:pt x="1134" y="916"/>
                  <a:pt x="1142" y="909"/>
                  <a:pt x="1141" y="915"/>
                </a:cubicBezTo>
                <a:cubicBezTo>
                  <a:pt x="1149" y="915"/>
                  <a:pt x="1144" y="910"/>
                  <a:pt x="1147" y="906"/>
                </a:cubicBezTo>
                <a:cubicBezTo>
                  <a:pt x="1141" y="905"/>
                  <a:pt x="1136" y="909"/>
                  <a:pt x="1133" y="913"/>
                </a:cubicBezTo>
                <a:close/>
                <a:moveTo>
                  <a:pt x="118" y="907"/>
                </a:moveTo>
                <a:cubicBezTo>
                  <a:pt x="117" y="911"/>
                  <a:pt x="113" y="910"/>
                  <a:pt x="111" y="913"/>
                </a:cubicBezTo>
                <a:cubicBezTo>
                  <a:pt x="116" y="915"/>
                  <a:pt x="116" y="912"/>
                  <a:pt x="120" y="913"/>
                </a:cubicBezTo>
                <a:cubicBezTo>
                  <a:pt x="120" y="910"/>
                  <a:pt x="121" y="906"/>
                  <a:pt x="118" y="907"/>
                </a:cubicBezTo>
                <a:close/>
                <a:moveTo>
                  <a:pt x="1122" y="910"/>
                </a:moveTo>
                <a:cubicBezTo>
                  <a:pt x="1121" y="910"/>
                  <a:pt x="1121" y="908"/>
                  <a:pt x="1121" y="907"/>
                </a:cubicBezTo>
                <a:cubicBezTo>
                  <a:pt x="1118" y="907"/>
                  <a:pt x="1118" y="907"/>
                  <a:pt x="1118" y="907"/>
                </a:cubicBezTo>
                <a:cubicBezTo>
                  <a:pt x="1118" y="909"/>
                  <a:pt x="1117" y="909"/>
                  <a:pt x="1117" y="911"/>
                </a:cubicBezTo>
                <a:cubicBezTo>
                  <a:pt x="1119" y="910"/>
                  <a:pt x="1122" y="912"/>
                  <a:pt x="1122" y="910"/>
                </a:cubicBezTo>
                <a:close/>
                <a:moveTo>
                  <a:pt x="47" y="910"/>
                </a:moveTo>
                <a:cubicBezTo>
                  <a:pt x="44" y="907"/>
                  <a:pt x="38" y="912"/>
                  <a:pt x="41" y="914"/>
                </a:cubicBezTo>
                <a:cubicBezTo>
                  <a:pt x="42" y="912"/>
                  <a:pt x="46" y="913"/>
                  <a:pt x="47" y="910"/>
                </a:cubicBezTo>
                <a:close/>
                <a:moveTo>
                  <a:pt x="1167" y="913"/>
                </a:moveTo>
                <a:cubicBezTo>
                  <a:pt x="1168" y="914"/>
                  <a:pt x="1168" y="915"/>
                  <a:pt x="1170" y="914"/>
                </a:cubicBezTo>
                <a:cubicBezTo>
                  <a:pt x="1170" y="912"/>
                  <a:pt x="1171" y="911"/>
                  <a:pt x="1171" y="909"/>
                </a:cubicBezTo>
                <a:cubicBezTo>
                  <a:pt x="1169" y="909"/>
                  <a:pt x="1167" y="911"/>
                  <a:pt x="1167" y="913"/>
                </a:cubicBezTo>
                <a:close/>
                <a:moveTo>
                  <a:pt x="1158" y="911"/>
                </a:moveTo>
                <a:cubicBezTo>
                  <a:pt x="1157" y="914"/>
                  <a:pt x="1153" y="913"/>
                  <a:pt x="1151" y="913"/>
                </a:cubicBezTo>
                <a:cubicBezTo>
                  <a:pt x="1151" y="915"/>
                  <a:pt x="1148" y="916"/>
                  <a:pt x="1146" y="917"/>
                </a:cubicBezTo>
                <a:cubicBezTo>
                  <a:pt x="1145" y="922"/>
                  <a:pt x="1145" y="922"/>
                  <a:pt x="1146" y="926"/>
                </a:cubicBezTo>
                <a:cubicBezTo>
                  <a:pt x="1149" y="926"/>
                  <a:pt x="1152" y="923"/>
                  <a:pt x="1155" y="925"/>
                </a:cubicBezTo>
                <a:cubicBezTo>
                  <a:pt x="1154" y="926"/>
                  <a:pt x="1153" y="927"/>
                  <a:pt x="1153" y="928"/>
                </a:cubicBezTo>
                <a:cubicBezTo>
                  <a:pt x="1157" y="926"/>
                  <a:pt x="1161" y="925"/>
                  <a:pt x="1158" y="921"/>
                </a:cubicBezTo>
                <a:cubicBezTo>
                  <a:pt x="1161" y="921"/>
                  <a:pt x="1161" y="921"/>
                  <a:pt x="1161" y="921"/>
                </a:cubicBezTo>
                <a:cubicBezTo>
                  <a:pt x="1161" y="923"/>
                  <a:pt x="1160" y="924"/>
                  <a:pt x="1162" y="926"/>
                </a:cubicBezTo>
                <a:cubicBezTo>
                  <a:pt x="1163" y="921"/>
                  <a:pt x="1166" y="919"/>
                  <a:pt x="1165" y="914"/>
                </a:cubicBezTo>
                <a:cubicBezTo>
                  <a:pt x="1159" y="916"/>
                  <a:pt x="1160" y="911"/>
                  <a:pt x="1158" y="911"/>
                </a:cubicBezTo>
                <a:close/>
                <a:moveTo>
                  <a:pt x="1147" y="923"/>
                </a:moveTo>
                <a:cubicBezTo>
                  <a:pt x="1146" y="920"/>
                  <a:pt x="1149" y="921"/>
                  <a:pt x="1148" y="917"/>
                </a:cubicBezTo>
                <a:cubicBezTo>
                  <a:pt x="1149" y="918"/>
                  <a:pt x="1150" y="918"/>
                  <a:pt x="1151" y="918"/>
                </a:cubicBezTo>
                <a:cubicBezTo>
                  <a:pt x="1151" y="921"/>
                  <a:pt x="1150" y="923"/>
                  <a:pt x="1147" y="923"/>
                </a:cubicBezTo>
                <a:close/>
                <a:moveTo>
                  <a:pt x="88" y="926"/>
                </a:moveTo>
                <a:cubicBezTo>
                  <a:pt x="92" y="922"/>
                  <a:pt x="97" y="920"/>
                  <a:pt x="101" y="916"/>
                </a:cubicBezTo>
                <a:cubicBezTo>
                  <a:pt x="95" y="911"/>
                  <a:pt x="91" y="920"/>
                  <a:pt x="87" y="923"/>
                </a:cubicBezTo>
                <a:cubicBezTo>
                  <a:pt x="88" y="923"/>
                  <a:pt x="87" y="925"/>
                  <a:pt x="88" y="926"/>
                </a:cubicBezTo>
                <a:close/>
                <a:moveTo>
                  <a:pt x="994" y="937"/>
                </a:moveTo>
                <a:cubicBezTo>
                  <a:pt x="1001" y="937"/>
                  <a:pt x="1006" y="930"/>
                  <a:pt x="1012" y="931"/>
                </a:cubicBezTo>
                <a:cubicBezTo>
                  <a:pt x="1013" y="927"/>
                  <a:pt x="1012" y="927"/>
                  <a:pt x="1012" y="922"/>
                </a:cubicBezTo>
                <a:cubicBezTo>
                  <a:pt x="1002" y="920"/>
                  <a:pt x="1004" y="933"/>
                  <a:pt x="996" y="931"/>
                </a:cubicBezTo>
                <a:cubicBezTo>
                  <a:pt x="998" y="927"/>
                  <a:pt x="1001" y="926"/>
                  <a:pt x="1005" y="924"/>
                </a:cubicBezTo>
                <a:cubicBezTo>
                  <a:pt x="1001" y="923"/>
                  <a:pt x="997" y="922"/>
                  <a:pt x="994" y="925"/>
                </a:cubicBezTo>
                <a:cubicBezTo>
                  <a:pt x="997" y="930"/>
                  <a:pt x="993" y="931"/>
                  <a:pt x="994" y="937"/>
                </a:cubicBezTo>
                <a:close/>
                <a:moveTo>
                  <a:pt x="178" y="931"/>
                </a:moveTo>
                <a:cubicBezTo>
                  <a:pt x="175" y="931"/>
                  <a:pt x="176" y="933"/>
                  <a:pt x="174" y="935"/>
                </a:cubicBezTo>
                <a:cubicBezTo>
                  <a:pt x="178" y="935"/>
                  <a:pt x="178" y="933"/>
                  <a:pt x="178" y="931"/>
                </a:cubicBezTo>
                <a:close/>
                <a:moveTo>
                  <a:pt x="1184" y="948"/>
                </a:moveTo>
                <a:cubicBezTo>
                  <a:pt x="1186" y="945"/>
                  <a:pt x="1188" y="942"/>
                  <a:pt x="1189" y="939"/>
                </a:cubicBezTo>
                <a:cubicBezTo>
                  <a:pt x="1184" y="941"/>
                  <a:pt x="1188" y="934"/>
                  <a:pt x="1184" y="935"/>
                </a:cubicBezTo>
                <a:cubicBezTo>
                  <a:pt x="1177" y="945"/>
                  <a:pt x="1160" y="942"/>
                  <a:pt x="1160" y="956"/>
                </a:cubicBezTo>
                <a:cubicBezTo>
                  <a:pt x="1159" y="954"/>
                  <a:pt x="1158" y="957"/>
                  <a:pt x="1158" y="955"/>
                </a:cubicBezTo>
                <a:cubicBezTo>
                  <a:pt x="1158" y="954"/>
                  <a:pt x="1159" y="953"/>
                  <a:pt x="1158" y="952"/>
                </a:cubicBezTo>
                <a:cubicBezTo>
                  <a:pt x="1156" y="954"/>
                  <a:pt x="1155" y="956"/>
                  <a:pt x="1154" y="958"/>
                </a:cubicBezTo>
                <a:cubicBezTo>
                  <a:pt x="1149" y="959"/>
                  <a:pt x="1153" y="956"/>
                  <a:pt x="1149" y="955"/>
                </a:cubicBezTo>
                <a:cubicBezTo>
                  <a:pt x="1150" y="963"/>
                  <a:pt x="1143" y="964"/>
                  <a:pt x="1135" y="964"/>
                </a:cubicBezTo>
                <a:cubicBezTo>
                  <a:pt x="1132" y="973"/>
                  <a:pt x="1125" y="977"/>
                  <a:pt x="1117" y="980"/>
                </a:cubicBezTo>
                <a:cubicBezTo>
                  <a:pt x="1114" y="975"/>
                  <a:pt x="1120" y="972"/>
                  <a:pt x="1122" y="969"/>
                </a:cubicBezTo>
                <a:cubicBezTo>
                  <a:pt x="1117" y="969"/>
                  <a:pt x="1126" y="967"/>
                  <a:pt x="1122" y="965"/>
                </a:cubicBezTo>
                <a:cubicBezTo>
                  <a:pt x="1121" y="968"/>
                  <a:pt x="1119" y="965"/>
                  <a:pt x="1118" y="965"/>
                </a:cubicBezTo>
                <a:cubicBezTo>
                  <a:pt x="1116" y="966"/>
                  <a:pt x="1115" y="969"/>
                  <a:pt x="1114" y="972"/>
                </a:cubicBezTo>
                <a:cubicBezTo>
                  <a:pt x="1109" y="971"/>
                  <a:pt x="1108" y="974"/>
                  <a:pt x="1106" y="977"/>
                </a:cubicBezTo>
                <a:cubicBezTo>
                  <a:pt x="1110" y="976"/>
                  <a:pt x="1110" y="973"/>
                  <a:pt x="1114" y="974"/>
                </a:cubicBezTo>
                <a:cubicBezTo>
                  <a:pt x="1118" y="982"/>
                  <a:pt x="1110" y="982"/>
                  <a:pt x="1107" y="987"/>
                </a:cubicBezTo>
                <a:cubicBezTo>
                  <a:pt x="1115" y="986"/>
                  <a:pt x="1119" y="980"/>
                  <a:pt x="1127" y="978"/>
                </a:cubicBezTo>
                <a:cubicBezTo>
                  <a:pt x="1128" y="981"/>
                  <a:pt x="1129" y="983"/>
                  <a:pt x="1130" y="984"/>
                </a:cubicBezTo>
                <a:cubicBezTo>
                  <a:pt x="1134" y="981"/>
                  <a:pt x="1140" y="978"/>
                  <a:pt x="1143" y="973"/>
                </a:cubicBezTo>
                <a:cubicBezTo>
                  <a:pt x="1153" y="977"/>
                  <a:pt x="1151" y="960"/>
                  <a:pt x="1158" y="958"/>
                </a:cubicBezTo>
                <a:cubicBezTo>
                  <a:pt x="1161" y="958"/>
                  <a:pt x="1161" y="961"/>
                  <a:pt x="1164" y="960"/>
                </a:cubicBezTo>
                <a:cubicBezTo>
                  <a:pt x="1171" y="957"/>
                  <a:pt x="1174" y="946"/>
                  <a:pt x="1184" y="948"/>
                </a:cubicBezTo>
                <a:close/>
                <a:moveTo>
                  <a:pt x="215" y="940"/>
                </a:moveTo>
                <a:cubicBezTo>
                  <a:pt x="216" y="940"/>
                  <a:pt x="218" y="940"/>
                  <a:pt x="218" y="942"/>
                </a:cubicBezTo>
                <a:cubicBezTo>
                  <a:pt x="219" y="942"/>
                  <a:pt x="221" y="942"/>
                  <a:pt x="221" y="940"/>
                </a:cubicBezTo>
                <a:cubicBezTo>
                  <a:pt x="220" y="940"/>
                  <a:pt x="220" y="940"/>
                  <a:pt x="220" y="939"/>
                </a:cubicBezTo>
                <a:cubicBezTo>
                  <a:pt x="218" y="939"/>
                  <a:pt x="215" y="938"/>
                  <a:pt x="215" y="940"/>
                </a:cubicBezTo>
                <a:close/>
                <a:moveTo>
                  <a:pt x="1064" y="943"/>
                </a:moveTo>
                <a:cubicBezTo>
                  <a:pt x="1065" y="946"/>
                  <a:pt x="1063" y="946"/>
                  <a:pt x="1062" y="948"/>
                </a:cubicBezTo>
                <a:cubicBezTo>
                  <a:pt x="1066" y="947"/>
                  <a:pt x="1065" y="950"/>
                  <a:pt x="1068" y="950"/>
                </a:cubicBezTo>
                <a:cubicBezTo>
                  <a:pt x="1069" y="948"/>
                  <a:pt x="1073" y="948"/>
                  <a:pt x="1072" y="944"/>
                </a:cubicBezTo>
                <a:cubicBezTo>
                  <a:pt x="1070" y="943"/>
                  <a:pt x="1069" y="948"/>
                  <a:pt x="1069" y="945"/>
                </a:cubicBezTo>
                <a:cubicBezTo>
                  <a:pt x="1069" y="944"/>
                  <a:pt x="1070" y="943"/>
                  <a:pt x="1070" y="942"/>
                </a:cubicBezTo>
                <a:cubicBezTo>
                  <a:pt x="1068" y="942"/>
                  <a:pt x="1067" y="940"/>
                  <a:pt x="1064" y="939"/>
                </a:cubicBezTo>
                <a:cubicBezTo>
                  <a:pt x="1063" y="944"/>
                  <a:pt x="1057" y="942"/>
                  <a:pt x="1058" y="948"/>
                </a:cubicBezTo>
                <a:cubicBezTo>
                  <a:pt x="1063" y="949"/>
                  <a:pt x="1061" y="944"/>
                  <a:pt x="1064" y="943"/>
                </a:cubicBezTo>
                <a:close/>
                <a:moveTo>
                  <a:pt x="942" y="948"/>
                </a:moveTo>
                <a:cubicBezTo>
                  <a:pt x="942" y="944"/>
                  <a:pt x="942" y="944"/>
                  <a:pt x="942" y="944"/>
                </a:cubicBezTo>
                <a:cubicBezTo>
                  <a:pt x="939" y="943"/>
                  <a:pt x="939" y="949"/>
                  <a:pt x="942" y="948"/>
                </a:cubicBezTo>
                <a:close/>
                <a:moveTo>
                  <a:pt x="1171" y="961"/>
                </a:moveTo>
                <a:cubicBezTo>
                  <a:pt x="1171" y="966"/>
                  <a:pt x="1164" y="965"/>
                  <a:pt x="1164" y="970"/>
                </a:cubicBezTo>
                <a:cubicBezTo>
                  <a:pt x="1176" y="963"/>
                  <a:pt x="1186" y="960"/>
                  <a:pt x="1195" y="950"/>
                </a:cubicBezTo>
                <a:cubicBezTo>
                  <a:pt x="1185" y="945"/>
                  <a:pt x="1181" y="960"/>
                  <a:pt x="1171" y="961"/>
                </a:cubicBezTo>
                <a:close/>
                <a:moveTo>
                  <a:pt x="199" y="950"/>
                </a:moveTo>
                <a:cubicBezTo>
                  <a:pt x="197" y="950"/>
                  <a:pt x="194" y="950"/>
                  <a:pt x="195" y="952"/>
                </a:cubicBezTo>
                <a:cubicBezTo>
                  <a:pt x="197" y="952"/>
                  <a:pt x="199" y="952"/>
                  <a:pt x="199" y="950"/>
                </a:cubicBezTo>
                <a:close/>
                <a:moveTo>
                  <a:pt x="72" y="952"/>
                </a:moveTo>
                <a:cubicBezTo>
                  <a:pt x="70" y="949"/>
                  <a:pt x="65" y="951"/>
                  <a:pt x="64" y="954"/>
                </a:cubicBezTo>
                <a:cubicBezTo>
                  <a:pt x="67" y="954"/>
                  <a:pt x="71" y="955"/>
                  <a:pt x="72" y="952"/>
                </a:cubicBezTo>
                <a:close/>
                <a:moveTo>
                  <a:pt x="1136" y="954"/>
                </a:moveTo>
                <a:cubicBezTo>
                  <a:pt x="1139" y="955"/>
                  <a:pt x="1141" y="954"/>
                  <a:pt x="1140" y="951"/>
                </a:cubicBezTo>
                <a:cubicBezTo>
                  <a:pt x="1137" y="951"/>
                  <a:pt x="1137" y="951"/>
                  <a:pt x="1137" y="951"/>
                </a:cubicBezTo>
                <a:cubicBezTo>
                  <a:pt x="1138" y="952"/>
                  <a:pt x="1136" y="953"/>
                  <a:pt x="1136" y="954"/>
                </a:cubicBezTo>
                <a:close/>
                <a:moveTo>
                  <a:pt x="90" y="958"/>
                </a:moveTo>
                <a:cubicBezTo>
                  <a:pt x="89" y="960"/>
                  <a:pt x="87" y="960"/>
                  <a:pt x="87" y="962"/>
                </a:cubicBezTo>
                <a:cubicBezTo>
                  <a:pt x="91" y="962"/>
                  <a:pt x="91" y="962"/>
                  <a:pt x="91" y="962"/>
                </a:cubicBezTo>
                <a:cubicBezTo>
                  <a:pt x="91" y="960"/>
                  <a:pt x="91" y="958"/>
                  <a:pt x="90" y="958"/>
                </a:cubicBezTo>
                <a:close/>
                <a:moveTo>
                  <a:pt x="130" y="964"/>
                </a:moveTo>
                <a:cubicBezTo>
                  <a:pt x="134" y="965"/>
                  <a:pt x="135" y="959"/>
                  <a:pt x="133" y="958"/>
                </a:cubicBezTo>
                <a:cubicBezTo>
                  <a:pt x="132" y="959"/>
                  <a:pt x="128" y="961"/>
                  <a:pt x="130" y="964"/>
                </a:cubicBezTo>
                <a:close/>
                <a:moveTo>
                  <a:pt x="236" y="965"/>
                </a:moveTo>
                <a:cubicBezTo>
                  <a:pt x="236" y="967"/>
                  <a:pt x="236" y="968"/>
                  <a:pt x="237" y="969"/>
                </a:cubicBezTo>
                <a:cubicBezTo>
                  <a:pt x="243" y="967"/>
                  <a:pt x="247" y="971"/>
                  <a:pt x="248" y="975"/>
                </a:cubicBezTo>
                <a:cubicBezTo>
                  <a:pt x="248" y="967"/>
                  <a:pt x="247" y="967"/>
                  <a:pt x="247" y="960"/>
                </a:cubicBezTo>
                <a:cubicBezTo>
                  <a:pt x="242" y="960"/>
                  <a:pt x="240" y="963"/>
                  <a:pt x="236" y="965"/>
                </a:cubicBezTo>
                <a:close/>
                <a:moveTo>
                  <a:pt x="171" y="965"/>
                </a:moveTo>
                <a:cubicBezTo>
                  <a:pt x="167" y="965"/>
                  <a:pt x="167" y="968"/>
                  <a:pt x="164" y="969"/>
                </a:cubicBezTo>
                <a:cubicBezTo>
                  <a:pt x="168" y="969"/>
                  <a:pt x="170" y="968"/>
                  <a:pt x="171" y="965"/>
                </a:cubicBezTo>
                <a:close/>
                <a:moveTo>
                  <a:pt x="1060" y="970"/>
                </a:moveTo>
                <a:cubicBezTo>
                  <a:pt x="1064" y="970"/>
                  <a:pt x="1066" y="969"/>
                  <a:pt x="1067" y="966"/>
                </a:cubicBezTo>
                <a:cubicBezTo>
                  <a:pt x="1064" y="967"/>
                  <a:pt x="1061" y="967"/>
                  <a:pt x="1060" y="970"/>
                </a:cubicBezTo>
                <a:close/>
                <a:moveTo>
                  <a:pt x="187" y="977"/>
                </a:moveTo>
                <a:cubicBezTo>
                  <a:pt x="187" y="978"/>
                  <a:pt x="188" y="981"/>
                  <a:pt x="186" y="981"/>
                </a:cubicBezTo>
                <a:cubicBezTo>
                  <a:pt x="182" y="981"/>
                  <a:pt x="178" y="982"/>
                  <a:pt x="176" y="985"/>
                </a:cubicBezTo>
                <a:cubicBezTo>
                  <a:pt x="173" y="986"/>
                  <a:pt x="175" y="982"/>
                  <a:pt x="172" y="983"/>
                </a:cubicBezTo>
                <a:cubicBezTo>
                  <a:pt x="166" y="985"/>
                  <a:pt x="164" y="989"/>
                  <a:pt x="161" y="992"/>
                </a:cubicBezTo>
                <a:cubicBezTo>
                  <a:pt x="156" y="997"/>
                  <a:pt x="149" y="999"/>
                  <a:pt x="145" y="1001"/>
                </a:cubicBezTo>
                <a:cubicBezTo>
                  <a:pt x="159" y="1005"/>
                  <a:pt x="173" y="992"/>
                  <a:pt x="179" y="985"/>
                </a:cubicBezTo>
                <a:cubicBezTo>
                  <a:pt x="191" y="984"/>
                  <a:pt x="196" y="977"/>
                  <a:pt x="204" y="972"/>
                </a:cubicBezTo>
                <a:cubicBezTo>
                  <a:pt x="196" y="971"/>
                  <a:pt x="193" y="975"/>
                  <a:pt x="187" y="977"/>
                </a:cubicBezTo>
                <a:close/>
                <a:moveTo>
                  <a:pt x="1174" y="972"/>
                </a:moveTo>
                <a:cubicBezTo>
                  <a:pt x="1175" y="975"/>
                  <a:pt x="1171" y="974"/>
                  <a:pt x="1172" y="977"/>
                </a:cubicBezTo>
                <a:cubicBezTo>
                  <a:pt x="1175" y="977"/>
                  <a:pt x="1177" y="973"/>
                  <a:pt x="1174" y="972"/>
                </a:cubicBezTo>
                <a:close/>
                <a:moveTo>
                  <a:pt x="1190" y="976"/>
                </a:moveTo>
                <a:cubicBezTo>
                  <a:pt x="1185" y="977"/>
                  <a:pt x="1178" y="975"/>
                  <a:pt x="1177" y="980"/>
                </a:cubicBezTo>
                <a:cubicBezTo>
                  <a:pt x="1183" y="977"/>
                  <a:pt x="1187" y="984"/>
                  <a:pt x="1190" y="980"/>
                </a:cubicBezTo>
                <a:cubicBezTo>
                  <a:pt x="1185" y="980"/>
                  <a:pt x="1188" y="977"/>
                  <a:pt x="1190" y="976"/>
                </a:cubicBezTo>
                <a:close/>
                <a:moveTo>
                  <a:pt x="989" y="985"/>
                </a:moveTo>
                <a:cubicBezTo>
                  <a:pt x="991" y="985"/>
                  <a:pt x="991" y="986"/>
                  <a:pt x="991" y="988"/>
                </a:cubicBezTo>
                <a:cubicBezTo>
                  <a:pt x="995" y="986"/>
                  <a:pt x="997" y="983"/>
                  <a:pt x="999" y="979"/>
                </a:cubicBezTo>
                <a:cubicBezTo>
                  <a:pt x="994" y="980"/>
                  <a:pt x="991" y="982"/>
                  <a:pt x="989" y="985"/>
                </a:cubicBezTo>
                <a:close/>
                <a:moveTo>
                  <a:pt x="207" y="982"/>
                </a:moveTo>
                <a:cubicBezTo>
                  <a:pt x="210" y="985"/>
                  <a:pt x="216" y="983"/>
                  <a:pt x="219" y="982"/>
                </a:cubicBezTo>
                <a:cubicBezTo>
                  <a:pt x="217" y="981"/>
                  <a:pt x="211" y="979"/>
                  <a:pt x="207" y="982"/>
                </a:cubicBezTo>
                <a:close/>
                <a:moveTo>
                  <a:pt x="4" y="982"/>
                </a:moveTo>
                <a:cubicBezTo>
                  <a:pt x="2" y="983"/>
                  <a:pt x="1" y="985"/>
                  <a:pt x="0" y="988"/>
                </a:cubicBezTo>
                <a:cubicBezTo>
                  <a:pt x="4" y="987"/>
                  <a:pt x="6" y="990"/>
                  <a:pt x="9" y="991"/>
                </a:cubicBezTo>
                <a:cubicBezTo>
                  <a:pt x="9" y="987"/>
                  <a:pt x="15" y="989"/>
                  <a:pt x="14" y="985"/>
                </a:cubicBezTo>
                <a:cubicBezTo>
                  <a:pt x="9" y="987"/>
                  <a:pt x="8" y="984"/>
                  <a:pt x="4" y="982"/>
                </a:cubicBezTo>
                <a:close/>
                <a:moveTo>
                  <a:pt x="1088" y="991"/>
                </a:moveTo>
                <a:cubicBezTo>
                  <a:pt x="1090" y="987"/>
                  <a:pt x="1095" y="986"/>
                  <a:pt x="1099" y="986"/>
                </a:cubicBezTo>
                <a:cubicBezTo>
                  <a:pt x="1098" y="977"/>
                  <a:pt x="1086" y="988"/>
                  <a:pt x="1088" y="991"/>
                </a:cubicBezTo>
                <a:close/>
                <a:moveTo>
                  <a:pt x="1136" y="986"/>
                </a:moveTo>
                <a:cubicBezTo>
                  <a:pt x="1138" y="986"/>
                  <a:pt x="1138" y="987"/>
                  <a:pt x="1139" y="988"/>
                </a:cubicBezTo>
                <a:cubicBezTo>
                  <a:pt x="1138" y="985"/>
                  <a:pt x="1142" y="987"/>
                  <a:pt x="1141" y="984"/>
                </a:cubicBezTo>
                <a:cubicBezTo>
                  <a:pt x="1139" y="984"/>
                  <a:pt x="1137" y="985"/>
                  <a:pt x="1136" y="986"/>
                </a:cubicBezTo>
                <a:close/>
                <a:moveTo>
                  <a:pt x="1151" y="990"/>
                </a:moveTo>
                <a:cubicBezTo>
                  <a:pt x="1152" y="990"/>
                  <a:pt x="1153" y="991"/>
                  <a:pt x="1154" y="991"/>
                </a:cubicBezTo>
                <a:cubicBezTo>
                  <a:pt x="1153" y="998"/>
                  <a:pt x="1147" y="992"/>
                  <a:pt x="1146" y="995"/>
                </a:cubicBezTo>
                <a:cubicBezTo>
                  <a:pt x="1150" y="996"/>
                  <a:pt x="1151" y="999"/>
                  <a:pt x="1154" y="1000"/>
                </a:cubicBezTo>
                <a:cubicBezTo>
                  <a:pt x="1152" y="997"/>
                  <a:pt x="1153" y="993"/>
                  <a:pt x="1157" y="992"/>
                </a:cubicBezTo>
                <a:cubicBezTo>
                  <a:pt x="1156" y="991"/>
                  <a:pt x="1156" y="989"/>
                  <a:pt x="1155" y="988"/>
                </a:cubicBezTo>
                <a:cubicBezTo>
                  <a:pt x="1155" y="990"/>
                  <a:pt x="1150" y="987"/>
                  <a:pt x="1151" y="990"/>
                </a:cubicBezTo>
                <a:close/>
                <a:moveTo>
                  <a:pt x="845" y="991"/>
                </a:moveTo>
                <a:cubicBezTo>
                  <a:pt x="842" y="993"/>
                  <a:pt x="834" y="994"/>
                  <a:pt x="836" y="998"/>
                </a:cubicBezTo>
                <a:cubicBezTo>
                  <a:pt x="839" y="996"/>
                  <a:pt x="843" y="995"/>
                  <a:pt x="845" y="991"/>
                </a:cubicBezTo>
                <a:close/>
                <a:moveTo>
                  <a:pt x="996" y="992"/>
                </a:moveTo>
                <a:cubicBezTo>
                  <a:pt x="994" y="993"/>
                  <a:pt x="992" y="994"/>
                  <a:pt x="991" y="995"/>
                </a:cubicBezTo>
                <a:cubicBezTo>
                  <a:pt x="994" y="995"/>
                  <a:pt x="996" y="995"/>
                  <a:pt x="996" y="992"/>
                </a:cubicBezTo>
                <a:close/>
                <a:moveTo>
                  <a:pt x="1031" y="997"/>
                </a:moveTo>
                <a:cubicBezTo>
                  <a:pt x="1031" y="995"/>
                  <a:pt x="1034" y="996"/>
                  <a:pt x="1035" y="994"/>
                </a:cubicBezTo>
                <a:cubicBezTo>
                  <a:pt x="1033" y="992"/>
                  <a:pt x="1028" y="996"/>
                  <a:pt x="1031" y="997"/>
                </a:cubicBezTo>
                <a:close/>
                <a:moveTo>
                  <a:pt x="856" y="1002"/>
                </a:moveTo>
                <a:cubicBezTo>
                  <a:pt x="861" y="1004"/>
                  <a:pt x="865" y="997"/>
                  <a:pt x="869" y="995"/>
                </a:cubicBezTo>
                <a:cubicBezTo>
                  <a:pt x="865" y="998"/>
                  <a:pt x="858" y="994"/>
                  <a:pt x="854" y="1000"/>
                </a:cubicBezTo>
                <a:cubicBezTo>
                  <a:pt x="856" y="1001"/>
                  <a:pt x="858" y="997"/>
                  <a:pt x="859" y="999"/>
                </a:cubicBezTo>
                <a:cubicBezTo>
                  <a:pt x="858" y="999"/>
                  <a:pt x="857" y="1000"/>
                  <a:pt x="856" y="1002"/>
                </a:cubicBezTo>
                <a:close/>
                <a:moveTo>
                  <a:pt x="882" y="994"/>
                </a:moveTo>
                <a:cubicBezTo>
                  <a:pt x="880" y="996"/>
                  <a:pt x="873" y="997"/>
                  <a:pt x="876" y="1001"/>
                </a:cubicBezTo>
                <a:cubicBezTo>
                  <a:pt x="880" y="1001"/>
                  <a:pt x="884" y="997"/>
                  <a:pt x="882" y="994"/>
                </a:cubicBezTo>
                <a:close/>
                <a:moveTo>
                  <a:pt x="327" y="1005"/>
                </a:moveTo>
                <a:cubicBezTo>
                  <a:pt x="328" y="1004"/>
                  <a:pt x="332" y="1005"/>
                  <a:pt x="331" y="1002"/>
                </a:cubicBezTo>
                <a:cubicBezTo>
                  <a:pt x="329" y="1002"/>
                  <a:pt x="325" y="1004"/>
                  <a:pt x="327" y="1005"/>
                </a:cubicBezTo>
                <a:close/>
                <a:moveTo>
                  <a:pt x="126" y="1017"/>
                </a:moveTo>
                <a:cubicBezTo>
                  <a:pt x="133" y="1015"/>
                  <a:pt x="141" y="1013"/>
                  <a:pt x="143" y="1006"/>
                </a:cubicBezTo>
                <a:cubicBezTo>
                  <a:pt x="136" y="1000"/>
                  <a:pt x="127" y="1008"/>
                  <a:pt x="126" y="1017"/>
                </a:cubicBezTo>
                <a:close/>
                <a:moveTo>
                  <a:pt x="825" y="1024"/>
                </a:moveTo>
                <a:cubicBezTo>
                  <a:pt x="837" y="1021"/>
                  <a:pt x="845" y="1013"/>
                  <a:pt x="852" y="1005"/>
                </a:cubicBezTo>
                <a:cubicBezTo>
                  <a:pt x="840" y="1006"/>
                  <a:pt x="834" y="1017"/>
                  <a:pt x="825" y="1018"/>
                </a:cubicBezTo>
                <a:cubicBezTo>
                  <a:pt x="827" y="1021"/>
                  <a:pt x="822" y="1022"/>
                  <a:pt x="825" y="1024"/>
                </a:cubicBezTo>
                <a:close/>
                <a:moveTo>
                  <a:pt x="834" y="1010"/>
                </a:moveTo>
                <a:cubicBezTo>
                  <a:pt x="836" y="1007"/>
                  <a:pt x="840" y="1009"/>
                  <a:pt x="840" y="1006"/>
                </a:cubicBezTo>
                <a:cubicBezTo>
                  <a:pt x="838" y="1004"/>
                  <a:pt x="830" y="1007"/>
                  <a:pt x="834" y="1010"/>
                </a:cubicBezTo>
                <a:close/>
                <a:moveTo>
                  <a:pt x="828" y="1006"/>
                </a:moveTo>
                <a:cubicBezTo>
                  <a:pt x="828" y="1009"/>
                  <a:pt x="824" y="1008"/>
                  <a:pt x="824" y="1011"/>
                </a:cubicBezTo>
                <a:cubicBezTo>
                  <a:pt x="827" y="1012"/>
                  <a:pt x="830" y="1012"/>
                  <a:pt x="832" y="1011"/>
                </a:cubicBezTo>
                <a:cubicBezTo>
                  <a:pt x="831" y="1009"/>
                  <a:pt x="830" y="1007"/>
                  <a:pt x="828" y="1006"/>
                </a:cubicBezTo>
                <a:close/>
                <a:moveTo>
                  <a:pt x="985" y="1009"/>
                </a:moveTo>
                <a:cubicBezTo>
                  <a:pt x="977" y="1010"/>
                  <a:pt x="972" y="1015"/>
                  <a:pt x="967" y="1019"/>
                </a:cubicBezTo>
                <a:cubicBezTo>
                  <a:pt x="976" y="1019"/>
                  <a:pt x="982" y="1015"/>
                  <a:pt x="985" y="1009"/>
                </a:cubicBezTo>
                <a:close/>
                <a:moveTo>
                  <a:pt x="1131" y="1012"/>
                </a:moveTo>
                <a:cubicBezTo>
                  <a:pt x="1133" y="1012"/>
                  <a:pt x="1135" y="1011"/>
                  <a:pt x="1136" y="1009"/>
                </a:cubicBezTo>
                <a:cubicBezTo>
                  <a:pt x="1133" y="1009"/>
                  <a:pt x="1131" y="1009"/>
                  <a:pt x="1131" y="1012"/>
                </a:cubicBezTo>
                <a:close/>
                <a:moveTo>
                  <a:pt x="816" y="1013"/>
                </a:moveTo>
                <a:cubicBezTo>
                  <a:pt x="813" y="1013"/>
                  <a:pt x="810" y="1014"/>
                  <a:pt x="808" y="1016"/>
                </a:cubicBezTo>
                <a:cubicBezTo>
                  <a:pt x="811" y="1015"/>
                  <a:pt x="815" y="1015"/>
                  <a:pt x="816" y="1013"/>
                </a:cubicBezTo>
                <a:close/>
                <a:moveTo>
                  <a:pt x="937" y="1026"/>
                </a:moveTo>
                <a:cubicBezTo>
                  <a:pt x="942" y="1026"/>
                  <a:pt x="945" y="1024"/>
                  <a:pt x="948" y="1021"/>
                </a:cubicBezTo>
                <a:cubicBezTo>
                  <a:pt x="947" y="1020"/>
                  <a:pt x="947" y="1017"/>
                  <a:pt x="946" y="1017"/>
                </a:cubicBezTo>
                <a:cubicBezTo>
                  <a:pt x="945" y="1018"/>
                  <a:pt x="942" y="1019"/>
                  <a:pt x="943" y="1016"/>
                </a:cubicBezTo>
                <a:cubicBezTo>
                  <a:pt x="938" y="1018"/>
                  <a:pt x="940" y="1022"/>
                  <a:pt x="937" y="1026"/>
                </a:cubicBezTo>
                <a:close/>
                <a:moveTo>
                  <a:pt x="239" y="1024"/>
                </a:moveTo>
                <a:cubicBezTo>
                  <a:pt x="239" y="1023"/>
                  <a:pt x="244" y="1021"/>
                  <a:pt x="241" y="1019"/>
                </a:cubicBezTo>
                <a:cubicBezTo>
                  <a:pt x="241" y="1021"/>
                  <a:pt x="235" y="1022"/>
                  <a:pt x="239" y="1024"/>
                </a:cubicBezTo>
                <a:close/>
                <a:moveTo>
                  <a:pt x="976" y="1035"/>
                </a:moveTo>
                <a:cubicBezTo>
                  <a:pt x="977" y="1036"/>
                  <a:pt x="983" y="1034"/>
                  <a:pt x="983" y="1030"/>
                </a:cubicBezTo>
                <a:cubicBezTo>
                  <a:pt x="976" y="1034"/>
                  <a:pt x="962" y="1038"/>
                  <a:pt x="956" y="1044"/>
                </a:cubicBezTo>
                <a:cubicBezTo>
                  <a:pt x="965" y="1044"/>
                  <a:pt x="970" y="1039"/>
                  <a:pt x="976" y="1035"/>
                </a:cubicBezTo>
                <a:close/>
                <a:moveTo>
                  <a:pt x="978" y="1043"/>
                </a:moveTo>
                <a:cubicBezTo>
                  <a:pt x="975" y="1043"/>
                  <a:pt x="973" y="1045"/>
                  <a:pt x="972" y="1046"/>
                </a:cubicBezTo>
                <a:cubicBezTo>
                  <a:pt x="974" y="1046"/>
                  <a:pt x="978" y="1046"/>
                  <a:pt x="978" y="1043"/>
                </a:cubicBezTo>
                <a:close/>
                <a:moveTo>
                  <a:pt x="245" y="1049"/>
                </a:moveTo>
                <a:cubicBezTo>
                  <a:pt x="243" y="1053"/>
                  <a:pt x="242" y="1059"/>
                  <a:pt x="240" y="1062"/>
                </a:cubicBezTo>
                <a:cubicBezTo>
                  <a:pt x="248" y="1060"/>
                  <a:pt x="255" y="1056"/>
                  <a:pt x="258" y="1048"/>
                </a:cubicBezTo>
                <a:cubicBezTo>
                  <a:pt x="254" y="1051"/>
                  <a:pt x="250" y="1050"/>
                  <a:pt x="245" y="1049"/>
                </a:cubicBezTo>
                <a:close/>
                <a:moveTo>
                  <a:pt x="921" y="1054"/>
                </a:moveTo>
                <a:cubicBezTo>
                  <a:pt x="923" y="1053"/>
                  <a:pt x="932" y="1052"/>
                  <a:pt x="933" y="1048"/>
                </a:cubicBezTo>
                <a:cubicBezTo>
                  <a:pt x="930" y="1050"/>
                  <a:pt x="923" y="1050"/>
                  <a:pt x="921" y="1054"/>
                </a:cubicBezTo>
                <a:close/>
                <a:moveTo>
                  <a:pt x="926" y="1062"/>
                </a:moveTo>
                <a:cubicBezTo>
                  <a:pt x="928" y="1057"/>
                  <a:pt x="934" y="1057"/>
                  <a:pt x="938" y="1054"/>
                </a:cubicBezTo>
                <a:cubicBezTo>
                  <a:pt x="931" y="1054"/>
                  <a:pt x="925" y="1057"/>
                  <a:pt x="921" y="1060"/>
                </a:cubicBezTo>
                <a:cubicBezTo>
                  <a:pt x="922" y="1061"/>
                  <a:pt x="925" y="1061"/>
                  <a:pt x="926" y="1062"/>
                </a:cubicBezTo>
                <a:close/>
                <a:moveTo>
                  <a:pt x="768" y="1057"/>
                </a:moveTo>
                <a:cubicBezTo>
                  <a:pt x="762" y="1054"/>
                  <a:pt x="760" y="1062"/>
                  <a:pt x="755" y="1060"/>
                </a:cubicBezTo>
                <a:cubicBezTo>
                  <a:pt x="755" y="1063"/>
                  <a:pt x="757" y="1063"/>
                  <a:pt x="758" y="1064"/>
                </a:cubicBezTo>
                <a:cubicBezTo>
                  <a:pt x="761" y="1060"/>
                  <a:pt x="766" y="1061"/>
                  <a:pt x="768" y="1057"/>
                </a:cubicBezTo>
                <a:close/>
                <a:moveTo>
                  <a:pt x="718" y="1059"/>
                </a:moveTo>
                <a:cubicBezTo>
                  <a:pt x="715" y="1059"/>
                  <a:pt x="713" y="1060"/>
                  <a:pt x="712" y="1062"/>
                </a:cubicBezTo>
                <a:cubicBezTo>
                  <a:pt x="713" y="1062"/>
                  <a:pt x="713" y="1063"/>
                  <a:pt x="712" y="1064"/>
                </a:cubicBezTo>
                <a:cubicBezTo>
                  <a:pt x="715" y="1063"/>
                  <a:pt x="718" y="1062"/>
                  <a:pt x="718" y="1059"/>
                </a:cubicBezTo>
                <a:close/>
                <a:moveTo>
                  <a:pt x="906" y="1070"/>
                </a:moveTo>
                <a:cubicBezTo>
                  <a:pt x="911" y="1069"/>
                  <a:pt x="915" y="1067"/>
                  <a:pt x="919" y="1064"/>
                </a:cubicBezTo>
                <a:cubicBezTo>
                  <a:pt x="919" y="1064"/>
                  <a:pt x="918" y="1063"/>
                  <a:pt x="918" y="1062"/>
                </a:cubicBezTo>
                <a:cubicBezTo>
                  <a:pt x="914" y="1065"/>
                  <a:pt x="906" y="1064"/>
                  <a:pt x="906" y="1070"/>
                </a:cubicBezTo>
                <a:close/>
                <a:moveTo>
                  <a:pt x="524" y="1069"/>
                </a:moveTo>
                <a:cubicBezTo>
                  <a:pt x="524" y="1066"/>
                  <a:pt x="526" y="1066"/>
                  <a:pt x="526" y="1063"/>
                </a:cubicBezTo>
                <a:cubicBezTo>
                  <a:pt x="523" y="1062"/>
                  <a:pt x="523" y="1065"/>
                  <a:pt x="522" y="1063"/>
                </a:cubicBezTo>
                <a:cubicBezTo>
                  <a:pt x="522" y="1069"/>
                  <a:pt x="515" y="1064"/>
                  <a:pt x="515" y="1068"/>
                </a:cubicBezTo>
                <a:cubicBezTo>
                  <a:pt x="516" y="1070"/>
                  <a:pt x="521" y="1068"/>
                  <a:pt x="524" y="1069"/>
                </a:cubicBezTo>
                <a:close/>
                <a:moveTo>
                  <a:pt x="678" y="1074"/>
                </a:moveTo>
                <a:cubicBezTo>
                  <a:pt x="691" y="1077"/>
                  <a:pt x="702" y="1069"/>
                  <a:pt x="710" y="1063"/>
                </a:cubicBezTo>
                <a:cubicBezTo>
                  <a:pt x="699" y="1065"/>
                  <a:pt x="688" y="1067"/>
                  <a:pt x="682" y="1073"/>
                </a:cubicBezTo>
                <a:cubicBezTo>
                  <a:pt x="682" y="1072"/>
                  <a:pt x="682" y="1071"/>
                  <a:pt x="681" y="1070"/>
                </a:cubicBezTo>
                <a:cubicBezTo>
                  <a:pt x="682" y="1074"/>
                  <a:pt x="677" y="1071"/>
                  <a:pt x="678" y="1074"/>
                </a:cubicBezTo>
                <a:close/>
                <a:moveTo>
                  <a:pt x="747" y="1066"/>
                </a:moveTo>
                <a:cubicBezTo>
                  <a:pt x="736" y="1067"/>
                  <a:pt x="724" y="1073"/>
                  <a:pt x="716" y="1078"/>
                </a:cubicBezTo>
                <a:cubicBezTo>
                  <a:pt x="727" y="1080"/>
                  <a:pt x="733" y="1070"/>
                  <a:pt x="744" y="1070"/>
                </a:cubicBezTo>
                <a:cubicBezTo>
                  <a:pt x="743" y="1067"/>
                  <a:pt x="746" y="1067"/>
                  <a:pt x="747" y="1066"/>
                </a:cubicBezTo>
                <a:close/>
                <a:moveTo>
                  <a:pt x="1029" y="1088"/>
                </a:moveTo>
                <a:cubicBezTo>
                  <a:pt x="1035" y="1088"/>
                  <a:pt x="1051" y="1081"/>
                  <a:pt x="1048" y="1075"/>
                </a:cubicBezTo>
                <a:cubicBezTo>
                  <a:pt x="1043" y="1080"/>
                  <a:pt x="1034" y="1083"/>
                  <a:pt x="1029" y="1088"/>
                </a:cubicBezTo>
                <a:close/>
                <a:moveTo>
                  <a:pt x="402" y="1084"/>
                </a:moveTo>
                <a:cubicBezTo>
                  <a:pt x="402" y="1086"/>
                  <a:pt x="399" y="1085"/>
                  <a:pt x="399" y="1086"/>
                </a:cubicBezTo>
                <a:cubicBezTo>
                  <a:pt x="402" y="1085"/>
                  <a:pt x="399" y="1089"/>
                  <a:pt x="402" y="1089"/>
                </a:cubicBezTo>
                <a:cubicBezTo>
                  <a:pt x="403" y="1088"/>
                  <a:pt x="405" y="1085"/>
                  <a:pt x="402" y="1084"/>
                </a:cubicBezTo>
                <a:close/>
                <a:moveTo>
                  <a:pt x="710" y="1088"/>
                </a:moveTo>
                <a:cubicBezTo>
                  <a:pt x="708" y="1090"/>
                  <a:pt x="702" y="1089"/>
                  <a:pt x="702" y="1093"/>
                </a:cubicBezTo>
                <a:cubicBezTo>
                  <a:pt x="704" y="1094"/>
                  <a:pt x="707" y="1094"/>
                  <a:pt x="711" y="1094"/>
                </a:cubicBezTo>
                <a:cubicBezTo>
                  <a:pt x="712" y="1092"/>
                  <a:pt x="713" y="1089"/>
                  <a:pt x="710" y="1088"/>
                </a:cubicBezTo>
                <a:close/>
                <a:moveTo>
                  <a:pt x="710" y="1097"/>
                </a:moveTo>
                <a:cubicBezTo>
                  <a:pt x="712" y="1098"/>
                  <a:pt x="715" y="1096"/>
                  <a:pt x="714" y="1099"/>
                </a:cubicBezTo>
                <a:cubicBezTo>
                  <a:pt x="709" y="1100"/>
                  <a:pt x="709" y="1101"/>
                  <a:pt x="709" y="1105"/>
                </a:cubicBezTo>
                <a:cubicBezTo>
                  <a:pt x="711" y="1105"/>
                  <a:pt x="713" y="1105"/>
                  <a:pt x="714" y="1107"/>
                </a:cubicBezTo>
                <a:cubicBezTo>
                  <a:pt x="711" y="1108"/>
                  <a:pt x="710" y="1107"/>
                  <a:pt x="710" y="1109"/>
                </a:cubicBezTo>
                <a:cubicBezTo>
                  <a:pt x="715" y="1109"/>
                  <a:pt x="718" y="1106"/>
                  <a:pt x="721" y="1104"/>
                </a:cubicBezTo>
                <a:cubicBezTo>
                  <a:pt x="718" y="1103"/>
                  <a:pt x="716" y="1107"/>
                  <a:pt x="714" y="1104"/>
                </a:cubicBezTo>
                <a:cubicBezTo>
                  <a:pt x="717" y="1103"/>
                  <a:pt x="722" y="1099"/>
                  <a:pt x="725" y="1101"/>
                </a:cubicBezTo>
                <a:cubicBezTo>
                  <a:pt x="725" y="1103"/>
                  <a:pt x="722" y="1102"/>
                  <a:pt x="722" y="1104"/>
                </a:cubicBezTo>
                <a:cubicBezTo>
                  <a:pt x="725" y="1106"/>
                  <a:pt x="729" y="1104"/>
                  <a:pt x="731" y="1102"/>
                </a:cubicBezTo>
                <a:cubicBezTo>
                  <a:pt x="728" y="1102"/>
                  <a:pt x="726" y="1099"/>
                  <a:pt x="728" y="1097"/>
                </a:cubicBezTo>
                <a:cubicBezTo>
                  <a:pt x="726" y="1097"/>
                  <a:pt x="724" y="1098"/>
                  <a:pt x="724" y="1096"/>
                </a:cubicBezTo>
                <a:cubicBezTo>
                  <a:pt x="724" y="1094"/>
                  <a:pt x="727" y="1095"/>
                  <a:pt x="727" y="1094"/>
                </a:cubicBezTo>
                <a:cubicBezTo>
                  <a:pt x="725" y="1092"/>
                  <a:pt x="723" y="1090"/>
                  <a:pt x="721" y="1089"/>
                </a:cubicBezTo>
                <a:cubicBezTo>
                  <a:pt x="720" y="1095"/>
                  <a:pt x="712" y="1092"/>
                  <a:pt x="710" y="1097"/>
                </a:cubicBezTo>
                <a:close/>
                <a:moveTo>
                  <a:pt x="939" y="1102"/>
                </a:moveTo>
                <a:cubicBezTo>
                  <a:pt x="932" y="1106"/>
                  <a:pt x="924" y="1109"/>
                  <a:pt x="917" y="1113"/>
                </a:cubicBezTo>
                <a:cubicBezTo>
                  <a:pt x="928" y="1113"/>
                  <a:pt x="933" y="1105"/>
                  <a:pt x="940" y="1105"/>
                </a:cubicBezTo>
                <a:cubicBezTo>
                  <a:pt x="940" y="1104"/>
                  <a:pt x="941" y="1102"/>
                  <a:pt x="939" y="1102"/>
                </a:cubicBezTo>
                <a:close/>
                <a:moveTo>
                  <a:pt x="625" y="1108"/>
                </a:moveTo>
                <a:cubicBezTo>
                  <a:pt x="629" y="1107"/>
                  <a:pt x="634" y="1107"/>
                  <a:pt x="635" y="1104"/>
                </a:cubicBezTo>
                <a:cubicBezTo>
                  <a:pt x="631" y="1105"/>
                  <a:pt x="628" y="1105"/>
                  <a:pt x="625" y="1108"/>
                </a:cubicBezTo>
                <a:close/>
                <a:moveTo>
                  <a:pt x="682" y="1117"/>
                </a:moveTo>
                <a:cubicBezTo>
                  <a:pt x="685" y="1117"/>
                  <a:pt x="695" y="1117"/>
                  <a:pt x="697" y="1113"/>
                </a:cubicBezTo>
                <a:cubicBezTo>
                  <a:pt x="693" y="1112"/>
                  <a:pt x="692" y="1113"/>
                  <a:pt x="688" y="1113"/>
                </a:cubicBezTo>
                <a:cubicBezTo>
                  <a:pt x="684" y="1110"/>
                  <a:pt x="689" y="1110"/>
                  <a:pt x="689" y="1108"/>
                </a:cubicBezTo>
                <a:cubicBezTo>
                  <a:pt x="682" y="1108"/>
                  <a:pt x="687" y="1111"/>
                  <a:pt x="682" y="1113"/>
                </a:cubicBezTo>
                <a:cubicBezTo>
                  <a:pt x="686" y="1115"/>
                  <a:pt x="683" y="1115"/>
                  <a:pt x="682" y="1117"/>
                </a:cubicBezTo>
                <a:close/>
                <a:moveTo>
                  <a:pt x="561" y="1110"/>
                </a:moveTo>
                <a:cubicBezTo>
                  <a:pt x="558" y="1112"/>
                  <a:pt x="550" y="1108"/>
                  <a:pt x="547" y="1112"/>
                </a:cubicBezTo>
                <a:cubicBezTo>
                  <a:pt x="551" y="1114"/>
                  <a:pt x="560" y="1114"/>
                  <a:pt x="561" y="1110"/>
                </a:cubicBezTo>
                <a:close/>
                <a:moveTo>
                  <a:pt x="870" y="1113"/>
                </a:moveTo>
                <a:cubicBezTo>
                  <a:pt x="867" y="1113"/>
                  <a:pt x="866" y="1115"/>
                  <a:pt x="863" y="1115"/>
                </a:cubicBezTo>
                <a:cubicBezTo>
                  <a:pt x="865" y="1119"/>
                  <a:pt x="863" y="1120"/>
                  <a:pt x="862" y="1122"/>
                </a:cubicBezTo>
                <a:cubicBezTo>
                  <a:pt x="871" y="1122"/>
                  <a:pt x="869" y="1120"/>
                  <a:pt x="870" y="1113"/>
                </a:cubicBezTo>
                <a:close/>
                <a:moveTo>
                  <a:pt x="809" y="1121"/>
                </a:moveTo>
                <a:cubicBezTo>
                  <a:pt x="806" y="1121"/>
                  <a:pt x="802" y="1120"/>
                  <a:pt x="801" y="1123"/>
                </a:cubicBezTo>
                <a:cubicBezTo>
                  <a:pt x="804" y="1123"/>
                  <a:pt x="807" y="1122"/>
                  <a:pt x="809" y="1121"/>
                </a:cubicBezTo>
                <a:close/>
                <a:moveTo>
                  <a:pt x="742" y="1145"/>
                </a:moveTo>
                <a:cubicBezTo>
                  <a:pt x="746" y="1144"/>
                  <a:pt x="748" y="1141"/>
                  <a:pt x="749" y="1137"/>
                </a:cubicBezTo>
                <a:cubicBezTo>
                  <a:pt x="745" y="1140"/>
                  <a:pt x="743" y="1140"/>
                  <a:pt x="742" y="1145"/>
                </a:cubicBezTo>
                <a:close/>
                <a:moveTo>
                  <a:pt x="571" y="1138"/>
                </a:moveTo>
                <a:cubicBezTo>
                  <a:pt x="568" y="1141"/>
                  <a:pt x="562" y="1142"/>
                  <a:pt x="559" y="1145"/>
                </a:cubicBezTo>
                <a:cubicBezTo>
                  <a:pt x="564" y="1147"/>
                  <a:pt x="569" y="1142"/>
                  <a:pt x="571" y="1138"/>
                </a:cubicBezTo>
                <a:close/>
                <a:moveTo>
                  <a:pt x="611" y="1147"/>
                </a:moveTo>
                <a:cubicBezTo>
                  <a:pt x="609" y="1143"/>
                  <a:pt x="603" y="1146"/>
                  <a:pt x="602" y="1148"/>
                </a:cubicBezTo>
                <a:cubicBezTo>
                  <a:pt x="606" y="1148"/>
                  <a:pt x="610" y="1149"/>
                  <a:pt x="611" y="1147"/>
                </a:cubicBezTo>
                <a:close/>
                <a:moveTo>
                  <a:pt x="634" y="1152"/>
                </a:moveTo>
                <a:cubicBezTo>
                  <a:pt x="638" y="1153"/>
                  <a:pt x="644" y="1149"/>
                  <a:pt x="649" y="1148"/>
                </a:cubicBezTo>
                <a:cubicBezTo>
                  <a:pt x="644" y="1148"/>
                  <a:pt x="637" y="1148"/>
                  <a:pt x="634" y="1152"/>
                </a:cubicBezTo>
                <a:close/>
                <a:moveTo>
                  <a:pt x="695" y="1156"/>
                </a:moveTo>
                <a:cubicBezTo>
                  <a:pt x="689" y="1154"/>
                  <a:pt x="686" y="1160"/>
                  <a:pt x="681" y="1161"/>
                </a:cubicBezTo>
                <a:cubicBezTo>
                  <a:pt x="681" y="1161"/>
                  <a:pt x="680" y="1159"/>
                  <a:pt x="678" y="1160"/>
                </a:cubicBezTo>
                <a:cubicBezTo>
                  <a:pt x="674" y="1160"/>
                  <a:pt x="669" y="1166"/>
                  <a:pt x="662" y="1165"/>
                </a:cubicBezTo>
                <a:cubicBezTo>
                  <a:pt x="667" y="1171"/>
                  <a:pt x="677" y="1165"/>
                  <a:pt x="686" y="1162"/>
                </a:cubicBezTo>
                <a:cubicBezTo>
                  <a:pt x="693" y="1160"/>
                  <a:pt x="701" y="1159"/>
                  <a:pt x="708" y="1157"/>
                </a:cubicBezTo>
                <a:cubicBezTo>
                  <a:pt x="706" y="1151"/>
                  <a:pt x="697" y="1151"/>
                  <a:pt x="695" y="1156"/>
                </a:cubicBezTo>
                <a:close/>
                <a:moveTo>
                  <a:pt x="557" y="1166"/>
                </a:moveTo>
                <a:cubicBezTo>
                  <a:pt x="557" y="1170"/>
                  <a:pt x="558" y="1171"/>
                  <a:pt x="559" y="1174"/>
                </a:cubicBezTo>
                <a:cubicBezTo>
                  <a:pt x="571" y="1173"/>
                  <a:pt x="577" y="1170"/>
                  <a:pt x="582" y="1160"/>
                </a:cubicBezTo>
                <a:cubicBezTo>
                  <a:pt x="572" y="1156"/>
                  <a:pt x="566" y="1165"/>
                  <a:pt x="557" y="1166"/>
                </a:cubicBezTo>
                <a:close/>
                <a:moveTo>
                  <a:pt x="605" y="1161"/>
                </a:moveTo>
                <a:cubicBezTo>
                  <a:pt x="607" y="1163"/>
                  <a:pt x="614" y="1162"/>
                  <a:pt x="615" y="1160"/>
                </a:cubicBezTo>
                <a:cubicBezTo>
                  <a:pt x="612" y="1161"/>
                  <a:pt x="605" y="1158"/>
                  <a:pt x="605" y="1161"/>
                </a:cubicBezTo>
                <a:close/>
                <a:moveTo>
                  <a:pt x="606" y="1170"/>
                </a:moveTo>
                <a:cubicBezTo>
                  <a:pt x="606" y="1168"/>
                  <a:pt x="604" y="1167"/>
                  <a:pt x="605" y="1164"/>
                </a:cubicBezTo>
                <a:cubicBezTo>
                  <a:pt x="601" y="1165"/>
                  <a:pt x="602" y="1162"/>
                  <a:pt x="599" y="1162"/>
                </a:cubicBezTo>
                <a:cubicBezTo>
                  <a:pt x="599" y="1164"/>
                  <a:pt x="599" y="1164"/>
                  <a:pt x="599" y="1164"/>
                </a:cubicBezTo>
                <a:cubicBezTo>
                  <a:pt x="598" y="1164"/>
                  <a:pt x="598" y="1164"/>
                  <a:pt x="598" y="1165"/>
                </a:cubicBezTo>
                <a:cubicBezTo>
                  <a:pt x="601" y="1165"/>
                  <a:pt x="604" y="1165"/>
                  <a:pt x="604" y="1168"/>
                </a:cubicBezTo>
                <a:cubicBezTo>
                  <a:pt x="601" y="1168"/>
                  <a:pt x="598" y="1169"/>
                  <a:pt x="595" y="1171"/>
                </a:cubicBezTo>
                <a:cubicBezTo>
                  <a:pt x="599" y="1174"/>
                  <a:pt x="602" y="1170"/>
                  <a:pt x="606" y="1170"/>
                </a:cubicBezTo>
                <a:close/>
                <a:moveTo>
                  <a:pt x="811" y="1194"/>
                </a:moveTo>
                <a:cubicBezTo>
                  <a:pt x="821" y="1191"/>
                  <a:pt x="837" y="1185"/>
                  <a:pt x="847" y="1179"/>
                </a:cubicBezTo>
                <a:cubicBezTo>
                  <a:pt x="838" y="1180"/>
                  <a:pt x="830" y="1185"/>
                  <a:pt x="822" y="1188"/>
                </a:cubicBezTo>
                <a:cubicBezTo>
                  <a:pt x="819" y="1189"/>
                  <a:pt x="811" y="1188"/>
                  <a:pt x="811" y="1194"/>
                </a:cubicBezTo>
                <a:close/>
                <a:moveTo>
                  <a:pt x="569" y="1181"/>
                </a:moveTo>
                <a:cubicBezTo>
                  <a:pt x="567" y="1182"/>
                  <a:pt x="563" y="1182"/>
                  <a:pt x="563" y="1185"/>
                </a:cubicBezTo>
                <a:cubicBezTo>
                  <a:pt x="566" y="1184"/>
                  <a:pt x="574" y="1187"/>
                  <a:pt x="577" y="1184"/>
                </a:cubicBezTo>
                <a:cubicBezTo>
                  <a:pt x="574" y="1183"/>
                  <a:pt x="568" y="1186"/>
                  <a:pt x="569" y="1181"/>
                </a:cubicBezTo>
                <a:close/>
                <a:moveTo>
                  <a:pt x="596" y="1188"/>
                </a:moveTo>
                <a:cubicBezTo>
                  <a:pt x="598" y="1188"/>
                  <a:pt x="599" y="1189"/>
                  <a:pt x="599" y="1191"/>
                </a:cubicBezTo>
                <a:cubicBezTo>
                  <a:pt x="604" y="1191"/>
                  <a:pt x="609" y="1191"/>
                  <a:pt x="612" y="1188"/>
                </a:cubicBezTo>
                <a:cubicBezTo>
                  <a:pt x="606" y="1188"/>
                  <a:pt x="602" y="1187"/>
                  <a:pt x="596" y="1188"/>
                </a:cubicBezTo>
                <a:close/>
                <a:moveTo>
                  <a:pt x="1057" y="131"/>
                </a:moveTo>
                <a:cubicBezTo>
                  <a:pt x="1067" y="127"/>
                  <a:pt x="1072" y="123"/>
                  <a:pt x="1082" y="118"/>
                </a:cubicBezTo>
                <a:cubicBezTo>
                  <a:pt x="1083" y="123"/>
                  <a:pt x="1077" y="128"/>
                  <a:pt x="1081" y="129"/>
                </a:cubicBezTo>
                <a:cubicBezTo>
                  <a:pt x="1086" y="124"/>
                  <a:pt x="1095" y="123"/>
                  <a:pt x="1102" y="116"/>
                </a:cubicBezTo>
                <a:cubicBezTo>
                  <a:pt x="1102" y="118"/>
                  <a:pt x="1103" y="117"/>
                  <a:pt x="1103" y="118"/>
                </a:cubicBezTo>
                <a:cubicBezTo>
                  <a:pt x="1104" y="130"/>
                  <a:pt x="1088" y="126"/>
                  <a:pt x="1085" y="135"/>
                </a:cubicBezTo>
                <a:cubicBezTo>
                  <a:pt x="1086" y="136"/>
                  <a:pt x="1089" y="136"/>
                  <a:pt x="1089" y="139"/>
                </a:cubicBezTo>
                <a:cubicBezTo>
                  <a:pt x="1103" y="136"/>
                  <a:pt x="1112" y="135"/>
                  <a:pt x="1125" y="131"/>
                </a:cubicBezTo>
                <a:cubicBezTo>
                  <a:pt x="1135" y="149"/>
                  <a:pt x="1100" y="141"/>
                  <a:pt x="1105" y="156"/>
                </a:cubicBezTo>
                <a:cubicBezTo>
                  <a:pt x="1108" y="158"/>
                  <a:pt x="1109" y="155"/>
                  <a:pt x="1111" y="157"/>
                </a:cubicBezTo>
                <a:cubicBezTo>
                  <a:pt x="1106" y="157"/>
                  <a:pt x="1109" y="161"/>
                  <a:pt x="1111" y="162"/>
                </a:cubicBezTo>
                <a:cubicBezTo>
                  <a:pt x="1108" y="165"/>
                  <a:pt x="1099" y="166"/>
                  <a:pt x="1100" y="169"/>
                </a:cubicBezTo>
                <a:cubicBezTo>
                  <a:pt x="1104" y="167"/>
                  <a:pt x="1110" y="164"/>
                  <a:pt x="1115" y="165"/>
                </a:cubicBezTo>
                <a:cubicBezTo>
                  <a:pt x="1115" y="161"/>
                  <a:pt x="1118" y="161"/>
                  <a:pt x="1118" y="158"/>
                </a:cubicBezTo>
                <a:cubicBezTo>
                  <a:pt x="1116" y="158"/>
                  <a:pt x="1115" y="157"/>
                  <a:pt x="1115" y="154"/>
                </a:cubicBezTo>
                <a:cubicBezTo>
                  <a:pt x="1118" y="152"/>
                  <a:pt x="1119" y="148"/>
                  <a:pt x="1123" y="146"/>
                </a:cubicBezTo>
                <a:cubicBezTo>
                  <a:pt x="1127" y="146"/>
                  <a:pt x="1129" y="150"/>
                  <a:pt x="1129" y="154"/>
                </a:cubicBezTo>
                <a:cubicBezTo>
                  <a:pt x="1143" y="157"/>
                  <a:pt x="1173" y="157"/>
                  <a:pt x="1180" y="143"/>
                </a:cubicBezTo>
                <a:cubicBezTo>
                  <a:pt x="1182" y="144"/>
                  <a:pt x="1184" y="144"/>
                  <a:pt x="1184" y="146"/>
                </a:cubicBezTo>
                <a:cubicBezTo>
                  <a:pt x="1184" y="154"/>
                  <a:pt x="1178" y="159"/>
                  <a:pt x="1185" y="163"/>
                </a:cubicBezTo>
                <a:cubicBezTo>
                  <a:pt x="1184" y="166"/>
                  <a:pt x="1181" y="166"/>
                  <a:pt x="1179" y="167"/>
                </a:cubicBezTo>
                <a:cubicBezTo>
                  <a:pt x="1189" y="181"/>
                  <a:pt x="1172" y="189"/>
                  <a:pt x="1167" y="197"/>
                </a:cubicBezTo>
                <a:cubicBezTo>
                  <a:pt x="1178" y="197"/>
                  <a:pt x="1189" y="194"/>
                  <a:pt x="1195" y="190"/>
                </a:cubicBezTo>
                <a:cubicBezTo>
                  <a:pt x="1191" y="185"/>
                  <a:pt x="1196" y="177"/>
                  <a:pt x="1201" y="176"/>
                </a:cubicBezTo>
                <a:cubicBezTo>
                  <a:pt x="1201" y="177"/>
                  <a:pt x="1202" y="178"/>
                  <a:pt x="1201" y="180"/>
                </a:cubicBezTo>
                <a:cubicBezTo>
                  <a:pt x="1205" y="178"/>
                  <a:pt x="1208" y="175"/>
                  <a:pt x="1213" y="175"/>
                </a:cubicBezTo>
                <a:cubicBezTo>
                  <a:pt x="1213" y="173"/>
                  <a:pt x="1212" y="172"/>
                  <a:pt x="1214" y="170"/>
                </a:cubicBezTo>
                <a:cubicBezTo>
                  <a:pt x="1217" y="170"/>
                  <a:pt x="1214" y="175"/>
                  <a:pt x="1216" y="174"/>
                </a:cubicBezTo>
                <a:cubicBezTo>
                  <a:pt x="1218" y="172"/>
                  <a:pt x="1221" y="172"/>
                  <a:pt x="1221" y="168"/>
                </a:cubicBezTo>
                <a:cubicBezTo>
                  <a:pt x="1216" y="171"/>
                  <a:pt x="1214" y="167"/>
                  <a:pt x="1212" y="164"/>
                </a:cubicBezTo>
                <a:cubicBezTo>
                  <a:pt x="1214" y="162"/>
                  <a:pt x="1218" y="163"/>
                  <a:pt x="1220" y="161"/>
                </a:cubicBezTo>
                <a:cubicBezTo>
                  <a:pt x="1217" y="153"/>
                  <a:pt x="1223" y="145"/>
                  <a:pt x="1223" y="138"/>
                </a:cubicBezTo>
                <a:cubicBezTo>
                  <a:pt x="1229" y="135"/>
                  <a:pt x="1233" y="128"/>
                  <a:pt x="1236" y="122"/>
                </a:cubicBezTo>
                <a:cubicBezTo>
                  <a:pt x="1228" y="125"/>
                  <a:pt x="1216" y="140"/>
                  <a:pt x="1208" y="128"/>
                </a:cubicBezTo>
                <a:cubicBezTo>
                  <a:pt x="1211" y="116"/>
                  <a:pt x="1226" y="108"/>
                  <a:pt x="1230" y="97"/>
                </a:cubicBezTo>
                <a:cubicBezTo>
                  <a:pt x="1225" y="99"/>
                  <a:pt x="1221" y="103"/>
                  <a:pt x="1214" y="102"/>
                </a:cubicBezTo>
                <a:cubicBezTo>
                  <a:pt x="1215" y="98"/>
                  <a:pt x="1211" y="94"/>
                  <a:pt x="1210" y="89"/>
                </a:cubicBezTo>
                <a:cubicBezTo>
                  <a:pt x="1211" y="84"/>
                  <a:pt x="1215" y="81"/>
                  <a:pt x="1219" y="78"/>
                </a:cubicBezTo>
                <a:cubicBezTo>
                  <a:pt x="1206" y="82"/>
                  <a:pt x="1196" y="91"/>
                  <a:pt x="1182" y="89"/>
                </a:cubicBezTo>
                <a:cubicBezTo>
                  <a:pt x="1182" y="86"/>
                  <a:pt x="1184" y="85"/>
                  <a:pt x="1186" y="85"/>
                </a:cubicBezTo>
                <a:cubicBezTo>
                  <a:pt x="1187" y="85"/>
                  <a:pt x="1187" y="88"/>
                  <a:pt x="1190" y="87"/>
                </a:cubicBezTo>
                <a:cubicBezTo>
                  <a:pt x="1192" y="86"/>
                  <a:pt x="1191" y="83"/>
                  <a:pt x="1193" y="82"/>
                </a:cubicBezTo>
                <a:cubicBezTo>
                  <a:pt x="1197" y="82"/>
                  <a:pt x="1199" y="79"/>
                  <a:pt x="1202" y="76"/>
                </a:cubicBezTo>
                <a:cubicBezTo>
                  <a:pt x="1208" y="74"/>
                  <a:pt x="1214" y="73"/>
                  <a:pt x="1213" y="65"/>
                </a:cubicBezTo>
                <a:cubicBezTo>
                  <a:pt x="1211" y="63"/>
                  <a:pt x="1211" y="66"/>
                  <a:pt x="1208" y="65"/>
                </a:cubicBezTo>
                <a:cubicBezTo>
                  <a:pt x="1209" y="63"/>
                  <a:pt x="1207" y="63"/>
                  <a:pt x="1207" y="61"/>
                </a:cubicBezTo>
                <a:cubicBezTo>
                  <a:pt x="1211" y="57"/>
                  <a:pt x="1216" y="53"/>
                  <a:pt x="1220" y="49"/>
                </a:cubicBezTo>
                <a:cubicBezTo>
                  <a:pt x="1211" y="49"/>
                  <a:pt x="1207" y="54"/>
                  <a:pt x="1197" y="53"/>
                </a:cubicBezTo>
                <a:cubicBezTo>
                  <a:pt x="1201" y="47"/>
                  <a:pt x="1207" y="43"/>
                  <a:pt x="1211" y="37"/>
                </a:cubicBezTo>
                <a:cubicBezTo>
                  <a:pt x="1204" y="37"/>
                  <a:pt x="1197" y="45"/>
                  <a:pt x="1191" y="40"/>
                </a:cubicBezTo>
                <a:cubicBezTo>
                  <a:pt x="1187" y="33"/>
                  <a:pt x="1196" y="30"/>
                  <a:pt x="1195" y="27"/>
                </a:cubicBezTo>
                <a:cubicBezTo>
                  <a:pt x="1195" y="29"/>
                  <a:pt x="1190" y="29"/>
                  <a:pt x="1191" y="27"/>
                </a:cubicBezTo>
                <a:cubicBezTo>
                  <a:pt x="1191" y="24"/>
                  <a:pt x="1191" y="24"/>
                  <a:pt x="1193" y="21"/>
                </a:cubicBezTo>
                <a:cubicBezTo>
                  <a:pt x="1188" y="22"/>
                  <a:pt x="1187" y="19"/>
                  <a:pt x="1185" y="17"/>
                </a:cubicBezTo>
                <a:cubicBezTo>
                  <a:pt x="1186" y="13"/>
                  <a:pt x="1192" y="14"/>
                  <a:pt x="1191" y="9"/>
                </a:cubicBezTo>
                <a:cubicBezTo>
                  <a:pt x="1169" y="0"/>
                  <a:pt x="1158" y="26"/>
                  <a:pt x="1138" y="26"/>
                </a:cubicBezTo>
                <a:cubicBezTo>
                  <a:pt x="1138" y="30"/>
                  <a:pt x="1137" y="33"/>
                  <a:pt x="1135" y="37"/>
                </a:cubicBezTo>
                <a:cubicBezTo>
                  <a:pt x="1139" y="37"/>
                  <a:pt x="1144" y="31"/>
                  <a:pt x="1146" y="36"/>
                </a:cubicBezTo>
                <a:cubicBezTo>
                  <a:pt x="1134" y="51"/>
                  <a:pt x="1109" y="51"/>
                  <a:pt x="1093" y="63"/>
                </a:cubicBezTo>
                <a:cubicBezTo>
                  <a:pt x="1096" y="62"/>
                  <a:pt x="1095" y="64"/>
                  <a:pt x="1094" y="65"/>
                </a:cubicBezTo>
                <a:cubicBezTo>
                  <a:pt x="1098" y="66"/>
                  <a:pt x="1101" y="68"/>
                  <a:pt x="1103" y="70"/>
                </a:cubicBezTo>
                <a:cubicBezTo>
                  <a:pt x="1104" y="74"/>
                  <a:pt x="1100" y="74"/>
                  <a:pt x="1101" y="78"/>
                </a:cubicBezTo>
                <a:cubicBezTo>
                  <a:pt x="1108" y="90"/>
                  <a:pt x="1107" y="106"/>
                  <a:pt x="1094" y="112"/>
                </a:cubicBezTo>
                <a:cubicBezTo>
                  <a:pt x="1090" y="108"/>
                  <a:pt x="1082" y="112"/>
                  <a:pt x="1079" y="109"/>
                </a:cubicBezTo>
                <a:cubicBezTo>
                  <a:pt x="1080" y="106"/>
                  <a:pt x="1082" y="105"/>
                  <a:pt x="1084" y="104"/>
                </a:cubicBezTo>
                <a:cubicBezTo>
                  <a:pt x="1085" y="106"/>
                  <a:pt x="1086" y="106"/>
                  <a:pt x="1085" y="108"/>
                </a:cubicBezTo>
                <a:cubicBezTo>
                  <a:pt x="1094" y="106"/>
                  <a:pt x="1099" y="95"/>
                  <a:pt x="1098" y="86"/>
                </a:cubicBezTo>
                <a:cubicBezTo>
                  <a:pt x="1096" y="85"/>
                  <a:pt x="1094" y="88"/>
                  <a:pt x="1093" y="86"/>
                </a:cubicBezTo>
                <a:cubicBezTo>
                  <a:pt x="1095" y="83"/>
                  <a:pt x="1094" y="83"/>
                  <a:pt x="1093" y="79"/>
                </a:cubicBezTo>
                <a:cubicBezTo>
                  <a:pt x="1083" y="79"/>
                  <a:pt x="1080" y="86"/>
                  <a:pt x="1074" y="90"/>
                </a:cubicBezTo>
                <a:cubicBezTo>
                  <a:pt x="1076" y="96"/>
                  <a:pt x="1078" y="103"/>
                  <a:pt x="1074" y="108"/>
                </a:cubicBezTo>
                <a:cubicBezTo>
                  <a:pt x="1065" y="111"/>
                  <a:pt x="1061" y="120"/>
                  <a:pt x="1055" y="127"/>
                </a:cubicBezTo>
                <a:cubicBezTo>
                  <a:pt x="1057" y="127"/>
                  <a:pt x="1055" y="131"/>
                  <a:pt x="1057" y="131"/>
                </a:cubicBezTo>
                <a:close/>
                <a:moveTo>
                  <a:pt x="1218" y="20"/>
                </a:moveTo>
                <a:cubicBezTo>
                  <a:pt x="1212" y="21"/>
                  <a:pt x="1203" y="24"/>
                  <a:pt x="1201" y="26"/>
                </a:cubicBezTo>
                <a:cubicBezTo>
                  <a:pt x="1208" y="25"/>
                  <a:pt x="1214" y="25"/>
                  <a:pt x="1218" y="20"/>
                </a:cubicBezTo>
                <a:close/>
                <a:moveTo>
                  <a:pt x="1239" y="43"/>
                </a:moveTo>
                <a:cubicBezTo>
                  <a:pt x="1239" y="44"/>
                  <a:pt x="1237" y="44"/>
                  <a:pt x="1236" y="43"/>
                </a:cubicBezTo>
                <a:cubicBezTo>
                  <a:pt x="1236" y="41"/>
                  <a:pt x="1239" y="42"/>
                  <a:pt x="1239" y="40"/>
                </a:cubicBezTo>
                <a:cubicBezTo>
                  <a:pt x="1237" y="41"/>
                  <a:pt x="1237" y="38"/>
                  <a:pt x="1236" y="37"/>
                </a:cubicBezTo>
                <a:cubicBezTo>
                  <a:pt x="1238" y="36"/>
                  <a:pt x="1238" y="33"/>
                  <a:pt x="1240" y="32"/>
                </a:cubicBezTo>
                <a:cubicBezTo>
                  <a:pt x="1237" y="32"/>
                  <a:pt x="1236" y="35"/>
                  <a:pt x="1234" y="37"/>
                </a:cubicBezTo>
                <a:cubicBezTo>
                  <a:pt x="1238" y="42"/>
                  <a:pt x="1223" y="44"/>
                  <a:pt x="1221" y="50"/>
                </a:cubicBezTo>
                <a:cubicBezTo>
                  <a:pt x="1228" y="50"/>
                  <a:pt x="1239" y="48"/>
                  <a:pt x="1239" y="43"/>
                </a:cubicBezTo>
                <a:close/>
                <a:moveTo>
                  <a:pt x="1204" y="47"/>
                </a:moveTo>
                <a:cubicBezTo>
                  <a:pt x="1210" y="48"/>
                  <a:pt x="1212" y="45"/>
                  <a:pt x="1214" y="43"/>
                </a:cubicBezTo>
                <a:cubicBezTo>
                  <a:pt x="1211" y="45"/>
                  <a:pt x="1206" y="42"/>
                  <a:pt x="1204" y="47"/>
                </a:cubicBezTo>
                <a:close/>
                <a:moveTo>
                  <a:pt x="1117" y="481"/>
                </a:moveTo>
                <a:cubicBezTo>
                  <a:pt x="1118" y="481"/>
                  <a:pt x="1118" y="481"/>
                  <a:pt x="1119" y="481"/>
                </a:cubicBezTo>
                <a:cubicBezTo>
                  <a:pt x="1118" y="481"/>
                  <a:pt x="1118" y="481"/>
                  <a:pt x="1117" y="481"/>
                </a:cubicBezTo>
                <a:close/>
                <a:moveTo>
                  <a:pt x="1284" y="478"/>
                </a:moveTo>
                <a:cubicBezTo>
                  <a:pt x="1280" y="478"/>
                  <a:pt x="1276" y="483"/>
                  <a:pt x="1274" y="481"/>
                </a:cubicBezTo>
                <a:cubicBezTo>
                  <a:pt x="1274" y="479"/>
                  <a:pt x="1277" y="479"/>
                  <a:pt x="1277" y="476"/>
                </a:cubicBezTo>
                <a:cubicBezTo>
                  <a:pt x="1263" y="476"/>
                  <a:pt x="1257" y="490"/>
                  <a:pt x="1237" y="485"/>
                </a:cubicBezTo>
                <a:cubicBezTo>
                  <a:pt x="1236" y="486"/>
                  <a:pt x="1232" y="490"/>
                  <a:pt x="1229" y="487"/>
                </a:cubicBezTo>
                <a:cubicBezTo>
                  <a:pt x="1233" y="485"/>
                  <a:pt x="1236" y="483"/>
                  <a:pt x="1239" y="480"/>
                </a:cubicBezTo>
                <a:cubicBezTo>
                  <a:pt x="1236" y="480"/>
                  <a:pt x="1232" y="485"/>
                  <a:pt x="1230" y="483"/>
                </a:cubicBezTo>
                <a:cubicBezTo>
                  <a:pt x="1233" y="480"/>
                  <a:pt x="1237" y="479"/>
                  <a:pt x="1240" y="475"/>
                </a:cubicBezTo>
                <a:cubicBezTo>
                  <a:pt x="1239" y="474"/>
                  <a:pt x="1238" y="473"/>
                  <a:pt x="1238" y="471"/>
                </a:cubicBezTo>
                <a:cubicBezTo>
                  <a:pt x="1239" y="471"/>
                  <a:pt x="1240" y="470"/>
                  <a:pt x="1242" y="469"/>
                </a:cubicBezTo>
                <a:cubicBezTo>
                  <a:pt x="1250" y="479"/>
                  <a:pt x="1256" y="465"/>
                  <a:pt x="1266" y="463"/>
                </a:cubicBezTo>
                <a:cubicBezTo>
                  <a:pt x="1266" y="467"/>
                  <a:pt x="1266" y="467"/>
                  <a:pt x="1266" y="467"/>
                </a:cubicBezTo>
                <a:cubicBezTo>
                  <a:pt x="1269" y="468"/>
                  <a:pt x="1272" y="463"/>
                  <a:pt x="1270" y="462"/>
                </a:cubicBezTo>
                <a:cubicBezTo>
                  <a:pt x="1270" y="463"/>
                  <a:pt x="1268" y="463"/>
                  <a:pt x="1267" y="462"/>
                </a:cubicBezTo>
                <a:cubicBezTo>
                  <a:pt x="1270" y="457"/>
                  <a:pt x="1282" y="456"/>
                  <a:pt x="1281" y="451"/>
                </a:cubicBezTo>
                <a:cubicBezTo>
                  <a:pt x="1277" y="456"/>
                  <a:pt x="1269" y="456"/>
                  <a:pt x="1263" y="457"/>
                </a:cubicBezTo>
                <a:cubicBezTo>
                  <a:pt x="1265" y="462"/>
                  <a:pt x="1259" y="464"/>
                  <a:pt x="1256" y="465"/>
                </a:cubicBezTo>
                <a:cubicBezTo>
                  <a:pt x="1253" y="461"/>
                  <a:pt x="1247" y="466"/>
                  <a:pt x="1244" y="465"/>
                </a:cubicBezTo>
                <a:cubicBezTo>
                  <a:pt x="1244" y="467"/>
                  <a:pt x="1243" y="468"/>
                  <a:pt x="1242" y="468"/>
                </a:cubicBezTo>
                <a:cubicBezTo>
                  <a:pt x="1230" y="469"/>
                  <a:pt x="1219" y="479"/>
                  <a:pt x="1209" y="485"/>
                </a:cubicBezTo>
                <a:cubicBezTo>
                  <a:pt x="1212" y="487"/>
                  <a:pt x="1210" y="494"/>
                  <a:pt x="1208" y="496"/>
                </a:cubicBezTo>
                <a:cubicBezTo>
                  <a:pt x="1205" y="497"/>
                  <a:pt x="1202" y="498"/>
                  <a:pt x="1200" y="499"/>
                </a:cubicBezTo>
                <a:cubicBezTo>
                  <a:pt x="1200" y="504"/>
                  <a:pt x="1204" y="505"/>
                  <a:pt x="1203" y="510"/>
                </a:cubicBezTo>
                <a:cubicBezTo>
                  <a:pt x="1199" y="511"/>
                  <a:pt x="1195" y="513"/>
                  <a:pt x="1192" y="508"/>
                </a:cubicBezTo>
                <a:cubicBezTo>
                  <a:pt x="1188" y="507"/>
                  <a:pt x="1188" y="510"/>
                  <a:pt x="1184" y="510"/>
                </a:cubicBezTo>
                <a:cubicBezTo>
                  <a:pt x="1184" y="504"/>
                  <a:pt x="1184" y="504"/>
                  <a:pt x="1184" y="504"/>
                </a:cubicBezTo>
                <a:cubicBezTo>
                  <a:pt x="1192" y="501"/>
                  <a:pt x="1199" y="497"/>
                  <a:pt x="1204" y="491"/>
                </a:cubicBezTo>
                <a:cubicBezTo>
                  <a:pt x="1200" y="491"/>
                  <a:pt x="1199" y="495"/>
                  <a:pt x="1194" y="494"/>
                </a:cubicBezTo>
                <a:cubicBezTo>
                  <a:pt x="1194" y="493"/>
                  <a:pt x="1194" y="492"/>
                  <a:pt x="1193" y="492"/>
                </a:cubicBezTo>
                <a:cubicBezTo>
                  <a:pt x="1191" y="493"/>
                  <a:pt x="1189" y="495"/>
                  <a:pt x="1186" y="495"/>
                </a:cubicBezTo>
                <a:cubicBezTo>
                  <a:pt x="1184" y="494"/>
                  <a:pt x="1185" y="491"/>
                  <a:pt x="1182" y="490"/>
                </a:cubicBezTo>
                <a:cubicBezTo>
                  <a:pt x="1181" y="492"/>
                  <a:pt x="1181" y="496"/>
                  <a:pt x="1178" y="496"/>
                </a:cubicBezTo>
                <a:cubicBezTo>
                  <a:pt x="1180" y="496"/>
                  <a:pt x="1180" y="499"/>
                  <a:pt x="1179" y="501"/>
                </a:cubicBezTo>
                <a:cubicBezTo>
                  <a:pt x="1179" y="504"/>
                  <a:pt x="1172" y="505"/>
                  <a:pt x="1173" y="508"/>
                </a:cubicBezTo>
                <a:cubicBezTo>
                  <a:pt x="1177" y="507"/>
                  <a:pt x="1179" y="501"/>
                  <a:pt x="1183" y="504"/>
                </a:cubicBezTo>
                <a:cubicBezTo>
                  <a:pt x="1179" y="506"/>
                  <a:pt x="1175" y="509"/>
                  <a:pt x="1173" y="514"/>
                </a:cubicBezTo>
                <a:cubicBezTo>
                  <a:pt x="1170" y="513"/>
                  <a:pt x="1170" y="516"/>
                  <a:pt x="1168" y="516"/>
                </a:cubicBezTo>
                <a:cubicBezTo>
                  <a:pt x="1166" y="512"/>
                  <a:pt x="1166" y="512"/>
                  <a:pt x="1167" y="508"/>
                </a:cubicBezTo>
                <a:cubicBezTo>
                  <a:pt x="1159" y="508"/>
                  <a:pt x="1160" y="498"/>
                  <a:pt x="1156" y="494"/>
                </a:cubicBezTo>
                <a:cubicBezTo>
                  <a:pt x="1152" y="493"/>
                  <a:pt x="1153" y="496"/>
                  <a:pt x="1150" y="495"/>
                </a:cubicBezTo>
                <a:cubicBezTo>
                  <a:pt x="1150" y="493"/>
                  <a:pt x="1147" y="493"/>
                  <a:pt x="1147" y="492"/>
                </a:cubicBezTo>
                <a:cubicBezTo>
                  <a:pt x="1147" y="490"/>
                  <a:pt x="1149" y="486"/>
                  <a:pt x="1147" y="485"/>
                </a:cubicBezTo>
                <a:cubicBezTo>
                  <a:pt x="1146" y="487"/>
                  <a:pt x="1141" y="485"/>
                  <a:pt x="1140" y="484"/>
                </a:cubicBezTo>
                <a:cubicBezTo>
                  <a:pt x="1140" y="481"/>
                  <a:pt x="1140" y="478"/>
                  <a:pt x="1144" y="476"/>
                </a:cubicBezTo>
                <a:cubicBezTo>
                  <a:pt x="1139" y="475"/>
                  <a:pt x="1138" y="476"/>
                  <a:pt x="1134" y="477"/>
                </a:cubicBezTo>
                <a:cubicBezTo>
                  <a:pt x="1133" y="470"/>
                  <a:pt x="1145" y="471"/>
                  <a:pt x="1145" y="467"/>
                </a:cubicBezTo>
                <a:cubicBezTo>
                  <a:pt x="1135" y="466"/>
                  <a:pt x="1132" y="477"/>
                  <a:pt x="1127" y="481"/>
                </a:cubicBezTo>
                <a:cubicBezTo>
                  <a:pt x="1127" y="477"/>
                  <a:pt x="1127" y="477"/>
                  <a:pt x="1127" y="477"/>
                </a:cubicBezTo>
                <a:cubicBezTo>
                  <a:pt x="1123" y="478"/>
                  <a:pt x="1122" y="480"/>
                  <a:pt x="1119" y="481"/>
                </a:cubicBezTo>
                <a:cubicBezTo>
                  <a:pt x="1120" y="481"/>
                  <a:pt x="1118" y="482"/>
                  <a:pt x="1118" y="483"/>
                </a:cubicBezTo>
                <a:cubicBezTo>
                  <a:pt x="1120" y="484"/>
                  <a:pt x="1121" y="479"/>
                  <a:pt x="1123" y="482"/>
                </a:cubicBezTo>
                <a:cubicBezTo>
                  <a:pt x="1122" y="483"/>
                  <a:pt x="1121" y="485"/>
                  <a:pt x="1122" y="487"/>
                </a:cubicBezTo>
                <a:cubicBezTo>
                  <a:pt x="1123" y="489"/>
                  <a:pt x="1126" y="488"/>
                  <a:pt x="1127" y="490"/>
                </a:cubicBezTo>
                <a:cubicBezTo>
                  <a:pt x="1126" y="492"/>
                  <a:pt x="1125" y="494"/>
                  <a:pt x="1122" y="494"/>
                </a:cubicBezTo>
                <a:cubicBezTo>
                  <a:pt x="1122" y="493"/>
                  <a:pt x="1123" y="492"/>
                  <a:pt x="1122" y="492"/>
                </a:cubicBezTo>
                <a:cubicBezTo>
                  <a:pt x="1121" y="496"/>
                  <a:pt x="1117" y="492"/>
                  <a:pt x="1114" y="495"/>
                </a:cubicBezTo>
                <a:cubicBezTo>
                  <a:pt x="1115" y="494"/>
                  <a:pt x="1116" y="493"/>
                  <a:pt x="1116" y="492"/>
                </a:cubicBezTo>
                <a:cubicBezTo>
                  <a:pt x="1113" y="491"/>
                  <a:pt x="1112" y="493"/>
                  <a:pt x="1108" y="493"/>
                </a:cubicBezTo>
                <a:cubicBezTo>
                  <a:pt x="1107" y="497"/>
                  <a:pt x="1110" y="498"/>
                  <a:pt x="1112" y="499"/>
                </a:cubicBezTo>
                <a:cubicBezTo>
                  <a:pt x="1106" y="505"/>
                  <a:pt x="1101" y="501"/>
                  <a:pt x="1094" y="505"/>
                </a:cubicBezTo>
                <a:cubicBezTo>
                  <a:pt x="1094" y="504"/>
                  <a:pt x="1094" y="502"/>
                  <a:pt x="1093" y="502"/>
                </a:cubicBezTo>
                <a:cubicBezTo>
                  <a:pt x="1092" y="505"/>
                  <a:pt x="1090" y="508"/>
                  <a:pt x="1086" y="508"/>
                </a:cubicBezTo>
                <a:cubicBezTo>
                  <a:pt x="1086" y="508"/>
                  <a:pt x="1085" y="507"/>
                  <a:pt x="1085" y="507"/>
                </a:cubicBezTo>
                <a:cubicBezTo>
                  <a:pt x="1089" y="500"/>
                  <a:pt x="1096" y="497"/>
                  <a:pt x="1104" y="494"/>
                </a:cubicBezTo>
                <a:cubicBezTo>
                  <a:pt x="1104" y="490"/>
                  <a:pt x="1109" y="491"/>
                  <a:pt x="1111" y="488"/>
                </a:cubicBezTo>
                <a:cubicBezTo>
                  <a:pt x="1100" y="492"/>
                  <a:pt x="1093" y="498"/>
                  <a:pt x="1083" y="499"/>
                </a:cubicBezTo>
                <a:cubicBezTo>
                  <a:pt x="1083" y="498"/>
                  <a:pt x="1082" y="496"/>
                  <a:pt x="1080" y="496"/>
                </a:cubicBezTo>
                <a:cubicBezTo>
                  <a:pt x="1080" y="500"/>
                  <a:pt x="1077" y="501"/>
                  <a:pt x="1075" y="498"/>
                </a:cubicBezTo>
                <a:cubicBezTo>
                  <a:pt x="1075" y="502"/>
                  <a:pt x="1070" y="500"/>
                  <a:pt x="1070" y="504"/>
                </a:cubicBezTo>
                <a:cubicBezTo>
                  <a:pt x="1071" y="504"/>
                  <a:pt x="1072" y="505"/>
                  <a:pt x="1072" y="506"/>
                </a:cubicBezTo>
                <a:cubicBezTo>
                  <a:pt x="1068" y="506"/>
                  <a:pt x="1068" y="510"/>
                  <a:pt x="1066" y="511"/>
                </a:cubicBezTo>
                <a:cubicBezTo>
                  <a:pt x="1054" y="509"/>
                  <a:pt x="1047" y="530"/>
                  <a:pt x="1036" y="521"/>
                </a:cubicBezTo>
                <a:cubicBezTo>
                  <a:pt x="1048" y="505"/>
                  <a:pt x="1064" y="499"/>
                  <a:pt x="1084" y="493"/>
                </a:cubicBezTo>
                <a:cubicBezTo>
                  <a:pt x="1088" y="495"/>
                  <a:pt x="1101" y="492"/>
                  <a:pt x="1103" y="487"/>
                </a:cubicBezTo>
                <a:cubicBezTo>
                  <a:pt x="1101" y="484"/>
                  <a:pt x="1097" y="487"/>
                  <a:pt x="1095" y="485"/>
                </a:cubicBezTo>
                <a:cubicBezTo>
                  <a:pt x="1098" y="482"/>
                  <a:pt x="1097" y="480"/>
                  <a:pt x="1096" y="477"/>
                </a:cubicBezTo>
                <a:cubicBezTo>
                  <a:pt x="1096" y="479"/>
                  <a:pt x="1090" y="480"/>
                  <a:pt x="1089" y="479"/>
                </a:cubicBezTo>
                <a:cubicBezTo>
                  <a:pt x="1093" y="475"/>
                  <a:pt x="1099" y="467"/>
                  <a:pt x="1101" y="463"/>
                </a:cubicBezTo>
                <a:cubicBezTo>
                  <a:pt x="1094" y="466"/>
                  <a:pt x="1087" y="474"/>
                  <a:pt x="1081" y="469"/>
                </a:cubicBezTo>
                <a:cubicBezTo>
                  <a:pt x="1082" y="477"/>
                  <a:pt x="1084" y="475"/>
                  <a:pt x="1083" y="483"/>
                </a:cubicBezTo>
                <a:cubicBezTo>
                  <a:pt x="1078" y="485"/>
                  <a:pt x="1073" y="492"/>
                  <a:pt x="1066" y="489"/>
                </a:cubicBezTo>
                <a:cubicBezTo>
                  <a:pt x="1074" y="487"/>
                  <a:pt x="1061" y="482"/>
                  <a:pt x="1067" y="480"/>
                </a:cubicBezTo>
                <a:cubicBezTo>
                  <a:pt x="1058" y="477"/>
                  <a:pt x="1056" y="487"/>
                  <a:pt x="1049" y="489"/>
                </a:cubicBezTo>
                <a:cubicBezTo>
                  <a:pt x="1044" y="477"/>
                  <a:pt x="1060" y="474"/>
                  <a:pt x="1067" y="467"/>
                </a:cubicBezTo>
                <a:cubicBezTo>
                  <a:pt x="1061" y="466"/>
                  <a:pt x="1059" y="471"/>
                  <a:pt x="1053" y="471"/>
                </a:cubicBezTo>
                <a:cubicBezTo>
                  <a:pt x="1053" y="469"/>
                  <a:pt x="1059" y="468"/>
                  <a:pt x="1057" y="467"/>
                </a:cubicBezTo>
                <a:cubicBezTo>
                  <a:pt x="1053" y="469"/>
                  <a:pt x="1047" y="472"/>
                  <a:pt x="1042" y="471"/>
                </a:cubicBezTo>
                <a:cubicBezTo>
                  <a:pt x="1040" y="468"/>
                  <a:pt x="1047" y="468"/>
                  <a:pt x="1044" y="466"/>
                </a:cubicBezTo>
                <a:cubicBezTo>
                  <a:pt x="1042" y="469"/>
                  <a:pt x="1039" y="470"/>
                  <a:pt x="1036" y="471"/>
                </a:cubicBezTo>
                <a:cubicBezTo>
                  <a:pt x="1035" y="474"/>
                  <a:pt x="1036" y="473"/>
                  <a:pt x="1036" y="477"/>
                </a:cubicBezTo>
                <a:cubicBezTo>
                  <a:pt x="1031" y="479"/>
                  <a:pt x="1028" y="483"/>
                  <a:pt x="1022" y="483"/>
                </a:cubicBezTo>
                <a:cubicBezTo>
                  <a:pt x="1012" y="476"/>
                  <a:pt x="1004" y="492"/>
                  <a:pt x="995" y="493"/>
                </a:cubicBezTo>
                <a:cubicBezTo>
                  <a:pt x="995" y="493"/>
                  <a:pt x="995" y="494"/>
                  <a:pt x="993" y="493"/>
                </a:cubicBezTo>
                <a:cubicBezTo>
                  <a:pt x="993" y="493"/>
                  <a:pt x="994" y="493"/>
                  <a:pt x="995" y="493"/>
                </a:cubicBezTo>
                <a:cubicBezTo>
                  <a:pt x="994" y="492"/>
                  <a:pt x="993" y="490"/>
                  <a:pt x="994" y="490"/>
                </a:cubicBezTo>
                <a:cubicBezTo>
                  <a:pt x="996" y="486"/>
                  <a:pt x="1004" y="483"/>
                  <a:pt x="999" y="478"/>
                </a:cubicBezTo>
                <a:cubicBezTo>
                  <a:pt x="995" y="481"/>
                  <a:pt x="990" y="480"/>
                  <a:pt x="986" y="483"/>
                </a:cubicBezTo>
                <a:cubicBezTo>
                  <a:pt x="986" y="490"/>
                  <a:pt x="982" y="493"/>
                  <a:pt x="977" y="494"/>
                </a:cubicBezTo>
                <a:cubicBezTo>
                  <a:pt x="977" y="498"/>
                  <a:pt x="980" y="498"/>
                  <a:pt x="980" y="502"/>
                </a:cubicBezTo>
                <a:cubicBezTo>
                  <a:pt x="977" y="504"/>
                  <a:pt x="971" y="509"/>
                  <a:pt x="968" y="505"/>
                </a:cubicBezTo>
                <a:cubicBezTo>
                  <a:pt x="975" y="501"/>
                  <a:pt x="976" y="488"/>
                  <a:pt x="979" y="482"/>
                </a:cubicBezTo>
                <a:cubicBezTo>
                  <a:pt x="980" y="482"/>
                  <a:pt x="981" y="483"/>
                  <a:pt x="982" y="483"/>
                </a:cubicBezTo>
                <a:cubicBezTo>
                  <a:pt x="987" y="475"/>
                  <a:pt x="1000" y="476"/>
                  <a:pt x="1005" y="467"/>
                </a:cubicBezTo>
                <a:cubicBezTo>
                  <a:pt x="1000" y="465"/>
                  <a:pt x="999" y="471"/>
                  <a:pt x="996" y="468"/>
                </a:cubicBezTo>
                <a:cubicBezTo>
                  <a:pt x="998" y="466"/>
                  <a:pt x="998" y="464"/>
                  <a:pt x="997" y="463"/>
                </a:cubicBezTo>
                <a:cubicBezTo>
                  <a:pt x="993" y="468"/>
                  <a:pt x="992" y="476"/>
                  <a:pt x="985" y="476"/>
                </a:cubicBezTo>
                <a:cubicBezTo>
                  <a:pt x="982" y="476"/>
                  <a:pt x="983" y="472"/>
                  <a:pt x="980" y="474"/>
                </a:cubicBezTo>
                <a:cubicBezTo>
                  <a:pt x="980" y="470"/>
                  <a:pt x="980" y="470"/>
                  <a:pt x="980" y="470"/>
                </a:cubicBezTo>
                <a:cubicBezTo>
                  <a:pt x="978" y="470"/>
                  <a:pt x="976" y="473"/>
                  <a:pt x="975" y="470"/>
                </a:cubicBezTo>
                <a:cubicBezTo>
                  <a:pt x="980" y="468"/>
                  <a:pt x="982" y="453"/>
                  <a:pt x="988" y="457"/>
                </a:cubicBezTo>
                <a:cubicBezTo>
                  <a:pt x="988" y="455"/>
                  <a:pt x="990" y="453"/>
                  <a:pt x="993" y="451"/>
                </a:cubicBezTo>
                <a:cubicBezTo>
                  <a:pt x="1007" y="446"/>
                  <a:pt x="1018" y="439"/>
                  <a:pt x="1033" y="433"/>
                </a:cubicBezTo>
                <a:cubicBezTo>
                  <a:pt x="1035" y="435"/>
                  <a:pt x="1033" y="435"/>
                  <a:pt x="1032" y="437"/>
                </a:cubicBezTo>
                <a:cubicBezTo>
                  <a:pt x="1043" y="428"/>
                  <a:pt x="1057" y="419"/>
                  <a:pt x="1073" y="417"/>
                </a:cubicBezTo>
                <a:cubicBezTo>
                  <a:pt x="1079" y="415"/>
                  <a:pt x="1084" y="406"/>
                  <a:pt x="1092" y="407"/>
                </a:cubicBezTo>
                <a:cubicBezTo>
                  <a:pt x="1094" y="401"/>
                  <a:pt x="1100" y="400"/>
                  <a:pt x="1106" y="398"/>
                </a:cubicBezTo>
                <a:cubicBezTo>
                  <a:pt x="1105" y="404"/>
                  <a:pt x="1099" y="401"/>
                  <a:pt x="1095" y="406"/>
                </a:cubicBezTo>
                <a:cubicBezTo>
                  <a:pt x="1097" y="407"/>
                  <a:pt x="1096" y="410"/>
                  <a:pt x="1098" y="411"/>
                </a:cubicBezTo>
                <a:cubicBezTo>
                  <a:pt x="1103" y="409"/>
                  <a:pt x="1105" y="404"/>
                  <a:pt x="1109" y="402"/>
                </a:cubicBezTo>
                <a:cubicBezTo>
                  <a:pt x="1110" y="403"/>
                  <a:pt x="1111" y="404"/>
                  <a:pt x="1110" y="405"/>
                </a:cubicBezTo>
                <a:cubicBezTo>
                  <a:pt x="1113" y="405"/>
                  <a:pt x="1114" y="404"/>
                  <a:pt x="1118" y="404"/>
                </a:cubicBezTo>
                <a:cubicBezTo>
                  <a:pt x="1117" y="397"/>
                  <a:pt x="1121" y="395"/>
                  <a:pt x="1125" y="392"/>
                </a:cubicBezTo>
                <a:cubicBezTo>
                  <a:pt x="1122" y="392"/>
                  <a:pt x="1120" y="394"/>
                  <a:pt x="1117" y="394"/>
                </a:cubicBezTo>
                <a:cubicBezTo>
                  <a:pt x="1117" y="393"/>
                  <a:pt x="1116" y="393"/>
                  <a:pt x="1116" y="392"/>
                </a:cubicBezTo>
                <a:cubicBezTo>
                  <a:pt x="1121" y="387"/>
                  <a:pt x="1128" y="383"/>
                  <a:pt x="1136" y="382"/>
                </a:cubicBezTo>
                <a:cubicBezTo>
                  <a:pt x="1134" y="384"/>
                  <a:pt x="1142" y="385"/>
                  <a:pt x="1137" y="389"/>
                </a:cubicBezTo>
                <a:cubicBezTo>
                  <a:pt x="1138" y="386"/>
                  <a:pt x="1134" y="386"/>
                  <a:pt x="1136" y="389"/>
                </a:cubicBezTo>
                <a:cubicBezTo>
                  <a:pt x="1133" y="390"/>
                  <a:pt x="1138" y="387"/>
                  <a:pt x="1137" y="390"/>
                </a:cubicBezTo>
                <a:cubicBezTo>
                  <a:pt x="1136" y="394"/>
                  <a:pt x="1131" y="397"/>
                  <a:pt x="1132" y="400"/>
                </a:cubicBezTo>
                <a:cubicBezTo>
                  <a:pt x="1132" y="397"/>
                  <a:pt x="1135" y="398"/>
                  <a:pt x="1136" y="400"/>
                </a:cubicBezTo>
                <a:cubicBezTo>
                  <a:pt x="1135" y="402"/>
                  <a:pt x="1131" y="402"/>
                  <a:pt x="1132" y="405"/>
                </a:cubicBezTo>
                <a:cubicBezTo>
                  <a:pt x="1135" y="407"/>
                  <a:pt x="1136" y="402"/>
                  <a:pt x="1136" y="404"/>
                </a:cubicBezTo>
                <a:cubicBezTo>
                  <a:pt x="1137" y="407"/>
                  <a:pt x="1134" y="407"/>
                  <a:pt x="1135" y="410"/>
                </a:cubicBezTo>
                <a:cubicBezTo>
                  <a:pt x="1138" y="411"/>
                  <a:pt x="1143" y="405"/>
                  <a:pt x="1146" y="403"/>
                </a:cubicBezTo>
                <a:cubicBezTo>
                  <a:pt x="1144" y="400"/>
                  <a:pt x="1139" y="405"/>
                  <a:pt x="1137" y="403"/>
                </a:cubicBezTo>
                <a:cubicBezTo>
                  <a:pt x="1147" y="401"/>
                  <a:pt x="1150" y="392"/>
                  <a:pt x="1158" y="387"/>
                </a:cubicBezTo>
                <a:cubicBezTo>
                  <a:pt x="1156" y="387"/>
                  <a:pt x="1154" y="387"/>
                  <a:pt x="1154" y="386"/>
                </a:cubicBezTo>
                <a:cubicBezTo>
                  <a:pt x="1160" y="382"/>
                  <a:pt x="1155" y="378"/>
                  <a:pt x="1162" y="374"/>
                </a:cubicBezTo>
                <a:cubicBezTo>
                  <a:pt x="1159" y="373"/>
                  <a:pt x="1157" y="376"/>
                  <a:pt x="1157" y="373"/>
                </a:cubicBezTo>
                <a:cubicBezTo>
                  <a:pt x="1159" y="370"/>
                  <a:pt x="1166" y="366"/>
                  <a:pt x="1165" y="364"/>
                </a:cubicBezTo>
                <a:cubicBezTo>
                  <a:pt x="1164" y="363"/>
                  <a:pt x="1155" y="366"/>
                  <a:pt x="1153" y="370"/>
                </a:cubicBezTo>
                <a:cubicBezTo>
                  <a:pt x="1152" y="370"/>
                  <a:pt x="1151" y="369"/>
                  <a:pt x="1149" y="368"/>
                </a:cubicBezTo>
                <a:cubicBezTo>
                  <a:pt x="1146" y="370"/>
                  <a:pt x="1145" y="373"/>
                  <a:pt x="1140" y="373"/>
                </a:cubicBezTo>
                <a:cubicBezTo>
                  <a:pt x="1140" y="371"/>
                  <a:pt x="1141" y="367"/>
                  <a:pt x="1139" y="366"/>
                </a:cubicBezTo>
                <a:cubicBezTo>
                  <a:pt x="1129" y="369"/>
                  <a:pt x="1120" y="381"/>
                  <a:pt x="1111" y="377"/>
                </a:cubicBezTo>
                <a:cubicBezTo>
                  <a:pt x="1104" y="387"/>
                  <a:pt x="1093" y="386"/>
                  <a:pt x="1083" y="390"/>
                </a:cubicBezTo>
                <a:cubicBezTo>
                  <a:pt x="1083" y="400"/>
                  <a:pt x="1069" y="397"/>
                  <a:pt x="1063" y="403"/>
                </a:cubicBezTo>
                <a:cubicBezTo>
                  <a:pt x="1061" y="400"/>
                  <a:pt x="1065" y="398"/>
                  <a:pt x="1061" y="397"/>
                </a:cubicBezTo>
                <a:cubicBezTo>
                  <a:pt x="1069" y="390"/>
                  <a:pt x="1076" y="376"/>
                  <a:pt x="1091" y="383"/>
                </a:cubicBezTo>
                <a:cubicBezTo>
                  <a:pt x="1093" y="381"/>
                  <a:pt x="1094" y="379"/>
                  <a:pt x="1098" y="378"/>
                </a:cubicBezTo>
                <a:cubicBezTo>
                  <a:pt x="1099" y="375"/>
                  <a:pt x="1097" y="376"/>
                  <a:pt x="1096" y="375"/>
                </a:cubicBezTo>
                <a:cubicBezTo>
                  <a:pt x="1099" y="373"/>
                  <a:pt x="1099" y="373"/>
                  <a:pt x="1098" y="370"/>
                </a:cubicBezTo>
                <a:cubicBezTo>
                  <a:pt x="1102" y="369"/>
                  <a:pt x="1104" y="366"/>
                  <a:pt x="1109" y="365"/>
                </a:cubicBezTo>
                <a:cubicBezTo>
                  <a:pt x="1112" y="365"/>
                  <a:pt x="1111" y="369"/>
                  <a:pt x="1114" y="369"/>
                </a:cubicBezTo>
                <a:cubicBezTo>
                  <a:pt x="1120" y="367"/>
                  <a:pt x="1124" y="363"/>
                  <a:pt x="1126" y="357"/>
                </a:cubicBezTo>
                <a:cubicBezTo>
                  <a:pt x="1121" y="356"/>
                  <a:pt x="1122" y="353"/>
                  <a:pt x="1122" y="350"/>
                </a:cubicBezTo>
                <a:cubicBezTo>
                  <a:pt x="1117" y="349"/>
                  <a:pt x="1117" y="344"/>
                  <a:pt x="1111" y="345"/>
                </a:cubicBezTo>
                <a:cubicBezTo>
                  <a:pt x="1111" y="342"/>
                  <a:pt x="1109" y="342"/>
                  <a:pt x="1110" y="339"/>
                </a:cubicBezTo>
                <a:cubicBezTo>
                  <a:pt x="1115" y="336"/>
                  <a:pt x="1120" y="333"/>
                  <a:pt x="1126" y="330"/>
                </a:cubicBezTo>
                <a:cubicBezTo>
                  <a:pt x="1125" y="323"/>
                  <a:pt x="1139" y="315"/>
                  <a:pt x="1144" y="318"/>
                </a:cubicBezTo>
                <a:cubicBezTo>
                  <a:pt x="1143" y="320"/>
                  <a:pt x="1139" y="320"/>
                  <a:pt x="1138" y="322"/>
                </a:cubicBezTo>
                <a:cubicBezTo>
                  <a:pt x="1147" y="322"/>
                  <a:pt x="1152" y="319"/>
                  <a:pt x="1158" y="315"/>
                </a:cubicBezTo>
                <a:cubicBezTo>
                  <a:pt x="1156" y="304"/>
                  <a:pt x="1167" y="311"/>
                  <a:pt x="1167" y="304"/>
                </a:cubicBezTo>
                <a:cubicBezTo>
                  <a:pt x="1159" y="307"/>
                  <a:pt x="1154" y="304"/>
                  <a:pt x="1147" y="308"/>
                </a:cubicBezTo>
                <a:cubicBezTo>
                  <a:pt x="1144" y="309"/>
                  <a:pt x="1142" y="315"/>
                  <a:pt x="1139" y="316"/>
                </a:cubicBezTo>
                <a:cubicBezTo>
                  <a:pt x="1139" y="316"/>
                  <a:pt x="1118" y="311"/>
                  <a:pt x="1116" y="311"/>
                </a:cubicBezTo>
                <a:cubicBezTo>
                  <a:pt x="1115" y="312"/>
                  <a:pt x="1112" y="316"/>
                  <a:pt x="1110" y="316"/>
                </a:cubicBezTo>
                <a:cubicBezTo>
                  <a:pt x="1107" y="317"/>
                  <a:pt x="1104" y="317"/>
                  <a:pt x="1102" y="321"/>
                </a:cubicBezTo>
                <a:cubicBezTo>
                  <a:pt x="1095" y="314"/>
                  <a:pt x="1088" y="326"/>
                  <a:pt x="1081" y="327"/>
                </a:cubicBezTo>
                <a:cubicBezTo>
                  <a:pt x="1076" y="326"/>
                  <a:pt x="1073" y="326"/>
                  <a:pt x="1070" y="324"/>
                </a:cubicBezTo>
                <a:cubicBezTo>
                  <a:pt x="1073" y="318"/>
                  <a:pt x="1078" y="314"/>
                  <a:pt x="1085" y="311"/>
                </a:cubicBezTo>
                <a:cubicBezTo>
                  <a:pt x="1087" y="312"/>
                  <a:pt x="1087" y="314"/>
                  <a:pt x="1089" y="315"/>
                </a:cubicBezTo>
                <a:cubicBezTo>
                  <a:pt x="1089" y="311"/>
                  <a:pt x="1089" y="312"/>
                  <a:pt x="1090" y="309"/>
                </a:cubicBezTo>
                <a:cubicBezTo>
                  <a:pt x="1098" y="307"/>
                  <a:pt x="1102" y="300"/>
                  <a:pt x="1108" y="295"/>
                </a:cubicBezTo>
                <a:cubicBezTo>
                  <a:pt x="1104" y="295"/>
                  <a:pt x="1104" y="297"/>
                  <a:pt x="1102" y="295"/>
                </a:cubicBezTo>
                <a:cubicBezTo>
                  <a:pt x="1107" y="291"/>
                  <a:pt x="1113" y="287"/>
                  <a:pt x="1121" y="285"/>
                </a:cubicBezTo>
                <a:cubicBezTo>
                  <a:pt x="1121" y="289"/>
                  <a:pt x="1124" y="288"/>
                  <a:pt x="1126" y="287"/>
                </a:cubicBezTo>
                <a:cubicBezTo>
                  <a:pt x="1126" y="286"/>
                  <a:pt x="1126" y="283"/>
                  <a:pt x="1125" y="282"/>
                </a:cubicBezTo>
                <a:cubicBezTo>
                  <a:pt x="1125" y="283"/>
                  <a:pt x="1120" y="283"/>
                  <a:pt x="1121" y="282"/>
                </a:cubicBezTo>
                <a:cubicBezTo>
                  <a:pt x="1121" y="281"/>
                  <a:pt x="1120" y="281"/>
                  <a:pt x="1120" y="280"/>
                </a:cubicBezTo>
                <a:cubicBezTo>
                  <a:pt x="1126" y="276"/>
                  <a:pt x="1130" y="273"/>
                  <a:pt x="1130" y="267"/>
                </a:cubicBezTo>
                <a:cubicBezTo>
                  <a:pt x="1126" y="267"/>
                  <a:pt x="1126" y="262"/>
                  <a:pt x="1122" y="262"/>
                </a:cubicBezTo>
                <a:cubicBezTo>
                  <a:pt x="1125" y="256"/>
                  <a:pt x="1132" y="253"/>
                  <a:pt x="1135" y="246"/>
                </a:cubicBezTo>
                <a:cubicBezTo>
                  <a:pt x="1123" y="249"/>
                  <a:pt x="1107" y="239"/>
                  <a:pt x="1098" y="249"/>
                </a:cubicBezTo>
                <a:cubicBezTo>
                  <a:pt x="1100" y="249"/>
                  <a:pt x="1099" y="253"/>
                  <a:pt x="1101" y="254"/>
                </a:cubicBezTo>
                <a:cubicBezTo>
                  <a:pt x="1096" y="256"/>
                  <a:pt x="1087" y="262"/>
                  <a:pt x="1082" y="259"/>
                </a:cubicBezTo>
                <a:cubicBezTo>
                  <a:pt x="1082" y="253"/>
                  <a:pt x="1083" y="249"/>
                  <a:pt x="1088" y="248"/>
                </a:cubicBezTo>
                <a:cubicBezTo>
                  <a:pt x="1093" y="241"/>
                  <a:pt x="1097" y="232"/>
                  <a:pt x="1099" y="224"/>
                </a:cubicBezTo>
                <a:cubicBezTo>
                  <a:pt x="1094" y="223"/>
                  <a:pt x="1092" y="222"/>
                  <a:pt x="1086" y="223"/>
                </a:cubicBezTo>
                <a:cubicBezTo>
                  <a:pt x="1085" y="221"/>
                  <a:pt x="1084" y="219"/>
                  <a:pt x="1083" y="216"/>
                </a:cubicBezTo>
                <a:cubicBezTo>
                  <a:pt x="1085" y="215"/>
                  <a:pt x="1087" y="214"/>
                  <a:pt x="1088" y="212"/>
                </a:cubicBezTo>
                <a:cubicBezTo>
                  <a:pt x="1077" y="213"/>
                  <a:pt x="1065" y="213"/>
                  <a:pt x="1061" y="223"/>
                </a:cubicBezTo>
                <a:cubicBezTo>
                  <a:pt x="1063" y="227"/>
                  <a:pt x="1066" y="228"/>
                  <a:pt x="1067" y="233"/>
                </a:cubicBezTo>
                <a:cubicBezTo>
                  <a:pt x="1062" y="235"/>
                  <a:pt x="1053" y="238"/>
                  <a:pt x="1047" y="235"/>
                </a:cubicBezTo>
                <a:cubicBezTo>
                  <a:pt x="1048" y="233"/>
                  <a:pt x="1050" y="230"/>
                  <a:pt x="1052" y="228"/>
                </a:cubicBezTo>
                <a:cubicBezTo>
                  <a:pt x="1049" y="228"/>
                  <a:pt x="1049" y="232"/>
                  <a:pt x="1046" y="233"/>
                </a:cubicBezTo>
                <a:cubicBezTo>
                  <a:pt x="1046" y="230"/>
                  <a:pt x="1043" y="230"/>
                  <a:pt x="1042" y="229"/>
                </a:cubicBezTo>
                <a:cubicBezTo>
                  <a:pt x="1047" y="219"/>
                  <a:pt x="1049" y="222"/>
                  <a:pt x="1051" y="211"/>
                </a:cubicBezTo>
                <a:cubicBezTo>
                  <a:pt x="1047" y="209"/>
                  <a:pt x="1038" y="216"/>
                  <a:pt x="1035" y="211"/>
                </a:cubicBezTo>
                <a:cubicBezTo>
                  <a:pt x="1035" y="210"/>
                  <a:pt x="1036" y="210"/>
                  <a:pt x="1037" y="208"/>
                </a:cubicBezTo>
                <a:cubicBezTo>
                  <a:pt x="1027" y="209"/>
                  <a:pt x="1025" y="218"/>
                  <a:pt x="1019" y="222"/>
                </a:cubicBezTo>
                <a:cubicBezTo>
                  <a:pt x="1014" y="227"/>
                  <a:pt x="1006" y="228"/>
                  <a:pt x="997" y="229"/>
                </a:cubicBezTo>
                <a:cubicBezTo>
                  <a:pt x="997" y="227"/>
                  <a:pt x="999" y="226"/>
                  <a:pt x="997" y="224"/>
                </a:cubicBezTo>
                <a:cubicBezTo>
                  <a:pt x="988" y="224"/>
                  <a:pt x="984" y="232"/>
                  <a:pt x="973" y="233"/>
                </a:cubicBezTo>
                <a:cubicBezTo>
                  <a:pt x="973" y="229"/>
                  <a:pt x="975" y="229"/>
                  <a:pt x="973" y="226"/>
                </a:cubicBezTo>
                <a:cubicBezTo>
                  <a:pt x="969" y="225"/>
                  <a:pt x="970" y="230"/>
                  <a:pt x="965" y="229"/>
                </a:cubicBezTo>
                <a:cubicBezTo>
                  <a:pt x="965" y="228"/>
                  <a:pt x="964" y="228"/>
                  <a:pt x="964" y="227"/>
                </a:cubicBezTo>
                <a:cubicBezTo>
                  <a:pt x="967" y="224"/>
                  <a:pt x="968" y="220"/>
                  <a:pt x="972" y="220"/>
                </a:cubicBezTo>
                <a:cubicBezTo>
                  <a:pt x="972" y="217"/>
                  <a:pt x="971" y="215"/>
                  <a:pt x="970" y="214"/>
                </a:cubicBezTo>
                <a:cubicBezTo>
                  <a:pt x="972" y="210"/>
                  <a:pt x="976" y="208"/>
                  <a:pt x="981" y="210"/>
                </a:cubicBezTo>
                <a:cubicBezTo>
                  <a:pt x="982" y="203"/>
                  <a:pt x="991" y="205"/>
                  <a:pt x="994" y="200"/>
                </a:cubicBezTo>
                <a:cubicBezTo>
                  <a:pt x="996" y="202"/>
                  <a:pt x="993" y="203"/>
                  <a:pt x="995" y="205"/>
                </a:cubicBezTo>
                <a:cubicBezTo>
                  <a:pt x="1000" y="205"/>
                  <a:pt x="1003" y="198"/>
                  <a:pt x="1007" y="202"/>
                </a:cubicBezTo>
                <a:cubicBezTo>
                  <a:pt x="1006" y="203"/>
                  <a:pt x="1007" y="206"/>
                  <a:pt x="1005" y="207"/>
                </a:cubicBezTo>
                <a:cubicBezTo>
                  <a:pt x="1008" y="208"/>
                  <a:pt x="1008" y="211"/>
                  <a:pt x="1012" y="210"/>
                </a:cubicBezTo>
                <a:cubicBezTo>
                  <a:pt x="1012" y="207"/>
                  <a:pt x="1012" y="207"/>
                  <a:pt x="1012" y="207"/>
                </a:cubicBezTo>
                <a:cubicBezTo>
                  <a:pt x="1012" y="205"/>
                  <a:pt x="1009" y="206"/>
                  <a:pt x="1009" y="205"/>
                </a:cubicBezTo>
                <a:cubicBezTo>
                  <a:pt x="1010" y="202"/>
                  <a:pt x="1011" y="203"/>
                  <a:pt x="1010" y="200"/>
                </a:cubicBezTo>
                <a:cubicBezTo>
                  <a:pt x="1022" y="195"/>
                  <a:pt x="1030" y="186"/>
                  <a:pt x="1037" y="176"/>
                </a:cubicBezTo>
                <a:cubicBezTo>
                  <a:pt x="1021" y="180"/>
                  <a:pt x="1012" y="194"/>
                  <a:pt x="998" y="197"/>
                </a:cubicBezTo>
                <a:cubicBezTo>
                  <a:pt x="1000" y="195"/>
                  <a:pt x="1002" y="194"/>
                  <a:pt x="1004" y="192"/>
                </a:cubicBezTo>
                <a:cubicBezTo>
                  <a:pt x="992" y="198"/>
                  <a:pt x="975" y="200"/>
                  <a:pt x="965" y="209"/>
                </a:cubicBezTo>
                <a:cubicBezTo>
                  <a:pt x="959" y="208"/>
                  <a:pt x="956" y="205"/>
                  <a:pt x="954" y="200"/>
                </a:cubicBezTo>
                <a:cubicBezTo>
                  <a:pt x="956" y="192"/>
                  <a:pt x="966" y="192"/>
                  <a:pt x="969" y="185"/>
                </a:cubicBezTo>
                <a:cubicBezTo>
                  <a:pt x="961" y="190"/>
                  <a:pt x="951" y="197"/>
                  <a:pt x="940" y="196"/>
                </a:cubicBezTo>
                <a:cubicBezTo>
                  <a:pt x="940" y="190"/>
                  <a:pt x="946" y="191"/>
                  <a:pt x="949" y="188"/>
                </a:cubicBezTo>
                <a:cubicBezTo>
                  <a:pt x="945" y="187"/>
                  <a:pt x="941" y="190"/>
                  <a:pt x="939" y="188"/>
                </a:cubicBezTo>
                <a:cubicBezTo>
                  <a:pt x="955" y="185"/>
                  <a:pt x="955" y="167"/>
                  <a:pt x="972" y="168"/>
                </a:cubicBezTo>
                <a:cubicBezTo>
                  <a:pt x="973" y="161"/>
                  <a:pt x="983" y="156"/>
                  <a:pt x="990" y="162"/>
                </a:cubicBezTo>
                <a:cubicBezTo>
                  <a:pt x="1000" y="158"/>
                  <a:pt x="993" y="135"/>
                  <a:pt x="1009" y="139"/>
                </a:cubicBezTo>
                <a:cubicBezTo>
                  <a:pt x="1006" y="143"/>
                  <a:pt x="1004" y="147"/>
                  <a:pt x="1002" y="152"/>
                </a:cubicBezTo>
                <a:cubicBezTo>
                  <a:pt x="1002" y="155"/>
                  <a:pt x="1007" y="157"/>
                  <a:pt x="1004" y="160"/>
                </a:cubicBezTo>
                <a:cubicBezTo>
                  <a:pt x="1010" y="160"/>
                  <a:pt x="1014" y="152"/>
                  <a:pt x="1021" y="155"/>
                </a:cubicBezTo>
                <a:cubicBezTo>
                  <a:pt x="1021" y="158"/>
                  <a:pt x="1018" y="156"/>
                  <a:pt x="1017" y="158"/>
                </a:cubicBezTo>
                <a:cubicBezTo>
                  <a:pt x="1029" y="158"/>
                  <a:pt x="1033" y="150"/>
                  <a:pt x="1038" y="143"/>
                </a:cubicBezTo>
                <a:cubicBezTo>
                  <a:pt x="1034" y="137"/>
                  <a:pt x="1039" y="133"/>
                  <a:pt x="1041" y="130"/>
                </a:cubicBezTo>
                <a:cubicBezTo>
                  <a:pt x="1034" y="132"/>
                  <a:pt x="1025" y="134"/>
                  <a:pt x="1022" y="128"/>
                </a:cubicBezTo>
                <a:cubicBezTo>
                  <a:pt x="1024" y="126"/>
                  <a:pt x="1025" y="125"/>
                  <a:pt x="1027" y="124"/>
                </a:cubicBezTo>
                <a:cubicBezTo>
                  <a:pt x="1024" y="123"/>
                  <a:pt x="1021" y="121"/>
                  <a:pt x="1016" y="122"/>
                </a:cubicBezTo>
                <a:cubicBezTo>
                  <a:pt x="1016" y="121"/>
                  <a:pt x="1017" y="120"/>
                  <a:pt x="1017" y="119"/>
                </a:cubicBezTo>
                <a:cubicBezTo>
                  <a:pt x="1014" y="118"/>
                  <a:pt x="1010" y="119"/>
                  <a:pt x="1007" y="121"/>
                </a:cubicBezTo>
                <a:cubicBezTo>
                  <a:pt x="1011" y="128"/>
                  <a:pt x="1002" y="129"/>
                  <a:pt x="997" y="131"/>
                </a:cubicBezTo>
                <a:cubicBezTo>
                  <a:pt x="997" y="128"/>
                  <a:pt x="1000" y="129"/>
                  <a:pt x="1000" y="127"/>
                </a:cubicBezTo>
                <a:cubicBezTo>
                  <a:pt x="997" y="126"/>
                  <a:pt x="993" y="128"/>
                  <a:pt x="992" y="126"/>
                </a:cubicBezTo>
                <a:cubicBezTo>
                  <a:pt x="990" y="124"/>
                  <a:pt x="993" y="121"/>
                  <a:pt x="991" y="119"/>
                </a:cubicBezTo>
                <a:cubicBezTo>
                  <a:pt x="979" y="119"/>
                  <a:pt x="971" y="128"/>
                  <a:pt x="960" y="125"/>
                </a:cubicBezTo>
                <a:cubicBezTo>
                  <a:pt x="962" y="117"/>
                  <a:pt x="978" y="122"/>
                  <a:pt x="980" y="113"/>
                </a:cubicBezTo>
                <a:cubicBezTo>
                  <a:pt x="976" y="111"/>
                  <a:pt x="976" y="112"/>
                  <a:pt x="978" y="109"/>
                </a:cubicBezTo>
                <a:cubicBezTo>
                  <a:pt x="976" y="107"/>
                  <a:pt x="967" y="113"/>
                  <a:pt x="964" y="108"/>
                </a:cubicBezTo>
                <a:cubicBezTo>
                  <a:pt x="966" y="107"/>
                  <a:pt x="973" y="102"/>
                  <a:pt x="971" y="103"/>
                </a:cubicBezTo>
                <a:cubicBezTo>
                  <a:pt x="963" y="105"/>
                  <a:pt x="956" y="107"/>
                  <a:pt x="949" y="108"/>
                </a:cubicBezTo>
                <a:cubicBezTo>
                  <a:pt x="946" y="106"/>
                  <a:pt x="944" y="104"/>
                  <a:pt x="942" y="101"/>
                </a:cubicBezTo>
                <a:cubicBezTo>
                  <a:pt x="943" y="98"/>
                  <a:pt x="946" y="97"/>
                  <a:pt x="950" y="97"/>
                </a:cubicBezTo>
                <a:cubicBezTo>
                  <a:pt x="949" y="98"/>
                  <a:pt x="948" y="98"/>
                  <a:pt x="949" y="100"/>
                </a:cubicBezTo>
                <a:cubicBezTo>
                  <a:pt x="951" y="99"/>
                  <a:pt x="954" y="99"/>
                  <a:pt x="954" y="97"/>
                </a:cubicBezTo>
                <a:cubicBezTo>
                  <a:pt x="952" y="95"/>
                  <a:pt x="949" y="93"/>
                  <a:pt x="947" y="91"/>
                </a:cubicBezTo>
                <a:cubicBezTo>
                  <a:pt x="937" y="94"/>
                  <a:pt x="931" y="100"/>
                  <a:pt x="928" y="109"/>
                </a:cubicBezTo>
                <a:cubicBezTo>
                  <a:pt x="925" y="108"/>
                  <a:pt x="923" y="106"/>
                  <a:pt x="920" y="105"/>
                </a:cubicBezTo>
                <a:cubicBezTo>
                  <a:pt x="924" y="104"/>
                  <a:pt x="923" y="98"/>
                  <a:pt x="922" y="96"/>
                </a:cubicBezTo>
                <a:cubicBezTo>
                  <a:pt x="921" y="97"/>
                  <a:pt x="922" y="100"/>
                  <a:pt x="920" y="100"/>
                </a:cubicBezTo>
                <a:cubicBezTo>
                  <a:pt x="919" y="100"/>
                  <a:pt x="917" y="100"/>
                  <a:pt x="917" y="101"/>
                </a:cubicBezTo>
                <a:cubicBezTo>
                  <a:pt x="919" y="98"/>
                  <a:pt x="914" y="97"/>
                  <a:pt x="913" y="95"/>
                </a:cubicBezTo>
                <a:cubicBezTo>
                  <a:pt x="902" y="97"/>
                  <a:pt x="897" y="105"/>
                  <a:pt x="885" y="103"/>
                </a:cubicBezTo>
                <a:cubicBezTo>
                  <a:pt x="883" y="100"/>
                  <a:pt x="889" y="98"/>
                  <a:pt x="889" y="95"/>
                </a:cubicBezTo>
                <a:cubicBezTo>
                  <a:pt x="886" y="94"/>
                  <a:pt x="885" y="89"/>
                  <a:pt x="882" y="88"/>
                </a:cubicBezTo>
                <a:cubicBezTo>
                  <a:pt x="882" y="87"/>
                  <a:pt x="888" y="86"/>
                  <a:pt x="885" y="85"/>
                </a:cubicBezTo>
                <a:cubicBezTo>
                  <a:pt x="881" y="88"/>
                  <a:pt x="880" y="82"/>
                  <a:pt x="876" y="85"/>
                </a:cubicBezTo>
                <a:cubicBezTo>
                  <a:pt x="864" y="96"/>
                  <a:pt x="859" y="114"/>
                  <a:pt x="848" y="126"/>
                </a:cubicBezTo>
                <a:cubicBezTo>
                  <a:pt x="848" y="132"/>
                  <a:pt x="848" y="132"/>
                  <a:pt x="848" y="132"/>
                </a:cubicBezTo>
                <a:cubicBezTo>
                  <a:pt x="843" y="134"/>
                  <a:pt x="831" y="140"/>
                  <a:pt x="830" y="129"/>
                </a:cubicBezTo>
                <a:cubicBezTo>
                  <a:pt x="827" y="131"/>
                  <a:pt x="824" y="128"/>
                  <a:pt x="819" y="128"/>
                </a:cubicBezTo>
                <a:cubicBezTo>
                  <a:pt x="817" y="127"/>
                  <a:pt x="820" y="124"/>
                  <a:pt x="819" y="123"/>
                </a:cubicBezTo>
                <a:cubicBezTo>
                  <a:pt x="816" y="123"/>
                  <a:pt x="815" y="125"/>
                  <a:pt x="814" y="122"/>
                </a:cubicBezTo>
                <a:cubicBezTo>
                  <a:pt x="816" y="117"/>
                  <a:pt x="813" y="115"/>
                  <a:pt x="814" y="113"/>
                </a:cubicBezTo>
                <a:cubicBezTo>
                  <a:pt x="803" y="117"/>
                  <a:pt x="788" y="117"/>
                  <a:pt x="783" y="128"/>
                </a:cubicBezTo>
                <a:cubicBezTo>
                  <a:pt x="780" y="127"/>
                  <a:pt x="776" y="129"/>
                  <a:pt x="778" y="130"/>
                </a:cubicBezTo>
                <a:cubicBezTo>
                  <a:pt x="787" y="126"/>
                  <a:pt x="797" y="127"/>
                  <a:pt x="805" y="121"/>
                </a:cubicBezTo>
                <a:cubicBezTo>
                  <a:pt x="806" y="122"/>
                  <a:pt x="809" y="123"/>
                  <a:pt x="809" y="125"/>
                </a:cubicBezTo>
                <a:cubicBezTo>
                  <a:pt x="807" y="125"/>
                  <a:pt x="806" y="127"/>
                  <a:pt x="806" y="128"/>
                </a:cubicBezTo>
                <a:cubicBezTo>
                  <a:pt x="808" y="130"/>
                  <a:pt x="811" y="127"/>
                  <a:pt x="811" y="128"/>
                </a:cubicBezTo>
                <a:cubicBezTo>
                  <a:pt x="808" y="130"/>
                  <a:pt x="807" y="133"/>
                  <a:pt x="808" y="137"/>
                </a:cubicBezTo>
                <a:cubicBezTo>
                  <a:pt x="804" y="138"/>
                  <a:pt x="798" y="138"/>
                  <a:pt x="794" y="137"/>
                </a:cubicBezTo>
                <a:cubicBezTo>
                  <a:pt x="792" y="137"/>
                  <a:pt x="794" y="141"/>
                  <a:pt x="792" y="141"/>
                </a:cubicBezTo>
                <a:cubicBezTo>
                  <a:pt x="781" y="142"/>
                  <a:pt x="775" y="147"/>
                  <a:pt x="769" y="153"/>
                </a:cubicBezTo>
                <a:cubicBezTo>
                  <a:pt x="761" y="150"/>
                  <a:pt x="756" y="155"/>
                  <a:pt x="750" y="157"/>
                </a:cubicBezTo>
                <a:cubicBezTo>
                  <a:pt x="750" y="161"/>
                  <a:pt x="753" y="161"/>
                  <a:pt x="753" y="165"/>
                </a:cubicBezTo>
                <a:cubicBezTo>
                  <a:pt x="757" y="164"/>
                  <a:pt x="759" y="160"/>
                  <a:pt x="762" y="158"/>
                </a:cubicBezTo>
                <a:cubicBezTo>
                  <a:pt x="764" y="160"/>
                  <a:pt x="768" y="160"/>
                  <a:pt x="770" y="162"/>
                </a:cubicBezTo>
                <a:cubicBezTo>
                  <a:pt x="759" y="170"/>
                  <a:pt x="749" y="184"/>
                  <a:pt x="731" y="179"/>
                </a:cubicBezTo>
                <a:cubicBezTo>
                  <a:pt x="727" y="172"/>
                  <a:pt x="723" y="166"/>
                  <a:pt x="722" y="156"/>
                </a:cubicBezTo>
                <a:cubicBezTo>
                  <a:pt x="714" y="156"/>
                  <a:pt x="714" y="142"/>
                  <a:pt x="716" y="138"/>
                </a:cubicBezTo>
                <a:cubicBezTo>
                  <a:pt x="719" y="129"/>
                  <a:pt x="741" y="128"/>
                  <a:pt x="735" y="115"/>
                </a:cubicBezTo>
                <a:cubicBezTo>
                  <a:pt x="734" y="114"/>
                  <a:pt x="731" y="115"/>
                  <a:pt x="729" y="115"/>
                </a:cubicBezTo>
                <a:cubicBezTo>
                  <a:pt x="723" y="109"/>
                  <a:pt x="723" y="96"/>
                  <a:pt x="715" y="94"/>
                </a:cubicBezTo>
                <a:cubicBezTo>
                  <a:pt x="712" y="93"/>
                  <a:pt x="709" y="98"/>
                  <a:pt x="707" y="93"/>
                </a:cubicBezTo>
                <a:cubicBezTo>
                  <a:pt x="714" y="88"/>
                  <a:pt x="716" y="77"/>
                  <a:pt x="721" y="70"/>
                </a:cubicBezTo>
                <a:cubicBezTo>
                  <a:pt x="708" y="72"/>
                  <a:pt x="691" y="71"/>
                  <a:pt x="678" y="76"/>
                </a:cubicBezTo>
                <a:cubicBezTo>
                  <a:pt x="679" y="74"/>
                  <a:pt x="682" y="74"/>
                  <a:pt x="682" y="72"/>
                </a:cubicBezTo>
                <a:cubicBezTo>
                  <a:pt x="678" y="74"/>
                  <a:pt x="676" y="74"/>
                  <a:pt x="672" y="75"/>
                </a:cubicBezTo>
                <a:cubicBezTo>
                  <a:pt x="672" y="77"/>
                  <a:pt x="672" y="79"/>
                  <a:pt x="673" y="80"/>
                </a:cubicBezTo>
                <a:cubicBezTo>
                  <a:pt x="668" y="83"/>
                  <a:pt x="661" y="91"/>
                  <a:pt x="655" y="87"/>
                </a:cubicBezTo>
                <a:cubicBezTo>
                  <a:pt x="648" y="89"/>
                  <a:pt x="648" y="97"/>
                  <a:pt x="640" y="98"/>
                </a:cubicBezTo>
                <a:cubicBezTo>
                  <a:pt x="638" y="96"/>
                  <a:pt x="641" y="96"/>
                  <a:pt x="639" y="95"/>
                </a:cubicBezTo>
                <a:cubicBezTo>
                  <a:pt x="634" y="108"/>
                  <a:pt x="620" y="113"/>
                  <a:pt x="611" y="123"/>
                </a:cubicBezTo>
                <a:cubicBezTo>
                  <a:pt x="615" y="123"/>
                  <a:pt x="609" y="127"/>
                  <a:pt x="612" y="128"/>
                </a:cubicBezTo>
                <a:cubicBezTo>
                  <a:pt x="613" y="125"/>
                  <a:pt x="616" y="127"/>
                  <a:pt x="616" y="128"/>
                </a:cubicBezTo>
                <a:cubicBezTo>
                  <a:pt x="612" y="133"/>
                  <a:pt x="604" y="133"/>
                  <a:pt x="598" y="136"/>
                </a:cubicBezTo>
                <a:cubicBezTo>
                  <a:pt x="591" y="128"/>
                  <a:pt x="572" y="131"/>
                  <a:pt x="566" y="137"/>
                </a:cubicBezTo>
                <a:cubicBezTo>
                  <a:pt x="537" y="144"/>
                  <a:pt x="518" y="160"/>
                  <a:pt x="491" y="170"/>
                </a:cubicBezTo>
                <a:cubicBezTo>
                  <a:pt x="489" y="168"/>
                  <a:pt x="486" y="167"/>
                  <a:pt x="484" y="166"/>
                </a:cubicBezTo>
                <a:cubicBezTo>
                  <a:pt x="486" y="164"/>
                  <a:pt x="486" y="158"/>
                  <a:pt x="484" y="156"/>
                </a:cubicBezTo>
                <a:cubicBezTo>
                  <a:pt x="480" y="156"/>
                  <a:pt x="480" y="159"/>
                  <a:pt x="477" y="159"/>
                </a:cubicBezTo>
                <a:cubicBezTo>
                  <a:pt x="477" y="155"/>
                  <a:pt x="480" y="153"/>
                  <a:pt x="480" y="150"/>
                </a:cubicBezTo>
                <a:cubicBezTo>
                  <a:pt x="454" y="144"/>
                  <a:pt x="433" y="163"/>
                  <a:pt x="415" y="167"/>
                </a:cubicBezTo>
                <a:cubicBezTo>
                  <a:pt x="424" y="161"/>
                  <a:pt x="430" y="153"/>
                  <a:pt x="438" y="148"/>
                </a:cubicBezTo>
                <a:cubicBezTo>
                  <a:pt x="439" y="145"/>
                  <a:pt x="437" y="146"/>
                  <a:pt x="437" y="143"/>
                </a:cubicBezTo>
                <a:cubicBezTo>
                  <a:pt x="438" y="143"/>
                  <a:pt x="440" y="142"/>
                  <a:pt x="442" y="142"/>
                </a:cubicBezTo>
                <a:cubicBezTo>
                  <a:pt x="442" y="130"/>
                  <a:pt x="459" y="133"/>
                  <a:pt x="461" y="123"/>
                </a:cubicBezTo>
                <a:cubicBezTo>
                  <a:pt x="461" y="120"/>
                  <a:pt x="456" y="121"/>
                  <a:pt x="455" y="118"/>
                </a:cubicBezTo>
                <a:cubicBezTo>
                  <a:pt x="454" y="114"/>
                  <a:pt x="456" y="112"/>
                  <a:pt x="456" y="108"/>
                </a:cubicBezTo>
                <a:cubicBezTo>
                  <a:pt x="451" y="103"/>
                  <a:pt x="446" y="105"/>
                  <a:pt x="441" y="106"/>
                </a:cubicBezTo>
                <a:cubicBezTo>
                  <a:pt x="426" y="109"/>
                  <a:pt x="417" y="110"/>
                  <a:pt x="406" y="115"/>
                </a:cubicBezTo>
                <a:cubicBezTo>
                  <a:pt x="401" y="117"/>
                  <a:pt x="397" y="121"/>
                  <a:pt x="391" y="123"/>
                </a:cubicBezTo>
                <a:cubicBezTo>
                  <a:pt x="387" y="124"/>
                  <a:pt x="383" y="124"/>
                  <a:pt x="380" y="125"/>
                </a:cubicBezTo>
                <a:cubicBezTo>
                  <a:pt x="340" y="136"/>
                  <a:pt x="304" y="163"/>
                  <a:pt x="273" y="177"/>
                </a:cubicBezTo>
                <a:cubicBezTo>
                  <a:pt x="273" y="176"/>
                  <a:pt x="273" y="175"/>
                  <a:pt x="272" y="175"/>
                </a:cubicBezTo>
                <a:cubicBezTo>
                  <a:pt x="271" y="177"/>
                  <a:pt x="271" y="178"/>
                  <a:pt x="270" y="179"/>
                </a:cubicBezTo>
                <a:cubicBezTo>
                  <a:pt x="252" y="188"/>
                  <a:pt x="234" y="197"/>
                  <a:pt x="220" y="210"/>
                </a:cubicBezTo>
                <a:cubicBezTo>
                  <a:pt x="225" y="224"/>
                  <a:pt x="199" y="227"/>
                  <a:pt x="196" y="237"/>
                </a:cubicBezTo>
                <a:cubicBezTo>
                  <a:pt x="198" y="237"/>
                  <a:pt x="201" y="236"/>
                  <a:pt x="203" y="237"/>
                </a:cubicBezTo>
                <a:cubicBezTo>
                  <a:pt x="197" y="239"/>
                  <a:pt x="194" y="243"/>
                  <a:pt x="190" y="246"/>
                </a:cubicBezTo>
                <a:cubicBezTo>
                  <a:pt x="202" y="242"/>
                  <a:pt x="216" y="236"/>
                  <a:pt x="226" y="241"/>
                </a:cubicBezTo>
                <a:cubicBezTo>
                  <a:pt x="224" y="244"/>
                  <a:pt x="219" y="244"/>
                  <a:pt x="219" y="249"/>
                </a:cubicBezTo>
                <a:cubicBezTo>
                  <a:pt x="227" y="247"/>
                  <a:pt x="229" y="247"/>
                  <a:pt x="238" y="246"/>
                </a:cubicBezTo>
                <a:cubicBezTo>
                  <a:pt x="238" y="244"/>
                  <a:pt x="237" y="242"/>
                  <a:pt x="239" y="242"/>
                </a:cubicBezTo>
                <a:cubicBezTo>
                  <a:pt x="247" y="246"/>
                  <a:pt x="251" y="236"/>
                  <a:pt x="258" y="235"/>
                </a:cubicBezTo>
                <a:cubicBezTo>
                  <a:pt x="261" y="240"/>
                  <a:pt x="269" y="242"/>
                  <a:pt x="267" y="249"/>
                </a:cubicBezTo>
                <a:cubicBezTo>
                  <a:pt x="272" y="253"/>
                  <a:pt x="282" y="242"/>
                  <a:pt x="282" y="252"/>
                </a:cubicBezTo>
                <a:cubicBezTo>
                  <a:pt x="289" y="251"/>
                  <a:pt x="293" y="255"/>
                  <a:pt x="298" y="257"/>
                </a:cubicBezTo>
                <a:cubicBezTo>
                  <a:pt x="298" y="258"/>
                  <a:pt x="297" y="259"/>
                  <a:pt x="297" y="260"/>
                </a:cubicBezTo>
                <a:cubicBezTo>
                  <a:pt x="300" y="260"/>
                  <a:pt x="308" y="256"/>
                  <a:pt x="308" y="261"/>
                </a:cubicBezTo>
                <a:cubicBezTo>
                  <a:pt x="278" y="290"/>
                  <a:pt x="235" y="307"/>
                  <a:pt x="198" y="329"/>
                </a:cubicBezTo>
                <a:cubicBezTo>
                  <a:pt x="198" y="326"/>
                  <a:pt x="195" y="328"/>
                  <a:pt x="193" y="328"/>
                </a:cubicBezTo>
                <a:cubicBezTo>
                  <a:pt x="193" y="333"/>
                  <a:pt x="193" y="333"/>
                  <a:pt x="193" y="333"/>
                </a:cubicBezTo>
                <a:cubicBezTo>
                  <a:pt x="183" y="339"/>
                  <a:pt x="172" y="344"/>
                  <a:pt x="160" y="343"/>
                </a:cubicBezTo>
                <a:cubicBezTo>
                  <a:pt x="159" y="346"/>
                  <a:pt x="160" y="345"/>
                  <a:pt x="160" y="349"/>
                </a:cubicBezTo>
                <a:cubicBezTo>
                  <a:pt x="157" y="350"/>
                  <a:pt x="155" y="353"/>
                  <a:pt x="152" y="354"/>
                </a:cubicBezTo>
                <a:cubicBezTo>
                  <a:pt x="143" y="348"/>
                  <a:pt x="138" y="361"/>
                  <a:pt x="130" y="358"/>
                </a:cubicBezTo>
                <a:cubicBezTo>
                  <a:pt x="127" y="373"/>
                  <a:pt x="112" y="371"/>
                  <a:pt x="104" y="380"/>
                </a:cubicBezTo>
                <a:cubicBezTo>
                  <a:pt x="100" y="377"/>
                  <a:pt x="95" y="382"/>
                  <a:pt x="97" y="388"/>
                </a:cubicBezTo>
                <a:cubicBezTo>
                  <a:pt x="90" y="391"/>
                  <a:pt x="86" y="391"/>
                  <a:pt x="79" y="389"/>
                </a:cubicBezTo>
                <a:cubicBezTo>
                  <a:pt x="76" y="393"/>
                  <a:pt x="72" y="396"/>
                  <a:pt x="65" y="394"/>
                </a:cubicBezTo>
                <a:cubicBezTo>
                  <a:pt x="64" y="397"/>
                  <a:pt x="61" y="400"/>
                  <a:pt x="63" y="404"/>
                </a:cubicBezTo>
                <a:cubicBezTo>
                  <a:pt x="62" y="402"/>
                  <a:pt x="64" y="401"/>
                  <a:pt x="66" y="402"/>
                </a:cubicBezTo>
                <a:cubicBezTo>
                  <a:pt x="63" y="411"/>
                  <a:pt x="51" y="417"/>
                  <a:pt x="48" y="424"/>
                </a:cubicBezTo>
                <a:cubicBezTo>
                  <a:pt x="52" y="424"/>
                  <a:pt x="57" y="420"/>
                  <a:pt x="60" y="422"/>
                </a:cubicBezTo>
                <a:cubicBezTo>
                  <a:pt x="60" y="425"/>
                  <a:pt x="56" y="424"/>
                  <a:pt x="56" y="427"/>
                </a:cubicBezTo>
                <a:cubicBezTo>
                  <a:pt x="62" y="428"/>
                  <a:pt x="74" y="422"/>
                  <a:pt x="78" y="429"/>
                </a:cubicBezTo>
                <a:cubicBezTo>
                  <a:pt x="77" y="430"/>
                  <a:pt x="76" y="432"/>
                  <a:pt x="76" y="435"/>
                </a:cubicBezTo>
                <a:cubicBezTo>
                  <a:pt x="81" y="441"/>
                  <a:pt x="92" y="436"/>
                  <a:pt x="97" y="434"/>
                </a:cubicBezTo>
                <a:cubicBezTo>
                  <a:pt x="97" y="435"/>
                  <a:pt x="97" y="435"/>
                  <a:pt x="98" y="436"/>
                </a:cubicBezTo>
                <a:cubicBezTo>
                  <a:pt x="99" y="440"/>
                  <a:pt x="96" y="440"/>
                  <a:pt x="96" y="442"/>
                </a:cubicBezTo>
                <a:cubicBezTo>
                  <a:pt x="104" y="446"/>
                  <a:pt x="118" y="444"/>
                  <a:pt x="118" y="456"/>
                </a:cubicBezTo>
                <a:cubicBezTo>
                  <a:pt x="141" y="448"/>
                  <a:pt x="161" y="432"/>
                  <a:pt x="185" y="422"/>
                </a:cubicBezTo>
                <a:cubicBezTo>
                  <a:pt x="185" y="430"/>
                  <a:pt x="181" y="436"/>
                  <a:pt x="176" y="440"/>
                </a:cubicBezTo>
                <a:cubicBezTo>
                  <a:pt x="178" y="440"/>
                  <a:pt x="181" y="439"/>
                  <a:pt x="181" y="441"/>
                </a:cubicBezTo>
                <a:cubicBezTo>
                  <a:pt x="178" y="445"/>
                  <a:pt x="175" y="449"/>
                  <a:pt x="170" y="451"/>
                </a:cubicBezTo>
                <a:cubicBezTo>
                  <a:pt x="169" y="456"/>
                  <a:pt x="164" y="461"/>
                  <a:pt x="159" y="459"/>
                </a:cubicBezTo>
                <a:cubicBezTo>
                  <a:pt x="153" y="466"/>
                  <a:pt x="156" y="482"/>
                  <a:pt x="146" y="488"/>
                </a:cubicBezTo>
                <a:cubicBezTo>
                  <a:pt x="143" y="486"/>
                  <a:pt x="143" y="491"/>
                  <a:pt x="141" y="492"/>
                </a:cubicBezTo>
                <a:cubicBezTo>
                  <a:pt x="145" y="493"/>
                  <a:pt x="153" y="487"/>
                  <a:pt x="156" y="494"/>
                </a:cubicBezTo>
                <a:cubicBezTo>
                  <a:pt x="157" y="498"/>
                  <a:pt x="152" y="496"/>
                  <a:pt x="152" y="500"/>
                </a:cubicBezTo>
                <a:cubicBezTo>
                  <a:pt x="158" y="500"/>
                  <a:pt x="166" y="497"/>
                  <a:pt x="167" y="503"/>
                </a:cubicBezTo>
                <a:cubicBezTo>
                  <a:pt x="163" y="508"/>
                  <a:pt x="154" y="509"/>
                  <a:pt x="150" y="514"/>
                </a:cubicBezTo>
                <a:cubicBezTo>
                  <a:pt x="158" y="511"/>
                  <a:pt x="180" y="494"/>
                  <a:pt x="177" y="515"/>
                </a:cubicBezTo>
                <a:cubicBezTo>
                  <a:pt x="184" y="519"/>
                  <a:pt x="191" y="507"/>
                  <a:pt x="196" y="512"/>
                </a:cubicBezTo>
                <a:cubicBezTo>
                  <a:pt x="196" y="514"/>
                  <a:pt x="194" y="513"/>
                  <a:pt x="195" y="516"/>
                </a:cubicBezTo>
                <a:cubicBezTo>
                  <a:pt x="197" y="516"/>
                  <a:pt x="198" y="518"/>
                  <a:pt x="199" y="519"/>
                </a:cubicBezTo>
                <a:cubicBezTo>
                  <a:pt x="202" y="531"/>
                  <a:pt x="200" y="545"/>
                  <a:pt x="185" y="547"/>
                </a:cubicBezTo>
                <a:cubicBezTo>
                  <a:pt x="183" y="545"/>
                  <a:pt x="180" y="544"/>
                  <a:pt x="181" y="539"/>
                </a:cubicBezTo>
                <a:cubicBezTo>
                  <a:pt x="180" y="539"/>
                  <a:pt x="176" y="540"/>
                  <a:pt x="176" y="538"/>
                </a:cubicBezTo>
                <a:cubicBezTo>
                  <a:pt x="174" y="534"/>
                  <a:pt x="179" y="533"/>
                  <a:pt x="183" y="534"/>
                </a:cubicBezTo>
                <a:cubicBezTo>
                  <a:pt x="182" y="531"/>
                  <a:pt x="183" y="530"/>
                  <a:pt x="184" y="528"/>
                </a:cubicBezTo>
                <a:cubicBezTo>
                  <a:pt x="170" y="529"/>
                  <a:pt x="162" y="535"/>
                  <a:pt x="152" y="540"/>
                </a:cubicBezTo>
                <a:cubicBezTo>
                  <a:pt x="157" y="544"/>
                  <a:pt x="155" y="556"/>
                  <a:pt x="154" y="561"/>
                </a:cubicBezTo>
                <a:cubicBezTo>
                  <a:pt x="159" y="559"/>
                  <a:pt x="166" y="561"/>
                  <a:pt x="173" y="560"/>
                </a:cubicBezTo>
                <a:cubicBezTo>
                  <a:pt x="172" y="564"/>
                  <a:pt x="168" y="564"/>
                  <a:pt x="168" y="569"/>
                </a:cubicBezTo>
                <a:cubicBezTo>
                  <a:pt x="173" y="570"/>
                  <a:pt x="183" y="570"/>
                  <a:pt x="184" y="563"/>
                </a:cubicBezTo>
                <a:cubicBezTo>
                  <a:pt x="181" y="563"/>
                  <a:pt x="175" y="566"/>
                  <a:pt x="174" y="562"/>
                </a:cubicBezTo>
                <a:cubicBezTo>
                  <a:pt x="178" y="558"/>
                  <a:pt x="181" y="560"/>
                  <a:pt x="187" y="559"/>
                </a:cubicBezTo>
                <a:cubicBezTo>
                  <a:pt x="188" y="546"/>
                  <a:pt x="202" y="543"/>
                  <a:pt x="209" y="540"/>
                </a:cubicBezTo>
                <a:cubicBezTo>
                  <a:pt x="209" y="542"/>
                  <a:pt x="207" y="542"/>
                  <a:pt x="207" y="544"/>
                </a:cubicBezTo>
                <a:cubicBezTo>
                  <a:pt x="208" y="544"/>
                  <a:pt x="209" y="544"/>
                  <a:pt x="209" y="546"/>
                </a:cubicBezTo>
                <a:cubicBezTo>
                  <a:pt x="208" y="547"/>
                  <a:pt x="207" y="549"/>
                  <a:pt x="206" y="550"/>
                </a:cubicBezTo>
                <a:cubicBezTo>
                  <a:pt x="212" y="550"/>
                  <a:pt x="215" y="547"/>
                  <a:pt x="219" y="545"/>
                </a:cubicBezTo>
                <a:cubicBezTo>
                  <a:pt x="221" y="547"/>
                  <a:pt x="223" y="545"/>
                  <a:pt x="225" y="547"/>
                </a:cubicBezTo>
                <a:cubicBezTo>
                  <a:pt x="226" y="540"/>
                  <a:pt x="228" y="536"/>
                  <a:pt x="235" y="535"/>
                </a:cubicBezTo>
                <a:cubicBezTo>
                  <a:pt x="235" y="532"/>
                  <a:pt x="238" y="530"/>
                  <a:pt x="243" y="529"/>
                </a:cubicBezTo>
                <a:cubicBezTo>
                  <a:pt x="243" y="530"/>
                  <a:pt x="242" y="531"/>
                  <a:pt x="243" y="532"/>
                </a:cubicBezTo>
                <a:cubicBezTo>
                  <a:pt x="247" y="532"/>
                  <a:pt x="257" y="528"/>
                  <a:pt x="262" y="533"/>
                </a:cubicBezTo>
                <a:cubicBezTo>
                  <a:pt x="263" y="537"/>
                  <a:pt x="261" y="539"/>
                  <a:pt x="259" y="542"/>
                </a:cubicBezTo>
                <a:cubicBezTo>
                  <a:pt x="262" y="541"/>
                  <a:pt x="262" y="545"/>
                  <a:pt x="262" y="547"/>
                </a:cubicBezTo>
                <a:cubicBezTo>
                  <a:pt x="261" y="549"/>
                  <a:pt x="260" y="552"/>
                  <a:pt x="258" y="553"/>
                </a:cubicBezTo>
                <a:cubicBezTo>
                  <a:pt x="244" y="550"/>
                  <a:pt x="243" y="562"/>
                  <a:pt x="237" y="566"/>
                </a:cubicBezTo>
                <a:cubicBezTo>
                  <a:pt x="233" y="568"/>
                  <a:pt x="230" y="568"/>
                  <a:pt x="229" y="573"/>
                </a:cubicBezTo>
                <a:cubicBezTo>
                  <a:pt x="230" y="573"/>
                  <a:pt x="232" y="572"/>
                  <a:pt x="231" y="574"/>
                </a:cubicBezTo>
                <a:cubicBezTo>
                  <a:pt x="227" y="580"/>
                  <a:pt x="221" y="583"/>
                  <a:pt x="221" y="592"/>
                </a:cubicBezTo>
                <a:cubicBezTo>
                  <a:pt x="225" y="596"/>
                  <a:pt x="220" y="604"/>
                  <a:pt x="215" y="603"/>
                </a:cubicBezTo>
                <a:cubicBezTo>
                  <a:pt x="217" y="607"/>
                  <a:pt x="215" y="608"/>
                  <a:pt x="214" y="611"/>
                </a:cubicBezTo>
                <a:cubicBezTo>
                  <a:pt x="221" y="612"/>
                  <a:pt x="227" y="616"/>
                  <a:pt x="233" y="617"/>
                </a:cubicBezTo>
                <a:cubicBezTo>
                  <a:pt x="241" y="619"/>
                  <a:pt x="252" y="615"/>
                  <a:pt x="259" y="615"/>
                </a:cubicBezTo>
                <a:cubicBezTo>
                  <a:pt x="265" y="615"/>
                  <a:pt x="273" y="622"/>
                  <a:pt x="281" y="619"/>
                </a:cubicBezTo>
                <a:cubicBezTo>
                  <a:pt x="269" y="621"/>
                  <a:pt x="263" y="628"/>
                  <a:pt x="255" y="634"/>
                </a:cubicBezTo>
                <a:cubicBezTo>
                  <a:pt x="232" y="636"/>
                  <a:pt x="212" y="624"/>
                  <a:pt x="196" y="630"/>
                </a:cubicBezTo>
                <a:cubicBezTo>
                  <a:pt x="192" y="641"/>
                  <a:pt x="209" y="638"/>
                  <a:pt x="204" y="645"/>
                </a:cubicBezTo>
                <a:cubicBezTo>
                  <a:pt x="208" y="642"/>
                  <a:pt x="217" y="644"/>
                  <a:pt x="218" y="650"/>
                </a:cubicBezTo>
                <a:cubicBezTo>
                  <a:pt x="210" y="649"/>
                  <a:pt x="209" y="655"/>
                  <a:pt x="206" y="658"/>
                </a:cubicBezTo>
                <a:cubicBezTo>
                  <a:pt x="211" y="655"/>
                  <a:pt x="218" y="655"/>
                  <a:pt x="219" y="648"/>
                </a:cubicBezTo>
                <a:cubicBezTo>
                  <a:pt x="223" y="649"/>
                  <a:pt x="221" y="651"/>
                  <a:pt x="222" y="652"/>
                </a:cubicBezTo>
                <a:cubicBezTo>
                  <a:pt x="222" y="651"/>
                  <a:pt x="224" y="651"/>
                  <a:pt x="225" y="651"/>
                </a:cubicBezTo>
                <a:cubicBezTo>
                  <a:pt x="234" y="657"/>
                  <a:pt x="249" y="651"/>
                  <a:pt x="256" y="658"/>
                </a:cubicBezTo>
                <a:cubicBezTo>
                  <a:pt x="252" y="671"/>
                  <a:pt x="237" y="674"/>
                  <a:pt x="234" y="689"/>
                </a:cubicBezTo>
                <a:cubicBezTo>
                  <a:pt x="231" y="688"/>
                  <a:pt x="231" y="690"/>
                  <a:pt x="229" y="691"/>
                </a:cubicBezTo>
                <a:cubicBezTo>
                  <a:pt x="230" y="694"/>
                  <a:pt x="231" y="697"/>
                  <a:pt x="230" y="701"/>
                </a:cubicBezTo>
                <a:cubicBezTo>
                  <a:pt x="218" y="704"/>
                  <a:pt x="215" y="717"/>
                  <a:pt x="201" y="719"/>
                </a:cubicBezTo>
                <a:cubicBezTo>
                  <a:pt x="198" y="725"/>
                  <a:pt x="196" y="728"/>
                  <a:pt x="196" y="735"/>
                </a:cubicBezTo>
                <a:cubicBezTo>
                  <a:pt x="186" y="742"/>
                  <a:pt x="177" y="752"/>
                  <a:pt x="177" y="765"/>
                </a:cubicBezTo>
                <a:cubicBezTo>
                  <a:pt x="178" y="767"/>
                  <a:pt x="183" y="764"/>
                  <a:pt x="183" y="766"/>
                </a:cubicBezTo>
                <a:cubicBezTo>
                  <a:pt x="181" y="766"/>
                  <a:pt x="182" y="768"/>
                  <a:pt x="183" y="769"/>
                </a:cubicBezTo>
                <a:cubicBezTo>
                  <a:pt x="180" y="769"/>
                  <a:pt x="179" y="770"/>
                  <a:pt x="177" y="771"/>
                </a:cubicBezTo>
                <a:cubicBezTo>
                  <a:pt x="180" y="773"/>
                  <a:pt x="184" y="772"/>
                  <a:pt x="186" y="774"/>
                </a:cubicBezTo>
                <a:cubicBezTo>
                  <a:pt x="185" y="776"/>
                  <a:pt x="180" y="776"/>
                  <a:pt x="179" y="779"/>
                </a:cubicBezTo>
                <a:cubicBezTo>
                  <a:pt x="185" y="779"/>
                  <a:pt x="190" y="779"/>
                  <a:pt x="191" y="774"/>
                </a:cubicBezTo>
                <a:cubicBezTo>
                  <a:pt x="194" y="775"/>
                  <a:pt x="195" y="776"/>
                  <a:pt x="197" y="778"/>
                </a:cubicBezTo>
                <a:cubicBezTo>
                  <a:pt x="197" y="780"/>
                  <a:pt x="195" y="781"/>
                  <a:pt x="194" y="783"/>
                </a:cubicBezTo>
                <a:cubicBezTo>
                  <a:pt x="199" y="780"/>
                  <a:pt x="205" y="777"/>
                  <a:pt x="210" y="781"/>
                </a:cubicBezTo>
                <a:cubicBezTo>
                  <a:pt x="203" y="785"/>
                  <a:pt x="199" y="793"/>
                  <a:pt x="192" y="798"/>
                </a:cubicBezTo>
                <a:cubicBezTo>
                  <a:pt x="188" y="797"/>
                  <a:pt x="187" y="800"/>
                  <a:pt x="184" y="800"/>
                </a:cubicBezTo>
                <a:cubicBezTo>
                  <a:pt x="178" y="811"/>
                  <a:pt x="164" y="813"/>
                  <a:pt x="157" y="821"/>
                </a:cubicBezTo>
                <a:cubicBezTo>
                  <a:pt x="159" y="822"/>
                  <a:pt x="161" y="819"/>
                  <a:pt x="162" y="821"/>
                </a:cubicBezTo>
                <a:cubicBezTo>
                  <a:pt x="162" y="824"/>
                  <a:pt x="161" y="825"/>
                  <a:pt x="161" y="827"/>
                </a:cubicBezTo>
                <a:cubicBezTo>
                  <a:pt x="163" y="827"/>
                  <a:pt x="165" y="828"/>
                  <a:pt x="166" y="829"/>
                </a:cubicBezTo>
                <a:cubicBezTo>
                  <a:pt x="166" y="831"/>
                  <a:pt x="165" y="834"/>
                  <a:pt x="164" y="835"/>
                </a:cubicBezTo>
                <a:cubicBezTo>
                  <a:pt x="167" y="836"/>
                  <a:pt x="167" y="834"/>
                  <a:pt x="170" y="834"/>
                </a:cubicBezTo>
                <a:cubicBezTo>
                  <a:pt x="173" y="836"/>
                  <a:pt x="168" y="839"/>
                  <a:pt x="171" y="840"/>
                </a:cubicBezTo>
                <a:cubicBezTo>
                  <a:pt x="172" y="839"/>
                  <a:pt x="174" y="837"/>
                  <a:pt x="177" y="837"/>
                </a:cubicBezTo>
                <a:cubicBezTo>
                  <a:pt x="174" y="843"/>
                  <a:pt x="166" y="842"/>
                  <a:pt x="165" y="849"/>
                </a:cubicBezTo>
                <a:cubicBezTo>
                  <a:pt x="171" y="853"/>
                  <a:pt x="177" y="848"/>
                  <a:pt x="181" y="844"/>
                </a:cubicBezTo>
                <a:cubicBezTo>
                  <a:pt x="188" y="844"/>
                  <a:pt x="190" y="839"/>
                  <a:pt x="195" y="836"/>
                </a:cubicBezTo>
                <a:cubicBezTo>
                  <a:pt x="194" y="834"/>
                  <a:pt x="192" y="829"/>
                  <a:pt x="195" y="828"/>
                </a:cubicBezTo>
                <a:cubicBezTo>
                  <a:pt x="198" y="829"/>
                  <a:pt x="198" y="828"/>
                  <a:pt x="201" y="828"/>
                </a:cubicBezTo>
                <a:cubicBezTo>
                  <a:pt x="201" y="829"/>
                  <a:pt x="201" y="831"/>
                  <a:pt x="202" y="832"/>
                </a:cubicBezTo>
                <a:cubicBezTo>
                  <a:pt x="204" y="829"/>
                  <a:pt x="209" y="829"/>
                  <a:pt x="212" y="827"/>
                </a:cubicBezTo>
                <a:cubicBezTo>
                  <a:pt x="212" y="828"/>
                  <a:pt x="214" y="828"/>
                  <a:pt x="214" y="829"/>
                </a:cubicBezTo>
                <a:cubicBezTo>
                  <a:pt x="214" y="834"/>
                  <a:pt x="214" y="834"/>
                  <a:pt x="214" y="834"/>
                </a:cubicBezTo>
                <a:cubicBezTo>
                  <a:pt x="207" y="834"/>
                  <a:pt x="206" y="841"/>
                  <a:pt x="201" y="844"/>
                </a:cubicBezTo>
                <a:cubicBezTo>
                  <a:pt x="207" y="841"/>
                  <a:pt x="209" y="842"/>
                  <a:pt x="217" y="843"/>
                </a:cubicBezTo>
                <a:cubicBezTo>
                  <a:pt x="216" y="845"/>
                  <a:pt x="214" y="845"/>
                  <a:pt x="214" y="847"/>
                </a:cubicBezTo>
                <a:cubicBezTo>
                  <a:pt x="215" y="848"/>
                  <a:pt x="217" y="848"/>
                  <a:pt x="218" y="849"/>
                </a:cubicBezTo>
                <a:cubicBezTo>
                  <a:pt x="216" y="853"/>
                  <a:pt x="213" y="860"/>
                  <a:pt x="208" y="860"/>
                </a:cubicBezTo>
                <a:cubicBezTo>
                  <a:pt x="208" y="863"/>
                  <a:pt x="211" y="862"/>
                  <a:pt x="210" y="865"/>
                </a:cubicBezTo>
                <a:cubicBezTo>
                  <a:pt x="197" y="876"/>
                  <a:pt x="185" y="889"/>
                  <a:pt x="169" y="898"/>
                </a:cubicBezTo>
                <a:cubicBezTo>
                  <a:pt x="169" y="897"/>
                  <a:pt x="168" y="897"/>
                  <a:pt x="168" y="896"/>
                </a:cubicBezTo>
                <a:cubicBezTo>
                  <a:pt x="167" y="892"/>
                  <a:pt x="173" y="890"/>
                  <a:pt x="172" y="888"/>
                </a:cubicBezTo>
                <a:cubicBezTo>
                  <a:pt x="165" y="891"/>
                  <a:pt x="162" y="898"/>
                  <a:pt x="154" y="900"/>
                </a:cubicBezTo>
                <a:cubicBezTo>
                  <a:pt x="153" y="903"/>
                  <a:pt x="156" y="906"/>
                  <a:pt x="152" y="908"/>
                </a:cubicBezTo>
                <a:cubicBezTo>
                  <a:pt x="149" y="908"/>
                  <a:pt x="147" y="908"/>
                  <a:pt x="144" y="909"/>
                </a:cubicBezTo>
                <a:cubicBezTo>
                  <a:pt x="141" y="921"/>
                  <a:pt x="124" y="923"/>
                  <a:pt x="119" y="931"/>
                </a:cubicBezTo>
                <a:cubicBezTo>
                  <a:pt x="117" y="931"/>
                  <a:pt x="107" y="936"/>
                  <a:pt x="108" y="939"/>
                </a:cubicBezTo>
                <a:cubicBezTo>
                  <a:pt x="114" y="935"/>
                  <a:pt x="117" y="932"/>
                  <a:pt x="125" y="930"/>
                </a:cubicBezTo>
                <a:cubicBezTo>
                  <a:pt x="124" y="930"/>
                  <a:pt x="123" y="929"/>
                  <a:pt x="123" y="927"/>
                </a:cubicBezTo>
                <a:cubicBezTo>
                  <a:pt x="139" y="919"/>
                  <a:pt x="157" y="910"/>
                  <a:pt x="170" y="901"/>
                </a:cubicBezTo>
                <a:cubicBezTo>
                  <a:pt x="170" y="903"/>
                  <a:pt x="170" y="904"/>
                  <a:pt x="172" y="903"/>
                </a:cubicBezTo>
                <a:cubicBezTo>
                  <a:pt x="174" y="897"/>
                  <a:pt x="179" y="894"/>
                  <a:pt x="185" y="892"/>
                </a:cubicBezTo>
                <a:cubicBezTo>
                  <a:pt x="187" y="891"/>
                  <a:pt x="184" y="888"/>
                  <a:pt x="187" y="887"/>
                </a:cubicBezTo>
                <a:cubicBezTo>
                  <a:pt x="189" y="890"/>
                  <a:pt x="192" y="886"/>
                  <a:pt x="193" y="888"/>
                </a:cubicBezTo>
                <a:cubicBezTo>
                  <a:pt x="193" y="892"/>
                  <a:pt x="190" y="895"/>
                  <a:pt x="187" y="893"/>
                </a:cubicBezTo>
                <a:cubicBezTo>
                  <a:pt x="183" y="898"/>
                  <a:pt x="180" y="903"/>
                  <a:pt x="176" y="908"/>
                </a:cubicBezTo>
                <a:cubicBezTo>
                  <a:pt x="178" y="908"/>
                  <a:pt x="181" y="905"/>
                  <a:pt x="182" y="907"/>
                </a:cubicBezTo>
                <a:cubicBezTo>
                  <a:pt x="183" y="919"/>
                  <a:pt x="166" y="918"/>
                  <a:pt x="164" y="925"/>
                </a:cubicBezTo>
                <a:cubicBezTo>
                  <a:pt x="175" y="921"/>
                  <a:pt x="188" y="915"/>
                  <a:pt x="199" y="914"/>
                </a:cubicBezTo>
                <a:cubicBezTo>
                  <a:pt x="200" y="912"/>
                  <a:pt x="201" y="911"/>
                  <a:pt x="204" y="911"/>
                </a:cubicBezTo>
                <a:cubicBezTo>
                  <a:pt x="204" y="914"/>
                  <a:pt x="201" y="914"/>
                  <a:pt x="199" y="915"/>
                </a:cubicBezTo>
                <a:cubicBezTo>
                  <a:pt x="202" y="915"/>
                  <a:pt x="203" y="916"/>
                  <a:pt x="203" y="918"/>
                </a:cubicBezTo>
                <a:cubicBezTo>
                  <a:pt x="196" y="933"/>
                  <a:pt x="176" y="935"/>
                  <a:pt x="165" y="947"/>
                </a:cubicBezTo>
                <a:cubicBezTo>
                  <a:pt x="170" y="948"/>
                  <a:pt x="172" y="945"/>
                  <a:pt x="174" y="943"/>
                </a:cubicBezTo>
                <a:cubicBezTo>
                  <a:pt x="185" y="944"/>
                  <a:pt x="191" y="934"/>
                  <a:pt x="199" y="929"/>
                </a:cubicBezTo>
                <a:cubicBezTo>
                  <a:pt x="209" y="924"/>
                  <a:pt x="222" y="921"/>
                  <a:pt x="231" y="915"/>
                </a:cubicBezTo>
                <a:cubicBezTo>
                  <a:pt x="232" y="917"/>
                  <a:pt x="234" y="917"/>
                  <a:pt x="236" y="917"/>
                </a:cubicBezTo>
                <a:cubicBezTo>
                  <a:pt x="238" y="916"/>
                  <a:pt x="239" y="915"/>
                  <a:pt x="242" y="915"/>
                </a:cubicBezTo>
                <a:cubicBezTo>
                  <a:pt x="242" y="918"/>
                  <a:pt x="238" y="918"/>
                  <a:pt x="238" y="920"/>
                </a:cubicBezTo>
                <a:cubicBezTo>
                  <a:pt x="240" y="923"/>
                  <a:pt x="245" y="920"/>
                  <a:pt x="247" y="921"/>
                </a:cubicBezTo>
                <a:cubicBezTo>
                  <a:pt x="241" y="923"/>
                  <a:pt x="242" y="927"/>
                  <a:pt x="238" y="930"/>
                </a:cubicBezTo>
                <a:cubicBezTo>
                  <a:pt x="237" y="928"/>
                  <a:pt x="234" y="928"/>
                  <a:pt x="232" y="927"/>
                </a:cubicBezTo>
                <a:cubicBezTo>
                  <a:pt x="231" y="930"/>
                  <a:pt x="228" y="931"/>
                  <a:pt x="225" y="932"/>
                </a:cubicBezTo>
                <a:cubicBezTo>
                  <a:pt x="225" y="934"/>
                  <a:pt x="224" y="938"/>
                  <a:pt x="226" y="939"/>
                </a:cubicBezTo>
                <a:cubicBezTo>
                  <a:pt x="233" y="932"/>
                  <a:pt x="239" y="930"/>
                  <a:pt x="251" y="929"/>
                </a:cubicBezTo>
                <a:cubicBezTo>
                  <a:pt x="250" y="932"/>
                  <a:pt x="252" y="933"/>
                  <a:pt x="251" y="936"/>
                </a:cubicBezTo>
                <a:cubicBezTo>
                  <a:pt x="251" y="936"/>
                  <a:pt x="250" y="937"/>
                  <a:pt x="250" y="937"/>
                </a:cubicBezTo>
                <a:cubicBezTo>
                  <a:pt x="247" y="936"/>
                  <a:pt x="243" y="936"/>
                  <a:pt x="240" y="936"/>
                </a:cubicBezTo>
                <a:cubicBezTo>
                  <a:pt x="234" y="943"/>
                  <a:pt x="227" y="949"/>
                  <a:pt x="221" y="956"/>
                </a:cubicBezTo>
                <a:cubicBezTo>
                  <a:pt x="214" y="957"/>
                  <a:pt x="211" y="962"/>
                  <a:pt x="207" y="966"/>
                </a:cubicBezTo>
                <a:cubicBezTo>
                  <a:pt x="206" y="966"/>
                  <a:pt x="202" y="967"/>
                  <a:pt x="205" y="967"/>
                </a:cubicBezTo>
                <a:cubicBezTo>
                  <a:pt x="212" y="968"/>
                  <a:pt x="212" y="961"/>
                  <a:pt x="220" y="964"/>
                </a:cubicBezTo>
                <a:cubicBezTo>
                  <a:pt x="221" y="958"/>
                  <a:pt x="229" y="960"/>
                  <a:pt x="231" y="956"/>
                </a:cubicBezTo>
                <a:cubicBezTo>
                  <a:pt x="234" y="958"/>
                  <a:pt x="233" y="959"/>
                  <a:pt x="234" y="961"/>
                </a:cubicBezTo>
                <a:cubicBezTo>
                  <a:pt x="234" y="958"/>
                  <a:pt x="238" y="963"/>
                  <a:pt x="237" y="959"/>
                </a:cubicBezTo>
                <a:cubicBezTo>
                  <a:pt x="236" y="958"/>
                  <a:pt x="233" y="960"/>
                  <a:pt x="234" y="955"/>
                </a:cubicBezTo>
                <a:cubicBezTo>
                  <a:pt x="236" y="954"/>
                  <a:pt x="238" y="950"/>
                  <a:pt x="240" y="952"/>
                </a:cubicBezTo>
                <a:cubicBezTo>
                  <a:pt x="241" y="956"/>
                  <a:pt x="235" y="954"/>
                  <a:pt x="238" y="957"/>
                </a:cubicBezTo>
                <a:cubicBezTo>
                  <a:pt x="240" y="956"/>
                  <a:pt x="243" y="956"/>
                  <a:pt x="246" y="955"/>
                </a:cubicBezTo>
                <a:cubicBezTo>
                  <a:pt x="242" y="950"/>
                  <a:pt x="251" y="954"/>
                  <a:pt x="252" y="952"/>
                </a:cubicBezTo>
                <a:cubicBezTo>
                  <a:pt x="248" y="950"/>
                  <a:pt x="253" y="948"/>
                  <a:pt x="253" y="946"/>
                </a:cubicBezTo>
                <a:cubicBezTo>
                  <a:pt x="249" y="944"/>
                  <a:pt x="250" y="949"/>
                  <a:pt x="248" y="947"/>
                </a:cubicBezTo>
                <a:cubicBezTo>
                  <a:pt x="248" y="946"/>
                  <a:pt x="249" y="945"/>
                  <a:pt x="251" y="944"/>
                </a:cubicBezTo>
                <a:cubicBezTo>
                  <a:pt x="258" y="946"/>
                  <a:pt x="261" y="934"/>
                  <a:pt x="266" y="936"/>
                </a:cubicBezTo>
                <a:cubicBezTo>
                  <a:pt x="263" y="938"/>
                  <a:pt x="265" y="939"/>
                  <a:pt x="264" y="942"/>
                </a:cubicBezTo>
                <a:cubicBezTo>
                  <a:pt x="261" y="940"/>
                  <a:pt x="260" y="947"/>
                  <a:pt x="256" y="948"/>
                </a:cubicBezTo>
                <a:cubicBezTo>
                  <a:pt x="258" y="949"/>
                  <a:pt x="257" y="955"/>
                  <a:pt x="254" y="957"/>
                </a:cubicBezTo>
                <a:cubicBezTo>
                  <a:pt x="262" y="956"/>
                  <a:pt x="271" y="953"/>
                  <a:pt x="272" y="963"/>
                </a:cubicBezTo>
                <a:cubicBezTo>
                  <a:pt x="269" y="966"/>
                  <a:pt x="259" y="967"/>
                  <a:pt x="262" y="972"/>
                </a:cubicBezTo>
                <a:cubicBezTo>
                  <a:pt x="266" y="967"/>
                  <a:pt x="273" y="964"/>
                  <a:pt x="278" y="960"/>
                </a:cubicBezTo>
                <a:cubicBezTo>
                  <a:pt x="277" y="959"/>
                  <a:pt x="273" y="961"/>
                  <a:pt x="273" y="959"/>
                </a:cubicBezTo>
                <a:cubicBezTo>
                  <a:pt x="276" y="959"/>
                  <a:pt x="278" y="957"/>
                  <a:pt x="276" y="955"/>
                </a:cubicBezTo>
                <a:cubicBezTo>
                  <a:pt x="276" y="953"/>
                  <a:pt x="272" y="955"/>
                  <a:pt x="272" y="952"/>
                </a:cubicBezTo>
                <a:cubicBezTo>
                  <a:pt x="277" y="948"/>
                  <a:pt x="283" y="945"/>
                  <a:pt x="289" y="941"/>
                </a:cubicBezTo>
                <a:cubicBezTo>
                  <a:pt x="292" y="944"/>
                  <a:pt x="286" y="947"/>
                  <a:pt x="290" y="949"/>
                </a:cubicBezTo>
                <a:cubicBezTo>
                  <a:pt x="287" y="953"/>
                  <a:pt x="283" y="956"/>
                  <a:pt x="280" y="960"/>
                </a:cubicBezTo>
                <a:cubicBezTo>
                  <a:pt x="283" y="959"/>
                  <a:pt x="281" y="963"/>
                  <a:pt x="282" y="965"/>
                </a:cubicBezTo>
                <a:cubicBezTo>
                  <a:pt x="275" y="968"/>
                  <a:pt x="273" y="977"/>
                  <a:pt x="263" y="978"/>
                </a:cubicBezTo>
                <a:cubicBezTo>
                  <a:pt x="266" y="983"/>
                  <a:pt x="257" y="979"/>
                  <a:pt x="257" y="983"/>
                </a:cubicBezTo>
                <a:cubicBezTo>
                  <a:pt x="271" y="983"/>
                  <a:pt x="278" y="967"/>
                  <a:pt x="296" y="968"/>
                </a:cubicBezTo>
                <a:cubicBezTo>
                  <a:pt x="298" y="973"/>
                  <a:pt x="297" y="975"/>
                  <a:pt x="300" y="978"/>
                </a:cubicBezTo>
                <a:cubicBezTo>
                  <a:pt x="297" y="992"/>
                  <a:pt x="280" y="991"/>
                  <a:pt x="273" y="1001"/>
                </a:cubicBezTo>
                <a:cubicBezTo>
                  <a:pt x="276" y="1001"/>
                  <a:pt x="278" y="998"/>
                  <a:pt x="279" y="1002"/>
                </a:cubicBezTo>
                <a:cubicBezTo>
                  <a:pt x="279" y="1006"/>
                  <a:pt x="275" y="1007"/>
                  <a:pt x="274" y="1011"/>
                </a:cubicBezTo>
                <a:cubicBezTo>
                  <a:pt x="277" y="1011"/>
                  <a:pt x="280" y="1010"/>
                  <a:pt x="280" y="1013"/>
                </a:cubicBezTo>
                <a:cubicBezTo>
                  <a:pt x="278" y="1017"/>
                  <a:pt x="269" y="1020"/>
                  <a:pt x="265" y="1015"/>
                </a:cubicBezTo>
                <a:cubicBezTo>
                  <a:pt x="256" y="1023"/>
                  <a:pt x="242" y="1026"/>
                  <a:pt x="234" y="1036"/>
                </a:cubicBezTo>
                <a:cubicBezTo>
                  <a:pt x="240" y="1036"/>
                  <a:pt x="237" y="1041"/>
                  <a:pt x="240" y="1043"/>
                </a:cubicBezTo>
                <a:cubicBezTo>
                  <a:pt x="243" y="1041"/>
                  <a:pt x="246" y="1040"/>
                  <a:pt x="251" y="1039"/>
                </a:cubicBezTo>
                <a:cubicBezTo>
                  <a:pt x="251" y="1042"/>
                  <a:pt x="247" y="1041"/>
                  <a:pt x="248" y="1044"/>
                </a:cubicBezTo>
                <a:cubicBezTo>
                  <a:pt x="258" y="1041"/>
                  <a:pt x="273" y="1045"/>
                  <a:pt x="280" y="1034"/>
                </a:cubicBezTo>
                <a:cubicBezTo>
                  <a:pt x="277" y="1034"/>
                  <a:pt x="276" y="1034"/>
                  <a:pt x="276" y="1031"/>
                </a:cubicBezTo>
                <a:cubicBezTo>
                  <a:pt x="278" y="1023"/>
                  <a:pt x="285" y="1020"/>
                  <a:pt x="290" y="1015"/>
                </a:cubicBezTo>
                <a:cubicBezTo>
                  <a:pt x="296" y="1015"/>
                  <a:pt x="304" y="1015"/>
                  <a:pt x="311" y="1015"/>
                </a:cubicBezTo>
                <a:cubicBezTo>
                  <a:pt x="314" y="1006"/>
                  <a:pt x="323" y="1003"/>
                  <a:pt x="327" y="995"/>
                </a:cubicBezTo>
                <a:cubicBezTo>
                  <a:pt x="326" y="991"/>
                  <a:pt x="327" y="989"/>
                  <a:pt x="328" y="986"/>
                </a:cubicBezTo>
                <a:cubicBezTo>
                  <a:pt x="326" y="985"/>
                  <a:pt x="326" y="982"/>
                  <a:pt x="325" y="980"/>
                </a:cubicBezTo>
                <a:cubicBezTo>
                  <a:pt x="328" y="973"/>
                  <a:pt x="341" y="971"/>
                  <a:pt x="338" y="985"/>
                </a:cubicBezTo>
                <a:cubicBezTo>
                  <a:pt x="342" y="986"/>
                  <a:pt x="345" y="990"/>
                  <a:pt x="349" y="992"/>
                </a:cubicBezTo>
                <a:cubicBezTo>
                  <a:pt x="350" y="996"/>
                  <a:pt x="347" y="996"/>
                  <a:pt x="347" y="999"/>
                </a:cubicBezTo>
                <a:cubicBezTo>
                  <a:pt x="349" y="999"/>
                  <a:pt x="351" y="1003"/>
                  <a:pt x="349" y="1005"/>
                </a:cubicBezTo>
                <a:cubicBezTo>
                  <a:pt x="356" y="1006"/>
                  <a:pt x="363" y="1007"/>
                  <a:pt x="364" y="1011"/>
                </a:cubicBezTo>
                <a:cubicBezTo>
                  <a:pt x="369" y="1008"/>
                  <a:pt x="375" y="1011"/>
                  <a:pt x="378" y="1015"/>
                </a:cubicBezTo>
                <a:cubicBezTo>
                  <a:pt x="378" y="1017"/>
                  <a:pt x="375" y="1016"/>
                  <a:pt x="376" y="1018"/>
                </a:cubicBezTo>
                <a:cubicBezTo>
                  <a:pt x="379" y="1019"/>
                  <a:pt x="380" y="1016"/>
                  <a:pt x="381" y="1019"/>
                </a:cubicBezTo>
                <a:cubicBezTo>
                  <a:pt x="381" y="1021"/>
                  <a:pt x="378" y="1020"/>
                  <a:pt x="378" y="1022"/>
                </a:cubicBezTo>
                <a:cubicBezTo>
                  <a:pt x="382" y="1022"/>
                  <a:pt x="383" y="1020"/>
                  <a:pt x="387" y="1020"/>
                </a:cubicBezTo>
                <a:cubicBezTo>
                  <a:pt x="389" y="1023"/>
                  <a:pt x="388" y="1024"/>
                  <a:pt x="390" y="1027"/>
                </a:cubicBezTo>
                <a:cubicBezTo>
                  <a:pt x="394" y="1025"/>
                  <a:pt x="396" y="1030"/>
                  <a:pt x="398" y="1033"/>
                </a:cubicBezTo>
                <a:cubicBezTo>
                  <a:pt x="385" y="1041"/>
                  <a:pt x="383" y="1053"/>
                  <a:pt x="378" y="1067"/>
                </a:cubicBezTo>
                <a:cubicBezTo>
                  <a:pt x="387" y="1070"/>
                  <a:pt x="401" y="1068"/>
                  <a:pt x="402" y="1080"/>
                </a:cubicBezTo>
                <a:cubicBezTo>
                  <a:pt x="407" y="1084"/>
                  <a:pt x="411" y="1089"/>
                  <a:pt x="417" y="1092"/>
                </a:cubicBezTo>
                <a:cubicBezTo>
                  <a:pt x="415" y="1096"/>
                  <a:pt x="418" y="1100"/>
                  <a:pt x="416" y="1103"/>
                </a:cubicBezTo>
                <a:cubicBezTo>
                  <a:pt x="420" y="1104"/>
                  <a:pt x="424" y="1105"/>
                  <a:pt x="428" y="1106"/>
                </a:cubicBezTo>
                <a:cubicBezTo>
                  <a:pt x="433" y="1104"/>
                  <a:pt x="435" y="1099"/>
                  <a:pt x="440" y="1096"/>
                </a:cubicBezTo>
                <a:cubicBezTo>
                  <a:pt x="451" y="1082"/>
                  <a:pt x="471" y="1076"/>
                  <a:pt x="486" y="1066"/>
                </a:cubicBezTo>
                <a:cubicBezTo>
                  <a:pt x="493" y="1070"/>
                  <a:pt x="499" y="1058"/>
                  <a:pt x="504" y="1054"/>
                </a:cubicBezTo>
                <a:cubicBezTo>
                  <a:pt x="507" y="1054"/>
                  <a:pt x="508" y="1057"/>
                  <a:pt x="512" y="1056"/>
                </a:cubicBezTo>
                <a:cubicBezTo>
                  <a:pt x="512" y="1049"/>
                  <a:pt x="522" y="1050"/>
                  <a:pt x="524" y="1051"/>
                </a:cubicBezTo>
                <a:cubicBezTo>
                  <a:pt x="520" y="1049"/>
                  <a:pt x="527" y="1043"/>
                  <a:pt x="530" y="1042"/>
                </a:cubicBezTo>
                <a:cubicBezTo>
                  <a:pt x="530" y="1048"/>
                  <a:pt x="540" y="1051"/>
                  <a:pt x="541" y="1059"/>
                </a:cubicBezTo>
                <a:cubicBezTo>
                  <a:pt x="538" y="1058"/>
                  <a:pt x="537" y="1062"/>
                  <a:pt x="533" y="1059"/>
                </a:cubicBezTo>
                <a:cubicBezTo>
                  <a:pt x="532" y="1065"/>
                  <a:pt x="533" y="1067"/>
                  <a:pt x="533" y="1073"/>
                </a:cubicBezTo>
                <a:cubicBezTo>
                  <a:pt x="537" y="1073"/>
                  <a:pt x="537" y="1078"/>
                  <a:pt x="541" y="1078"/>
                </a:cubicBezTo>
                <a:cubicBezTo>
                  <a:pt x="542" y="1074"/>
                  <a:pt x="540" y="1072"/>
                  <a:pt x="545" y="1072"/>
                </a:cubicBezTo>
                <a:cubicBezTo>
                  <a:pt x="545" y="1075"/>
                  <a:pt x="540" y="1077"/>
                  <a:pt x="545" y="1077"/>
                </a:cubicBezTo>
                <a:cubicBezTo>
                  <a:pt x="547" y="1078"/>
                  <a:pt x="544" y="1073"/>
                  <a:pt x="546" y="1073"/>
                </a:cubicBezTo>
                <a:cubicBezTo>
                  <a:pt x="549" y="1074"/>
                  <a:pt x="553" y="1074"/>
                  <a:pt x="553" y="1078"/>
                </a:cubicBezTo>
                <a:cubicBezTo>
                  <a:pt x="551" y="1078"/>
                  <a:pt x="551" y="1076"/>
                  <a:pt x="548" y="1077"/>
                </a:cubicBezTo>
                <a:cubicBezTo>
                  <a:pt x="548" y="1081"/>
                  <a:pt x="548" y="1085"/>
                  <a:pt x="545" y="1085"/>
                </a:cubicBezTo>
                <a:cubicBezTo>
                  <a:pt x="546" y="1080"/>
                  <a:pt x="541" y="1086"/>
                  <a:pt x="541" y="1082"/>
                </a:cubicBezTo>
                <a:cubicBezTo>
                  <a:pt x="542" y="1080"/>
                  <a:pt x="544" y="1079"/>
                  <a:pt x="541" y="1078"/>
                </a:cubicBezTo>
                <a:cubicBezTo>
                  <a:pt x="539" y="1079"/>
                  <a:pt x="541" y="1082"/>
                  <a:pt x="538" y="1082"/>
                </a:cubicBezTo>
                <a:cubicBezTo>
                  <a:pt x="541" y="1079"/>
                  <a:pt x="533" y="1082"/>
                  <a:pt x="532" y="1078"/>
                </a:cubicBezTo>
                <a:cubicBezTo>
                  <a:pt x="531" y="1080"/>
                  <a:pt x="530" y="1082"/>
                  <a:pt x="529" y="1085"/>
                </a:cubicBezTo>
                <a:cubicBezTo>
                  <a:pt x="533" y="1085"/>
                  <a:pt x="536" y="1088"/>
                  <a:pt x="533" y="1090"/>
                </a:cubicBezTo>
                <a:cubicBezTo>
                  <a:pt x="534" y="1091"/>
                  <a:pt x="538" y="1089"/>
                  <a:pt x="538" y="1091"/>
                </a:cubicBezTo>
                <a:cubicBezTo>
                  <a:pt x="529" y="1095"/>
                  <a:pt x="513" y="1093"/>
                  <a:pt x="508" y="1101"/>
                </a:cubicBezTo>
                <a:cubicBezTo>
                  <a:pt x="518" y="1101"/>
                  <a:pt x="530" y="1093"/>
                  <a:pt x="539" y="1097"/>
                </a:cubicBezTo>
                <a:cubicBezTo>
                  <a:pt x="538" y="1103"/>
                  <a:pt x="532" y="1097"/>
                  <a:pt x="531" y="1101"/>
                </a:cubicBezTo>
                <a:cubicBezTo>
                  <a:pt x="533" y="1104"/>
                  <a:pt x="541" y="1101"/>
                  <a:pt x="541" y="1106"/>
                </a:cubicBezTo>
                <a:cubicBezTo>
                  <a:pt x="541" y="1108"/>
                  <a:pt x="537" y="1107"/>
                  <a:pt x="537" y="1110"/>
                </a:cubicBezTo>
                <a:cubicBezTo>
                  <a:pt x="544" y="1109"/>
                  <a:pt x="552" y="1104"/>
                  <a:pt x="552" y="1098"/>
                </a:cubicBezTo>
                <a:cubicBezTo>
                  <a:pt x="570" y="1092"/>
                  <a:pt x="580" y="1083"/>
                  <a:pt x="601" y="1083"/>
                </a:cubicBezTo>
                <a:cubicBezTo>
                  <a:pt x="608" y="1079"/>
                  <a:pt x="621" y="1083"/>
                  <a:pt x="627" y="1088"/>
                </a:cubicBezTo>
                <a:cubicBezTo>
                  <a:pt x="639" y="1088"/>
                  <a:pt x="638" y="1074"/>
                  <a:pt x="651" y="1074"/>
                </a:cubicBezTo>
                <a:cubicBezTo>
                  <a:pt x="652" y="1077"/>
                  <a:pt x="650" y="1077"/>
                  <a:pt x="650" y="1079"/>
                </a:cubicBezTo>
                <a:cubicBezTo>
                  <a:pt x="665" y="1076"/>
                  <a:pt x="677" y="1070"/>
                  <a:pt x="688" y="1064"/>
                </a:cubicBezTo>
                <a:cubicBezTo>
                  <a:pt x="694" y="1064"/>
                  <a:pt x="699" y="1063"/>
                  <a:pt x="701" y="1059"/>
                </a:cubicBezTo>
                <a:cubicBezTo>
                  <a:pt x="693" y="1057"/>
                  <a:pt x="682" y="1067"/>
                  <a:pt x="672" y="1060"/>
                </a:cubicBezTo>
                <a:cubicBezTo>
                  <a:pt x="683" y="1053"/>
                  <a:pt x="695" y="1048"/>
                  <a:pt x="710" y="1044"/>
                </a:cubicBezTo>
                <a:cubicBezTo>
                  <a:pt x="712" y="1042"/>
                  <a:pt x="712" y="1039"/>
                  <a:pt x="714" y="1038"/>
                </a:cubicBezTo>
                <a:cubicBezTo>
                  <a:pt x="722" y="1040"/>
                  <a:pt x="729" y="1035"/>
                  <a:pt x="735" y="1031"/>
                </a:cubicBezTo>
                <a:cubicBezTo>
                  <a:pt x="736" y="1035"/>
                  <a:pt x="733" y="1036"/>
                  <a:pt x="735" y="1038"/>
                </a:cubicBezTo>
                <a:cubicBezTo>
                  <a:pt x="737" y="1040"/>
                  <a:pt x="739" y="1038"/>
                  <a:pt x="742" y="1038"/>
                </a:cubicBezTo>
                <a:cubicBezTo>
                  <a:pt x="742" y="1040"/>
                  <a:pt x="740" y="1040"/>
                  <a:pt x="742" y="1041"/>
                </a:cubicBezTo>
                <a:cubicBezTo>
                  <a:pt x="755" y="1034"/>
                  <a:pt x="772" y="1031"/>
                  <a:pt x="783" y="1021"/>
                </a:cubicBezTo>
                <a:cubicBezTo>
                  <a:pt x="788" y="1020"/>
                  <a:pt x="793" y="1023"/>
                  <a:pt x="797" y="1020"/>
                </a:cubicBezTo>
                <a:cubicBezTo>
                  <a:pt x="796" y="1024"/>
                  <a:pt x="800" y="1023"/>
                  <a:pt x="800" y="1025"/>
                </a:cubicBezTo>
                <a:cubicBezTo>
                  <a:pt x="793" y="1032"/>
                  <a:pt x="780" y="1028"/>
                  <a:pt x="777" y="1040"/>
                </a:cubicBezTo>
                <a:cubicBezTo>
                  <a:pt x="753" y="1052"/>
                  <a:pt x="724" y="1060"/>
                  <a:pt x="702" y="1074"/>
                </a:cubicBezTo>
                <a:cubicBezTo>
                  <a:pt x="700" y="1074"/>
                  <a:pt x="700" y="1073"/>
                  <a:pt x="699" y="1073"/>
                </a:cubicBezTo>
                <a:cubicBezTo>
                  <a:pt x="680" y="1080"/>
                  <a:pt x="661" y="1085"/>
                  <a:pt x="645" y="1094"/>
                </a:cubicBezTo>
                <a:cubicBezTo>
                  <a:pt x="656" y="1092"/>
                  <a:pt x="665" y="1087"/>
                  <a:pt x="673" y="1087"/>
                </a:cubicBezTo>
                <a:cubicBezTo>
                  <a:pt x="671" y="1094"/>
                  <a:pt x="663" y="1097"/>
                  <a:pt x="657" y="1095"/>
                </a:cubicBezTo>
                <a:cubicBezTo>
                  <a:pt x="657" y="1096"/>
                  <a:pt x="659" y="1096"/>
                  <a:pt x="659" y="1097"/>
                </a:cubicBezTo>
                <a:cubicBezTo>
                  <a:pt x="653" y="1100"/>
                  <a:pt x="646" y="1101"/>
                  <a:pt x="641" y="1104"/>
                </a:cubicBezTo>
                <a:cubicBezTo>
                  <a:pt x="659" y="1107"/>
                  <a:pt x="666" y="1090"/>
                  <a:pt x="680" y="1097"/>
                </a:cubicBezTo>
                <a:cubicBezTo>
                  <a:pt x="680" y="1098"/>
                  <a:pt x="678" y="1101"/>
                  <a:pt x="680" y="1101"/>
                </a:cubicBezTo>
                <a:cubicBezTo>
                  <a:pt x="681" y="1099"/>
                  <a:pt x="684" y="1101"/>
                  <a:pt x="686" y="1101"/>
                </a:cubicBezTo>
                <a:cubicBezTo>
                  <a:pt x="687" y="1099"/>
                  <a:pt x="688" y="1097"/>
                  <a:pt x="688" y="1094"/>
                </a:cubicBezTo>
                <a:cubicBezTo>
                  <a:pt x="694" y="1094"/>
                  <a:pt x="695" y="1086"/>
                  <a:pt x="701" y="1088"/>
                </a:cubicBezTo>
                <a:cubicBezTo>
                  <a:pt x="701" y="1087"/>
                  <a:pt x="701" y="1086"/>
                  <a:pt x="702" y="1086"/>
                </a:cubicBezTo>
                <a:cubicBezTo>
                  <a:pt x="702" y="1086"/>
                  <a:pt x="701" y="1086"/>
                  <a:pt x="701" y="1086"/>
                </a:cubicBezTo>
                <a:cubicBezTo>
                  <a:pt x="699" y="1086"/>
                  <a:pt x="698" y="1085"/>
                  <a:pt x="698" y="1083"/>
                </a:cubicBezTo>
                <a:cubicBezTo>
                  <a:pt x="701" y="1079"/>
                  <a:pt x="706" y="1077"/>
                  <a:pt x="709" y="1072"/>
                </a:cubicBezTo>
                <a:cubicBezTo>
                  <a:pt x="736" y="1068"/>
                  <a:pt x="755" y="1051"/>
                  <a:pt x="781" y="1048"/>
                </a:cubicBezTo>
                <a:cubicBezTo>
                  <a:pt x="779" y="1054"/>
                  <a:pt x="778" y="1059"/>
                  <a:pt x="779" y="1063"/>
                </a:cubicBezTo>
                <a:cubicBezTo>
                  <a:pt x="783" y="1064"/>
                  <a:pt x="785" y="1063"/>
                  <a:pt x="788" y="1062"/>
                </a:cubicBezTo>
                <a:cubicBezTo>
                  <a:pt x="792" y="1053"/>
                  <a:pt x="802" y="1054"/>
                  <a:pt x="808" y="1050"/>
                </a:cubicBezTo>
                <a:cubicBezTo>
                  <a:pt x="806" y="1040"/>
                  <a:pt x="812" y="1048"/>
                  <a:pt x="819" y="1045"/>
                </a:cubicBezTo>
                <a:cubicBezTo>
                  <a:pt x="817" y="1036"/>
                  <a:pt x="806" y="1046"/>
                  <a:pt x="802" y="1043"/>
                </a:cubicBezTo>
                <a:cubicBezTo>
                  <a:pt x="803" y="1040"/>
                  <a:pt x="805" y="1037"/>
                  <a:pt x="802" y="1036"/>
                </a:cubicBezTo>
                <a:cubicBezTo>
                  <a:pt x="807" y="1034"/>
                  <a:pt x="811" y="1031"/>
                  <a:pt x="814" y="1027"/>
                </a:cubicBezTo>
                <a:cubicBezTo>
                  <a:pt x="813" y="1026"/>
                  <a:pt x="812" y="1026"/>
                  <a:pt x="812" y="1024"/>
                </a:cubicBezTo>
                <a:cubicBezTo>
                  <a:pt x="808" y="1025"/>
                  <a:pt x="804" y="1026"/>
                  <a:pt x="802" y="1029"/>
                </a:cubicBezTo>
                <a:cubicBezTo>
                  <a:pt x="802" y="1022"/>
                  <a:pt x="798" y="1020"/>
                  <a:pt x="797" y="1015"/>
                </a:cubicBezTo>
                <a:cubicBezTo>
                  <a:pt x="807" y="1013"/>
                  <a:pt x="818" y="1011"/>
                  <a:pt x="821" y="1002"/>
                </a:cubicBezTo>
                <a:cubicBezTo>
                  <a:pt x="815" y="1004"/>
                  <a:pt x="810" y="1007"/>
                  <a:pt x="804" y="1010"/>
                </a:cubicBezTo>
                <a:cubicBezTo>
                  <a:pt x="803" y="1010"/>
                  <a:pt x="802" y="1009"/>
                  <a:pt x="800" y="1008"/>
                </a:cubicBezTo>
                <a:cubicBezTo>
                  <a:pt x="782" y="1016"/>
                  <a:pt x="765" y="1024"/>
                  <a:pt x="748" y="1032"/>
                </a:cubicBezTo>
                <a:cubicBezTo>
                  <a:pt x="746" y="1032"/>
                  <a:pt x="745" y="1031"/>
                  <a:pt x="742" y="1030"/>
                </a:cubicBezTo>
                <a:cubicBezTo>
                  <a:pt x="743" y="1034"/>
                  <a:pt x="740" y="1035"/>
                  <a:pt x="736" y="1035"/>
                </a:cubicBezTo>
                <a:cubicBezTo>
                  <a:pt x="736" y="1031"/>
                  <a:pt x="736" y="1031"/>
                  <a:pt x="736" y="1031"/>
                </a:cubicBezTo>
                <a:cubicBezTo>
                  <a:pt x="744" y="1030"/>
                  <a:pt x="749" y="1025"/>
                  <a:pt x="756" y="1022"/>
                </a:cubicBezTo>
                <a:cubicBezTo>
                  <a:pt x="754" y="1022"/>
                  <a:pt x="757" y="1021"/>
                  <a:pt x="756" y="1018"/>
                </a:cubicBezTo>
                <a:cubicBezTo>
                  <a:pt x="752" y="1020"/>
                  <a:pt x="745" y="1022"/>
                  <a:pt x="745" y="1025"/>
                </a:cubicBezTo>
                <a:cubicBezTo>
                  <a:pt x="743" y="1019"/>
                  <a:pt x="738" y="1027"/>
                  <a:pt x="735" y="1022"/>
                </a:cubicBezTo>
                <a:cubicBezTo>
                  <a:pt x="744" y="1019"/>
                  <a:pt x="752" y="1013"/>
                  <a:pt x="762" y="1010"/>
                </a:cubicBezTo>
                <a:cubicBezTo>
                  <a:pt x="763" y="1016"/>
                  <a:pt x="773" y="1011"/>
                  <a:pt x="775" y="1015"/>
                </a:cubicBezTo>
                <a:cubicBezTo>
                  <a:pt x="780" y="1012"/>
                  <a:pt x="780" y="1006"/>
                  <a:pt x="786" y="1005"/>
                </a:cubicBezTo>
                <a:cubicBezTo>
                  <a:pt x="787" y="1007"/>
                  <a:pt x="782" y="1009"/>
                  <a:pt x="785" y="1010"/>
                </a:cubicBezTo>
                <a:cubicBezTo>
                  <a:pt x="789" y="1005"/>
                  <a:pt x="793" y="1000"/>
                  <a:pt x="801" y="999"/>
                </a:cubicBezTo>
                <a:cubicBezTo>
                  <a:pt x="800" y="1005"/>
                  <a:pt x="809" y="1000"/>
                  <a:pt x="804" y="1005"/>
                </a:cubicBezTo>
                <a:cubicBezTo>
                  <a:pt x="812" y="1004"/>
                  <a:pt x="819" y="1002"/>
                  <a:pt x="820" y="998"/>
                </a:cubicBezTo>
                <a:cubicBezTo>
                  <a:pt x="817" y="999"/>
                  <a:pt x="814" y="1000"/>
                  <a:pt x="811" y="1002"/>
                </a:cubicBezTo>
                <a:cubicBezTo>
                  <a:pt x="811" y="999"/>
                  <a:pt x="811" y="995"/>
                  <a:pt x="812" y="993"/>
                </a:cubicBezTo>
                <a:cubicBezTo>
                  <a:pt x="821" y="995"/>
                  <a:pt x="837" y="988"/>
                  <a:pt x="841" y="979"/>
                </a:cubicBezTo>
                <a:cubicBezTo>
                  <a:pt x="843" y="979"/>
                  <a:pt x="844" y="978"/>
                  <a:pt x="846" y="978"/>
                </a:cubicBezTo>
                <a:cubicBezTo>
                  <a:pt x="844" y="973"/>
                  <a:pt x="852" y="974"/>
                  <a:pt x="859" y="974"/>
                </a:cubicBezTo>
                <a:cubicBezTo>
                  <a:pt x="859" y="969"/>
                  <a:pt x="865" y="967"/>
                  <a:pt x="868" y="968"/>
                </a:cubicBezTo>
                <a:cubicBezTo>
                  <a:pt x="868" y="972"/>
                  <a:pt x="865" y="967"/>
                  <a:pt x="865" y="971"/>
                </a:cubicBezTo>
                <a:cubicBezTo>
                  <a:pt x="872" y="971"/>
                  <a:pt x="886" y="969"/>
                  <a:pt x="886" y="961"/>
                </a:cubicBezTo>
                <a:cubicBezTo>
                  <a:pt x="889" y="960"/>
                  <a:pt x="889" y="963"/>
                  <a:pt x="889" y="965"/>
                </a:cubicBezTo>
                <a:cubicBezTo>
                  <a:pt x="895" y="963"/>
                  <a:pt x="897" y="957"/>
                  <a:pt x="905" y="956"/>
                </a:cubicBezTo>
                <a:cubicBezTo>
                  <a:pt x="906" y="954"/>
                  <a:pt x="902" y="953"/>
                  <a:pt x="905" y="952"/>
                </a:cubicBezTo>
                <a:cubicBezTo>
                  <a:pt x="907" y="950"/>
                  <a:pt x="909" y="954"/>
                  <a:pt x="911" y="954"/>
                </a:cubicBezTo>
                <a:cubicBezTo>
                  <a:pt x="910" y="955"/>
                  <a:pt x="906" y="956"/>
                  <a:pt x="909" y="957"/>
                </a:cubicBezTo>
                <a:cubicBezTo>
                  <a:pt x="909" y="956"/>
                  <a:pt x="911" y="956"/>
                  <a:pt x="912" y="956"/>
                </a:cubicBezTo>
                <a:cubicBezTo>
                  <a:pt x="912" y="952"/>
                  <a:pt x="912" y="948"/>
                  <a:pt x="915" y="947"/>
                </a:cubicBezTo>
                <a:cubicBezTo>
                  <a:pt x="918" y="946"/>
                  <a:pt x="918" y="948"/>
                  <a:pt x="919" y="950"/>
                </a:cubicBezTo>
                <a:cubicBezTo>
                  <a:pt x="919" y="952"/>
                  <a:pt x="917" y="951"/>
                  <a:pt x="917" y="953"/>
                </a:cubicBezTo>
                <a:cubicBezTo>
                  <a:pt x="923" y="956"/>
                  <a:pt x="925" y="949"/>
                  <a:pt x="928" y="946"/>
                </a:cubicBezTo>
                <a:cubicBezTo>
                  <a:pt x="935" y="945"/>
                  <a:pt x="939" y="939"/>
                  <a:pt x="944" y="935"/>
                </a:cubicBezTo>
                <a:cubicBezTo>
                  <a:pt x="949" y="936"/>
                  <a:pt x="952" y="933"/>
                  <a:pt x="957" y="937"/>
                </a:cubicBezTo>
                <a:cubicBezTo>
                  <a:pt x="958" y="934"/>
                  <a:pt x="955" y="934"/>
                  <a:pt x="956" y="931"/>
                </a:cubicBezTo>
                <a:cubicBezTo>
                  <a:pt x="960" y="930"/>
                  <a:pt x="961" y="927"/>
                  <a:pt x="965" y="926"/>
                </a:cubicBezTo>
                <a:cubicBezTo>
                  <a:pt x="968" y="925"/>
                  <a:pt x="969" y="931"/>
                  <a:pt x="972" y="927"/>
                </a:cubicBezTo>
                <a:cubicBezTo>
                  <a:pt x="967" y="917"/>
                  <a:pt x="982" y="912"/>
                  <a:pt x="983" y="902"/>
                </a:cubicBezTo>
                <a:cubicBezTo>
                  <a:pt x="987" y="901"/>
                  <a:pt x="988" y="905"/>
                  <a:pt x="990" y="906"/>
                </a:cubicBezTo>
                <a:cubicBezTo>
                  <a:pt x="990" y="907"/>
                  <a:pt x="988" y="908"/>
                  <a:pt x="988" y="909"/>
                </a:cubicBezTo>
                <a:cubicBezTo>
                  <a:pt x="992" y="911"/>
                  <a:pt x="996" y="911"/>
                  <a:pt x="1000" y="909"/>
                </a:cubicBezTo>
                <a:cubicBezTo>
                  <a:pt x="1000" y="911"/>
                  <a:pt x="997" y="910"/>
                  <a:pt x="996" y="912"/>
                </a:cubicBezTo>
                <a:cubicBezTo>
                  <a:pt x="998" y="912"/>
                  <a:pt x="1000" y="912"/>
                  <a:pt x="1001" y="913"/>
                </a:cubicBezTo>
                <a:cubicBezTo>
                  <a:pt x="1001" y="917"/>
                  <a:pt x="997" y="918"/>
                  <a:pt x="999" y="920"/>
                </a:cubicBezTo>
                <a:cubicBezTo>
                  <a:pt x="1005" y="919"/>
                  <a:pt x="1009" y="915"/>
                  <a:pt x="1008" y="910"/>
                </a:cubicBezTo>
                <a:cubicBezTo>
                  <a:pt x="1004" y="911"/>
                  <a:pt x="1001" y="910"/>
                  <a:pt x="1000" y="906"/>
                </a:cubicBezTo>
                <a:cubicBezTo>
                  <a:pt x="1004" y="905"/>
                  <a:pt x="1004" y="900"/>
                  <a:pt x="1010" y="900"/>
                </a:cubicBezTo>
                <a:cubicBezTo>
                  <a:pt x="1009" y="897"/>
                  <a:pt x="1012" y="897"/>
                  <a:pt x="1012" y="894"/>
                </a:cubicBezTo>
                <a:cubicBezTo>
                  <a:pt x="1009" y="892"/>
                  <a:pt x="1010" y="888"/>
                  <a:pt x="1010" y="884"/>
                </a:cubicBezTo>
                <a:cubicBezTo>
                  <a:pt x="1019" y="883"/>
                  <a:pt x="1022" y="866"/>
                  <a:pt x="1034" y="868"/>
                </a:cubicBezTo>
                <a:cubicBezTo>
                  <a:pt x="1035" y="874"/>
                  <a:pt x="1029" y="874"/>
                  <a:pt x="1027" y="877"/>
                </a:cubicBezTo>
                <a:cubicBezTo>
                  <a:pt x="1027" y="881"/>
                  <a:pt x="1031" y="881"/>
                  <a:pt x="1030" y="885"/>
                </a:cubicBezTo>
                <a:cubicBezTo>
                  <a:pt x="1029" y="885"/>
                  <a:pt x="1026" y="884"/>
                  <a:pt x="1027" y="887"/>
                </a:cubicBezTo>
                <a:cubicBezTo>
                  <a:pt x="1031" y="887"/>
                  <a:pt x="1028" y="890"/>
                  <a:pt x="1031" y="893"/>
                </a:cubicBezTo>
                <a:cubicBezTo>
                  <a:pt x="1028" y="892"/>
                  <a:pt x="1027" y="894"/>
                  <a:pt x="1027" y="896"/>
                </a:cubicBezTo>
                <a:cubicBezTo>
                  <a:pt x="1032" y="895"/>
                  <a:pt x="1034" y="900"/>
                  <a:pt x="1034" y="901"/>
                </a:cubicBezTo>
                <a:cubicBezTo>
                  <a:pt x="1034" y="899"/>
                  <a:pt x="1037" y="899"/>
                  <a:pt x="1039" y="899"/>
                </a:cubicBezTo>
                <a:cubicBezTo>
                  <a:pt x="1040" y="902"/>
                  <a:pt x="1037" y="904"/>
                  <a:pt x="1039" y="906"/>
                </a:cubicBezTo>
                <a:cubicBezTo>
                  <a:pt x="1040" y="904"/>
                  <a:pt x="1040" y="902"/>
                  <a:pt x="1041" y="901"/>
                </a:cubicBezTo>
                <a:cubicBezTo>
                  <a:pt x="1041" y="903"/>
                  <a:pt x="1044" y="902"/>
                  <a:pt x="1044" y="903"/>
                </a:cubicBezTo>
                <a:cubicBezTo>
                  <a:pt x="1042" y="908"/>
                  <a:pt x="1042" y="904"/>
                  <a:pt x="1041" y="909"/>
                </a:cubicBezTo>
                <a:cubicBezTo>
                  <a:pt x="1044" y="909"/>
                  <a:pt x="1047" y="912"/>
                  <a:pt x="1050" y="910"/>
                </a:cubicBezTo>
                <a:cubicBezTo>
                  <a:pt x="1049" y="909"/>
                  <a:pt x="1049" y="908"/>
                  <a:pt x="1048" y="906"/>
                </a:cubicBezTo>
                <a:cubicBezTo>
                  <a:pt x="1051" y="903"/>
                  <a:pt x="1052" y="903"/>
                  <a:pt x="1056" y="905"/>
                </a:cubicBezTo>
                <a:cubicBezTo>
                  <a:pt x="1056" y="903"/>
                  <a:pt x="1054" y="902"/>
                  <a:pt x="1055" y="900"/>
                </a:cubicBezTo>
                <a:cubicBezTo>
                  <a:pt x="1050" y="897"/>
                  <a:pt x="1049" y="903"/>
                  <a:pt x="1046" y="904"/>
                </a:cubicBezTo>
                <a:cubicBezTo>
                  <a:pt x="1045" y="900"/>
                  <a:pt x="1044" y="897"/>
                  <a:pt x="1044" y="894"/>
                </a:cubicBezTo>
                <a:cubicBezTo>
                  <a:pt x="1044" y="896"/>
                  <a:pt x="1040" y="895"/>
                  <a:pt x="1040" y="893"/>
                </a:cubicBezTo>
                <a:cubicBezTo>
                  <a:pt x="1046" y="891"/>
                  <a:pt x="1047" y="887"/>
                  <a:pt x="1047" y="881"/>
                </a:cubicBezTo>
                <a:cubicBezTo>
                  <a:pt x="1041" y="883"/>
                  <a:pt x="1042" y="892"/>
                  <a:pt x="1035" y="893"/>
                </a:cubicBezTo>
                <a:cubicBezTo>
                  <a:pt x="1033" y="887"/>
                  <a:pt x="1030" y="884"/>
                  <a:pt x="1034" y="880"/>
                </a:cubicBezTo>
                <a:cubicBezTo>
                  <a:pt x="1035" y="880"/>
                  <a:pt x="1036" y="880"/>
                  <a:pt x="1037" y="879"/>
                </a:cubicBezTo>
                <a:cubicBezTo>
                  <a:pt x="1037" y="881"/>
                  <a:pt x="1037" y="883"/>
                  <a:pt x="1038" y="884"/>
                </a:cubicBezTo>
                <a:cubicBezTo>
                  <a:pt x="1039" y="881"/>
                  <a:pt x="1039" y="879"/>
                  <a:pt x="1038" y="876"/>
                </a:cubicBezTo>
                <a:cubicBezTo>
                  <a:pt x="1041" y="879"/>
                  <a:pt x="1042" y="872"/>
                  <a:pt x="1047" y="873"/>
                </a:cubicBezTo>
                <a:cubicBezTo>
                  <a:pt x="1047" y="871"/>
                  <a:pt x="1046" y="871"/>
                  <a:pt x="1046" y="869"/>
                </a:cubicBezTo>
                <a:cubicBezTo>
                  <a:pt x="1055" y="861"/>
                  <a:pt x="1064" y="856"/>
                  <a:pt x="1076" y="855"/>
                </a:cubicBezTo>
                <a:cubicBezTo>
                  <a:pt x="1072" y="852"/>
                  <a:pt x="1078" y="849"/>
                  <a:pt x="1077" y="848"/>
                </a:cubicBezTo>
                <a:cubicBezTo>
                  <a:pt x="1076" y="851"/>
                  <a:pt x="1071" y="846"/>
                  <a:pt x="1071" y="848"/>
                </a:cubicBezTo>
                <a:cubicBezTo>
                  <a:pt x="1074" y="851"/>
                  <a:pt x="1067" y="856"/>
                  <a:pt x="1065" y="855"/>
                </a:cubicBezTo>
                <a:cubicBezTo>
                  <a:pt x="1066" y="849"/>
                  <a:pt x="1073" y="845"/>
                  <a:pt x="1072" y="841"/>
                </a:cubicBezTo>
                <a:cubicBezTo>
                  <a:pt x="1071" y="840"/>
                  <a:pt x="1067" y="842"/>
                  <a:pt x="1066" y="838"/>
                </a:cubicBezTo>
                <a:cubicBezTo>
                  <a:pt x="1065" y="840"/>
                  <a:pt x="1065" y="842"/>
                  <a:pt x="1062" y="842"/>
                </a:cubicBezTo>
                <a:cubicBezTo>
                  <a:pt x="1062" y="839"/>
                  <a:pt x="1060" y="838"/>
                  <a:pt x="1059" y="835"/>
                </a:cubicBezTo>
                <a:cubicBezTo>
                  <a:pt x="1064" y="833"/>
                  <a:pt x="1074" y="826"/>
                  <a:pt x="1077" y="832"/>
                </a:cubicBezTo>
                <a:cubicBezTo>
                  <a:pt x="1077" y="834"/>
                  <a:pt x="1073" y="837"/>
                  <a:pt x="1076" y="839"/>
                </a:cubicBezTo>
                <a:cubicBezTo>
                  <a:pt x="1076" y="838"/>
                  <a:pt x="1077" y="837"/>
                  <a:pt x="1078" y="836"/>
                </a:cubicBezTo>
                <a:cubicBezTo>
                  <a:pt x="1081" y="838"/>
                  <a:pt x="1076" y="840"/>
                  <a:pt x="1078" y="841"/>
                </a:cubicBezTo>
                <a:cubicBezTo>
                  <a:pt x="1081" y="839"/>
                  <a:pt x="1081" y="833"/>
                  <a:pt x="1085" y="832"/>
                </a:cubicBezTo>
                <a:cubicBezTo>
                  <a:pt x="1083" y="827"/>
                  <a:pt x="1086" y="824"/>
                  <a:pt x="1091" y="824"/>
                </a:cubicBezTo>
                <a:cubicBezTo>
                  <a:pt x="1091" y="825"/>
                  <a:pt x="1091" y="825"/>
                  <a:pt x="1092" y="826"/>
                </a:cubicBezTo>
                <a:cubicBezTo>
                  <a:pt x="1092" y="829"/>
                  <a:pt x="1089" y="828"/>
                  <a:pt x="1090" y="831"/>
                </a:cubicBezTo>
                <a:cubicBezTo>
                  <a:pt x="1092" y="832"/>
                  <a:pt x="1092" y="830"/>
                  <a:pt x="1093" y="833"/>
                </a:cubicBezTo>
                <a:cubicBezTo>
                  <a:pt x="1097" y="831"/>
                  <a:pt x="1092" y="828"/>
                  <a:pt x="1096" y="827"/>
                </a:cubicBezTo>
                <a:cubicBezTo>
                  <a:pt x="1097" y="830"/>
                  <a:pt x="1101" y="832"/>
                  <a:pt x="1103" y="835"/>
                </a:cubicBezTo>
                <a:cubicBezTo>
                  <a:pt x="1106" y="830"/>
                  <a:pt x="1118" y="829"/>
                  <a:pt x="1116" y="823"/>
                </a:cubicBezTo>
                <a:cubicBezTo>
                  <a:pt x="1113" y="826"/>
                  <a:pt x="1111" y="819"/>
                  <a:pt x="1108" y="818"/>
                </a:cubicBezTo>
                <a:cubicBezTo>
                  <a:pt x="1111" y="815"/>
                  <a:pt x="1112" y="820"/>
                  <a:pt x="1114" y="821"/>
                </a:cubicBezTo>
                <a:cubicBezTo>
                  <a:pt x="1116" y="816"/>
                  <a:pt x="1119" y="811"/>
                  <a:pt x="1126" y="809"/>
                </a:cubicBezTo>
                <a:cubicBezTo>
                  <a:pt x="1128" y="815"/>
                  <a:pt x="1129" y="817"/>
                  <a:pt x="1133" y="816"/>
                </a:cubicBezTo>
                <a:cubicBezTo>
                  <a:pt x="1132" y="818"/>
                  <a:pt x="1128" y="820"/>
                  <a:pt x="1130" y="822"/>
                </a:cubicBezTo>
                <a:cubicBezTo>
                  <a:pt x="1134" y="820"/>
                  <a:pt x="1137" y="818"/>
                  <a:pt x="1142" y="820"/>
                </a:cubicBezTo>
                <a:cubicBezTo>
                  <a:pt x="1142" y="821"/>
                  <a:pt x="1140" y="822"/>
                  <a:pt x="1140" y="824"/>
                </a:cubicBezTo>
                <a:cubicBezTo>
                  <a:pt x="1144" y="824"/>
                  <a:pt x="1145" y="821"/>
                  <a:pt x="1148" y="821"/>
                </a:cubicBezTo>
                <a:cubicBezTo>
                  <a:pt x="1149" y="825"/>
                  <a:pt x="1145" y="824"/>
                  <a:pt x="1146" y="828"/>
                </a:cubicBezTo>
                <a:cubicBezTo>
                  <a:pt x="1147" y="831"/>
                  <a:pt x="1150" y="831"/>
                  <a:pt x="1150" y="835"/>
                </a:cubicBezTo>
                <a:cubicBezTo>
                  <a:pt x="1146" y="835"/>
                  <a:pt x="1148" y="837"/>
                  <a:pt x="1147" y="840"/>
                </a:cubicBezTo>
                <a:cubicBezTo>
                  <a:pt x="1145" y="836"/>
                  <a:pt x="1143" y="843"/>
                  <a:pt x="1140" y="840"/>
                </a:cubicBezTo>
                <a:cubicBezTo>
                  <a:pt x="1140" y="844"/>
                  <a:pt x="1139" y="847"/>
                  <a:pt x="1136" y="848"/>
                </a:cubicBezTo>
                <a:cubicBezTo>
                  <a:pt x="1137" y="843"/>
                  <a:pt x="1132" y="849"/>
                  <a:pt x="1135" y="847"/>
                </a:cubicBezTo>
                <a:cubicBezTo>
                  <a:pt x="1138" y="851"/>
                  <a:pt x="1128" y="850"/>
                  <a:pt x="1127" y="850"/>
                </a:cubicBezTo>
                <a:cubicBezTo>
                  <a:pt x="1128" y="853"/>
                  <a:pt x="1133" y="853"/>
                  <a:pt x="1134" y="853"/>
                </a:cubicBezTo>
                <a:cubicBezTo>
                  <a:pt x="1136" y="859"/>
                  <a:pt x="1129" y="859"/>
                  <a:pt x="1130" y="860"/>
                </a:cubicBezTo>
                <a:cubicBezTo>
                  <a:pt x="1133" y="860"/>
                  <a:pt x="1134" y="859"/>
                  <a:pt x="1135" y="858"/>
                </a:cubicBezTo>
                <a:cubicBezTo>
                  <a:pt x="1135" y="859"/>
                  <a:pt x="1137" y="863"/>
                  <a:pt x="1137" y="860"/>
                </a:cubicBezTo>
                <a:cubicBezTo>
                  <a:pt x="1140" y="856"/>
                  <a:pt x="1147" y="849"/>
                  <a:pt x="1154" y="846"/>
                </a:cubicBezTo>
                <a:cubicBezTo>
                  <a:pt x="1154" y="851"/>
                  <a:pt x="1154" y="851"/>
                  <a:pt x="1154" y="851"/>
                </a:cubicBezTo>
                <a:cubicBezTo>
                  <a:pt x="1150" y="851"/>
                  <a:pt x="1151" y="855"/>
                  <a:pt x="1148" y="856"/>
                </a:cubicBezTo>
                <a:cubicBezTo>
                  <a:pt x="1149" y="859"/>
                  <a:pt x="1152" y="859"/>
                  <a:pt x="1151" y="864"/>
                </a:cubicBezTo>
                <a:cubicBezTo>
                  <a:pt x="1149" y="864"/>
                  <a:pt x="1149" y="866"/>
                  <a:pt x="1147" y="865"/>
                </a:cubicBezTo>
                <a:cubicBezTo>
                  <a:pt x="1147" y="863"/>
                  <a:pt x="1146" y="862"/>
                  <a:pt x="1145" y="861"/>
                </a:cubicBezTo>
                <a:cubicBezTo>
                  <a:pt x="1143" y="866"/>
                  <a:pt x="1145" y="867"/>
                  <a:pt x="1145" y="872"/>
                </a:cubicBezTo>
                <a:cubicBezTo>
                  <a:pt x="1139" y="876"/>
                  <a:pt x="1131" y="878"/>
                  <a:pt x="1127" y="885"/>
                </a:cubicBezTo>
                <a:cubicBezTo>
                  <a:pt x="1129" y="885"/>
                  <a:pt x="1133" y="884"/>
                  <a:pt x="1134" y="888"/>
                </a:cubicBezTo>
                <a:cubicBezTo>
                  <a:pt x="1132" y="891"/>
                  <a:pt x="1128" y="892"/>
                  <a:pt x="1130" y="896"/>
                </a:cubicBezTo>
                <a:cubicBezTo>
                  <a:pt x="1135" y="892"/>
                  <a:pt x="1143" y="891"/>
                  <a:pt x="1139" y="881"/>
                </a:cubicBezTo>
                <a:cubicBezTo>
                  <a:pt x="1142" y="876"/>
                  <a:pt x="1151" y="870"/>
                  <a:pt x="1155" y="875"/>
                </a:cubicBezTo>
                <a:cubicBezTo>
                  <a:pt x="1153" y="877"/>
                  <a:pt x="1149" y="877"/>
                  <a:pt x="1149" y="881"/>
                </a:cubicBezTo>
                <a:cubicBezTo>
                  <a:pt x="1153" y="881"/>
                  <a:pt x="1155" y="878"/>
                  <a:pt x="1158" y="880"/>
                </a:cubicBezTo>
                <a:cubicBezTo>
                  <a:pt x="1161" y="874"/>
                  <a:pt x="1169" y="873"/>
                  <a:pt x="1172" y="868"/>
                </a:cubicBezTo>
                <a:cubicBezTo>
                  <a:pt x="1175" y="869"/>
                  <a:pt x="1176" y="867"/>
                  <a:pt x="1178" y="867"/>
                </a:cubicBezTo>
                <a:cubicBezTo>
                  <a:pt x="1177" y="862"/>
                  <a:pt x="1182" y="863"/>
                  <a:pt x="1185" y="862"/>
                </a:cubicBezTo>
                <a:cubicBezTo>
                  <a:pt x="1185" y="864"/>
                  <a:pt x="1185" y="865"/>
                  <a:pt x="1186" y="866"/>
                </a:cubicBezTo>
                <a:cubicBezTo>
                  <a:pt x="1192" y="864"/>
                  <a:pt x="1192" y="856"/>
                  <a:pt x="1199" y="854"/>
                </a:cubicBezTo>
                <a:cubicBezTo>
                  <a:pt x="1201" y="855"/>
                  <a:pt x="1198" y="857"/>
                  <a:pt x="1200" y="858"/>
                </a:cubicBezTo>
                <a:cubicBezTo>
                  <a:pt x="1200" y="856"/>
                  <a:pt x="1201" y="856"/>
                  <a:pt x="1203" y="856"/>
                </a:cubicBezTo>
                <a:cubicBezTo>
                  <a:pt x="1204" y="859"/>
                  <a:pt x="1203" y="860"/>
                  <a:pt x="1202" y="862"/>
                </a:cubicBezTo>
                <a:cubicBezTo>
                  <a:pt x="1203" y="864"/>
                  <a:pt x="1208" y="862"/>
                  <a:pt x="1209" y="864"/>
                </a:cubicBezTo>
                <a:cubicBezTo>
                  <a:pt x="1204" y="874"/>
                  <a:pt x="1195" y="881"/>
                  <a:pt x="1190" y="890"/>
                </a:cubicBezTo>
                <a:cubicBezTo>
                  <a:pt x="1198" y="890"/>
                  <a:pt x="1205" y="877"/>
                  <a:pt x="1211" y="884"/>
                </a:cubicBezTo>
                <a:cubicBezTo>
                  <a:pt x="1211" y="880"/>
                  <a:pt x="1214" y="882"/>
                  <a:pt x="1215" y="881"/>
                </a:cubicBezTo>
                <a:cubicBezTo>
                  <a:pt x="1221" y="876"/>
                  <a:pt x="1223" y="865"/>
                  <a:pt x="1234" y="865"/>
                </a:cubicBezTo>
                <a:cubicBezTo>
                  <a:pt x="1234" y="868"/>
                  <a:pt x="1234" y="868"/>
                  <a:pt x="1234" y="868"/>
                </a:cubicBezTo>
                <a:cubicBezTo>
                  <a:pt x="1238" y="867"/>
                  <a:pt x="1242" y="860"/>
                  <a:pt x="1240" y="857"/>
                </a:cubicBezTo>
                <a:cubicBezTo>
                  <a:pt x="1230" y="856"/>
                  <a:pt x="1225" y="861"/>
                  <a:pt x="1218" y="865"/>
                </a:cubicBezTo>
                <a:cubicBezTo>
                  <a:pt x="1216" y="865"/>
                  <a:pt x="1217" y="862"/>
                  <a:pt x="1215" y="862"/>
                </a:cubicBezTo>
                <a:cubicBezTo>
                  <a:pt x="1214" y="865"/>
                  <a:pt x="1212" y="864"/>
                  <a:pt x="1210" y="863"/>
                </a:cubicBezTo>
                <a:cubicBezTo>
                  <a:pt x="1212" y="856"/>
                  <a:pt x="1224" y="854"/>
                  <a:pt x="1225" y="848"/>
                </a:cubicBezTo>
                <a:cubicBezTo>
                  <a:pt x="1220" y="851"/>
                  <a:pt x="1211" y="853"/>
                  <a:pt x="1204" y="857"/>
                </a:cubicBezTo>
                <a:cubicBezTo>
                  <a:pt x="1204" y="851"/>
                  <a:pt x="1209" y="850"/>
                  <a:pt x="1210" y="846"/>
                </a:cubicBezTo>
                <a:cubicBezTo>
                  <a:pt x="1207" y="845"/>
                  <a:pt x="1206" y="847"/>
                  <a:pt x="1204" y="847"/>
                </a:cubicBezTo>
                <a:cubicBezTo>
                  <a:pt x="1208" y="841"/>
                  <a:pt x="1215" y="842"/>
                  <a:pt x="1220" y="836"/>
                </a:cubicBezTo>
                <a:cubicBezTo>
                  <a:pt x="1217" y="833"/>
                  <a:pt x="1223" y="831"/>
                  <a:pt x="1224" y="829"/>
                </a:cubicBezTo>
                <a:cubicBezTo>
                  <a:pt x="1225" y="826"/>
                  <a:pt x="1223" y="825"/>
                  <a:pt x="1223" y="823"/>
                </a:cubicBezTo>
                <a:cubicBezTo>
                  <a:pt x="1225" y="822"/>
                  <a:pt x="1228" y="820"/>
                  <a:pt x="1231" y="819"/>
                </a:cubicBezTo>
                <a:cubicBezTo>
                  <a:pt x="1231" y="816"/>
                  <a:pt x="1230" y="812"/>
                  <a:pt x="1233" y="812"/>
                </a:cubicBezTo>
                <a:cubicBezTo>
                  <a:pt x="1235" y="812"/>
                  <a:pt x="1235" y="814"/>
                  <a:pt x="1238" y="813"/>
                </a:cubicBezTo>
                <a:cubicBezTo>
                  <a:pt x="1238" y="809"/>
                  <a:pt x="1245" y="808"/>
                  <a:pt x="1244" y="806"/>
                </a:cubicBezTo>
                <a:cubicBezTo>
                  <a:pt x="1241" y="808"/>
                  <a:pt x="1236" y="805"/>
                  <a:pt x="1240" y="803"/>
                </a:cubicBezTo>
                <a:cubicBezTo>
                  <a:pt x="1232" y="805"/>
                  <a:pt x="1232" y="816"/>
                  <a:pt x="1221" y="815"/>
                </a:cubicBezTo>
                <a:cubicBezTo>
                  <a:pt x="1221" y="814"/>
                  <a:pt x="1222" y="814"/>
                  <a:pt x="1222" y="812"/>
                </a:cubicBezTo>
                <a:cubicBezTo>
                  <a:pt x="1217" y="815"/>
                  <a:pt x="1211" y="816"/>
                  <a:pt x="1206" y="816"/>
                </a:cubicBezTo>
                <a:cubicBezTo>
                  <a:pt x="1205" y="819"/>
                  <a:pt x="1207" y="819"/>
                  <a:pt x="1208" y="821"/>
                </a:cubicBezTo>
                <a:cubicBezTo>
                  <a:pt x="1204" y="820"/>
                  <a:pt x="1204" y="824"/>
                  <a:pt x="1201" y="824"/>
                </a:cubicBezTo>
                <a:cubicBezTo>
                  <a:pt x="1201" y="827"/>
                  <a:pt x="1201" y="830"/>
                  <a:pt x="1200" y="831"/>
                </a:cubicBezTo>
                <a:cubicBezTo>
                  <a:pt x="1201" y="831"/>
                  <a:pt x="1202" y="829"/>
                  <a:pt x="1202" y="831"/>
                </a:cubicBezTo>
                <a:cubicBezTo>
                  <a:pt x="1202" y="832"/>
                  <a:pt x="1201" y="833"/>
                  <a:pt x="1201" y="834"/>
                </a:cubicBezTo>
                <a:cubicBezTo>
                  <a:pt x="1202" y="836"/>
                  <a:pt x="1205" y="836"/>
                  <a:pt x="1204" y="839"/>
                </a:cubicBezTo>
                <a:cubicBezTo>
                  <a:pt x="1189" y="842"/>
                  <a:pt x="1183" y="854"/>
                  <a:pt x="1172" y="860"/>
                </a:cubicBezTo>
                <a:cubicBezTo>
                  <a:pt x="1169" y="858"/>
                  <a:pt x="1170" y="856"/>
                  <a:pt x="1167" y="855"/>
                </a:cubicBezTo>
                <a:cubicBezTo>
                  <a:pt x="1167" y="853"/>
                  <a:pt x="1168" y="851"/>
                  <a:pt x="1170" y="851"/>
                </a:cubicBezTo>
                <a:cubicBezTo>
                  <a:pt x="1173" y="850"/>
                  <a:pt x="1173" y="853"/>
                  <a:pt x="1175" y="853"/>
                </a:cubicBezTo>
                <a:cubicBezTo>
                  <a:pt x="1177" y="850"/>
                  <a:pt x="1185" y="848"/>
                  <a:pt x="1182" y="844"/>
                </a:cubicBezTo>
                <a:cubicBezTo>
                  <a:pt x="1182" y="846"/>
                  <a:pt x="1178" y="849"/>
                  <a:pt x="1177" y="848"/>
                </a:cubicBezTo>
                <a:cubicBezTo>
                  <a:pt x="1180" y="843"/>
                  <a:pt x="1185" y="835"/>
                  <a:pt x="1191" y="836"/>
                </a:cubicBezTo>
                <a:cubicBezTo>
                  <a:pt x="1187" y="838"/>
                  <a:pt x="1185" y="840"/>
                  <a:pt x="1184" y="845"/>
                </a:cubicBezTo>
                <a:cubicBezTo>
                  <a:pt x="1190" y="844"/>
                  <a:pt x="1192" y="841"/>
                  <a:pt x="1196" y="838"/>
                </a:cubicBezTo>
                <a:cubicBezTo>
                  <a:pt x="1193" y="837"/>
                  <a:pt x="1192" y="839"/>
                  <a:pt x="1191" y="837"/>
                </a:cubicBezTo>
                <a:cubicBezTo>
                  <a:pt x="1193" y="837"/>
                  <a:pt x="1191" y="833"/>
                  <a:pt x="1191" y="832"/>
                </a:cubicBezTo>
                <a:cubicBezTo>
                  <a:pt x="1183" y="831"/>
                  <a:pt x="1181" y="840"/>
                  <a:pt x="1175" y="835"/>
                </a:cubicBezTo>
                <a:cubicBezTo>
                  <a:pt x="1172" y="844"/>
                  <a:pt x="1163" y="841"/>
                  <a:pt x="1159" y="846"/>
                </a:cubicBezTo>
                <a:cubicBezTo>
                  <a:pt x="1158" y="844"/>
                  <a:pt x="1157" y="842"/>
                  <a:pt x="1155" y="841"/>
                </a:cubicBezTo>
                <a:cubicBezTo>
                  <a:pt x="1157" y="841"/>
                  <a:pt x="1157" y="840"/>
                  <a:pt x="1158" y="839"/>
                </a:cubicBezTo>
                <a:cubicBezTo>
                  <a:pt x="1159" y="839"/>
                  <a:pt x="1159" y="842"/>
                  <a:pt x="1161" y="841"/>
                </a:cubicBezTo>
                <a:cubicBezTo>
                  <a:pt x="1161" y="837"/>
                  <a:pt x="1164" y="837"/>
                  <a:pt x="1167" y="835"/>
                </a:cubicBezTo>
                <a:cubicBezTo>
                  <a:pt x="1166" y="832"/>
                  <a:pt x="1168" y="832"/>
                  <a:pt x="1167" y="829"/>
                </a:cubicBezTo>
                <a:cubicBezTo>
                  <a:pt x="1169" y="826"/>
                  <a:pt x="1173" y="826"/>
                  <a:pt x="1175" y="823"/>
                </a:cubicBezTo>
                <a:cubicBezTo>
                  <a:pt x="1171" y="823"/>
                  <a:pt x="1166" y="831"/>
                  <a:pt x="1158" y="830"/>
                </a:cubicBezTo>
                <a:cubicBezTo>
                  <a:pt x="1160" y="824"/>
                  <a:pt x="1158" y="828"/>
                  <a:pt x="1156" y="826"/>
                </a:cubicBezTo>
                <a:cubicBezTo>
                  <a:pt x="1157" y="824"/>
                  <a:pt x="1156" y="824"/>
                  <a:pt x="1157" y="821"/>
                </a:cubicBezTo>
                <a:cubicBezTo>
                  <a:pt x="1154" y="822"/>
                  <a:pt x="1152" y="822"/>
                  <a:pt x="1152" y="820"/>
                </a:cubicBezTo>
                <a:cubicBezTo>
                  <a:pt x="1154" y="819"/>
                  <a:pt x="1154" y="817"/>
                  <a:pt x="1154" y="815"/>
                </a:cubicBezTo>
                <a:cubicBezTo>
                  <a:pt x="1151" y="816"/>
                  <a:pt x="1148" y="818"/>
                  <a:pt x="1145" y="820"/>
                </a:cubicBezTo>
                <a:cubicBezTo>
                  <a:pt x="1142" y="817"/>
                  <a:pt x="1137" y="816"/>
                  <a:pt x="1141" y="812"/>
                </a:cubicBezTo>
                <a:cubicBezTo>
                  <a:pt x="1143" y="812"/>
                  <a:pt x="1142" y="815"/>
                  <a:pt x="1144" y="815"/>
                </a:cubicBezTo>
                <a:cubicBezTo>
                  <a:pt x="1144" y="812"/>
                  <a:pt x="1145" y="810"/>
                  <a:pt x="1147" y="809"/>
                </a:cubicBezTo>
                <a:cubicBezTo>
                  <a:pt x="1149" y="809"/>
                  <a:pt x="1148" y="812"/>
                  <a:pt x="1151" y="811"/>
                </a:cubicBezTo>
                <a:cubicBezTo>
                  <a:pt x="1152" y="805"/>
                  <a:pt x="1159" y="806"/>
                  <a:pt x="1164" y="805"/>
                </a:cubicBezTo>
                <a:cubicBezTo>
                  <a:pt x="1157" y="799"/>
                  <a:pt x="1167" y="796"/>
                  <a:pt x="1170" y="792"/>
                </a:cubicBezTo>
                <a:cubicBezTo>
                  <a:pt x="1168" y="792"/>
                  <a:pt x="1168" y="790"/>
                  <a:pt x="1168" y="788"/>
                </a:cubicBezTo>
                <a:cubicBezTo>
                  <a:pt x="1173" y="786"/>
                  <a:pt x="1171" y="785"/>
                  <a:pt x="1171" y="781"/>
                </a:cubicBezTo>
                <a:cubicBezTo>
                  <a:pt x="1174" y="781"/>
                  <a:pt x="1174" y="779"/>
                  <a:pt x="1176" y="779"/>
                </a:cubicBezTo>
                <a:cubicBezTo>
                  <a:pt x="1177" y="780"/>
                  <a:pt x="1177" y="783"/>
                  <a:pt x="1179" y="783"/>
                </a:cubicBezTo>
                <a:cubicBezTo>
                  <a:pt x="1178" y="785"/>
                  <a:pt x="1176" y="786"/>
                  <a:pt x="1176" y="788"/>
                </a:cubicBezTo>
                <a:cubicBezTo>
                  <a:pt x="1179" y="788"/>
                  <a:pt x="1179" y="790"/>
                  <a:pt x="1181" y="793"/>
                </a:cubicBezTo>
                <a:cubicBezTo>
                  <a:pt x="1193" y="792"/>
                  <a:pt x="1199" y="782"/>
                  <a:pt x="1208" y="776"/>
                </a:cubicBezTo>
                <a:cubicBezTo>
                  <a:pt x="1214" y="772"/>
                  <a:pt x="1225" y="772"/>
                  <a:pt x="1227" y="764"/>
                </a:cubicBezTo>
                <a:cubicBezTo>
                  <a:pt x="1224" y="767"/>
                  <a:pt x="1217" y="768"/>
                  <a:pt x="1213" y="769"/>
                </a:cubicBezTo>
                <a:cubicBezTo>
                  <a:pt x="1214" y="767"/>
                  <a:pt x="1217" y="767"/>
                  <a:pt x="1218" y="766"/>
                </a:cubicBezTo>
                <a:cubicBezTo>
                  <a:pt x="1217" y="763"/>
                  <a:pt x="1218" y="763"/>
                  <a:pt x="1217" y="761"/>
                </a:cubicBezTo>
                <a:cubicBezTo>
                  <a:pt x="1221" y="759"/>
                  <a:pt x="1224" y="757"/>
                  <a:pt x="1225" y="754"/>
                </a:cubicBezTo>
                <a:cubicBezTo>
                  <a:pt x="1218" y="753"/>
                  <a:pt x="1220" y="764"/>
                  <a:pt x="1212" y="760"/>
                </a:cubicBezTo>
                <a:cubicBezTo>
                  <a:pt x="1212" y="761"/>
                  <a:pt x="1211" y="763"/>
                  <a:pt x="1210" y="764"/>
                </a:cubicBezTo>
                <a:cubicBezTo>
                  <a:pt x="1214" y="771"/>
                  <a:pt x="1209" y="776"/>
                  <a:pt x="1200" y="772"/>
                </a:cubicBezTo>
                <a:cubicBezTo>
                  <a:pt x="1203" y="769"/>
                  <a:pt x="1199" y="769"/>
                  <a:pt x="1197" y="767"/>
                </a:cubicBezTo>
                <a:cubicBezTo>
                  <a:pt x="1201" y="765"/>
                  <a:pt x="1202" y="758"/>
                  <a:pt x="1208" y="761"/>
                </a:cubicBezTo>
                <a:cubicBezTo>
                  <a:pt x="1211" y="760"/>
                  <a:pt x="1209" y="754"/>
                  <a:pt x="1211" y="753"/>
                </a:cubicBezTo>
                <a:cubicBezTo>
                  <a:pt x="1215" y="752"/>
                  <a:pt x="1215" y="756"/>
                  <a:pt x="1219" y="756"/>
                </a:cubicBezTo>
                <a:cubicBezTo>
                  <a:pt x="1220" y="752"/>
                  <a:pt x="1220" y="751"/>
                  <a:pt x="1221" y="747"/>
                </a:cubicBezTo>
                <a:cubicBezTo>
                  <a:pt x="1211" y="750"/>
                  <a:pt x="1202" y="755"/>
                  <a:pt x="1193" y="759"/>
                </a:cubicBezTo>
                <a:cubicBezTo>
                  <a:pt x="1196" y="756"/>
                  <a:pt x="1198" y="752"/>
                  <a:pt x="1204" y="752"/>
                </a:cubicBezTo>
                <a:cubicBezTo>
                  <a:pt x="1210" y="742"/>
                  <a:pt x="1224" y="739"/>
                  <a:pt x="1232" y="731"/>
                </a:cubicBezTo>
                <a:cubicBezTo>
                  <a:pt x="1220" y="735"/>
                  <a:pt x="1209" y="743"/>
                  <a:pt x="1197" y="748"/>
                </a:cubicBezTo>
                <a:cubicBezTo>
                  <a:pt x="1197" y="746"/>
                  <a:pt x="1194" y="747"/>
                  <a:pt x="1194" y="745"/>
                </a:cubicBezTo>
                <a:cubicBezTo>
                  <a:pt x="1195" y="744"/>
                  <a:pt x="1195" y="742"/>
                  <a:pt x="1196" y="741"/>
                </a:cubicBezTo>
                <a:cubicBezTo>
                  <a:pt x="1191" y="741"/>
                  <a:pt x="1190" y="746"/>
                  <a:pt x="1185" y="743"/>
                </a:cubicBezTo>
                <a:cubicBezTo>
                  <a:pt x="1187" y="738"/>
                  <a:pt x="1181" y="741"/>
                  <a:pt x="1180" y="740"/>
                </a:cubicBezTo>
                <a:cubicBezTo>
                  <a:pt x="1181" y="735"/>
                  <a:pt x="1187" y="737"/>
                  <a:pt x="1187" y="731"/>
                </a:cubicBezTo>
                <a:cubicBezTo>
                  <a:pt x="1184" y="732"/>
                  <a:pt x="1181" y="734"/>
                  <a:pt x="1179" y="732"/>
                </a:cubicBezTo>
                <a:cubicBezTo>
                  <a:pt x="1180" y="731"/>
                  <a:pt x="1180" y="729"/>
                  <a:pt x="1181" y="728"/>
                </a:cubicBezTo>
                <a:cubicBezTo>
                  <a:pt x="1179" y="728"/>
                  <a:pt x="1178" y="727"/>
                  <a:pt x="1178" y="726"/>
                </a:cubicBezTo>
                <a:cubicBezTo>
                  <a:pt x="1180" y="723"/>
                  <a:pt x="1181" y="718"/>
                  <a:pt x="1182" y="714"/>
                </a:cubicBezTo>
                <a:cubicBezTo>
                  <a:pt x="1179" y="714"/>
                  <a:pt x="1177" y="716"/>
                  <a:pt x="1177" y="712"/>
                </a:cubicBezTo>
                <a:cubicBezTo>
                  <a:pt x="1180" y="709"/>
                  <a:pt x="1182" y="706"/>
                  <a:pt x="1183" y="702"/>
                </a:cubicBezTo>
                <a:cubicBezTo>
                  <a:pt x="1178" y="704"/>
                  <a:pt x="1170" y="708"/>
                  <a:pt x="1174" y="714"/>
                </a:cubicBezTo>
                <a:cubicBezTo>
                  <a:pt x="1172" y="716"/>
                  <a:pt x="1171" y="713"/>
                  <a:pt x="1169" y="715"/>
                </a:cubicBezTo>
                <a:cubicBezTo>
                  <a:pt x="1171" y="719"/>
                  <a:pt x="1169" y="727"/>
                  <a:pt x="1169" y="731"/>
                </a:cubicBezTo>
                <a:cubicBezTo>
                  <a:pt x="1172" y="730"/>
                  <a:pt x="1175" y="729"/>
                  <a:pt x="1179" y="729"/>
                </a:cubicBezTo>
                <a:cubicBezTo>
                  <a:pt x="1177" y="738"/>
                  <a:pt x="1168" y="743"/>
                  <a:pt x="1160" y="743"/>
                </a:cubicBezTo>
                <a:cubicBezTo>
                  <a:pt x="1159" y="749"/>
                  <a:pt x="1147" y="754"/>
                  <a:pt x="1147" y="747"/>
                </a:cubicBezTo>
                <a:cubicBezTo>
                  <a:pt x="1147" y="748"/>
                  <a:pt x="1144" y="750"/>
                  <a:pt x="1144" y="748"/>
                </a:cubicBezTo>
                <a:cubicBezTo>
                  <a:pt x="1151" y="738"/>
                  <a:pt x="1144" y="748"/>
                  <a:pt x="1139" y="744"/>
                </a:cubicBezTo>
                <a:cubicBezTo>
                  <a:pt x="1139" y="744"/>
                  <a:pt x="1138" y="739"/>
                  <a:pt x="1138" y="738"/>
                </a:cubicBezTo>
                <a:cubicBezTo>
                  <a:pt x="1139" y="737"/>
                  <a:pt x="1143" y="739"/>
                  <a:pt x="1142" y="736"/>
                </a:cubicBezTo>
                <a:cubicBezTo>
                  <a:pt x="1138" y="735"/>
                  <a:pt x="1138" y="738"/>
                  <a:pt x="1136" y="738"/>
                </a:cubicBezTo>
                <a:cubicBezTo>
                  <a:pt x="1136" y="733"/>
                  <a:pt x="1135" y="731"/>
                  <a:pt x="1133" y="731"/>
                </a:cubicBezTo>
                <a:cubicBezTo>
                  <a:pt x="1133" y="719"/>
                  <a:pt x="1153" y="722"/>
                  <a:pt x="1152" y="711"/>
                </a:cubicBezTo>
                <a:cubicBezTo>
                  <a:pt x="1143" y="717"/>
                  <a:pt x="1134" y="723"/>
                  <a:pt x="1124" y="727"/>
                </a:cubicBezTo>
                <a:cubicBezTo>
                  <a:pt x="1123" y="725"/>
                  <a:pt x="1122" y="725"/>
                  <a:pt x="1122" y="724"/>
                </a:cubicBezTo>
                <a:cubicBezTo>
                  <a:pt x="1125" y="718"/>
                  <a:pt x="1134" y="716"/>
                  <a:pt x="1140" y="713"/>
                </a:cubicBezTo>
                <a:cubicBezTo>
                  <a:pt x="1138" y="705"/>
                  <a:pt x="1143" y="704"/>
                  <a:pt x="1147" y="704"/>
                </a:cubicBezTo>
                <a:cubicBezTo>
                  <a:pt x="1149" y="700"/>
                  <a:pt x="1145" y="701"/>
                  <a:pt x="1146" y="698"/>
                </a:cubicBezTo>
                <a:cubicBezTo>
                  <a:pt x="1150" y="691"/>
                  <a:pt x="1156" y="684"/>
                  <a:pt x="1161" y="681"/>
                </a:cubicBezTo>
                <a:cubicBezTo>
                  <a:pt x="1159" y="678"/>
                  <a:pt x="1161" y="673"/>
                  <a:pt x="1156" y="672"/>
                </a:cubicBezTo>
                <a:cubicBezTo>
                  <a:pt x="1156" y="668"/>
                  <a:pt x="1158" y="666"/>
                  <a:pt x="1162" y="666"/>
                </a:cubicBezTo>
                <a:cubicBezTo>
                  <a:pt x="1162" y="656"/>
                  <a:pt x="1183" y="664"/>
                  <a:pt x="1176" y="652"/>
                </a:cubicBezTo>
                <a:cubicBezTo>
                  <a:pt x="1169" y="655"/>
                  <a:pt x="1164" y="660"/>
                  <a:pt x="1159" y="664"/>
                </a:cubicBezTo>
                <a:cubicBezTo>
                  <a:pt x="1156" y="664"/>
                  <a:pt x="1157" y="660"/>
                  <a:pt x="1155" y="658"/>
                </a:cubicBezTo>
                <a:cubicBezTo>
                  <a:pt x="1152" y="662"/>
                  <a:pt x="1155" y="664"/>
                  <a:pt x="1156" y="667"/>
                </a:cubicBezTo>
                <a:cubicBezTo>
                  <a:pt x="1150" y="672"/>
                  <a:pt x="1147" y="665"/>
                  <a:pt x="1145" y="661"/>
                </a:cubicBezTo>
                <a:cubicBezTo>
                  <a:pt x="1145" y="660"/>
                  <a:pt x="1149" y="657"/>
                  <a:pt x="1147" y="656"/>
                </a:cubicBezTo>
                <a:cubicBezTo>
                  <a:pt x="1146" y="659"/>
                  <a:pt x="1144" y="661"/>
                  <a:pt x="1142" y="662"/>
                </a:cubicBezTo>
                <a:cubicBezTo>
                  <a:pt x="1141" y="659"/>
                  <a:pt x="1144" y="660"/>
                  <a:pt x="1144" y="657"/>
                </a:cubicBezTo>
                <a:cubicBezTo>
                  <a:pt x="1140" y="658"/>
                  <a:pt x="1139" y="662"/>
                  <a:pt x="1136" y="664"/>
                </a:cubicBezTo>
                <a:cubicBezTo>
                  <a:pt x="1138" y="667"/>
                  <a:pt x="1140" y="660"/>
                  <a:pt x="1141" y="663"/>
                </a:cubicBezTo>
                <a:cubicBezTo>
                  <a:pt x="1138" y="669"/>
                  <a:pt x="1130" y="671"/>
                  <a:pt x="1128" y="678"/>
                </a:cubicBezTo>
                <a:cubicBezTo>
                  <a:pt x="1131" y="678"/>
                  <a:pt x="1131" y="676"/>
                  <a:pt x="1135" y="676"/>
                </a:cubicBezTo>
                <a:cubicBezTo>
                  <a:pt x="1135" y="677"/>
                  <a:pt x="1136" y="677"/>
                  <a:pt x="1136" y="678"/>
                </a:cubicBezTo>
                <a:cubicBezTo>
                  <a:pt x="1133" y="680"/>
                  <a:pt x="1132" y="682"/>
                  <a:pt x="1129" y="680"/>
                </a:cubicBezTo>
                <a:cubicBezTo>
                  <a:pt x="1127" y="685"/>
                  <a:pt x="1118" y="690"/>
                  <a:pt x="1112" y="690"/>
                </a:cubicBezTo>
                <a:cubicBezTo>
                  <a:pt x="1114" y="687"/>
                  <a:pt x="1116" y="684"/>
                  <a:pt x="1118" y="681"/>
                </a:cubicBezTo>
                <a:cubicBezTo>
                  <a:pt x="1116" y="677"/>
                  <a:pt x="1114" y="673"/>
                  <a:pt x="1115" y="670"/>
                </a:cubicBezTo>
                <a:cubicBezTo>
                  <a:pt x="1114" y="676"/>
                  <a:pt x="1110" y="669"/>
                  <a:pt x="1108" y="673"/>
                </a:cubicBezTo>
                <a:cubicBezTo>
                  <a:pt x="1107" y="676"/>
                  <a:pt x="1109" y="676"/>
                  <a:pt x="1110" y="678"/>
                </a:cubicBezTo>
                <a:cubicBezTo>
                  <a:pt x="1106" y="679"/>
                  <a:pt x="1106" y="681"/>
                  <a:pt x="1107" y="686"/>
                </a:cubicBezTo>
                <a:cubicBezTo>
                  <a:pt x="1100" y="689"/>
                  <a:pt x="1098" y="686"/>
                  <a:pt x="1092" y="688"/>
                </a:cubicBezTo>
                <a:cubicBezTo>
                  <a:pt x="1104" y="698"/>
                  <a:pt x="1091" y="712"/>
                  <a:pt x="1080" y="715"/>
                </a:cubicBezTo>
                <a:cubicBezTo>
                  <a:pt x="1081" y="712"/>
                  <a:pt x="1077" y="714"/>
                  <a:pt x="1078" y="711"/>
                </a:cubicBezTo>
                <a:cubicBezTo>
                  <a:pt x="1080" y="710"/>
                  <a:pt x="1082" y="709"/>
                  <a:pt x="1083" y="712"/>
                </a:cubicBezTo>
                <a:cubicBezTo>
                  <a:pt x="1084" y="708"/>
                  <a:pt x="1088" y="708"/>
                  <a:pt x="1088" y="704"/>
                </a:cubicBezTo>
                <a:cubicBezTo>
                  <a:pt x="1079" y="699"/>
                  <a:pt x="1075" y="720"/>
                  <a:pt x="1067" y="710"/>
                </a:cubicBezTo>
                <a:cubicBezTo>
                  <a:pt x="1069" y="707"/>
                  <a:pt x="1072" y="703"/>
                  <a:pt x="1072" y="698"/>
                </a:cubicBezTo>
                <a:cubicBezTo>
                  <a:pt x="1068" y="699"/>
                  <a:pt x="1068" y="705"/>
                  <a:pt x="1063" y="705"/>
                </a:cubicBezTo>
                <a:cubicBezTo>
                  <a:pt x="1062" y="702"/>
                  <a:pt x="1066" y="704"/>
                  <a:pt x="1065" y="701"/>
                </a:cubicBezTo>
                <a:cubicBezTo>
                  <a:pt x="1060" y="705"/>
                  <a:pt x="1057" y="703"/>
                  <a:pt x="1051" y="704"/>
                </a:cubicBezTo>
                <a:cubicBezTo>
                  <a:pt x="1053" y="701"/>
                  <a:pt x="1055" y="699"/>
                  <a:pt x="1057" y="697"/>
                </a:cubicBezTo>
                <a:cubicBezTo>
                  <a:pt x="1055" y="694"/>
                  <a:pt x="1053" y="699"/>
                  <a:pt x="1052" y="697"/>
                </a:cubicBezTo>
                <a:cubicBezTo>
                  <a:pt x="1054" y="693"/>
                  <a:pt x="1053" y="688"/>
                  <a:pt x="1059" y="688"/>
                </a:cubicBezTo>
                <a:cubicBezTo>
                  <a:pt x="1061" y="689"/>
                  <a:pt x="1060" y="693"/>
                  <a:pt x="1063" y="692"/>
                </a:cubicBezTo>
                <a:cubicBezTo>
                  <a:pt x="1066" y="689"/>
                  <a:pt x="1068" y="687"/>
                  <a:pt x="1072" y="688"/>
                </a:cubicBezTo>
                <a:cubicBezTo>
                  <a:pt x="1072" y="682"/>
                  <a:pt x="1078" y="682"/>
                  <a:pt x="1079" y="678"/>
                </a:cubicBezTo>
                <a:cubicBezTo>
                  <a:pt x="1076" y="677"/>
                  <a:pt x="1077" y="680"/>
                  <a:pt x="1074" y="679"/>
                </a:cubicBezTo>
                <a:cubicBezTo>
                  <a:pt x="1074" y="677"/>
                  <a:pt x="1072" y="675"/>
                  <a:pt x="1071" y="673"/>
                </a:cubicBezTo>
                <a:cubicBezTo>
                  <a:pt x="1076" y="670"/>
                  <a:pt x="1076" y="665"/>
                  <a:pt x="1083" y="663"/>
                </a:cubicBezTo>
                <a:cubicBezTo>
                  <a:pt x="1083" y="668"/>
                  <a:pt x="1083" y="674"/>
                  <a:pt x="1087" y="676"/>
                </a:cubicBezTo>
                <a:cubicBezTo>
                  <a:pt x="1087" y="673"/>
                  <a:pt x="1091" y="675"/>
                  <a:pt x="1092" y="676"/>
                </a:cubicBezTo>
                <a:cubicBezTo>
                  <a:pt x="1093" y="673"/>
                  <a:pt x="1095" y="670"/>
                  <a:pt x="1096" y="667"/>
                </a:cubicBezTo>
                <a:cubicBezTo>
                  <a:pt x="1103" y="667"/>
                  <a:pt x="1105" y="663"/>
                  <a:pt x="1107" y="661"/>
                </a:cubicBezTo>
                <a:cubicBezTo>
                  <a:pt x="1102" y="659"/>
                  <a:pt x="1109" y="658"/>
                  <a:pt x="1110" y="653"/>
                </a:cubicBezTo>
                <a:cubicBezTo>
                  <a:pt x="1108" y="652"/>
                  <a:pt x="1106" y="655"/>
                  <a:pt x="1105" y="651"/>
                </a:cubicBezTo>
                <a:cubicBezTo>
                  <a:pt x="1106" y="647"/>
                  <a:pt x="1109" y="645"/>
                  <a:pt x="1114" y="644"/>
                </a:cubicBezTo>
                <a:cubicBezTo>
                  <a:pt x="1115" y="643"/>
                  <a:pt x="1112" y="640"/>
                  <a:pt x="1114" y="638"/>
                </a:cubicBezTo>
                <a:cubicBezTo>
                  <a:pt x="1117" y="640"/>
                  <a:pt x="1125" y="639"/>
                  <a:pt x="1122" y="645"/>
                </a:cubicBezTo>
                <a:cubicBezTo>
                  <a:pt x="1131" y="641"/>
                  <a:pt x="1137" y="634"/>
                  <a:pt x="1145" y="629"/>
                </a:cubicBezTo>
                <a:cubicBezTo>
                  <a:pt x="1144" y="625"/>
                  <a:pt x="1144" y="624"/>
                  <a:pt x="1145" y="620"/>
                </a:cubicBezTo>
                <a:cubicBezTo>
                  <a:pt x="1141" y="620"/>
                  <a:pt x="1140" y="624"/>
                  <a:pt x="1136" y="624"/>
                </a:cubicBezTo>
                <a:cubicBezTo>
                  <a:pt x="1135" y="622"/>
                  <a:pt x="1134" y="622"/>
                  <a:pt x="1135" y="621"/>
                </a:cubicBezTo>
                <a:cubicBezTo>
                  <a:pt x="1135" y="618"/>
                  <a:pt x="1142" y="618"/>
                  <a:pt x="1139" y="615"/>
                </a:cubicBezTo>
                <a:cubicBezTo>
                  <a:pt x="1139" y="619"/>
                  <a:pt x="1133" y="616"/>
                  <a:pt x="1132" y="615"/>
                </a:cubicBezTo>
                <a:cubicBezTo>
                  <a:pt x="1130" y="612"/>
                  <a:pt x="1135" y="610"/>
                  <a:pt x="1134" y="604"/>
                </a:cubicBezTo>
                <a:cubicBezTo>
                  <a:pt x="1136" y="602"/>
                  <a:pt x="1137" y="605"/>
                  <a:pt x="1138" y="603"/>
                </a:cubicBezTo>
                <a:cubicBezTo>
                  <a:pt x="1140" y="599"/>
                  <a:pt x="1142" y="591"/>
                  <a:pt x="1148" y="594"/>
                </a:cubicBezTo>
                <a:cubicBezTo>
                  <a:pt x="1150" y="589"/>
                  <a:pt x="1157" y="584"/>
                  <a:pt x="1162" y="583"/>
                </a:cubicBezTo>
                <a:cubicBezTo>
                  <a:pt x="1172" y="580"/>
                  <a:pt x="1182" y="571"/>
                  <a:pt x="1183" y="576"/>
                </a:cubicBezTo>
                <a:cubicBezTo>
                  <a:pt x="1187" y="569"/>
                  <a:pt x="1196" y="567"/>
                  <a:pt x="1201" y="560"/>
                </a:cubicBezTo>
                <a:cubicBezTo>
                  <a:pt x="1194" y="559"/>
                  <a:pt x="1196" y="565"/>
                  <a:pt x="1190" y="564"/>
                </a:cubicBezTo>
                <a:cubicBezTo>
                  <a:pt x="1188" y="560"/>
                  <a:pt x="1192" y="561"/>
                  <a:pt x="1191" y="559"/>
                </a:cubicBezTo>
                <a:cubicBezTo>
                  <a:pt x="1189" y="560"/>
                  <a:pt x="1186" y="557"/>
                  <a:pt x="1183" y="554"/>
                </a:cubicBezTo>
                <a:cubicBezTo>
                  <a:pt x="1184" y="551"/>
                  <a:pt x="1188" y="551"/>
                  <a:pt x="1188" y="547"/>
                </a:cubicBezTo>
                <a:cubicBezTo>
                  <a:pt x="1185" y="547"/>
                  <a:pt x="1185" y="550"/>
                  <a:pt x="1181" y="550"/>
                </a:cubicBezTo>
                <a:cubicBezTo>
                  <a:pt x="1182" y="546"/>
                  <a:pt x="1177" y="549"/>
                  <a:pt x="1176" y="547"/>
                </a:cubicBezTo>
                <a:cubicBezTo>
                  <a:pt x="1176" y="542"/>
                  <a:pt x="1179" y="538"/>
                  <a:pt x="1175" y="534"/>
                </a:cubicBezTo>
                <a:cubicBezTo>
                  <a:pt x="1176" y="527"/>
                  <a:pt x="1192" y="533"/>
                  <a:pt x="1191" y="535"/>
                </a:cubicBezTo>
                <a:cubicBezTo>
                  <a:pt x="1200" y="534"/>
                  <a:pt x="1201" y="524"/>
                  <a:pt x="1210" y="521"/>
                </a:cubicBezTo>
                <a:cubicBezTo>
                  <a:pt x="1211" y="525"/>
                  <a:pt x="1213" y="521"/>
                  <a:pt x="1215" y="521"/>
                </a:cubicBezTo>
                <a:cubicBezTo>
                  <a:pt x="1214" y="514"/>
                  <a:pt x="1226" y="510"/>
                  <a:pt x="1233" y="511"/>
                </a:cubicBezTo>
                <a:cubicBezTo>
                  <a:pt x="1233" y="508"/>
                  <a:pt x="1234" y="507"/>
                  <a:pt x="1237" y="508"/>
                </a:cubicBezTo>
                <a:cubicBezTo>
                  <a:pt x="1244" y="502"/>
                  <a:pt x="1253" y="494"/>
                  <a:pt x="1264" y="495"/>
                </a:cubicBezTo>
                <a:cubicBezTo>
                  <a:pt x="1266" y="494"/>
                  <a:pt x="1266" y="491"/>
                  <a:pt x="1270" y="492"/>
                </a:cubicBezTo>
                <a:cubicBezTo>
                  <a:pt x="1270" y="482"/>
                  <a:pt x="1282" y="485"/>
                  <a:pt x="1284" y="478"/>
                </a:cubicBezTo>
                <a:close/>
                <a:moveTo>
                  <a:pt x="1047" y="497"/>
                </a:moveTo>
                <a:cubicBezTo>
                  <a:pt x="1049" y="495"/>
                  <a:pt x="1050" y="498"/>
                  <a:pt x="1053" y="497"/>
                </a:cubicBezTo>
                <a:cubicBezTo>
                  <a:pt x="1053" y="500"/>
                  <a:pt x="1051" y="500"/>
                  <a:pt x="1048" y="501"/>
                </a:cubicBezTo>
                <a:cubicBezTo>
                  <a:pt x="1048" y="499"/>
                  <a:pt x="1046" y="500"/>
                  <a:pt x="1047" y="497"/>
                </a:cubicBezTo>
                <a:close/>
                <a:moveTo>
                  <a:pt x="1147" y="374"/>
                </a:moveTo>
                <a:cubicBezTo>
                  <a:pt x="1147" y="376"/>
                  <a:pt x="1146" y="378"/>
                  <a:pt x="1143" y="377"/>
                </a:cubicBezTo>
                <a:cubicBezTo>
                  <a:pt x="1143" y="375"/>
                  <a:pt x="1144" y="373"/>
                  <a:pt x="1147" y="374"/>
                </a:cubicBezTo>
                <a:close/>
                <a:moveTo>
                  <a:pt x="1067" y="324"/>
                </a:moveTo>
                <a:cubicBezTo>
                  <a:pt x="1070" y="326"/>
                  <a:pt x="1066" y="329"/>
                  <a:pt x="1064" y="328"/>
                </a:cubicBezTo>
                <a:cubicBezTo>
                  <a:pt x="1063" y="325"/>
                  <a:pt x="1066" y="326"/>
                  <a:pt x="1067" y="324"/>
                </a:cubicBezTo>
                <a:close/>
                <a:moveTo>
                  <a:pt x="1061" y="238"/>
                </a:moveTo>
                <a:cubicBezTo>
                  <a:pt x="1065" y="239"/>
                  <a:pt x="1062" y="244"/>
                  <a:pt x="1059" y="241"/>
                </a:cubicBezTo>
                <a:cubicBezTo>
                  <a:pt x="1060" y="240"/>
                  <a:pt x="1061" y="239"/>
                  <a:pt x="1061" y="238"/>
                </a:cubicBezTo>
                <a:close/>
                <a:moveTo>
                  <a:pt x="1054" y="394"/>
                </a:moveTo>
                <a:cubicBezTo>
                  <a:pt x="1054" y="398"/>
                  <a:pt x="1048" y="399"/>
                  <a:pt x="1048" y="395"/>
                </a:cubicBezTo>
                <a:cubicBezTo>
                  <a:pt x="1051" y="396"/>
                  <a:pt x="1051" y="394"/>
                  <a:pt x="1054" y="394"/>
                </a:cubicBezTo>
                <a:close/>
                <a:moveTo>
                  <a:pt x="1029" y="341"/>
                </a:moveTo>
                <a:cubicBezTo>
                  <a:pt x="1026" y="347"/>
                  <a:pt x="1019" y="344"/>
                  <a:pt x="1013" y="347"/>
                </a:cubicBezTo>
                <a:cubicBezTo>
                  <a:pt x="1014" y="341"/>
                  <a:pt x="1023" y="337"/>
                  <a:pt x="1029" y="341"/>
                </a:cubicBezTo>
                <a:close/>
                <a:moveTo>
                  <a:pt x="205" y="236"/>
                </a:moveTo>
                <a:cubicBezTo>
                  <a:pt x="204" y="235"/>
                  <a:pt x="209" y="232"/>
                  <a:pt x="212" y="231"/>
                </a:cubicBezTo>
                <a:cubicBezTo>
                  <a:pt x="211" y="234"/>
                  <a:pt x="207" y="234"/>
                  <a:pt x="205" y="236"/>
                </a:cubicBezTo>
                <a:close/>
                <a:moveTo>
                  <a:pt x="155" y="482"/>
                </a:moveTo>
                <a:cubicBezTo>
                  <a:pt x="154" y="473"/>
                  <a:pt x="158" y="470"/>
                  <a:pt x="159" y="462"/>
                </a:cubicBezTo>
                <a:cubicBezTo>
                  <a:pt x="162" y="460"/>
                  <a:pt x="162" y="463"/>
                  <a:pt x="166" y="463"/>
                </a:cubicBezTo>
                <a:cubicBezTo>
                  <a:pt x="165" y="471"/>
                  <a:pt x="161" y="478"/>
                  <a:pt x="155" y="482"/>
                </a:cubicBezTo>
                <a:close/>
                <a:moveTo>
                  <a:pt x="230" y="515"/>
                </a:moveTo>
                <a:cubicBezTo>
                  <a:pt x="227" y="515"/>
                  <a:pt x="227" y="512"/>
                  <a:pt x="224" y="511"/>
                </a:cubicBezTo>
                <a:cubicBezTo>
                  <a:pt x="221" y="498"/>
                  <a:pt x="230" y="496"/>
                  <a:pt x="241" y="494"/>
                </a:cubicBezTo>
                <a:cubicBezTo>
                  <a:pt x="242" y="502"/>
                  <a:pt x="238" y="513"/>
                  <a:pt x="230" y="515"/>
                </a:cubicBezTo>
                <a:close/>
                <a:moveTo>
                  <a:pt x="241" y="525"/>
                </a:moveTo>
                <a:cubicBezTo>
                  <a:pt x="241" y="523"/>
                  <a:pt x="243" y="522"/>
                  <a:pt x="245" y="522"/>
                </a:cubicBezTo>
                <a:cubicBezTo>
                  <a:pt x="245" y="525"/>
                  <a:pt x="244" y="525"/>
                  <a:pt x="241" y="525"/>
                </a:cubicBezTo>
                <a:close/>
                <a:moveTo>
                  <a:pt x="247" y="520"/>
                </a:moveTo>
                <a:cubicBezTo>
                  <a:pt x="247" y="518"/>
                  <a:pt x="246" y="518"/>
                  <a:pt x="246" y="516"/>
                </a:cubicBezTo>
                <a:cubicBezTo>
                  <a:pt x="249" y="517"/>
                  <a:pt x="249" y="515"/>
                  <a:pt x="251" y="515"/>
                </a:cubicBezTo>
                <a:cubicBezTo>
                  <a:pt x="252" y="518"/>
                  <a:pt x="249" y="519"/>
                  <a:pt x="247" y="520"/>
                </a:cubicBezTo>
                <a:close/>
                <a:moveTo>
                  <a:pt x="190" y="767"/>
                </a:moveTo>
                <a:cubicBezTo>
                  <a:pt x="190" y="763"/>
                  <a:pt x="193" y="763"/>
                  <a:pt x="196" y="762"/>
                </a:cubicBezTo>
                <a:cubicBezTo>
                  <a:pt x="196" y="766"/>
                  <a:pt x="193" y="766"/>
                  <a:pt x="190" y="767"/>
                </a:cubicBezTo>
                <a:close/>
                <a:moveTo>
                  <a:pt x="171" y="813"/>
                </a:moveTo>
                <a:cubicBezTo>
                  <a:pt x="173" y="813"/>
                  <a:pt x="171" y="817"/>
                  <a:pt x="171" y="818"/>
                </a:cubicBezTo>
                <a:cubicBezTo>
                  <a:pt x="169" y="818"/>
                  <a:pt x="169" y="817"/>
                  <a:pt x="168" y="817"/>
                </a:cubicBezTo>
                <a:cubicBezTo>
                  <a:pt x="168" y="815"/>
                  <a:pt x="170" y="814"/>
                  <a:pt x="171" y="813"/>
                </a:cubicBezTo>
                <a:close/>
                <a:moveTo>
                  <a:pt x="169" y="827"/>
                </a:moveTo>
                <a:cubicBezTo>
                  <a:pt x="168" y="825"/>
                  <a:pt x="170" y="824"/>
                  <a:pt x="168" y="821"/>
                </a:cubicBezTo>
                <a:cubicBezTo>
                  <a:pt x="173" y="817"/>
                  <a:pt x="180" y="812"/>
                  <a:pt x="188" y="815"/>
                </a:cubicBezTo>
                <a:cubicBezTo>
                  <a:pt x="181" y="818"/>
                  <a:pt x="174" y="821"/>
                  <a:pt x="169" y="827"/>
                </a:cubicBezTo>
                <a:close/>
                <a:moveTo>
                  <a:pt x="196" y="826"/>
                </a:moveTo>
                <a:cubicBezTo>
                  <a:pt x="195" y="824"/>
                  <a:pt x="192" y="825"/>
                  <a:pt x="193" y="821"/>
                </a:cubicBezTo>
                <a:cubicBezTo>
                  <a:pt x="191" y="821"/>
                  <a:pt x="191" y="821"/>
                  <a:pt x="191" y="821"/>
                </a:cubicBezTo>
                <a:cubicBezTo>
                  <a:pt x="195" y="814"/>
                  <a:pt x="196" y="826"/>
                  <a:pt x="200" y="822"/>
                </a:cubicBezTo>
                <a:cubicBezTo>
                  <a:pt x="199" y="824"/>
                  <a:pt x="198" y="826"/>
                  <a:pt x="196" y="826"/>
                </a:cubicBezTo>
                <a:close/>
                <a:moveTo>
                  <a:pt x="242" y="829"/>
                </a:moveTo>
                <a:cubicBezTo>
                  <a:pt x="241" y="836"/>
                  <a:pt x="235" y="844"/>
                  <a:pt x="229" y="841"/>
                </a:cubicBezTo>
                <a:cubicBezTo>
                  <a:pt x="236" y="840"/>
                  <a:pt x="236" y="831"/>
                  <a:pt x="242" y="829"/>
                </a:cubicBezTo>
                <a:close/>
                <a:moveTo>
                  <a:pt x="192" y="885"/>
                </a:moveTo>
                <a:cubicBezTo>
                  <a:pt x="190" y="883"/>
                  <a:pt x="195" y="880"/>
                  <a:pt x="197" y="879"/>
                </a:cubicBezTo>
                <a:cubicBezTo>
                  <a:pt x="196" y="882"/>
                  <a:pt x="194" y="883"/>
                  <a:pt x="192" y="885"/>
                </a:cubicBezTo>
                <a:close/>
                <a:moveTo>
                  <a:pt x="191" y="900"/>
                </a:moveTo>
                <a:cubicBezTo>
                  <a:pt x="191" y="897"/>
                  <a:pt x="195" y="898"/>
                  <a:pt x="197" y="897"/>
                </a:cubicBezTo>
                <a:cubicBezTo>
                  <a:pt x="197" y="900"/>
                  <a:pt x="194" y="900"/>
                  <a:pt x="191" y="900"/>
                </a:cubicBezTo>
                <a:close/>
                <a:moveTo>
                  <a:pt x="197" y="887"/>
                </a:moveTo>
                <a:cubicBezTo>
                  <a:pt x="196" y="887"/>
                  <a:pt x="197" y="886"/>
                  <a:pt x="196" y="886"/>
                </a:cubicBezTo>
                <a:cubicBezTo>
                  <a:pt x="200" y="883"/>
                  <a:pt x="203" y="881"/>
                  <a:pt x="208" y="878"/>
                </a:cubicBezTo>
                <a:cubicBezTo>
                  <a:pt x="206" y="883"/>
                  <a:pt x="201" y="884"/>
                  <a:pt x="197" y="887"/>
                </a:cubicBezTo>
                <a:close/>
                <a:moveTo>
                  <a:pt x="209" y="913"/>
                </a:moveTo>
                <a:cubicBezTo>
                  <a:pt x="209" y="911"/>
                  <a:pt x="212" y="910"/>
                  <a:pt x="214" y="910"/>
                </a:cubicBezTo>
                <a:cubicBezTo>
                  <a:pt x="214" y="912"/>
                  <a:pt x="212" y="914"/>
                  <a:pt x="209" y="913"/>
                </a:cubicBezTo>
                <a:close/>
                <a:moveTo>
                  <a:pt x="201" y="899"/>
                </a:moveTo>
                <a:cubicBezTo>
                  <a:pt x="200" y="898"/>
                  <a:pt x="200" y="896"/>
                  <a:pt x="199" y="896"/>
                </a:cubicBezTo>
                <a:cubicBezTo>
                  <a:pt x="201" y="891"/>
                  <a:pt x="206" y="889"/>
                  <a:pt x="210" y="887"/>
                </a:cubicBezTo>
                <a:cubicBezTo>
                  <a:pt x="204" y="887"/>
                  <a:pt x="216" y="881"/>
                  <a:pt x="219" y="883"/>
                </a:cubicBezTo>
                <a:cubicBezTo>
                  <a:pt x="213" y="888"/>
                  <a:pt x="211" y="897"/>
                  <a:pt x="201" y="899"/>
                </a:cubicBezTo>
                <a:close/>
                <a:moveTo>
                  <a:pt x="215" y="874"/>
                </a:moveTo>
                <a:cubicBezTo>
                  <a:pt x="215" y="877"/>
                  <a:pt x="214" y="878"/>
                  <a:pt x="211" y="878"/>
                </a:cubicBezTo>
                <a:cubicBezTo>
                  <a:pt x="209" y="876"/>
                  <a:pt x="212" y="873"/>
                  <a:pt x="215" y="874"/>
                </a:cubicBezTo>
                <a:close/>
                <a:moveTo>
                  <a:pt x="201" y="876"/>
                </a:moveTo>
                <a:cubicBezTo>
                  <a:pt x="207" y="872"/>
                  <a:pt x="210" y="864"/>
                  <a:pt x="219" y="862"/>
                </a:cubicBezTo>
                <a:cubicBezTo>
                  <a:pt x="216" y="869"/>
                  <a:pt x="208" y="872"/>
                  <a:pt x="201" y="876"/>
                </a:cubicBezTo>
                <a:close/>
                <a:moveTo>
                  <a:pt x="223" y="831"/>
                </a:moveTo>
                <a:cubicBezTo>
                  <a:pt x="227" y="828"/>
                  <a:pt x="234" y="825"/>
                  <a:pt x="239" y="827"/>
                </a:cubicBezTo>
                <a:cubicBezTo>
                  <a:pt x="240" y="831"/>
                  <a:pt x="230" y="833"/>
                  <a:pt x="226" y="834"/>
                </a:cubicBezTo>
                <a:cubicBezTo>
                  <a:pt x="226" y="832"/>
                  <a:pt x="222" y="834"/>
                  <a:pt x="223" y="831"/>
                </a:cubicBezTo>
                <a:close/>
                <a:moveTo>
                  <a:pt x="238" y="852"/>
                </a:moveTo>
                <a:cubicBezTo>
                  <a:pt x="235" y="853"/>
                  <a:pt x="231" y="856"/>
                  <a:pt x="228" y="853"/>
                </a:cubicBezTo>
                <a:cubicBezTo>
                  <a:pt x="232" y="848"/>
                  <a:pt x="234" y="842"/>
                  <a:pt x="244" y="843"/>
                </a:cubicBezTo>
                <a:cubicBezTo>
                  <a:pt x="242" y="846"/>
                  <a:pt x="237" y="847"/>
                  <a:pt x="238" y="852"/>
                </a:cubicBezTo>
                <a:close/>
                <a:moveTo>
                  <a:pt x="243" y="950"/>
                </a:moveTo>
                <a:cubicBezTo>
                  <a:pt x="244" y="948"/>
                  <a:pt x="245" y="948"/>
                  <a:pt x="245" y="947"/>
                </a:cubicBezTo>
                <a:cubicBezTo>
                  <a:pt x="247" y="947"/>
                  <a:pt x="247" y="949"/>
                  <a:pt x="248" y="951"/>
                </a:cubicBezTo>
                <a:cubicBezTo>
                  <a:pt x="245" y="951"/>
                  <a:pt x="245" y="949"/>
                  <a:pt x="243" y="950"/>
                </a:cubicBezTo>
                <a:close/>
                <a:moveTo>
                  <a:pt x="270" y="942"/>
                </a:moveTo>
                <a:cubicBezTo>
                  <a:pt x="270" y="941"/>
                  <a:pt x="269" y="940"/>
                  <a:pt x="268" y="939"/>
                </a:cubicBezTo>
                <a:cubicBezTo>
                  <a:pt x="269" y="939"/>
                  <a:pt x="272" y="939"/>
                  <a:pt x="274" y="939"/>
                </a:cubicBezTo>
                <a:cubicBezTo>
                  <a:pt x="275" y="942"/>
                  <a:pt x="272" y="941"/>
                  <a:pt x="270" y="942"/>
                </a:cubicBezTo>
                <a:close/>
                <a:moveTo>
                  <a:pt x="286" y="932"/>
                </a:moveTo>
                <a:cubicBezTo>
                  <a:pt x="285" y="935"/>
                  <a:pt x="283" y="932"/>
                  <a:pt x="283" y="929"/>
                </a:cubicBezTo>
                <a:cubicBezTo>
                  <a:pt x="285" y="929"/>
                  <a:pt x="285" y="930"/>
                  <a:pt x="287" y="930"/>
                </a:cubicBezTo>
                <a:cubicBezTo>
                  <a:pt x="287" y="931"/>
                  <a:pt x="285" y="932"/>
                  <a:pt x="286" y="932"/>
                </a:cubicBezTo>
                <a:close/>
                <a:moveTo>
                  <a:pt x="259" y="1031"/>
                </a:moveTo>
                <a:cubicBezTo>
                  <a:pt x="258" y="1031"/>
                  <a:pt x="258" y="1029"/>
                  <a:pt x="257" y="1029"/>
                </a:cubicBezTo>
                <a:cubicBezTo>
                  <a:pt x="258" y="1027"/>
                  <a:pt x="260" y="1025"/>
                  <a:pt x="262" y="1025"/>
                </a:cubicBezTo>
                <a:cubicBezTo>
                  <a:pt x="264" y="1028"/>
                  <a:pt x="263" y="1031"/>
                  <a:pt x="259" y="1031"/>
                </a:cubicBezTo>
                <a:close/>
                <a:moveTo>
                  <a:pt x="328" y="904"/>
                </a:moveTo>
                <a:cubicBezTo>
                  <a:pt x="327" y="906"/>
                  <a:pt x="323" y="906"/>
                  <a:pt x="322" y="908"/>
                </a:cubicBezTo>
                <a:cubicBezTo>
                  <a:pt x="320" y="908"/>
                  <a:pt x="321" y="905"/>
                  <a:pt x="319" y="905"/>
                </a:cubicBezTo>
                <a:cubicBezTo>
                  <a:pt x="321" y="904"/>
                  <a:pt x="326" y="902"/>
                  <a:pt x="328" y="904"/>
                </a:cubicBezTo>
                <a:close/>
                <a:moveTo>
                  <a:pt x="296" y="923"/>
                </a:moveTo>
                <a:cubicBezTo>
                  <a:pt x="293" y="923"/>
                  <a:pt x="296" y="925"/>
                  <a:pt x="294" y="927"/>
                </a:cubicBezTo>
                <a:cubicBezTo>
                  <a:pt x="291" y="927"/>
                  <a:pt x="291" y="927"/>
                  <a:pt x="289" y="926"/>
                </a:cubicBezTo>
                <a:cubicBezTo>
                  <a:pt x="289" y="922"/>
                  <a:pt x="294" y="920"/>
                  <a:pt x="297" y="923"/>
                </a:cubicBezTo>
                <a:cubicBezTo>
                  <a:pt x="297" y="924"/>
                  <a:pt x="296" y="923"/>
                  <a:pt x="296" y="923"/>
                </a:cubicBezTo>
                <a:close/>
                <a:moveTo>
                  <a:pt x="305" y="921"/>
                </a:moveTo>
                <a:cubicBezTo>
                  <a:pt x="301" y="921"/>
                  <a:pt x="301" y="921"/>
                  <a:pt x="301" y="921"/>
                </a:cubicBezTo>
                <a:cubicBezTo>
                  <a:pt x="302" y="915"/>
                  <a:pt x="297" y="917"/>
                  <a:pt x="296" y="913"/>
                </a:cubicBezTo>
                <a:cubicBezTo>
                  <a:pt x="298" y="914"/>
                  <a:pt x="301" y="915"/>
                  <a:pt x="301" y="912"/>
                </a:cubicBezTo>
                <a:cubicBezTo>
                  <a:pt x="302" y="911"/>
                  <a:pt x="302" y="912"/>
                  <a:pt x="302" y="913"/>
                </a:cubicBezTo>
                <a:cubicBezTo>
                  <a:pt x="302" y="915"/>
                  <a:pt x="307" y="912"/>
                  <a:pt x="308" y="914"/>
                </a:cubicBezTo>
                <a:cubicBezTo>
                  <a:pt x="308" y="918"/>
                  <a:pt x="306" y="918"/>
                  <a:pt x="305" y="921"/>
                </a:cubicBezTo>
                <a:close/>
                <a:moveTo>
                  <a:pt x="309" y="908"/>
                </a:moveTo>
                <a:cubicBezTo>
                  <a:pt x="308" y="908"/>
                  <a:pt x="308" y="909"/>
                  <a:pt x="308" y="910"/>
                </a:cubicBezTo>
                <a:cubicBezTo>
                  <a:pt x="307" y="909"/>
                  <a:pt x="308" y="908"/>
                  <a:pt x="308" y="907"/>
                </a:cubicBezTo>
                <a:cubicBezTo>
                  <a:pt x="312" y="907"/>
                  <a:pt x="314" y="910"/>
                  <a:pt x="316" y="913"/>
                </a:cubicBezTo>
                <a:cubicBezTo>
                  <a:pt x="315" y="914"/>
                  <a:pt x="313" y="912"/>
                  <a:pt x="312" y="915"/>
                </a:cubicBezTo>
                <a:cubicBezTo>
                  <a:pt x="312" y="912"/>
                  <a:pt x="309" y="912"/>
                  <a:pt x="309" y="908"/>
                </a:cubicBezTo>
                <a:close/>
                <a:moveTo>
                  <a:pt x="317" y="967"/>
                </a:moveTo>
                <a:cubicBezTo>
                  <a:pt x="315" y="967"/>
                  <a:pt x="318" y="964"/>
                  <a:pt x="317" y="963"/>
                </a:cubicBezTo>
                <a:cubicBezTo>
                  <a:pt x="317" y="961"/>
                  <a:pt x="314" y="964"/>
                  <a:pt x="313" y="962"/>
                </a:cubicBezTo>
                <a:cubicBezTo>
                  <a:pt x="311" y="951"/>
                  <a:pt x="326" y="950"/>
                  <a:pt x="325" y="959"/>
                </a:cubicBezTo>
                <a:cubicBezTo>
                  <a:pt x="329" y="959"/>
                  <a:pt x="329" y="959"/>
                  <a:pt x="329" y="959"/>
                </a:cubicBezTo>
                <a:cubicBezTo>
                  <a:pt x="330" y="961"/>
                  <a:pt x="327" y="962"/>
                  <a:pt x="330" y="962"/>
                </a:cubicBezTo>
                <a:cubicBezTo>
                  <a:pt x="327" y="965"/>
                  <a:pt x="322" y="967"/>
                  <a:pt x="317" y="967"/>
                </a:cubicBezTo>
                <a:close/>
                <a:moveTo>
                  <a:pt x="478" y="165"/>
                </a:moveTo>
                <a:cubicBezTo>
                  <a:pt x="476" y="165"/>
                  <a:pt x="474" y="165"/>
                  <a:pt x="473" y="164"/>
                </a:cubicBezTo>
                <a:cubicBezTo>
                  <a:pt x="473" y="159"/>
                  <a:pt x="479" y="159"/>
                  <a:pt x="478" y="165"/>
                </a:cubicBezTo>
                <a:close/>
                <a:moveTo>
                  <a:pt x="470" y="1060"/>
                </a:moveTo>
                <a:cubicBezTo>
                  <a:pt x="482" y="1051"/>
                  <a:pt x="496" y="1045"/>
                  <a:pt x="508" y="1036"/>
                </a:cubicBezTo>
                <a:cubicBezTo>
                  <a:pt x="509" y="1036"/>
                  <a:pt x="510" y="1037"/>
                  <a:pt x="511" y="1037"/>
                </a:cubicBezTo>
                <a:cubicBezTo>
                  <a:pt x="500" y="1048"/>
                  <a:pt x="486" y="1053"/>
                  <a:pt x="470" y="1060"/>
                </a:cubicBezTo>
                <a:close/>
                <a:moveTo>
                  <a:pt x="513" y="981"/>
                </a:moveTo>
                <a:cubicBezTo>
                  <a:pt x="513" y="978"/>
                  <a:pt x="513" y="978"/>
                  <a:pt x="513" y="978"/>
                </a:cubicBezTo>
                <a:cubicBezTo>
                  <a:pt x="515" y="977"/>
                  <a:pt x="518" y="978"/>
                  <a:pt x="519" y="979"/>
                </a:cubicBezTo>
                <a:cubicBezTo>
                  <a:pt x="519" y="984"/>
                  <a:pt x="516" y="981"/>
                  <a:pt x="513" y="981"/>
                </a:cubicBezTo>
                <a:close/>
                <a:moveTo>
                  <a:pt x="539" y="208"/>
                </a:moveTo>
                <a:cubicBezTo>
                  <a:pt x="547" y="189"/>
                  <a:pt x="577" y="181"/>
                  <a:pt x="594" y="167"/>
                </a:cubicBezTo>
                <a:cubicBezTo>
                  <a:pt x="602" y="161"/>
                  <a:pt x="606" y="151"/>
                  <a:pt x="618" y="156"/>
                </a:cubicBezTo>
                <a:cubicBezTo>
                  <a:pt x="618" y="159"/>
                  <a:pt x="619" y="161"/>
                  <a:pt x="622" y="162"/>
                </a:cubicBezTo>
                <a:cubicBezTo>
                  <a:pt x="610" y="176"/>
                  <a:pt x="599" y="190"/>
                  <a:pt x="583" y="198"/>
                </a:cubicBezTo>
                <a:cubicBezTo>
                  <a:pt x="569" y="203"/>
                  <a:pt x="553" y="206"/>
                  <a:pt x="539" y="208"/>
                </a:cubicBezTo>
                <a:close/>
                <a:moveTo>
                  <a:pt x="557" y="1047"/>
                </a:moveTo>
                <a:cubicBezTo>
                  <a:pt x="556" y="1044"/>
                  <a:pt x="563" y="1041"/>
                  <a:pt x="563" y="1046"/>
                </a:cubicBezTo>
                <a:cubicBezTo>
                  <a:pt x="561" y="1047"/>
                  <a:pt x="558" y="1049"/>
                  <a:pt x="557" y="1047"/>
                </a:cubicBezTo>
                <a:close/>
                <a:moveTo>
                  <a:pt x="666" y="996"/>
                </a:moveTo>
                <a:cubicBezTo>
                  <a:pt x="667" y="998"/>
                  <a:pt x="668" y="999"/>
                  <a:pt x="666" y="1001"/>
                </a:cubicBezTo>
                <a:cubicBezTo>
                  <a:pt x="653" y="1002"/>
                  <a:pt x="645" y="1000"/>
                  <a:pt x="637" y="1009"/>
                </a:cubicBezTo>
                <a:cubicBezTo>
                  <a:pt x="638" y="1005"/>
                  <a:pt x="634" y="1007"/>
                  <a:pt x="634" y="1005"/>
                </a:cubicBezTo>
                <a:cubicBezTo>
                  <a:pt x="629" y="1007"/>
                  <a:pt x="624" y="1009"/>
                  <a:pt x="617" y="1010"/>
                </a:cubicBezTo>
                <a:cubicBezTo>
                  <a:pt x="620" y="1014"/>
                  <a:pt x="617" y="1012"/>
                  <a:pt x="615" y="1016"/>
                </a:cubicBezTo>
                <a:cubicBezTo>
                  <a:pt x="618" y="1016"/>
                  <a:pt x="618" y="1014"/>
                  <a:pt x="621" y="1015"/>
                </a:cubicBezTo>
                <a:cubicBezTo>
                  <a:pt x="621" y="1017"/>
                  <a:pt x="618" y="1016"/>
                  <a:pt x="618" y="1017"/>
                </a:cubicBezTo>
                <a:cubicBezTo>
                  <a:pt x="623" y="1020"/>
                  <a:pt x="634" y="1014"/>
                  <a:pt x="642" y="1013"/>
                </a:cubicBezTo>
                <a:cubicBezTo>
                  <a:pt x="642" y="1015"/>
                  <a:pt x="641" y="1015"/>
                  <a:pt x="641" y="1017"/>
                </a:cubicBezTo>
                <a:cubicBezTo>
                  <a:pt x="634" y="1014"/>
                  <a:pt x="625" y="1022"/>
                  <a:pt x="617" y="1025"/>
                </a:cubicBezTo>
                <a:cubicBezTo>
                  <a:pt x="605" y="1019"/>
                  <a:pt x="593" y="1032"/>
                  <a:pt x="582" y="1029"/>
                </a:cubicBezTo>
                <a:cubicBezTo>
                  <a:pt x="582" y="1030"/>
                  <a:pt x="584" y="1029"/>
                  <a:pt x="586" y="1030"/>
                </a:cubicBezTo>
                <a:cubicBezTo>
                  <a:pt x="583" y="1036"/>
                  <a:pt x="570" y="1033"/>
                  <a:pt x="568" y="1038"/>
                </a:cubicBezTo>
                <a:cubicBezTo>
                  <a:pt x="567" y="1033"/>
                  <a:pt x="570" y="1031"/>
                  <a:pt x="573" y="1029"/>
                </a:cubicBezTo>
                <a:cubicBezTo>
                  <a:pt x="572" y="1027"/>
                  <a:pt x="570" y="1027"/>
                  <a:pt x="568" y="1027"/>
                </a:cubicBezTo>
                <a:cubicBezTo>
                  <a:pt x="572" y="1022"/>
                  <a:pt x="579" y="1022"/>
                  <a:pt x="589" y="1023"/>
                </a:cubicBezTo>
                <a:cubicBezTo>
                  <a:pt x="593" y="1018"/>
                  <a:pt x="606" y="1018"/>
                  <a:pt x="611" y="1017"/>
                </a:cubicBezTo>
                <a:cubicBezTo>
                  <a:pt x="610" y="1016"/>
                  <a:pt x="609" y="1015"/>
                  <a:pt x="610" y="1013"/>
                </a:cubicBezTo>
                <a:cubicBezTo>
                  <a:pt x="599" y="1016"/>
                  <a:pt x="590" y="1019"/>
                  <a:pt x="580" y="1020"/>
                </a:cubicBezTo>
                <a:cubicBezTo>
                  <a:pt x="591" y="1013"/>
                  <a:pt x="603" y="1008"/>
                  <a:pt x="621" y="1007"/>
                </a:cubicBezTo>
                <a:cubicBezTo>
                  <a:pt x="620" y="1006"/>
                  <a:pt x="619" y="1006"/>
                  <a:pt x="619" y="1005"/>
                </a:cubicBezTo>
                <a:cubicBezTo>
                  <a:pt x="615" y="1004"/>
                  <a:pt x="614" y="1007"/>
                  <a:pt x="611" y="1007"/>
                </a:cubicBezTo>
                <a:cubicBezTo>
                  <a:pt x="627" y="999"/>
                  <a:pt x="642" y="992"/>
                  <a:pt x="657" y="984"/>
                </a:cubicBezTo>
                <a:cubicBezTo>
                  <a:pt x="667" y="989"/>
                  <a:pt x="678" y="977"/>
                  <a:pt x="687" y="978"/>
                </a:cubicBezTo>
                <a:cubicBezTo>
                  <a:pt x="688" y="973"/>
                  <a:pt x="691" y="970"/>
                  <a:pt x="698" y="970"/>
                </a:cubicBezTo>
                <a:cubicBezTo>
                  <a:pt x="696" y="975"/>
                  <a:pt x="698" y="978"/>
                  <a:pt x="694" y="979"/>
                </a:cubicBezTo>
                <a:cubicBezTo>
                  <a:pt x="698" y="983"/>
                  <a:pt x="706" y="976"/>
                  <a:pt x="713" y="977"/>
                </a:cubicBezTo>
                <a:cubicBezTo>
                  <a:pt x="698" y="988"/>
                  <a:pt x="679" y="991"/>
                  <a:pt x="666" y="996"/>
                </a:cubicBezTo>
                <a:close/>
                <a:moveTo>
                  <a:pt x="683" y="1085"/>
                </a:moveTo>
                <a:cubicBezTo>
                  <a:pt x="682" y="1084"/>
                  <a:pt x="687" y="1080"/>
                  <a:pt x="691" y="1082"/>
                </a:cubicBezTo>
                <a:cubicBezTo>
                  <a:pt x="690" y="1087"/>
                  <a:pt x="685" y="1085"/>
                  <a:pt x="683" y="1085"/>
                </a:cubicBezTo>
                <a:close/>
                <a:moveTo>
                  <a:pt x="725" y="940"/>
                </a:moveTo>
                <a:cubicBezTo>
                  <a:pt x="728" y="940"/>
                  <a:pt x="729" y="939"/>
                  <a:pt x="732" y="940"/>
                </a:cubicBezTo>
                <a:cubicBezTo>
                  <a:pt x="732" y="944"/>
                  <a:pt x="732" y="944"/>
                  <a:pt x="732" y="944"/>
                </a:cubicBezTo>
                <a:cubicBezTo>
                  <a:pt x="730" y="947"/>
                  <a:pt x="726" y="942"/>
                  <a:pt x="726" y="947"/>
                </a:cubicBezTo>
                <a:cubicBezTo>
                  <a:pt x="724" y="947"/>
                  <a:pt x="726" y="942"/>
                  <a:pt x="725" y="940"/>
                </a:cubicBezTo>
                <a:close/>
                <a:moveTo>
                  <a:pt x="736" y="947"/>
                </a:moveTo>
                <a:cubicBezTo>
                  <a:pt x="737" y="952"/>
                  <a:pt x="730" y="950"/>
                  <a:pt x="727" y="952"/>
                </a:cubicBezTo>
                <a:cubicBezTo>
                  <a:pt x="728" y="949"/>
                  <a:pt x="731" y="947"/>
                  <a:pt x="736" y="947"/>
                </a:cubicBezTo>
                <a:close/>
                <a:moveTo>
                  <a:pt x="727" y="1030"/>
                </a:moveTo>
                <a:cubicBezTo>
                  <a:pt x="724" y="1027"/>
                  <a:pt x="724" y="1032"/>
                  <a:pt x="720" y="1031"/>
                </a:cubicBezTo>
                <a:cubicBezTo>
                  <a:pt x="722" y="1029"/>
                  <a:pt x="724" y="1027"/>
                  <a:pt x="728" y="1027"/>
                </a:cubicBezTo>
                <a:cubicBezTo>
                  <a:pt x="727" y="1028"/>
                  <a:pt x="727" y="1028"/>
                  <a:pt x="727" y="1030"/>
                </a:cubicBezTo>
                <a:close/>
                <a:moveTo>
                  <a:pt x="759" y="955"/>
                </a:moveTo>
                <a:cubicBezTo>
                  <a:pt x="756" y="955"/>
                  <a:pt x="756" y="957"/>
                  <a:pt x="754" y="955"/>
                </a:cubicBezTo>
                <a:cubicBezTo>
                  <a:pt x="753" y="957"/>
                  <a:pt x="755" y="957"/>
                  <a:pt x="754" y="960"/>
                </a:cubicBezTo>
                <a:cubicBezTo>
                  <a:pt x="747" y="960"/>
                  <a:pt x="739" y="965"/>
                  <a:pt x="737" y="960"/>
                </a:cubicBezTo>
                <a:cubicBezTo>
                  <a:pt x="734" y="961"/>
                  <a:pt x="737" y="962"/>
                  <a:pt x="736" y="965"/>
                </a:cubicBezTo>
                <a:cubicBezTo>
                  <a:pt x="730" y="971"/>
                  <a:pt x="724" y="967"/>
                  <a:pt x="719" y="965"/>
                </a:cubicBezTo>
                <a:cubicBezTo>
                  <a:pt x="720" y="961"/>
                  <a:pt x="727" y="962"/>
                  <a:pt x="726" y="956"/>
                </a:cubicBezTo>
                <a:cubicBezTo>
                  <a:pt x="729" y="956"/>
                  <a:pt x="731" y="954"/>
                  <a:pt x="734" y="953"/>
                </a:cubicBezTo>
                <a:cubicBezTo>
                  <a:pt x="732" y="957"/>
                  <a:pt x="736" y="955"/>
                  <a:pt x="736" y="958"/>
                </a:cubicBezTo>
                <a:cubicBezTo>
                  <a:pt x="743" y="954"/>
                  <a:pt x="749" y="950"/>
                  <a:pt x="761" y="951"/>
                </a:cubicBezTo>
                <a:cubicBezTo>
                  <a:pt x="760" y="952"/>
                  <a:pt x="758" y="952"/>
                  <a:pt x="759" y="955"/>
                </a:cubicBezTo>
                <a:close/>
                <a:moveTo>
                  <a:pt x="764" y="952"/>
                </a:moveTo>
                <a:cubicBezTo>
                  <a:pt x="765" y="950"/>
                  <a:pt x="765" y="947"/>
                  <a:pt x="769" y="948"/>
                </a:cubicBezTo>
                <a:cubicBezTo>
                  <a:pt x="769" y="951"/>
                  <a:pt x="767" y="952"/>
                  <a:pt x="764" y="952"/>
                </a:cubicBezTo>
                <a:close/>
                <a:moveTo>
                  <a:pt x="770" y="948"/>
                </a:moveTo>
                <a:cubicBezTo>
                  <a:pt x="770" y="942"/>
                  <a:pt x="779" y="947"/>
                  <a:pt x="778" y="943"/>
                </a:cubicBezTo>
                <a:cubicBezTo>
                  <a:pt x="782" y="945"/>
                  <a:pt x="774" y="948"/>
                  <a:pt x="770" y="948"/>
                </a:cubicBezTo>
                <a:close/>
                <a:moveTo>
                  <a:pt x="792" y="158"/>
                </a:moveTo>
                <a:cubicBezTo>
                  <a:pt x="787" y="161"/>
                  <a:pt x="782" y="156"/>
                  <a:pt x="777" y="158"/>
                </a:cubicBezTo>
                <a:cubicBezTo>
                  <a:pt x="781" y="157"/>
                  <a:pt x="784" y="147"/>
                  <a:pt x="792" y="147"/>
                </a:cubicBezTo>
                <a:cubicBezTo>
                  <a:pt x="795" y="149"/>
                  <a:pt x="793" y="155"/>
                  <a:pt x="792" y="158"/>
                </a:cubicBezTo>
                <a:close/>
                <a:moveTo>
                  <a:pt x="807" y="821"/>
                </a:moveTo>
                <a:cubicBezTo>
                  <a:pt x="803" y="821"/>
                  <a:pt x="802" y="820"/>
                  <a:pt x="800" y="819"/>
                </a:cubicBezTo>
                <a:cubicBezTo>
                  <a:pt x="800" y="818"/>
                  <a:pt x="801" y="818"/>
                  <a:pt x="801" y="819"/>
                </a:cubicBezTo>
                <a:cubicBezTo>
                  <a:pt x="804" y="819"/>
                  <a:pt x="803" y="816"/>
                  <a:pt x="806" y="816"/>
                </a:cubicBezTo>
                <a:cubicBezTo>
                  <a:pt x="806" y="813"/>
                  <a:pt x="805" y="813"/>
                  <a:pt x="805" y="810"/>
                </a:cubicBezTo>
                <a:cubicBezTo>
                  <a:pt x="808" y="809"/>
                  <a:pt x="811" y="808"/>
                  <a:pt x="809" y="804"/>
                </a:cubicBezTo>
                <a:cubicBezTo>
                  <a:pt x="812" y="802"/>
                  <a:pt x="815" y="802"/>
                  <a:pt x="817" y="800"/>
                </a:cubicBezTo>
                <a:cubicBezTo>
                  <a:pt x="816" y="799"/>
                  <a:pt x="815" y="798"/>
                  <a:pt x="816" y="795"/>
                </a:cubicBezTo>
                <a:cubicBezTo>
                  <a:pt x="818" y="795"/>
                  <a:pt x="819" y="796"/>
                  <a:pt x="819" y="798"/>
                </a:cubicBezTo>
                <a:cubicBezTo>
                  <a:pt x="820" y="798"/>
                  <a:pt x="820" y="796"/>
                  <a:pt x="822" y="796"/>
                </a:cubicBezTo>
                <a:cubicBezTo>
                  <a:pt x="821" y="794"/>
                  <a:pt x="820" y="792"/>
                  <a:pt x="821" y="789"/>
                </a:cubicBezTo>
                <a:cubicBezTo>
                  <a:pt x="827" y="789"/>
                  <a:pt x="828" y="788"/>
                  <a:pt x="831" y="791"/>
                </a:cubicBezTo>
                <a:cubicBezTo>
                  <a:pt x="830" y="795"/>
                  <a:pt x="827" y="797"/>
                  <a:pt x="825" y="800"/>
                </a:cubicBezTo>
                <a:cubicBezTo>
                  <a:pt x="825" y="802"/>
                  <a:pt x="828" y="801"/>
                  <a:pt x="827" y="804"/>
                </a:cubicBezTo>
                <a:cubicBezTo>
                  <a:pt x="830" y="803"/>
                  <a:pt x="830" y="798"/>
                  <a:pt x="834" y="798"/>
                </a:cubicBezTo>
                <a:cubicBezTo>
                  <a:pt x="828" y="809"/>
                  <a:pt x="815" y="812"/>
                  <a:pt x="807" y="821"/>
                </a:cubicBezTo>
                <a:close/>
                <a:moveTo>
                  <a:pt x="833" y="931"/>
                </a:moveTo>
                <a:cubicBezTo>
                  <a:pt x="834" y="930"/>
                  <a:pt x="836" y="929"/>
                  <a:pt x="836" y="927"/>
                </a:cubicBezTo>
                <a:cubicBezTo>
                  <a:pt x="837" y="927"/>
                  <a:pt x="838" y="928"/>
                  <a:pt x="839" y="928"/>
                </a:cubicBezTo>
                <a:cubicBezTo>
                  <a:pt x="839" y="931"/>
                  <a:pt x="835" y="933"/>
                  <a:pt x="833" y="931"/>
                </a:cubicBezTo>
                <a:close/>
                <a:moveTo>
                  <a:pt x="825" y="917"/>
                </a:moveTo>
                <a:cubicBezTo>
                  <a:pt x="827" y="913"/>
                  <a:pt x="831" y="911"/>
                  <a:pt x="839" y="912"/>
                </a:cubicBezTo>
                <a:cubicBezTo>
                  <a:pt x="837" y="918"/>
                  <a:pt x="830" y="918"/>
                  <a:pt x="825" y="917"/>
                </a:cubicBezTo>
                <a:close/>
                <a:moveTo>
                  <a:pt x="842" y="927"/>
                </a:moveTo>
                <a:cubicBezTo>
                  <a:pt x="842" y="925"/>
                  <a:pt x="843" y="924"/>
                  <a:pt x="843" y="923"/>
                </a:cubicBezTo>
                <a:cubicBezTo>
                  <a:pt x="847" y="923"/>
                  <a:pt x="846" y="928"/>
                  <a:pt x="842" y="927"/>
                </a:cubicBezTo>
                <a:close/>
                <a:moveTo>
                  <a:pt x="1212" y="837"/>
                </a:moveTo>
                <a:cubicBezTo>
                  <a:pt x="1209" y="840"/>
                  <a:pt x="1207" y="844"/>
                  <a:pt x="1202" y="844"/>
                </a:cubicBezTo>
                <a:cubicBezTo>
                  <a:pt x="1206" y="842"/>
                  <a:pt x="1207" y="838"/>
                  <a:pt x="1212" y="837"/>
                </a:cubicBezTo>
                <a:close/>
                <a:moveTo>
                  <a:pt x="1168" y="859"/>
                </a:moveTo>
                <a:cubicBezTo>
                  <a:pt x="1168" y="863"/>
                  <a:pt x="1163" y="862"/>
                  <a:pt x="1160" y="863"/>
                </a:cubicBezTo>
                <a:cubicBezTo>
                  <a:pt x="1162" y="861"/>
                  <a:pt x="1164" y="859"/>
                  <a:pt x="1168" y="859"/>
                </a:cubicBezTo>
                <a:close/>
                <a:moveTo>
                  <a:pt x="1156" y="828"/>
                </a:moveTo>
                <a:cubicBezTo>
                  <a:pt x="1158" y="828"/>
                  <a:pt x="1158" y="831"/>
                  <a:pt x="1157" y="833"/>
                </a:cubicBezTo>
                <a:cubicBezTo>
                  <a:pt x="1154" y="833"/>
                  <a:pt x="1154" y="829"/>
                  <a:pt x="1156" y="828"/>
                </a:cubicBezTo>
                <a:close/>
                <a:moveTo>
                  <a:pt x="1189" y="759"/>
                </a:moveTo>
                <a:cubicBezTo>
                  <a:pt x="1192" y="759"/>
                  <a:pt x="1192" y="759"/>
                  <a:pt x="1192" y="759"/>
                </a:cubicBezTo>
                <a:cubicBezTo>
                  <a:pt x="1193" y="764"/>
                  <a:pt x="1187" y="764"/>
                  <a:pt x="1189" y="759"/>
                </a:cubicBezTo>
                <a:close/>
                <a:moveTo>
                  <a:pt x="1193" y="775"/>
                </a:moveTo>
                <a:cubicBezTo>
                  <a:pt x="1193" y="776"/>
                  <a:pt x="1192" y="777"/>
                  <a:pt x="1192" y="779"/>
                </a:cubicBezTo>
                <a:cubicBezTo>
                  <a:pt x="1189" y="778"/>
                  <a:pt x="1189" y="781"/>
                  <a:pt x="1187" y="779"/>
                </a:cubicBezTo>
                <a:cubicBezTo>
                  <a:pt x="1186" y="775"/>
                  <a:pt x="1191" y="776"/>
                  <a:pt x="1193" y="775"/>
                </a:cubicBezTo>
                <a:close/>
                <a:moveTo>
                  <a:pt x="1155" y="784"/>
                </a:moveTo>
                <a:cubicBezTo>
                  <a:pt x="1153" y="780"/>
                  <a:pt x="1156" y="773"/>
                  <a:pt x="1162" y="773"/>
                </a:cubicBezTo>
                <a:cubicBezTo>
                  <a:pt x="1159" y="777"/>
                  <a:pt x="1159" y="783"/>
                  <a:pt x="1155" y="784"/>
                </a:cubicBezTo>
                <a:close/>
                <a:moveTo>
                  <a:pt x="1165" y="754"/>
                </a:moveTo>
                <a:cubicBezTo>
                  <a:pt x="1167" y="752"/>
                  <a:pt x="1171" y="750"/>
                  <a:pt x="1175" y="750"/>
                </a:cubicBezTo>
                <a:cubicBezTo>
                  <a:pt x="1175" y="751"/>
                  <a:pt x="1175" y="753"/>
                  <a:pt x="1176" y="753"/>
                </a:cubicBezTo>
                <a:cubicBezTo>
                  <a:pt x="1172" y="757"/>
                  <a:pt x="1167" y="760"/>
                  <a:pt x="1161" y="762"/>
                </a:cubicBezTo>
                <a:cubicBezTo>
                  <a:pt x="1161" y="764"/>
                  <a:pt x="1162" y="764"/>
                  <a:pt x="1162" y="766"/>
                </a:cubicBezTo>
                <a:cubicBezTo>
                  <a:pt x="1158" y="768"/>
                  <a:pt x="1154" y="772"/>
                  <a:pt x="1147" y="772"/>
                </a:cubicBezTo>
                <a:cubicBezTo>
                  <a:pt x="1146" y="767"/>
                  <a:pt x="1146" y="765"/>
                  <a:pt x="1145" y="761"/>
                </a:cubicBezTo>
                <a:cubicBezTo>
                  <a:pt x="1148" y="756"/>
                  <a:pt x="1160" y="741"/>
                  <a:pt x="1165" y="754"/>
                </a:cubicBezTo>
                <a:close/>
                <a:moveTo>
                  <a:pt x="1145" y="668"/>
                </a:moveTo>
                <a:cubicBezTo>
                  <a:pt x="1145" y="669"/>
                  <a:pt x="1144" y="676"/>
                  <a:pt x="1140" y="677"/>
                </a:cubicBezTo>
                <a:cubicBezTo>
                  <a:pt x="1141" y="674"/>
                  <a:pt x="1139" y="672"/>
                  <a:pt x="1139" y="670"/>
                </a:cubicBezTo>
                <a:cubicBezTo>
                  <a:pt x="1141" y="668"/>
                  <a:pt x="1143" y="670"/>
                  <a:pt x="1145" y="668"/>
                </a:cubicBezTo>
                <a:close/>
                <a:moveTo>
                  <a:pt x="1036" y="490"/>
                </a:moveTo>
                <a:cubicBezTo>
                  <a:pt x="1038" y="489"/>
                  <a:pt x="1037" y="493"/>
                  <a:pt x="1040" y="492"/>
                </a:cubicBezTo>
                <a:cubicBezTo>
                  <a:pt x="1040" y="495"/>
                  <a:pt x="1038" y="495"/>
                  <a:pt x="1035" y="495"/>
                </a:cubicBezTo>
                <a:cubicBezTo>
                  <a:pt x="1035" y="493"/>
                  <a:pt x="1035" y="491"/>
                  <a:pt x="1036" y="490"/>
                </a:cubicBezTo>
                <a:close/>
                <a:moveTo>
                  <a:pt x="1022" y="489"/>
                </a:moveTo>
                <a:cubicBezTo>
                  <a:pt x="1026" y="489"/>
                  <a:pt x="1027" y="493"/>
                  <a:pt x="1031" y="493"/>
                </a:cubicBezTo>
                <a:cubicBezTo>
                  <a:pt x="1028" y="497"/>
                  <a:pt x="1032" y="497"/>
                  <a:pt x="1029" y="501"/>
                </a:cubicBezTo>
                <a:cubicBezTo>
                  <a:pt x="1026" y="501"/>
                  <a:pt x="1022" y="502"/>
                  <a:pt x="1022" y="499"/>
                </a:cubicBezTo>
                <a:cubicBezTo>
                  <a:pt x="1022" y="501"/>
                  <a:pt x="1018" y="504"/>
                  <a:pt x="1015" y="505"/>
                </a:cubicBezTo>
                <a:cubicBezTo>
                  <a:pt x="1015" y="503"/>
                  <a:pt x="1017" y="501"/>
                  <a:pt x="1014" y="500"/>
                </a:cubicBezTo>
                <a:cubicBezTo>
                  <a:pt x="1015" y="495"/>
                  <a:pt x="1021" y="495"/>
                  <a:pt x="1022" y="489"/>
                </a:cubicBezTo>
                <a:close/>
                <a:moveTo>
                  <a:pt x="1019" y="562"/>
                </a:moveTo>
                <a:cubicBezTo>
                  <a:pt x="1020" y="566"/>
                  <a:pt x="1011" y="565"/>
                  <a:pt x="1014" y="567"/>
                </a:cubicBezTo>
                <a:cubicBezTo>
                  <a:pt x="1013" y="568"/>
                  <a:pt x="1010" y="568"/>
                  <a:pt x="1008" y="569"/>
                </a:cubicBezTo>
                <a:cubicBezTo>
                  <a:pt x="1010" y="564"/>
                  <a:pt x="1016" y="565"/>
                  <a:pt x="1019" y="562"/>
                </a:cubicBezTo>
                <a:close/>
                <a:moveTo>
                  <a:pt x="1011" y="730"/>
                </a:moveTo>
                <a:cubicBezTo>
                  <a:pt x="1017" y="732"/>
                  <a:pt x="1019" y="728"/>
                  <a:pt x="1023" y="728"/>
                </a:cubicBezTo>
                <a:cubicBezTo>
                  <a:pt x="1023" y="733"/>
                  <a:pt x="1023" y="733"/>
                  <a:pt x="1023" y="733"/>
                </a:cubicBezTo>
                <a:cubicBezTo>
                  <a:pt x="1019" y="736"/>
                  <a:pt x="1016" y="738"/>
                  <a:pt x="1012" y="740"/>
                </a:cubicBezTo>
                <a:cubicBezTo>
                  <a:pt x="1010" y="739"/>
                  <a:pt x="1012" y="739"/>
                  <a:pt x="1014" y="739"/>
                </a:cubicBezTo>
                <a:cubicBezTo>
                  <a:pt x="1011" y="736"/>
                  <a:pt x="1011" y="735"/>
                  <a:pt x="1011" y="730"/>
                </a:cubicBezTo>
                <a:close/>
                <a:moveTo>
                  <a:pt x="997" y="716"/>
                </a:moveTo>
                <a:cubicBezTo>
                  <a:pt x="1001" y="716"/>
                  <a:pt x="1002" y="713"/>
                  <a:pt x="1005" y="714"/>
                </a:cubicBezTo>
                <a:cubicBezTo>
                  <a:pt x="1005" y="719"/>
                  <a:pt x="1010" y="718"/>
                  <a:pt x="1013" y="720"/>
                </a:cubicBezTo>
                <a:cubicBezTo>
                  <a:pt x="1013" y="724"/>
                  <a:pt x="1010" y="723"/>
                  <a:pt x="1008" y="725"/>
                </a:cubicBezTo>
                <a:cubicBezTo>
                  <a:pt x="1007" y="725"/>
                  <a:pt x="1006" y="723"/>
                  <a:pt x="1006" y="721"/>
                </a:cubicBezTo>
                <a:cubicBezTo>
                  <a:pt x="1003" y="723"/>
                  <a:pt x="1002" y="726"/>
                  <a:pt x="998" y="727"/>
                </a:cubicBezTo>
                <a:cubicBezTo>
                  <a:pt x="998" y="724"/>
                  <a:pt x="1003" y="723"/>
                  <a:pt x="1001" y="720"/>
                </a:cubicBezTo>
                <a:cubicBezTo>
                  <a:pt x="1000" y="720"/>
                  <a:pt x="1000" y="722"/>
                  <a:pt x="1000" y="723"/>
                </a:cubicBezTo>
                <a:cubicBezTo>
                  <a:pt x="995" y="722"/>
                  <a:pt x="997" y="720"/>
                  <a:pt x="997" y="716"/>
                </a:cubicBezTo>
                <a:close/>
                <a:moveTo>
                  <a:pt x="1000" y="751"/>
                </a:moveTo>
                <a:cubicBezTo>
                  <a:pt x="998" y="750"/>
                  <a:pt x="998" y="747"/>
                  <a:pt x="996" y="745"/>
                </a:cubicBezTo>
                <a:cubicBezTo>
                  <a:pt x="999" y="743"/>
                  <a:pt x="1003" y="748"/>
                  <a:pt x="1000" y="751"/>
                </a:cubicBezTo>
                <a:close/>
                <a:moveTo>
                  <a:pt x="997" y="800"/>
                </a:moveTo>
                <a:cubicBezTo>
                  <a:pt x="997" y="802"/>
                  <a:pt x="997" y="802"/>
                  <a:pt x="997" y="802"/>
                </a:cubicBezTo>
                <a:cubicBezTo>
                  <a:pt x="995" y="802"/>
                  <a:pt x="995" y="804"/>
                  <a:pt x="994" y="802"/>
                </a:cubicBezTo>
                <a:cubicBezTo>
                  <a:pt x="994" y="800"/>
                  <a:pt x="994" y="800"/>
                  <a:pt x="994" y="800"/>
                </a:cubicBezTo>
                <a:cubicBezTo>
                  <a:pt x="995" y="799"/>
                  <a:pt x="995" y="800"/>
                  <a:pt x="997" y="800"/>
                </a:cubicBezTo>
                <a:close/>
                <a:moveTo>
                  <a:pt x="994" y="743"/>
                </a:moveTo>
                <a:cubicBezTo>
                  <a:pt x="994" y="747"/>
                  <a:pt x="990" y="747"/>
                  <a:pt x="987" y="748"/>
                </a:cubicBezTo>
                <a:cubicBezTo>
                  <a:pt x="988" y="743"/>
                  <a:pt x="991" y="744"/>
                  <a:pt x="994" y="743"/>
                </a:cubicBezTo>
                <a:close/>
                <a:moveTo>
                  <a:pt x="991" y="494"/>
                </a:moveTo>
                <a:cubicBezTo>
                  <a:pt x="989" y="496"/>
                  <a:pt x="989" y="499"/>
                  <a:pt x="985" y="498"/>
                </a:cubicBezTo>
                <a:cubicBezTo>
                  <a:pt x="987" y="496"/>
                  <a:pt x="987" y="494"/>
                  <a:pt x="991" y="494"/>
                </a:cubicBezTo>
                <a:close/>
                <a:moveTo>
                  <a:pt x="990" y="534"/>
                </a:moveTo>
                <a:cubicBezTo>
                  <a:pt x="989" y="538"/>
                  <a:pt x="986" y="539"/>
                  <a:pt x="983" y="540"/>
                </a:cubicBezTo>
                <a:cubicBezTo>
                  <a:pt x="983" y="539"/>
                  <a:pt x="982" y="538"/>
                  <a:pt x="981" y="538"/>
                </a:cubicBezTo>
                <a:cubicBezTo>
                  <a:pt x="982" y="536"/>
                  <a:pt x="987" y="533"/>
                  <a:pt x="990" y="534"/>
                </a:cubicBezTo>
                <a:close/>
                <a:moveTo>
                  <a:pt x="971" y="775"/>
                </a:moveTo>
                <a:cubicBezTo>
                  <a:pt x="970" y="778"/>
                  <a:pt x="968" y="777"/>
                  <a:pt x="966" y="777"/>
                </a:cubicBezTo>
                <a:cubicBezTo>
                  <a:pt x="966" y="775"/>
                  <a:pt x="968" y="775"/>
                  <a:pt x="971" y="775"/>
                </a:cubicBezTo>
                <a:close/>
                <a:moveTo>
                  <a:pt x="969" y="724"/>
                </a:moveTo>
                <a:cubicBezTo>
                  <a:pt x="967" y="727"/>
                  <a:pt x="963" y="731"/>
                  <a:pt x="965" y="735"/>
                </a:cubicBezTo>
                <a:cubicBezTo>
                  <a:pt x="963" y="735"/>
                  <a:pt x="960" y="741"/>
                  <a:pt x="955" y="741"/>
                </a:cubicBezTo>
                <a:cubicBezTo>
                  <a:pt x="955" y="739"/>
                  <a:pt x="956" y="735"/>
                  <a:pt x="960" y="733"/>
                </a:cubicBezTo>
                <a:cubicBezTo>
                  <a:pt x="960" y="731"/>
                  <a:pt x="958" y="731"/>
                  <a:pt x="956" y="730"/>
                </a:cubicBezTo>
                <a:cubicBezTo>
                  <a:pt x="957" y="723"/>
                  <a:pt x="964" y="724"/>
                  <a:pt x="969" y="724"/>
                </a:cubicBezTo>
                <a:close/>
                <a:moveTo>
                  <a:pt x="961" y="751"/>
                </a:moveTo>
                <a:cubicBezTo>
                  <a:pt x="959" y="751"/>
                  <a:pt x="959" y="749"/>
                  <a:pt x="956" y="750"/>
                </a:cubicBezTo>
                <a:cubicBezTo>
                  <a:pt x="957" y="747"/>
                  <a:pt x="961" y="746"/>
                  <a:pt x="964" y="745"/>
                </a:cubicBezTo>
                <a:cubicBezTo>
                  <a:pt x="965" y="749"/>
                  <a:pt x="962" y="749"/>
                  <a:pt x="961" y="751"/>
                </a:cubicBezTo>
                <a:close/>
                <a:moveTo>
                  <a:pt x="932" y="784"/>
                </a:moveTo>
                <a:cubicBezTo>
                  <a:pt x="933" y="782"/>
                  <a:pt x="934" y="776"/>
                  <a:pt x="931" y="775"/>
                </a:cubicBezTo>
                <a:cubicBezTo>
                  <a:pt x="933" y="773"/>
                  <a:pt x="934" y="771"/>
                  <a:pt x="938" y="770"/>
                </a:cubicBezTo>
                <a:cubicBezTo>
                  <a:pt x="938" y="773"/>
                  <a:pt x="937" y="774"/>
                  <a:pt x="936" y="774"/>
                </a:cubicBezTo>
                <a:cubicBezTo>
                  <a:pt x="938" y="777"/>
                  <a:pt x="943" y="778"/>
                  <a:pt x="944" y="782"/>
                </a:cubicBezTo>
                <a:cubicBezTo>
                  <a:pt x="946" y="780"/>
                  <a:pt x="950" y="777"/>
                  <a:pt x="953" y="780"/>
                </a:cubicBezTo>
                <a:cubicBezTo>
                  <a:pt x="952" y="788"/>
                  <a:pt x="943" y="787"/>
                  <a:pt x="939" y="791"/>
                </a:cubicBezTo>
                <a:cubicBezTo>
                  <a:pt x="936" y="791"/>
                  <a:pt x="934" y="790"/>
                  <a:pt x="933" y="789"/>
                </a:cubicBezTo>
                <a:cubicBezTo>
                  <a:pt x="933" y="786"/>
                  <a:pt x="938" y="787"/>
                  <a:pt x="938" y="784"/>
                </a:cubicBezTo>
                <a:cubicBezTo>
                  <a:pt x="937" y="782"/>
                  <a:pt x="935" y="786"/>
                  <a:pt x="932" y="784"/>
                </a:cubicBezTo>
                <a:close/>
                <a:moveTo>
                  <a:pt x="932" y="742"/>
                </a:moveTo>
                <a:cubicBezTo>
                  <a:pt x="936" y="741"/>
                  <a:pt x="934" y="747"/>
                  <a:pt x="933" y="747"/>
                </a:cubicBezTo>
                <a:cubicBezTo>
                  <a:pt x="931" y="747"/>
                  <a:pt x="933" y="743"/>
                  <a:pt x="932" y="742"/>
                </a:cubicBezTo>
                <a:close/>
                <a:moveTo>
                  <a:pt x="950" y="519"/>
                </a:moveTo>
                <a:cubicBezTo>
                  <a:pt x="948" y="519"/>
                  <a:pt x="948" y="519"/>
                  <a:pt x="948" y="519"/>
                </a:cubicBezTo>
                <a:cubicBezTo>
                  <a:pt x="948" y="519"/>
                  <a:pt x="948" y="520"/>
                  <a:pt x="949" y="520"/>
                </a:cubicBezTo>
                <a:cubicBezTo>
                  <a:pt x="948" y="522"/>
                  <a:pt x="945" y="518"/>
                  <a:pt x="945" y="517"/>
                </a:cubicBezTo>
                <a:cubicBezTo>
                  <a:pt x="946" y="515"/>
                  <a:pt x="951" y="515"/>
                  <a:pt x="950" y="519"/>
                </a:cubicBezTo>
                <a:close/>
                <a:moveTo>
                  <a:pt x="952" y="550"/>
                </a:moveTo>
                <a:cubicBezTo>
                  <a:pt x="954" y="553"/>
                  <a:pt x="946" y="553"/>
                  <a:pt x="948" y="550"/>
                </a:cubicBezTo>
                <a:cubicBezTo>
                  <a:pt x="948" y="550"/>
                  <a:pt x="952" y="548"/>
                  <a:pt x="952" y="550"/>
                </a:cubicBezTo>
                <a:close/>
                <a:moveTo>
                  <a:pt x="949" y="732"/>
                </a:moveTo>
                <a:cubicBezTo>
                  <a:pt x="949" y="731"/>
                  <a:pt x="950" y="730"/>
                  <a:pt x="950" y="729"/>
                </a:cubicBezTo>
                <a:cubicBezTo>
                  <a:pt x="953" y="728"/>
                  <a:pt x="953" y="730"/>
                  <a:pt x="953" y="732"/>
                </a:cubicBezTo>
                <a:lnTo>
                  <a:pt x="949" y="732"/>
                </a:lnTo>
                <a:close/>
                <a:moveTo>
                  <a:pt x="949" y="709"/>
                </a:moveTo>
                <a:cubicBezTo>
                  <a:pt x="949" y="707"/>
                  <a:pt x="948" y="706"/>
                  <a:pt x="948" y="707"/>
                </a:cubicBezTo>
                <a:cubicBezTo>
                  <a:pt x="946" y="703"/>
                  <a:pt x="957" y="702"/>
                  <a:pt x="960" y="704"/>
                </a:cubicBezTo>
                <a:cubicBezTo>
                  <a:pt x="957" y="707"/>
                  <a:pt x="954" y="709"/>
                  <a:pt x="949" y="709"/>
                </a:cubicBezTo>
                <a:close/>
                <a:moveTo>
                  <a:pt x="946" y="472"/>
                </a:moveTo>
                <a:cubicBezTo>
                  <a:pt x="951" y="469"/>
                  <a:pt x="956" y="466"/>
                  <a:pt x="961" y="464"/>
                </a:cubicBezTo>
                <a:cubicBezTo>
                  <a:pt x="962" y="466"/>
                  <a:pt x="964" y="469"/>
                  <a:pt x="966" y="469"/>
                </a:cubicBezTo>
                <a:cubicBezTo>
                  <a:pt x="966" y="472"/>
                  <a:pt x="963" y="473"/>
                  <a:pt x="961" y="475"/>
                </a:cubicBezTo>
                <a:cubicBezTo>
                  <a:pt x="962" y="477"/>
                  <a:pt x="967" y="473"/>
                  <a:pt x="966" y="478"/>
                </a:cubicBezTo>
                <a:cubicBezTo>
                  <a:pt x="970" y="477"/>
                  <a:pt x="969" y="476"/>
                  <a:pt x="972" y="476"/>
                </a:cubicBezTo>
                <a:cubicBezTo>
                  <a:pt x="972" y="477"/>
                  <a:pt x="973" y="478"/>
                  <a:pt x="973" y="478"/>
                </a:cubicBezTo>
                <a:cubicBezTo>
                  <a:pt x="970" y="481"/>
                  <a:pt x="965" y="483"/>
                  <a:pt x="964" y="489"/>
                </a:cubicBezTo>
                <a:cubicBezTo>
                  <a:pt x="955" y="488"/>
                  <a:pt x="958" y="500"/>
                  <a:pt x="951" y="502"/>
                </a:cubicBezTo>
                <a:cubicBezTo>
                  <a:pt x="952" y="503"/>
                  <a:pt x="952" y="504"/>
                  <a:pt x="952" y="506"/>
                </a:cubicBezTo>
                <a:cubicBezTo>
                  <a:pt x="958" y="504"/>
                  <a:pt x="964" y="497"/>
                  <a:pt x="970" y="498"/>
                </a:cubicBezTo>
                <a:cubicBezTo>
                  <a:pt x="970" y="505"/>
                  <a:pt x="965" y="501"/>
                  <a:pt x="965" y="507"/>
                </a:cubicBezTo>
                <a:cubicBezTo>
                  <a:pt x="964" y="506"/>
                  <a:pt x="965" y="505"/>
                  <a:pt x="963" y="505"/>
                </a:cubicBezTo>
                <a:cubicBezTo>
                  <a:pt x="959" y="507"/>
                  <a:pt x="963" y="516"/>
                  <a:pt x="955" y="516"/>
                </a:cubicBezTo>
                <a:cubicBezTo>
                  <a:pt x="955" y="510"/>
                  <a:pt x="954" y="514"/>
                  <a:pt x="952" y="509"/>
                </a:cubicBezTo>
                <a:cubicBezTo>
                  <a:pt x="950" y="509"/>
                  <a:pt x="951" y="512"/>
                  <a:pt x="949" y="511"/>
                </a:cubicBezTo>
                <a:cubicBezTo>
                  <a:pt x="948" y="507"/>
                  <a:pt x="953" y="506"/>
                  <a:pt x="950" y="504"/>
                </a:cubicBezTo>
                <a:cubicBezTo>
                  <a:pt x="948" y="503"/>
                  <a:pt x="937" y="502"/>
                  <a:pt x="941" y="494"/>
                </a:cubicBezTo>
                <a:cubicBezTo>
                  <a:pt x="943" y="493"/>
                  <a:pt x="944" y="496"/>
                  <a:pt x="946" y="494"/>
                </a:cubicBezTo>
                <a:cubicBezTo>
                  <a:pt x="946" y="492"/>
                  <a:pt x="944" y="492"/>
                  <a:pt x="941" y="492"/>
                </a:cubicBezTo>
                <a:cubicBezTo>
                  <a:pt x="943" y="488"/>
                  <a:pt x="944" y="485"/>
                  <a:pt x="939" y="484"/>
                </a:cubicBezTo>
                <a:cubicBezTo>
                  <a:pt x="940" y="478"/>
                  <a:pt x="945" y="478"/>
                  <a:pt x="946" y="472"/>
                </a:cubicBezTo>
                <a:close/>
                <a:moveTo>
                  <a:pt x="933" y="152"/>
                </a:moveTo>
                <a:cubicBezTo>
                  <a:pt x="941" y="148"/>
                  <a:pt x="947" y="142"/>
                  <a:pt x="959" y="145"/>
                </a:cubicBezTo>
                <a:cubicBezTo>
                  <a:pt x="958" y="148"/>
                  <a:pt x="960" y="149"/>
                  <a:pt x="960" y="151"/>
                </a:cubicBezTo>
                <a:cubicBezTo>
                  <a:pt x="951" y="156"/>
                  <a:pt x="940" y="153"/>
                  <a:pt x="932" y="159"/>
                </a:cubicBezTo>
                <a:cubicBezTo>
                  <a:pt x="933" y="155"/>
                  <a:pt x="936" y="156"/>
                  <a:pt x="933" y="152"/>
                </a:cubicBezTo>
                <a:close/>
                <a:moveTo>
                  <a:pt x="938" y="189"/>
                </a:moveTo>
                <a:cubicBezTo>
                  <a:pt x="929" y="190"/>
                  <a:pt x="924" y="197"/>
                  <a:pt x="915" y="200"/>
                </a:cubicBezTo>
                <a:cubicBezTo>
                  <a:pt x="920" y="194"/>
                  <a:pt x="928" y="187"/>
                  <a:pt x="938" y="189"/>
                </a:cubicBezTo>
                <a:close/>
                <a:moveTo>
                  <a:pt x="911" y="762"/>
                </a:moveTo>
                <a:cubicBezTo>
                  <a:pt x="911" y="755"/>
                  <a:pt x="917" y="760"/>
                  <a:pt x="917" y="753"/>
                </a:cubicBezTo>
                <a:cubicBezTo>
                  <a:pt x="920" y="756"/>
                  <a:pt x="922" y="749"/>
                  <a:pt x="927" y="753"/>
                </a:cubicBezTo>
                <a:cubicBezTo>
                  <a:pt x="926" y="759"/>
                  <a:pt x="920" y="763"/>
                  <a:pt x="914" y="761"/>
                </a:cubicBezTo>
                <a:cubicBezTo>
                  <a:pt x="917" y="763"/>
                  <a:pt x="913" y="765"/>
                  <a:pt x="911" y="762"/>
                </a:cubicBezTo>
                <a:close/>
                <a:moveTo>
                  <a:pt x="928" y="765"/>
                </a:moveTo>
                <a:cubicBezTo>
                  <a:pt x="924" y="765"/>
                  <a:pt x="924" y="765"/>
                  <a:pt x="924" y="765"/>
                </a:cubicBezTo>
                <a:cubicBezTo>
                  <a:pt x="923" y="762"/>
                  <a:pt x="926" y="763"/>
                  <a:pt x="927" y="761"/>
                </a:cubicBezTo>
                <a:cubicBezTo>
                  <a:pt x="928" y="761"/>
                  <a:pt x="927" y="763"/>
                  <a:pt x="928" y="765"/>
                </a:cubicBezTo>
                <a:close/>
                <a:moveTo>
                  <a:pt x="931" y="791"/>
                </a:moveTo>
                <a:cubicBezTo>
                  <a:pt x="930" y="795"/>
                  <a:pt x="926" y="796"/>
                  <a:pt x="921" y="796"/>
                </a:cubicBezTo>
                <a:cubicBezTo>
                  <a:pt x="922" y="792"/>
                  <a:pt x="927" y="792"/>
                  <a:pt x="931" y="791"/>
                </a:cubicBezTo>
                <a:close/>
                <a:moveTo>
                  <a:pt x="915" y="730"/>
                </a:moveTo>
                <a:cubicBezTo>
                  <a:pt x="916" y="733"/>
                  <a:pt x="913" y="733"/>
                  <a:pt x="913" y="735"/>
                </a:cubicBezTo>
                <a:cubicBezTo>
                  <a:pt x="912" y="734"/>
                  <a:pt x="911" y="733"/>
                  <a:pt x="911" y="731"/>
                </a:cubicBezTo>
                <a:cubicBezTo>
                  <a:pt x="912" y="731"/>
                  <a:pt x="913" y="730"/>
                  <a:pt x="915" y="730"/>
                </a:cubicBezTo>
                <a:close/>
                <a:moveTo>
                  <a:pt x="908" y="746"/>
                </a:moveTo>
                <a:cubicBezTo>
                  <a:pt x="909" y="743"/>
                  <a:pt x="912" y="743"/>
                  <a:pt x="912" y="740"/>
                </a:cubicBezTo>
                <a:cubicBezTo>
                  <a:pt x="913" y="740"/>
                  <a:pt x="915" y="740"/>
                  <a:pt x="915" y="739"/>
                </a:cubicBezTo>
                <a:cubicBezTo>
                  <a:pt x="917" y="741"/>
                  <a:pt x="912" y="743"/>
                  <a:pt x="911" y="744"/>
                </a:cubicBezTo>
                <a:cubicBezTo>
                  <a:pt x="913" y="748"/>
                  <a:pt x="913" y="749"/>
                  <a:pt x="911" y="753"/>
                </a:cubicBezTo>
                <a:cubicBezTo>
                  <a:pt x="908" y="753"/>
                  <a:pt x="906" y="753"/>
                  <a:pt x="906" y="755"/>
                </a:cubicBezTo>
                <a:cubicBezTo>
                  <a:pt x="904" y="753"/>
                  <a:pt x="902" y="750"/>
                  <a:pt x="899" y="749"/>
                </a:cubicBezTo>
                <a:cubicBezTo>
                  <a:pt x="899" y="745"/>
                  <a:pt x="905" y="744"/>
                  <a:pt x="908" y="746"/>
                </a:cubicBezTo>
                <a:close/>
                <a:moveTo>
                  <a:pt x="898" y="860"/>
                </a:moveTo>
                <a:cubicBezTo>
                  <a:pt x="902" y="860"/>
                  <a:pt x="902" y="865"/>
                  <a:pt x="898" y="865"/>
                </a:cubicBezTo>
                <a:cubicBezTo>
                  <a:pt x="899" y="862"/>
                  <a:pt x="899" y="863"/>
                  <a:pt x="898" y="860"/>
                </a:cubicBezTo>
                <a:close/>
                <a:moveTo>
                  <a:pt x="900" y="872"/>
                </a:moveTo>
                <a:cubicBezTo>
                  <a:pt x="901" y="872"/>
                  <a:pt x="901" y="875"/>
                  <a:pt x="902" y="876"/>
                </a:cubicBezTo>
                <a:cubicBezTo>
                  <a:pt x="899" y="879"/>
                  <a:pt x="896" y="883"/>
                  <a:pt x="892" y="884"/>
                </a:cubicBezTo>
                <a:cubicBezTo>
                  <a:pt x="892" y="883"/>
                  <a:pt x="891" y="883"/>
                  <a:pt x="890" y="883"/>
                </a:cubicBezTo>
                <a:cubicBezTo>
                  <a:pt x="892" y="879"/>
                  <a:pt x="894" y="877"/>
                  <a:pt x="895" y="874"/>
                </a:cubicBezTo>
                <a:cubicBezTo>
                  <a:pt x="898" y="874"/>
                  <a:pt x="900" y="874"/>
                  <a:pt x="900" y="872"/>
                </a:cubicBezTo>
                <a:close/>
                <a:moveTo>
                  <a:pt x="901" y="841"/>
                </a:moveTo>
                <a:cubicBezTo>
                  <a:pt x="901" y="840"/>
                  <a:pt x="902" y="839"/>
                  <a:pt x="902" y="838"/>
                </a:cubicBezTo>
                <a:cubicBezTo>
                  <a:pt x="906" y="838"/>
                  <a:pt x="906" y="838"/>
                  <a:pt x="906" y="838"/>
                </a:cubicBezTo>
                <a:cubicBezTo>
                  <a:pt x="906" y="841"/>
                  <a:pt x="904" y="841"/>
                  <a:pt x="901" y="841"/>
                </a:cubicBezTo>
                <a:close/>
                <a:moveTo>
                  <a:pt x="898" y="109"/>
                </a:moveTo>
                <a:cubicBezTo>
                  <a:pt x="894" y="111"/>
                  <a:pt x="889" y="112"/>
                  <a:pt x="885" y="114"/>
                </a:cubicBezTo>
                <a:cubicBezTo>
                  <a:pt x="886" y="109"/>
                  <a:pt x="893" y="107"/>
                  <a:pt x="898" y="109"/>
                </a:cubicBezTo>
                <a:close/>
                <a:moveTo>
                  <a:pt x="895" y="782"/>
                </a:moveTo>
                <a:cubicBezTo>
                  <a:pt x="893" y="782"/>
                  <a:pt x="893" y="780"/>
                  <a:pt x="893" y="778"/>
                </a:cubicBezTo>
                <a:cubicBezTo>
                  <a:pt x="894" y="778"/>
                  <a:pt x="896" y="778"/>
                  <a:pt x="896" y="777"/>
                </a:cubicBezTo>
                <a:cubicBezTo>
                  <a:pt x="899" y="778"/>
                  <a:pt x="895" y="779"/>
                  <a:pt x="895" y="782"/>
                </a:cubicBezTo>
                <a:close/>
                <a:moveTo>
                  <a:pt x="892" y="784"/>
                </a:moveTo>
                <a:cubicBezTo>
                  <a:pt x="892" y="787"/>
                  <a:pt x="891" y="788"/>
                  <a:pt x="889" y="788"/>
                </a:cubicBezTo>
                <a:cubicBezTo>
                  <a:pt x="887" y="786"/>
                  <a:pt x="889" y="784"/>
                  <a:pt x="892" y="784"/>
                </a:cubicBezTo>
                <a:close/>
                <a:moveTo>
                  <a:pt x="885" y="784"/>
                </a:moveTo>
                <a:cubicBezTo>
                  <a:pt x="885" y="781"/>
                  <a:pt x="888" y="781"/>
                  <a:pt x="890" y="781"/>
                </a:cubicBezTo>
                <a:cubicBezTo>
                  <a:pt x="889" y="783"/>
                  <a:pt x="888" y="784"/>
                  <a:pt x="885" y="784"/>
                </a:cubicBezTo>
                <a:close/>
                <a:moveTo>
                  <a:pt x="880" y="901"/>
                </a:moveTo>
                <a:cubicBezTo>
                  <a:pt x="878" y="902"/>
                  <a:pt x="877" y="900"/>
                  <a:pt x="875" y="900"/>
                </a:cubicBezTo>
                <a:cubicBezTo>
                  <a:pt x="876" y="902"/>
                  <a:pt x="878" y="903"/>
                  <a:pt x="877" y="907"/>
                </a:cubicBezTo>
                <a:cubicBezTo>
                  <a:pt x="872" y="910"/>
                  <a:pt x="867" y="917"/>
                  <a:pt x="861" y="915"/>
                </a:cubicBezTo>
                <a:cubicBezTo>
                  <a:pt x="861" y="913"/>
                  <a:pt x="863" y="912"/>
                  <a:pt x="865" y="912"/>
                </a:cubicBezTo>
                <a:cubicBezTo>
                  <a:pt x="865" y="911"/>
                  <a:pt x="864" y="909"/>
                  <a:pt x="864" y="908"/>
                </a:cubicBezTo>
                <a:cubicBezTo>
                  <a:pt x="863" y="908"/>
                  <a:pt x="861" y="908"/>
                  <a:pt x="861" y="910"/>
                </a:cubicBezTo>
                <a:cubicBezTo>
                  <a:pt x="858" y="910"/>
                  <a:pt x="861" y="904"/>
                  <a:pt x="859" y="904"/>
                </a:cubicBezTo>
                <a:cubicBezTo>
                  <a:pt x="861" y="903"/>
                  <a:pt x="863" y="902"/>
                  <a:pt x="864" y="900"/>
                </a:cubicBezTo>
                <a:cubicBezTo>
                  <a:pt x="864" y="899"/>
                  <a:pt x="862" y="899"/>
                  <a:pt x="861" y="898"/>
                </a:cubicBezTo>
                <a:cubicBezTo>
                  <a:pt x="861" y="895"/>
                  <a:pt x="864" y="895"/>
                  <a:pt x="868" y="895"/>
                </a:cubicBezTo>
                <a:cubicBezTo>
                  <a:pt x="868" y="897"/>
                  <a:pt x="868" y="899"/>
                  <a:pt x="870" y="900"/>
                </a:cubicBezTo>
                <a:cubicBezTo>
                  <a:pt x="873" y="895"/>
                  <a:pt x="877" y="898"/>
                  <a:pt x="880" y="893"/>
                </a:cubicBezTo>
                <a:cubicBezTo>
                  <a:pt x="884" y="894"/>
                  <a:pt x="879" y="898"/>
                  <a:pt x="880" y="901"/>
                </a:cubicBezTo>
                <a:close/>
                <a:moveTo>
                  <a:pt x="865" y="868"/>
                </a:moveTo>
                <a:cubicBezTo>
                  <a:pt x="867" y="866"/>
                  <a:pt x="868" y="863"/>
                  <a:pt x="873" y="863"/>
                </a:cubicBezTo>
                <a:cubicBezTo>
                  <a:pt x="872" y="866"/>
                  <a:pt x="869" y="870"/>
                  <a:pt x="865" y="868"/>
                </a:cubicBezTo>
                <a:close/>
                <a:moveTo>
                  <a:pt x="869" y="789"/>
                </a:moveTo>
                <a:cubicBezTo>
                  <a:pt x="867" y="787"/>
                  <a:pt x="869" y="785"/>
                  <a:pt x="870" y="782"/>
                </a:cubicBezTo>
                <a:cubicBezTo>
                  <a:pt x="867" y="782"/>
                  <a:pt x="867" y="785"/>
                  <a:pt x="864" y="784"/>
                </a:cubicBezTo>
                <a:cubicBezTo>
                  <a:pt x="863" y="782"/>
                  <a:pt x="859" y="780"/>
                  <a:pt x="862" y="776"/>
                </a:cubicBezTo>
                <a:cubicBezTo>
                  <a:pt x="865" y="776"/>
                  <a:pt x="865" y="780"/>
                  <a:pt x="868" y="781"/>
                </a:cubicBezTo>
                <a:cubicBezTo>
                  <a:pt x="872" y="779"/>
                  <a:pt x="866" y="776"/>
                  <a:pt x="867" y="771"/>
                </a:cubicBezTo>
                <a:cubicBezTo>
                  <a:pt x="870" y="763"/>
                  <a:pt x="885" y="754"/>
                  <a:pt x="890" y="767"/>
                </a:cubicBezTo>
                <a:cubicBezTo>
                  <a:pt x="890" y="769"/>
                  <a:pt x="884" y="770"/>
                  <a:pt x="888" y="771"/>
                </a:cubicBezTo>
                <a:cubicBezTo>
                  <a:pt x="882" y="777"/>
                  <a:pt x="877" y="784"/>
                  <a:pt x="869" y="789"/>
                </a:cubicBezTo>
                <a:close/>
                <a:moveTo>
                  <a:pt x="885" y="860"/>
                </a:moveTo>
                <a:cubicBezTo>
                  <a:pt x="890" y="859"/>
                  <a:pt x="884" y="855"/>
                  <a:pt x="886" y="853"/>
                </a:cubicBezTo>
                <a:cubicBezTo>
                  <a:pt x="890" y="853"/>
                  <a:pt x="887" y="854"/>
                  <a:pt x="887" y="856"/>
                </a:cubicBezTo>
                <a:cubicBezTo>
                  <a:pt x="889" y="854"/>
                  <a:pt x="891" y="852"/>
                  <a:pt x="894" y="852"/>
                </a:cubicBezTo>
                <a:cubicBezTo>
                  <a:pt x="893" y="849"/>
                  <a:pt x="895" y="848"/>
                  <a:pt x="895" y="844"/>
                </a:cubicBezTo>
                <a:cubicBezTo>
                  <a:pt x="897" y="845"/>
                  <a:pt x="897" y="842"/>
                  <a:pt x="899" y="843"/>
                </a:cubicBezTo>
                <a:cubicBezTo>
                  <a:pt x="898" y="847"/>
                  <a:pt x="899" y="848"/>
                  <a:pt x="899" y="853"/>
                </a:cubicBezTo>
                <a:cubicBezTo>
                  <a:pt x="897" y="858"/>
                  <a:pt x="889" y="857"/>
                  <a:pt x="888" y="863"/>
                </a:cubicBezTo>
                <a:cubicBezTo>
                  <a:pt x="886" y="863"/>
                  <a:pt x="887" y="860"/>
                  <a:pt x="885" y="860"/>
                </a:cubicBezTo>
                <a:close/>
                <a:moveTo>
                  <a:pt x="975" y="902"/>
                </a:moveTo>
                <a:cubicBezTo>
                  <a:pt x="975" y="894"/>
                  <a:pt x="985" y="896"/>
                  <a:pt x="986" y="888"/>
                </a:cubicBezTo>
                <a:cubicBezTo>
                  <a:pt x="989" y="888"/>
                  <a:pt x="989" y="890"/>
                  <a:pt x="991" y="890"/>
                </a:cubicBezTo>
                <a:cubicBezTo>
                  <a:pt x="988" y="897"/>
                  <a:pt x="983" y="901"/>
                  <a:pt x="975" y="902"/>
                </a:cubicBezTo>
                <a:close/>
                <a:moveTo>
                  <a:pt x="1022" y="871"/>
                </a:moveTo>
                <a:cubicBezTo>
                  <a:pt x="1020" y="870"/>
                  <a:pt x="1019" y="868"/>
                  <a:pt x="1018" y="865"/>
                </a:cubicBezTo>
                <a:cubicBezTo>
                  <a:pt x="1022" y="866"/>
                  <a:pt x="1020" y="862"/>
                  <a:pt x="1024" y="863"/>
                </a:cubicBezTo>
                <a:cubicBezTo>
                  <a:pt x="1024" y="867"/>
                  <a:pt x="1023" y="869"/>
                  <a:pt x="1022" y="871"/>
                </a:cubicBezTo>
                <a:close/>
                <a:moveTo>
                  <a:pt x="1038" y="828"/>
                </a:moveTo>
                <a:cubicBezTo>
                  <a:pt x="1039" y="828"/>
                  <a:pt x="1039" y="829"/>
                  <a:pt x="1040" y="829"/>
                </a:cubicBezTo>
                <a:cubicBezTo>
                  <a:pt x="1041" y="831"/>
                  <a:pt x="1038" y="831"/>
                  <a:pt x="1038" y="833"/>
                </a:cubicBezTo>
                <a:cubicBezTo>
                  <a:pt x="1036" y="833"/>
                  <a:pt x="1038" y="829"/>
                  <a:pt x="1038" y="828"/>
                </a:cubicBezTo>
                <a:close/>
                <a:moveTo>
                  <a:pt x="1034" y="826"/>
                </a:moveTo>
                <a:cubicBezTo>
                  <a:pt x="1034" y="821"/>
                  <a:pt x="1040" y="818"/>
                  <a:pt x="1044" y="821"/>
                </a:cubicBezTo>
                <a:cubicBezTo>
                  <a:pt x="1042" y="824"/>
                  <a:pt x="1040" y="827"/>
                  <a:pt x="1034" y="826"/>
                </a:cubicBezTo>
                <a:close/>
                <a:moveTo>
                  <a:pt x="1042" y="862"/>
                </a:moveTo>
                <a:cubicBezTo>
                  <a:pt x="1044" y="858"/>
                  <a:pt x="1044" y="857"/>
                  <a:pt x="1047" y="853"/>
                </a:cubicBezTo>
                <a:cubicBezTo>
                  <a:pt x="1048" y="855"/>
                  <a:pt x="1048" y="859"/>
                  <a:pt x="1049" y="864"/>
                </a:cubicBezTo>
                <a:cubicBezTo>
                  <a:pt x="1046" y="864"/>
                  <a:pt x="1046" y="862"/>
                  <a:pt x="1042" y="862"/>
                </a:cubicBezTo>
                <a:close/>
                <a:moveTo>
                  <a:pt x="1057" y="850"/>
                </a:moveTo>
                <a:cubicBezTo>
                  <a:pt x="1053" y="848"/>
                  <a:pt x="1059" y="848"/>
                  <a:pt x="1059" y="846"/>
                </a:cubicBezTo>
                <a:cubicBezTo>
                  <a:pt x="1063" y="846"/>
                  <a:pt x="1058" y="850"/>
                  <a:pt x="1057" y="850"/>
                </a:cubicBezTo>
                <a:close/>
                <a:moveTo>
                  <a:pt x="1041" y="795"/>
                </a:moveTo>
                <a:cubicBezTo>
                  <a:pt x="1040" y="797"/>
                  <a:pt x="1040" y="801"/>
                  <a:pt x="1038" y="803"/>
                </a:cubicBezTo>
                <a:cubicBezTo>
                  <a:pt x="1028" y="803"/>
                  <a:pt x="1024" y="810"/>
                  <a:pt x="1015" y="811"/>
                </a:cubicBezTo>
                <a:cubicBezTo>
                  <a:pt x="1017" y="808"/>
                  <a:pt x="1016" y="808"/>
                  <a:pt x="1016" y="804"/>
                </a:cubicBezTo>
                <a:cubicBezTo>
                  <a:pt x="1011" y="805"/>
                  <a:pt x="1015" y="809"/>
                  <a:pt x="1013" y="812"/>
                </a:cubicBezTo>
                <a:cubicBezTo>
                  <a:pt x="1010" y="812"/>
                  <a:pt x="1008" y="809"/>
                  <a:pt x="1010" y="808"/>
                </a:cubicBezTo>
                <a:cubicBezTo>
                  <a:pt x="1006" y="808"/>
                  <a:pt x="1006" y="811"/>
                  <a:pt x="1002" y="811"/>
                </a:cubicBezTo>
                <a:cubicBezTo>
                  <a:pt x="1004" y="817"/>
                  <a:pt x="997" y="818"/>
                  <a:pt x="995" y="822"/>
                </a:cubicBezTo>
                <a:cubicBezTo>
                  <a:pt x="997" y="823"/>
                  <a:pt x="998" y="825"/>
                  <a:pt x="996" y="827"/>
                </a:cubicBezTo>
                <a:cubicBezTo>
                  <a:pt x="1000" y="828"/>
                  <a:pt x="1001" y="829"/>
                  <a:pt x="1004" y="833"/>
                </a:cubicBezTo>
                <a:cubicBezTo>
                  <a:pt x="1009" y="828"/>
                  <a:pt x="1014" y="825"/>
                  <a:pt x="1016" y="818"/>
                </a:cubicBezTo>
                <a:cubicBezTo>
                  <a:pt x="1029" y="815"/>
                  <a:pt x="1036" y="806"/>
                  <a:pt x="1047" y="802"/>
                </a:cubicBezTo>
                <a:cubicBezTo>
                  <a:pt x="1052" y="803"/>
                  <a:pt x="1051" y="812"/>
                  <a:pt x="1058" y="812"/>
                </a:cubicBezTo>
                <a:cubicBezTo>
                  <a:pt x="1054" y="815"/>
                  <a:pt x="1054" y="821"/>
                  <a:pt x="1049" y="822"/>
                </a:cubicBezTo>
                <a:cubicBezTo>
                  <a:pt x="1050" y="819"/>
                  <a:pt x="1047" y="820"/>
                  <a:pt x="1047" y="821"/>
                </a:cubicBezTo>
                <a:cubicBezTo>
                  <a:pt x="1044" y="821"/>
                  <a:pt x="1045" y="818"/>
                  <a:pt x="1044" y="817"/>
                </a:cubicBezTo>
                <a:cubicBezTo>
                  <a:pt x="1037" y="818"/>
                  <a:pt x="1031" y="820"/>
                  <a:pt x="1027" y="824"/>
                </a:cubicBezTo>
                <a:cubicBezTo>
                  <a:pt x="1029" y="825"/>
                  <a:pt x="1031" y="827"/>
                  <a:pt x="1033" y="827"/>
                </a:cubicBezTo>
                <a:cubicBezTo>
                  <a:pt x="1031" y="830"/>
                  <a:pt x="1033" y="831"/>
                  <a:pt x="1033" y="834"/>
                </a:cubicBezTo>
                <a:cubicBezTo>
                  <a:pt x="1037" y="834"/>
                  <a:pt x="1037" y="834"/>
                  <a:pt x="1040" y="835"/>
                </a:cubicBezTo>
                <a:cubicBezTo>
                  <a:pt x="1041" y="836"/>
                  <a:pt x="1041" y="835"/>
                  <a:pt x="1041" y="835"/>
                </a:cubicBezTo>
                <a:cubicBezTo>
                  <a:pt x="1040" y="838"/>
                  <a:pt x="1035" y="842"/>
                  <a:pt x="1031" y="842"/>
                </a:cubicBezTo>
                <a:cubicBezTo>
                  <a:pt x="1029" y="839"/>
                  <a:pt x="1030" y="838"/>
                  <a:pt x="1028" y="834"/>
                </a:cubicBezTo>
                <a:cubicBezTo>
                  <a:pt x="1024" y="834"/>
                  <a:pt x="1027" y="839"/>
                  <a:pt x="1026" y="840"/>
                </a:cubicBezTo>
                <a:cubicBezTo>
                  <a:pt x="1026" y="842"/>
                  <a:pt x="1028" y="842"/>
                  <a:pt x="1030" y="842"/>
                </a:cubicBezTo>
                <a:cubicBezTo>
                  <a:pt x="1029" y="845"/>
                  <a:pt x="1026" y="847"/>
                  <a:pt x="1026" y="850"/>
                </a:cubicBezTo>
                <a:cubicBezTo>
                  <a:pt x="1023" y="849"/>
                  <a:pt x="1020" y="849"/>
                  <a:pt x="1019" y="847"/>
                </a:cubicBezTo>
                <a:cubicBezTo>
                  <a:pt x="1017" y="848"/>
                  <a:pt x="1019" y="853"/>
                  <a:pt x="1018" y="856"/>
                </a:cubicBezTo>
                <a:cubicBezTo>
                  <a:pt x="1021" y="855"/>
                  <a:pt x="1021" y="851"/>
                  <a:pt x="1027" y="852"/>
                </a:cubicBezTo>
                <a:cubicBezTo>
                  <a:pt x="1023" y="855"/>
                  <a:pt x="1022" y="860"/>
                  <a:pt x="1021" y="863"/>
                </a:cubicBezTo>
                <a:cubicBezTo>
                  <a:pt x="1010" y="862"/>
                  <a:pt x="1020" y="881"/>
                  <a:pt x="1008" y="884"/>
                </a:cubicBezTo>
                <a:cubicBezTo>
                  <a:pt x="1007" y="879"/>
                  <a:pt x="1004" y="872"/>
                  <a:pt x="1012" y="873"/>
                </a:cubicBezTo>
                <a:cubicBezTo>
                  <a:pt x="1012" y="870"/>
                  <a:pt x="1012" y="869"/>
                  <a:pt x="1013" y="868"/>
                </a:cubicBezTo>
                <a:cubicBezTo>
                  <a:pt x="1010" y="867"/>
                  <a:pt x="1011" y="871"/>
                  <a:pt x="1007" y="870"/>
                </a:cubicBezTo>
                <a:cubicBezTo>
                  <a:pt x="1006" y="868"/>
                  <a:pt x="1004" y="866"/>
                  <a:pt x="1005" y="862"/>
                </a:cubicBezTo>
                <a:cubicBezTo>
                  <a:pt x="1007" y="862"/>
                  <a:pt x="1008" y="864"/>
                  <a:pt x="1011" y="863"/>
                </a:cubicBezTo>
                <a:cubicBezTo>
                  <a:pt x="1013" y="862"/>
                  <a:pt x="1012" y="860"/>
                  <a:pt x="1015" y="860"/>
                </a:cubicBezTo>
                <a:cubicBezTo>
                  <a:pt x="1015" y="857"/>
                  <a:pt x="1011" y="857"/>
                  <a:pt x="1014" y="855"/>
                </a:cubicBezTo>
                <a:cubicBezTo>
                  <a:pt x="1005" y="851"/>
                  <a:pt x="999" y="865"/>
                  <a:pt x="990" y="867"/>
                </a:cubicBezTo>
                <a:cubicBezTo>
                  <a:pt x="989" y="866"/>
                  <a:pt x="989" y="865"/>
                  <a:pt x="989" y="862"/>
                </a:cubicBezTo>
                <a:cubicBezTo>
                  <a:pt x="986" y="863"/>
                  <a:pt x="986" y="867"/>
                  <a:pt x="982" y="866"/>
                </a:cubicBezTo>
                <a:cubicBezTo>
                  <a:pt x="982" y="863"/>
                  <a:pt x="980" y="864"/>
                  <a:pt x="981" y="861"/>
                </a:cubicBezTo>
                <a:cubicBezTo>
                  <a:pt x="980" y="858"/>
                  <a:pt x="983" y="860"/>
                  <a:pt x="983" y="858"/>
                </a:cubicBezTo>
                <a:cubicBezTo>
                  <a:pt x="979" y="858"/>
                  <a:pt x="974" y="864"/>
                  <a:pt x="968" y="866"/>
                </a:cubicBezTo>
                <a:cubicBezTo>
                  <a:pt x="968" y="862"/>
                  <a:pt x="968" y="862"/>
                  <a:pt x="968" y="862"/>
                </a:cubicBezTo>
                <a:cubicBezTo>
                  <a:pt x="964" y="861"/>
                  <a:pt x="965" y="866"/>
                  <a:pt x="961" y="865"/>
                </a:cubicBezTo>
                <a:cubicBezTo>
                  <a:pt x="961" y="864"/>
                  <a:pt x="961" y="863"/>
                  <a:pt x="960" y="862"/>
                </a:cubicBezTo>
                <a:cubicBezTo>
                  <a:pt x="958" y="863"/>
                  <a:pt x="958" y="864"/>
                  <a:pt x="958" y="866"/>
                </a:cubicBezTo>
                <a:cubicBezTo>
                  <a:pt x="957" y="862"/>
                  <a:pt x="951" y="866"/>
                  <a:pt x="953" y="861"/>
                </a:cubicBezTo>
                <a:cubicBezTo>
                  <a:pt x="950" y="861"/>
                  <a:pt x="952" y="867"/>
                  <a:pt x="948" y="865"/>
                </a:cubicBezTo>
                <a:cubicBezTo>
                  <a:pt x="950" y="867"/>
                  <a:pt x="951" y="870"/>
                  <a:pt x="950" y="875"/>
                </a:cubicBezTo>
                <a:cubicBezTo>
                  <a:pt x="949" y="878"/>
                  <a:pt x="943" y="877"/>
                  <a:pt x="944" y="882"/>
                </a:cubicBezTo>
                <a:cubicBezTo>
                  <a:pt x="940" y="882"/>
                  <a:pt x="939" y="883"/>
                  <a:pt x="935" y="882"/>
                </a:cubicBezTo>
                <a:cubicBezTo>
                  <a:pt x="936" y="878"/>
                  <a:pt x="938" y="874"/>
                  <a:pt x="940" y="871"/>
                </a:cubicBezTo>
                <a:cubicBezTo>
                  <a:pt x="943" y="871"/>
                  <a:pt x="942" y="869"/>
                  <a:pt x="944" y="871"/>
                </a:cubicBezTo>
                <a:cubicBezTo>
                  <a:pt x="946" y="870"/>
                  <a:pt x="947" y="866"/>
                  <a:pt x="946" y="865"/>
                </a:cubicBezTo>
                <a:cubicBezTo>
                  <a:pt x="936" y="864"/>
                  <a:pt x="934" y="872"/>
                  <a:pt x="929" y="879"/>
                </a:cubicBezTo>
                <a:cubicBezTo>
                  <a:pt x="927" y="878"/>
                  <a:pt x="927" y="876"/>
                  <a:pt x="927" y="874"/>
                </a:cubicBezTo>
                <a:cubicBezTo>
                  <a:pt x="917" y="877"/>
                  <a:pt x="924" y="885"/>
                  <a:pt x="919" y="891"/>
                </a:cubicBezTo>
                <a:cubicBezTo>
                  <a:pt x="915" y="892"/>
                  <a:pt x="916" y="891"/>
                  <a:pt x="912" y="890"/>
                </a:cubicBezTo>
                <a:cubicBezTo>
                  <a:pt x="909" y="896"/>
                  <a:pt x="908" y="903"/>
                  <a:pt x="902" y="905"/>
                </a:cubicBezTo>
                <a:cubicBezTo>
                  <a:pt x="896" y="903"/>
                  <a:pt x="890" y="905"/>
                  <a:pt x="887" y="899"/>
                </a:cubicBezTo>
                <a:cubicBezTo>
                  <a:pt x="889" y="884"/>
                  <a:pt x="908" y="887"/>
                  <a:pt x="914" y="876"/>
                </a:cubicBezTo>
                <a:cubicBezTo>
                  <a:pt x="917" y="876"/>
                  <a:pt x="914" y="878"/>
                  <a:pt x="916" y="879"/>
                </a:cubicBezTo>
                <a:cubicBezTo>
                  <a:pt x="923" y="869"/>
                  <a:pt x="939" y="868"/>
                  <a:pt x="942" y="854"/>
                </a:cubicBezTo>
                <a:cubicBezTo>
                  <a:pt x="952" y="854"/>
                  <a:pt x="952" y="854"/>
                  <a:pt x="952" y="854"/>
                </a:cubicBezTo>
                <a:cubicBezTo>
                  <a:pt x="954" y="851"/>
                  <a:pt x="955" y="848"/>
                  <a:pt x="957" y="846"/>
                </a:cubicBezTo>
                <a:cubicBezTo>
                  <a:pt x="959" y="845"/>
                  <a:pt x="958" y="847"/>
                  <a:pt x="960" y="848"/>
                </a:cubicBezTo>
                <a:cubicBezTo>
                  <a:pt x="962" y="847"/>
                  <a:pt x="960" y="843"/>
                  <a:pt x="961" y="843"/>
                </a:cubicBezTo>
                <a:cubicBezTo>
                  <a:pt x="966" y="845"/>
                  <a:pt x="969" y="839"/>
                  <a:pt x="971" y="835"/>
                </a:cubicBezTo>
                <a:cubicBezTo>
                  <a:pt x="970" y="832"/>
                  <a:pt x="970" y="838"/>
                  <a:pt x="968" y="836"/>
                </a:cubicBezTo>
                <a:cubicBezTo>
                  <a:pt x="969" y="834"/>
                  <a:pt x="968" y="833"/>
                  <a:pt x="968" y="832"/>
                </a:cubicBezTo>
                <a:cubicBezTo>
                  <a:pt x="966" y="835"/>
                  <a:pt x="956" y="846"/>
                  <a:pt x="950" y="844"/>
                </a:cubicBezTo>
                <a:cubicBezTo>
                  <a:pt x="950" y="843"/>
                  <a:pt x="952" y="841"/>
                  <a:pt x="951" y="841"/>
                </a:cubicBezTo>
                <a:cubicBezTo>
                  <a:pt x="948" y="842"/>
                  <a:pt x="948" y="846"/>
                  <a:pt x="945" y="848"/>
                </a:cubicBezTo>
                <a:cubicBezTo>
                  <a:pt x="942" y="848"/>
                  <a:pt x="941" y="847"/>
                  <a:pt x="940" y="845"/>
                </a:cubicBezTo>
                <a:cubicBezTo>
                  <a:pt x="937" y="846"/>
                  <a:pt x="938" y="852"/>
                  <a:pt x="932" y="852"/>
                </a:cubicBezTo>
                <a:cubicBezTo>
                  <a:pt x="937" y="850"/>
                  <a:pt x="933" y="844"/>
                  <a:pt x="932" y="840"/>
                </a:cubicBezTo>
                <a:cubicBezTo>
                  <a:pt x="929" y="842"/>
                  <a:pt x="928" y="846"/>
                  <a:pt x="923" y="846"/>
                </a:cubicBezTo>
                <a:cubicBezTo>
                  <a:pt x="922" y="844"/>
                  <a:pt x="922" y="842"/>
                  <a:pt x="922" y="839"/>
                </a:cubicBezTo>
                <a:cubicBezTo>
                  <a:pt x="917" y="839"/>
                  <a:pt x="917" y="844"/>
                  <a:pt x="916" y="848"/>
                </a:cubicBezTo>
                <a:cubicBezTo>
                  <a:pt x="914" y="848"/>
                  <a:pt x="913" y="847"/>
                  <a:pt x="912" y="847"/>
                </a:cubicBezTo>
                <a:cubicBezTo>
                  <a:pt x="910" y="847"/>
                  <a:pt x="911" y="850"/>
                  <a:pt x="909" y="849"/>
                </a:cubicBezTo>
                <a:cubicBezTo>
                  <a:pt x="910" y="851"/>
                  <a:pt x="913" y="848"/>
                  <a:pt x="916" y="850"/>
                </a:cubicBezTo>
                <a:cubicBezTo>
                  <a:pt x="915" y="853"/>
                  <a:pt x="914" y="856"/>
                  <a:pt x="910" y="856"/>
                </a:cubicBezTo>
                <a:cubicBezTo>
                  <a:pt x="912" y="860"/>
                  <a:pt x="912" y="861"/>
                  <a:pt x="909" y="863"/>
                </a:cubicBezTo>
                <a:cubicBezTo>
                  <a:pt x="906" y="863"/>
                  <a:pt x="908" y="858"/>
                  <a:pt x="907" y="855"/>
                </a:cubicBezTo>
                <a:cubicBezTo>
                  <a:pt x="906" y="855"/>
                  <a:pt x="905" y="856"/>
                  <a:pt x="905" y="857"/>
                </a:cubicBezTo>
                <a:cubicBezTo>
                  <a:pt x="903" y="853"/>
                  <a:pt x="908" y="852"/>
                  <a:pt x="906" y="847"/>
                </a:cubicBezTo>
                <a:cubicBezTo>
                  <a:pt x="911" y="845"/>
                  <a:pt x="912" y="840"/>
                  <a:pt x="917" y="838"/>
                </a:cubicBezTo>
                <a:cubicBezTo>
                  <a:pt x="919" y="839"/>
                  <a:pt x="915" y="840"/>
                  <a:pt x="916" y="841"/>
                </a:cubicBezTo>
                <a:cubicBezTo>
                  <a:pt x="917" y="842"/>
                  <a:pt x="921" y="837"/>
                  <a:pt x="922" y="834"/>
                </a:cubicBezTo>
                <a:cubicBezTo>
                  <a:pt x="922" y="833"/>
                  <a:pt x="920" y="834"/>
                  <a:pt x="919" y="834"/>
                </a:cubicBezTo>
                <a:cubicBezTo>
                  <a:pt x="926" y="827"/>
                  <a:pt x="934" y="822"/>
                  <a:pt x="943" y="819"/>
                </a:cubicBezTo>
                <a:cubicBezTo>
                  <a:pt x="942" y="822"/>
                  <a:pt x="946" y="820"/>
                  <a:pt x="945" y="823"/>
                </a:cubicBezTo>
                <a:cubicBezTo>
                  <a:pt x="948" y="822"/>
                  <a:pt x="945" y="817"/>
                  <a:pt x="949" y="815"/>
                </a:cubicBezTo>
                <a:cubicBezTo>
                  <a:pt x="960" y="820"/>
                  <a:pt x="946" y="829"/>
                  <a:pt x="942" y="834"/>
                </a:cubicBezTo>
                <a:cubicBezTo>
                  <a:pt x="946" y="836"/>
                  <a:pt x="947" y="837"/>
                  <a:pt x="947" y="842"/>
                </a:cubicBezTo>
                <a:cubicBezTo>
                  <a:pt x="949" y="840"/>
                  <a:pt x="948" y="839"/>
                  <a:pt x="948" y="835"/>
                </a:cubicBezTo>
                <a:cubicBezTo>
                  <a:pt x="953" y="833"/>
                  <a:pt x="954" y="826"/>
                  <a:pt x="959" y="823"/>
                </a:cubicBezTo>
                <a:cubicBezTo>
                  <a:pt x="957" y="822"/>
                  <a:pt x="955" y="820"/>
                  <a:pt x="955" y="817"/>
                </a:cubicBezTo>
                <a:cubicBezTo>
                  <a:pt x="960" y="817"/>
                  <a:pt x="969" y="816"/>
                  <a:pt x="967" y="808"/>
                </a:cubicBezTo>
                <a:cubicBezTo>
                  <a:pt x="969" y="807"/>
                  <a:pt x="971" y="807"/>
                  <a:pt x="972" y="805"/>
                </a:cubicBezTo>
                <a:cubicBezTo>
                  <a:pt x="974" y="806"/>
                  <a:pt x="970" y="807"/>
                  <a:pt x="971" y="808"/>
                </a:cubicBezTo>
                <a:cubicBezTo>
                  <a:pt x="973" y="807"/>
                  <a:pt x="975" y="810"/>
                  <a:pt x="974" y="806"/>
                </a:cubicBezTo>
                <a:cubicBezTo>
                  <a:pt x="977" y="808"/>
                  <a:pt x="978" y="805"/>
                  <a:pt x="981" y="805"/>
                </a:cubicBezTo>
                <a:cubicBezTo>
                  <a:pt x="982" y="807"/>
                  <a:pt x="978" y="811"/>
                  <a:pt x="977" y="814"/>
                </a:cubicBezTo>
                <a:cubicBezTo>
                  <a:pt x="976" y="814"/>
                  <a:pt x="976" y="812"/>
                  <a:pt x="975" y="812"/>
                </a:cubicBezTo>
                <a:cubicBezTo>
                  <a:pt x="976" y="815"/>
                  <a:pt x="969" y="822"/>
                  <a:pt x="975" y="823"/>
                </a:cubicBezTo>
                <a:cubicBezTo>
                  <a:pt x="975" y="826"/>
                  <a:pt x="974" y="827"/>
                  <a:pt x="973" y="830"/>
                </a:cubicBezTo>
                <a:cubicBezTo>
                  <a:pt x="974" y="831"/>
                  <a:pt x="978" y="829"/>
                  <a:pt x="980" y="829"/>
                </a:cubicBezTo>
                <a:cubicBezTo>
                  <a:pt x="979" y="826"/>
                  <a:pt x="979" y="825"/>
                  <a:pt x="976" y="826"/>
                </a:cubicBezTo>
                <a:cubicBezTo>
                  <a:pt x="976" y="823"/>
                  <a:pt x="978" y="821"/>
                  <a:pt x="977" y="818"/>
                </a:cubicBezTo>
                <a:cubicBezTo>
                  <a:pt x="980" y="817"/>
                  <a:pt x="980" y="818"/>
                  <a:pt x="983" y="819"/>
                </a:cubicBezTo>
                <a:cubicBezTo>
                  <a:pt x="986" y="818"/>
                  <a:pt x="988" y="809"/>
                  <a:pt x="993" y="814"/>
                </a:cubicBezTo>
                <a:cubicBezTo>
                  <a:pt x="998" y="810"/>
                  <a:pt x="997" y="801"/>
                  <a:pt x="1005" y="799"/>
                </a:cubicBezTo>
                <a:cubicBezTo>
                  <a:pt x="1004" y="797"/>
                  <a:pt x="1003" y="795"/>
                  <a:pt x="1004" y="792"/>
                </a:cubicBezTo>
                <a:cubicBezTo>
                  <a:pt x="1006" y="791"/>
                  <a:pt x="1007" y="789"/>
                  <a:pt x="1010" y="790"/>
                </a:cubicBezTo>
                <a:cubicBezTo>
                  <a:pt x="1010" y="793"/>
                  <a:pt x="1010" y="793"/>
                  <a:pt x="1010" y="793"/>
                </a:cubicBezTo>
                <a:cubicBezTo>
                  <a:pt x="1014" y="792"/>
                  <a:pt x="1015" y="788"/>
                  <a:pt x="1016" y="784"/>
                </a:cubicBezTo>
                <a:cubicBezTo>
                  <a:pt x="1022" y="786"/>
                  <a:pt x="1021" y="779"/>
                  <a:pt x="1025" y="777"/>
                </a:cubicBezTo>
                <a:cubicBezTo>
                  <a:pt x="1026" y="778"/>
                  <a:pt x="1028" y="778"/>
                  <a:pt x="1030" y="778"/>
                </a:cubicBezTo>
                <a:cubicBezTo>
                  <a:pt x="1030" y="782"/>
                  <a:pt x="1029" y="781"/>
                  <a:pt x="1030" y="785"/>
                </a:cubicBezTo>
                <a:cubicBezTo>
                  <a:pt x="1028" y="786"/>
                  <a:pt x="1028" y="784"/>
                  <a:pt x="1026" y="784"/>
                </a:cubicBezTo>
                <a:cubicBezTo>
                  <a:pt x="1032" y="792"/>
                  <a:pt x="1025" y="800"/>
                  <a:pt x="1017" y="802"/>
                </a:cubicBezTo>
                <a:cubicBezTo>
                  <a:pt x="1018" y="803"/>
                  <a:pt x="1020" y="804"/>
                  <a:pt x="1019" y="807"/>
                </a:cubicBezTo>
                <a:cubicBezTo>
                  <a:pt x="1023" y="807"/>
                  <a:pt x="1023" y="807"/>
                  <a:pt x="1023" y="807"/>
                </a:cubicBezTo>
                <a:cubicBezTo>
                  <a:pt x="1026" y="806"/>
                  <a:pt x="1021" y="805"/>
                  <a:pt x="1022" y="803"/>
                </a:cubicBezTo>
                <a:cubicBezTo>
                  <a:pt x="1025" y="801"/>
                  <a:pt x="1029" y="802"/>
                  <a:pt x="1032" y="800"/>
                </a:cubicBezTo>
                <a:cubicBezTo>
                  <a:pt x="1032" y="798"/>
                  <a:pt x="1030" y="796"/>
                  <a:pt x="1034" y="796"/>
                </a:cubicBezTo>
                <a:cubicBezTo>
                  <a:pt x="1031" y="794"/>
                  <a:pt x="1032" y="789"/>
                  <a:pt x="1031" y="785"/>
                </a:cubicBezTo>
                <a:cubicBezTo>
                  <a:pt x="1040" y="778"/>
                  <a:pt x="1050" y="771"/>
                  <a:pt x="1060" y="766"/>
                </a:cubicBezTo>
                <a:cubicBezTo>
                  <a:pt x="1060" y="768"/>
                  <a:pt x="1062" y="768"/>
                  <a:pt x="1061" y="770"/>
                </a:cubicBezTo>
                <a:cubicBezTo>
                  <a:pt x="1056" y="771"/>
                  <a:pt x="1055" y="778"/>
                  <a:pt x="1051" y="781"/>
                </a:cubicBezTo>
                <a:cubicBezTo>
                  <a:pt x="1053" y="785"/>
                  <a:pt x="1060" y="777"/>
                  <a:pt x="1063" y="780"/>
                </a:cubicBezTo>
                <a:cubicBezTo>
                  <a:pt x="1063" y="781"/>
                  <a:pt x="1062" y="781"/>
                  <a:pt x="1063" y="782"/>
                </a:cubicBezTo>
                <a:cubicBezTo>
                  <a:pt x="1054" y="786"/>
                  <a:pt x="1053" y="801"/>
                  <a:pt x="1041" y="795"/>
                </a:cubicBezTo>
                <a:close/>
                <a:moveTo>
                  <a:pt x="929" y="862"/>
                </a:moveTo>
                <a:cubicBezTo>
                  <a:pt x="930" y="866"/>
                  <a:pt x="928" y="867"/>
                  <a:pt x="924" y="867"/>
                </a:cubicBezTo>
                <a:cubicBezTo>
                  <a:pt x="921" y="863"/>
                  <a:pt x="923" y="859"/>
                  <a:pt x="928" y="858"/>
                </a:cubicBezTo>
                <a:cubicBezTo>
                  <a:pt x="930" y="861"/>
                  <a:pt x="924" y="863"/>
                  <a:pt x="929" y="862"/>
                </a:cubicBezTo>
                <a:close/>
                <a:moveTo>
                  <a:pt x="1047" y="751"/>
                </a:moveTo>
                <a:cubicBezTo>
                  <a:pt x="1044" y="757"/>
                  <a:pt x="1034" y="753"/>
                  <a:pt x="1038" y="744"/>
                </a:cubicBezTo>
                <a:cubicBezTo>
                  <a:pt x="1039" y="743"/>
                  <a:pt x="1042" y="746"/>
                  <a:pt x="1043" y="743"/>
                </a:cubicBezTo>
                <a:cubicBezTo>
                  <a:pt x="1045" y="743"/>
                  <a:pt x="1043" y="746"/>
                  <a:pt x="1042" y="746"/>
                </a:cubicBezTo>
                <a:cubicBezTo>
                  <a:pt x="1045" y="745"/>
                  <a:pt x="1044" y="749"/>
                  <a:pt x="1047" y="751"/>
                </a:cubicBezTo>
                <a:close/>
                <a:moveTo>
                  <a:pt x="1038" y="768"/>
                </a:moveTo>
                <a:cubicBezTo>
                  <a:pt x="1038" y="767"/>
                  <a:pt x="1041" y="762"/>
                  <a:pt x="1045" y="763"/>
                </a:cubicBezTo>
                <a:cubicBezTo>
                  <a:pt x="1045" y="766"/>
                  <a:pt x="1043" y="769"/>
                  <a:pt x="1038" y="769"/>
                </a:cubicBezTo>
                <a:cubicBezTo>
                  <a:pt x="1037" y="769"/>
                  <a:pt x="1038" y="768"/>
                  <a:pt x="1039" y="769"/>
                </a:cubicBezTo>
                <a:cubicBezTo>
                  <a:pt x="1040" y="767"/>
                  <a:pt x="1038" y="767"/>
                  <a:pt x="1038" y="768"/>
                </a:cubicBezTo>
                <a:close/>
                <a:moveTo>
                  <a:pt x="1040" y="718"/>
                </a:moveTo>
                <a:cubicBezTo>
                  <a:pt x="1037" y="718"/>
                  <a:pt x="1037" y="716"/>
                  <a:pt x="1034" y="717"/>
                </a:cubicBezTo>
                <a:cubicBezTo>
                  <a:pt x="1037" y="713"/>
                  <a:pt x="1043" y="711"/>
                  <a:pt x="1045" y="704"/>
                </a:cubicBezTo>
                <a:cubicBezTo>
                  <a:pt x="1048" y="704"/>
                  <a:pt x="1046" y="709"/>
                  <a:pt x="1050" y="707"/>
                </a:cubicBezTo>
                <a:cubicBezTo>
                  <a:pt x="1049" y="713"/>
                  <a:pt x="1042" y="713"/>
                  <a:pt x="1040" y="718"/>
                </a:cubicBezTo>
                <a:close/>
                <a:moveTo>
                  <a:pt x="1042" y="720"/>
                </a:moveTo>
                <a:cubicBezTo>
                  <a:pt x="1041" y="724"/>
                  <a:pt x="1042" y="723"/>
                  <a:pt x="1041" y="726"/>
                </a:cubicBezTo>
                <a:cubicBezTo>
                  <a:pt x="1037" y="725"/>
                  <a:pt x="1036" y="730"/>
                  <a:pt x="1033" y="728"/>
                </a:cubicBezTo>
                <a:cubicBezTo>
                  <a:pt x="1036" y="725"/>
                  <a:pt x="1036" y="720"/>
                  <a:pt x="1042" y="720"/>
                </a:cubicBezTo>
                <a:close/>
                <a:moveTo>
                  <a:pt x="1051" y="760"/>
                </a:moveTo>
                <a:cubicBezTo>
                  <a:pt x="1050" y="757"/>
                  <a:pt x="1053" y="757"/>
                  <a:pt x="1054" y="755"/>
                </a:cubicBezTo>
                <a:cubicBezTo>
                  <a:pt x="1058" y="758"/>
                  <a:pt x="1062" y="748"/>
                  <a:pt x="1070" y="750"/>
                </a:cubicBezTo>
                <a:cubicBezTo>
                  <a:pt x="1064" y="756"/>
                  <a:pt x="1059" y="759"/>
                  <a:pt x="1051" y="760"/>
                </a:cubicBezTo>
                <a:close/>
                <a:moveTo>
                  <a:pt x="1065" y="765"/>
                </a:moveTo>
                <a:cubicBezTo>
                  <a:pt x="1065" y="766"/>
                  <a:pt x="1064" y="767"/>
                  <a:pt x="1064" y="769"/>
                </a:cubicBezTo>
                <a:cubicBezTo>
                  <a:pt x="1061" y="769"/>
                  <a:pt x="1061" y="765"/>
                  <a:pt x="1062" y="764"/>
                </a:cubicBezTo>
                <a:cubicBezTo>
                  <a:pt x="1064" y="764"/>
                  <a:pt x="1064" y="765"/>
                  <a:pt x="1065" y="765"/>
                </a:cubicBezTo>
                <a:close/>
                <a:moveTo>
                  <a:pt x="1066" y="831"/>
                </a:moveTo>
                <a:cubicBezTo>
                  <a:pt x="1065" y="830"/>
                  <a:pt x="1064" y="830"/>
                  <a:pt x="1063" y="830"/>
                </a:cubicBezTo>
                <a:cubicBezTo>
                  <a:pt x="1064" y="828"/>
                  <a:pt x="1065" y="827"/>
                  <a:pt x="1067" y="827"/>
                </a:cubicBezTo>
                <a:cubicBezTo>
                  <a:pt x="1067" y="829"/>
                  <a:pt x="1066" y="830"/>
                  <a:pt x="1066" y="831"/>
                </a:cubicBezTo>
                <a:close/>
                <a:moveTo>
                  <a:pt x="1064" y="777"/>
                </a:moveTo>
                <a:cubicBezTo>
                  <a:pt x="1064" y="773"/>
                  <a:pt x="1064" y="773"/>
                  <a:pt x="1064" y="773"/>
                </a:cubicBezTo>
                <a:cubicBezTo>
                  <a:pt x="1066" y="773"/>
                  <a:pt x="1068" y="774"/>
                  <a:pt x="1068" y="776"/>
                </a:cubicBezTo>
                <a:cubicBezTo>
                  <a:pt x="1067" y="777"/>
                  <a:pt x="1066" y="777"/>
                  <a:pt x="1064" y="777"/>
                </a:cubicBezTo>
                <a:close/>
                <a:moveTo>
                  <a:pt x="1111" y="821"/>
                </a:moveTo>
                <a:cubicBezTo>
                  <a:pt x="1111" y="824"/>
                  <a:pt x="1107" y="823"/>
                  <a:pt x="1107" y="827"/>
                </a:cubicBezTo>
                <a:cubicBezTo>
                  <a:pt x="1105" y="827"/>
                  <a:pt x="1105" y="824"/>
                  <a:pt x="1102" y="825"/>
                </a:cubicBezTo>
                <a:cubicBezTo>
                  <a:pt x="1105" y="824"/>
                  <a:pt x="1106" y="821"/>
                  <a:pt x="1111" y="821"/>
                </a:cubicBezTo>
                <a:close/>
                <a:moveTo>
                  <a:pt x="1120" y="787"/>
                </a:moveTo>
                <a:cubicBezTo>
                  <a:pt x="1120" y="784"/>
                  <a:pt x="1123" y="784"/>
                  <a:pt x="1125" y="784"/>
                </a:cubicBezTo>
                <a:cubicBezTo>
                  <a:pt x="1125" y="786"/>
                  <a:pt x="1123" y="787"/>
                  <a:pt x="1120" y="787"/>
                </a:cubicBezTo>
                <a:close/>
                <a:moveTo>
                  <a:pt x="1125" y="761"/>
                </a:moveTo>
                <a:cubicBezTo>
                  <a:pt x="1124" y="764"/>
                  <a:pt x="1125" y="767"/>
                  <a:pt x="1121" y="767"/>
                </a:cubicBezTo>
                <a:cubicBezTo>
                  <a:pt x="1119" y="764"/>
                  <a:pt x="1122" y="761"/>
                  <a:pt x="1125" y="761"/>
                </a:cubicBezTo>
                <a:close/>
                <a:moveTo>
                  <a:pt x="1122" y="773"/>
                </a:moveTo>
                <a:cubicBezTo>
                  <a:pt x="1123" y="771"/>
                  <a:pt x="1120" y="771"/>
                  <a:pt x="1121" y="769"/>
                </a:cubicBezTo>
                <a:cubicBezTo>
                  <a:pt x="1126" y="769"/>
                  <a:pt x="1131" y="763"/>
                  <a:pt x="1131" y="771"/>
                </a:cubicBezTo>
                <a:cubicBezTo>
                  <a:pt x="1128" y="771"/>
                  <a:pt x="1127" y="772"/>
                  <a:pt x="1122" y="773"/>
                </a:cubicBezTo>
                <a:close/>
                <a:moveTo>
                  <a:pt x="1135" y="808"/>
                </a:moveTo>
                <a:cubicBezTo>
                  <a:pt x="1135" y="810"/>
                  <a:pt x="1134" y="811"/>
                  <a:pt x="1132" y="810"/>
                </a:cubicBezTo>
                <a:cubicBezTo>
                  <a:pt x="1132" y="811"/>
                  <a:pt x="1133" y="812"/>
                  <a:pt x="1133" y="813"/>
                </a:cubicBezTo>
                <a:cubicBezTo>
                  <a:pt x="1130" y="813"/>
                  <a:pt x="1130" y="813"/>
                  <a:pt x="1130" y="813"/>
                </a:cubicBezTo>
                <a:cubicBezTo>
                  <a:pt x="1130" y="812"/>
                  <a:pt x="1130" y="810"/>
                  <a:pt x="1129" y="810"/>
                </a:cubicBezTo>
                <a:cubicBezTo>
                  <a:pt x="1129" y="809"/>
                  <a:pt x="1130" y="810"/>
                  <a:pt x="1130" y="810"/>
                </a:cubicBezTo>
                <a:cubicBezTo>
                  <a:pt x="1131" y="810"/>
                  <a:pt x="1131" y="809"/>
                  <a:pt x="1131" y="808"/>
                </a:cubicBezTo>
                <a:lnTo>
                  <a:pt x="1135" y="808"/>
                </a:lnTo>
                <a:close/>
                <a:moveTo>
                  <a:pt x="1128" y="750"/>
                </a:moveTo>
                <a:cubicBezTo>
                  <a:pt x="1131" y="749"/>
                  <a:pt x="1131" y="754"/>
                  <a:pt x="1131" y="750"/>
                </a:cubicBezTo>
                <a:cubicBezTo>
                  <a:pt x="1132" y="750"/>
                  <a:pt x="1132" y="752"/>
                  <a:pt x="1132" y="753"/>
                </a:cubicBezTo>
                <a:cubicBezTo>
                  <a:pt x="1131" y="753"/>
                  <a:pt x="1130" y="753"/>
                  <a:pt x="1130" y="754"/>
                </a:cubicBezTo>
                <a:cubicBezTo>
                  <a:pt x="1129" y="754"/>
                  <a:pt x="1129" y="753"/>
                  <a:pt x="1129" y="752"/>
                </a:cubicBezTo>
                <a:cubicBezTo>
                  <a:pt x="1128" y="752"/>
                  <a:pt x="1128" y="752"/>
                  <a:pt x="1128" y="753"/>
                </a:cubicBezTo>
                <a:cubicBezTo>
                  <a:pt x="1127" y="753"/>
                  <a:pt x="1127" y="752"/>
                  <a:pt x="1127" y="751"/>
                </a:cubicBezTo>
                <a:cubicBezTo>
                  <a:pt x="1128" y="751"/>
                  <a:pt x="1128" y="751"/>
                  <a:pt x="1128" y="750"/>
                </a:cubicBezTo>
                <a:close/>
                <a:moveTo>
                  <a:pt x="1126" y="756"/>
                </a:moveTo>
                <a:cubicBezTo>
                  <a:pt x="1125" y="759"/>
                  <a:pt x="1122" y="761"/>
                  <a:pt x="1118" y="762"/>
                </a:cubicBezTo>
                <a:cubicBezTo>
                  <a:pt x="1120" y="758"/>
                  <a:pt x="1115" y="759"/>
                  <a:pt x="1115" y="755"/>
                </a:cubicBezTo>
                <a:cubicBezTo>
                  <a:pt x="1117" y="755"/>
                  <a:pt x="1119" y="755"/>
                  <a:pt x="1119" y="754"/>
                </a:cubicBezTo>
                <a:cubicBezTo>
                  <a:pt x="1122" y="754"/>
                  <a:pt x="1121" y="758"/>
                  <a:pt x="1126" y="756"/>
                </a:cubicBezTo>
                <a:close/>
                <a:moveTo>
                  <a:pt x="1121" y="731"/>
                </a:moveTo>
                <a:cubicBezTo>
                  <a:pt x="1120" y="733"/>
                  <a:pt x="1120" y="734"/>
                  <a:pt x="1119" y="735"/>
                </a:cubicBezTo>
                <a:cubicBezTo>
                  <a:pt x="1116" y="735"/>
                  <a:pt x="1117" y="730"/>
                  <a:pt x="1121" y="731"/>
                </a:cubicBezTo>
                <a:close/>
                <a:moveTo>
                  <a:pt x="1103" y="692"/>
                </a:moveTo>
                <a:cubicBezTo>
                  <a:pt x="1104" y="693"/>
                  <a:pt x="1104" y="694"/>
                  <a:pt x="1105" y="694"/>
                </a:cubicBezTo>
                <a:cubicBezTo>
                  <a:pt x="1105" y="697"/>
                  <a:pt x="1103" y="699"/>
                  <a:pt x="1100" y="700"/>
                </a:cubicBezTo>
                <a:cubicBezTo>
                  <a:pt x="1098" y="698"/>
                  <a:pt x="1101" y="694"/>
                  <a:pt x="1103" y="692"/>
                </a:cubicBezTo>
                <a:close/>
                <a:moveTo>
                  <a:pt x="1091" y="752"/>
                </a:moveTo>
                <a:cubicBezTo>
                  <a:pt x="1093" y="751"/>
                  <a:pt x="1093" y="752"/>
                  <a:pt x="1094" y="753"/>
                </a:cubicBezTo>
                <a:cubicBezTo>
                  <a:pt x="1100" y="744"/>
                  <a:pt x="1113" y="742"/>
                  <a:pt x="1122" y="736"/>
                </a:cubicBezTo>
                <a:cubicBezTo>
                  <a:pt x="1121" y="739"/>
                  <a:pt x="1120" y="741"/>
                  <a:pt x="1119" y="743"/>
                </a:cubicBezTo>
                <a:cubicBezTo>
                  <a:pt x="1116" y="744"/>
                  <a:pt x="1117" y="742"/>
                  <a:pt x="1114" y="743"/>
                </a:cubicBezTo>
                <a:cubicBezTo>
                  <a:pt x="1114" y="745"/>
                  <a:pt x="1115" y="746"/>
                  <a:pt x="1116" y="746"/>
                </a:cubicBezTo>
                <a:cubicBezTo>
                  <a:pt x="1120" y="747"/>
                  <a:pt x="1119" y="742"/>
                  <a:pt x="1123" y="743"/>
                </a:cubicBezTo>
                <a:cubicBezTo>
                  <a:pt x="1122" y="750"/>
                  <a:pt x="1119" y="753"/>
                  <a:pt x="1113" y="754"/>
                </a:cubicBezTo>
                <a:cubicBezTo>
                  <a:pt x="1112" y="755"/>
                  <a:pt x="1111" y="756"/>
                  <a:pt x="1110" y="757"/>
                </a:cubicBezTo>
                <a:cubicBezTo>
                  <a:pt x="1110" y="759"/>
                  <a:pt x="1111" y="757"/>
                  <a:pt x="1113" y="757"/>
                </a:cubicBezTo>
                <a:cubicBezTo>
                  <a:pt x="1111" y="761"/>
                  <a:pt x="1112" y="765"/>
                  <a:pt x="1115" y="766"/>
                </a:cubicBezTo>
                <a:cubicBezTo>
                  <a:pt x="1116" y="769"/>
                  <a:pt x="1114" y="770"/>
                  <a:pt x="1113" y="772"/>
                </a:cubicBezTo>
                <a:cubicBezTo>
                  <a:pt x="1110" y="771"/>
                  <a:pt x="1108" y="767"/>
                  <a:pt x="1111" y="765"/>
                </a:cubicBezTo>
                <a:cubicBezTo>
                  <a:pt x="1105" y="767"/>
                  <a:pt x="1102" y="772"/>
                  <a:pt x="1096" y="773"/>
                </a:cubicBezTo>
                <a:cubicBezTo>
                  <a:pt x="1095" y="773"/>
                  <a:pt x="1096" y="772"/>
                  <a:pt x="1096" y="771"/>
                </a:cubicBezTo>
                <a:cubicBezTo>
                  <a:pt x="1091" y="773"/>
                  <a:pt x="1088" y="775"/>
                  <a:pt x="1084" y="778"/>
                </a:cubicBezTo>
                <a:cubicBezTo>
                  <a:pt x="1081" y="776"/>
                  <a:pt x="1086" y="774"/>
                  <a:pt x="1087" y="773"/>
                </a:cubicBezTo>
                <a:cubicBezTo>
                  <a:pt x="1083" y="769"/>
                  <a:pt x="1090" y="765"/>
                  <a:pt x="1086" y="759"/>
                </a:cubicBezTo>
                <a:cubicBezTo>
                  <a:pt x="1086" y="758"/>
                  <a:pt x="1082" y="761"/>
                  <a:pt x="1082" y="756"/>
                </a:cubicBezTo>
                <a:cubicBezTo>
                  <a:pt x="1086" y="758"/>
                  <a:pt x="1091" y="757"/>
                  <a:pt x="1091" y="752"/>
                </a:cubicBezTo>
                <a:close/>
                <a:moveTo>
                  <a:pt x="1083" y="748"/>
                </a:moveTo>
                <a:cubicBezTo>
                  <a:pt x="1081" y="750"/>
                  <a:pt x="1078" y="748"/>
                  <a:pt x="1076" y="749"/>
                </a:cubicBezTo>
                <a:cubicBezTo>
                  <a:pt x="1076" y="747"/>
                  <a:pt x="1083" y="743"/>
                  <a:pt x="1083" y="748"/>
                </a:cubicBezTo>
                <a:close/>
                <a:moveTo>
                  <a:pt x="1076" y="807"/>
                </a:moveTo>
                <a:cubicBezTo>
                  <a:pt x="1076" y="803"/>
                  <a:pt x="1072" y="803"/>
                  <a:pt x="1073" y="798"/>
                </a:cubicBezTo>
                <a:cubicBezTo>
                  <a:pt x="1074" y="796"/>
                  <a:pt x="1079" y="795"/>
                  <a:pt x="1081" y="797"/>
                </a:cubicBezTo>
                <a:cubicBezTo>
                  <a:pt x="1084" y="797"/>
                  <a:pt x="1080" y="795"/>
                  <a:pt x="1081" y="793"/>
                </a:cubicBezTo>
                <a:cubicBezTo>
                  <a:pt x="1086" y="793"/>
                  <a:pt x="1087" y="790"/>
                  <a:pt x="1091" y="789"/>
                </a:cubicBezTo>
                <a:cubicBezTo>
                  <a:pt x="1092" y="786"/>
                  <a:pt x="1088" y="788"/>
                  <a:pt x="1089" y="785"/>
                </a:cubicBezTo>
                <a:cubicBezTo>
                  <a:pt x="1090" y="783"/>
                  <a:pt x="1093" y="782"/>
                  <a:pt x="1096" y="782"/>
                </a:cubicBezTo>
                <a:cubicBezTo>
                  <a:pt x="1095" y="779"/>
                  <a:pt x="1095" y="777"/>
                  <a:pt x="1096" y="774"/>
                </a:cubicBezTo>
                <a:cubicBezTo>
                  <a:pt x="1099" y="774"/>
                  <a:pt x="1099" y="774"/>
                  <a:pt x="1099" y="774"/>
                </a:cubicBezTo>
                <a:cubicBezTo>
                  <a:pt x="1099" y="777"/>
                  <a:pt x="1101" y="779"/>
                  <a:pt x="1099" y="781"/>
                </a:cubicBezTo>
                <a:cubicBezTo>
                  <a:pt x="1103" y="781"/>
                  <a:pt x="1103" y="777"/>
                  <a:pt x="1103" y="774"/>
                </a:cubicBezTo>
                <a:cubicBezTo>
                  <a:pt x="1108" y="776"/>
                  <a:pt x="1106" y="775"/>
                  <a:pt x="1112" y="774"/>
                </a:cubicBezTo>
                <a:cubicBezTo>
                  <a:pt x="1112" y="777"/>
                  <a:pt x="1114" y="779"/>
                  <a:pt x="1113" y="782"/>
                </a:cubicBezTo>
                <a:cubicBezTo>
                  <a:pt x="1103" y="786"/>
                  <a:pt x="1102" y="797"/>
                  <a:pt x="1092" y="800"/>
                </a:cubicBezTo>
                <a:cubicBezTo>
                  <a:pt x="1090" y="800"/>
                  <a:pt x="1090" y="798"/>
                  <a:pt x="1088" y="797"/>
                </a:cubicBezTo>
                <a:cubicBezTo>
                  <a:pt x="1084" y="805"/>
                  <a:pt x="1081" y="815"/>
                  <a:pt x="1070" y="816"/>
                </a:cubicBezTo>
                <a:cubicBezTo>
                  <a:pt x="1071" y="812"/>
                  <a:pt x="1076" y="812"/>
                  <a:pt x="1076" y="807"/>
                </a:cubicBezTo>
                <a:close/>
                <a:moveTo>
                  <a:pt x="1066" y="712"/>
                </a:moveTo>
                <a:cubicBezTo>
                  <a:pt x="1069" y="714"/>
                  <a:pt x="1066" y="717"/>
                  <a:pt x="1069" y="719"/>
                </a:cubicBezTo>
                <a:cubicBezTo>
                  <a:pt x="1067" y="723"/>
                  <a:pt x="1063" y="724"/>
                  <a:pt x="1059" y="724"/>
                </a:cubicBezTo>
                <a:cubicBezTo>
                  <a:pt x="1060" y="720"/>
                  <a:pt x="1057" y="720"/>
                  <a:pt x="1055" y="719"/>
                </a:cubicBezTo>
                <a:cubicBezTo>
                  <a:pt x="1056" y="715"/>
                  <a:pt x="1060" y="712"/>
                  <a:pt x="1066" y="712"/>
                </a:cubicBezTo>
                <a:close/>
                <a:moveTo>
                  <a:pt x="1054" y="736"/>
                </a:moveTo>
                <a:cubicBezTo>
                  <a:pt x="1054" y="737"/>
                  <a:pt x="1056" y="740"/>
                  <a:pt x="1054" y="740"/>
                </a:cubicBezTo>
                <a:cubicBezTo>
                  <a:pt x="1054" y="742"/>
                  <a:pt x="1056" y="739"/>
                  <a:pt x="1059" y="740"/>
                </a:cubicBezTo>
                <a:cubicBezTo>
                  <a:pt x="1059" y="737"/>
                  <a:pt x="1057" y="737"/>
                  <a:pt x="1057" y="734"/>
                </a:cubicBezTo>
                <a:cubicBezTo>
                  <a:pt x="1059" y="732"/>
                  <a:pt x="1063" y="731"/>
                  <a:pt x="1063" y="726"/>
                </a:cubicBezTo>
                <a:cubicBezTo>
                  <a:pt x="1067" y="726"/>
                  <a:pt x="1067" y="725"/>
                  <a:pt x="1070" y="726"/>
                </a:cubicBezTo>
                <a:cubicBezTo>
                  <a:pt x="1070" y="731"/>
                  <a:pt x="1068" y="731"/>
                  <a:pt x="1068" y="734"/>
                </a:cubicBezTo>
                <a:cubicBezTo>
                  <a:pt x="1066" y="734"/>
                  <a:pt x="1065" y="733"/>
                  <a:pt x="1062" y="733"/>
                </a:cubicBezTo>
                <a:cubicBezTo>
                  <a:pt x="1062" y="736"/>
                  <a:pt x="1063" y="737"/>
                  <a:pt x="1065" y="737"/>
                </a:cubicBezTo>
                <a:cubicBezTo>
                  <a:pt x="1065" y="740"/>
                  <a:pt x="1063" y="740"/>
                  <a:pt x="1062" y="742"/>
                </a:cubicBezTo>
                <a:cubicBezTo>
                  <a:pt x="1061" y="741"/>
                  <a:pt x="1061" y="740"/>
                  <a:pt x="1061" y="739"/>
                </a:cubicBezTo>
                <a:cubicBezTo>
                  <a:pt x="1058" y="740"/>
                  <a:pt x="1059" y="742"/>
                  <a:pt x="1059" y="745"/>
                </a:cubicBezTo>
                <a:cubicBezTo>
                  <a:pt x="1056" y="747"/>
                  <a:pt x="1056" y="753"/>
                  <a:pt x="1050" y="750"/>
                </a:cubicBezTo>
                <a:cubicBezTo>
                  <a:pt x="1051" y="749"/>
                  <a:pt x="1052" y="748"/>
                  <a:pt x="1052" y="746"/>
                </a:cubicBezTo>
                <a:cubicBezTo>
                  <a:pt x="1050" y="744"/>
                  <a:pt x="1049" y="747"/>
                  <a:pt x="1047" y="747"/>
                </a:cubicBezTo>
                <a:cubicBezTo>
                  <a:pt x="1042" y="742"/>
                  <a:pt x="1049" y="737"/>
                  <a:pt x="1054" y="736"/>
                </a:cubicBezTo>
                <a:close/>
                <a:moveTo>
                  <a:pt x="1050" y="704"/>
                </a:moveTo>
                <a:cubicBezTo>
                  <a:pt x="1047" y="705"/>
                  <a:pt x="1047" y="703"/>
                  <a:pt x="1044" y="704"/>
                </a:cubicBezTo>
                <a:cubicBezTo>
                  <a:pt x="1043" y="700"/>
                  <a:pt x="1047" y="701"/>
                  <a:pt x="1047" y="698"/>
                </a:cubicBezTo>
                <a:cubicBezTo>
                  <a:pt x="1039" y="702"/>
                  <a:pt x="1040" y="714"/>
                  <a:pt x="1031" y="716"/>
                </a:cubicBezTo>
                <a:cubicBezTo>
                  <a:pt x="1028" y="714"/>
                  <a:pt x="1033" y="711"/>
                  <a:pt x="1030" y="710"/>
                </a:cubicBezTo>
                <a:cubicBezTo>
                  <a:pt x="1022" y="710"/>
                  <a:pt x="1024" y="721"/>
                  <a:pt x="1016" y="721"/>
                </a:cubicBezTo>
                <a:cubicBezTo>
                  <a:pt x="1015" y="717"/>
                  <a:pt x="1020" y="715"/>
                  <a:pt x="1015" y="717"/>
                </a:cubicBezTo>
                <a:cubicBezTo>
                  <a:pt x="1014" y="711"/>
                  <a:pt x="1018" y="712"/>
                  <a:pt x="1020" y="710"/>
                </a:cubicBezTo>
                <a:cubicBezTo>
                  <a:pt x="1019" y="707"/>
                  <a:pt x="1018" y="711"/>
                  <a:pt x="1016" y="710"/>
                </a:cubicBezTo>
                <a:cubicBezTo>
                  <a:pt x="1017" y="705"/>
                  <a:pt x="1024" y="704"/>
                  <a:pt x="1019" y="697"/>
                </a:cubicBezTo>
                <a:cubicBezTo>
                  <a:pt x="1021" y="697"/>
                  <a:pt x="1023" y="697"/>
                  <a:pt x="1023" y="696"/>
                </a:cubicBezTo>
                <a:cubicBezTo>
                  <a:pt x="1026" y="697"/>
                  <a:pt x="1023" y="699"/>
                  <a:pt x="1023" y="701"/>
                </a:cubicBezTo>
                <a:cubicBezTo>
                  <a:pt x="1026" y="703"/>
                  <a:pt x="1026" y="700"/>
                  <a:pt x="1030" y="700"/>
                </a:cubicBezTo>
                <a:cubicBezTo>
                  <a:pt x="1038" y="705"/>
                  <a:pt x="1043" y="693"/>
                  <a:pt x="1051" y="692"/>
                </a:cubicBezTo>
                <a:cubicBezTo>
                  <a:pt x="1048" y="697"/>
                  <a:pt x="1053" y="699"/>
                  <a:pt x="1050" y="704"/>
                </a:cubicBezTo>
                <a:close/>
                <a:moveTo>
                  <a:pt x="1067" y="678"/>
                </a:moveTo>
                <a:cubicBezTo>
                  <a:pt x="1065" y="679"/>
                  <a:pt x="1065" y="678"/>
                  <a:pt x="1064" y="678"/>
                </a:cubicBezTo>
                <a:cubicBezTo>
                  <a:pt x="1064" y="675"/>
                  <a:pt x="1065" y="674"/>
                  <a:pt x="1068" y="675"/>
                </a:cubicBezTo>
                <a:cubicBezTo>
                  <a:pt x="1068" y="677"/>
                  <a:pt x="1067" y="677"/>
                  <a:pt x="1067" y="678"/>
                </a:cubicBezTo>
                <a:close/>
                <a:moveTo>
                  <a:pt x="1067" y="520"/>
                </a:moveTo>
                <a:cubicBezTo>
                  <a:pt x="1068" y="518"/>
                  <a:pt x="1069" y="516"/>
                  <a:pt x="1072" y="517"/>
                </a:cubicBezTo>
                <a:cubicBezTo>
                  <a:pt x="1072" y="519"/>
                  <a:pt x="1068" y="521"/>
                  <a:pt x="1067" y="520"/>
                </a:cubicBezTo>
                <a:close/>
                <a:moveTo>
                  <a:pt x="1100" y="574"/>
                </a:moveTo>
                <a:cubicBezTo>
                  <a:pt x="1100" y="577"/>
                  <a:pt x="1098" y="578"/>
                  <a:pt x="1095" y="578"/>
                </a:cubicBezTo>
                <a:cubicBezTo>
                  <a:pt x="1096" y="577"/>
                  <a:pt x="1097" y="574"/>
                  <a:pt x="1100" y="574"/>
                </a:cubicBezTo>
                <a:close/>
                <a:moveTo>
                  <a:pt x="1098" y="659"/>
                </a:moveTo>
                <a:cubicBezTo>
                  <a:pt x="1098" y="656"/>
                  <a:pt x="1098" y="654"/>
                  <a:pt x="1099" y="652"/>
                </a:cubicBezTo>
                <a:cubicBezTo>
                  <a:pt x="1102" y="652"/>
                  <a:pt x="1102" y="654"/>
                  <a:pt x="1104" y="653"/>
                </a:cubicBezTo>
                <a:cubicBezTo>
                  <a:pt x="1104" y="657"/>
                  <a:pt x="1101" y="658"/>
                  <a:pt x="1098" y="659"/>
                </a:cubicBezTo>
                <a:close/>
                <a:moveTo>
                  <a:pt x="1090" y="597"/>
                </a:moveTo>
                <a:cubicBezTo>
                  <a:pt x="1090" y="588"/>
                  <a:pt x="1099" y="584"/>
                  <a:pt x="1106" y="585"/>
                </a:cubicBezTo>
                <a:cubicBezTo>
                  <a:pt x="1103" y="591"/>
                  <a:pt x="1097" y="595"/>
                  <a:pt x="1090" y="597"/>
                </a:cubicBezTo>
                <a:close/>
                <a:moveTo>
                  <a:pt x="1125" y="506"/>
                </a:moveTo>
                <a:cubicBezTo>
                  <a:pt x="1125" y="509"/>
                  <a:pt x="1124" y="513"/>
                  <a:pt x="1120" y="513"/>
                </a:cubicBezTo>
                <a:cubicBezTo>
                  <a:pt x="1119" y="508"/>
                  <a:pt x="1121" y="505"/>
                  <a:pt x="1125" y="506"/>
                </a:cubicBezTo>
                <a:close/>
                <a:moveTo>
                  <a:pt x="1127" y="527"/>
                </a:moveTo>
                <a:cubicBezTo>
                  <a:pt x="1127" y="534"/>
                  <a:pt x="1121" y="535"/>
                  <a:pt x="1117" y="538"/>
                </a:cubicBezTo>
                <a:cubicBezTo>
                  <a:pt x="1116" y="536"/>
                  <a:pt x="1115" y="534"/>
                  <a:pt x="1115" y="531"/>
                </a:cubicBezTo>
                <a:cubicBezTo>
                  <a:pt x="1122" y="532"/>
                  <a:pt x="1122" y="524"/>
                  <a:pt x="1127" y="527"/>
                </a:cubicBezTo>
                <a:close/>
                <a:moveTo>
                  <a:pt x="1151" y="586"/>
                </a:moveTo>
                <a:cubicBezTo>
                  <a:pt x="1148" y="585"/>
                  <a:pt x="1151" y="579"/>
                  <a:pt x="1155" y="580"/>
                </a:cubicBezTo>
                <a:cubicBezTo>
                  <a:pt x="1155" y="583"/>
                  <a:pt x="1152" y="584"/>
                  <a:pt x="1151" y="586"/>
                </a:cubicBezTo>
                <a:close/>
                <a:moveTo>
                  <a:pt x="1151" y="561"/>
                </a:moveTo>
                <a:cubicBezTo>
                  <a:pt x="1151" y="579"/>
                  <a:pt x="1132" y="583"/>
                  <a:pt x="1119" y="585"/>
                </a:cubicBezTo>
                <a:cubicBezTo>
                  <a:pt x="1119" y="582"/>
                  <a:pt x="1117" y="580"/>
                  <a:pt x="1119" y="578"/>
                </a:cubicBezTo>
                <a:cubicBezTo>
                  <a:pt x="1116" y="578"/>
                  <a:pt x="1114" y="583"/>
                  <a:pt x="1111" y="580"/>
                </a:cubicBezTo>
                <a:cubicBezTo>
                  <a:pt x="1115" y="576"/>
                  <a:pt x="1120" y="574"/>
                  <a:pt x="1121" y="567"/>
                </a:cubicBezTo>
                <a:cubicBezTo>
                  <a:pt x="1126" y="568"/>
                  <a:pt x="1125" y="563"/>
                  <a:pt x="1129" y="562"/>
                </a:cubicBezTo>
                <a:cubicBezTo>
                  <a:pt x="1132" y="561"/>
                  <a:pt x="1130" y="565"/>
                  <a:pt x="1133" y="565"/>
                </a:cubicBezTo>
                <a:cubicBezTo>
                  <a:pt x="1139" y="558"/>
                  <a:pt x="1149" y="551"/>
                  <a:pt x="1157" y="556"/>
                </a:cubicBezTo>
                <a:cubicBezTo>
                  <a:pt x="1155" y="557"/>
                  <a:pt x="1154" y="561"/>
                  <a:pt x="1151" y="561"/>
                </a:cubicBezTo>
                <a:close/>
                <a:moveTo>
                  <a:pt x="1158" y="556"/>
                </a:moveTo>
                <a:cubicBezTo>
                  <a:pt x="1157" y="551"/>
                  <a:pt x="1163" y="553"/>
                  <a:pt x="1161" y="547"/>
                </a:cubicBezTo>
                <a:cubicBezTo>
                  <a:pt x="1165" y="547"/>
                  <a:pt x="1165" y="547"/>
                  <a:pt x="1165" y="547"/>
                </a:cubicBezTo>
                <a:cubicBezTo>
                  <a:pt x="1165" y="552"/>
                  <a:pt x="1161" y="554"/>
                  <a:pt x="1158" y="556"/>
                </a:cubicBezTo>
                <a:close/>
                <a:moveTo>
                  <a:pt x="1179" y="548"/>
                </a:moveTo>
                <a:cubicBezTo>
                  <a:pt x="1178" y="551"/>
                  <a:pt x="1177" y="552"/>
                  <a:pt x="1175" y="552"/>
                </a:cubicBezTo>
                <a:cubicBezTo>
                  <a:pt x="1175" y="550"/>
                  <a:pt x="1176" y="548"/>
                  <a:pt x="1179" y="548"/>
                </a:cubicBezTo>
                <a:close/>
                <a:moveTo>
                  <a:pt x="1177" y="514"/>
                </a:moveTo>
                <a:cubicBezTo>
                  <a:pt x="1176" y="512"/>
                  <a:pt x="1177" y="510"/>
                  <a:pt x="1178" y="509"/>
                </a:cubicBezTo>
                <a:cubicBezTo>
                  <a:pt x="1180" y="509"/>
                  <a:pt x="1180" y="511"/>
                  <a:pt x="1182" y="510"/>
                </a:cubicBezTo>
                <a:cubicBezTo>
                  <a:pt x="1182" y="513"/>
                  <a:pt x="1180" y="514"/>
                  <a:pt x="1177" y="514"/>
                </a:cubicBezTo>
                <a:close/>
                <a:moveTo>
                  <a:pt x="1112" y="747"/>
                </a:moveTo>
                <a:cubicBezTo>
                  <a:pt x="1108" y="748"/>
                  <a:pt x="1111" y="752"/>
                  <a:pt x="1113" y="754"/>
                </a:cubicBezTo>
                <a:cubicBezTo>
                  <a:pt x="1113" y="752"/>
                  <a:pt x="1114" y="752"/>
                  <a:pt x="1114" y="750"/>
                </a:cubicBezTo>
                <a:cubicBezTo>
                  <a:pt x="1113" y="749"/>
                  <a:pt x="1112" y="749"/>
                  <a:pt x="1112" y="747"/>
                </a:cubicBezTo>
                <a:close/>
                <a:moveTo>
                  <a:pt x="700" y="1082"/>
                </a:moveTo>
                <a:cubicBezTo>
                  <a:pt x="699" y="1085"/>
                  <a:pt x="702" y="1084"/>
                  <a:pt x="702" y="1085"/>
                </a:cubicBezTo>
                <a:cubicBezTo>
                  <a:pt x="704" y="1082"/>
                  <a:pt x="712" y="1083"/>
                  <a:pt x="715" y="1081"/>
                </a:cubicBezTo>
                <a:cubicBezTo>
                  <a:pt x="710" y="1075"/>
                  <a:pt x="707" y="1081"/>
                  <a:pt x="700" y="1082"/>
                </a:cubicBezTo>
                <a:close/>
                <a:moveTo>
                  <a:pt x="927" y="95"/>
                </a:moveTo>
                <a:cubicBezTo>
                  <a:pt x="937" y="94"/>
                  <a:pt x="932" y="90"/>
                  <a:pt x="927" y="95"/>
                </a:cubicBezTo>
                <a:close/>
                <a:moveTo>
                  <a:pt x="1147" y="166"/>
                </a:moveTo>
                <a:cubicBezTo>
                  <a:pt x="1143" y="165"/>
                  <a:pt x="1136" y="171"/>
                  <a:pt x="1141" y="174"/>
                </a:cubicBezTo>
                <a:cubicBezTo>
                  <a:pt x="1143" y="172"/>
                  <a:pt x="1142" y="167"/>
                  <a:pt x="1147" y="167"/>
                </a:cubicBezTo>
                <a:cubicBezTo>
                  <a:pt x="1147" y="167"/>
                  <a:pt x="1148" y="166"/>
                  <a:pt x="1147" y="166"/>
                </a:cubicBezTo>
                <a:close/>
                <a:moveTo>
                  <a:pt x="959" y="188"/>
                </a:moveTo>
                <a:cubicBezTo>
                  <a:pt x="961" y="182"/>
                  <a:pt x="971" y="177"/>
                  <a:pt x="976" y="181"/>
                </a:cubicBezTo>
                <a:cubicBezTo>
                  <a:pt x="981" y="176"/>
                  <a:pt x="993" y="173"/>
                  <a:pt x="994" y="167"/>
                </a:cubicBezTo>
                <a:cubicBezTo>
                  <a:pt x="979" y="168"/>
                  <a:pt x="971" y="179"/>
                  <a:pt x="957" y="183"/>
                </a:cubicBezTo>
                <a:cubicBezTo>
                  <a:pt x="957" y="185"/>
                  <a:pt x="957" y="187"/>
                  <a:pt x="959" y="188"/>
                </a:cubicBezTo>
                <a:close/>
                <a:moveTo>
                  <a:pt x="1152" y="259"/>
                </a:moveTo>
                <a:cubicBezTo>
                  <a:pt x="1152" y="256"/>
                  <a:pt x="1155" y="255"/>
                  <a:pt x="1157" y="253"/>
                </a:cubicBezTo>
                <a:cubicBezTo>
                  <a:pt x="1154" y="251"/>
                  <a:pt x="1151" y="249"/>
                  <a:pt x="1147" y="249"/>
                </a:cubicBezTo>
                <a:cubicBezTo>
                  <a:pt x="1148" y="254"/>
                  <a:pt x="1151" y="256"/>
                  <a:pt x="1153" y="255"/>
                </a:cubicBezTo>
                <a:cubicBezTo>
                  <a:pt x="1152" y="257"/>
                  <a:pt x="1148" y="258"/>
                  <a:pt x="1152" y="259"/>
                </a:cubicBezTo>
                <a:close/>
                <a:moveTo>
                  <a:pt x="1192" y="338"/>
                </a:moveTo>
                <a:cubicBezTo>
                  <a:pt x="1197" y="336"/>
                  <a:pt x="1200" y="334"/>
                  <a:pt x="1203" y="331"/>
                </a:cubicBezTo>
                <a:cubicBezTo>
                  <a:pt x="1200" y="333"/>
                  <a:pt x="1191" y="334"/>
                  <a:pt x="1192" y="338"/>
                </a:cubicBezTo>
                <a:close/>
                <a:moveTo>
                  <a:pt x="1219" y="382"/>
                </a:moveTo>
                <a:cubicBezTo>
                  <a:pt x="1223" y="382"/>
                  <a:pt x="1228" y="384"/>
                  <a:pt x="1231" y="378"/>
                </a:cubicBezTo>
                <a:cubicBezTo>
                  <a:pt x="1228" y="377"/>
                  <a:pt x="1226" y="381"/>
                  <a:pt x="1225" y="378"/>
                </a:cubicBezTo>
                <a:cubicBezTo>
                  <a:pt x="1228" y="377"/>
                  <a:pt x="1230" y="375"/>
                  <a:pt x="1232" y="374"/>
                </a:cubicBezTo>
                <a:cubicBezTo>
                  <a:pt x="1229" y="375"/>
                  <a:pt x="1226" y="375"/>
                  <a:pt x="1223" y="373"/>
                </a:cubicBezTo>
                <a:cubicBezTo>
                  <a:pt x="1223" y="377"/>
                  <a:pt x="1219" y="378"/>
                  <a:pt x="1219" y="382"/>
                </a:cubicBezTo>
                <a:close/>
                <a:moveTo>
                  <a:pt x="1162" y="385"/>
                </a:moveTo>
                <a:cubicBezTo>
                  <a:pt x="1170" y="385"/>
                  <a:pt x="1172" y="376"/>
                  <a:pt x="1179" y="378"/>
                </a:cubicBezTo>
                <a:cubicBezTo>
                  <a:pt x="1175" y="373"/>
                  <a:pt x="1166" y="382"/>
                  <a:pt x="1162" y="385"/>
                </a:cubicBezTo>
                <a:close/>
                <a:moveTo>
                  <a:pt x="1215" y="381"/>
                </a:moveTo>
                <a:cubicBezTo>
                  <a:pt x="1213" y="381"/>
                  <a:pt x="1202" y="379"/>
                  <a:pt x="1201" y="387"/>
                </a:cubicBezTo>
                <a:cubicBezTo>
                  <a:pt x="1204" y="387"/>
                  <a:pt x="1207" y="387"/>
                  <a:pt x="1208" y="390"/>
                </a:cubicBezTo>
                <a:cubicBezTo>
                  <a:pt x="1204" y="391"/>
                  <a:pt x="1203" y="394"/>
                  <a:pt x="1199" y="394"/>
                </a:cubicBezTo>
                <a:cubicBezTo>
                  <a:pt x="1201" y="396"/>
                  <a:pt x="1205" y="392"/>
                  <a:pt x="1208" y="390"/>
                </a:cubicBezTo>
                <a:cubicBezTo>
                  <a:pt x="1211" y="390"/>
                  <a:pt x="1213" y="390"/>
                  <a:pt x="1213" y="388"/>
                </a:cubicBezTo>
                <a:cubicBezTo>
                  <a:pt x="1212" y="387"/>
                  <a:pt x="1209" y="389"/>
                  <a:pt x="1209" y="387"/>
                </a:cubicBezTo>
                <a:cubicBezTo>
                  <a:pt x="1209" y="383"/>
                  <a:pt x="1214" y="384"/>
                  <a:pt x="1215" y="381"/>
                </a:cubicBezTo>
                <a:close/>
                <a:moveTo>
                  <a:pt x="1267" y="409"/>
                </a:moveTo>
                <a:cubicBezTo>
                  <a:pt x="1269" y="403"/>
                  <a:pt x="1274" y="398"/>
                  <a:pt x="1282" y="398"/>
                </a:cubicBezTo>
                <a:cubicBezTo>
                  <a:pt x="1285" y="394"/>
                  <a:pt x="1291" y="392"/>
                  <a:pt x="1287" y="393"/>
                </a:cubicBezTo>
                <a:cubicBezTo>
                  <a:pt x="1282" y="394"/>
                  <a:pt x="1262" y="406"/>
                  <a:pt x="1255" y="404"/>
                </a:cubicBezTo>
                <a:cubicBezTo>
                  <a:pt x="1255" y="405"/>
                  <a:pt x="1258" y="405"/>
                  <a:pt x="1257" y="407"/>
                </a:cubicBezTo>
                <a:cubicBezTo>
                  <a:pt x="1253" y="407"/>
                  <a:pt x="1253" y="410"/>
                  <a:pt x="1251" y="412"/>
                </a:cubicBezTo>
                <a:cubicBezTo>
                  <a:pt x="1256" y="414"/>
                  <a:pt x="1259" y="407"/>
                  <a:pt x="1267" y="409"/>
                </a:cubicBezTo>
                <a:close/>
                <a:moveTo>
                  <a:pt x="1230" y="407"/>
                </a:moveTo>
                <a:cubicBezTo>
                  <a:pt x="1229" y="408"/>
                  <a:pt x="1226" y="408"/>
                  <a:pt x="1226" y="406"/>
                </a:cubicBezTo>
                <a:cubicBezTo>
                  <a:pt x="1226" y="404"/>
                  <a:pt x="1230" y="405"/>
                  <a:pt x="1230" y="403"/>
                </a:cubicBezTo>
                <a:cubicBezTo>
                  <a:pt x="1229" y="403"/>
                  <a:pt x="1229" y="401"/>
                  <a:pt x="1229" y="400"/>
                </a:cubicBezTo>
                <a:cubicBezTo>
                  <a:pt x="1226" y="401"/>
                  <a:pt x="1224" y="401"/>
                  <a:pt x="1223" y="399"/>
                </a:cubicBezTo>
                <a:cubicBezTo>
                  <a:pt x="1220" y="402"/>
                  <a:pt x="1210" y="404"/>
                  <a:pt x="1218" y="404"/>
                </a:cubicBezTo>
                <a:cubicBezTo>
                  <a:pt x="1216" y="405"/>
                  <a:pt x="1214" y="405"/>
                  <a:pt x="1214" y="408"/>
                </a:cubicBezTo>
                <a:cubicBezTo>
                  <a:pt x="1216" y="408"/>
                  <a:pt x="1217" y="407"/>
                  <a:pt x="1217" y="408"/>
                </a:cubicBezTo>
                <a:cubicBezTo>
                  <a:pt x="1217" y="411"/>
                  <a:pt x="1214" y="412"/>
                  <a:pt x="1214" y="415"/>
                </a:cubicBezTo>
                <a:cubicBezTo>
                  <a:pt x="1219" y="416"/>
                  <a:pt x="1229" y="415"/>
                  <a:pt x="1230" y="407"/>
                </a:cubicBezTo>
                <a:close/>
                <a:moveTo>
                  <a:pt x="1230" y="406"/>
                </a:moveTo>
                <a:cubicBezTo>
                  <a:pt x="1230" y="406"/>
                  <a:pt x="1230" y="407"/>
                  <a:pt x="1230" y="407"/>
                </a:cubicBezTo>
                <a:cubicBezTo>
                  <a:pt x="1230" y="407"/>
                  <a:pt x="1230" y="406"/>
                  <a:pt x="1230" y="406"/>
                </a:cubicBezTo>
                <a:close/>
                <a:moveTo>
                  <a:pt x="1245" y="418"/>
                </a:moveTo>
                <a:cubicBezTo>
                  <a:pt x="1244" y="416"/>
                  <a:pt x="1245" y="414"/>
                  <a:pt x="1246" y="414"/>
                </a:cubicBezTo>
                <a:cubicBezTo>
                  <a:pt x="1249" y="415"/>
                  <a:pt x="1250" y="410"/>
                  <a:pt x="1248" y="413"/>
                </a:cubicBezTo>
                <a:cubicBezTo>
                  <a:pt x="1243" y="414"/>
                  <a:pt x="1239" y="417"/>
                  <a:pt x="1234" y="419"/>
                </a:cubicBezTo>
                <a:cubicBezTo>
                  <a:pt x="1238" y="422"/>
                  <a:pt x="1241" y="415"/>
                  <a:pt x="1245" y="418"/>
                </a:cubicBezTo>
                <a:close/>
                <a:moveTo>
                  <a:pt x="1167" y="425"/>
                </a:moveTo>
                <a:cubicBezTo>
                  <a:pt x="1171" y="423"/>
                  <a:pt x="1175" y="421"/>
                  <a:pt x="1178" y="418"/>
                </a:cubicBezTo>
                <a:cubicBezTo>
                  <a:pt x="1174" y="420"/>
                  <a:pt x="1169" y="421"/>
                  <a:pt x="1167" y="425"/>
                </a:cubicBezTo>
                <a:close/>
                <a:moveTo>
                  <a:pt x="1136" y="429"/>
                </a:moveTo>
                <a:cubicBezTo>
                  <a:pt x="1130" y="428"/>
                  <a:pt x="1127" y="435"/>
                  <a:pt x="1123" y="432"/>
                </a:cubicBezTo>
                <a:cubicBezTo>
                  <a:pt x="1123" y="429"/>
                  <a:pt x="1128" y="430"/>
                  <a:pt x="1128" y="427"/>
                </a:cubicBezTo>
                <a:cubicBezTo>
                  <a:pt x="1123" y="425"/>
                  <a:pt x="1110" y="427"/>
                  <a:pt x="1108" y="434"/>
                </a:cubicBezTo>
                <a:cubicBezTo>
                  <a:pt x="1111" y="435"/>
                  <a:pt x="1116" y="438"/>
                  <a:pt x="1114" y="441"/>
                </a:cubicBezTo>
                <a:cubicBezTo>
                  <a:pt x="1117" y="442"/>
                  <a:pt x="1120" y="438"/>
                  <a:pt x="1121" y="440"/>
                </a:cubicBezTo>
                <a:cubicBezTo>
                  <a:pt x="1120" y="441"/>
                  <a:pt x="1119" y="442"/>
                  <a:pt x="1118" y="443"/>
                </a:cubicBezTo>
                <a:cubicBezTo>
                  <a:pt x="1114" y="440"/>
                  <a:pt x="1108" y="449"/>
                  <a:pt x="1104" y="452"/>
                </a:cubicBezTo>
                <a:cubicBezTo>
                  <a:pt x="1107" y="452"/>
                  <a:pt x="1110" y="451"/>
                  <a:pt x="1109" y="455"/>
                </a:cubicBezTo>
                <a:cubicBezTo>
                  <a:pt x="1106" y="455"/>
                  <a:pt x="1105" y="452"/>
                  <a:pt x="1103" y="455"/>
                </a:cubicBezTo>
                <a:cubicBezTo>
                  <a:pt x="1103" y="458"/>
                  <a:pt x="1103" y="460"/>
                  <a:pt x="1105" y="462"/>
                </a:cubicBezTo>
                <a:cubicBezTo>
                  <a:pt x="1110" y="457"/>
                  <a:pt x="1118" y="457"/>
                  <a:pt x="1120" y="450"/>
                </a:cubicBezTo>
                <a:cubicBezTo>
                  <a:pt x="1123" y="450"/>
                  <a:pt x="1127" y="446"/>
                  <a:pt x="1124" y="445"/>
                </a:cubicBezTo>
                <a:cubicBezTo>
                  <a:pt x="1122" y="447"/>
                  <a:pt x="1120" y="449"/>
                  <a:pt x="1117" y="450"/>
                </a:cubicBezTo>
                <a:cubicBezTo>
                  <a:pt x="1117" y="449"/>
                  <a:pt x="1116" y="449"/>
                  <a:pt x="1116" y="448"/>
                </a:cubicBezTo>
                <a:cubicBezTo>
                  <a:pt x="1117" y="447"/>
                  <a:pt x="1117" y="446"/>
                  <a:pt x="1118" y="445"/>
                </a:cubicBezTo>
                <a:cubicBezTo>
                  <a:pt x="1119" y="448"/>
                  <a:pt x="1121" y="444"/>
                  <a:pt x="1124" y="445"/>
                </a:cubicBezTo>
                <a:cubicBezTo>
                  <a:pt x="1124" y="442"/>
                  <a:pt x="1124" y="442"/>
                  <a:pt x="1126" y="439"/>
                </a:cubicBezTo>
                <a:cubicBezTo>
                  <a:pt x="1124" y="437"/>
                  <a:pt x="1122" y="439"/>
                  <a:pt x="1122" y="438"/>
                </a:cubicBezTo>
                <a:cubicBezTo>
                  <a:pt x="1125" y="433"/>
                  <a:pt x="1132" y="433"/>
                  <a:pt x="1136" y="429"/>
                </a:cubicBezTo>
                <a:close/>
                <a:moveTo>
                  <a:pt x="1094" y="442"/>
                </a:moveTo>
                <a:cubicBezTo>
                  <a:pt x="1090" y="444"/>
                  <a:pt x="1079" y="444"/>
                  <a:pt x="1080" y="448"/>
                </a:cubicBezTo>
                <a:cubicBezTo>
                  <a:pt x="1085" y="447"/>
                  <a:pt x="1095" y="442"/>
                  <a:pt x="1094" y="442"/>
                </a:cubicBezTo>
                <a:close/>
                <a:moveTo>
                  <a:pt x="1002" y="455"/>
                </a:moveTo>
                <a:cubicBezTo>
                  <a:pt x="999" y="456"/>
                  <a:pt x="995" y="456"/>
                  <a:pt x="995" y="460"/>
                </a:cubicBezTo>
                <a:cubicBezTo>
                  <a:pt x="999" y="460"/>
                  <a:pt x="999" y="456"/>
                  <a:pt x="1002" y="455"/>
                </a:cubicBezTo>
                <a:close/>
                <a:moveTo>
                  <a:pt x="1126" y="464"/>
                </a:moveTo>
                <a:cubicBezTo>
                  <a:pt x="1127" y="462"/>
                  <a:pt x="1129" y="462"/>
                  <a:pt x="1131" y="462"/>
                </a:cubicBezTo>
                <a:cubicBezTo>
                  <a:pt x="1131" y="457"/>
                  <a:pt x="1126" y="460"/>
                  <a:pt x="1125" y="462"/>
                </a:cubicBezTo>
                <a:cubicBezTo>
                  <a:pt x="1127" y="462"/>
                  <a:pt x="1125" y="464"/>
                  <a:pt x="1126" y="464"/>
                </a:cubicBezTo>
                <a:close/>
                <a:moveTo>
                  <a:pt x="1234" y="521"/>
                </a:moveTo>
                <a:cubicBezTo>
                  <a:pt x="1230" y="525"/>
                  <a:pt x="1219" y="527"/>
                  <a:pt x="1218" y="531"/>
                </a:cubicBezTo>
                <a:cubicBezTo>
                  <a:pt x="1216" y="534"/>
                  <a:pt x="1197" y="535"/>
                  <a:pt x="1192" y="546"/>
                </a:cubicBezTo>
                <a:cubicBezTo>
                  <a:pt x="1199" y="545"/>
                  <a:pt x="1205" y="540"/>
                  <a:pt x="1212" y="536"/>
                </a:cubicBezTo>
                <a:cubicBezTo>
                  <a:pt x="1220" y="532"/>
                  <a:pt x="1232" y="529"/>
                  <a:pt x="1234" y="521"/>
                </a:cubicBezTo>
                <a:close/>
                <a:moveTo>
                  <a:pt x="162" y="592"/>
                </a:moveTo>
                <a:cubicBezTo>
                  <a:pt x="153" y="594"/>
                  <a:pt x="146" y="599"/>
                  <a:pt x="141" y="605"/>
                </a:cubicBezTo>
                <a:cubicBezTo>
                  <a:pt x="144" y="605"/>
                  <a:pt x="145" y="604"/>
                  <a:pt x="147" y="607"/>
                </a:cubicBezTo>
                <a:cubicBezTo>
                  <a:pt x="147" y="609"/>
                  <a:pt x="143" y="611"/>
                  <a:pt x="145" y="612"/>
                </a:cubicBezTo>
                <a:cubicBezTo>
                  <a:pt x="146" y="609"/>
                  <a:pt x="150" y="609"/>
                  <a:pt x="152" y="608"/>
                </a:cubicBezTo>
                <a:cubicBezTo>
                  <a:pt x="152" y="605"/>
                  <a:pt x="150" y="603"/>
                  <a:pt x="151" y="599"/>
                </a:cubicBezTo>
                <a:cubicBezTo>
                  <a:pt x="152" y="599"/>
                  <a:pt x="152" y="598"/>
                  <a:pt x="153" y="598"/>
                </a:cubicBezTo>
                <a:cubicBezTo>
                  <a:pt x="157" y="600"/>
                  <a:pt x="162" y="596"/>
                  <a:pt x="162" y="592"/>
                </a:cubicBezTo>
                <a:close/>
                <a:moveTo>
                  <a:pt x="202" y="660"/>
                </a:moveTo>
                <a:cubicBezTo>
                  <a:pt x="200" y="659"/>
                  <a:pt x="200" y="657"/>
                  <a:pt x="197" y="658"/>
                </a:cubicBezTo>
                <a:cubicBezTo>
                  <a:pt x="197" y="659"/>
                  <a:pt x="195" y="663"/>
                  <a:pt x="196" y="663"/>
                </a:cubicBezTo>
                <a:cubicBezTo>
                  <a:pt x="196" y="659"/>
                  <a:pt x="201" y="662"/>
                  <a:pt x="202" y="660"/>
                </a:cubicBezTo>
                <a:close/>
                <a:moveTo>
                  <a:pt x="1186" y="672"/>
                </a:moveTo>
                <a:cubicBezTo>
                  <a:pt x="1184" y="675"/>
                  <a:pt x="1182" y="676"/>
                  <a:pt x="1178" y="677"/>
                </a:cubicBezTo>
                <a:cubicBezTo>
                  <a:pt x="1178" y="676"/>
                  <a:pt x="1177" y="675"/>
                  <a:pt x="1177" y="675"/>
                </a:cubicBezTo>
                <a:cubicBezTo>
                  <a:pt x="1178" y="672"/>
                  <a:pt x="1178" y="670"/>
                  <a:pt x="1178" y="666"/>
                </a:cubicBezTo>
                <a:cubicBezTo>
                  <a:pt x="1172" y="668"/>
                  <a:pt x="1168" y="672"/>
                  <a:pt x="1164" y="676"/>
                </a:cubicBezTo>
                <a:cubicBezTo>
                  <a:pt x="1165" y="679"/>
                  <a:pt x="1171" y="677"/>
                  <a:pt x="1173" y="678"/>
                </a:cubicBezTo>
                <a:cubicBezTo>
                  <a:pt x="1173" y="683"/>
                  <a:pt x="1173" y="683"/>
                  <a:pt x="1173" y="683"/>
                </a:cubicBezTo>
                <a:cubicBezTo>
                  <a:pt x="1179" y="681"/>
                  <a:pt x="1186" y="676"/>
                  <a:pt x="1186" y="672"/>
                </a:cubicBezTo>
                <a:close/>
                <a:moveTo>
                  <a:pt x="1169" y="675"/>
                </a:moveTo>
                <a:cubicBezTo>
                  <a:pt x="1169" y="671"/>
                  <a:pt x="1173" y="671"/>
                  <a:pt x="1176" y="670"/>
                </a:cubicBezTo>
                <a:cubicBezTo>
                  <a:pt x="1176" y="673"/>
                  <a:pt x="1175" y="673"/>
                  <a:pt x="1175" y="676"/>
                </a:cubicBezTo>
                <a:cubicBezTo>
                  <a:pt x="1173" y="676"/>
                  <a:pt x="1171" y="676"/>
                  <a:pt x="1169" y="675"/>
                </a:cubicBezTo>
                <a:close/>
                <a:moveTo>
                  <a:pt x="1045" y="783"/>
                </a:moveTo>
                <a:cubicBezTo>
                  <a:pt x="1045" y="786"/>
                  <a:pt x="1040" y="792"/>
                  <a:pt x="1038" y="787"/>
                </a:cubicBezTo>
                <a:cubicBezTo>
                  <a:pt x="1035" y="787"/>
                  <a:pt x="1035" y="790"/>
                  <a:pt x="1034" y="792"/>
                </a:cubicBezTo>
                <a:cubicBezTo>
                  <a:pt x="1037" y="790"/>
                  <a:pt x="1034" y="795"/>
                  <a:pt x="1037" y="795"/>
                </a:cubicBezTo>
                <a:cubicBezTo>
                  <a:pt x="1037" y="792"/>
                  <a:pt x="1040" y="793"/>
                  <a:pt x="1042" y="793"/>
                </a:cubicBezTo>
                <a:cubicBezTo>
                  <a:pt x="1040" y="788"/>
                  <a:pt x="1043" y="786"/>
                  <a:pt x="1048" y="786"/>
                </a:cubicBezTo>
                <a:cubicBezTo>
                  <a:pt x="1048" y="785"/>
                  <a:pt x="1049" y="784"/>
                  <a:pt x="1049" y="783"/>
                </a:cubicBezTo>
                <a:cubicBezTo>
                  <a:pt x="1047" y="784"/>
                  <a:pt x="1048" y="784"/>
                  <a:pt x="1045" y="783"/>
                </a:cubicBezTo>
                <a:close/>
                <a:moveTo>
                  <a:pt x="1192" y="801"/>
                </a:moveTo>
                <a:cubicBezTo>
                  <a:pt x="1193" y="799"/>
                  <a:pt x="1191" y="795"/>
                  <a:pt x="1196" y="794"/>
                </a:cubicBezTo>
                <a:cubicBezTo>
                  <a:pt x="1194" y="792"/>
                  <a:pt x="1191" y="795"/>
                  <a:pt x="1190" y="796"/>
                </a:cubicBezTo>
                <a:cubicBezTo>
                  <a:pt x="1191" y="797"/>
                  <a:pt x="1189" y="798"/>
                  <a:pt x="1190" y="799"/>
                </a:cubicBezTo>
                <a:cubicBezTo>
                  <a:pt x="1191" y="800"/>
                  <a:pt x="1192" y="800"/>
                  <a:pt x="1192" y="801"/>
                </a:cubicBezTo>
                <a:close/>
                <a:moveTo>
                  <a:pt x="1191" y="802"/>
                </a:moveTo>
                <a:cubicBezTo>
                  <a:pt x="1192" y="802"/>
                  <a:pt x="1192" y="801"/>
                  <a:pt x="1192" y="801"/>
                </a:cubicBezTo>
                <a:cubicBezTo>
                  <a:pt x="1192" y="801"/>
                  <a:pt x="1191" y="801"/>
                  <a:pt x="1191" y="802"/>
                </a:cubicBezTo>
                <a:close/>
                <a:moveTo>
                  <a:pt x="1192" y="801"/>
                </a:moveTo>
                <a:cubicBezTo>
                  <a:pt x="1192" y="801"/>
                  <a:pt x="1192" y="801"/>
                  <a:pt x="1192" y="801"/>
                </a:cubicBezTo>
                <a:cubicBezTo>
                  <a:pt x="1192" y="801"/>
                  <a:pt x="1192" y="801"/>
                  <a:pt x="1192" y="801"/>
                </a:cubicBezTo>
                <a:cubicBezTo>
                  <a:pt x="1192" y="801"/>
                  <a:pt x="1192" y="801"/>
                  <a:pt x="1192" y="801"/>
                </a:cubicBezTo>
                <a:close/>
                <a:moveTo>
                  <a:pt x="1117" y="848"/>
                </a:moveTo>
                <a:cubicBezTo>
                  <a:pt x="1117" y="847"/>
                  <a:pt x="1117" y="846"/>
                  <a:pt x="1118" y="846"/>
                </a:cubicBezTo>
                <a:cubicBezTo>
                  <a:pt x="1117" y="846"/>
                  <a:pt x="1117" y="846"/>
                  <a:pt x="1117" y="846"/>
                </a:cubicBezTo>
                <a:lnTo>
                  <a:pt x="1117" y="848"/>
                </a:lnTo>
                <a:close/>
                <a:moveTo>
                  <a:pt x="1138" y="833"/>
                </a:moveTo>
                <a:cubicBezTo>
                  <a:pt x="1136" y="833"/>
                  <a:pt x="1136" y="831"/>
                  <a:pt x="1136" y="831"/>
                </a:cubicBezTo>
                <a:cubicBezTo>
                  <a:pt x="1133" y="838"/>
                  <a:pt x="1121" y="840"/>
                  <a:pt x="1118" y="846"/>
                </a:cubicBezTo>
                <a:cubicBezTo>
                  <a:pt x="1124" y="846"/>
                  <a:pt x="1124" y="846"/>
                  <a:pt x="1124" y="846"/>
                </a:cubicBezTo>
                <a:cubicBezTo>
                  <a:pt x="1127" y="843"/>
                  <a:pt x="1131" y="834"/>
                  <a:pt x="1136" y="838"/>
                </a:cubicBezTo>
                <a:cubicBezTo>
                  <a:pt x="1135" y="835"/>
                  <a:pt x="1139" y="836"/>
                  <a:pt x="1138" y="833"/>
                </a:cubicBezTo>
                <a:close/>
                <a:moveTo>
                  <a:pt x="117" y="847"/>
                </a:moveTo>
                <a:cubicBezTo>
                  <a:pt x="113" y="845"/>
                  <a:pt x="109" y="848"/>
                  <a:pt x="108" y="851"/>
                </a:cubicBezTo>
                <a:cubicBezTo>
                  <a:pt x="113" y="849"/>
                  <a:pt x="117" y="847"/>
                  <a:pt x="121" y="846"/>
                </a:cubicBezTo>
                <a:cubicBezTo>
                  <a:pt x="130" y="844"/>
                  <a:pt x="129" y="845"/>
                  <a:pt x="134" y="836"/>
                </a:cubicBezTo>
                <a:cubicBezTo>
                  <a:pt x="134" y="836"/>
                  <a:pt x="136" y="837"/>
                  <a:pt x="136" y="835"/>
                </a:cubicBezTo>
                <a:cubicBezTo>
                  <a:pt x="133" y="837"/>
                  <a:pt x="134" y="833"/>
                  <a:pt x="131" y="834"/>
                </a:cubicBezTo>
                <a:cubicBezTo>
                  <a:pt x="126" y="837"/>
                  <a:pt x="121" y="841"/>
                  <a:pt x="117" y="847"/>
                </a:cubicBezTo>
                <a:close/>
                <a:moveTo>
                  <a:pt x="167" y="840"/>
                </a:moveTo>
                <a:cubicBezTo>
                  <a:pt x="167" y="844"/>
                  <a:pt x="160" y="841"/>
                  <a:pt x="160" y="845"/>
                </a:cubicBezTo>
                <a:cubicBezTo>
                  <a:pt x="163" y="845"/>
                  <a:pt x="163" y="843"/>
                  <a:pt x="165" y="845"/>
                </a:cubicBezTo>
                <a:cubicBezTo>
                  <a:pt x="164" y="842"/>
                  <a:pt x="170" y="842"/>
                  <a:pt x="167" y="840"/>
                </a:cubicBezTo>
                <a:close/>
                <a:moveTo>
                  <a:pt x="149" y="845"/>
                </a:moveTo>
                <a:cubicBezTo>
                  <a:pt x="142" y="845"/>
                  <a:pt x="132" y="851"/>
                  <a:pt x="129" y="858"/>
                </a:cubicBezTo>
                <a:cubicBezTo>
                  <a:pt x="126" y="858"/>
                  <a:pt x="125" y="857"/>
                  <a:pt x="123" y="857"/>
                </a:cubicBezTo>
                <a:cubicBezTo>
                  <a:pt x="114" y="866"/>
                  <a:pt x="103" y="873"/>
                  <a:pt x="93" y="882"/>
                </a:cubicBezTo>
                <a:cubicBezTo>
                  <a:pt x="105" y="872"/>
                  <a:pt x="122" y="871"/>
                  <a:pt x="133" y="860"/>
                </a:cubicBezTo>
                <a:cubicBezTo>
                  <a:pt x="132" y="860"/>
                  <a:pt x="130" y="860"/>
                  <a:pt x="130" y="858"/>
                </a:cubicBezTo>
                <a:cubicBezTo>
                  <a:pt x="135" y="852"/>
                  <a:pt x="145" y="851"/>
                  <a:pt x="149" y="845"/>
                </a:cubicBezTo>
                <a:close/>
                <a:moveTo>
                  <a:pt x="1051" y="939"/>
                </a:moveTo>
                <a:cubicBezTo>
                  <a:pt x="1054" y="938"/>
                  <a:pt x="1056" y="936"/>
                  <a:pt x="1058" y="934"/>
                </a:cubicBezTo>
                <a:cubicBezTo>
                  <a:pt x="1062" y="934"/>
                  <a:pt x="1062" y="937"/>
                  <a:pt x="1062" y="939"/>
                </a:cubicBezTo>
                <a:cubicBezTo>
                  <a:pt x="1063" y="936"/>
                  <a:pt x="1066" y="938"/>
                  <a:pt x="1068" y="939"/>
                </a:cubicBezTo>
                <a:cubicBezTo>
                  <a:pt x="1068" y="936"/>
                  <a:pt x="1070" y="935"/>
                  <a:pt x="1070" y="932"/>
                </a:cubicBezTo>
                <a:cubicBezTo>
                  <a:pt x="1066" y="927"/>
                  <a:pt x="1075" y="910"/>
                  <a:pt x="1082" y="916"/>
                </a:cubicBezTo>
                <a:cubicBezTo>
                  <a:pt x="1082" y="922"/>
                  <a:pt x="1072" y="926"/>
                  <a:pt x="1076" y="930"/>
                </a:cubicBezTo>
                <a:cubicBezTo>
                  <a:pt x="1081" y="925"/>
                  <a:pt x="1097" y="922"/>
                  <a:pt x="1097" y="913"/>
                </a:cubicBezTo>
                <a:cubicBezTo>
                  <a:pt x="1095" y="914"/>
                  <a:pt x="1097" y="910"/>
                  <a:pt x="1094" y="910"/>
                </a:cubicBezTo>
                <a:cubicBezTo>
                  <a:pt x="1096" y="907"/>
                  <a:pt x="1093" y="906"/>
                  <a:pt x="1097" y="905"/>
                </a:cubicBezTo>
                <a:cubicBezTo>
                  <a:pt x="1097" y="903"/>
                  <a:pt x="1095" y="902"/>
                  <a:pt x="1096" y="900"/>
                </a:cubicBezTo>
                <a:cubicBezTo>
                  <a:pt x="1093" y="901"/>
                  <a:pt x="1094" y="897"/>
                  <a:pt x="1092" y="897"/>
                </a:cubicBezTo>
                <a:cubicBezTo>
                  <a:pt x="1091" y="902"/>
                  <a:pt x="1088" y="905"/>
                  <a:pt x="1084" y="910"/>
                </a:cubicBezTo>
                <a:cubicBezTo>
                  <a:pt x="1082" y="907"/>
                  <a:pt x="1081" y="912"/>
                  <a:pt x="1078" y="912"/>
                </a:cubicBezTo>
                <a:cubicBezTo>
                  <a:pt x="1078" y="909"/>
                  <a:pt x="1078" y="908"/>
                  <a:pt x="1077" y="907"/>
                </a:cubicBezTo>
                <a:cubicBezTo>
                  <a:pt x="1094" y="892"/>
                  <a:pt x="1113" y="879"/>
                  <a:pt x="1135" y="870"/>
                </a:cubicBezTo>
                <a:cubicBezTo>
                  <a:pt x="1133" y="867"/>
                  <a:pt x="1137" y="866"/>
                  <a:pt x="1135" y="865"/>
                </a:cubicBezTo>
                <a:cubicBezTo>
                  <a:pt x="1135" y="867"/>
                  <a:pt x="1130" y="867"/>
                  <a:pt x="1132" y="864"/>
                </a:cubicBezTo>
                <a:cubicBezTo>
                  <a:pt x="1129" y="865"/>
                  <a:pt x="1125" y="870"/>
                  <a:pt x="1121" y="867"/>
                </a:cubicBezTo>
                <a:cubicBezTo>
                  <a:pt x="1120" y="864"/>
                  <a:pt x="1122" y="865"/>
                  <a:pt x="1123" y="863"/>
                </a:cubicBezTo>
                <a:cubicBezTo>
                  <a:pt x="1119" y="863"/>
                  <a:pt x="1115" y="868"/>
                  <a:pt x="1114" y="861"/>
                </a:cubicBezTo>
                <a:cubicBezTo>
                  <a:pt x="1116" y="862"/>
                  <a:pt x="1115" y="864"/>
                  <a:pt x="1118" y="863"/>
                </a:cubicBezTo>
                <a:cubicBezTo>
                  <a:pt x="1118" y="862"/>
                  <a:pt x="1117" y="861"/>
                  <a:pt x="1117" y="860"/>
                </a:cubicBezTo>
                <a:cubicBezTo>
                  <a:pt x="1115" y="859"/>
                  <a:pt x="1113" y="859"/>
                  <a:pt x="1112" y="860"/>
                </a:cubicBezTo>
                <a:cubicBezTo>
                  <a:pt x="1111" y="858"/>
                  <a:pt x="1109" y="857"/>
                  <a:pt x="1109" y="855"/>
                </a:cubicBezTo>
                <a:cubicBezTo>
                  <a:pt x="1111" y="853"/>
                  <a:pt x="1111" y="849"/>
                  <a:pt x="1114" y="848"/>
                </a:cubicBezTo>
                <a:cubicBezTo>
                  <a:pt x="1107" y="845"/>
                  <a:pt x="1101" y="858"/>
                  <a:pt x="1096" y="851"/>
                </a:cubicBezTo>
                <a:cubicBezTo>
                  <a:pt x="1095" y="854"/>
                  <a:pt x="1098" y="854"/>
                  <a:pt x="1097" y="857"/>
                </a:cubicBezTo>
                <a:cubicBezTo>
                  <a:pt x="1093" y="860"/>
                  <a:pt x="1086" y="858"/>
                  <a:pt x="1084" y="866"/>
                </a:cubicBezTo>
                <a:cubicBezTo>
                  <a:pt x="1088" y="864"/>
                  <a:pt x="1087" y="868"/>
                  <a:pt x="1087" y="872"/>
                </a:cubicBezTo>
                <a:cubicBezTo>
                  <a:pt x="1092" y="870"/>
                  <a:pt x="1091" y="872"/>
                  <a:pt x="1092" y="874"/>
                </a:cubicBezTo>
                <a:cubicBezTo>
                  <a:pt x="1093" y="871"/>
                  <a:pt x="1095" y="874"/>
                  <a:pt x="1095" y="876"/>
                </a:cubicBezTo>
                <a:cubicBezTo>
                  <a:pt x="1092" y="880"/>
                  <a:pt x="1089" y="883"/>
                  <a:pt x="1084" y="883"/>
                </a:cubicBezTo>
                <a:cubicBezTo>
                  <a:pt x="1085" y="879"/>
                  <a:pt x="1084" y="876"/>
                  <a:pt x="1081" y="874"/>
                </a:cubicBezTo>
                <a:cubicBezTo>
                  <a:pt x="1081" y="876"/>
                  <a:pt x="1079" y="875"/>
                  <a:pt x="1079" y="876"/>
                </a:cubicBezTo>
                <a:cubicBezTo>
                  <a:pt x="1082" y="882"/>
                  <a:pt x="1075" y="894"/>
                  <a:pt x="1067" y="894"/>
                </a:cubicBezTo>
                <a:cubicBezTo>
                  <a:pt x="1067" y="891"/>
                  <a:pt x="1066" y="889"/>
                  <a:pt x="1065" y="887"/>
                </a:cubicBezTo>
                <a:cubicBezTo>
                  <a:pt x="1063" y="891"/>
                  <a:pt x="1067" y="891"/>
                  <a:pt x="1066" y="896"/>
                </a:cubicBezTo>
                <a:cubicBezTo>
                  <a:pt x="1063" y="898"/>
                  <a:pt x="1058" y="898"/>
                  <a:pt x="1058" y="902"/>
                </a:cubicBezTo>
                <a:cubicBezTo>
                  <a:pt x="1058" y="904"/>
                  <a:pt x="1061" y="902"/>
                  <a:pt x="1061" y="904"/>
                </a:cubicBezTo>
                <a:cubicBezTo>
                  <a:pt x="1058" y="906"/>
                  <a:pt x="1058" y="910"/>
                  <a:pt x="1056" y="913"/>
                </a:cubicBezTo>
                <a:cubicBezTo>
                  <a:pt x="1061" y="913"/>
                  <a:pt x="1063" y="917"/>
                  <a:pt x="1064" y="921"/>
                </a:cubicBezTo>
                <a:cubicBezTo>
                  <a:pt x="1059" y="928"/>
                  <a:pt x="1049" y="929"/>
                  <a:pt x="1051" y="939"/>
                </a:cubicBezTo>
                <a:close/>
                <a:moveTo>
                  <a:pt x="1103" y="880"/>
                </a:moveTo>
                <a:cubicBezTo>
                  <a:pt x="1103" y="876"/>
                  <a:pt x="1106" y="876"/>
                  <a:pt x="1108" y="874"/>
                </a:cubicBezTo>
                <a:cubicBezTo>
                  <a:pt x="1111" y="877"/>
                  <a:pt x="1106" y="880"/>
                  <a:pt x="1103" y="880"/>
                </a:cubicBezTo>
                <a:close/>
                <a:moveTo>
                  <a:pt x="1092" y="868"/>
                </a:moveTo>
                <a:cubicBezTo>
                  <a:pt x="1092" y="865"/>
                  <a:pt x="1090" y="866"/>
                  <a:pt x="1091" y="863"/>
                </a:cubicBezTo>
                <a:cubicBezTo>
                  <a:pt x="1093" y="866"/>
                  <a:pt x="1096" y="861"/>
                  <a:pt x="1096" y="865"/>
                </a:cubicBezTo>
                <a:cubicBezTo>
                  <a:pt x="1099" y="865"/>
                  <a:pt x="1100" y="863"/>
                  <a:pt x="1101" y="860"/>
                </a:cubicBezTo>
                <a:cubicBezTo>
                  <a:pt x="1100" y="861"/>
                  <a:pt x="1099" y="862"/>
                  <a:pt x="1098" y="863"/>
                </a:cubicBezTo>
                <a:cubicBezTo>
                  <a:pt x="1095" y="862"/>
                  <a:pt x="1102" y="856"/>
                  <a:pt x="1102" y="860"/>
                </a:cubicBezTo>
                <a:cubicBezTo>
                  <a:pt x="1104" y="858"/>
                  <a:pt x="1103" y="856"/>
                  <a:pt x="1107" y="854"/>
                </a:cubicBezTo>
                <a:cubicBezTo>
                  <a:pt x="1110" y="857"/>
                  <a:pt x="1105" y="858"/>
                  <a:pt x="1103" y="860"/>
                </a:cubicBezTo>
                <a:cubicBezTo>
                  <a:pt x="1104" y="863"/>
                  <a:pt x="1108" y="860"/>
                  <a:pt x="1111" y="860"/>
                </a:cubicBezTo>
                <a:cubicBezTo>
                  <a:pt x="1110" y="863"/>
                  <a:pt x="1112" y="864"/>
                  <a:pt x="1112" y="867"/>
                </a:cubicBezTo>
                <a:cubicBezTo>
                  <a:pt x="1105" y="872"/>
                  <a:pt x="1103" y="871"/>
                  <a:pt x="1098" y="874"/>
                </a:cubicBezTo>
                <a:cubicBezTo>
                  <a:pt x="1100" y="869"/>
                  <a:pt x="1096" y="869"/>
                  <a:pt x="1092" y="868"/>
                </a:cubicBezTo>
                <a:close/>
                <a:moveTo>
                  <a:pt x="1102" y="878"/>
                </a:moveTo>
                <a:cubicBezTo>
                  <a:pt x="1102" y="881"/>
                  <a:pt x="1100" y="882"/>
                  <a:pt x="1099" y="884"/>
                </a:cubicBezTo>
                <a:cubicBezTo>
                  <a:pt x="1095" y="883"/>
                  <a:pt x="1096" y="883"/>
                  <a:pt x="1092" y="884"/>
                </a:cubicBezTo>
                <a:cubicBezTo>
                  <a:pt x="1094" y="889"/>
                  <a:pt x="1088" y="892"/>
                  <a:pt x="1083" y="893"/>
                </a:cubicBezTo>
                <a:cubicBezTo>
                  <a:pt x="1084" y="883"/>
                  <a:pt x="1093" y="880"/>
                  <a:pt x="1102" y="878"/>
                </a:cubicBezTo>
                <a:close/>
                <a:moveTo>
                  <a:pt x="1070" y="897"/>
                </a:moveTo>
                <a:cubicBezTo>
                  <a:pt x="1070" y="900"/>
                  <a:pt x="1069" y="902"/>
                  <a:pt x="1066" y="902"/>
                </a:cubicBezTo>
                <a:cubicBezTo>
                  <a:pt x="1065" y="898"/>
                  <a:pt x="1068" y="897"/>
                  <a:pt x="1070" y="897"/>
                </a:cubicBezTo>
                <a:close/>
                <a:moveTo>
                  <a:pt x="178" y="865"/>
                </a:moveTo>
                <a:cubicBezTo>
                  <a:pt x="183" y="865"/>
                  <a:pt x="185" y="864"/>
                  <a:pt x="190" y="862"/>
                </a:cubicBezTo>
                <a:cubicBezTo>
                  <a:pt x="188" y="859"/>
                  <a:pt x="184" y="855"/>
                  <a:pt x="179" y="858"/>
                </a:cubicBezTo>
                <a:cubicBezTo>
                  <a:pt x="180" y="861"/>
                  <a:pt x="177" y="867"/>
                  <a:pt x="178" y="865"/>
                </a:cubicBezTo>
                <a:close/>
                <a:moveTo>
                  <a:pt x="1114" y="952"/>
                </a:moveTo>
                <a:cubicBezTo>
                  <a:pt x="1115" y="948"/>
                  <a:pt x="1119" y="947"/>
                  <a:pt x="1118" y="941"/>
                </a:cubicBezTo>
                <a:cubicBezTo>
                  <a:pt x="1121" y="942"/>
                  <a:pt x="1120" y="940"/>
                  <a:pt x="1122" y="939"/>
                </a:cubicBezTo>
                <a:cubicBezTo>
                  <a:pt x="1127" y="942"/>
                  <a:pt x="1129" y="936"/>
                  <a:pt x="1133" y="934"/>
                </a:cubicBezTo>
                <a:cubicBezTo>
                  <a:pt x="1130" y="928"/>
                  <a:pt x="1146" y="928"/>
                  <a:pt x="1142" y="921"/>
                </a:cubicBezTo>
                <a:cubicBezTo>
                  <a:pt x="1136" y="923"/>
                  <a:pt x="1134" y="928"/>
                  <a:pt x="1129" y="926"/>
                </a:cubicBezTo>
                <a:cubicBezTo>
                  <a:pt x="1127" y="933"/>
                  <a:pt x="1121" y="935"/>
                  <a:pt x="1115" y="938"/>
                </a:cubicBezTo>
                <a:cubicBezTo>
                  <a:pt x="1115" y="937"/>
                  <a:pt x="1115" y="937"/>
                  <a:pt x="1114" y="936"/>
                </a:cubicBezTo>
                <a:cubicBezTo>
                  <a:pt x="1117" y="933"/>
                  <a:pt x="1116" y="929"/>
                  <a:pt x="1115" y="925"/>
                </a:cubicBezTo>
                <a:cubicBezTo>
                  <a:pt x="1114" y="924"/>
                  <a:pt x="1111" y="926"/>
                  <a:pt x="1111" y="924"/>
                </a:cubicBezTo>
                <a:cubicBezTo>
                  <a:pt x="1114" y="919"/>
                  <a:pt x="1107" y="921"/>
                  <a:pt x="1108" y="916"/>
                </a:cubicBezTo>
                <a:cubicBezTo>
                  <a:pt x="1110" y="919"/>
                  <a:pt x="1113" y="916"/>
                  <a:pt x="1114" y="913"/>
                </a:cubicBezTo>
                <a:cubicBezTo>
                  <a:pt x="1109" y="914"/>
                  <a:pt x="1104" y="917"/>
                  <a:pt x="1104" y="922"/>
                </a:cubicBezTo>
                <a:cubicBezTo>
                  <a:pt x="1110" y="919"/>
                  <a:pt x="1106" y="927"/>
                  <a:pt x="1110" y="926"/>
                </a:cubicBezTo>
                <a:cubicBezTo>
                  <a:pt x="1107" y="930"/>
                  <a:pt x="1107" y="933"/>
                  <a:pt x="1105" y="939"/>
                </a:cubicBezTo>
                <a:cubicBezTo>
                  <a:pt x="1107" y="940"/>
                  <a:pt x="1108" y="938"/>
                  <a:pt x="1108" y="939"/>
                </a:cubicBezTo>
                <a:cubicBezTo>
                  <a:pt x="1105" y="942"/>
                  <a:pt x="1109" y="950"/>
                  <a:pt x="1111" y="950"/>
                </a:cubicBezTo>
                <a:cubicBezTo>
                  <a:pt x="1111" y="952"/>
                  <a:pt x="1111" y="952"/>
                  <a:pt x="1111" y="952"/>
                </a:cubicBezTo>
                <a:cubicBezTo>
                  <a:pt x="1105" y="949"/>
                  <a:pt x="1107" y="954"/>
                  <a:pt x="1103" y="955"/>
                </a:cubicBezTo>
                <a:cubicBezTo>
                  <a:pt x="1103" y="953"/>
                  <a:pt x="1104" y="950"/>
                  <a:pt x="1102" y="950"/>
                </a:cubicBezTo>
                <a:cubicBezTo>
                  <a:pt x="1100" y="952"/>
                  <a:pt x="1096" y="952"/>
                  <a:pt x="1095" y="956"/>
                </a:cubicBezTo>
                <a:cubicBezTo>
                  <a:pt x="1099" y="956"/>
                  <a:pt x="1099" y="953"/>
                  <a:pt x="1103" y="953"/>
                </a:cubicBezTo>
                <a:cubicBezTo>
                  <a:pt x="1103" y="956"/>
                  <a:pt x="1101" y="956"/>
                  <a:pt x="1102" y="958"/>
                </a:cubicBezTo>
                <a:cubicBezTo>
                  <a:pt x="1103" y="960"/>
                  <a:pt x="1103" y="958"/>
                  <a:pt x="1106" y="958"/>
                </a:cubicBezTo>
                <a:cubicBezTo>
                  <a:pt x="1106" y="953"/>
                  <a:pt x="1111" y="952"/>
                  <a:pt x="1114" y="952"/>
                </a:cubicBezTo>
                <a:close/>
                <a:moveTo>
                  <a:pt x="1019" y="927"/>
                </a:moveTo>
                <a:cubicBezTo>
                  <a:pt x="1022" y="924"/>
                  <a:pt x="1025" y="921"/>
                  <a:pt x="1031" y="921"/>
                </a:cubicBezTo>
                <a:cubicBezTo>
                  <a:pt x="1032" y="917"/>
                  <a:pt x="1029" y="919"/>
                  <a:pt x="1029" y="916"/>
                </a:cubicBezTo>
                <a:cubicBezTo>
                  <a:pt x="1025" y="918"/>
                  <a:pt x="1019" y="924"/>
                  <a:pt x="1019" y="927"/>
                </a:cubicBezTo>
                <a:close/>
                <a:moveTo>
                  <a:pt x="157" y="919"/>
                </a:moveTo>
                <a:cubicBezTo>
                  <a:pt x="149" y="918"/>
                  <a:pt x="147" y="925"/>
                  <a:pt x="143" y="928"/>
                </a:cubicBezTo>
                <a:cubicBezTo>
                  <a:pt x="149" y="926"/>
                  <a:pt x="154" y="924"/>
                  <a:pt x="157" y="919"/>
                </a:cubicBezTo>
                <a:close/>
                <a:moveTo>
                  <a:pt x="986" y="921"/>
                </a:moveTo>
                <a:cubicBezTo>
                  <a:pt x="985" y="923"/>
                  <a:pt x="982" y="919"/>
                  <a:pt x="982" y="923"/>
                </a:cubicBezTo>
                <a:cubicBezTo>
                  <a:pt x="984" y="922"/>
                  <a:pt x="984" y="924"/>
                  <a:pt x="986" y="924"/>
                </a:cubicBezTo>
                <a:cubicBezTo>
                  <a:pt x="986" y="922"/>
                  <a:pt x="988" y="921"/>
                  <a:pt x="986" y="921"/>
                </a:cubicBezTo>
                <a:close/>
                <a:moveTo>
                  <a:pt x="786" y="1120"/>
                </a:moveTo>
                <a:cubicBezTo>
                  <a:pt x="787" y="1118"/>
                  <a:pt x="785" y="1117"/>
                  <a:pt x="786" y="1117"/>
                </a:cubicBezTo>
                <a:cubicBezTo>
                  <a:pt x="796" y="1115"/>
                  <a:pt x="807" y="1109"/>
                  <a:pt x="817" y="1109"/>
                </a:cubicBezTo>
                <a:cubicBezTo>
                  <a:pt x="821" y="1103"/>
                  <a:pt x="831" y="1106"/>
                  <a:pt x="834" y="1098"/>
                </a:cubicBezTo>
                <a:cubicBezTo>
                  <a:pt x="835" y="1096"/>
                  <a:pt x="831" y="1094"/>
                  <a:pt x="833" y="1090"/>
                </a:cubicBezTo>
                <a:cubicBezTo>
                  <a:pt x="839" y="1086"/>
                  <a:pt x="848" y="1084"/>
                  <a:pt x="853" y="1083"/>
                </a:cubicBezTo>
                <a:cubicBezTo>
                  <a:pt x="852" y="1085"/>
                  <a:pt x="852" y="1087"/>
                  <a:pt x="852" y="1089"/>
                </a:cubicBezTo>
                <a:cubicBezTo>
                  <a:pt x="856" y="1089"/>
                  <a:pt x="858" y="1090"/>
                  <a:pt x="859" y="1092"/>
                </a:cubicBezTo>
                <a:cubicBezTo>
                  <a:pt x="854" y="1096"/>
                  <a:pt x="847" y="1099"/>
                  <a:pt x="842" y="1104"/>
                </a:cubicBezTo>
                <a:cubicBezTo>
                  <a:pt x="836" y="1100"/>
                  <a:pt x="826" y="1109"/>
                  <a:pt x="822" y="1114"/>
                </a:cubicBezTo>
                <a:cubicBezTo>
                  <a:pt x="835" y="1111"/>
                  <a:pt x="846" y="1106"/>
                  <a:pt x="858" y="1102"/>
                </a:cubicBezTo>
                <a:cubicBezTo>
                  <a:pt x="857" y="1094"/>
                  <a:pt x="862" y="1089"/>
                  <a:pt x="867" y="1084"/>
                </a:cubicBezTo>
                <a:cubicBezTo>
                  <a:pt x="865" y="1084"/>
                  <a:pt x="862" y="1087"/>
                  <a:pt x="861" y="1084"/>
                </a:cubicBezTo>
                <a:cubicBezTo>
                  <a:pt x="870" y="1074"/>
                  <a:pt x="889" y="1072"/>
                  <a:pt x="900" y="1063"/>
                </a:cubicBezTo>
                <a:cubicBezTo>
                  <a:pt x="898" y="1061"/>
                  <a:pt x="893" y="1064"/>
                  <a:pt x="891" y="1061"/>
                </a:cubicBezTo>
                <a:cubicBezTo>
                  <a:pt x="895" y="1052"/>
                  <a:pt x="908" y="1051"/>
                  <a:pt x="917" y="1046"/>
                </a:cubicBezTo>
                <a:cubicBezTo>
                  <a:pt x="915" y="1044"/>
                  <a:pt x="916" y="1042"/>
                  <a:pt x="917" y="1040"/>
                </a:cubicBezTo>
                <a:cubicBezTo>
                  <a:pt x="912" y="1041"/>
                  <a:pt x="908" y="1044"/>
                  <a:pt x="903" y="1045"/>
                </a:cubicBezTo>
                <a:cubicBezTo>
                  <a:pt x="906" y="1038"/>
                  <a:pt x="917" y="1038"/>
                  <a:pt x="922" y="1032"/>
                </a:cubicBezTo>
                <a:cubicBezTo>
                  <a:pt x="919" y="1032"/>
                  <a:pt x="923" y="1029"/>
                  <a:pt x="922" y="1028"/>
                </a:cubicBezTo>
                <a:cubicBezTo>
                  <a:pt x="916" y="1028"/>
                  <a:pt x="918" y="1036"/>
                  <a:pt x="911" y="1036"/>
                </a:cubicBezTo>
                <a:cubicBezTo>
                  <a:pt x="911" y="1032"/>
                  <a:pt x="911" y="1032"/>
                  <a:pt x="911" y="1032"/>
                </a:cubicBezTo>
                <a:cubicBezTo>
                  <a:pt x="904" y="1034"/>
                  <a:pt x="903" y="1042"/>
                  <a:pt x="895" y="1044"/>
                </a:cubicBezTo>
                <a:cubicBezTo>
                  <a:pt x="896" y="1041"/>
                  <a:pt x="897" y="1040"/>
                  <a:pt x="895" y="1038"/>
                </a:cubicBezTo>
                <a:cubicBezTo>
                  <a:pt x="891" y="1039"/>
                  <a:pt x="888" y="1042"/>
                  <a:pt x="885" y="1045"/>
                </a:cubicBezTo>
                <a:cubicBezTo>
                  <a:pt x="882" y="1041"/>
                  <a:pt x="878" y="1047"/>
                  <a:pt x="875" y="1044"/>
                </a:cubicBezTo>
                <a:cubicBezTo>
                  <a:pt x="888" y="1031"/>
                  <a:pt x="913" y="1030"/>
                  <a:pt x="924" y="1015"/>
                </a:cubicBezTo>
                <a:cubicBezTo>
                  <a:pt x="915" y="1018"/>
                  <a:pt x="909" y="1024"/>
                  <a:pt x="900" y="1028"/>
                </a:cubicBezTo>
                <a:cubicBezTo>
                  <a:pt x="900" y="1026"/>
                  <a:pt x="897" y="1027"/>
                  <a:pt x="897" y="1025"/>
                </a:cubicBezTo>
                <a:cubicBezTo>
                  <a:pt x="917" y="1012"/>
                  <a:pt x="940" y="1004"/>
                  <a:pt x="958" y="990"/>
                </a:cubicBezTo>
                <a:cubicBezTo>
                  <a:pt x="956" y="989"/>
                  <a:pt x="954" y="990"/>
                  <a:pt x="954" y="989"/>
                </a:cubicBezTo>
                <a:cubicBezTo>
                  <a:pt x="954" y="982"/>
                  <a:pt x="958" y="980"/>
                  <a:pt x="963" y="979"/>
                </a:cubicBezTo>
                <a:cubicBezTo>
                  <a:pt x="962" y="981"/>
                  <a:pt x="962" y="982"/>
                  <a:pt x="963" y="983"/>
                </a:cubicBezTo>
                <a:cubicBezTo>
                  <a:pt x="976" y="982"/>
                  <a:pt x="994" y="976"/>
                  <a:pt x="995" y="969"/>
                </a:cubicBezTo>
                <a:cubicBezTo>
                  <a:pt x="1005" y="970"/>
                  <a:pt x="1010" y="961"/>
                  <a:pt x="1017" y="960"/>
                </a:cubicBezTo>
                <a:cubicBezTo>
                  <a:pt x="1017" y="963"/>
                  <a:pt x="1019" y="963"/>
                  <a:pt x="1020" y="964"/>
                </a:cubicBezTo>
                <a:cubicBezTo>
                  <a:pt x="1021" y="963"/>
                  <a:pt x="1021" y="962"/>
                  <a:pt x="1022" y="961"/>
                </a:cubicBezTo>
                <a:cubicBezTo>
                  <a:pt x="1028" y="962"/>
                  <a:pt x="1039" y="953"/>
                  <a:pt x="1043" y="946"/>
                </a:cubicBezTo>
                <a:cubicBezTo>
                  <a:pt x="1041" y="946"/>
                  <a:pt x="1040" y="945"/>
                  <a:pt x="1040" y="943"/>
                </a:cubicBezTo>
                <a:cubicBezTo>
                  <a:pt x="1043" y="942"/>
                  <a:pt x="1044" y="944"/>
                  <a:pt x="1048" y="942"/>
                </a:cubicBezTo>
                <a:cubicBezTo>
                  <a:pt x="1048" y="940"/>
                  <a:pt x="1050" y="938"/>
                  <a:pt x="1047" y="938"/>
                </a:cubicBezTo>
                <a:cubicBezTo>
                  <a:pt x="1048" y="940"/>
                  <a:pt x="1043" y="942"/>
                  <a:pt x="1042" y="939"/>
                </a:cubicBezTo>
                <a:cubicBezTo>
                  <a:pt x="1041" y="936"/>
                  <a:pt x="1047" y="939"/>
                  <a:pt x="1047" y="935"/>
                </a:cubicBezTo>
                <a:cubicBezTo>
                  <a:pt x="1041" y="932"/>
                  <a:pt x="1035" y="943"/>
                  <a:pt x="1028" y="944"/>
                </a:cubicBezTo>
                <a:cubicBezTo>
                  <a:pt x="1026" y="935"/>
                  <a:pt x="1036" y="930"/>
                  <a:pt x="1040" y="923"/>
                </a:cubicBezTo>
                <a:cubicBezTo>
                  <a:pt x="1031" y="925"/>
                  <a:pt x="1016" y="930"/>
                  <a:pt x="1021" y="940"/>
                </a:cubicBezTo>
                <a:cubicBezTo>
                  <a:pt x="1015" y="941"/>
                  <a:pt x="1013" y="946"/>
                  <a:pt x="1008" y="948"/>
                </a:cubicBezTo>
                <a:cubicBezTo>
                  <a:pt x="1007" y="946"/>
                  <a:pt x="1010" y="943"/>
                  <a:pt x="1005" y="943"/>
                </a:cubicBezTo>
                <a:cubicBezTo>
                  <a:pt x="1006" y="950"/>
                  <a:pt x="1003" y="951"/>
                  <a:pt x="999" y="952"/>
                </a:cubicBezTo>
                <a:cubicBezTo>
                  <a:pt x="998" y="949"/>
                  <a:pt x="1000" y="949"/>
                  <a:pt x="1001" y="947"/>
                </a:cubicBezTo>
                <a:cubicBezTo>
                  <a:pt x="993" y="949"/>
                  <a:pt x="994" y="956"/>
                  <a:pt x="985" y="954"/>
                </a:cubicBezTo>
                <a:cubicBezTo>
                  <a:pt x="979" y="959"/>
                  <a:pt x="974" y="965"/>
                  <a:pt x="968" y="969"/>
                </a:cubicBezTo>
                <a:cubicBezTo>
                  <a:pt x="967" y="968"/>
                  <a:pt x="967" y="967"/>
                  <a:pt x="967" y="965"/>
                </a:cubicBezTo>
                <a:cubicBezTo>
                  <a:pt x="962" y="967"/>
                  <a:pt x="955" y="973"/>
                  <a:pt x="949" y="971"/>
                </a:cubicBezTo>
                <a:cubicBezTo>
                  <a:pt x="952" y="967"/>
                  <a:pt x="956" y="963"/>
                  <a:pt x="961" y="960"/>
                </a:cubicBezTo>
                <a:cubicBezTo>
                  <a:pt x="959" y="957"/>
                  <a:pt x="958" y="955"/>
                  <a:pt x="956" y="953"/>
                </a:cubicBezTo>
                <a:cubicBezTo>
                  <a:pt x="959" y="954"/>
                  <a:pt x="958" y="951"/>
                  <a:pt x="961" y="952"/>
                </a:cubicBezTo>
                <a:cubicBezTo>
                  <a:pt x="960" y="953"/>
                  <a:pt x="959" y="953"/>
                  <a:pt x="960" y="955"/>
                </a:cubicBezTo>
                <a:cubicBezTo>
                  <a:pt x="977" y="960"/>
                  <a:pt x="979" y="944"/>
                  <a:pt x="991" y="940"/>
                </a:cubicBezTo>
                <a:cubicBezTo>
                  <a:pt x="991" y="937"/>
                  <a:pt x="988" y="936"/>
                  <a:pt x="989" y="931"/>
                </a:cubicBezTo>
                <a:cubicBezTo>
                  <a:pt x="986" y="932"/>
                  <a:pt x="985" y="934"/>
                  <a:pt x="985" y="938"/>
                </a:cubicBezTo>
                <a:cubicBezTo>
                  <a:pt x="990" y="941"/>
                  <a:pt x="980" y="946"/>
                  <a:pt x="977" y="944"/>
                </a:cubicBezTo>
                <a:cubicBezTo>
                  <a:pt x="977" y="942"/>
                  <a:pt x="980" y="943"/>
                  <a:pt x="980" y="941"/>
                </a:cubicBezTo>
                <a:cubicBezTo>
                  <a:pt x="978" y="941"/>
                  <a:pt x="975" y="942"/>
                  <a:pt x="975" y="940"/>
                </a:cubicBezTo>
                <a:cubicBezTo>
                  <a:pt x="976" y="939"/>
                  <a:pt x="977" y="938"/>
                  <a:pt x="980" y="939"/>
                </a:cubicBezTo>
                <a:cubicBezTo>
                  <a:pt x="979" y="935"/>
                  <a:pt x="978" y="934"/>
                  <a:pt x="979" y="930"/>
                </a:cubicBezTo>
                <a:cubicBezTo>
                  <a:pt x="975" y="931"/>
                  <a:pt x="973" y="933"/>
                  <a:pt x="971" y="930"/>
                </a:cubicBezTo>
                <a:cubicBezTo>
                  <a:pt x="962" y="942"/>
                  <a:pt x="947" y="948"/>
                  <a:pt x="935" y="956"/>
                </a:cubicBezTo>
                <a:cubicBezTo>
                  <a:pt x="933" y="956"/>
                  <a:pt x="931" y="955"/>
                  <a:pt x="928" y="955"/>
                </a:cubicBezTo>
                <a:cubicBezTo>
                  <a:pt x="926" y="957"/>
                  <a:pt x="924" y="958"/>
                  <a:pt x="924" y="962"/>
                </a:cubicBezTo>
                <a:cubicBezTo>
                  <a:pt x="926" y="962"/>
                  <a:pt x="928" y="962"/>
                  <a:pt x="928" y="964"/>
                </a:cubicBezTo>
                <a:cubicBezTo>
                  <a:pt x="921" y="972"/>
                  <a:pt x="911" y="979"/>
                  <a:pt x="897" y="972"/>
                </a:cubicBezTo>
                <a:cubicBezTo>
                  <a:pt x="896" y="975"/>
                  <a:pt x="891" y="976"/>
                  <a:pt x="889" y="978"/>
                </a:cubicBezTo>
                <a:cubicBezTo>
                  <a:pt x="893" y="979"/>
                  <a:pt x="894" y="978"/>
                  <a:pt x="897" y="978"/>
                </a:cubicBezTo>
                <a:cubicBezTo>
                  <a:pt x="894" y="983"/>
                  <a:pt x="900" y="979"/>
                  <a:pt x="901" y="983"/>
                </a:cubicBezTo>
                <a:cubicBezTo>
                  <a:pt x="897" y="984"/>
                  <a:pt x="892" y="988"/>
                  <a:pt x="894" y="991"/>
                </a:cubicBezTo>
                <a:cubicBezTo>
                  <a:pt x="895" y="987"/>
                  <a:pt x="899" y="991"/>
                  <a:pt x="900" y="988"/>
                </a:cubicBezTo>
                <a:cubicBezTo>
                  <a:pt x="900" y="989"/>
                  <a:pt x="902" y="989"/>
                  <a:pt x="902" y="991"/>
                </a:cubicBezTo>
                <a:cubicBezTo>
                  <a:pt x="899" y="993"/>
                  <a:pt x="900" y="993"/>
                  <a:pt x="901" y="996"/>
                </a:cubicBezTo>
                <a:cubicBezTo>
                  <a:pt x="895" y="998"/>
                  <a:pt x="894" y="1005"/>
                  <a:pt x="890" y="1009"/>
                </a:cubicBezTo>
                <a:cubicBezTo>
                  <a:pt x="887" y="1010"/>
                  <a:pt x="887" y="1008"/>
                  <a:pt x="885" y="1008"/>
                </a:cubicBezTo>
                <a:cubicBezTo>
                  <a:pt x="879" y="1011"/>
                  <a:pt x="877" y="1015"/>
                  <a:pt x="873" y="1017"/>
                </a:cubicBezTo>
                <a:cubicBezTo>
                  <a:pt x="865" y="1023"/>
                  <a:pt x="855" y="1022"/>
                  <a:pt x="850" y="1030"/>
                </a:cubicBezTo>
                <a:cubicBezTo>
                  <a:pt x="858" y="1032"/>
                  <a:pt x="859" y="1028"/>
                  <a:pt x="864" y="1024"/>
                </a:cubicBezTo>
                <a:cubicBezTo>
                  <a:pt x="873" y="1018"/>
                  <a:pt x="888" y="1014"/>
                  <a:pt x="895" y="1011"/>
                </a:cubicBezTo>
                <a:cubicBezTo>
                  <a:pt x="892" y="1017"/>
                  <a:pt x="886" y="1020"/>
                  <a:pt x="880" y="1024"/>
                </a:cubicBezTo>
                <a:cubicBezTo>
                  <a:pt x="879" y="1023"/>
                  <a:pt x="880" y="1020"/>
                  <a:pt x="878" y="1020"/>
                </a:cubicBezTo>
                <a:cubicBezTo>
                  <a:pt x="872" y="1029"/>
                  <a:pt x="860" y="1033"/>
                  <a:pt x="849" y="1039"/>
                </a:cubicBezTo>
                <a:cubicBezTo>
                  <a:pt x="838" y="1044"/>
                  <a:pt x="822" y="1053"/>
                  <a:pt x="813" y="1052"/>
                </a:cubicBezTo>
                <a:cubicBezTo>
                  <a:pt x="813" y="1053"/>
                  <a:pt x="813" y="1055"/>
                  <a:pt x="812" y="1056"/>
                </a:cubicBezTo>
                <a:cubicBezTo>
                  <a:pt x="804" y="1054"/>
                  <a:pt x="800" y="1059"/>
                  <a:pt x="792" y="1061"/>
                </a:cubicBezTo>
                <a:cubicBezTo>
                  <a:pt x="792" y="1064"/>
                  <a:pt x="794" y="1064"/>
                  <a:pt x="795" y="1066"/>
                </a:cubicBezTo>
                <a:cubicBezTo>
                  <a:pt x="792" y="1066"/>
                  <a:pt x="790" y="1069"/>
                  <a:pt x="791" y="1070"/>
                </a:cubicBezTo>
                <a:cubicBezTo>
                  <a:pt x="803" y="1066"/>
                  <a:pt x="820" y="1061"/>
                  <a:pt x="836" y="1053"/>
                </a:cubicBezTo>
                <a:cubicBezTo>
                  <a:pt x="838" y="1044"/>
                  <a:pt x="849" y="1046"/>
                  <a:pt x="855" y="1043"/>
                </a:cubicBezTo>
                <a:cubicBezTo>
                  <a:pt x="856" y="1045"/>
                  <a:pt x="853" y="1044"/>
                  <a:pt x="853" y="1047"/>
                </a:cubicBezTo>
                <a:cubicBezTo>
                  <a:pt x="856" y="1047"/>
                  <a:pt x="858" y="1049"/>
                  <a:pt x="856" y="1051"/>
                </a:cubicBezTo>
                <a:cubicBezTo>
                  <a:pt x="863" y="1052"/>
                  <a:pt x="870" y="1040"/>
                  <a:pt x="874" y="1047"/>
                </a:cubicBezTo>
                <a:cubicBezTo>
                  <a:pt x="867" y="1048"/>
                  <a:pt x="858" y="1052"/>
                  <a:pt x="853" y="1058"/>
                </a:cubicBezTo>
                <a:cubicBezTo>
                  <a:pt x="857" y="1057"/>
                  <a:pt x="860" y="1058"/>
                  <a:pt x="861" y="1061"/>
                </a:cubicBezTo>
                <a:cubicBezTo>
                  <a:pt x="859" y="1061"/>
                  <a:pt x="859" y="1063"/>
                  <a:pt x="858" y="1063"/>
                </a:cubicBezTo>
                <a:cubicBezTo>
                  <a:pt x="854" y="1058"/>
                  <a:pt x="847" y="1064"/>
                  <a:pt x="844" y="1063"/>
                </a:cubicBezTo>
                <a:cubicBezTo>
                  <a:pt x="843" y="1059"/>
                  <a:pt x="849" y="1063"/>
                  <a:pt x="849" y="1059"/>
                </a:cubicBezTo>
                <a:cubicBezTo>
                  <a:pt x="846" y="1056"/>
                  <a:pt x="845" y="1061"/>
                  <a:pt x="841" y="1060"/>
                </a:cubicBezTo>
                <a:cubicBezTo>
                  <a:pt x="842" y="1058"/>
                  <a:pt x="842" y="1056"/>
                  <a:pt x="840" y="1056"/>
                </a:cubicBezTo>
                <a:cubicBezTo>
                  <a:pt x="830" y="1061"/>
                  <a:pt x="823" y="1069"/>
                  <a:pt x="811" y="1070"/>
                </a:cubicBezTo>
                <a:cubicBezTo>
                  <a:pt x="811" y="1071"/>
                  <a:pt x="812" y="1072"/>
                  <a:pt x="812" y="1073"/>
                </a:cubicBezTo>
                <a:cubicBezTo>
                  <a:pt x="810" y="1074"/>
                  <a:pt x="808" y="1076"/>
                  <a:pt x="805" y="1076"/>
                </a:cubicBezTo>
                <a:cubicBezTo>
                  <a:pt x="805" y="1075"/>
                  <a:pt x="806" y="1074"/>
                  <a:pt x="807" y="1073"/>
                </a:cubicBezTo>
                <a:cubicBezTo>
                  <a:pt x="803" y="1073"/>
                  <a:pt x="799" y="1074"/>
                  <a:pt x="797" y="1077"/>
                </a:cubicBezTo>
                <a:cubicBezTo>
                  <a:pt x="800" y="1078"/>
                  <a:pt x="802" y="1074"/>
                  <a:pt x="804" y="1077"/>
                </a:cubicBezTo>
                <a:cubicBezTo>
                  <a:pt x="798" y="1079"/>
                  <a:pt x="787" y="1088"/>
                  <a:pt x="782" y="1082"/>
                </a:cubicBezTo>
                <a:cubicBezTo>
                  <a:pt x="777" y="1083"/>
                  <a:pt x="772" y="1085"/>
                  <a:pt x="768" y="1088"/>
                </a:cubicBezTo>
                <a:cubicBezTo>
                  <a:pt x="771" y="1088"/>
                  <a:pt x="773" y="1088"/>
                  <a:pt x="774" y="1090"/>
                </a:cubicBezTo>
                <a:cubicBezTo>
                  <a:pt x="767" y="1091"/>
                  <a:pt x="761" y="1092"/>
                  <a:pt x="758" y="1096"/>
                </a:cubicBezTo>
                <a:cubicBezTo>
                  <a:pt x="757" y="1095"/>
                  <a:pt x="755" y="1094"/>
                  <a:pt x="753" y="1095"/>
                </a:cubicBezTo>
                <a:cubicBezTo>
                  <a:pt x="751" y="1098"/>
                  <a:pt x="747" y="1098"/>
                  <a:pt x="746" y="1101"/>
                </a:cubicBezTo>
                <a:cubicBezTo>
                  <a:pt x="749" y="1100"/>
                  <a:pt x="747" y="1104"/>
                  <a:pt x="749" y="1104"/>
                </a:cubicBezTo>
                <a:cubicBezTo>
                  <a:pt x="749" y="1103"/>
                  <a:pt x="751" y="1103"/>
                  <a:pt x="752" y="1102"/>
                </a:cubicBezTo>
                <a:cubicBezTo>
                  <a:pt x="751" y="1105"/>
                  <a:pt x="755" y="1104"/>
                  <a:pt x="754" y="1108"/>
                </a:cubicBezTo>
                <a:cubicBezTo>
                  <a:pt x="750" y="1106"/>
                  <a:pt x="752" y="1112"/>
                  <a:pt x="750" y="1112"/>
                </a:cubicBezTo>
                <a:cubicBezTo>
                  <a:pt x="745" y="1115"/>
                  <a:pt x="743" y="1109"/>
                  <a:pt x="738" y="1109"/>
                </a:cubicBezTo>
                <a:cubicBezTo>
                  <a:pt x="737" y="1113"/>
                  <a:pt x="732" y="1117"/>
                  <a:pt x="728" y="1115"/>
                </a:cubicBezTo>
                <a:cubicBezTo>
                  <a:pt x="728" y="1114"/>
                  <a:pt x="730" y="1114"/>
                  <a:pt x="730" y="1112"/>
                </a:cubicBezTo>
                <a:cubicBezTo>
                  <a:pt x="711" y="1113"/>
                  <a:pt x="700" y="1127"/>
                  <a:pt x="684" y="1122"/>
                </a:cubicBezTo>
                <a:cubicBezTo>
                  <a:pt x="681" y="1133"/>
                  <a:pt x="662" y="1127"/>
                  <a:pt x="657" y="1136"/>
                </a:cubicBezTo>
                <a:cubicBezTo>
                  <a:pt x="660" y="1138"/>
                  <a:pt x="664" y="1137"/>
                  <a:pt x="666" y="1138"/>
                </a:cubicBezTo>
                <a:cubicBezTo>
                  <a:pt x="666" y="1141"/>
                  <a:pt x="663" y="1140"/>
                  <a:pt x="664" y="1144"/>
                </a:cubicBezTo>
                <a:cubicBezTo>
                  <a:pt x="667" y="1145"/>
                  <a:pt x="665" y="1141"/>
                  <a:pt x="667" y="1140"/>
                </a:cubicBezTo>
                <a:cubicBezTo>
                  <a:pt x="683" y="1140"/>
                  <a:pt x="694" y="1136"/>
                  <a:pt x="706" y="1133"/>
                </a:cubicBezTo>
                <a:cubicBezTo>
                  <a:pt x="714" y="1130"/>
                  <a:pt x="726" y="1131"/>
                  <a:pt x="727" y="1122"/>
                </a:cubicBezTo>
                <a:cubicBezTo>
                  <a:pt x="726" y="1122"/>
                  <a:pt x="724" y="1123"/>
                  <a:pt x="724" y="1122"/>
                </a:cubicBezTo>
                <a:cubicBezTo>
                  <a:pt x="727" y="1120"/>
                  <a:pt x="731" y="1119"/>
                  <a:pt x="736" y="1120"/>
                </a:cubicBezTo>
                <a:cubicBezTo>
                  <a:pt x="736" y="1122"/>
                  <a:pt x="736" y="1122"/>
                  <a:pt x="736" y="1122"/>
                </a:cubicBezTo>
                <a:cubicBezTo>
                  <a:pt x="752" y="1118"/>
                  <a:pt x="767" y="1111"/>
                  <a:pt x="783" y="1109"/>
                </a:cubicBezTo>
                <a:cubicBezTo>
                  <a:pt x="775" y="1110"/>
                  <a:pt x="774" y="1116"/>
                  <a:pt x="768" y="1118"/>
                </a:cubicBezTo>
                <a:cubicBezTo>
                  <a:pt x="761" y="1120"/>
                  <a:pt x="760" y="1128"/>
                  <a:pt x="753" y="1125"/>
                </a:cubicBezTo>
                <a:cubicBezTo>
                  <a:pt x="747" y="1132"/>
                  <a:pt x="733" y="1131"/>
                  <a:pt x="728" y="1139"/>
                </a:cubicBezTo>
                <a:cubicBezTo>
                  <a:pt x="725" y="1136"/>
                  <a:pt x="722" y="1138"/>
                  <a:pt x="719" y="1139"/>
                </a:cubicBezTo>
                <a:cubicBezTo>
                  <a:pt x="717" y="1141"/>
                  <a:pt x="719" y="1141"/>
                  <a:pt x="720" y="1143"/>
                </a:cubicBezTo>
                <a:cubicBezTo>
                  <a:pt x="717" y="1143"/>
                  <a:pt x="715" y="1144"/>
                  <a:pt x="715" y="1147"/>
                </a:cubicBezTo>
                <a:cubicBezTo>
                  <a:pt x="731" y="1148"/>
                  <a:pt x="734" y="1136"/>
                  <a:pt x="749" y="1136"/>
                </a:cubicBezTo>
                <a:cubicBezTo>
                  <a:pt x="751" y="1135"/>
                  <a:pt x="749" y="1135"/>
                  <a:pt x="751" y="1134"/>
                </a:cubicBezTo>
                <a:cubicBezTo>
                  <a:pt x="752" y="1135"/>
                  <a:pt x="752" y="1133"/>
                  <a:pt x="755" y="1134"/>
                </a:cubicBezTo>
                <a:cubicBezTo>
                  <a:pt x="755" y="1135"/>
                  <a:pt x="755" y="1136"/>
                  <a:pt x="754" y="1136"/>
                </a:cubicBezTo>
                <a:cubicBezTo>
                  <a:pt x="769" y="1135"/>
                  <a:pt x="774" y="1124"/>
                  <a:pt x="786" y="1120"/>
                </a:cubicBezTo>
                <a:close/>
                <a:moveTo>
                  <a:pt x="1029" y="945"/>
                </a:moveTo>
                <a:cubicBezTo>
                  <a:pt x="1032" y="946"/>
                  <a:pt x="1032" y="943"/>
                  <a:pt x="1035" y="944"/>
                </a:cubicBezTo>
                <a:cubicBezTo>
                  <a:pt x="1034" y="946"/>
                  <a:pt x="1036" y="946"/>
                  <a:pt x="1036" y="945"/>
                </a:cubicBezTo>
                <a:cubicBezTo>
                  <a:pt x="1037" y="944"/>
                  <a:pt x="1034" y="954"/>
                  <a:pt x="1030" y="954"/>
                </a:cubicBezTo>
                <a:cubicBezTo>
                  <a:pt x="1030" y="951"/>
                  <a:pt x="1029" y="949"/>
                  <a:pt x="1029" y="945"/>
                </a:cubicBezTo>
                <a:close/>
                <a:moveTo>
                  <a:pt x="971" y="944"/>
                </a:moveTo>
                <a:cubicBezTo>
                  <a:pt x="969" y="946"/>
                  <a:pt x="967" y="952"/>
                  <a:pt x="963" y="950"/>
                </a:cubicBezTo>
                <a:cubicBezTo>
                  <a:pt x="966" y="948"/>
                  <a:pt x="967" y="945"/>
                  <a:pt x="971" y="944"/>
                </a:cubicBezTo>
                <a:close/>
                <a:moveTo>
                  <a:pt x="930" y="993"/>
                </a:moveTo>
                <a:cubicBezTo>
                  <a:pt x="932" y="991"/>
                  <a:pt x="928" y="991"/>
                  <a:pt x="930" y="988"/>
                </a:cubicBezTo>
                <a:cubicBezTo>
                  <a:pt x="938" y="987"/>
                  <a:pt x="942" y="984"/>
                  <a:pt x="949" y="983"/>
                </a:cubicBezTo>
                <a:cubicBezTo>
                  <a:pt x="944" y="988"/>
                  <a:pt x="939" y="993"/>
                  <a:pt x="930" y="993"/>
                </a:cubicBezTo>
                <a:close/>
                <a:moveTo>
                  <a:pt x="945" y="957"/>
                </a:moveTo>
                <a:cubicBezTo>
                  <a:pt x="949" y="959"/>
                  <a:pt x="945" y="964"/>
                  <a:pt x="941" y="964"/>
                </a:cubicBezTo>
                <a:cubicBezTo>
                  <a:pt x="944" y="961"/>
                  <a:pt x="944" y="961"/>
                  <a:pt x="945" y="957"/>
                </a:cubicBezTo>
                <a:close/>
                <a:moveTo>
                  <a:pt x="925" y="971"/>
                </a:moveTo>
                <a:cubicBezTo>
                  <a:pt x="926" y="971"/>
                  <a:pt x="926" y="973"/>
                  <a:pt x="926" y="974"/>
                </a:cubicBezTo>
                <a:cubicBezTo>
                  <a:pt x="926" y="973"/>
                  <a:pt x="927" y="973"/>
                  <a:pt x="928" y="973"/>
                </a:cubicBezTo>
                <a:cubicBezTo>
                  <a:pt x="926" y="966"/>
                  <a:pt x="937" y="965"/>
                  <a:pt x="939" y="962"/>
                </a:cubicBezTo>
                <a:cubicBezTo>
                  <a:pt x="942" y="963"/>
                  <a:pt x="935" y="969"/>
                  <a:pt x="932" y="969"/>
                </a:cubicBezTo>
                <a:cubicBezTo>
                  <a:pt x="934" y="972"/>
                  <a:pt x="936" y="966"/>
                  <a:pt x="938" y="969"/>
                </a:cubicBezTo>
                <a:cubicBezTo>
                  <a:pt x="937" y="971"/>
                  <a:pt x="936" y="973"/>
                  <a:pt x="934" y="975"/>
                </a:cubicBezTo>
                <a:cubicBezTo>
                  <a:pt x="931" y="971"/>
                  <a:pt x="929" y="975"/>
                  <a:pt x="925" y="976"/>
                </a:cubicBezTo>
                <a:cubicBezTo>
                  <a:pt x="925" y="973"/>
                  <a:pt x="923" y="973"/>
                  <a:pt x="925" y="971"/>
                </a:cubicBezTo>
                <a:close/>
                <a:moveTo>
                  <a:pt x="913" y="1004"/>
                </a:moveTo>
                <a:cubicBezTo>
                  <a:pt x="911" y="999"/>
                  <a:pt x="918" y="996"/>
                  <a:pt x="924" y="996"/>
                </a:cubicBezTo>
                <a:cubicBezTo>
                  <a:pt x="922" y="1001"/>
                  <a:pt x="916" y="1000"/>
                  <a:pt x="913" y="1004"/>
                </a:cubicBezTo>
                <a:close/>
                <a:moveTo>
                  <a:pt x="918" y="976"/>
                </a:moveTo>
                <a:cubicBezTo>
                  <a:pt x="922" y="981"/>
                  <a:pt x="911" y="983"/>
                  <a:pt x="906" y="987"/>
                </a:cubicBezTo>
                <a:cubicBezTo>
                  <a:pt x="908" y="979"/>
                  <a:pt x="916" y="981"/>
                  <a:pt x="918" y="976"/>
                </a:cubicBezTo>
                <a:close/>
                <a:moveTo>
                  <a:pt x="914" y="986"/>
                </a:moveTo>
                <a:cubicBezTo>
                  <a:pt x="918" y="989"/>
                  <a:pt x="909" y="993"/>
                  <a:pt x="904" y="992"/>
                </a:cubicBezTo>
                <a:cubicBezTo>
                  <a:pt x="906" y="989"/>
                  <a:pt x="911" y="989"/>
                  <a:pt x="914" y="986"/>
                </a:cubicBezTo>
                <a:close/>
                <a:moveTo>
                  <a:pt x="885" y="1027"/>
                </a:moveTo>
                <a:cubicBezTo>
                  <a:pt x="888" y="1030"/>
                  <a:pt x="891" y="1028"/>
                  <a:pt x="895" y="1027"/>
                </a:cubicBezTo>
                <a:cubicBezTo>
                  <a:pt x="893" y="1033"/>
                  <a:pt x="887" y="1035"/>
                  <a:pt x="881" y="1036"/>
                </a:cubicBezTo>
                <a:cubicBezTo>
                  <a:pt x="882" y="1032"/>
                  <a:pt x="886" y="1032"/>
                  <a:pt x="885" y="1027"/>
                </a:cubicBezTo>
                <a:close/>
                <a:moveTo>
                  <a:pt x="865" y="1045"/>
                </a:moveTo>
                <a:cubicBezTo>
                  <a:pt x="864" y="1048"/>
                  <a:pt x="867" y="1040"/>
                  <a:pt x="870" y="1041"/>
                </a:cubicBezTo>
                <a:cubicBezTo>
                  <a:pt x="871" y="1045"/>
                  <a:pt x="867" y="1044"/>
                  <a:pt x="865" y="1045"/>
                </a:cubicBezTo>
                <a:close/>
                <a:moveTo>
                  <a:pt x="837" y="1067"/>
                </a:moveTo>
                <a:cubicBezTo>
                  <a:pt x="837" y="1070"/>
                  <a:pt x="834" y="1071"/>
                  <a:pt x="831" y="1071"/>
                </a:cubicBezTo>
                <a:cubicBezTo>
                  <a:pt x="830" y="1069"/>
                  <a:pt x="832" y="1066"/>
                  <a:pt x="837" y="1067"/>
                </a:cubicBezTo>
                <a:close/>
                <a:moveTo>
                  <a:pt x="821" y="1093"/>
                </a:moveTo>
                <a:cubicBezTo>
                  <a:pt x="822" y="1092"/>
                  <a:pt x="825" y="1092"/>
                  <a:pt x="827" y="1092"/>
                </a:cubicBezTo>
                <a:cubicBezTo>
                  <a:pt x="826" y="1094"/>
                  <a:pt x="825" y="1095"/>
                  <a:pt x="823" y="1096"/>
                </a:cubicBezTo>
                <a:cubicBezTo>
                  <a:pt x="821" y="1096"/>
                  <a:pt x="821" y="1095"/>
                  <a:pt x="821" y="1093"/>
                </a:cubicBezTo>
                <a:close/>
                <a:moveTo>
                  <a:pt x="785" y="1113"/>
                </a:moveTo>
                <a:cubicBezTo>
                  <a:pt x="786" y="1110"/>
                  <a:pt x="794" y="1108"/>
                  <a:pt x="798" y="1109"/>
                </a:cubicBezTo>
                <a:cubicBezTo>
                  <a:pt x="795" y="1111"/>
                  <a:pt x="790" y="1112"/>
                  <a:pt x="785" y="1113"/>
                </a:cubicBezTo>
                <a:close/>
                <a:moveTo>
                  <a:pt x="815" y="1075"/>
                </a:moveTo>
                <a:cubicBezTo>
                  <a:pt x="815" y="1079"/>
                  <a:pt x="815" y="1079"/>
                  <a:pt x="815" y="1079"/>
                </a:cubicBezTo>
                <a:cubicBezTo>
                  <a:pt x="810" y="1081"/>
                  <a:pt x="806" y="1077"/>
                  <a:pt x="805" y="1082"/>
                </a:cubicBezTo>
                <a:cubicBezTo>
                  <a:pt x="802" y="1077"/>
                  <a:pt x="810" y="1075"/>
                  <a:pt x="815" y="1075"/>
                </a:cubicBezTo>
                <a:close/>
                <a:moveTo>
                  <a:pt x="800" y="1089"/>
                </a:moveTo>
                <a:cubicBezTo>
                  <a:pt x="800" y="1080"/>
                  <a:pt x="809" y="1084"/>
                  <a:pt x="814" y="1083"/>
                </a:cubicBezTo>
                <a:cubicBezTo>
                  <a:pt x="810" y="1092"/>
                  <a:pt x="790" y="1102"/>
                  <a:pt x="784" y="1094"/>
                </a:cubicBezTo>
                <a:cubicBezTo>
                  <a:pt x="786" y="1089"/>
                  <a:pt x="795" y="1091"/>
                  <a:pt x="800" y="1089"/>
                </a:cubicBezTo>
                <a:close/>
                <a:moveTo>
                  <a:pt x="40" y="932"/>
                </a:moveTo>
                <a:cubicBezTo>
                  <a:pt x="40" y="932"/>
                  <a:pt x="40" y="932"/>
                  <a:pt x="41" y="932"/>
                </a:cubicBezTo>
                <a:cubicBezTo>
                  <a:pt x="42" y="932"/>
                  <a:pt x="41" y="935"/>
                  <a:pt x="43" y="935"/>
                </a:cubicBezTo>
                <a:cubicBezTo>
                  <a:pt x="44" y="930"/>
                  <a:pt x="51" y="930"/>
                  <a:pt x="51" y="925"/>
                </a:cubicBezTo>
                <a:cubicBezTo>
                  <a:pt x="48" y="928"/>
                  <a:pt x="41" y="930"/>
                  <a:pt x="40" y="932"/>
                </a:cubicBezTo>
                <a:close/>
                <a:moveTo>
                  <a:pt x="227" y="928"/>
                </a:moveTo>
                <a:cubicBezTo>
                  <a:pt x="228" y="926"/>
                  <a:pt x="229" y="927"/>
                  <a:pt x="231" y="927"/>
                </a:cubicBezTo>
                <a:cubicBezTo>
                  <a:pt x="231" y="925"/>
                  <a:pt x="231" y="925"/>
                  <a:pt x="231" y="925"/>
                </a:cubicBezTo>
                <a:cubicBezTo>
                  <a:pt x="229" y="924"/>
                  <a:pt x="229" y="926"/>
                  <a:pt x="227" y="926"/>
                </a:cubicBezTo>
                <a:cubicBezTo>
                  <a:pt x="227" y="927"/>
                  <a:pt x="225" y="928"/>
                  <a:pt x="227" y="928"/>
                </a:cubicBezTo>
                <a:close/>
                <a:moveTo>
                  <a:pt x="1158" y="939"/>
                </a:moveTo>
                <a:cubicBezTo>
                  <a:pt x="1155" y="941"/>
                  <a:pt x="1154" y="938"/>
                  <a:pt x="1152" y="938"/>
                </a:cubicBezTo>
                <a:cubicBezTo>
                  <a:pt x="1155" y="941"/>
                  <a:pt x="1150" y="945"/>
                  <a:pt x="1153" y="947"/>
                </a:cubicBezTo>
                <a:cubicBezTo>
                  <a:pt x="1162" y="947"/>
                  <a:pt x="1170" y="939"/>
                  <a:pt x="1176" y="933"/>
                </a:cubicBezTo>
                <a:cubicBezTo>
                  <a:pt x="1172" y="932"/>
                  <a:pt x="1168" y="933"/>
                  <a:pt x="1168" y="929"/>
                </a:cubicBezTo>
                <a:cubicBezTo>
                  <a:pt x="1166" y="927"/>
                  <a:pt x="1172" y="927"/>
                  <a:pt x="1169" y="926"/>
                </a:cubicBezTo>
                <a:cubicBezTo>
                  <a:pt x="1162" y="927"/>
                  <a:pt x="1162" y="935"/>
                  <a:pt x="1158" y="939"/>
                </a:cubicBezTo>
                <a:close/>
                <a:moveTo>
                  <a:pt x="214" y="934"/>
                </a:moveTo>
                <a:cubicBezTo>
                  <a:pt x="212" y="935"/>
                  <a:pt x="205" y="937"/>
                  <a:pt x="207" y="939"/>
                </a:cubicBezTo>
                <a:cubicBezTo>
                  <a:pt x="209" y="938"/>
                  <a:pt x="216" y="936"/>
                  <a:pt x="214" y="934"/>
                </a:cubicBezTo>
                <a:close/>
                <a:moveTo>
                  <a:pt x="130" y="938"/>
                </a:moveTo>
                <a:cubicBezTo>
                  <a:pt x="133" y="938"/>
                  <a:pt x="134" y="936"/>
                  <a:pt x="134" y="934"/>
                </a:cubicBezTo>
                <a:cubicBezTo>
                  <a:pt x="123" y="930"/>
                  <a:pt x="117" y="944"/>
                  <a:pt x="109" y="949"/>
                </a:cubicBezTo>
                <a:cubicBezTo>
                  <a:pt x="114" y="946"/>
                  <a:pt x="119" y="944"/>
                  <a:pt x="125" y="942"/>
                </a:cubicBezTo>
                <a:cubicBezTo>
                  <a:pt x="125" y="944"/>
                  <a:pt x="125" y="946"/>
                  <a:pt x="126" y="946"/>
                </a:cubicBezTo>
                <a:cubicBezTo>
                  <a:pt x="129" y="946"/>
                  <a:pt x="134" y="941"/>
                  <a:pt x="130" y="938"/>
                </a:cubicBezTo>
                <a:close/>
                <a:moveTo>
                  <a:pt x="1092" y="954"/>
                </a:moveTo>
                <a:cubicBezTo>
                  <a:pt x="1089" y="958"/>
                  <a:pt x="1088" y="956"/>
                  <a:pt x="1086" y="958"/>
                </a:cubicBezTo>
                <a:cubicBezTo>
                  <a:pt x="1090" y="958"/>
                  <a:pt x="1085" y="962"/>
                  <a:pt x="1089" y="962"/>
                </a:cubicBezTo>
                <a:cubicBezTo>
                  <a:pt x="1091" y="959"/>
                  <a:pt x="1091" y="957"/>
                  <a:pt x="1092" y="954"/>
                </a:cubicBezTo>
                <a:close/>
                <a:moveTo>
                  <a:pt x="972" y="962"/>
                </a:moveTo>
                <a:cubicBezTo>
                  <a:pt x="972" y="959"/>
                  <a:pt x="974" y="963"/>
                  <a:pt x="975" y="961"/>
                </a:cubicBezTo>
                <a:cubicBezTo>
                  <a:pt x="975" y="958"/>
                  <a:pt x="975" y="958"/>
                  <a:pt x="975" y="958"/>
                </a:cubicBezTo>
                <a:cubicBezTo>
                  <a:pt x="973" y="958"/>
                  <a:pt x="970" y="961"/>
                  <a:pt x="972" y="962"/>
                </a:cubicBezTo>
                <a:close/>
                <a:moveTo>
                  <a:pt x="1072" y="960"/>
                </a:moveTo>
                <a:cubicBezTo>
                  <a:pt x="1076" y="961"/>
                  <a:pt x="1077" y="966"/>
                  <a:pt x="1076" y="959"/>
                </a:cubicBezTo>
                <a:cubicBezTo>
                  <a:pt x="1076" y="959"/>
                  <a:pt x="1077" y="958"/>
                  <a:pt x="1076" y="958"/>
                </a:cubicBezTo>
                <a:cubicBezTo>
                  <a:pt x="1077" y="961"/>
                  <a:pt x="1072" y="957"/>
                  <a:pt x="1072" y="960"/>
                </a:cubicBezTo>
                <a:close/>
                <a:moveTo>
                  <a:pt x="1114" y="963"/>
                </a:moveTo>
                <a:cubicBezTo>
                  <a:pt x="1112" y="961"/>
                  <a:pt x="1108" y="963"/>
                  <a:pt x="1107" y="963"/>
                </a:cubicBezTo>
                <a:cubicBezTo>
                  <a:pt x="1108" y="963"/>
                  <a:pt x="1108" y="964"/>
                  <a:pt x="1107" y="965"/>
                </a:cubicBezTo>
                <a:cubicBezTo>
                  <a:pt x="1110" y="962"/>
                  <a:pt x="1113" y="966"/>
                  <a:pt x="1114" y="963"/>
                </a:cubicBezTo>
                <a:close/>
                <a:moveTo>
                  <a:pt x="26" y="975"/>
                </a:moveTo>
                <a:cubicBezTo>
                  <a:pt x="28" y="971"/>
                  <a:pt x="29" y="976"/>
                  <a:pt x="34" y="975"/>
                </a:cubicBezTo>
                <a:cubicBezTo>
                  <a:pt x="37" y="971"/>
                  <a:pt x="36" y="968"/>
                  <a:pt x="38" y="964"/>
                </a:cubicBezTo>
                <a:cubicBezTo>
                  <a:pt x="32" y="965"/>
                  <a:pt x="27" y="972"/>
                  <a:pt x="26" y="975"/>
                </a:cubicBezTo>
                <a:close/>
                <a:moveTo>
                  <a:pt x="1040" y="979"/>
                </a:moveTo>
                <a:cubicBezTo>
                  <a:pt x="1039" y="979"/>
                  <a:pt x="1038" y="978"/>
                  <a:pt x="1038" y="978"/>
                </a:cubicBezTo>
                <a:cubicBezTo>
                  <a:pt x="1028" y="984"/>
                  <a:pt x="1017" y="989"/>
                  <a:pt x="1009" y="997"/>
                </a:cubicBezTo>
                <a:cubicBezTo>
                  <a:pt x="1000" y="995"/>
                  <a:pt x="992" y="1002"/>
                  <a:pt x="987" y="1007"/>
                </a:cubicBezTo>
                <a:cubicBezTo>
                  <a:pt x="989" y="1007"/>
                  <a:pt x="989" y="1008"/>
                  <a:pt x="988" y="1009"/>
                </a:cubicBezTo>
                <a:cubicBezTo>
                  <a:pt x="1000" y="1009"/>
                  <a:pt x="1004" y="997"/>
                  <a:pt x="1014" y="998"/>
                </a:cubicBezTo>
                <a:cubicBezTo>
                  <a:pt x="1018" y="994"/>
                  <a:pt x="1024" y="991"/>
                  <a:pt x="1027" y="986"/>
                </a:cubicBezTo>
                <a:cubicBezTo>
                  <a:pt x="1033" y="986"/>
                  <a:pt x="1033" y="986"/>
                  <a:pt x="1033" y="986"/>
                </a:cubicBezTo>
                <a:cubicBezTo>
                  <a:pt x="1031" y="978"/>
                  <a:pt x="1039" y="983"/>
                  <a:pt x="1040" y="979"/>
                </a:cubicBezTo>
                <a:close/>
                <a:moveTo>
                  <a:pt x="928" y="1013"/>
                </a:moveTo>
                <a:cubicBezTo>
                  <a:pt x="930" y="1010"/>
                  <a:pt x="933" y="1014"/>
                  <a:pt x="935" y="1014"/>
                </a:cubicBezTo>
                <a:cubicBezTo>
                  <a:pt x="938" y="1007"/>
                  <a:pt x="947" y="1006"/>
                  <a:pt x="950" y="999"/>
                </a:cubicBezTo>
                <a:cubicBezTo>
                  <a:pt x="942" y="1003"/>
                  <a:pt x="932" y="1008"/>
                  <a:pt x="928" y="1013"/>
                </a:cubicBezTo>
                <a:close/>
                <a:moveTo>
                  <a:pt x="233" y="1024"/>
                </a:moveTo>
                <a:cubicBezTo>
                  <a:pt x="231" y="1027"/>
                  <a:pt x="227" y="1027"/>
                  <a:pt x="225" y="1030"/>
                </a:cubicBezTo>
                <a:cubicBezTo>
                  <a:pt x="229" y="1030"/>
                  <a:pt x="234" y="1026"/>
                  <a:pt x="233" y="1024"/>
                </a:cubicBezTo>
                <a:close/>
                <a:moveTo>
                  <a:pt x="89" y="1041"/>
                </a:moveTo>
                <a:cubicBezTo>
                  <a:pt x="86" y="1044"/>
                  <a:pt x="85" y="1040"/>
                  <a:pt x="84" y="1040"/>
                </a:cubicBezTo>
                <a:cubicBezTo>
                  <a:pt x="76" y="1046"/>
                  <a:pt x="66" y="1047"/>
                  <a:pt x="58" y="1055"/>
                </a:cubicBezTo>
                <a:cubicBezTo>
                  <a:pt x="59" y="1056"/>
                  <a:pt x="61" y="1056"/>
                  <a:pt x="63" y="1057"/>
                </a:cubicBezTo>
                <a:cubicBezTo>
                  <a:pt x="66" y="1047"/>
                  <a:pt x="79" y="1051"/>
                  <a:pt x="84" y="1044"/>
                </a:cubicBezTo>
                <a:cubicBezTo>
                  <a:pt x="86" y="1044"/>
                  <a:pt x="87" y="1045"/>
                  <a:pt x="88" y="1045"/>
                </a:cubicBezTo>
                <a:cubicBezTo>
                  <a:pt x="87" y="1042"/>
                  <a:pt x="92" y="1042"/>
                  <a:pt x="89" y="1041"/>
                </a:cubicBezTo>
                <a:close/>
                <a:moveTo>
                  <a:pt x="224" y="1053"/>
                </a:moveTo>
                <a:cubicBezTo>
                  <a:pt x="225" y="1048"/>
                  <a:pt x="222" y="1048"/>
                  <a:pt x="221" y="1045"/>
                </a:cubicBezTo>
                <a:cubicBezTo>
                  <a:pt x="222" y="1043"/>
                  <a:pt x="225" y="1043"/>
                  <a:pt x="224" y="1040"/>
                </a:cubicBezTo>
                <a:cubicBezTo>
                  <a:pt x="218" y="1039"/>
                  <a:pt x="223" y="1047"/>
                  <a:pt x="215" y="1045"/>
                </a:cubicBezTo>
                <a:cubicBezTo>
                  <a:pt x="214" y="1051"/>
                  <a:pt x="206" y="1050"/>
                  <a:pt x="205" y="1056"/>
                </a:cubicBezTo>
                <a:cubicBezTo>
                  <a:pt x="206" y="1056"/>
                  <a:pt x="209" y="1056"/>
                  <a:pt x="210" y="1057"/>
                </a:cubicBezTo>
                <a:cubicBezTo>
                  <a:pt x="218" y="1074"/>
                  <a:pt x="194" y="1065"/>
                  <a:pt x="192" y="1077"/>
                </a:cubicBezTo>
                <a:cubicBezTo>
                  <a:pt x="195" y="1078"/>
                  <a:pt x="192" y="1074"/>
                  <a:pt x="195" y="1074"/>
                </a:cubicBezTo>
                <a:cubicBezTo>
                  <a:pt x="195" y="1077"/>
                  <a:pt x="199" y="1076"/>
                  <a:pt x="200" y="1079"/>
                </a:cubicBezTo>
                <a:cubicBezTo>
                  <a:pt x="196" y="1087"/>
                  <a:pt x="206" y="1075"/>
                  <a:pt x="208" y="1073"/>
                </a:cubicBezTo>
                <a:cubicBezTo>
                  <a:pt x="210" y="1074"/>
                  <a:pt x="210" y="1074"/>
                  <a:pt x="210" y="1076"/>
                </a:cubicBezTo>
                <a:cubicBezTo>
                  <a:pt x="209" y="1080"/>
                  <a:pt x="205" y="1081"/>
                  <a:pt x="207" y="1084"/>
                </a:cubicBezTo>
                <a:cubicBezTo>
                  <a:pt x="209" y="1081"/>
                  <a:pt x="214" y="1082"/>
                  <a:pt x="213" y="1077"/>
                </a:cubicBezTo>
                <a:cubicBezTo>
                  <a:pt x="217" y="1077"/>
                  <a:pt x="220" y="1077"/>
                  <a:pt x="220" y="1073"/>
                </a:cubicBezTo>
                <a:cubicBezTo>
                  <a:pt x="220" y="1071"/>
                  <a:pt x="216" y="1073"/>
                  <a:pt x="217" y="1070"/>
                </a:cubicBezTo>
                <a:cubicBezTo>
                  <a:pt x="220" y="1059"/>
                  <a:pt x="230" y="1064"/>
                  <a:pt x="237" y="1062"/>
                </a:cubicBezTo>
                <a:cubicBezTo>
                  <a:pt x="235" y="1059"/>
                  <a:pt x="233" y="1057"/>
                  <a:pt x="232" y="1052"/>
                </a:cubicBezTo>
                <a:cubicBezTo>
                  <a:pt x="230" y="1053"/>
                  <a:pt x="227" y="1053"/>
                  <a:pt x="224" y="1053"/>
                </a:cubicBezTo>
                <a:close/>
                <a:moveTo>
                  <a:pt x="949" y="1049"/>
                </a:moveTo>
                <a:cubicBezTo>
                  <a:pt x="947" y="1051"/>
                  <a:pt x="940" y="1048"/>
                  <a:pt x="940" y="1053"/>
                </a:cubicBezTo>
                <a:cubicBezTo>
                  <a:pt x="943" y="1052"/>
                  <a:pt x="951" y="1049"/>
                  <a:pt x="949" y="1049"/>
                </a:cubicBezTo>
                <a:close/>
                <a:moveTo>
                  <a:pt x="103" y="1058"/>
                </a:moveTo>
                <a:cubicBezTo>
                  <a:pt x="104" y="1062"/>
                  <a:pt x="99" y="1060"/>
                  <a:pt x="99" y="1063"/>
                </a:cubicBezTo>
                <a:cubicBezTo>
                  <a:pt x="103" y="1063"/>
                  <a:pt x="103" y="1063"/>
                  <a:pt x="103" y="1063"/>
                </a:cubicBezTo>
                <a:cubicBezTo>
                  <a:pt x="101" y="1060"/>
                  <a:pt x="107" y="1059"/>
                  <a:pt x="103" y="1058"/>
                </a:cubicBezTo>
                <a:close/>
                <a:moveTo>
                  <a:pt x="1003" y="1090"/>
                </a:moveTo>
                <a:cubicBezTo>
                  <a:pt x="1009" y="1089"/>
                  <a:pt x="1011" y="1085"/>
                  <a:pt x="1018" y="1085"/>
                </a:cubicBezTo>
                <a:cubicBezTo>
                  <a:pt x="1017" y="1090"/>
                  <a:pt x="1011" y="1088"/>
                  <a:pt x="1009" y="1092"/>
                </a:cubicBezTo>
                <a:cubicBezTo>
                  <a:pt x="1021" y="1091"/>
                  <a:pt x="1020" y="1078"/>
                  <a:pt x="1034" y="1079"/>
                </a:cubicBezTo>
                <a:cubicBezTo>
                  <a:pt x="1036" y="1077"/>
                  <a:pt x="1033" y="1077"/>
                  <a:pt x="1035" y="1076"/>
                </a:cubicBezTo>
                <a:cubicBezTo>
                  <a:pt x="1045" y="1073"/>
                  <a:pt x="1060" y="1066"/>
                  <a:pt x="1059" y="1060"/>
                </a:cubicBezTo>
                <a:cubicBezTo>
                  <a:pt x="1042" y="1070"/>
                  <a:pt x="1018" y="1077"/>
                  <a:pt x="1003" y="1090"/>
                </a:cubicBezTo>
                <a:close/>
                <a:moveTo>
                  <a:pt x="938" y="1063"/>
                </a:moveTo>
                <a:cubicBezTo>
                  <a:pt x="933" y="1062"/>
                  <a:pt x="925" y="1068"/>
                  <a:pt x="924" y="1070"/>
                </a:cubicBezTo>
                <a:cubicBezTo>
                  <a:pt x="927" y="1066"/>
                  <a:pt x="935" y="1067"/>
                  <a:pt x="938" y="1063"/>
                </a:cubicBezTo>
                <a:close/>
                <a:moveTo>
                  <a:pt x="912" y="1070"/>
                </a:moveTo>
                <a:cubicBezTo>
                  <a:pt x="907" y="1075"/>
                  <a:pt x="901" y="1075"/>
                  <a:pt x="895" y="1070"/>
                </a:cubicBezTo>
                <a:cubicBezTo>
                  <a:pt x="888" y="1078"/>
                  <a:pt x="875" y="1077"/>
                  <a:pt x="870" y="1086"/>
                </a:cubicBezTo>
                <a:cubicBezTo>
                  <a:pt x="871" y="1089"/>
                  <a:pt x="872" y="1088"/>
                  <a:pt x="871" y="1092"/>
                </a:cubicBezTo>
                <a:cubicBezTo>
                  <a:pt x="880" y="1093"/>
                  <a:pt x="881" y="1087"/>
                  <a:pt x="886" y="1084"/>
                </a:cubicBezTo>
                <a:cubicBezTo>
                  <a:pt x="883" y="1084"/>
                  <a:pt x="880" y="1087"/>
                  <a:pt x="878" y="1085"/>
                </a:cubicBezTo>
                <a:cubicBezTo>
                  <a:pt x="885" y="1085"/>
                  <a:pt x="885" y="1078"/>
                  <a:pt x="893" y="1079"/>
                </a:cubicBezTo>
                <a:cubicBezTo>
                  <a:pt x="893" y="1081"/>
                  <a:pt x="892" y="1081"/>
                  <a:pt x="892" y="1083"/>
                </a:cubicBezTo>
                <a:cubicBezTo>
                  <a:pt x="901" y="1081"/>
                  <a:pt x="911" y="1078"/>
                  <a:pt x="917" y="1072"/>
                </a:cubicBezTo>
                <a:cubicBezTo>
                  <a:pt x="914" y="1072"/>
                  <a:pt x="909" y="1073"/>
                  <a:pt x="912" y="1070"/>
                </a:cubicBezTo>
                <a:close/>
                <a:moveTo>
                  <a:pt x="720" y="1088"/>
                </a:moveTo>
                <a:cubicBezTo>
                  <a:pt x="720" y="1088"/>
                  <a:pt x="726" y="1085"/>
                  <a:pt x="725" y="1084"/>
                </a:cubicBezTo>
                <a:cubicBezTo>
                  <a:pt x="723" y="1085"/>
                  <a:pt x="717" y="1086"/>
                  <a:pt x="720" y="1088"/>
                </a:cubicBezTo>
                <a:close/>
                <a:moveTo>
                  <a:pt x="960" y="1100"/>
                </a:moveTo>
                <a:cubicBezTo>
                  <a:pt x="964" y="1100"/>
                  <a:pt x="967" y="1098"/>
                  <a:pt x="971" y="1096"/>
                </a:cubicBezTo>
                <a:cubicBezTo>
                  <a:pt x="971" y="1094"/>
                  <a:pt x="969" y="1094"/>
                  <a:pt x="971" y="1092"/>
                </a:cubicBezTo>
                <a:cubicBezTo>
                  <a:pt x="968" y="1094"/>
                  <a:pt x="966" y="1090"/>
                  <a:pt x="966" y="1094"/>
                </a:cubicBezTo>
                <a:cubicBezTo>
                  <a:pt x="965" y="1096"/>
                  <a:pt x="970" y="1093"/>
                  <a:pt x="970" y="1096"/>
                </a:cubicBezTo>
                <a:cubicBezTo>
                  <a:pt x="966" y="1097"/>
                  <a:pt x="963" y="1098"/>
                  <a:pt x="960" y="1100"/>
                </a:cubicBezTo>
                <a:close/>
                <a:moveTo>
                  <a:pt x="915" y="1103"/>
                </a:moveTo>
                <a:cubicBezTo>
                  <a:pt x="922" y="1100"/>
                  <a:pt x="929" y="1098"/>
                  <a:pt x="935" y="1094"/>
                </a:cubicBezTo>
                <a:cubicBezTo>
                  <a:pt x="927" y="1095"/>
                  <a:pt x="918" y="1100"/>
                  <a:pt x="915" y="1103"/>
                </a:cubicBezTo>
                <a:close/>
                <a:moveTo>
                  <a:pt x="903" y="1095"/>
                </a:moveTo>
                <a:cubicBezTo>
                  <a:pt x="900" y="1094"/>
                  <a:pt x="899" y="1096"/>
                  <a:pt x="897" y="1095"/>
                </a:cubicBezTo>
                <a:cubicBezTo>
                  <a:pt x="897" y="1099"/>
                  <a:pt x="891" y="1096"/>
                  <a:pt x="893" y="1099"/>
                </a:cubicBezTo>
                <a:cubicBezTo>
                  <a:pt x="895" y="1097"/>
                  <a:pt x="901" y="1098"/>
                  <a:pt x="903" y="1095"/>
                </a:cubicBezTo>
                <a:close/>
                <a:moveTo>
                  <a:pt x="974" y="1099"/>
                </a:moveTo>
                <a:cubicBezTo>
                  <a:pt x="970" y="1100"/>
                  <a:pt x="967" y="1102"/>
                  <a:pt x="964" y="1104"/>
                </a:cubicBezTo>
                <a:cubicBezTo>
                  <a:pt x="969" y="1104"/>
                  <a:pt x="972" y="1101"/>
                  <a:pt x="974" y="1099"/>
                </a:cubicBezTo>
                <a:close/>
                <a:moveTo>
                  <a:pt x="878" y="1116"/>
                </a:moveTo>
                <a:cubicBezTo>
                  <a:pt x="887" y="1110"/>
                  <a:pt x="906" y="1109"/>
                  <a:pt x="911" y="1103"/>
                </a:cubicBezTo>
                <a:cubicBezTo>
                  <a:pt x="910" y="1104"/>
                  <a:pt x="903" y="1105"/>
                  <a:pt x="903" y="1104"/>
                </a:cubicBezTo>
                <a:cubicBezTo>
                  <a:pt x="904" y="1103"/>
                  <a:pt x="907" y="1101"/>
                  <a:pt x="904" y="1100"/>
                </a:cubicBezTo>
                <a:cubicBezTo>
                  <a:pt x="893" y="1105"/>
                  <a:pt x="883" y="1108"/>
                  <a:pt x="873" y="1113"/>
                </a:cubicBezTo>
                <a:cubicBezTo>
                  <a:pt x="876" y="1113"/>
                  <a:pt x="875" y="1116"/>
                  <a:pt x="878" y="1116"/>
                </a:cubicBezTo>
                <a:close/>
                <a:moveTo>
                  <a:pt x="812" y="1117"/>
                </a:moveTo>
                <a:cubicBezTo>
                  <a:pt x="814" y="1114"/>
                  <a:pt x="820" y="1121"/>
                  <a:pt x="820" y="1116"/>
                </a:cubicBezTo>
                <a:cubicBezTo>
                  <a:pt x="819" y="1114"/>
                  <a:pt x="810" y="1115"/>
                  <a:pt x="812" y="1117"/>
                </a:cubicBezTo>
                <a:close/>
                <a:moveTo>
                  <a:pt x="925" y="1142"/>
                </a:moveTo>
                <a:cubicBezTo>
                  <a:pt x="920" y="1144"/>
                  <a:pt x="916" y="1147"/>
                  <a:pt x="911" y="1149"/>
                </a:cubicBezTo>
                <a:cubicBezTo>
                  <a:pt x="917" y="1148"/>
                  <a:pt x="921" y="1146"/>
                  <a:pt x="925" y="1142"/>
                </a:cubicBezTo>
                <a:close/>
                <a:moveTo>
                  <a:pt x="713" y="1155"/>
                </a:moveTo>
                <a:cubicBezTo>
                  <a:pt x="717" y="1153"/>
                  <a:pt x="721" y="1152"/>
                  <a:pt x="724" y="1149"/>
                </a:cubicBezTo>
                <a:cubicBezTo>
                  <a:pt x="721" y="1151"/>
                  <a:pt x="712" y="1152"/>
                  <a:pt x="713" y="1155"/>
                </a:cubicBezTo>
                <a:close/>
                <a:moveTo>
                  <a:pt x="872" y="1168"/>
                </a:moveTo>
                <a:cubicBezTo>
                  <a:pt x="880" y="1167"/>
                  <a:pt x="885" y="1163"/>
                  <a:pt x="890" y="1159"/>
                </a:cubicBezTo>
                <a:cubicBezTo>
                  <a:pt x="897" y="1157"/>
                  <a:pt x="908" y="1154"/>
                  <a:pt x="909" y="1149"/>
                </a:cubicBezTo>
                <a:cubicBezTo>
                  <a:pt x="902" y="1152"/>
                  <a:pt x="893" y="1157"/>
                  <a:pt x="885" y="1158"/>
                </a:cubicBezTo>
                <a:cubicBezTo>
                  <a:pt x="886" y="1163"/>
                  <a:pt x="874" y="1163"/>
                  <a:pt x="872" y="1168"/>
                </a:cubicBezTo>
                <a:close/>
                <a:moveTo>
                  <a:pt x="1138" y="208"/>
                </a:moveTo>
                <a:cubicBezTo>
                  <a:pt x="1129" y="210"/>
                  <a:pt x="1123" y="214"/>
                  <a:pt x="1123" y="223"/>
                </a:cubicBezTo>
                <a:cubicBezTo>
                  <a:pt x="1124" y="224"/>
                  <a:pt x="1126" y="226"/>
                  <a:pt x="1129" y="225"/>
                </a:cubicBezTo>
                <a:cubicBezTo>
                  <a:pt x="1131" y="223"/>
                  <a:pt x="1128" y="220"/>
                  <a:pt x="1132" y="219"/>
                </a:cubicBezTo>
                <a:cubicBezTo>
                  <a:pt x="1132" y="221"/>
                  <a:pt x="1132" y="221"/>
                  <a:pt x="1132" y="221"/>
                </a:cubicBezTo>
                <a:cubicBezTo>
                  <a:pt x="1136" y="219"/>
                  <a:pt x="1139" y="213"/>
                  <a:pt x="1138" y="208"/>
                </a:cubicBezTo>
                <a:close/>
                <a:moveTo>
                  <a:pt x="1097" y="931"/>
                </a:moveTo>
                <a:cubicBezTo>
                  <a:pt x="1098" y="929"/>
                  <a:pt x="1096" y="925"/>
                  <a:pt x="1099" y="923"/>
                </a:cubicBezTo>
                <a:cubicBezTo>
                  <a:pt x="1097" y="922"/>
                  <a:pt x="1096" y="921"/>
                  <a:pt x="1095" y="920"/>
                </a:cubicBezTo>
                <a:cubicBezTo>
                  <a:pt x="1093" y="926"/>
                  <a:pt x="1082" y="928"/>
                  <a:pt x="1085" y="936"/>
                </a:cubicBezTo>
                <a:cubicBezTo>
                  <a:pt x="1087" y="931"/>
                  <a:pt x="1091" y="928"/>
                  <a:pt x="1097" y="931"/>
                </a:cubicBezTo>
                <a:close/>
                <a:moveTo>
                  <a:pt x="1152" y="971"/>
                </a:moveTo>
                <a:cubicBezTo>
                  <a:pt x="1156" y="976"/>
                  <a:pt x="1150" y="978"/>
                  <a:pt x="1151" y="981"/>
                </a:cubicBezTo>
                <a:cubicBezTo>
                  <a:pt x="1154" y="978"/>
                  <a:pt x="1161" y="979"/>
                  <a:pt x="1160" y="972"/>
                </a:cubicBezTo>
                <a:cubicBezTo>
                  <a:pt x="1157" y="971"/>
                  <a:pt x="1154" y="971"/>
                  <a:pt x="1152" y="971"/>
                </a:cubicBezTo>
                <a:close/>
                <a:moveTo>
                  <a:pt x="1069" y="974"/>
                </a:moveTo>
                <a:cubicBezTo>
                  <a:pt x="1067" y="975"/>
                  <a:pt x="1066" y="977"/>
                  <a:pt x="1065" y="979"/>
                </a:cubicBezTo>
                <a:cubicBezTo>
                  <a:pt x="1064" y="978"/>
                  <a:pt x="1063" y="977"/>
                  <a:pt x="1060" y="977"/>
                </a:cubicBezTo>
                <a:cubicBezTo>
                  <a:pt x="1062" y="985"/>
                  <a:pt x="1073" y="982"/>
                  <a:pt x="1077" y="977"/>
                </a:cubicBezTo>
                <a:cubicBezTo>
                  <a:pt x="1073" y="979"/>
                  <a:pt x="1073" y="974"/>
                  <a:pt x="1069" y="974"/>
                </a:cubicBezTo>
                <a:close/>
                <a:moveTo>
                  <a:pt x="1015" y="1019"/>
                </a:moveTo>
                <a:cubicBezTo>
                  <a:pt x="1015" y="1021"/>
                  <a:pt x="1010" y="1023"/>
                  <a:pt x="1013" y="1024"/>
                </a:cubicBezTo>
                <a:cubicBezTo>
                  <a:pt x="1014" y="1021"/>
                  <a:pt x="1019" y="1022"/>
                  <a:pt x="1021" y="1020"/>
                </a:cubicBezTo>
                <a:cubicBezTo>
                  <a:pt x="1022" y="1016"/>
                  <a:pt x="1015" y="1018"/>
                  <a:pt x="1016" y="1014"/>
                </a:cubicBezTo>
                <a:cubicBezTo>
                  <a:pt x="1023" y="1013"/>
                  <a:pt x="1021" y="1005"/>
                  <a:pt x="1027" y="1005"/>
                </a:cubicBezTo>
                <a:cubicBezTo>
                  <a:pt x="1028" y="1001"/>
                  <a:pt x="1026" y="1000"/>
                  <a:pt x="1024" y="999"/>
                </a:cubicBezTo>
                <a:cubicBezTo>
                  <a:pt x="1020" y="1003"/>
                  <a:pt x="1016" y="1007"/>
                  <a:pt x="1012" y="1012"/>
                </a:cubicBezTo>
                <a:cubicBezTo>
                  <a:pt x="1010" y="1012"/>
                  <a:pt x="1011" y="1008"/>
                  <a:pt x="1009" y="1008"/>
                </a:cubicBezTo>
                <a:cubicBezTo>
                  <a:pt x="1004" y="1017"/>
                  <a:pt x="990" y="1020"/>
                  <a:pt x="984" y="1030"/>
                </a:cubicBezTo>
                <a:cubicBezTo>
                  <a:pt x="988" y="1032"/>
                  <a:pt x="987" y="1027"/>
                  <a:pt x="989" y="1027"/>
                </a:cubicBezTo>
                <a:cubicBezTo>
                  <a:pt x="998" y="1028"/>
                  <a:pt x="1005" y="1014"/>
                  <a:pt x="1015" y="1019"/>
                </a:cubicBezTo>
                <a:close/>
                <a:moveTo>
                  <a:pt x="910" y="1114"/>
                </a:moveTo>
                <a:cubicBezTo>
                  <a:pt x="897" y="1124"/>
                  <a:pt x="876" y="1122"/>
                  <a:pt x="863" y="1132"/>
                </a:cubicBezTo>
                <a:cubicBezTo>
                  <a:pt x="857" y="1129"/>
                  <a:pt x="843" y="1133"/>
                  <a:pt x="841" y="1139"/>
                </a:cubicBezTo>
                <a:cubicBezTo>
                  <a:pt x="839" y="1138"/>
                  <a:pt x="836" y="1137"/>
                  <a:pt x="836" y="1134"/>
                </a:cubicBezTo>
                <a:cubicBezTo>
                  <a:pt x="838" y="1129"/>
                  <a:pt x="849" y="1134"/>
                  <a:pt x="848" y="1126"/>
                </a:cubicBezTo>
                <a:cubicBezTo>
                  <a:pt x="841" y="1128"/>
                  <a:pt x="829" y="1131"/>
                  <a:pt x="831" y="1137"/>
                </a:cubicBezTo>
                <a:cubicBezTo>
                  <a:pt x="829" y="1137"/>
                  <a:pt x="829" y="1139"/>
                  <a:pt x="827" y="1138"/>
                </a:cubicBezTo>
                <a:cubicBezTo>
                  <a:pt x="827" y="1142"/>
                  <a:pt x="831" y="1141"/>
                  <a:pt x="830" y="1145"/>
                </a:cubicBezTo>
                <a:cubicBezTo>
                  <a:pt x="828" y="1146"/>
                  <a:pt x="825" y="1147"/>
                  <a:pt x="822" y="1148"/>
                </a:cubicBezTo>
                <a:cubicBezTo>
                  <a:pt x="821" y="1152"/>
                  <a:pt x="827" y="1149"/>
                  <a:pt x="828" y="1151"/>
                </a:cubicBezTo>
                <a:cubicBezTo>
                  <a:pt x="824" y="1157"/>
                  <a:pt x="822" y="1166"/>
                  <a:pt x="813" y="1168"/>
                </a:cubicBezTo>
                <a:cubicBezTo>
                  <a:pt x="815" y="1171"/>
                  <a:pt x="819" y="1167"/>
                  <a:pt x="819" y="1169"/>
                </a:cubicBezTo>
                <a:cubicBezTo>
                  <a:pt x="814" y="1172"/>
                  <a:pt x="807" y="1182"/>
                  <a:pt x="798" y="1176"/>
                </a:cubicBezTo>
                <a:cubicBezTo>
                  <a:pt x="800" y="1170"/>
                  <a:pt x="804" y="1165"/>
                  <a:pt x="810" y="1162"/>
                </a:cubicBezTo>
                <a:cubicBezTo>
                  <a:pt x="807" y="1160"/>
                  <a:pt x="811" y="1156"/>
                  <a:pt x="809" y="1153"/>
                </a:cubicBezTo>
                <a:cubicBezTo>
                  <a:pt x="802" y="1152"/>
                  <a:pt x="790" y="1156"/>
                  <a:pt x="784" y="1161"/>
                </a:cubicBezTo>
                <a:cubicBezTo>
                  <a:pt x="770" y="1155"/>
                  <a:pt x="771" y="1176"/>
                  <a:pt x="773" y="1184"/>
                </a:cubicBezTo>
                <a:cubicBezTo>
                  <a:pt x="778" y="1178"/>
                  <a:pt x="783" y="1191"/>
                  <a:pt x="788" y="1194"/>
                </a:cubicBezTo>
                <a:cubicBezTo>
                  <a:pt x="797" y="1185"/>
                  <a:pt x="809" y="1181"/>
                  <a:pt x="821" y="1176"/>
                </a:cubicBezTo>
                <a:cubicBezTo>
                  <a:pt x="823" y="1167"/>
                  <a:pt x="835" y="1169"/>
                  <a:pt x="835" y="1159"/>
                </a:cubicBezTo>
                <a:cubicBezTo>
                  <a:pt x="846" y="1154"/>
                  <a:pt x="857" y="1150"/>
                  <a:pt x="866" y="1143"/>
                </a:cubicBezTo>
                <a:cubicBezTo>
                  <a:pt x="866" y="1141"/>
                  <a:pt x="861" y="1143"/>
                  <a:pt x="862" y="1139"/>
                </a:cubicBezTo>
                <a:cubicBezTo>
                  <a:pt x="869" y="1135"/>
                  <a:pt x="879" y="1137"/>
                  <a:pt x="886" y="1135"/>
                </a:cubicBezTo>
                <a:cubicBezTo>
                  <a:pt x="899" y="1126"/>
                  <a:pt x="914" y="1127"/>
                  <a:pt x="930" y="1121"/>
                </a:cubicBezTo>
                <a:cubicBezTo>
                  <a:pt x="930" y="1118"/>
                  <a:pt x="932" y="1118"/>
                  <a:pt x="932" y="1116"/>
                </a:cubicBezTo>
                <a:cubicBezTo>
                  <a:pt x="925" y="1119"/>
                  <a:pt x="920" y="1120"/>
                  <a:pt x="910" y="1122"/>
                </a:cubicBezTo>
                <a:cubicBezTo>
                  <a:pt x="911" y="1120"/>
                  <a:pt x="913" y="1115"/>
                  <a:pt x="910" y="1114"/>
                </a:cubicBezTo>
                <a:close/>
                <a:moveTo>
                  <a:pt x="856" y="1146"/>
                </a:moveTo>
                <a:cubicBezTo>
                  <a:pt x="851" y="1147"/>
                  <a:pt x="846" y="1149"/>
                  <a:pt x="840" y="1148"/>
                </a:cubicBezTo>
                <a:cubicBezTo>
                  <a:pt x="845" y="1146"/>
                  <a:pt x="851" y="1140"/>
                  <a:pt x="857" y="1141"/>
                </a:cubicBezTo>
                <a:cubicBezTo>
                  <a:pt x="857" y="1143"/>
                  <a:pt x="855" y="1143"/>
                  <a:pt x="856" y="1146"/>
                </a:cubicBezTo>
                <a:close/>
                <a:moveTo>
                  <a:pt x="645" y="1128"/>
                </a:moveTo>
                <a:cubicBezTo>
                  <a:pt x="633" y="1130"/>
                  <a:pt x="623" y="1134"/>
                  <a:pt x="613" y="1138"/>
                </a:cubicBezTo>
                <a:cubicBezTo>
                  <a:pt x="617" y="1140"/>
                  <a:pt x="619" y="1140"/>
                  <a:pt x="616" y="1143"/>
                </a:cubicBezTo>
                <a:cubicBezTo>
                  <a:pt x="616" y="1144"/>
                  <a:pt x="618" y="1144"/>
                  <a:pt x="618" y="1146"/>
                </a:cubicBezTo>
                <a:cubicBezTo>
                  <a:pt x="627" y="1143"/>
                  <a:pt x="633" y="1139"/>
                  <a:pt x="641" y="1136"/>
                </a:cubicBezTo>
                <a:cubicBezTo>
                  <a:pt x="641" y="1133"/>
                  <a:pt x="642" y="1130"/>
                  <a:pt x="645" y="1128"/>
                </a:cubicBezTo>
                <a:close/>
                <a:moveTo>
                  <a:pt x="619" y="1141"/>
                </a:moveTo>
                <a:cubicBezTo>
                  <a:pt x="619" y="1137"/>
                  <a:pt x="625" y="1139"/>
                  <a:pt x="627" y="1137"/>
                </a:cubicBezTo>
                <a:cubicBezTo>
                  <a:pt x="626" y="1141"/>
                  <a:pt x="622" y="1140"/>
                  <a:pt x="619" y="1141"/>
                </a:cubicBezTo>
                <a:close/>
              </a:path>
            </a:pathLst>
          </a:custGeom>
          <a:solidFill>
            <a:srgbClr val="2C3C60"/>
          </a:solidFill>
          <a:ln>
            <a:noFill/>
          </a:ln>
        </p:spPr>
        <p:txBody>
          <a:bodyPr vert="horz" wrap="square" lIns="91440" tIns="45720" rIns="91440" bIns="45720" numCol="1" anchor="t" anchorCtr="0" compatLnSpc="1"/>
          <a:lstStyle/>
          <a:p>
            <a:endParaRPr lang="zh-CN" altLang="en-US">
              <a:latin typeface="+mj-ea"/>
              <a:ea typeface="+mj-ea"/>
            </a:endParaRPr>
          </a:p>
        </p:txBody>
      </p:sp>
      <p:pic>
        <p:nvPicPr>
          <p:cNvPr id="5" name="图片 4"/>
          <p:cNvPicPr>
            <a:picLocks noChangeAspect="1"/>
          </p:cNvPicPr>
          <p:nvPr/>
        </p:nvPicPr>
        <p:blipFill>
          <a:blip r:embed="rId3">
            <a:extLst>
              <a:ext uri="{BEBA8EAE-BF5A-486C-A8C5-ECC9F3942E4B}">
                <a14:imgProps xmlns:a14="http://schemas.microsoft.com/office/drawing/2010/main">
                  <a14:imgLayer r:embed="rId4">
                    <a14:imgEffect>
                      <a14:colorTemperature colorTemp="4700"/>
                    </a14:imgEffect>
                  </a14:imgLayer>
                </a14:imgProps>
              </a:ext>
              <a:ext uri="{28A0092B-C50C-407E-A947-70E740481C1C}">
                <a14:useLocalDpi xmlns:a14="http://schemas.microsoft.com/office/drawing/2010/main" val="0"/>
              </a:ext>
            </a:extLst>
          </a:blip>
          <a:stretch>
            <a:fillRect/>
          </a:stretch>
        </p:blipFill>
        <p:spPr>
          <a:xfrm>
            <a:off x="1405841" y="1409074"/>
            <a:ext cx="4053699" cy="4250480"/>
          </a:xfrm>
          <a:prstGeom prst="rect">
            <a:avLst/>
          </a:prstGeom>
        </p:spPr>
      </p:pic>
      <p:sp>
        <p:nvSpPr>
          <p:cNvPr id="6" name="矩形 5"/>
          <p:cNvSpPr/>
          <p:nvPr/>
        </p:nvSpPr>
        <p:spPr>
          <a:xfrm>
            <a:off x="7494041" y="1864181"/>
            <a:ext cx="2621280" cy="1568450"/>
          </a:xfrm>
          <a:prstGeom prst="rect">
            <a:avLst/>
          </a:prstGeom>
        </p:spPr>
        <p:txBody>
          <a:bodyPr vert="horz" wrap="none">
            <a:spAutoFit/>
          </a:bodyPr>
          <a:lstStyle/>
          <a:p>
            <a:r>
              <a:rPr lang="zh-CN" altLang="en-US" sz="9600" dirty="0">
                <a:solidFill>
                  <a:srgbClr val="2C3C60"/>
                </a:solidFill>
                <a:latin typeface="方正清刻本悦宋简体" panose="02010600030101010101" pitchFamily="2" charset="-122"/>
                <a:ea typeface="方正清刻本悦宋简体" panose="02010600030101010101" pitchFamily="2" charset="-122"/>
              </a:rPr>
              <a:t> 伍 </a:t>
            </a:r>
            <a:endParaRPr lang="zh-CN" altLang="en-US" sz="9600" dirty="0">
              <a:solidFill>
                <a:srgbClr val="2C3C60"/>
              </a:solidFill>
              <a:latin typeface="方正清刻本悦宋简体" panose="02010600030101010101" pitchFamily="2" charset="-122"/>
              <a:ea typeface="方正清刻本悦宋简体" panose="02010600030101010101" pitchFamily="2" charset="-122"/>
            </a:endParaRPr>
          </a:p>
        </p:txBody>
      </p:sp>
      <p:sp>
        <p:nvSpPr>
          <p:cNvPr id="8" name="矩形 7"/>
          <p:cNvSpPr/>
          <p:nvPr/>
        </p:nvSpPr>
        <p:spPr>
          <a:xfrm>
            <a:off x="6344920" y="3432810"/>
            <a:ext cx="5420995" cy="1568450"/>
          </a:xfrm>
          <a:prstGeom prst="rect">
            <a:avLst/>
          </a:prstGeom>
        </p:spPr>
        <p:txBody>
          <a:bodyPr wrap="square">
            <a:spAutoFit/>
          </a:bodyPr>
          <a:lstStyle/>
          <a:p>
            <a:pPr algn="l"/>
            <a:r>
              <a:rPr lang="zh-CN" altLang="en-US" sz="4800" dirty="0">
                <a:latin typeface="宋体" panose="02010600030101010101" pitchFamily="2" charset="-122"/>
                <a:ea typeface="宋体" panose="02010600030101010101" pitchFamily="2" charset="-122"/>
              </a:rPr>
              <a:t>服务精神：用户至上，成人达己</a:t>
            </a:r>
            <a:endParaRPr lang="zh-CN" altLang="en-US" sz="4800" dirty="0">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14:presetBounceEnd="78000">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14:bounceEnd="78000">
                                          <p:cBhvr additive="base">
                                            <p:cTn id="7" dur="1000" fill="hold"/>
                                            <p:tgtEl>
                                              <p:spTgt spid="5"/>
                                            </p:tgtEl>
                                            <p:attrNameLst>
                                              <p:attrName>ppt_x</p:attrName>
                                            </p:attrNameLst>
                                          </p:cBhvr>
                                          <p:tavLst>
                                            <p:tav tm="0">
                                              <p:val>
                                                <p:strVal val="#ppt_x"/>
                                              </p:val>
                                            </p:tav>
                                            <p:tav tm="100000">
                                              <p:val>
                                                <p:strVal val="#ppt_x"/>
                                              </p:val>
                                            </p:tav>
                                          </p:tavLst>
                                        </p:anim>
                                        <p:anim calcmode="lin" valueType="num" p14:bounceEnd="78000">
                                          <p:cBhvr additive="base">
                                            <p:cTn id="8" dur="1000" fill="hold"/>
                                            <p:tgtEl>
                                              <p:spTgt spid="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000" fill="hold"/>
                                            <p:tgtEl>
                                              <p:spTgt spid="5"/>
                                            </p:tgtEl>
                                            <p:attrNameLst>
                                              <p:attrName>ppt_x</p:attrName>
                                            </p:attrNameLst>
                                          </p:cBhvr>
                                          <p:tavLst>
                                            <p:tav tm="0">
                                              <p:val>
                                                <p:strVal val="#ppt_x"/>
                                              </p:val>
                                            </p:tav>
                                            <p:tav tm="100000">
                                              <p:val>
                                                <p:strVal val="#ppt_x"/>
                                              </p:val>
                                            </p:tav>
                                          </p:tavLst>
                                        </p:anim>
                                        <p:anim calcmode="lin" valueType="num">
                                          <p:cBhvr additive="base">
                                            <p:cTn id="8" dur="1000" fill="hold"/>
                                            <p:tgtEl>
                                              <p:spTgt spid="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192"/>
          <p:cNvSpPr>
            <a:spLocks noEditPoints="1"/>
          </p:cNvSpPr>
          <p:nvPr/>
        </p:nvSpPr>
        <p:spPr bwMode="auto">
          <a:xfrm rot="10800000" flipH="1" flipV="1">
            <a:off x="3148965" y="269875"/>
            <a:ext cx="4880610" cy="582295"/>
          </a:xfrm>
          <a:custGeom>
            <a:avLst/>
            <a:gdLst>
              <a:gd name="T0" fmla="*/ 460 w 478"/>
              <a:gd name="T1" fmla="*/ 10 h 77"/>
              <a:gd name="T2" fmla="*/ 130 w 478"/>
              <a:gd name="T3" fmla="*/ 3 h 77"/>
              <a:gd name="T4" fmla="*/ 95 w 478"/>
              <a:gd name="T5" fmla="*/ 2 h 77"/>
              <a:gd name="T6" fmla="*/ 5 w 478"/>
              <a:gd name="T7" fmla="*/ 5 h 77"/>
              <a:gd name="T8" fmla="*/ 0 w 478"/>
              <a:gd name="T9" fmla="*/ 9 h 77"/>
              <a:gd name="T10" fmla="*/ 1 w 478"/>
              <a:gd name="T11" fmla="*/ 17 h 77"/>
              <a:gd name="T12" fmla="*/ 2 w 478"/>
              <a:gd name="T13" fmla="*/ 20 h 77"/>
              <a:gd name="T14" fmla="*/ 2 w 478"/>
              <a:gd name="T15" fmla="*/ 25 h 77"/>
              <a:gd name="T16" fmla="*/ 11 w 478"/>
              <a:gd name="T17" fmla="*/ 26 h 77"/>
              <a:gd name="T18" fmla="*/ 14 w 478"/>
              <a:gd name="T19" fmla="*/ 35 h 77"/>
              <a:gd name="T20" fmla="*/ 12 w 478"/>
              <a:gd name="T21" fmla="*/ 40 h 77"/>
              <a:gd name="T22" fmla="*/ 18 w 478"/>
              <a:gd name="T23" fmla="*/ 41 h 77"/>
              <a:gd name="T24" fmla="*/ 20 w 478"/>
              <a:gd name="T25" fmla="*/ 46 h 77"/>
              <a:gd name="T26" fmla="*/ 16 w 478"/>
              <a:gd name="T27" fmla="*/ 49 h 77"/>
              <a:gd name="T28" fmla="*/ 30 w 478"/>
              <a:gd name="T29" fmla="*/ 59 h 77"/>
              <a:gd name="T30" fmla="*/ 17 w 478"/>
              <a:gd name="T31" fmla="*/ 63 h 77"/>
              <a:gd name="T32" fmla="*/ 161 w 478"/>
              <a:gd name="T33" fmla="*/ 76 h 77"/>
              <a:gd name="T34" fmla="*/ 311 w 478"/>
              <a:gd name="T35" fmla="*/ 74 h 77"/>
              <a:gd name="T36" fmla="*/ 401 w 478"/>
              <a:gd name="T37" fmla="*/ 73 h 77"/>
              <a:gd name="T38" fmla="*/ 368 w 478"/>
              <a:gd name="T39" fmla="*/ 70 h 77"/>
              <a:gd name="T40" fmla="*/ 372 w 478"/>
              <a:gd name="T41" fmla="*/ 68 h 77"/>
              <a:gd name="T42" fmla="*/ 372 w 478"/>
              <a:gd name="T43" fmla="*/ 66 h 77"/>
              <a:gd name="T44" fmla="*/ 412 w 478"/>
              <a:gd name="T45" fmla="*/ 66 h 77"/>
              <a:gd name="T46" fmla="*/ 429 w 478"/>
              <a:gd name="T47" fmla="*/ 66 h 77"/>
              <a:gd name="T48" fmla="*/ 415 w 478"/>
              <a:gd name="T49" fmla="*/ 65 h 77"/>
              <a:gd name="T50" fmla="*/ 393 w 478"/>
              <a:gd name="T51" fmla="*/ 64 h 77"/>
              <a:gd name="T52" fmla="*/ 330 w 478"/>
              <a:gd name="T53" fmla="*/ 63 h 77"/>
              <a:gd name="T54" fmla="*/ 378 w 478"/>
              <a:gd name="T55" fmla="*/ 60 h 77"/>
              <a:gd name="T56" fmla="*/ 406 w 478"/>
              <a:gd name="T57" fmla="*/ 60 h 77"/>
              <a:gd name="T58" fmla="*/ 403 w 478"/>
              <a:gd name="T59" fmla="*/ 59 h 77"/>
              <a:gd name="T60" fmla="*/ 399 w 478"/>
              <a:gd name="T61" fmla="*/ 56 h 77"/>
              <a:gd name="T62" fmla="*/ 381 w 478"/>
              <a:gd name="T63" fmla="*/ 54 h 77"/>
              <a:gd name="T64" fmla="*/ 388 w 478"/>
              <a:gd name="T65" fmla="*/ 54 h 77"/>
              <a:gd name="T66" fmla="*/ 367 w 478"/>
              <a:gd name="T67" fmla="*/ 49 h 77"/>
              <a:gd name="T68" fmla="*/ 383 w 478"/>
              <a:gd name="T69" fmla="*/ 49 h 77"/>
              <a:gd name="T70" fmla="*/ 368 w 478"/>
              <a:gd name="T71" fmla="*/ 46 h 77"/>
              <a:gd name="T72" fmla="*/ 400 w 478"/>
              <a:gd name="T73" fmla="*/ 44 h 77"/>
              <a:gd name="T74" fmla="*/ 408 w 478"/>
              <a:gd name="T75" fmla="*/ 42 h 77"/>
              <a:gd name="T76" fmla="*/ 451 w 478"/>
              <a:gd name="T77" fmla="*/ 42 h 77"/>
              <a:gd name="T78" fmla="*/ 373 w 478"/>
              <a:gd name="T79" fmla="*/ 38 h 77"/>
              <a:gd name="T80" fmla="*/ 435 w 478"/>
              <a:gd name="T81" fmla="*/ 34 h 77"/>
              <a:gd name="T82" fmla="*/ 445 w 478"/>
              <a:gd name="T83" fmla="*/ 31 h 77"/>
              <a:gd name="T84" fmla="*/ 449 w 478"/>
              <a:gd name="T85" fmla="*/ 29 h 77"/>
              <a:gd name="T86" fmla="*/ 464 w 478"/>
              <a:gd name="T87" fmla="*/ 25 h 77"/>
              <a:gd name="T88" fmla="*/ 443 w 478"/>
              <a:gd name="T89" fmla="*/ 20 h 77"/>
              <a:gd name="T90" fmla="*/ 455 w 478"/>
              <a:gd name="T91" fmla="*/ 15 h 77"/>
              <a:gd name="T92" fmla="*/ 22 w 478"/>
              <a:gd name="T93" fmla="*/ 46 h 77"/>
              <a:gd name="T94" fmla="*/ 212 w 478"/>
              <a:gd name="T95" fmla="*/ 74 h 77"/>
              <a:gd name="T96" fmla="*/ 234 w 478"/>
              <a:gd name="T97" fmla="*/ 73 h 77"/>
              <a:gd name="T98" fmla="*/ 367 w 478"/>
              <a:gd name="T99" fmla="*/ 70 h 77"/>
              <a:gd name="T100" fmla="*/ 415 w 478"/>
              <a:gd name="T101" fmla="*/ 11 h 77"/>
              <a:gd name="T102" fmla="*/ 422 w 478"/>
              <a:gd name="T103" fmla="*/ 12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78" h="77">
                <a:moveTo>
                  <a:pt x="478" y="13"/>
                </a:moveTo>
                <a:cubicBezTo>
                  <a:pt x="472" y="13"/>
                  <a:pt x="468" y="13"/>
                  <a:pt x="462" y="12"/>
                </a:cubicBezTo>
                <a:cubicBezTo>
                  <a:pt x="461" y="11"/>
                  <a:pt x="465" y="12"/>
                  <a:pt x="464" y="11"/>
                </a:cubicBezTo>
                <a:cubicBezTo>
                  <a:pt x="434" y="9"/>
                  <a:pt x="403" y="9"/>
                  <a:pt x="373" y="7"/>
                </a:cubicBezTo>
                <a:cubicBezTo>
                  <a:pt x="402" y="6"/>
                  <a:pt x="431" y="10"/>
                  <a:pt x="460" y="10"/>
                </a:cubicBezTo>
                <a:cubicBezTo>
                  <a:pt x="436" y="6"/>
                  <a:pt x="407" y="7"/>
                  <a:pt x="381" y="5"/>
                </a:cubicBezTo>
                <a:cubicBezTo>
                  <a:pt x="288" y="3"/>
                  <a:pt x="288" y="3"/>
                  <a:pt x="288" y="3"/>
                </a:cubicBezTo>
                <a:cubicBezTo>
                  <a:pt x="222" y="3"/>
                  <a:pt x="222" y="3"/>
                  <a:pt x="222" y="3"/>
                </a:cubicBezTo>
                <a:cubicBezTo>
                  <a:pt x="130" y="4"/>
                  <a:pt x="130" y="4"/>
                  <a:pt x="130" y="4"/>
                </a:cubicBezTo>
                <a:cubicBezTo>
                  <a:pt x="130" y="3"/>
                  <a:pt x="130" y="3"/>
                  <a:pt x="130" y="3"/>
                </a:cubicBezTo>
                <a:cubicBezTo>
                  <a:pt x="127" y="2"/>
                  <a:pt x="125" y="3"/>
                  <a:pt x="123" y="3"/>
                </a:cubicBezTo>
                <a:cubicBezTo>
                  <a:pt x="124" y="3"/>
                  <a:pt x="125" y="3"/>
                  <a:pt x="125" y="4"/>
                </a:cubicBezTo>
                <a:cubicBezTo>
                  <a:pt x="122" y="4"/>
                  <a:pt x="118" y="3"/>
                  <a:pt x="115" y="4"/>
                </a:cubicBezTo>
                <a:cubicBezTo>
                  <a:pt x="112" y="3"/>
                  <a:pt x="107" y="4"/>
                  <a:pt x="102" y="3"/>
                </a:cubicBezTo>
                <a:cubicBezTo>
                  <a:pt x="100" y="2"/>
                  <a:pt x="98" y="2"/>
                  <a:pt x="95" y="2"/>
                </a:cubicBezTo>
                <a:cubicBezTo>
                  <a:pt x="70" y="2"/>
                  <a:pt x="50" y="0"/>
                  <a:pt x="24" y="1"/>
                </a:cubicBezTo>
                <a:cubicBezTo>
                  <a:pt x="18" y="2"/>
                  <a:pt x="10" y="1"/>
                  <a:pt x="6" y="4"/>
                </a:cubicBezTo>
                <a:cubicBezTo>
                  <a:pt x="6" y="5"/>
                  <a:pt x="8" y="5"/>
                  <a:pt x="8" y="5"/>
                </a:cubicBezTo>
                <a:cubicBezTo>
                  <a:pt x="7" y="5"/>
                  <a:pt x="6" y="6"/>
                  <a:pt x="5" y="5"/>
                </a:cubicBezTo>
                <a:cubicBezTo>
                  <a:pt x="5" y="5"/>
                  <a:pt x="5" y="5"/>
                  <a:pt x="5" y="5"/>
                </a:cubicBezTo>
                <a:cubicBezTo>
                  <a:pt x="0" y="6"/>
                  <a:pt x="0" y="6"/>
                  <a:pt x="0" y="6"/>
                </a:cubicBezTo>
                <a:cubicBezTo>
                  <a:pt x="2" y="7"/>
                  <a:pt x="2" y="7"/>
                  <a:pt x="2" y="7"/>
                </a:cubicBezTo>
                <a:cubicBezTo>
                  <a:pt x="2" y="7"/>
                  <a:pt x="2" y="7"/>
                  <a:pt x="2" y="7"/>
                </a:cubicBezTo>
                <a:cubicBezTo>
                  <a:pt x="4" y="8"/>
                  <a:pt x="4" y="8"/>
                  <a:pt x="4" y="8"/>
                </a:cubicBezTo>
                <a:cubicBezTo>
                  <a:pt x="3" y="8"/>
                  <a:pt x="1" y="9"/>
                  <a:pt x="0" y="9"/>
                </a:cubicBezTo>
                <a:cubicBezTo>
                  <a:pt x="0" y="11"/>
                  <a:pt x="0" y="13"/>
                  <a:pt x="3" y="13"/>
                </a:cubicBezTo>
                <a:cubicBezTo>
                  <a:pt x="0" y="13"/>
                  <a:pt x="0" y="13"/>
                  <a:pt x="0" y="13"/>
                </a:cubicBezTo>
                <a:cubicBezTo>
                  <a:pt x="0" y="14"/>
                  <a:pt x="0" y="14"/>
                  <a:pt x="0" y="14"/>
                </a:cubicBezTo>
                <a:cubicBezTo>
                  <a:pt x="0" y="15"/>
                  <a:pt x="2" y="15"/>
                  <a:pt x="3" y="15"/>
                </a:cubicBezTo>
                <a:cubicBezTo>
                  <a:pt x="1" y="17"/>
                  <a:pt x="1" y="17"/>
                  <a:pt x="1" y="17"/>
                </a:cubicBezTo>
                <a:cubicBezTo>
                  <a:pt x="2" y="17"/>
                  <a:pt x="2" y="17"/>
                  <a:pt x="2" y="17"/>
                </a:cubicBezTo>
                <a:cubicBezTo>
                  <a:pt x="1" y="18"/>
                  <a:pt x="1" y="18"/>
                  <a:pt x="1" y="18"/>
                </a:cubicBezTo>
                <a:cubicBezTo>
                  <a:pt x="3" y="18"/>
                  <a:pt x="1" y="19"/>
                  <a:pt x="1" y="19"/>
                </a:cubicBezTo>
                <a:cubicBezTo>
                  <a:pt x="4" y="20"/>
                  <a:pt x="4" y="20"/>
                  <a:pt x="4" y="20"/>
                </a:cubicBezTo>
                <a:cubicBezTo>
                  <a:pt x="5" y="21"/>
                  <a:pt x="2" y="20"/>
                  <a:pt x="2" y="20"/>
                </a:cubicBezTo>
                <a:cubicBezTo>
                  <a:pt x="3" y="21"/>
                  <a:pt x="5" y="21"/>
                  <a:pt x="6" y="21"/>
                </a:cubicBezTo>
                <a:cubicBezTo>
                  <a:pt x="5" y="22"/>
                  <a:pt x="3" y="21"/>
                  <a:pt x="1" y="21"/>
                </a:cubicBezTo>
                <a:cubicBezTo>
                  <a:pt x="1" y="22"/>
                  <a:pt x="1" y="22"/>
                  <a:pt x="1" y="22"/>
                </a:cubicBezTo>
                <a:cubicBezTo>
                  <a:pt x="2" y="24"/>
                  <a:pt x="6" y="24"/>
                  <a:pt x="10" y="24"/>
                </a:cubicBezTo>
                <a:cubicBezTo>
                  <a:pt x="7" y="25"/>
                  <a:pt x="5" y="25"/>
                  <a:pt x="2" y="25"/>
                </a:cubicBezTo>
                <a:cubicBezTo>
                  <a:pt x="2" y="26"/>
                  <a:pt x="2" y="26"/>
                  <a:pt x="2" y="26"/>
                </a:cubicBezTo>
                <a:cubicBezTo>
                  <a:pt x="3" y="27"/>
                  <a:pt x="5" y="26"/>
                  <a:pt x="5" y="27"/>
                </a:cubicBezTo>
                <a:cubicBezTo>
                  <a:pt x="10" y="27"/>
                  <a:pt x="10" y="27"/>
                  <a:pt x="10" y="27"/>
                </a:cubicBezTo>
                <a:cubicBezTo>
                  <a:pt x="9" y="27"/>
                  <a:pt x="9" y="27"/>
                  <a:pt x="9" y="27"/>
                </a:cubicBezTo>
                <a:cubicBezTo>
                  <a:pt x="9" y="26"/>
                  <a:pt x="10" y="26"/>
                  <a:pt x="11" y="26"/>
                </a:cubicBezTo>
                <a:cubicBezTo>
                  <a:pt x="15" y="26"/>
                  <a:pt x="12" y="30"/>
                  <a:pt x="14" y="30"/>
                </a:cubicBezTo>
                <a:cubicBezTo>
                  <a:pt x="12" y="32"/>
                  <a:pt x="9" y="30"/>
                  <a:pt x="6" y="31"/>
                </a:cubicBezTo>
                <a:cubicBezTo>
                  <a:pt x="9" y="32"/>
                  <a:pt x="12" y="31"/>
                  <a:pt x="16" y="31"/>
                </a:cubicBezTo>
                <a:cubicBezTo>
                  <a:pt x="17" y="34"/>
                  <a:pt x="17" y="34"/>
                  <a:pt x="17" y="34"/>
                </a:cubicBezTo>
                <a:cubicBezTo>
                  <a:pt x="14" y="35"/>
                  <a:pt x="14" y="35"/>
                  <a:pt x="14" y="35"/>
                </a:cubicBezTo>
                <a:cubicBezTo>
                  <a:pt x="21" y="35"/>
                  <a:pt x="21" y="35"/>
                  <a:pt x="21" y="35"/>
                </a:cubicBezTo>
                <a:cubicBezTo>
                  <a:pt x="22" y="35"/>
                  <a:pt x="23" y="35"/>
                  <a:pt x="23" y="36"/>
                </a:cubicBezTo>
                <a:cubicBezTo>
                  <a:pt x="23" y="37"/>
                  <a:pt x="22" y="37"/>
                  <a:pt x="21" y="37"/>
                </a:cubicBezTo>
                <a:cubicBezTo>
                  <a:pt x="18" y="41"/>
                  <a:pt x="11" y="37"/>
                  <a:pt x="6" y="38"/>
                </a:cubicBezTo>
                <a:cubicBezTo>
                  <a:pt x="7" y="39"/>
                  <a:pt x="10" y="39"/>
                  <a:pt x="12" y="40"/>
                </a:cubicBezTo>
                <a:cubicBezTo>
                  <a:pt x="16" y="39"/>
                  <a:pt x="18" y="38"/>
                  <a:pt x="21" y="39"/>
                </a:cubicBezTo>
                <a:cubicBezTo>
                  <a:pt x="19" y="40"/>
                  <a:pt x="19" y="40"/>
                  <a:pt x="19" y="40"/>
                </a:cubicBezTo>
                <a:cubicBezTo>
                  <a:pt x="20" y="40"/>
                  <a:pt x="20" y="40"/>
                  <a:pt x="20" y="40"/>
                </a:cubicBezTo>
                <a:cubicBezTo>
                  <a:pt x="20" y="40"/>
                  <a:pt x="21" y="40"/>
                  <a:pt x="21" y="41"/>
                </a:cubicBezTo>
                <a:cubicBezTo>
                  <a:pt x="18" y="41"/>
                  <a:pt x="18" y="41"/>
                  <a:pt x="18" y="41"/>
                </a:cubicBezTo>
                <a:cubicBezTo>
                  <a:pt x="19" y="41"/>
                  <a:pt x="19" y="41"/>
                  <a:pt x="19" y="41"/>
                </a:cubicBezTo>
                <a:cubicBezTo>
                  <a:pt x="20" y="41"/>
                  <a:pt x="21" y="42"/>
                  <a:pt x="22" y="41"/>
                </a:cubicBezTo>
                <a:cubicBezTo>
                  <a:pt x="22" y="43"/>
                  <a:pt x="22" y="43"/>
                  <a:pt x="22" y="43"/>
                </a:cubicBezTo>
                <a:cubicBezTo>
                  <a:pt x="20" y="44"/>
                  <a:pt x="22" y="46"/>
                  <a:pt x="19" y="46"/>
                </a:cubicBezTo>
                <a:cubicBezTo>
                  <a:pt x="20" y="46"/>
                  <a:pt x="20" y="46"/>
                  <a:pt x="20" y="46"/>
                </a:cubicBezTo>
                <a:cubicBezTo>
                  <a:pt x="16" y="47"/>
                  <a:pt x="12" y="44"/>
                  <a:pt x="9" y="46"/>
                </a:cubicBezTo>
                <a:cubicBezTo>
                  <a:pt x="13" y="47"/>
                  <a:pt x="19" y="46"/>
                  <a:pt x="23" y="48"/>
                </a:cubicBezTo>
                <a:cubicBezTo>
                  <a:pt x="22" y="49"/>
                  <a:pt x="22" y="49"/>
                  <a:pt x="22" y="49"/>
                </a:cubicBezTo>
                <a:cubicBezTo>
                  <a:pt x="21" y="48"/>
                  <a:pt x="21" y="48"/>
                  <a:pt x="21" y="48"/>
                </a:cubicBezTo>
                <a:cubicBezTo>
                  <a:pt x="19" y="48"/>
                  <a:pt x="17" y="49"/>
                  <a:pt x="16" y="49"/>
                </a:cubicBezTo>
                <a:cubicBezTo>
                  <a:pt x="17" y="49"/>
                  <a:pt x="19" y="49"/>
                  <a:pt x="20" y="49"/>
                </a:cubicBezTo>
                <a:cubicBezTo>
                  <a:pt x="22" y="50"/>
                  <a:pt x="25" y="51"/>
                  <a:pt x="24" y="53"/>
                </a:cubicBezTo>
                <a:cubicBezTo>
                  <a:pt x="19" y="53"/>
                  <a:pt x="19" y="53"/>
                  <a:pt x="19" y="53"/>
                </a:cubicBezTo>
                <a:cubicBezTo>
                  <a:pt x="26" y="55"/>
                  <a:pt x="26" y="55"/>
                  <a:pt x="26" y="55"/>
                </a:cubicBezTo>
                <a:cubicBezTo>
                  <a:pt x="25" y="57"/>
                  <a:pt x="29" y="58"/>
                  <a:pt x="30" y="59"/>
                </a:cubicBezTo>
                <a:cubicBezTo>
                  <a:pt x="29" y="60"/>
                  <a:pt x="27" y="59"/>
                  <a:pt x="26" y="60"/>
                </a:cubicBezTo>
                <a:cubicBezTo>
                  <a:pt x="22" y="61"/>
                  <a:pt x="28" y="62"/>
                  <a:pt x="26" y="64"/>
                </a:cubicBezTo>
                <a:cubicBezTo>
                  <a:pt x="27" y="64"/>
                  <a:pt x="29" y="64"/>
                  <a:pt x="30" y="65"/>
                </a:cubicBezTo>
                <a:cubicBezTo>
                  <a:pt x="30" y="65"/>
                  <a:pt x="29" y="66"/>
                  <a:pt x="29" y="66"/>
                </a:cubicBezTo>
                <a:cubicBezTo>
                  <a:pt x="25" y="64"/>
                  <a:pt x="21" y="63"/>
                  <a:pt x="17" y="63"/>
                </a:cubicBezTo>
                <a:cubicBezTo>
                  <a:pt x="22" y="66"/>
                  <a:pt x="22" y="66"/>
                  <a:pt x="22" y="66"/>
                </a:cubicBezTo>
                <a:cubicBezTo>
                  <a:pt x="30" y="66"/>
                  <a:pt x="36" y="70"/>
                  <a:pt x="44" y="70"/>
                </a:cubicBezTo>
                <a:cubicBezTo>
                  <a:pt x="51" y="73"/>
                  <a:pt x="61" y="73"/>
                  <a:pt x="70" y="75"/>
                </a:cubicBezTo>
                <a:cubicBezTo>
                  <a:pt x="82" y="75"/>
                  <a:pt x="93" y="77"/>
                  <a:pt x="104" y="77"/>
                </a:cubicBezTo>
                <a:cubicBezTo>
                  <a:pt x="123" y="76"/>
                  <a:pt x="142" y="76"/>
                  <a:pt x="161" y="76"/>
                </a:cubicBezTo>
                <a:cubicBezTo>
                  <a:pt x="258" y="76"/>
                  <a:pt x="258" y="76"/>
                  <a:pt x="258" y="76"/>
                </a:cubicBezTo>
                <a:cubicBezTo>
                  <a:pt x="286" y="75"/>
                  <a:pt x="315" y="77"/>
                  <a:pt x="341" y="75"/>
                </a:cubicBezTo>
                <a:cubicBezTo>
                  <a:pt x="336" y="75"/>
                  <a:pt x="331" y="74"/>
                  <a:pt x="326" y="75"/>
                </a:cubicBezTo>
                <a:cubicBezTo>
                  <a:pt x="323" y="75"/>
                  <a:pt x="321" y="74"/>
                  <a:pt x="319" y="75"/>
                </a:cubicBezTo>
                <a:cubicBezTo>
                  <a:pt x="316" y="75"/>
                  <a:pt x="313" y="75"/>
                  <a:pt x="311" y="74"/>
                </a:cubicBezTo>
                <a:cubicBezTo>
                  <a:pt x="280" y="74"/>
                  <a:pt x="280" y="74"/>
                  <a:pt x="280" y="74"/>
                </a:cubicBezTo>
                <a:cubicBezTo>
                  <a:pt x="279" y="74"/>
                  <a:pt x="279" y="74"/>
                  <a:pt x="279" y="74"/>
                </a:cubicBezTo>
                <a:cubicBezTo>
                  <a:pt x="276" y="74"/>
                  <a:pt x="272" y="75"/>
                  <a:pt x="270" y="74"/>
                </a:cubicBezTo>
                <a:cubicBezTo>
                  <a:pt x="271" y="73"/>
                  <a:pt x="271" y="73"/>
                  <a:pt x="271" y="73"/>
                </a:cubicBezTo>
                <a:cubicBezTo>
                  <a:pt x="401" y="73"/>
                  <a:pt x="401" y="73"/>
                  <a:pt x="401" y="73"/>
                </a:cubicBezTo>
                <a:cubicBezTo>
                  <a:pt x="415" y="72"/>
                  <a:pt x="415" y="72"/>
                  <a:pt x="415" y="72"/>
                </a:cubicBezTo>
                <a:cubicBezTo>
                  <a:pt x="384" y="72"/>
                  <a:pt x="352" y="72"/>
                  <a:pt x="320" y="71"/>
                </a:cubicBezTo>
                <a:cubicBezTo>
                  <a:pt x="309" y="71"/>
                  <a:pt x="297" y="72"/>
                  <a:pt x="286" y="70"/>
                </a:cubicBezTo>
                <a:cubicBezTo>
                  <a:pt x="312" y="70"/>
                  <a:pt x="341" y="71"/>
                  <a:pt x="368" y="70"/>
                </a:cubicBezTo>
                <a:cubicBezTo>
                  <a:pt x="368" y="70"/>
                  <a:pt x="368" y="70"/>
                  <a:pt x="368" y="70"/>
                </a:cubicBezTo>
                <a:cubicBezTo>
                  <a:pt x="369" y="69"/>
                  <a:pt x="369" y="69"/>
                  <a:pt x="369" y="69"/>
                </a:cubicBezTo>
                <a:cubicBezTo>
                  <a:pt x="370" y="70"/>
                  <a:pt x="371" y="69"/>
                  <a:pt x="372" y="69"/>
                </a:cubicBezTo>
                <a:cubicBezTo>
                  <a:pt x="376" y="69"/>
                  <a:pt x="383" y="71"/>
                  <a:pt x="387" y="69"/>
                </a:cubicBezTo>
                <a:cubicBezTo>
                  <a:pt x="373" y="68"/>
                  <a:pt x="373" y="68"/>
                  <a:pt x="373" y="68"/>
                </a:cubicBezTo>
                <a:cubicBezTo>
                  <a:pt x="372" y="68"/>
                  <a:pt x="372" y="68"/>
                  <a:pt x="372" y="68"/>
                </a:cubicBezTo>
                <a:cubicBezTo>
                  <a:pt x="374" y="67"/>
                  <a:pt x="374" y="67"/>
                  <a:pt x="374" y="67"/>
                </a:cubicBezTo>
                <a:cubicBezTo>
                  <a:pt x="371" y="67"/>
                  <a:pt x="371" y="67"/>
                  <a:pt x="371" y="67"/>
                </a:cubicBezTo>
                <a:cubicBezTo>
                  <a:pt x="371" y="67"/>
                  <a:pt x="370" y="67"/>
                  <a:pt x="370" y="66"/>
                </a:cubicBezTo>
                <a:cubicBezTo>
                  <a:pt x="371" y="66"/>
                  <a:pt x="373" y="65"/>
                  <a:pt x="374" y="66"/>
                </a:cubicBezTo>
                <a:cubicBezTo>
                  <a:pt x="374" y="66"/>
                  <a:pt x="372" y="66"/>
                  <a:pt x="372" y="66"/>
                </a:cubicBezTo>
                <a:cubicBezTo>
                  <a:pt x="378" y="66"/>
                  <a:pt x="387" y="67"/>
                  <a:pt x="395" y="67"/>
                </a:cubicBezTo>
                <a:cubicBezTo>
                  <a:pt x="394" y="67"/>
                  <a:pt x="394" y="67"/>
                  <a:pt x="394" y="67"/>
                </a:cubicBezTo>
                <a:cubicBezTo>
                  <a:pt x="398" y="68"/>
                  <a:pt x="405" y="68"/>
                  <a:pt x="408" y="67"/>
                </a:cubicBezTo>
                <a:cubicBezTo>
                  <a:pt x="410" y="66"/>
                  <a:pt x="410" y="67"/>
                  <a:pt x="410" y="67"/>
                </a:cubicBezTo>
                <a:cubicBezTo>
                  <a:pt x="412" y="68"/>
                  <a:pt x="411" y="67"/>
                  <a:pt x="412" y="66"/>
                </a:cubicBezTo>
                <a:cubicBezTo>
                  <a:pt x="429" y="66"/>
                  <a:pt x="429" y="66"/>
                  <a:pt x="429" y="66"/>
                </a:cubicBezTo>
                <a:cubicBezTo>
                  <a:pt x="429" y="67"/>
                  <a:pt x="429" y="67"/>
                  <a:pt x="429" y="67"/>
                </a:cubicBezTo>
                <a:cubicBezTo>
                  <a:pt x="424" y="67"/>
                  <a:pt x="419" y="67"/>
                  <a:pt x="414" y="67"/>
                </a:cubicBezTo>
                <a:cubicBezTo>
                  <a:pt x="421" y="68"/>
                  <a:pt x="431" y="68"/>
                  <a:pt x="436" y="67"/>
                </a:cubicBezTo>
                <a:cubicBezTo>
                  <a:pt x="434" y="67"/>
                  <a:pt x="431" y="67"/>
                  <a:pt x="429" y="66"/>
                </a:cubicBezTo>
                <a:cubicBezTo>
                  <a:pt x="440" y="66"/>
                  <a:pt x="453" y="66"/>
                  <a:pt x="465" y="66"/>
                </a:cubicBezTo>
                <a:cubicBezTo>
                  <a:pt x="463" y="65"/>
                  <a:pt x="459" y="66"/>
                  <a:pt x="456" y="65"/>
                </a:cubicBezTo>
                <a:cubicBezTo>
                  <a:pt x="457" y="65"/>
                  <a:pt x="457" y="65"/>
                  <a:pt x="457" y="65"/>
                </a:cubicBezTo>
                <a:cubicBezTo>
                  <a:pt x="455" y="66"/>
                  <a:pt x="453" y="64"/>
                  <a:pt x="451" y="65"/>
                </a:cubicBezTo>
                <a:cubicBezTo>
                  <a:pt x="441" y="65"/>
                  <a:pt x="428" y="65"/>
                  <a:pt x="415" y="65"/>
                </a:cubicBezTo>
                <a:cubicBezTo>
                  <a:pt x="414" y="64"/>
                  <a:pt x="414" y="64"/>
                  <a:pt x="414" y="64"/>
                </a:cubicBezTo>
                <a:cubicBezTo>
                  <a:pt x="413" y="64"/>
                  <a:pt x="413" y="65"/>
                  <a:pt x="411" y="65"/>
                </a:cubicBezTo>
                <a:cubicBezTo>
                  <a:pt x="410" y="63"/>
                  <a:pt x="409" y="66"/>
                  <a:pt x="407" y="64"/>
                </a:cubicBezTo>
                <a:cubicBezTo>
                  <a:pt x="407" y="64"/>
                  <a:pt x="407" y="64"/>
                  <a:pt x="407" y="64"/>
                </a:cubicBezTo>
                <a:cubicBezTo>
                  <a:pt x="403" y="65"/>
                  <a:pt x="397" y="65"/>
                  <a:pt x="393" y="64"/>
                </a:cubicBezTo>
                <a:cubicBezTo>
                  <a:pt x="373" y="64"/>
                  <a:pt x="373" y="64"/>
                  <a:pt x="373" y="64"/>
                </a:cubicBezTo>
                <a:cubicBezTo>
                  <a:pt x="371" y="65"/>
                  <a:pt x="367" y="65"/>
                  <a:pt x="365" y="64"/>
                </a:cubicBezTo>
                <a:cubicBezTo>
                  <a:pt x="367" y="64"/>
                  <a:pt x="367" y="64"/>
                  <a:pt x="367" y="64"/>
                </a:cubicBezTo>
                <a:cubicBezTo>
                  <a:pt x="363" y="64"/>
                  <a:pt x="359" y="63"/>
                  <a:pt x="356" y="64"/>
                </a:cubicBezTo>
                <a:cubicBezTo>
                  <a:pt x="347" y="64"/>
                  <a:pt x="338" y="65"/>
                  <a:pt x="330" y="63"/>
                </a:cubicBezTo>
                <a:cubicBezTo>
                  <a:pt x="344" y="62"/>
                  <a:pt x="354" y="64"/>
                  <a:pt x="368" y="62"/>
                </a:cubicBezTo>
                <a:cubicBezTo>
                  <a:pt x="335" y="62"/>
                  <a:pt x="335" y="62"/>
                  <a:pt x="335" y="62"/>
                </a:cubicBezTo>
                <a:cubicBezTo>
                  <a:pt x="345" y="61"/>
                  <a:pt x="357" y="61"/>
                  <a:pt x="368" y="61"/>
                </a:cubicBezTo>
                <a:cubicBezTo>
                  <a:pt x="369" y="61"/>
                  <a:pt x="369" y="60"/>
                  <a:pt x="370" y="61"/>
                </a:cubicBezTo>
                <a:cubicBezTo>
                  <a:pt x="371" y="59"/>
                  <a:pt x="375" y="60"/>
                  <a:pt x="378" y="60"/>
                </a:cubicBezTo>
                <a:cubicBezTo>
                  <a:pt x="375" y="61"/>
                  <a:pt x="375" y="61"/>
                  <a:pt x="375" y="61"/>
                </a:cubicBezTo>
                <a:cubicBezTo>
                  <a:pt x="382" y="61"/>
                  <a:pt x="391" y="61"/>
                  <a:pt x="399" y="61"/>
                </a:cubicBezTo>
                <a:cubicBezTo>
                  <a:pt x="400" y="60"/>
                  <a:pt x="400" y="60"/>
                  <a:pt x="400" y="60"/>
                </a:cubicBezTo>
                <a:cubicBezTo>
                  <a:pt x="402" y="59"/>
                  <a:pt x="404" y="61"/>
                  <a:pt x="406" y="60"/>
                </a:cubicBezTo>
                <a:cubicBezTo>
                  <a:pt x="406" y="60"/>
                  <a:pt x="406" y="60"/>
                  <a:pt x="406" y="60"/>
                </a:cubicBezTo>
                <a:cubicBezTo>
                  <a:pt x="426" y="61"/>
                  <a:pt x="450" y="60"/>
                  <a:pt x="471" y="60"/>
                </a:cubicBezTo>
                <a:cubicBezTo>
                  <a:pt x="453" y="59"/>
                  <a:pt x="433" y="59"/>
                  <a:pt x="415" y="59"/>
                </a:cubicBezTo>
                <a:cubicBezTo>
                  <a:pt x="415" y="59"/>
                  <a:pt x="415" y="59"/>
                  <a:pt x="415" y="59"/>
                </a:cubicBezTo>
                <a:cubicBezTo>
                  <a:pt x="414" y="59"/>
                  <a:pt x="414" y="59"/>
                  <a:pt x="414" y="59"/>
                </a:cubicBezTo>
                <a:cubicBezTo>
                  <a:pt x="410" y="57"/>
                  <a:pt x="407" y="61"/>
                  <a:pt x="403" y="59"/>
                </a:cubicBezTo>
                <a:cubicBezTo>
                  <a:pt x="396" y="61"/>
                  <a:pt x="390" y="57"/>
                  <a:pt x="383" y="59"/>
                </a:cubicBezTo>
                <a:cubicBezTo>
                  <a:pt x="381" y="58"/>
                  <a:pt x="381" y="58"/>
                  <a:pt x="381" y="58"/>
                </a:cubicBezTo>
                <a:cubicBezTo>
                  <a:pt x="393" y="57"/>
                  <a:pt x="403" y="59"/>
                  <a:pt x="414" y="58"/>
                </a:cubicBezTo>
                <a:cubicBezTo>
                  <a:pt x="404" y="57"/>
                  <a:pt x="404" y="57"/>
                  <a:pt x="404" y="57"/>
                </a:cubicBezTo>
                <a:cubicBezTo>
                  <a:pt x="403" y="57"/>
                  <a:pt x="399" y="58"/>
                  <a:pt x="399" y="56"/>
                </a:cubicBezTo>
                <a:cubicBezTo>
                  <a:pt x="381" y="55"/>
                  <a:pt x="381" y="55"/>
                  <a:pt x="381" y="55"/>
                </a:cubicBezTo>
                <a:cubicBezTo>
                  <a:pt x="380" y="55"/>
                  <a:pt x="379" y="55"/>
                  <a:pt x="379" y="54"/>
                </a:cubicBezTo>
                <a:cubicBezTo>
                  <a:pt x="380" y="54"/>
                  <a:pt x="381" y="54"/>
                  <a:pt x="382" y="54"/>
                </a:cubicBezTo>
                <a:cubicBezTo>
                  <a:pt x="382" y="54"/>
                  <a:pt x="382" y="54"/>
                  <a:pt x="382" y="54"/>
                </a:cubicBezTo>
                <a:cubicBezTo>
                  <a:pt x="382" y="54"/>
                  <a:pt x="381" y="54"/>
                  <a:pt x="381" y="54"/>
                </a:cubicBezTo>
                <a:cubicBezTo>
                  <a:pt x="383" y="54"/>
                  <a:pt x="383" y="54"/>
                  <a:pt x="383" y="54"/>
                </a:cubicBezTo>
                <a:cubicBezTo>
                  <a:pt x="383" y="54"/>
                  <a:pt x="383" y="54"/>
                  <a:pt x="382" y="54"/>
                </a:cubicBezTo>
                <a:cubicBezTo>
                  <a:pt x="383" y="54"/>
                  <a:pt x="383" y="54"/>
                  <a:pt x="383" y="54"/>
                </a:cubicBezTo>
                <a:cubicBezTo>
                  <a:pt x="384" y="54"/>
                  <a:pt x="387" y="53"/>
                  <a:pt x="388" y="54"/>
                </a:cubicBezTo>
                <a:cubicBezTo>
                  <a:pt x="388" y="54"/>
                  <a:pt x="388" y="54"/>
                  <a:pt x="388" y="54"/>
                </a:cubicBezTo>
                <a:cubicBezTo>
                  <a:pt x="426" y="54"/>
                  <a:pt x="426" y="54"/>
                  <a:pt x="426" y="54"/>
                </a:cubicBezTo>
                <a:cubicBezTo>
                  <a:pt x="425" y="53"/>
                  <a:pt x="425" y="53"/>
                  <a:pt x="425" y="53"/>
                </a:cubicBezTo>
                <a:cubicBezTo>
                  <a:pt x="407" y="52"/>
                  <a:pt x="386" y="52"/>
                  <a:pt x="368" y="51"/>
                </a:cubicBezTo>
                <a:cubicBezTo>
                  <a:pt x="366" y="51"/>
                  <a:pt x="360" y="51"/>
                  <a:pt x="362" y="49"/>
                </a:cubicBezTo>
                <a:cubicBezTo>
                  <a:pt x="364" y="50"/>
                  <a:pt x="365" y="48"/>
                  <a:pt x="367" y="49"/>
                </a:cubicBezTo>
                <a:cubicBezTo>
                  <a:pt x="366" y="49"/>
                  <a:pt x="366" y="49"/>
                  <a:pt x="366" y="49"/>
                </a:cubicBezTo>
                <a:cubicBezTo>
                  <a:pt x="367" y="49"/>
                  <a:pt x="367" y="49"/>
                  <a:pt x="367" y="49"/>
                </a:cubicBezTo>
                <a:cubicBezTo>
                  <a:pt x="367" y="49"/>
                  <a:pt x="367" y="49"/>
                  <a:pt x="367" y="49"/>
                </a:cubicBezTo>
                <a:cubicBezTo>
                  <a:pt x="368" y="49"/>
                  <a:pt x="368" y="49"/>
                  <a:pt x="368" y="49"/>
                </a:cubicBezTo>
                <a:cubicBezTo>
                  <a:pt x="383" y="49"/>
                  <a:pt x="383" y="49"/>
                  <a:pt x="383" y="49"/>
                </a:cubicBezTo>
                <a:cubicBezTo>
                  <a:pt x="387" y="48"/>
                  <a:pt x="387" y="48"/>
                  <a:pt x="387" y="48"/>
                </a:cubicBezTo>
                <a:cubicBezTo>
                  <a:pt x="381" y="48"/>
                  <a:pt x="375" y="48"/>
                  <a:pt x="369" y="48"/>
                </a:cubicBezTo>
                <a:cubicBezTo>
                  <a:pt x="368" y="47"/>
                  <a:pt x="368" y="47"/>
                  <a:pt x="368" y="47"/>
                </a:cubicBezTo>
                <a:cubicBezTo>
                  <a:pt x="372" y="46"/>
                  <a:pt x="378" y="47"/>
                  <a:pt x="381" y="46"/>
                </a:cubicBezTo>
                <a:cubicBezTo>
                  <a:pt x="376" y="45"/>
                  <a:pt x="373" y="46"/>
                  <a:pt x="368" y="46"/>
                </a:cubicBezTo>
                <a:cubicBezTo>
                  <a:pt x="368" y="45"/>
                  <a:pt x="368" y="45"/>
                  <a:pt x="368" y="45"/>
                </a:cubicBezTo>
                <a:cubicBezTo>
                  <a:pt x="368" y="45"/>
                  <a:pt x="369" y="45"/>
                  <a:pt x="370" y="45"/>
                </a:cubicBezTo>
                <a:cubicBezTo>
                  <a:pt x="372" y="43"/>
                  <a:pt x="375" y="44"/>
                  <a:pt x="378" y="44"/>
                </a:cubicBezTo>
                <a:cubicBezTo>
                  <a:pt x="382" y="44"/>
                  <a:pt x="385" y="44"/>
                  <a:pt x="388" y="44"/>
                </a:cubicBezTo>
                <a:cubicBezTo>
                  <a:pt x="391" y="43"/>
                  <a:pt x="397" y="44"/>
                  <a:pt x="400" y="44"/>
                </a:cubicBezTo>
                <a:cubicBezTo>
                  <a:pt x="400" y="44"/>
                  <a:pt x="399" y="44"/>
                  <a:pt x="399" y="44"/>
                </a:cubicBezTo>
                <a:cubicBezTo>
                  <a:pt x="400" y="43"/>
                  <a:pt x="400" y="42"/>
                  <a:pt x="402" y="42"/>
                </a:cubicBezTo>
                <a:cubicBezTo>
                  <a:pt x="403" y="42"/>
                  <a:pt x="404" y="42"/>
                  <a:pt x="404" y="43"/>
                </a:cubicBezTo>
                <a:cubicBezTo>
                  <a:pt x="405" y="43"/>
                  <a:pt x="407" y="43"/>
                  <a:pt x="408" y="43"/>
                </a:cubicBezTo>
                <a:cubicBezTo>
                  <a:pt x="408" y="42"/>
                  <a:pt x="408" y="42"/>
                  <a:pt x="408" y="42"/>
                </a:cubicBezTo>
                <a:cubicBezTo>
                  <a:pt x="409" y="43"/>
                  <a:pt x="411" y="42"/>
                  <a:pt x="412" y="43"/>
                </a:cubicBezTo>
                <a:cubicBezTo>
                  <a:pt x="412" y="43"/>
                  <a:pt x="412" y="43"/>
                  <a:pt x="412" y="43"/>
                </a:cubicBezTo>
                <a:cubicBezTo>
                  <a:pt x="419" y="43"/>
                  <a:pt x="428" y="44"/>
                  <a:pt x="435" y="43"/>
                </a:cubicBezTo>
                <a:cubicBezTo>
                  <a:pt x="437" y="43"/>
                  <a:pt x="445" y="43"/>
                  <a:pt x="450" y="43"/>
                </a:cubicBezTo>
                <a:cubicBezTo>
                  <a:pt x="451" y="42"/>
                  <a:pt x="451" y="42"/>
                  <a:pt x="451" y="42"/>
                </a:cubicBezTo>
                <a:cubicBezTo>
                  <a:pt x="435" y="42"/>
                  <a:pt x="435" y="42"/>
                  <a:pt x="435" y="42"/>
                </a:cubicBezTo>
                <a:cubicBezTo>
                  <a:pt x="434" y="42"/>
                  <a:pt x="434" y="42"/>
                  <a:pt x="434" y="42"/>
                </a:cubicBezTo>
                <a:cubicBezTo>
                  <a:pt x="424" y="42"/>
                  <a:pt x="424" y="42"/>
                  <a:pt x="424" y="42"/>
                </a:cubicBezTo>
                <a:cubicBezTo>
                  <a:pt x="414" y="40"/>
                  <a:pt x="402" y="40"/>
                  <a:pt x="391" y="40"/>
                </a:cubicBezTo>
                <a:cubicBezTo>
                  <a:pt x="385" y="39"/>
                  <a:pt x="379" y="39"/>
                  <a:pt x="373" y="38"/>
                </a:cubicBezTo>
                <a:cubicBezTo>
                  <a:pt x="380" y="36"/>
                  <a:pt x="388" y="37"/>
                  <a:pt x="396" y="36"/>
                </a:cubicBezTo>
                <a:cubicBezTo>
                  <a:pt x="390" y="35"/>
                  <a:pt x="382" y="36"/>
                  <a:pt x="376" y="35"/>
                </a:cubicBezTo>
                <a:cubicBezTo>
                  <a:pt x="402" y="35"/>
                  <a:pt x="431" y="37"/>
                  <a:pt x="459" y="36"/>
                </a:cubicBezTo>
                <a:cubicBezTo>
                  <a:pt x="460" y="35"/>
                  <a:pt x="460" y="35"/>
                  <a:pt x="460" y="35"/>
                </a:cubicBezTo>
                <a:cubicBezTo>
                  <a:pt x="452" y="34"/>
                  <a:pt x="443" y="35"/>
                  <a:pt x="435" y="34"/>
                </a:cubicBezTo>
                <a:cubicBezTo>
                  <a:pt x="435" y="33"/>
                  <a:pt x="435" y="33"/>
                  <a:pt x="435" y="33"/>
                </a:cubicBezTo>
                <a:cubicBezTo>
                  <a:pt x="445" y="33"/>
                  <a:pt x="445" y="33"/>
                  <a:pt x="445" y="33"/>
                </a:cubicBezTo>
                <a:cubicBezTo>
                  <a:pt x="429" y="32"/>
                  <a:pt x="414" y="31"/>
                  <a:pt x="397" y="32"/>
                </a:cubicBezTo>
                <a:cubicBezTo>
                  <a:pt x="395" y="31"/>
                  <a:pt x="393" y="31"/>
                  <a:pt x="391" y="30"/>
                </a:cubicBezTo>
                <a:cubicBezTo>
                  <a:pt x="410" y="30"/>
                  <a:pt x="428" y="32"/>
                  <a:pt x="445" y="31"/>
                </a:cubicBezTo>
                <a:cubicBezTo>
                  <a:pt x="439" y="31"/>
                  <a:pt x="434" y="30"/>
                  <a:pt x="428" y="30"/>
                </a:cubicBezTo>
                <a:cubicBezTo>
                  <a:pt x="426" y="30"/>
                  <a:pt x="426" y="30"/>
                  <a:pt x="426" y="30"/>
                </a:cubicBezTo>
                <a:cubicBezTo>
                  <a:pt x="428" y="29"/>
                  <a:pt x="428" y="29"/>
                  <a:pt x="428" y="29"/>
                </a:cubicBezTo>
                <a:cubicBezTo>
                  <a:pt x="449" y="29"/>
                  <a:pt x="449" y="29"/>
                  <a:pt x="449" y="29"/>
                </a:cubicBezTo>
                <a:cubicBezTo>
                  <a:pt x="449" y="29"/>
                  <a:pt x="449" y="29"/>
                  <a:pt x="449" y="29"/>
                </a:cubicBezTo>
                <a:cubicBezTo>
                  <a:pt x="432" y="28"/>
                  <a:pt x="415" y="28"/>
                  <a:pt x="398" y="27"/>
                </a:cubicBezTo>
                <a:cubicBezTo>
                  <a:pt x="399" y="26"/>
                  <a:pt x="399" y="26"/>
                  <a:pt x="399" y="26"/>
                </a:cubicBezTo>
                <a:cubicBezTo>
                  <a:pt x="417" y="24"/>
                  <a:pt x="432" y="30"/>
                  <a:pt x="449" y="27"/>
                </a:cubicBezTo>
                <a:cubicBezTo>
                  <a:pt x="444" y="26"/>
                  <a:pt x="440" y="27"/>
                  <a:pt x="436" y="26"/>
                </a:cubicBezTo>
                <a:cubicBezTo>
                  <a:pt x="445" y="26"/>
                  <a:pt x="455" y="25"/>
                  <a:pt x="464" y="25"/>
                </a:cubicBezTo>
                <a:cubicBezTo>
                  <a:pt x="463" y="23"/>
                  <a:pt x="471" y="25"/>
                  <a:pt x="474" y="23"/>
                </a:cubicBezTo>
                <a:cubicBezTo>
                  <a:pt x="461" y="23"/>
                  <a:pt x="447" y="23"/>
                  <a:pt x="435" y="22"/>
                </a:cubicBezTo>
                <a:cubicBezTo>
                  <a:pt x="438" y="21"/>
                  <a:pt x="441" y="21"/>
                  <a:pt x="444" y="21"/>
                </a:cubicBezTo>
                <a:cubicBezTo>
                  <a:pt x="443" y="21"/>
                  <a:pt x="443" y="21"/>
                  <a:pt x="443" y="20"/>
                </a:cubicBezTo>
                <a:cubicBezTo>
                  <a:pt x="443" y="20"/>
                  <a:pt x="443" y="20"/>
                  <a:pt x="443" y="20"/>
                </a:cubicBezTo>
                <a:cubicBezTo>
                  <a:pt x="452" y="20"/>
                  <a:pt x="460" y="21"/>
                  <a:pt x="468" y="19"/>
                </a:cubicBezTo>
                <a:cubicBezTo>
                  <a:pt x="464" y="19"/>
                  <a:pt x="460" y="19"/>
                  <a:pt x="457" y="18"/>
                </a:cubicBezTo>
                <a:cubicBezTo>
                  <a:pt x="457" y="18"/>
                  <a:pt x="458" y="17"/>
                  <a:pt x="458" y="17"/>
                </a:cubicBezTo>
                <a:cubicBezTo>
                  <a:pt x="457" y="17"/>
                  <a:pt x="455" y="17"/>
                  <a:pt x="454" y="16"/>
                </a:cubicBezTo>
                <a:cubicBezTo>
                  <a:pt x="455" y="15"/>
                  <a:pt x="455" y="15"/>
                  <a:pt x="455" y="15"/>
                </a:cubicBezTo>
                <a:cubicBezTo>
                  <a:pt x="459" y="17"/>
                  <a:pt x="463" y="15"/>
                  <a:pt x="467" y="15"/>
                </a:cubicBezTo>
                <a:cubicBezTo>
                  <a:pt x="446" y="13"/>
                  <a:pt x="446" y="13"/>
                  <a:pt x="446" y="13"/>
                </a:cubicBezTo>
                <a:cubicBezTo>
                  <a:pt x="457" y="13"/>
                  <a:pt x="467" y="13"/>
                  <a:pt x="478" y="13"/>
                </a:cubicBezTo>
                <a:close/>
                <a:moveTo>
                  <a:pt x="20" y="46"/>
                </a:moveTo>
                <a:cubicBezTo>
                  <a:pt x="22" y="46"/>
                  <a:pt x="22" y="46"/>
                  <a:pt x="22" y="46"/>
                </a:cubicBezTo>
                <a:cubicBezTo>
                  <a:pt x="22" y="46"/>
                  <a:pt x="22" y="46"/>
                  <a:pt x="22" y="46"/>
                </a:cubicBezTo>
                <a:lnTo>
                  <a:pt x="20" y="46"/>
                </a:lnTo>
                <a:close/>
                <a:moveTo>
                  <a:pt x="224" y="74"/>
                </a:moveTo>
                <a:cubicBezTo>
                  <a:pt x="214" y="74"/>
                  <a:pt x="214" y="74"/>
                  <a:pt x="214" y="74"/>
                </a:cubicBezTo>
                <a:cubicBezTo>
                  <a:pt x="213" y="74"/>
                  <a:pt x="213" y="74"/>
                  <a:pt x="212" y="74"/>
                </a:cubicBezTo>
                <a:cubicBezTo>
                  <a:pt x="214" y="74"/>
                  <a:pt x="214" y="74"/>
                  <a:pt x="214" y="74"/>
                </a:cubicBezTo>
                <a:cubicBezTo>
                  <a:pt x="216" y="74"/>
                  <a:pt x="217" y="73"/>
                  <a:pt x="218" y="73"/>
                </a:cubicBezTo>
                <a:cubicBezTo>
                  <a:pt x="234" y="73"/>
                  <a:pt x="234" y="73"/>
                  <a:pt x="234" y="73"/>
                </a:cubicBezTo>
                <a:cubicBezTo>
                  <a:pt x="234" y="73"/>
                  <a:pt x="234" y="73"/>
                  <a:pt x="235" y="73"/>
                </a:cubicBezTo>
                <a:cubicBezTo>
                  <a:pt x="234" y="73"/>
                  <a:pt x="234" y="73"/>
                  <a:pt x="234" y="73"/>
                </a:cubicBezTo>
                <a:cubicBezTo>
                  <a:pt x="230" y="73"/>
                  <a:pt x="227" y="73"/>
                  <a:pt x="224" y="74"/>
                </a:cubicBezTo>
                <a:close/>
                <a:moveTo>
                  <a:pt x="380" y="69"/>
                </a:moveTo>
                <a:cubicBezTo>
                  <a:pt x="379" y="69"/>
                  <a:pt x="378" y="69"/>
                  <a:pt x="377" y="69"/>
                </a:cubicBezTo>
                <a:cubicBezTo>
                  <a:pt x="377" y="69"/>
                  <a:pt x="379" y="69"/>
                  <a:pt x="380" y="69"/>
                </a:cubicBezTo>
                <a:close/>
                <a:moveTo>
                  <a:pt x="367" y="70"/>
                </a:moveTo>
                <a:cubicBezTo>
                  <a:pt x="364" y="70"/>
                  <a:pt x="364" y="70"/>
                  <a:pt x="364" y="70"/>
                </a:cubicBezTo>
                <a:cubicBezTo>
                  <a:pt x="364" y="70"/>
                  <a:pt x="364" y="70"/>
                  <a:pt x="364" y="70"/>
                </a:cubicBezTo>
                <a:cubicBezTo>
                  <a:pt x="364" y="70"/>
                  <a:pt x="364" y="70"/>
                  <a:pt x="364" y="70"/>
                </a:cubicBezTo>
                <a:cubicBezTo>
                  <a:pt x="365" y="70"/>
                  <a:pt x="366" y="69"/>
                  <a:pt x="367" y="70"/>
                </a:cubicBezTo>
                <a:close/>
                <a:moveTo>
                  <a:pt x="415" y="11"/>
                </a:moveTo>
                <a:cubicBezTo>
                  <a:pt x="410" y="11"/>
                  <a:pt x="410" y="11"/>
                  <a:pt x="410" y="11"/>
                </a:cubicBezTo>
                <a:cubicBezTo>
                  <a:pt x="411" y="11"/>
                  <a:pt x="413" y="11"/>
                  <a:pt x="415" y="11"/>
                </a:cubicBezTo>
                <a:cubicBezTo>
                  <a:pt x="419" y="11"/>
                  <a:pt x="419" y="11"/>
                  <a:pt x="419" y="11"/>
                </a:cubicBezTo>
                <a:cubicBezTo>
                  <a:pt x="417" y="12"/>
                  <a:pt x="416" y="11"/>
                  <a:pt x="415" y="11"/>
                </a:cubicBezTo>
                <a:close/>
                <a:moveTo>
                  <a:pt x="422" y="12"/>
                </a:moveTo>
                <a:cubicBezTo>
                  <a:pt x="428" y="12"/>
                  <a:pt x="433" y="12"/>
                  <a:pt x="439" y="13"/>
                </a:cubicBezTo>
                <a:cubicBezTo>
                  <a:pt x="433" y="12"/>
                  <a:pt x="428" y="12"/>
                  <a:pt x="422" y="12"/>
                </a:cubicBezTo>
                <a:close/>
              </a:path>
            </a:pathLst>
          </a:custGeom>
          <a:solidFill>
            <a:srgbClr val="2C3C5E"/>
          </a:solidFill>
          <a:ln>
            <a:noFill/>
          </a:ln>
        </p:spPr>
        <p:txBody>
          <a:bodyPr vert="horz" wrap="square" lIns="91440" tIns="45720" rIns="91440" bIns="45720" numCol="1" anchor="t" anchorCtr="0" compatLnSpc="1"/>
          <a:lstStyle/>
          <a:p>
            <a:pPr lvl="0"/>
            <a:endParaRPr lang="zh-CN" altLang="en-US" dirty="0"/>
          </a:p>
        </p:txBody>
      </p:sp>
      <p:sp>
        <p:nvSpPr>
          <p:cNvPr id="8" name="矩形 7"/>
          <p:cNvSpPr/>
          <p:nvPr/>
        </p:nvSpPr>
        <p:spPr>
          <a:xfrm>
            <a:off x="3457496" y="361889"/>
            <a:ext cx="3484880" cy="398780"/>
          </a:xfrm>
          <a:prstGeom prst="rect">
            <a:avLst/>
          </a:prstGeom>
        </p:spPr>
        <p:txBody>
          <a:bodyPr wrap="none">
            <a:spAutoFit/>
          </a:bodyPr>
          <a:lstStyle/>
          <a:p>
            <a:pPr algn="l"/>
            <a:r>
              <a:rPr lang="zh-CN" altLang="en-US" sz="2000" dirty="0">
                <a:solidFill>
                  <a:schemeClr val="bg1"/>
                </a:solidFill>
                <a:latin typeface="宋体" panose="02010600030101010101" pitchFamily="2" charset="-122"/>
                <a:ea typeface="宋体" panose="02010600030101010101" pitchFamily="2" charset="-122"/>
              </a:rPr>
              <a:t>一、以工匠精神打造匠心服务</a:t>
            </a:r>
            <a:endParaRPr lang="zh-CN" altLang="en-US" sz="2000" dirty="0">
              <a:solidFill>
                <a:schemeClr val="bg1"/>
              </a:solidFill>
              <a:latin typeface="宋体" panose="02010600030101010101" pitchFamily="2" charset="-122"/>
              <a:ea typeface="宋体" panose="02010600030101010101" pitchFamily="2" charset="-122"/>
            </a:endParaRPr>
          </a:p>
        </p:txBody>
      </p:sp>
      <p:sp>
        <p:nvSpPr>
          <p:cNvPr id="54" name="文本框 53"/>
          <p:cNvSpPr txBox="1"/>
          <p:nvPr/>
        </p:nvSpPr>
        <p:spPr>
          <a:xfrm>
            <a:off x="5559425" y="1522730"/>
            <a:ext cx="6221095" cy="4661535"/>
          </a:xfrm>
          <a:prstGeom prst="rect">
            <a:avLst/>
          </a:prstGeom>
          <a:noFill/>
        </p:spPr>
        <p:txBody>
          <a:bodyPr wrap="square" rtlCol="0">
            <a:spAutoFit/>
          </a:bodyPr>
          <a:lstStyle/>
          <a:p>
            <a:pPr fontAlgn="auto">
              <a:lnSpc>
                <a:spcPct val="150000"/>
              </a:lnSpc>
            </a:pPr>
            <a:r>
              <a:rPr lang="en-US" altLang="zh-CN" dirty="0">
                <a:solidFill>
                  <a:schemeClr val="bg2">
                    <a:lumMod val="10000"/>
                  </a:schemeClr>
                </a:solidFill>
                <a:latin typeface="宋体" panose="02010600030101010101" pitchFamily="2" charset="-122"/>
                <a:ea typeface="宋体" panose="02010600030101010101" pitchFamily="2" charset="-122"/>
                <a:sym typeface="+mn-ea"/>
              </a:rPr>
              <a:t>消费者对于产品的体验主要来自产品本身和售后服务两部分，尤其是后者，是保持客户满意度、忠诚度的最有效举措。调查数据表明，当顾客的投诉没有得到企业重视，有三分之二的顾客会转向企业的竞争对手发生购买行为；如果投诉最终得到解决，大约有 70% 的顾客会继续光顾该企业；若投诉得到妥善及时解决，选择继续光顾的比例会上升到 95%。良好的产品服务除了影响顾客的选择外，还是树立企业品牌和传播企业形象的重要途径，是企业的竞争力之一。现实中，有影响力的知名企业都建立有良好的产品售后服务体系，通过做好售后服务，来培养消费者的忠诚度，无形中为企业发展确立了强有力的产品竞争优势。</a:t>
            </a:r>
            <a:endParaRPr lang="en-US" altLang="zh-CN" dirty="0">
              <a:solidFill>
                <a:schemeClr val="bg2">
                  <a:lumMod val="10000"/>
                </a:schemeClr>
              </a:solidFill>
              <a:latin typeface="宋体" panose="02010600030101010101" pitchFamily="2" charset="-122"/>
              <a:ea typeface="宋体" panose="02010600030101010101" pitchFamily="2" charset="-122"/>
              <a:sym typeface="+mn-ea"/>
            </a:endParaRPr>
          </a:p>
        </p:txBody>
      </p:sp>
      <p:pic>
        <p:nvPicPr>
          <p:cNvPr id="119" name="图片 118"/>
          <p:cNvPicPr/>
          <p:nvPr/>
        </p:nvPicPr>
        <p:blipFill>
          <a:blip r:embed="rId1"/>
          <a:stretch>
            <a:fillRect/>
          </a:stretch>
        </p:blipFill>
        <p:spPr>
          <a:xfrm>
            <a:off x="572135" y="2012315"/>
            <a:ext cx="4716145" cy="3218180"/>
          </a:xfrm>
          <a:prstGeom prst="rect">
            <a:avLst/>
          </a:prstGeom>
          <a:noFill/>
          <a:ln w="9525">
            <a:noFill/>
          </a:ln>
        </p:spPr>
      </p:pic>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192"/>
          <p:cNvSpPr>
            <a:spLocks noEditPoints="1"/>
          </p:cNvSpPr>
          <p:nvPr/>
        </p:nvSpPr>
        <p:spPr bwMode="auto">
          <a:xfrm rot="10800000" flipH="1" flipV="1">
            <a:off x="3148965" y="269875"/>
            <a:ext cx="5393055" cy="582295"/>
          </a:xfrm>
          <a:custGeom>
            <a:avLst/>
            <a:gdLst>
              <a:gd name="T0" fmla="*/ 460 w 478"/>
              <a:gd name="T1" fmla="*/ 10 h 77"/>
              <a:gd name="T2" fmla="*/ 130 w 478"/>
              <a:gd name="T3" fmla="*/ 3 h 77"/>
              <a:gd name="T4" fmla="*/ 95 w 478"/>
              <a:gd name="T5" fmla="*/ 2 h 77"/>
              <a:gd name="T6" fmla="*/ 5 w 478"/>
              <a:gd name="T7" fmla="*/ 5 h 77"/>
              <a:gd name="T8" fmla="*/ 0 w 478"/>
              <a:gd name="T9" fmla="*/ 9 h 77"/>
              <a:gd name="T10" fmla="*/ 1 w 478"/>
              <a:gd name="T11" fmla="*/ 17 h 77"/>
              <a:gd name="T12" fmla="*/ 2 w 478"/>
              <a:gd name="T13" fmla="*/ 20 h 77"/>
              <a:gd name="T14" fmla="*/ 2 w 478"/>
              <a:gd name="T15" fmla="*/ 25 h 77"/>
              <a:gd name="T16" fmla="*/ 11 w 478"/>
              <a:gd name="T17" fmla="*/ 26 h 77"/>
              <a:gd name="T18" fmla="*/ 14 w 478"/>
              <a:gd name="T19" fmla="*/ 35 h 77"/>
              <a:gd name="T20" fmla="*/ 12 w 478"/>
              <a:gd name="T21" fmla="*/ 40 h 77"/>
              <a:gd name="T22" fmla="*/ 18 w 478"/>
              <a:gd name="T23" fmla="*/ 41 h 77"/>
              <a:gd name="T24" fmla="*/ 20 w 478"/>
              <a:gd name="T25" fmla="*/ 46 h 77"/>
              <a:gd name="T26" fmla="*/ 16 w 478"/>
              <a:gd name="T27" fmla="*/ 49 h 77"/>
              <a:gd name="T28" fmla="*/ 30 w 478"/>
              <a:gd name="T29" fmla="*/ 59 h 77"/>
              <a:gd name="T30" fmla="*/ 17 w 478"/>
              <a:gd name="T31" fmla="*/ 63 h 77"/>
              <a:gd name="T32" fmla="*/ 161 w 478"/>
              <a:gd name="T33" fmla="*/ 76 h 77"/>
              <a:gd name="T34" fmla="*/ 311 w 478"/>
              <a:gd name="T35" fmla="*/ 74 h 77"/>
              <a:gd name="T36" fmla="*/ 401 w 478"/>
              <a:gd name="T37" fmla="*/ 73 h 77"/>
              <a:gd name="T38" fmla="*/ 368 w 478"/>
              <a:gd name="T39" fmla="*/ 70 h 77"/>
              <a:gd name="T40" fmla="*/ 372 w 478"/>
              <a:gd name="T41" fmla="*/ 68 h 77"/>
              <a:gd name="T42" fmla="*/ 372 w 478"/>
              <a:gd name="T43" fmla="*/ 66 h 77"/>
              <a:gd name="T44" fmla="*/ 412 w 478"/>
              <a:gd name="T45" fmla="*/ 66 h 77"/>
              <a:gd name="T46" fmla="*/ 429 w 478"/>
              <a:gd name="T47" fmla="*/ 66 h 77"/>
              <a:gd name="T48" fmla="*/ 415 w 478"/>
              <a:gd name="T49" fmla="*/ 65 h 77"/>
              <a:gd name="T50" fmla="*/ 393 w 478"/>
              <a:gd name="T51" fmla="*/ 64 h 77"/>
              <a:gd name="T52" fmla="*/ 330 w 478"/>
              <a:gd name="T53" fmla="*/ 63 h 77"/>
              <a:gd name="T54" fmla="*/ 378 w 478"/>
              <a:gd name="T55" fmla="*/ 60 h 77"/>
              <a:gd name="T56" fmla="*/ 406 w 478"/>
              <a:gd name="T57" fmla="*/ 60 h 77"/>
              <a:gd name="T58" fmla="*/ 403 w 478"/>
              <a:gd name="T59" fmla="*/ 59 h 77"/>
              <a:gd name="T60" fmla="*/ 399 w 478"/>
              <a:gd name="T61" fmla="*/ 56 h 77"/>
              <a:gd name="T62" fmla="*/ 381 w 478"/>
              <a:gd name="T63" fmla="*/ 54 h 77"/>
              <a:gd name="T64" fmla="*/ 388 w 478"/>
              <a:gd name="T65" fmla="*/ 54 h 77"/>
              <a:gd name="T66" fmla="*/ 367 w 478"/>
              <a:gd name="T67" fmla="*/ 49 h 77"/>
              <a:gd name="T68" fmla="*/ 383 w 478"/>
              <a:gd name="T69" fmla="*/ 49 h 77"/>
              <a:gd name="T70" fmla="*/ 368 w 478"/>
              <a:gd name="T71" fmla="*/ 46 h 77"/>
              <a:gd name="T72" fmla="*/ 400 w 478"/>
              <a:gd name="T73" fmla="*/ 44 h 77"/>
              <a:gd name="T74" fmla="*/ 408 w 478"/>
              <a:gd name="T75" fmla="*/ 42 h 77"/>
              <a:gd name="T76" fmla="*/ 451 w 478"/>
              <a:gd name="T77" fmla="*/ 42 h 77"/>
              <a:gd name="T78" fmla="*/ 373 w 478"/>
              <a:gd name="T79" fmla="*/ 38 h 77"/>
              <a:gd name="T80" fmla="*/ 435 w 478"/>
              <a:gd name="T81" fmla="*/ 34 h 77"/>
              <a:gd name="T82" fmla="*/ 445 w 478"/>
              <a:gd name="T83" fmla="*/ 31 h 77"/>
              <a:gd name="T84" fmla="*/ 449 w 478"/>
              <a:gd name="T85" fmla="*/ 29 h 77"/>
              <a:gd name="T86" fmla="*/ 464 w 478"/>
              <a:gd name="T87" fmla="*/ 25 h 77"/>
              <a:gd name="T88" fmla="*/ 443 w 478"/>
              <a:gd name="T89" fmla="*/ 20 h 77"/>
              <a:gd name="T90" fmla="*/ 455 w 478"/>
              <a:gd name="T91" fmla="*/ 15 h 77"/>
              <a:gd name="T92" fmla="*/ 22 w 478"/>
              <a:gd name="T93" fmla="*/ 46 h 77"/>
              <a:gd name="T94" fmla="*/ 212 w 478"/>
              <a:gd name="T95" fmla="*/ 74 h 77"/>
              <a:gd name="T96" fmla="*/ 234 w 478"/>
              <a:gd name="T97" fmla="*/ 73 h 77"/>
              <a:gd name="T98" fmla="*/ 367 w 478"/>
              <a:gd name="T99" fmla="*/ 70 h 77"/>
              <a:gd name="T100" fmla="*/ 415 w 478"/>
              <a:gd name="T101" fmla="*/ 11 h 77"/>
              <a:gd name="T102" fmla="*/ 422 w 478"/>
              <a:gd name="T103" fmla="*/ 12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78" h="77">
                <a:moveTo>
                  <a:pt x="478" y="13"/>
                </a:moveTo>
                <a:cubicBezTo>
                  <a:pt x="472" y="13"/>
                  <a:pt x="468" y="13"/>
                  <a:pt x="462" y="12"/>
                </a:cubicBezTo>
                <a:cubicBezTo>
                  <a:pt x="461" y="11"/>
                  <a:pt x="465" y="12"/>
                  <a:pt x="464" y="11"/>
                </a:cubicBezTo>
                <a:cubicBezTo>
                  <a:pt x="434" y="9"/>
                  <a:pt x="403" y="9"/>
                  <a:pt x="373" y="7"/>
                </a:cubicBezTo>
                <a:cubicBezTo>
                  <a:pt x="402" y="6"/>
                  <a:pt x="431" y="10"/>
                  <a:pt x="460" y="10"/>
                </a:cubicBezTo>
                <a:cubicBezTo>
                  <a:pt x="436" y="6"/>
                  <a:pt x="407" y="7"/>
                  <a:pt x="381" y="5"/>
                </a:cubicBezTo>
                <a:cubicBezTo>
                  <a:pt x="288" y="3"/>
                  <a:pt x="288" y="3"/>
                  <a:pt x="288" y="3"/>
                </a:cubicBezTo>
                <a:cubicBezTo>
                  <a:pt x="222" y="3"/>
                  <a:pt x="222" y="3"/>
                  <a:pt x="222" y="3"/>
                </a:cubicBezTo>
                <a:cubicBezTo>
                  <a:pt x="130" y="4"/>
                  <a:pt x="130" y="4"/>
                  <a:pt x="130" y="4"/>
                </a:cubicBezTo>
                <a:cubicBezTo>
                  <a:pt x="130" y="3"/>
                  <a:pt x="130" y="3"/>
                  <a:pt x="130" y="3"/>
                </a:cubicBezTo>
                <a:cubicBezTo>
                  <a:pt x="127" y="2"/>
                  <a:pt x="125" y="3"/>
                  <a:pt x="123" y="3"/>
                </a:cubicBezTo>
                <a:cubicBezTo>
                  <a:pt x="124" y="3"/>
                  <a:pt x="125" y="3"/>
                  <a:pt x="125" y="4"/>
                </a:cubicBezTo>
                <a:cubicBezTo>
                  <a:pt x="122" y="4"/>
                  <a:pt x="118" y="3"/>
                  <a:pt x="115" y="4"/>
                </a:cubicBezTo>
                <a:cubicBezTo>
                  <a:pt x="112" y="3"/>
                  <a:pt x="107" y="4"/>
                  <a:pt x="102" y="3"/>
                </a:cubicBezTo>
                <a:cubicBezTo>
                  <a:pt x="100" y="2"/>
                  <a:pt x="98" y="2"/>
                  <a:pt x="95" y="2"/>
                </a:cubicBezTo>
                <a:cubicBezTo>
                  <a:pt x="70" y="2"/>
                  <a:pt x="50" y="0"/>
                  <a:pt x="24" y="1"/>
                </a:cubicBezTo>
                <a:cubicBezTo>
                  <a:pt x="18" y="2"/>
                  <a:pt x="10" y="1"/>
                  <a:pt x="6" y="4"/>
                </a:cubicBezTo>
                <a:cubicBezTo>
                  <a:pt x="6" y="5"/>
                  <a:pt x="8" y="5"/>
                  <a:pt x="8" y="5"/>
                </a:cubicBezTo>
                <a:cubicBezTo>
                  <a:pt x="7" y="5"/>
                  <a:pt x="6" y="6"/>
                  <a:pt x="5" y="5"/>
                </a:cubicBezTo>
                <a:cubicBezTo>
                  <a:pt x="5" y="5"/>
                  <a:pt x="5" y="5"/>
                  <a:pt x="5" y="5"/>
                </a:cubicBezTo>
                <a:cubicBezTo>
                  <a:pt x="0" y="6"/>
                  <a:pt x="0" y="6"/>
                  <a:pt x="0" y="6"/>
                </a:cubicBezTo>
                <a:cubicBezTo>
                  <a:pt x="2" y="7"/>
                  <a:pt x="2" y="7"/>
                  <a:pt x="2" y="7"/>
                </a:cubicBezTo>
                <a:cubicBezTo>
                  <a:pt x="2" y="7"/>
                  <a:pt x="2" y="7"/>
                  <a:pt x="2" y="7"/>
                </a:cubicBezTo>
                <a:cubicBezTo>
                  <a:pt x="4" y="8"/>
                  <a:pt x="4" y="8"/>
                  <a:pt x="4" y="8"/>
                </a:cubicBezTo>
                <a:cubicBezTo>
                  <a:pt x="3" y="8"/>
                  <a:pt x="1" y="9"/>
                  <a:pt x="0" y="9"/>
                </a:cubicBezTo>
                <a:cubicBezTo>
                  <a:pt x="0" y="11"/>
                  <a:pt x="0" y="13"/>
                  <a:pt x="3" y="13"/>
                </a:cubicBezTo>
                <a:cubicBezTo>
                  <a:pt x="0" y="13"/>
                  <a:pt x="0" y="13"/>
                  <a:pt x="0" y="13"/>
                </a:cubicBezTo>
                <a:cubicBezTo>
                  <a:pt x="0" y="14"/>
                  <a:pt x="0" y="14"/>
                  <a:pt x="0" y="14"/>
                </a:cubicBezTo>
                <a:cubicBezTo>
                  <a:pt x="0" y="15"/>
                  <a:pt x="2" y="15"/>
                  <a:pt x="3" y="15"/>
                </a:cubicBezTo>
                <a:cubicBezTo>
                  <a:pt x="1" y="17"/>
                  <a:pt x="1" y="17"/>
                  <a:pt x="1" y="17"/>
                </a:cubicBezTo>
                <a:cubicBezTo>
                  <a:pt x="2" y="17"/>
                  <a:pt x="2" y="17"/>
                  <a:pt x="2" y="17"/>
                </a:cubicBezTo>
                <a:cubicBezTo>
                  <a:pt x="1" y="18"/>
                  <a:pt x="1" y="18"/>
                  <a:pt x="1" y="18"/>
                </a:cubicBezTo>
                <a:cubicBezTo>
                  <a:pt x="3" y="18"/>
                  <a:pt x="1" y="19"/>
                  <a:pt x="1" y="19"/>
                </a:cubicBezTo>
                <a:cubicBezTo>
                  <a:pt x="4" y="20"/>
                  <a:pt x="4" y="20"/>
                  <a:pt x="4" y="20"/>
                </a:cubicBezTo>
                <a:cubicBezTo>
                  <a:pt x="5" y="21"/>
                  <a:pt x="2" y="20"/>
                  <a:pt x="2" y="20"/>
                </a:cubicBezTo>
                <a:cubicBezTo>
                  <a:pt x="3" y="21"/>
                  <a:pt x="5" y="21"/>
                  <a:pt x="6" y="21"/>
                </a:cubicBezTo>
                <a:cubicBezTo>
                  <a:pt x="5" y="22"/>
                  <a:pt x="3" y="21"/>
                  <a:pt x="1" y="21"/>
                </a:cubicBezTo>
                <a:cubicBezTo>
                  <a:pt x="1" y="22"/>
                  <a:pt x="1" y="22"/>
                  <a:pt x="1" y="22"/>
                </a:cubicBezTo>
                <a:cubicBezTo>
                  <a:pt x="2" y="24"/>
                  <a:pt x="6" y="24"/>
                  <a:pt x="10" y="24"/>
                </a:cubicBezTo>
                <a:cubicBezTo>
                  <a:pt x="7" y="25"/>
                  <a:pt x="5" y="25"/>
                  <a:pt x="2" y="25"/>
                </a:cubicBezTo>
                <a:cubicBezTo>
                  <a:pt x="2" y="26"/>
                  <a:pt x="2" y="26"/>
                  <a:pt x="2" y="26"/>
                </a:cubicBezTo>
                <a:cubicBezTo>
                  <a:pt x="3" y="27"/>
                  <a:pt x="5" y="26"/>
                  <a:pt x="5" y="27"/>
                </a:cubicBezTo>
                <a:cubicBezTo>
                  <a:pt x="10" y="27"/>
                  <a:pt x="10" y="27"/>
                  <a:pt x="10" y="27"/>
                </a:cubicBezTo>
                <a:cubicBezTo>
                  <a:pt x="9" y="27"/>
                  <a:pt x="9" y="27"/>
                  <a:pt x="9" y="27"/>
                </a:cubicBezTo>
                <a:cubicBezTo>
                  <a:pt x="9" y="26"/>
                  <a:pt x="10" y="26"/>
                  <a:pt x="11" y="26"/>
                </a:cubicBezTo>
                <a:cubicBezTo>
                  <a:pt x="15" y="26"/>
                  <a:pt x="12" y="30"/>
                  <a:pt x="14" y="30"/>
                </a:cubicBezTo>
                <a:cubicBezTo>
                  <a:pt x="12" y="32"/>
                  <a:pt x="9" y="30"/>
                  <a:pt x="6" y="31"/>
                </a:cubicBezTo>
                <a:cubicBezTo>
                  <a:pt x="9" y="32"/>
                  <a:pt x="12" y="31"/>
                  <a:pt x="16" y="31"/>
                </a:cubicBezTo>
                <a:cubicBezTo>
                  <a:pt x="17" y="34"/>
                  <a:pt x="17" y="34"/>
                  <a:pt x="17" y="34"/>
                </a:cubicBezTo>
                <a:cubicBezTo>
                  <a:pt x="14" y="35"/>
                  <a:pt x="14" y="35"/>
                  <a:pt x="14" y="35"/>
                </a:cubicBezTo>
                <a:cubicBezTo>
                  <a:pt x="21" y="35"/>
                  <a:pt x="21" y="35"/>
                  <a:pt x="21" y="35"/>
                </a:cubicBezTo>
                <a:cubicBezTo>
                  <a:pt x="22" y="35"/>
                  <a:pt x="23" y="35"/>
                  <a:pt x="23" y="36"/>
                </a:cubicBezTo>
                <a:cubicBezTo>
                  <a:pt x="23" y="37"/>
                  <a:pt x="22" y="37"/>
                  <a:pt x="21" y="37"/>
                </a:cubicBezTo>
                <a:cubicBezTo>
                  <a:pt x="18" y="41"/>
                  <a:pt x="11" y="37"/>
                  <a:pt x="6" y="38"/>
                </a:cubicBezTo>
                <a:cubicBezTo>
                  <a:pt x="7" y="39"/>
                  <a:pt x="10" y="39"/>
                  <a:pt x="12" y="40"/>
                </a:cubicBezTo>
                <a:cubicBezTo>
                  <a:pt x="16" y="39"/>
                  <a:pt x="18" y="38"/>
                  <a:pt x="21" y="39"/>
                </a:cubicBezTo>
                <a:cubicBezTo>
                  <a:pt x="19" y="40"/>
                  <a:pt x="19" y="40"/>
                  <a:pt x="19" y="40"/>
                </a:cubicBezTo>
                <a:cubicBezTo>
                  <a:pt x="20" y="40"/>
                  <a:pt x="20" y="40"/>
                  <a:pt x="20" y="40"/>
                </a:cubicBezTo>
                <a:cubicBezTo>
                  <a:pt x="20" y="40"/>
                  <a:pt x="21" y="40"/>
                  <a:pt x="21" y="41"/>
                </a:cubicBezTo>
                <a:cubicBezTo>
                  <a:pt x="18" y="41"/>
                  <a:pt x="18" y="41"/>
                  <a:pt x="18" y="41"/>
                </a:cubicBezTo>
                <a:cubicBezTo>
                  <a:pt x="19" y="41"/>
                  <a:pt x="19" y="41"/>
                  <a:pt x="19" y="41"/>
                </a:cubicBezTo>
                <a:cubicBezTo>
                  <a:pt x="20" y="41"/>
                  <a:pt x="21" y="42"/>
                  <a:pt x="22" y="41"/>
                </a:cubicBezTo>
                <a:cubicBezTo>
                  <a:pt x="22" y="43"/>
                  <a:pt x="22" y="43"/>
                  <a:pt x="22" y="43"/>
                </a:cubicBezTo>
                <a:cubicBezTo>
                  <a:pt x="20" y="44"/>
                  <a:pt x="22" y="46"/>
                  <a:pt x="19" y="46"/>
                </a:cubicBezTo>
                <a:cubicBezTo>
                  <a:pt x="20" y="46"/>
                  <a:pt x="20" y="46"/>
                  <a:pt x="20" y="46"/>
                </a:cubicBezTo>
                <a:cubicBezTo>
                  <a:pt x="16" y="47"/>
                  <a:pt x="12" y="44"/>
                  <a:pt x="9" y="46"/>
                </a:cubicBezTo>
                <a:cubicBezTo>
                  <a:pt x="13" y="47"/>
                  <a:pt x="19" y="46"/>
                  <a:pt x="23" y="48"/>
                </a:cubicBezTo>
                <a:cubicBezTo>
                  <a:pt x="22" y="49"/>
                  <a:pt x="22" y="49"/>
                  <a:pt x="22" y="49"/>
                </a:cubicBezTo>
                <a:cubicBezTo>
                  <a:pt x="21" y="48"/>
                  <a:pt x="21" y="48"/>
                  <a:pt x="21" y="48"/>
                </a:cubicBezTo>
                <a:cubicBezTo>
                  <a:pt x="19" y="48"/>
                  <a:pt x="17" y="49"/>
                  <a:pt x="16" y="49"/>
                </a:cubicBezTo>
                <a:cubicBezTo>
                  <a:pt x="17" y="49"/>
                  <a:pt x="19" y="49"/>
                  <a:pt x="20" y="49"/>
                </a:cubicBezTo>
                <a:cubicBezTo>
                  <a:pt x="22" y="50"/>
                  <a:pt x="25" y="51"/>
                  <a:pt x="24" y="53"/>
                </a:cubicBezTo>
                <a:cubicBezTo>
                  <a:pt x="19" y="53"/>
                  <a:pt x="19" y="53"/>
                  <a:pt x="19" y="53"/>
                </a:cubicBezTo>
                <a:cubicBezTo>
                  <a:pt x="26" y="55"/>
                  <a:pt x="26" y="55"/>
                  <a:pt x="26" y="55"/>
                </a:cubicBezTo>
                <a:cubicBezTo>
                  <a:pt x="25" y="57"/>
                  <a:pt x="29" y="58"/>
                  <a:pt x="30" y="59"/>
                </a:cubicBezTo>
                <a:cubicBezTo>
                  <a:pt x="29" y="60"/>
                  <a:pt x="27" y="59"/>
                  <a:pt x="26" y="60"/>
                </a:cubicBezTo>
                <a:cubicBezTo>
                  <a:pt x="22" y="61"/>
                  <a:pt x="28" y="62"/>
                  <a:pt x="26" y="64"/>
                </a:cubicBezTo>
                <a:cubicBezTo>
                  <a:pt x="27" y="64"/>
                  <a:pt x="29" y="64"/>
                  <a:pt x="30" y="65"/>
                </a:cubicBezTo>
                <a:cubicBezTo>
                  <a:pt x="30" y="65"/>
                  <a:pt x="29" y="66"/>
                  <a:pt x="29" y="66"/>
                </a:cubicBezTo>
                <a:cubicBezTo>
                  <a:pt x="25" y="64"/>
                  <a:pt x="21" y="63"/>
                  <a:pt x="17" y="63"/>
                </a:cubicBezTo>
                <a:cubicBezTo>
                  <a:pt x="22" y="66"/>
                  <a:pt x="22" y="66"/>
                  <a:pt x="22" y="66"/>
                </a:cubicBezTo>
                <a:cubicBezTo>
                  <a:pt x="30" y="66"/>
                  <a:pt x="36" y="70"/>
                  <a:pt x="44" y="70"/>
                </a:cubicBezTo>
                <a:cubicBezTo>
                  <a:pt x="51" y="73"/>
                  <a:pt x="61" y="73"/>
                  <a:pt x="70" y="75"/>
                </a:cubicBezTo>
                <a:cubicBezTo>
                  <a:pt x="82" y="75"/>
                  <a:pt x="93" y="77"/>
                  <a:pt x="104" y="77"/>
                </a:cubicBezTo>
                <a:cubicBezTo>
                  <a:pt x="123" y="76"/>
                  <a:pt x="142" y="76"/>
                  <a:pt x="161" y="76"/>
                </a:cubicBezTo>
                <a:cubicBezTo>
                  <a:pt x="258" y="76"/>
                  <a:pt x="258" y="76"/>
                  <a:pt x="258" y="76"/>
                </a:cubicBezTo>
                <a:cubicBezTo>
                  <a:pt x="286" y="75"/>
                  <a:pt x="315" y="77"/>
                  <a:pt x="341" y="75"/>
                </a:cubicBezTo>
                <a:cubicBezTo>
                  <a:pt x="336" y="75"/>
                  <a:pt x="331" y="74"/>
                  <a:pt x="326" y="75"/>
                </a:cubicBezTo>
                <a:cubicBezTo>
                  <a:pt x="323" y="75"/>
                  <a:pt x="321" y="74"/>
                  <a:pt x="319" y="75"/>
                </a:cubicBezTo>
                <a:cubicBezTo>
                  <a:pt x="316" y="75"/>
                  <a:pt x="313" y="75"/>
                  <a:pt x="311" y="74"/>
                </a:cubicBezTo>
                <a:cubicBezTo>
                  <a:pt x="280" y="74"/>
                  <a:pt x="280" y="74"/>
                  <a:pt x="280" y="74"/>
                </a:cubicBezTo>
                <a:cubicBezTo>
                  <a:pt x="279" y="74"/>
                  <a:pt x="279" y="74"/>
                  <a:pt x="279" y="74"/>
                </a:cubicBezTo>
                <a:cubicBezTo>
                  <a:pt x="276" y="74"/>
                  <a:pt x="272" y="75"/>
                  <a:pt x="270" y="74"/>
                </a:cubicBezTo>
                <a:cubicBezTo>
                  <a:pt x="271" y="73"/>
                  <a:pt x="271" y="73"/>
                  <a:pt x="271" y="73"/>
                </a:cubicBezTo>
                <a:cubicBezTo>
                  <a:pt x="401" y="73"/>
                  <a:pt x="401" y="73"/>
                  <a:pt x="401" y="73"/>
                </a:cubicBezTo>
                <a:cubicBezTo>
                  <a:pt x="415" y="72"/>
                  <a:pt x="415" y="72"/>
                  <a:pt x="415" y="72"/>
                </a:cubicBezTo>
                <a:cubicBezTo>
                  <a:pt x="384" y="72"/>
                  <a:pt x="352" y="72"/>
                  <a:pt x="320" y="71"/>
                </a:cubicBezTo>
                <a:cubicBezTo>
                  <a:pt x="309" y="71"/>
                  <a:pt x="297" y="72"/>
                  <a:pt x="286" y="70"/>
                </a:cubicBezTo>
                <a:cubicBezTo>
                  <a:pt x="312" y="70"/>
                  <a:pt x="341" y="71"/>
                  <a:pt x="368" y="70"/>
                </a:cubicBezTo>
                <a:cubicBezTo>
                  <a:pt x="368" y="70"/>
                  <a:pt x="368" y="70"/>
                  <a:pt x="368" y="70"/>
                </a:cubicBezTo>
                <a:cubicBezTo>
                  <a:pt x="369" y="69"/>
                  <a:pt x="369" y="69"/>
                  <a:pt x="369" y="69"/>
                </a:cubicBezTo>
                <a:cubicBezTo>
                  <a:pt x="370" y="70"/>
                  <a:pt x="371" y="69"/>
                  <a:pt x="372" y="69"/>
                </a:cubicBezTo>
                <a:cubicBezTo>
                  <a:pt x="376" y="69"/>
                  <a:pt x="383" y="71"/>
                  <a:pt x="387" y="69"/>
                </a:cubicBezTo>
                <a:cubicBezTo>
                  <a:pt x="373" y="68"/>
                  <a:pt x="373" y="68"/>
                  <a:pt x="373" y="68"/>
                </a:cubicBezTo>
                <a:cubicBezTo>
                  <a:pt x="372" y="68"/>
                  <a:pt x="372" y="68"/>
                  <a:pt x="372" y="68"/>
                </a:cubicBezTo>
                <a:cubicBezTo>
                  <a:pt x="374" y="67"/>
                  <a:pt x="374" y="67"/>
                  <a:pt x="374" y="67"/>
                </a:cubicBezTo>
                <a:cubicBezTo>
                  <a:pt x="371" y="67"/>
                  <a:pt x="371" y="67"/>
                  <a:pt x="371" y="67"/>
                </a:cubicBezTo>
                <a:cubicBezTo>
                  <a:pt x="371" y="67"/>
                  <a:pt x="370" y="67"/>
                  <a:pt x="370" y="66"/>
                </a:cubicBezTo>
                <a:cubicBezTo>
                  <a:pt x="371" y="66"/>
                  <a:pt x="373" y="65"/>
                  <a:pt x="374" y="66"/>
                </a:cubicBezTo>
                <a:cubicBezTo>
                  <a:pt x="374" y="66"/>
                  <a:pt x="372" y="66"/>
                  <a:pt x="372" y="66"/>
                </a:cubicBezTo>
                <a:cubicBezTo>
                  <a:pt x="378" y="66"/>
                  <a:pt x="387" y="67"/>
                  <a:pt x="395" y="67"/>
                </a:cubicBezTo>
                <a:cubicBezTo>
                  <a:pt x="394" y="67"/>
                  <a:pt x="394" y="67"/>
                  <a:pt x="394" y="67"/>
                </a:cubicBezTo>
                <a:cubicBezTo>
                  <a:pt x="398" y="68"/>
                  <a:pt x="405" y="68"/>
                  <a:pt x="408" y="67"/>
                </a:cubicBezTo>
                <a:cubicBezTo>
                  <a:pt x="410" y="66"/>
                  <a:pt x="410" y="67"/>
                  <a:pt x="410" y="67"/>
                </a:cubicBezTo>
                <a:cubicBezTo>
                  <a:pt x="412" y="68"/>
                  <a:pt x="411" y="67"/>
                  <a:pt x="412" y="66"/>
                </a:cubicBezTo>
                <a:cubicBezTo>
                  <a:pt x="429" y="66"/>
                  <a:pt x="429" y="66"/>
                  <a:pt x="429" y="66"/>
                </a:cubicBezTo>
                <a:cubicBezTo>
                  <a:pt x="429" y="67"/>
                  <a:pt x="429" y="67"/>
                  <a:pt x="429" y="67"/>
                </a:cubicBezTo>
                <a:cubicBezTo>
                  <a:pt x="424" y="67"/>
                  <a:pt x="419" y="67"/>
                  <a:pt x="414" y="67"/>
                </a:cubicBezTo>
                <a:cubicBezTo>
                  <a:pt x="421" y="68"/>
                  <a:pt x="431" y="68"/>
                  <a:pt x="436" y="67"/>
                </a:cubicBezTo>
                <a:cubicBezTo>
                  <a:pt x="434" y="67"/>
                  <a:pt x="431" y="67"/>
                  <a:pt x="429" y="66"/>
                </a:cubicBezTo>
                <a:cubicBezTo>
                  <a:pt x="440" y="66"/>
                  <a:pt x="453" y="66"/>
                  <a:pt x="465" y="66"/>
                </a:cubicBezTo>
                <a:cubicBezTo>
                  <a:pt x="463" y="65"/>
                  <a:pt x="459" y="66"/>
                  <a:pt x="456" y="65"/>
                </a:cubicBezTo>
                <a:cubicBezTo>
                  <a:pt x="457" y="65"/>
                  <a:pt x="457" y="65"/>
                  <a:pt x="457" y="65"/>
                </a:cubicBezTo>
                <a:cubicBezTo>
                  <a:pt x="455" y="66"/>
                  <a:pt x="453" y="64"/>
                  <a:pt x="451" y="65"/>
                </a:cubicBezTo>
                <a:cubicBezTo>
                  <a:pt x="441" y="65"/>
                  <a:pt x="428" y="65"/>
                  <a:pt x="415" y="65"/>
                </a:cubicBezTo>
                <a:cubicBezTo>
                  <a:pt x="414" y="64"/>
                  <a:pt x="414" y="64"/>
                  <a:pt x="414" y="64"/>
                </a:cubicBezTo>
                <a:cubicBezTo>
                  <a:pt x="413" y="64"/>
                  <a:pt x="413" y="65"/>
                  <a:pt x="411" y="65"/>
                </a:cubicBezTo>
                <a:cubicBezTo>
                  <a:pt x="410" y="63"/>
                  <a:pt x="409" y="66"/>
                  <a:pt x="407" y="64"/>
                </a:cubicBezTo>
                <a:cubicBezTo>
                  <a:pt x="407" y="64"/>
                  <a:pt x="407" y="64"/>
                  <a:pt x="407" y="64"/>
                </a:cubicBezTo>
                <a:cubicBezTo>
                  <a:pt x="403" y="65"/>
                  <a:pt x="397" y="65"/>
                  <a:pt x="393" y="64"/>
                </a:cubicBezTo>
                <a:cubicBezTo>
                  <a:pt x="373" y="64"/>
                  <a:pt x="373" y="64"/>
                  <a:pt x="373" y="64"/>
                </a:cubicBezTo>
                <a:cubicBezTo>
                  <a:pt x="371" y="65"/>
                  <a:pt x="367" y="65"/>
                  <a:pt x="365" y="64"/>
                </a:cubicBezTo>
                <a:cubicBezTo>
                  <a:pt x="367" y="64"/>
                  <a:pt x="367" y="64"/>
                  <a:pt x="367" y="64"/>
                </a:cubicBezTo>
                <a:cubicBezTo>
                  <a:pt x="363" y="64"/>
                  <a:pt x="359" y="63"/>
                  <a:pt x="356" y="64"/>
                </a:cubicBezTo>
                <a:cubicBezTo>
                  <a:pt x="347" y="64"/>
                  <a:pt x="338" y="65"/>
                  <a:pt x="330" y="63"/>
                </a:cubicBezTo>
                <a:cubicBezTo>
                  <a:pt x="344" y="62"/>
                  <a:pt x="354" y="64"/>
                  <a:pt x="368" y="62"/>
                </a:cubicBezTo>
                <a:cubicBezTo>
                  <a:pt x="335" y="62"/>
                  <a:pt x="335" y="62"/>
                  <a:pt x="335" y="62"/>
                </a:cubicBezTo>
                <a:cubicBezTo>
                  <a:pt x="345" y="61"/>
                  <a:pt x="357" y="61"/>
                  <a:pt x="368" y="61"/>
                </a:cubicBezTo>
                <a:cubicBezTo>
                  <a:pt x="369" y="61"/>
                  <a:pt x="369" y="60"/>
                  <a:pt x="370" y="61"/>
                </a:cubicBezTo>
                <a:cubicBezTo>
                  <a:pt x="371" y="59"/>
                  <a:pt x="375" y="60"/>
                  <a:pt x="378" y="60"/>
                </a:cubicBezTo>
                <a:cubicBezTo>
                  <a:pt x="375" y="61"/>
                  <a:pt x="375" y="61"/>
                  <a:pt x="375" y="61"/>
                </a:cubicBezTo>
                <a:cubicBezTo>
                  <a:pt x="382" y="61"/>
                  <a:pt x="391" y="61"/>
                  <a:pt x="399" y="61"/>
                </a:cubicBezTo>
                <a:cubicBezTo>
                  <a:pt x="400" y="60"/>
                  <a:pt x="400" y="60"/>
                  <a:pt x="400" y="60"/>
                </a:cubicBezTo>
                <a:cubicBezTo>
                  <a:pt x="402" y="59"/>
                  <a:pt x="404" y="61"/>
                  <a:pt x="406" y="60"/>
                </a:cubicBezTo>
                <a:cubicBezTo>
                  <a:pt x="406" y="60"/>
                  <a:pt x="406" y="60"/>
                  <a:pt x="406" y="60"/>
                </a:cubicBezTo>
                <a:cubicBezTo>
                  <a:pt x="426" y="61"/>
                  <a:pt x="450" y="60"/>
                  <a:pt x="471" y="60"/>
                </a:cubicBezTo>
                <a:cubicBezTo>
                  <a:pt x="453" y="59"/>
                  <a:pt x="433" y="59"/>
                  <a:pt x="415" y="59"/>
                </a:cubicBezTo>
                <a:cubicBezTo>
                  <a:pt x="415" y="59"/>
                  <a:pt x="415" y="59"/>
                  <a:pt x="415" y="59"/>
                </a:cubicBezTo>
                <a:cubicBezTo>
                  <a:pt x="414" y="59"/>
                  <a:pt x="414" y="59"/>
                  <a:pt x="414" y="59"/>
                </a:cubicBezTo>
                <a:cubicBezTo>
                  <a:pt x="410" y="57"/>
                  <a:pt x="407" y="61"/>
                  <a:pt x="403" y="59"/>
                </a:cubicBezTo>
                <a:cubicBezTo>
                  <a:pt x="396" y="61"/>
                  <a:pt x="390" y="57"/>
                  <a:pt x="383" y="59"/>
                </a:cubicBezTo>
                <a:cubicBezTo>
                  <a:pt x="381" y="58"/>
                  <a:pt x="381" y="58"/>
                  <a:pt x="381" y="58"/>
                </a:cubicBezTo>
                <a:cubicBezTo>
                  <a:pt x="393" y="57"/>
                  <a:pt x="403" y="59"/>
                  <a:pt x="414" y="58"/>
                </a:cubicBezTo>
                <a:cubicBezTo>
                  <a:pt x="404" y="57"/>
                  <a:pt x="404" y="57"/>
                  <a:pt x="404" y="57"/>
                </a:cubicBezTo>
                <a:cubicBezTo>
                  <a:pt x="403" y="57"/>
                  <a:pt x="399" y="58"/>
                  <a:pt x="399" y="56"/>
                </a:cubicBezTo>
                <a:cubicBezTo>
                  <a:pt x="381" y="55"/>
                  <a:pt x="381" y="55"/>
                  <a:pt x="381" y="55"/>
                </a:cubicBezTo>
                <a:cubicBezTo>
                  <a:pt x="380" y="55"/>
                  <a:pt x="379" y="55"/>
                  <a:pt x="379" y="54"/>
                </a:cubicBezTo>
                <a:cubicBezTo>
                  <a:pt x="380" y="54"/>
                  <a:pt x="381" y="54"/>
                  <a:pt x="382" y="54"/>
                </a:cubicBezTo>
                <a:cubicBezTo>
                  <a:pt x="382" y="54"/>
                  <a:pt x="382" y="54"/>
                  <a:pt x="382" y="54"/>
                </a:cubicBezTo>
                <a:cubicBezTo>
                  <a:pt x="382" y="54"/>
                  <a:pt x="381" y="54"/>
                  <a:pt x="381" y="54"/>
                </a:cubicBezTo>
                <a:cubicBezTo>
                  <a:pt x="383" y="54"/>
                  <a:pt x="383" y="54"/>
                  <a:pt x="383" y="54"/>
                </a:cubicBezTo>
                <a:cubicBezTo>
                  <a:pt x="383" y="54"/>
                  <a:pt x="383" y="54"/>
                  <a:pt x="382" y="54"/>
                </a:cubicBezTo>
                <a:cubicBezTo>
                  <a:pt x="383" y="54"/>
                  <a:pt x="383" y="54"/>
                  <a:pt x="383" y="54"/>
                </a:cubicBezTo>
                <a:cubicBezTo>
                  <a:pt x="384" y="54"/>
                  <a:pt x="387" y="53"/>
                  <a:pt x="388" y="54"/>
                </a:cubicBezTo>
                <a:cubicBezTo>
                  <a:pt x="388" y="54"/>
                  <a:pt x="388" y="54"/>
                  <a:pt x="388" y="54"/>
                </a:cubicBezTo>
                <a:cubicBezTo>
                  <a:pt x="426" y="54"/>
                  <a:pt x="426" y="54"/>
                  <a:pt x="426" y="54"/>
                </a:cubicBezTo>
                <a:cubicBezTo>
                  <a:pt x="425" y="53"/>
                  <a:pt x="425" y="53"/>
                  <a:pt x="425" y="53"/>
                </a:cubicBezTo>
                <a:cubicBezTo>
                  <a:pt x="407" y="52"/>
                  <a:pt x="386" y="52"/>
                  <a:pt x="368" y="51"/>
                </a:cubicBezTo>
                <a:cubicBezTo>
                  <a:pt x="366" y="51"/>
                  <a:pt x="360" y="51"/>
                  <a:pt x="362" y="49"/>
                </a:cubicBezTo>
                <a:cubicBezTo>
                  <a:pt x="364" y="50"/>
                  <a:pt x="365" y="48"/>
                  <a:pt x="367" y="49"/>
                </a:cubicBezTo>
                <a:cubicBezTo>
                  <a:pt x="366" y="49"/>
                  <a:pt x="366" y="49"/>
                  <a:pt x="366" y="49"/>
                </a:cubicBezTo>
                <a:cubicBezTo>
                  <a:pt x="367" y="49"/>
                  <a:pt x="367" y="49"/>
                  <a:pt x="367" y="49"/>
                </a:cubicBezTo>
                <a:cubicBezTo>
                  <a:pt x="367" y="49"/>
                  <a:pt x="367" y="49"/>
                  <a:pt x="367" y="49"/>
                </a:cubicBezTo>
                <a:cubicBezTo>
                  <a:pt x="368" y="49"/>
                  <a:pt x="368" y="49"/>
                  <a:pt x="368" y="49"/>
                </a:cubicBezTo>
                <a:cubicBezTo>
                  <a:pt x="383" y="49"/>
                  <a:pt x="383" y="49"/>
                  <a:pt x="383" y="49"/>
                </a:cubicBezTo>
                <a:cubicBezTo>
                  <a:pt x="387" y="48"/>
                  <a:pt x="387" y="48"/>
                  <a:pt x="387" y="48"/>
                </a:cubicBezTo>
                <a:cubicBezTo>
                  <a:pt x="381" y="48"/>
                  <a:pt x="375" y="48"/>
                  <a:pt x="369" y="48"/>
                </a:cubicBezTo>
                <a:cubicBezTo>
                  <a:pt x="368" y="47"/>
                  <a:pt x="368" y="47"/>
                  <a:pt x="368" y="47"/>
                </a:cubicBezTo>
                <a:cubicBezTo>
                  <a:pt x="372" y="46"/>
                  <a:pt x="378" y="47"/>
                  <a:pt x="381" y="46"/>
                </a:cubicBezTo>
                <a:cubicBezTo>
                  <a:pt x="376" y="45"/>
                  <a:pt x="373" y="46"/>
                  <a:pt x="368" y="46"/>
                </a:cubicBezTo>
                <a:cubicBezTo>
                  <a:pt x="368" y="45"/>
                  <a:pt x="368" y="45"/>
                  <a:pt x="368" y="45"/>
                </a:cubicBezTo>
                <a:cubicBezTo>
                  <a:pt x="368" y="45"/>
                  <a:pt x="369" y="45"/>
                  <a:pt x="370" y="45"/>
                </a:cubicBezTo>
                <a:cubicBezTo>
                  <a:pt x="372" y="43"/>
                  <a:pt x="375" y="44"/>
                  <a:pt x="378" y="44"/>
                </a:cubicBezTo>
                <a:cubicBezTo>
                  <a:pt x="382" y="44"/>
                  <a:pt x="385" y="44"/>
                  <a:pt x="388" y="44"/>
                </a:cubicBezTo>
                <a:cubicBezTo>
                  <a:pt x="391" y="43"/>
                  <a:pt x="397" y="44"/>
                  <a:pt x="400" y="44"/>
                </a:cubicBezTo>
                <a:cubicBezTo>
                  <a:pt x="400" y="44"/>
                  <a:pt x="399" y="44"/>
                  <a:pt x="399" y="44"/>
                </a:cubicBezTo>
                <a:cubicBezTo>
                  <a:pt x="400" y="43"/>
                  <a:pt x="400" y="42"/>
                  <a:pt x="402" y="42"/>
                </a:cubicBezTo>
                <a:cubicBezTo>
                  <a:pt x="403" y="42"/>
                  <a:pt x="404" y="42"/>
                  <a:pt x="404" y="43"/>
                </a:cubicBezTo>
                <a:cubicBezTo>
                  <a:pt x="405" y="43"/>
                  <a:pt x="407" y="43"/>
                  <a:pt x="408" y="43"/>
                </a:cubicBezTo>
                <a:cubicBezTo>
                  <a:pt x="408" y="42"/>
                  <a:pt x="408" y="42"/>
                  <a:pt x="408" y="42"/>
                </a:cubicBezTo>
                <a:cubicBezTo>
                  <a:pt x="409" y="43"/>
                  <a:pt x="411" y="42"/>
                  <a:pt x="412" y="43"/>
                </a:cubicBezTo>
                <a:cubicBezTo>
                  <a:pt x="412" y="43"/>
                  <a:pt x="412" y="43"/>
                  <a:pt x="412" y="43"/>
                </a:cubicBezTo>
                <a:cubicBezTo>
                  <a:pt x="419" y="43"/>
                  <a:pt x="428" y="44"/>
                  <a:pt x="435" y="43"/>
                </a:cubicBezTo>
                <a:cubicBezTo>
                  <a:pt x="437" y="43"/>
                  <a:pt x="445" y="43"/>
                  <a:pt x="450" y="43"/>
                </a:cubicBezTo>
                <a:cubicBezTo>
                  <a:pt x="451" y="42"/>
                  <a:pt x="451" y="42"/>
                  <a:pt x="451" y="42"/>
                </a:cubicBezTo>
                <a:cubicBezTo>
                  <a:pt x="435" y="42"/>
                  <a:pt x="435" y="42"/>
                  <a:pt x="435" y="42"/>
                </a:cubicBezTo>
                <a:cubicBezTo>
                  <a:pt x="434" y="42"/>
                  <a:pt x="434" y="42"/>
                  <a:pt x="434" y="42"/>
                </a:cubicBezTo>
                <a:cubicBezTo>
                  <a:pt x="424" y="42"/>
                  <a:pt x="424" y="42"/>
                  <a:pt x="424" y="42"/>
                </a:cubicBezTo>
                <a:cubicBezTo>
                  <a:pt x="414" y="40"/>
                  <a:pt x="402" y="40"/>
                  <a:pt x="391" y="40"/>
                </a:cubicBezTo>
                <a:cubicBezTo>
                  <a:pt x="385" y="39"/>
                  <a:pt x="379" y="39"/>
                  <a:pt x="373" y="38"/>
                </a:cubicBezTo>
                <a:cubicBezTo>
                  <a:pt x="380" y="36"/>
                  <a:pt x="388" y="37"/>
                  <a:pt x="396" y="36"/>
                </a:cubicBezTo>
                <a:cubicBezTo>
                  <a:pt x="390" y="35"/>
                  <a:pt x="382" y="36"/>
                  <a:pt x="376" y="35"/>
                </a:cubicBezTo>
                <a:cubicBezTo>
                  <a:pt x="402" y="35"/>
                  <a:pt x="431" y="37"/>
                  <a:pt x="459" y="36"/>
                </a:cubicBezTo>
                <a:cubicBezTo>
                  <a:pt x="460" y="35"/>
                  <a:pt x="460" y="35"/>
                  <a:pt x="460" y="35"/>
                </a:cubicBezTo>
                <a:cubicBezTo>
                  <a:pt x="452" y="34"/>
                  <a:pt x="443" y="35"/>
                  <a:pt x="435" y="34"/>
                </a:cubicBezTo>
                <a:cubicBezTo>
                  <a:pt x="435" y="33"/>
                  <a:pt x="435" y="33"/>
                  <a:pt x="435" y="33"/>
                </a:cubicBezTo>
                <a:cubicBezTo>
                  <a:pt x="445" y="33"/>
                  <a:pt x="445" y="33"/>
                  <a:pt x="445" y="33"/>
                </a:cubicBezTo>
                <a:cubicBezTo>
                  <a:pt x="429" y="32"/>
                  <a:pt x="414" y="31"/>
                  <a:pt x="397" y="32"/>
                </a:cubicBezTo>
                <a:cubicBezTo>
                  <a:pt x="395" y="31"/>
                  <a:pt x="393" y="31"/>
                  <a:pt x="391" y="30"/>
                </a:cubicBezTo>
                <a:cubicBezTo>
                  <a:pt x="410" y="30"/>
                  <a:pt x="428" y="32"/>
                  <a:pt x="445" y="31"/>
                </a:cubicBezTo>
                <a:cubicBezTo>
                  <a:pt x="439" y="31"/>
                  <a:pt x="434" y="30"/>
                  <a:pt x="428" y="30"/>
                </a:cubicBezTo>
                <a:cubicBezTo>
                  <a:pt x="426" y="30"/>
                  <a:pt x="426" y="30"/>
                  <a:pt x="426" y="30"/>
                </a:cubicBezTo>
                <a:cubicBezTo>
                  <a:pt x="428" y="29"/>
                  <a:pt x="428" y="29"/>
                  <a:pt x="428" y="29"/>
                </a:cubicBezTo>
                <a:cubicBezTo>
                  <a:pt x="449" y="29"/>
                  <a:pt x="449" y="29"/>
                  <a:pt x="449" y="29"/>
                </a:cubicBezTo>
                <a:cubicBezTo>
                  <a:pt x="449" y="29"/>
                  <a:pt x="449" y="29"/>
                  <a:pt x="449" y="29"/>
                </a:cubicBezTo>
                <a:cubicBezTo>
                  <a:pt x="432" y="28"/>
                  <a:pt x="415" y="28"/>
                  <a:pt x="398" y="27"/>
                </a:cubicBezTo>
                <a:cubicBezTo>
                  <a:pt x="399" y="26"/>
                  <a:pt x="399" y="26"/>
                  <a:pt x="399" y="26"/>
                </a:cubicBezTo>
                <a:cubicBezTo>
                  <a:pt x="417" y="24"/>
                  <a:pt x="432" y="30"/>
                  <a:pt x="449" y="27"/>
                </a:cubicBezTo>
                <a:cubicBezTo>
                  <a:pt x="444" y="26"/>
                  <a:pt x="440" y="27"/>
                  <a:pt x="436" y="26"/>
                </a:cubicBezTo>
                <a:cubicBezTo>
                  <a:pt x="445" y="26"/>
                  <a:pt x="455" y="25"/>
                  <a:pt x="464" y="25"/>
                </a:cubicBezTo>
                <a:cubicBezTo>
                  <a:pt x="463" y="23"/>
                  <a:pt x="471" y="25"/>
                  <a:pt x="474" y="23"/>
                </a:cubicBezTo>
                <a:cubicBezTo>
                  <a:pt x="461" y="23"/>
                  <a:pt x="447" y="23"/>
                  <a:pt x="435" y="22"/>
                </a:cubicBezTo>
                <a:cubicBezTo>
                  <a:pt x="438" y="21"/>
                  <a:pt x="441" y="21"/>
                  <a:pt x="444" y="21"/>
                </a:cubicBezTo>
                <a:cubicBezTo>
                  <a:pt x="443" y="21"/>
                  <a:pt x="443" y="21"/>
                  <a:pt x="443" y="20"/>
                </a:cubicBezTo>
                <a:cubicBezTo>
                  <a:pt x="443" y="20"/>
                  <a:pt x="443" y="20"/>
                  <a:pt x="443" y="20"/>
                </a:cubicBezTo>
                <a:cubicBezTo>
                  <a:pt x="452" y="20"/>
                  <a:pt x="460" y="21"/>
                  <a:pt x="468" y="19"/>
                </a:cubicBezTo>
                <a:cubicBezTo>
                  <a:pt x="464" y="19"/>
                  <a:pt x="460" y="19"/>
                  <a:pt x="457" y="18"/>
                </a:cubicBezTo>
                <a:cubicBezTo>
                  <a:pt x="457" y="18"/>
                  <a:pt x="458" y="17"/>
                  <a:pt x="458" y="17"/>
                </a:cubicBezTo>
                <a:cubicBezTo>
                  <a:pt x="457" y="17"/>
                  <a:pt x="455" y="17"/>
                  <a:pt x="454" y="16"/>
                </a:cubicBezTo>
                <a:cubicBezTo>
                  <a:pt x="455" y="15"/>
                  <a:pt x="455" y="15"/>
                  <a:pt x="455" y="15"/>
                </a:cubicBezTo>
                <a:cubicBezTo>
                  <a:pt x="459" y="17"/>
                  <a:pt x="463" y="15"/>
                  <a:pt x="467" y="15"/>
                </a:cubicBezTo>
                <a:cubicBezTo>
                  <a:pt x="446" y="13"/>
                  <a:pt x="446" y="13"/>
                  <a:pt x="446" y="13"/>
                </a:cubicBezTo>
                <a:cubicBezTo>
                  <a:pt x="457" y="13"/>
                  <a:pt x="467" y="13"/>
                  <a:pt x="478" y="13"/>
                </a:cubicBezTo>
                <a:close/>
                <a:moveTo>
                  <a:pt x="20" y="46"/>
                </a:moveTo>
                <a:cubicBezTo>
                  <a:pt x="22" y="46"/>
                  <a:pt x="22" y="46"/>
                  <a:pt x="22" y="46"/>
                </a:cubicBezTo>
                <a:cubicBezTo>
                  <a:pt x="22" y="46"/>
                  <a:pt x="22" y="46"/>
                  <a:pt x="22" y="46"/>
                </a:cubicBezTo>
                <a:lnTo>
                  <a:pt x="20" y="46"/>
                </a:lnTo>
                <a:close/>
                <a:moveTo>
                  <a:pt x="224" y="74"/>
                </a:moveTo>
                <a:cubicBezTo>
                  <a:pt x="214" y="74"/>
                  <a:pt x="214" y="74"/>
                  <a:pt x="214" y="74"/>
                </a:cubicBezTo>
                <a:cubicBezTo>
                  <a:pt x="213" y="74"/>
                  <a:pt x="213" y="74"/>
                  <a:pt x="212" y="74"/>
                </a:cubicBezTo>
                <a:cubicBezTo>
                  <a:pt x="214" y="74"/>
                  <a:pt x="214" y="74"/>
                  <a:pt x="214" y="74"/>
                </a:cubicBezTo>
                <a:cubicBezTo>
                  <a:pt x="216" y="74"/>
                  <a:pt x="217" y="73"/>
                  <a:pt x="218" y="73"/>
                </a:cubicBezTo>
                <a:cubicBezTo>
                  <a:pt x="234" y="73"/>
                  <a:pt x="234" y="73"/>
                  <a:pt x="234" y="73"/>
                </a:cubicBezTo>
                <a:cubicBezTo>
                  <a:pt x="234" y="73"/>
                  <a:pt x="234" y="73"/>
                  <a:pt x="235" y="73"/>
                </a:cubicBezTo>
                <a:cubicBezTo>
                  <a:pt x="234" y="73"/>
                  <a:pt x="234" y="73"/>
                  <a:pt x="234" y="73"/>
                </a:cubicBezTo>
                <a:cubicBezTo>
                  <a:pt x="230" y="73"/>
                  <a:pt x="227" y="73"/>
                  <a:pt x="224" y="74"/>
                </a:cubicBezTo>
                <a:close/>
                <a:moveTo>
                  <a:pt x="380" y="69"/>
                </a:moveTo>
                <a:cubicBezTo>
                  <a:pt x="379" y="69"/>
                  <a:pt x="378" y="69"/>
                  <a:pt x="377" y="69"/>
                </a:cubicBezTo>
                <a:cubicBezTo>
                  <a:pt x="377" y="69"/>
                  <a:pt x="379" y="69"/>
                  <a:pt x="380" y="69"/>
                </a:cubicBezTo>
                <a:close/>
                <a:moveTo>
                  <a:pt x="367" y="70"/>
                </a:moveTo>
                <a:cubicBezTo>
                  <a:pt x="364" y="70"/>
                  <a:pt x="364" y="70"/>
                  <a:pt x="364" y="70"/>
                </a:cubicBezTo>
                <a:cubicBezTo>
                  <a:pt x="364" y="70"/>
                  <a:pt x="364" y="70"/>
                  <a:pt x="364" y="70"/>
                </a:cubicBezTo>
                <a:cubicBezTo>
                  <a:pt x="364" y="70"/>
                  <a:pt x="364" y="70"/>
                  <a:pt x="364" y="70"/>
                </a:cubicBezTo>
                <a:cubicBezTo>
                  <a:pt x="365" y="70"/>
                  <a:pt x="366" y="69"/>
                  <a:pt x="367" y="70"/>
                </a:cubicBezTo>
                <a:close/>
                <a:moveTo>
                  <a:pt x="415" y="11"/>
                </a:moveTo>
                <a:cubicBezTo>
                  <a:pt x="410" y="11"/>
                  <a:pt x="410" y="11"/>
                  <a:pt x="410" y="11"/>
                </a:cubicBezTo>
                <a:cubicBezTo>
                  <a:pt x="411" y="11"/>
                  <a:pt x="413" y="11"/>
                  <a:pt x="415" y="11"/>
                </a:cubicBezTo>
                <a:cubicBezTo>
                  <a:pt x="419" y="11"/>
                  <a:pt x="419" y="11"/>
                  <a:pt x="419" y="11"/>
                </a:cubicBezTo>
                <a:cubicBezTo>
                  <a:pt x="417" y="12"/>
                  <a:pt x="416" y="11"/>
                  <a:pt x="415" y="11"/>
                </a:cubicBezTo>
                <a:close/>
                <a:moveTo>
                  <a:pt x="422" y="12"/>
                </a:moveTo>
                <a:cubicBezTo>
                  <a:pt x="428" y="12"/>
                  <a:pt x="433" y="12"/>
                  <a:pt x="439" y="13"/>
                </a:cubicBezTo>
                <a:cubicBezTo>
                  <a:pt x="433" y="12"/>
                  <a:pt x="428" y="12"/>
                  <a:pt x="422" y="12"/>
                </a:cubicBezTo>
                <a:close/>
              </a:path>
            </a:pathLst>
          </a:custGeom>
          <a:solidFill>
            <a:srgbClr val="2C3C5E"/>
          </a:solidFill>
          <a:ln>
            <a:noFill/>
          </a:ln>
        </p:spPr>
        <p:txBody>
          <a:bodyPr vert="horz" wrap="square" lIns="91440" tIns="45720" rIns="91440" bIns="45720" numCol="1" anchor="t" anchorCtr="0" compatLnSpc="1"/>
          <a:lstStyle/>
          <a:p>
            <a:pPr lvl="0"/>
            <a:endParaRPr lang="zh-CN" altLang="en-US" dirty="0"/>
          </a:p>
        </p:txBody>
      </p:sp>
      <p:sp>
        <p:nvSpPr>
          <p:cNvPr id="8" name="矩形 7"/>
          <p:cNvSpPr/>
          <p:nvPr/>
        </p:nvSpPr>
        <p:spPr>
          <a:xfrm>
            <a:off x="3457496" y="361889"/>
            <a:ext cx="3738880" cy="398780"/>
          </a:xfrm>
          <a:prstGeom prst="rect">
            <a:avLst/>
          </a:prstGeom>
        </p:spPr>
        <p:txBody>
          <a:bodyPr wrap="none">
            <a:spAutoFit/>
          </a:bodyPr>
          <a:lstStyle/>
          <a:p>
            <a:pPr algn="l"/>
            <a:r>
              <a:rPr lang="zh-CN" altLang="en-US" sz="2000" dirty="0">
                <a:solidFill>
                  <a:schemeClr val="bg1"/>
                </a:solidFill>
                <a:latin typeface="宋体" panose="02010600030101010101" pitchFamily="2" charset="-122"/>
                <a:ea typeface="宋体" panose="02010600030101010101" pitchFamily="2" charset="-122"/>
              </a:rPr>
              <a:t>二、服务业员工工匠精神的解读</a:t>
            </a:r>
            <a:endParaRPr lang="zh-CN" altLang="en-US" sz="2000" dirty="0">
              <a:solidFill>
                <a:schemeClr val="bg1"/>
              </a:solidFill>
              <a:latin typeface="宋体" panose="02010600030101010101" pitchFamily="2" charset="-122"/>
              <a:ea typeface="宋体" panose="02010600030101010101" pitchFamily="2" charset="-122"/>
            </a:endParaRPr>
          </a:p>
        </p:txBody>
      </p:sp>
      <p:sp>
        <p:nvSpPr>
          <p:cNvPr id="10" name="六角星 9"/>
          <p:cNvSpPr/>
          <p:nvPr>
            <p:custDataLst>
              <p:tags r:id="rId1"/>
            </p:custDataLst>
          </p:nvPr>
        </p:nvSpPr>
        <p:spPr>
          <a:xfrm>
            <a:off x="4074583" y="1812166"/>
            <a:ext cx="3582183" cy="3582182"/>
          </a:xfrm>
          <a:prstGeom prst="star6">
            <a:avLst/>
          </a:prstGeom>
          <a:noFill/>
          <a:ln w="15875">
            <a:solidFill>
              <a:sysClr val="window" lastClr="FFFFFF">
                <a:lumMod val="75000"/>
                <a:alpha val="99000"/>
              </a:sysClr>
            </a:solidFill>
            <a:prstDash val="dashDot"/>
          </a:ln>
        </p:spPr>
        <p:style>
          <a:lnRef idx="2">
            <a:srgbClr val="8590CA">
              <a:shade val="50000"/>
            </a:srgbClr>
          </a:lnRef>
          <a:fillRef idx="1">
            <a:srgbClr val="8590CA"/>
          </a:fillRef>
          <a:effectRef idx="0">
            <a:srgbClr val="8590CA"/>
          </a:effectRef>
          <a:fontRef idx="minor">
            <a:sysClr val="window" lastClr="FFFFFF"/>
          </a:fontRef>
        </p:style>
        <p:txBody>
          <a:bodyPr rtlCol="0" anchor="ctr"/>
          <a:lstStyle/>
          <a:p>
            <a:pPr algn="ctr">
              <a:lnSpc>
                <a:spcPct val="120000"/>
              </a:lnSpc>
            </a:pPr>
            <a:endParaRPr lang="zh-CN" altLang="en-US">
              <a:latin typeface="Arial" panose="020B0604020202020204" pitchFamily="34" charset="0"/>
              <a:ea typeface="微软雅黑" panose="020B0503020204020204" charset="-122"/>
            </a:endParaRPr>
          </a:p>
        </p:txBody>
      </p:sp>
      <p:sp>
        <p:nvSpPr>
          <p:cNvPr id="14" name="Freeform 203"/>
          <p:cNvSpPr>
            <a:spLocks noEditPoints="1"/>
          </p:cNvSpPr>
          <p:nvPr>
            <p:custDataLst>
              <p:tags r:id="rId2"/>
            </p:custDataLst>
          </p:nvPr>
        </p:nvSpPr>
        <p:spPr>
          <a:xfrm rot="3417599">
            <a:off x="5581038" y="1577194"/>
            <a:ext cx="502934" cy="502934"/>
          </a:xfrm>
          <a:custGeom>
            <a:avLst/>
            <a:gdLst/>
            <a:ahLst/>
            <a:cxnLst>
              <a:cxn ang="0">
                <a:pos x="129509" y="10525"/>
              </a:cxn>
              <a:cxn ang="0">
                <a:pos x="117258" y="47363"/>
              </a:cxn>
              <a:cxn ang="0">
                <a:pos x="113757" y="52625"/>
              </a:cxn>
              <a:cxn ang="0">
                <a:pos x="131259" y="124547"/>
              </a:cxn>
              <a:cxn ang="0">
                <a:pos x="115508" y="140335"/>
              </a:cxn>
              <a:cxn ang="0">
                <a:pos x="77005" y="87709"/>
              </a:cxn>
              <a:cxn ang="0">
                <a:pos x="63004" y="99988"/>
              </a:cxn>
              <a:cxn ang="0">
                <a:pos x="68254" y="122793"/>
              </a:cxn>
              <a:cxn ang="0">
                <a:pos x="59504" y="131564"/>
              </a:cxn>
              <a:cxn ang="0">
                <a:pos x="45503" y="107005"/>
              </a:cxn>
              <a:cxn ang="0">
                <a:pos x="36752" y="117530"/>
              </a:cxn>
              <a:cxn ang="0">
                <a:pos x="28001" y="108759"/>
              </a:cxn>
              <a:cxn ang="0">
                <a:pos x="36752" y="99988"/>
              </a:cxn>
              <a:cxn ang="0">
                <a:pos x="12250" y="87709"/>
              </a:cxn>
              <a:cxn ang="0">
                <a:pos x="21001" y="77184"/>
              </a:cxn>
              <a:cxn ang="0">
                <a:pos x="43753" y="82446"/>
              </a:cxn>
              <a:cxn ang="0">
                <a:pos x="56003" y="68413"/>
              </a:cxn>
              <a:cxn ang="0">
                <a:pos x="0" y="31575"/>
              </a:cxn>
              <a:cxn ang="0">
                <a:pos x="15751" y="14033"/>
              </a:cxn>
              <a:cxn ang="0">
                <a:pos x="89256" y="28067"/>
              </a:cxn>
              <a:cxn ang="0">
                <a:pos x="92756" y="22804"/>
              </a:cxn>
              <a:cxn ang="0">
                <a:pos x="129509" y="10525"/>
              </a:cxn>
              <a:cxn ang="0">
                <a:pos x="143510" y="87709"/>
              </a:cxn>
              <a:cxn ang="0">
                <a:pos x="129509" y="73675"/>
              </a:cxn>
              <a:cxn ang="0">
                <a:pos x="126008" y="77184"/>
              </a:cxn>
              <a:cxn ang="0">
                <a:pos x="133009" y="99988"/>
              </a:cxn>
              <a:cxn ang="0">
                <a:pos x="143510" y="87709"/>
              </a:cxn>
              <a:cxn ang="0">
                <a:pos x="50753" y="0"/>
              </a:cxn>
              <a:cxn ang="0">
                <a:pos x="40252" y="12279"/>
              </a:cxn>
              <a:cxn ang="0">
                <a:pos x="63004" y="17541"/>
              </a:cxn>
              <a:cxn ang="0">
                <a:pos x="64754" y="14033"/>
              </a:cxn>
              <a:cxn ang="0">
                <a:pos x="50753" y="0"/>
              </a:cxn>
            </a:cxnLst>
            <a:rect l="0" t="0" r="0" b="0"/>
            <a:pathLst>
              <a:path w="82" h="80">
                <a:moveTo>
                  <a:pt x="74" y="6"/>
                </a:moveTo>
                <a:cubicBezTo>
                  <a:pt x="76" y="15"/>
                  <a:pt x="74" y="21"/>
                  <a:pt x="67" y="27"/>
                </a:cubicBezTo>
                <a:cubicBezTo>
                  <a:pt x="65" y="30"/>
                  <a:pt x="65" y="30"/>
                  <a:pt x="65" y="30"/>
                </a:cubicBezTo>
                <a:cubicBezTo>
                  <a:pt x="75" y="71"/>
                  <a:pt x="75" y="71"/>
                  <a:pt x="75" y="71"/>
                </a:cubicBezTo>
                <a:cubicBezTo>
                  <a:pt x="66" y="80"/>
                  <a:pt x="66" y="80"/>
                  <a:pt x="66" y="80"/>
                </a:cubicBezTo>
                <a:cubicBezTo>
                  <a:pt x="44" y="50"/>
                  <a:pt x="44" y="50"/>
                  <a:pt x="44" y="50"/>
                </a:cubicBezTo>
                <a:cubicBezTo>
                  <a:pt x="36" y="57"/>
                  <a:pt x="36" y="57"/>
                  <a:pt x="36" y="57"/>
                </a:cubicBezTo>
                <a:cubicBezTo>
                  <a:pt x="39" y="70"/>
                  <a:pt x="39" y="70"/>
                  <a:pt x="39" y="70"/>
                </a:cubicBezTo>
                <a:cubicBezTo>
                  <a:pt x="34" y="75"/>
                  <a:pt x="34" y="75"/>
                  <a:pt x="34" y="75"/>
                </a:cubicBezTo>
                <a:cubicBezTo>
                  <a:pt x="26" y="61"/>
                  <a:pt x="26" y="61"/>
                  <a:pt x="26" y="61"/>
                </a:cubicBezTo>
                <a:cubicBezTo>
                  <a:pt x="21" y="67"/>
                  <a:pt x="21" y="67"/>
                  <a:pt x="21" y="67"/>
                </a:cubicBezTo>
                <a:cubicBezTo>
                  <a:pt x="16" y="62"/>
                  <a:pt x="16" y="62"/>
                  <a:pt x="16" y="62"/>
                </a:cubicBezTo>
                <a:cubicBezTo>
                  <a:pt x="21" y="57"/>
                  <a:pt x="21" y="57"/>
                  <a:pt x="21" y="57"/>
                </a:cubicBezTo>
                <a:cubicBezTo>
                  <a:pt x="7" y="50"/>
                  <a:pt x="7" y="50"/>
                  <a:pt x="7" y="50"/>
                </a:cubicBezTo>
                <a:cubicBezTo>
                  <a:pt x="12" y="44"/>
                  <a:pt x="12" y="44"/>
                  <a:pt x="12" y="44"/>
                </a:cubicBezTo>
                <a:cubicBezTo>
                  <a:pt x="25" y="47"/>
                  <a:pt x="25" y="47"/>
                  <a:pt x="25" y="47"/>
                </a:cubicBezTo>
                <a:cubicBezTo>
                  <a:pt x="32" y="39"/>
                  <a:pt x="32" y="39"/>
                  <a:pt x="32" y="39"/>
                </a:cubicBezTo>
                <a:cubicBezTo>
                  <a:pt x="0" y="18"/>
                  <a:pt x="0" y="18"/>
                  <a:pt x="0" y="18"/>
                </a:cubicBezTo>
                <a:cubicBezTo>
                  <a:pt x="9" y="8"/>
                  <a:pt x="9" y="8"/>
                  <a:pt x="9" y="8"/>
                </a:cubicBezTo>
                <a:cubicBezTo>
                  <a:pt x="51" y="16"/>
                  <a:pt x="51" y="16"/>
                  <a:pt x="51" y="16"/>
                </a:cubicBezTo>
                <a:cubicBezTo>
                  <a:pt x="53" y="13"/>
                  <a:pt x="53" y="13"/>
                  <a:pt x="53" y="13"/>
                </a:cubicBezTo>
                <a:cubicBezTo>
                  <a:pt x="60" y="5"/>
                  <a:pt x="67" y="4"/>
                  <a:pt x="74" y="6"/>
                </a:cubicBezTo>
                <a:close/>
                <a:moveTo>
                  <a:pt x="82" y="50"/>
                </a:moveTo>
                <a:cubicBezTo>
                  <a:pt x="74" y="42"/>
                  <a:pt x="74" y="42"/>
                  <a:pt x="74" y="42"/>
                </a:cubicBezTo>
                <a:cubicBezTo>
                  <a:pt x="72" y="44"/>
                  <a:pt x="72" y="44"/>
                  <a:pt x="72" y="44"/>
                </a:cubicBezTo>
                <a:cubicBezTo>
                  <a:pt x="76" y="57"/>
                  <a:pt x="76" y="57"/>
                  <a:pt x="76" y="57"/>
                </a:cubicBezTo>
                <a:cubicBezTo>
                  <a:pt x="82" y="50"/>
                  <a:pt x="82" y="50"/>
                  <a:pt x="82" y="50"/>
                </a:cubicBezTo>
                <a:close/>
                <a:moveTo>
                  <a:pt x="29" y="0"/>
                </a:moveTo>
                <a:cubicBezTo>
                  <a:pt x="23" y="7"/>
                  <a:pt x="23" y="7"/>
                  <a:pt x="23" y="7"/>
                </a:cubicBezTo>
                <a:cubicBezTo>
                  <a:pt x="36" y="10"/>
                  <a:pt x="36" y="10"/>
                  <a:pt x="36" y="10"/>
                </a:cubicBezTo>
                <a:cubicBezTo>
                  <a:pt x="37" y="8"/>
                  <a:pt x="37" y="8"/>
                  <a:pt x="37" y="8"/>
                </a:cubicBezTo>
                <a:lnTo>
                  <a:pt x="29" y="0"/>
                </a:lnTo>
                <a:close/>
              </a:path>
            </a:pathLst>
          </a:custGeom>
          <a:solidFill>
            <a:srgbClr val="8EAADC"/>
          </a:solidFill>
          <a:ln w="9525">
            <a:noFill/>
          </a:ln>
        </p:spPr>
        <p:txBody>
          <a:bodyPr/>
          <a:lstStyle>
            <a:defPPr>
              <a:defRPr lang="zh-CN"/>
            </a:defPPr>
            <a:lvl1pPr marL="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9pPr>
          </a:lstStyle>
          <a:p>
            <a:pPr marL="0" marR="0" lvl="0" indent="0" defTabSz="914400" eaLnBrk="1" fontAlgn="auto" latinLnBrk="0" hangingPunct="1">
              <a:lnSpc>
                <a:spcPct val="120000"/>
              </a:lnSpc>
              <a:spcBef>
                <a:spcPts val="0"/>
              </a:spcBef>
              <a:spcAft>
                <a:spcPts val="0"/>
              </a:spcAft>
              <a:buClrTx/>
              <a:buSzTx/>
              <a:buFontTx/>
              <a:buNone/>
              <a:defRPr/>
            </a:pPr>
            <a:endParaRPr kumimoji="0" lang="zh-CN" altLang="en-US" sz="2400" b="0" i="0" u="none" strike="noStrike" kern="0" cap="none" spc="0" normalizeH="0" noProof="0">
              <a:ln>
                <a:noFill/>
              </a:ln>
              <a:solidFill>
                <a:sysClr val="windowText" lastClr="000000"/>
              </a:solidFill>
              <a:effectLst/>
              <a:uLnTx/>
              <a:uFillTx/>
              <a:latin typeface="Arial" panose="020B0604020202020204" pitchFamily="34" charset="0"/>
              <a:ea typeface="微软雅黑" panose="020B0503020204020204" charset="-122"/>
            </a:endParaRPr>
          </a:p>
        </p:txBody>
      </p:sp>
      <p:sp>
        <p:nvSpPr>
          <p:cNvPr id="11" name="Freeform 203"/>
          <p:cNvSpPr>
            <a:spLocks noEditPoints="1"/>
          </p:cNvSpPr>
          <p:nvPr>
            <p:custDataLst>
              <p:tags r:id="rId3"/>
            </p:custDataLst>
          </p:nvPr>
        </p:nvSpPr>
        <p:spPr>
          <a:xfrm rot="11046381">
            <a:off x="7418145" y="4249893"/>
            <a:ext cx="502934" cy="502934"/>
          </a:xfrm>
          <a:custGeom>
            <a:avLst/>
            <a:gdLst/>
            <a:ahLst/>
            <a:cxnLst>
              <a:cxn ang="0">
                <a:pos x="129509" y="10525"/>
              </a:cxn>
              <a:cxn ang="0">
                <a:pos x="117258" y="47363"/>
              </a:cxn>
              <a:cxn ang="0">
                <a:pos x="113757" y="52625"/>
              </a:cxn>
              <a:cxn ang="0">
                <a:pos x="131259" y="124547"/>
              </a:cxn>
              <a:cxn ang="0">
                <a:pos x="115508" y="140335"/>
              </a:cxn>
              <a:cxn ang="0">
                <a:pos x="77005" y="87709"/>
              </a:cxn>
              <a:cxn ang="0">
                <a:pos x="63004" y="99988"/>
              </a:cxn>
              <a:cxn ang="0">
                <a:pos x="68254" y="122793"/>
              </a:cxn>
              <a:cxn ang="0">
                <a:pos x="59504" y="131564"/>
              </a:cxn>
              <a:cxn ang="0">
                <a:pos x="45503" y="107005"/>
              </a:cxn>
              <a:cxn ang="0">
                <a:pos x="36752" y="117530"/>
              </a:cxn>
              <a:cxn ang="0">
                <a:pos x="28001" y="108759"/>
              </a:cxn>
              <a:cxn ang="0">
                <a:pos x="36752" y="99988"/>
              </a:cxn>
              <a:cxn ang="0">
                <a:pos x="12250" y="87709"/>
              </a:cxn>
              <a:cxn ang="0">
                <a:pos x="21001" y="77184"/>
              </a:cxn>
              <a:cxn ang="0">
                <a:pos x="43753" y="82446"/>
              </a:cxn>
              <a:cxn ang="0">
                <a:pos x="56003" y="68413"/>
              </a:cxn>
              <a:cxn ang="0">
                <a:pos x="0" y="31575"/>
              </a:cxn>
              <a:cxn ang="0">
                <a:pos x="15751" y="14033"/>
              </a:cxn>
              <a:cxn ang="0">
                <a:pos x="89256" y="28067"/>
              </a:cxn>
              <a:cxn ang="0">
                <a:pos x="92756" y="22804"/>
              </a:cxn>
              <a:cxn ang="0">
                <a:pos x="129509" y="10525"/>
              </a:cxn>
              <a:cxn ang="0">
                <a:pos x="143510" y="87709"/>
              </a:cxn>
              <a:cxn ang="0">
                <a:pos x="129509" y="73675"/>
              </a:cxn>
              <a:cxn ang="0">
                <a:pos x="126008" y="77184"/>
              </a:cxn>
              <a:cxn ang="0">
                <a:pos x="133009" y="99988"/>
              </a:cxn>
              <a:cxn ang="0">
                <a:pos x="143510" y="87709"/>
              </a:cxn>
              <a:cxn ang="0">
                <a:pos x="50753" y="0"/>
              </a:cxn>
              <a:cxn ang="0">
                <a:pos x="40252" y="12279"/>
              </a:cxn>
              <a:cxn ang="0">
                <a:pos x="63004" y="17541"/>
              </a:cxn>
              <a:cxn ang="0">
                <a:pos x="64754" y="14033"/>
              </a:cxn>
              <a:cxn ang="0">
                <a:pos x="50753" y="0"/>
              </a:cxn>
            </a:cxnLst>
            <a:rect l="0" t="0" r="0" b="0"/>
            <a:pathLst>
              <a:path w="82" h="80">
                <a:moveTo>
                  <a:pt x="74" y="6"/>
                </a:moveTo>
                <a:cubicBezTo>
                  <a:pt x="76" y="15"/>
                  <a:pt x="74" y="21"/>
                  <a:pt x="67" y="27"/>
                </a:cubicBezTo>
                <a:cubicBezTo>
                  <a:pt x="65" y="30"/>
                  <a:pt x="65" y="30"/>
                  <a:pt x="65" y="30"/>
                </a:cubicBezTo>
                <a:cubicBezTo>
                  <a:pt x="75" y="71"/>
                  <a:pt x="75" y="71"/>
                  <a:pt x="75" y="71"/>
                </a:cubicBezTo>
                <a:cubicBezTo>
                  <a:pt x="66" y="80"/>
                  <a:pt x="66" y="80"/>
                  <a:pt x="66" y="80"/>
                </a:cubicBezTo>
                <a:cubicBezTo>
                  <a:pt x="44" y="50"/>
                  <a:pt x="44" y="50"/>
                  <a:pt x="44" y="50"/>
                </a:cubicBezTo>
                <a:cubicBezTo>
                  <a:pt x="36" y="57"/>
                  <a:pt x="36" y="57"/>
                  <a:pt x="36" y="57"/>
                </a:cubicBezTo>
                <a:cubicBezTo>
                  <a:pt x="39" y="70"/>
                  <a:pt x="39" y="70"/>
                  <a:pt x="39" y="70"/>
                </a:cubicBezTo>
                <a:cubicBezTo>
                  <a:pt x="34" y="75"/>
                  <a:pt x="34" y="75"/>
                  <a:pt x="34" y="75"/>
                </a:cubicBezTo>
                <a:cubicBezTo>
                  <a:pt x="26" y="61"/>
                  <a:pt x="26" y="61"/>
                  <a:pt x="26" y="61"/>
                </a:cubicBezTo>
                <a:cubicBezTo>
                  <a:pt x="21" y="67"/>
                  <a:pt x="21" y="67"/>
                  <a:pt x="21" y="67"/>
                </a:cubicBezTo>
                <a:cubicBezTo>
                  <a:pt x="16" y="62"/>
                  <a:pt x="16" y="62"/>
                  <a:pt x="16" y="62"/>
                </a:cubicBezTo>
                <a:cubicBezTo>
                  <a:pt x="21" y="57"/>
                  <a:pt x="21" y="57"/>
                  <a:pt x="21" y="57"/>
                </a:cubicBezTo>
                <a:cubicBezTo>
                  <a:pt x="7" y="50"/>
                  <a:pt x="7" y="50"/>
                  <a:pt x="7" y="50"/>
                </a:cubicBezTo>
                <a:cubicBezTo>
                  <a:pt x="12" y="44"/>
                  <a:pt x="12" y="44"/>
                  <a:pt x="12" y="44"/>
                </a:cubicBezTo>
                <a:cubicBezTo>
                  <a:pt x="25" y="47"/>
                  <a:pt x="25" y="47"/>
                  <a:pt x="25" y="47"/>
                </a:cubicBezTo>
                <a:cubicBezTo>
                  <a:pt x="32" y="39"/>
                  <a:pt x="32" y="39"/>
                  <a:pt x="32" y="39"/>
                </a:cubicBezTo>
                <a:cubicBezTo>
                  <a:pt x="0" y="18"/>
                  <a:pt x="0" y="18"/>
                  <a:pt x="0" y="18"/>
                </a:cubicBezTo>
                <a:cubicBezTo>
                  <a:pt x="9" y="8"/>
                  <a:pt x="9" y="8"/>
                  <a:pt x="9" y="8"/>
                </a:cubicBezTo>
                <a:cubicBezTo>
                  <a:pt x="51" y="16"/>
                  <a:pt x="51" y="16"/>
                  <a:pt x="51" y="16"/>
                </a:cubicBezTo>
                <a:cubicBezTo>
                  <a:pt x="53" y="13"/>
                  <a:pt x="53" y="13"/>
                  <a:pt x="53" y="13"/>
                </a:cubicBezTo>
                <a:cubicBezTo>
                  <a:pt x="60" y="5"/>
                  <a:pt x="67" y="4"/>
                  <a:pt x="74" y="6"/>
                </a:cubicBezTo>
                <a:close/>
                <a:moveTo>
                  <a:pt x="82" y="50"/>
                </a:moveTo>
                <a:cubicBezTo>
                  <a:pt x="74" y="42"/>
                  <a:pt x="74" y="42"/>
                  <a:pt x="74" y="42"/>
                </a:cubicBezTo>
                <a:cubicBezTo>
                  <a:pt x="72" y="44"/>
                  <a:pt x="72" y="44"/>
                  <a:pt x="72" y="44"/>
                </a:cubicBezTo>
                <a:cubicBezTo>
                  <a:pt x="76" y="57"/>
                  <a:pt x="76" y="57"/>
                  <a:pt x="76" y="57"/>
                </a:cubicBezTo>
                <a:cubicBezTo>
                  <a:pt x="82" y="50"/>
                  <a:pt x="82" y="50"/>
                  <a:pt x="82" y="50"/>
                </a:cubicBezTo>
                <a:close/>
                <a:moveTo>
                  <a:pt x="29" y="0"/>
                </a:moveTo>
                <a:cubicBezTo>
                  <a:pt x="23" y="7"/>
                  <a:pt x="23" y="7"/>
                  <a:pt x="23" y="7"/>
                </a:cubicBezTo>
                <a:cubicBezTo>
                  <a:pt x="36" y="10"/>
                  <a:pt x="36" y="10"/>
                  <a:pt x="36" y="10"/>
                </a:cubicBezTo>
                <a:cubicBezTo>
                  <a:pt x="37" y="8"/>
                  <a:pt x="37" y="8"/>
                  <a:pt x="37" y="8"/>
                </a:cubicBezTo>
                <a:lnTo>
                  <a:pt x="29" y="0"/>
                </a:lnTo>
                <a:close/>
              </a:path>
            </a:pathLst>
          </a:custGeom>
          <a:solidFill>
            <a:srgbClr val="7AC2C7"/>
          </a:solidFill>
          <a:ln w="9525">
            <a:noFill/>
          </a:ln>
        </p:spPr>
        <p:txBody>
          <a:bodyPr/>
          <a:lstStyle>
            <a:defPPr>
              <a:defRPr lang="zh-CN"/>
            </a:defPPr>
            <a:lvl1pPr marL="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9pPr>
          </a:lstStyle>
          <a:p>
            <a:pPr marL="0" marR="0" lvl="0" indent="0" defTabSz="914400" eaLnBrk="1" fontAlgn="auto" latinLnBrk="0" hangingPunct="1">
              <a:lnSpc>
                <a:spcPct val="120000"/>
              </a:lnSpc>
              <a:spcBef>
                <a:spcPts val="0"/>
              </a:spcBef>
              <a:spcAft>
                <a:spcPts val="0"/>
              </a:spcAft>
              <a:buClrTx/>
              <a:buSzTx/>
              <a:buFontTx/>
              <a:buNone/>
              <a:defRPr/>
            </a:pPr>
            <a:endParaRPr kumimoji="0" lang="zh-CN" altLang="en-US" sz="2400" b="0" i="0" u="none" strike="noStrike" kern="0" cap="none" spc="0" normalizeH="0" noProof="0">
              <a:ln>
                <a:noFill/>
              </a:ln>
              <a:solidFill>
                <a:sysClr val="windowText" lastClr="000000"/>
              </a:solidFill>
              <a:effectLst/>
              <a:uLnTx/>
              <a:uFillTx/>
              <a:latin typeface="Arial" panose="020B0604020202020204" pitchFamily="34" charset="0"/>
              <a:ea typeface="微软雅黑" panose="020B0503020204020204" charset="-122"/>
            </a:endParaRPr>
          </a:p>
        </p:txBody>
      </p:sp>
      <p:sp>
        <p:nvSpPr>
          <p:cNvPr id="12" name="Freeform 203"/>
          <p:cNvSpPr>
            <a:spLocks noEditPoints="1"/>
          </p:cNvSpPr>
          <p:nvPr>
            <p:custDataLst>
              <p:tags r:id="rId4"/>
            </p:custDataLst>
          </p:nvPr>
        </p:nvSpPr>
        <p:spPr>
          <a:xfrm rot="6823278">
            <a:off x="7405298" y="2461166"/>
            <a:ext cx="502934" cy="502934"/>
          </a:xfrm>
          <a:custGeom>
            <a:avLst/>
            <a:gdLst/>
            <a:ahLst/>
            <a:cxnLst>
              <a:cxn ang="0">
                <a:pos x="129509" y="10525"/>
              </a:cxn>
              <a:cxn ang="0">
                <a:pos x="117258" y="47363"/>
              </a:cxn>
              <a:cxn ang="0">
                <a:pos x="113757" y="52625"/>
              </a:cxn>
              <a:cxn ang="0">
                <a:pos x="131259" y="124547"/>
              </a:cxn>
              <a:cxn ang="0">
                <a:pos x="115508" y="140335"/>
              </a:cxn>
              <a:cxn ang="0">
                <a:pos x="77005" y="87709"/>
              </a:cxn>
              <a:cxn ang="0">
                <a:pos x="63004" y="99988"/>
              </a:cxn>
              <a:cxn ang="0">
                <a:pos x="68254" y="122793"/>
              </a:cxn>
              <a:cxn ang="0">
                <a:pos x="59504" y="131564"/>
              </a:cxn>
              <a:cxn ang="0">
                <a:pos x="45503" y="107005"/>
              </a:cxn>
              <a:cxn ang="0">
                <a:pos x="36752" y="117530"/>
              </a:cxn>
              <a:cxn ang="0">
                <a:pos x="28001" y="108759"/>
              </a:cxn>
              <a:cxn ang="0">
                <a:pos x="36752" y="99988"/>
              </a:cxn>
              <a:cxn ang="0">
                <a:pos x="12250" y="87709"/>
              </a:cxn>
              <a:cxn ang="0">
                <a:pos x="21001" y="77184"/>
              </a:cxn>
              <a:cxn ang="0">
                <a:pos x="43753" y="82446"/>
              </a:cxn>
              <a:cxn ang="0">
                <a:pos x="56003" y="68413"/>
              </a:cxn>
              <a:cxn ang="0">
                <a:pos x="0" y="31575"/>
              </a:cxn>
              <a:cxn ang="0">
                <a:pos x="15751" y="14033"/>
              </a:cxn>
              <a:cxn ang="0">
                <a:pos x="89256" y="28067"/>
              </a:cxn>
              <a:cxn ang="0">
                <a:pos x="92756" y="22804"/>
              </a:cxn>
              <a:cxn ang="0">
                <a:pos x="129509" y="10525"/>
              </a:cxn>
              <a:cxn ang="0">
                <a:pos x="143510" y="87709"/>
              </a:cxn>
              <a:cxn ang="0">
                <a:pos x="129509" y="73675"/>
              </a:cxn>
              <a:cxn ang="0">
                <a:pos x="126008" y="77184"/>
              </a:cxn>
              <a:cxn ang="0">
                <a:pos x="133009" y="99988"/>
              </a:cxn>
              <a:cxn ang="0">
                <a:pos x="143510" y="87709"/>
              </a:cxn>
              <a:cxn ang="0">
                <a:pos x="50753" y="0"/>
              </a:cxn>
              <a:cxn ang="0">
                <a:pos x="40252" y="12279"/>
              </a:cxn>
              <a:cxn ang="0">
                <a:pos x="63004" y="17541"/>
              </a:cxn>
              <a:cxn ang="0">
                <a:pos x="64754" y="14033"/>
              </a:cxn>
              <a:cxn ang="0">
                <a:pos x="50753" y="0"/>
              </a:cxn>
            </a:cxnLst>
            <a:rect l="0" t="0" r="0" b="0"/>
            <a:pathLst>
              <a:path w="82" h="80">
                <a:moveTo>
                  <a:pt x="74" y="6"/>
                </a:moveTo>
                <a:cubicBezTo>
                  <a:pt x="76" y="15"/>
                  <a:pt x="74" y="21"/>
                  <a:pt x="67" y="27"/>
                </a:cubicBezTo>
                <a:cubicBezTo>
                  <a:pt x="65" y="30"/>
                  <a:pt x="65" y="30"/>
                  <a:pt x="65" y="30"/>
                </a:cubicBezTo>
                <a:cubicBezTo>
                  <a:pt x="75" y="71"/>
                  <a:pt x="75" y="71"/>
                  <a:pt x="75" y="71"/>
                </a:cubicBezTo>
                <a:cubicBezTo>
                  <a:pt x="66" y="80"/>
                  <a:pt x="66" y="80"/>
                  <a:pt x="66" y="80"/>
                </a:cubicBezTo>
                <a:cubicBezTo>
                  <a:pt x="44" y="50"/>
                  <a:pt x="44" y="50"/>
                  <a:pt x="44" y="50"/>
                </a:cubicBezTo>
                <a:cubicBezTo>
                  <a:pt x="36" y="57"/>
                  <a:pt x="36" y="57"/>
                  <a:pt x="36" y="57"/>
                </a:cubicBezTo>
                <a:cubicBezTo>
                  <a:pt x="39" y="70"/>
                  <a:pt x="39" y="70"/>
                  <a:pt x="39" y="70"/>
                </a:cubicBezTo>
                <a:cubicBezTo>
                  <a:pt x="34" y="75"/>
                  <a:pt x="34" y="75"/>
                  <a:pt x="34" y="75"/>
                </a:cubicBezTo>
                <a:cubicBezTo>
                  <a:pt x="26" y="61"/>
                  <a:pt x="26" y="61"/>
                  <a:pt x="26" y="61"/>
                </a:cubicBezTo>
                <a:cubicBezTo>
                  <a:pt x="21" y="67"/>
                  <a:pt x="21" y="67"/>
                  <a:pt x="21" y="67"/>
                </a:cubicBezTo>
                <a:cubicBezTo>
                  <a:pt x="16" y="62"/>
                  <a:pt x="16" y="62"/>
                  <a:pt x="16" y="62"/>
                </a:cubicBezTo>
                <a:cubicBezTo>
                  <a:pt x="21" y="57"/>
                  <a:pt x="21" y="57"/>
                  <a:pt x="21" y="57"/>
                </a:cubicBezTo>
                <a:cubicBezTo>
                  <a:pt x="7" y="50"/>
                  <a:pt x="7" y="50"/>
                  <a:pt x="7" y="50"/>
                </a:cubicBezTo>
                <a:cubicBezTo>
                  <a:pt x="12" y="44"/>
                  <a:pt x="12" y="44"/>
                  <a:pt x="12" y="44"/>
                </a:cubicBezTo>
                <a:cubicBezTo>
                  <a:pt x="25" y="47"/>
                  <a:pt x="25" y="47"/>
                  <a:pt x="25" y="47"/>
                </a:cubicBezTo>
                <a:cubicBezTo>
                  <a:pt x="32" y="39"/>
                  <a:pt x="32" y="39"/>
                  <a:pt x="32" y="39"/>
                </a:cubicBezTo>
                <a:cubicBezTo>
                  <a:pt x="0" y="18"/>
                  <a:pt x="0" y="18"/>
                  <a:pt x="0" y="18"/>
                </a:cubicBezTo>
                <a:cubicBezTo>
                  <a:pt x="9" y="8"/>
                  <a:pt x="9" y="8"/>
                  <a:pt x="9" y="8"/>
                </a:cubicBezTo>
                <a:cubicBezTo>
                  <a:pt x="51" y="16"/>
                  <a:pt x="51" y="16"/>
                  <a:pt x="51" y="16"/>
                </a:cubicBezTo>
                <a:cubicBezTo>
                  <a:pt x="53" y="13"/>
                  <a:pt x="53" y="13"/>
                  <a:pt x="53" y="13"/>
                </a:cubicBezTo>
                <a:cubicBezTo>
                  <a:pt x="60" y="5"/>
                  <a:pt x="67" y="4"/>
                  <a:pt x="74" y="6"/>
                </a:cubicBezTo>
                <a:close/>
                <a:moveTo>
                  <a:pt x="82" y="50"/>
                </a:moveTo>
                <a:cubicBezTo>
                  <a:pt x="74" y="42"/>
                  <a:pt x="74" y="42"/>
                  <a:pt x="74" y="42"/>
                </a:cubicBezTo>
                <a:cubicBezTo>
                  <a:pt x="72" y="44"/>
                  <a:pt x="72" y="44"/>
                  <a:pt x="72" y="44"/>
                </a:cubicBezTo>
                <a:cubicBezTo>
                  <a:pt x="76" y="57"/>
                  <a:pt x="76" y="57"/>
                  <a:pt x="76" y="57"/>
                </a:cubicBezTo>
                <a:cubicBezTo>
                  <a:pt x="82" y="50"/>
                  <a:pt x="82" y="50"/>
                  <a:pt x="82" y="50"/>
                </a:cubicBezTo>
                <a:close/>
                <a:moveTo>
                  <a:pt x="29" y="0"/>
                </a:moveTo>
                <a:cubicBezTo>
                  <a:pt x="23" y="7"/>
                  <a:pt x="23" y="7"/>
                  <a:pt x="23" y="7"/>
                </a:cubicBezTo>
                <a:cubicBezTo>
                  <a:pt x="36" y="10"/>
                  <a:pt x="36" y="10"/>
                  <a:pt x="36" y="10"/>
                </a:cubicBezTo>
                <a:cubicBezTo>
                  <a:pt x="37" y="8"/>
                  <a:pt x="37" y="8"/>
                  <a:pt x="37" y="8"/>
                </a:cubicBezTo>
                <a:lnTo>
                  <a:pt x="29" y="0"/>
                </a:lnTo>
                <a:close/>
              </a:path>
            </a:pathLst>
          </a:custGeom>
          <a:solidFill>
            <a:srgbClr val="79B6D3"/>
          </a:solidFill>
          <a:ln w="9525">
            <a:noFill/>
          </a:ln>
        </p:spPr>
        <p:txBody>
          <a:bodyPr/>
          <a:lstStyle>
            <a:defPPr>
              <a:defRPr lang="zh-CN"/>
            </a:defPPr>
            <a:lvl1pPr marL="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9pPr>
          </a:lstStyle>
          <a:p>
            <a:pPr marL="0" marR="0" lvl="0" indent="0" defTabSz="914400" eaLnBrk="1" fontAlgn="auto" latinLnBrk="0" hangingPunct="1">
              <a:lnSpc>
                <a:spcPct val="120000"/>
              </a:lnSpc>
              <a:spcBef>
                <a:spcPts val="0"/>
              </a:spcBef>
              <a:spcAft>
                <a:spcPts val="0"/>
              </a:spcAft>
              <a:buClrTx/>
              <a:buSzTx/>
              <a:buFontTx/>
              <a:buNone/>
              <a:defRPr/>
            </a:pPr>
            <a:endParaRPr kumimoji="0" lang="zh-CN" altLang="en-US" sz="2400" b="0" i="0" u="none" strike="noStrike" kern="0" cap="none" spc="0" normalizeH="0" noProof="0">
              <a:ln>
                <a:noFill/>
              </a:ln>
              <a:solidFill>
                <a:sysClr val="windowText" lastClr="000000"/>
              </a:solidFill>
              <a:effectLst/>
              <a:uLnTx/>
              <a:uFillTx/>
              <a:latin typeface="Arial" panose="020B0604020202020204" pitchFamily="34" charset="0"/>
              <a:ea typeface="微软雅黑" panose="020B0503020204020204" charset="-122"/>
            </a:endParaRPr>
          </a:p>
        </p:txBody>
      </p:sp>
      <p:sp>
        <p:nvSpPr>
          <p:cNvPr id="13" name="Freeform 203"/>
          <p:cNvSpPr>
            <a:spLocks noEditPoints="1"/>
          </p:cNvSpPr>
          <p:nvPr>
            <p:custDataLst>
              <p:tags r:id="rId5"/>
            </p:custDataLst>
          </p:nvPr>
        </p:nvSpPr>
        <p:spPr>
          <a:xfrm rot="20989118">
            <a:off x="3844671" y="2500593"/>
            <a:ext cx="502934" cy="502934"/>
          </a:xfrm>
          <a:custGeom>
            <a:avLst/>
            <a:gdLst/>
            <a:ahLst/>
            <a:cxnLst>
              <a:cxn ang="0">
                <a:pos x="129509" y="10525"/>
              </a:cxn>
              <a:cxn ang="0">
                <a:pos x="117258" y="47363"/>
              </a:cxn>
              <a:cxn ang="0">
                <a:pos x="113757" y="52625"/>
              </a:cxn>
              <a:cxn ang="0">
                <a:pos x="131259" y="124547"/>
              </a:cxn>
              <a:cxn ang="0">
                <a:pos x="115508" y="140335"/>
              </a:cxn>
              <a:cxn ang="0">
                <a:pos x="77005" y="87709"/>
              </a:cxn>
              <a:cxn ang="0">
                <a:pos x="63004" y="99988"/>
              </a:cxn>
              <a:cxn ang="0">
                <a:pos x="68254" y="122793"/>
              </a:cxn>
              <a:cxn ang="0">
                <a:pos x="59504" y="131564"/>
              </a:cxn>
              <a:cxn ang="0">
                <a:pos x="45503" y="107005"/>
              </a:cxn>
              <a:cxn ang="0">
                <a:pos x="36752" y="117530"/>
              </a:cxn>
              <a:cxn ang="0">
                <a:pos x="28001" y="108759"/>
              </a:cxn>
              <a:cxn ang="0">
                <a:pos x="36752" y="99988"/>
              </a:cxn>
              <a:cxn ang="0">
                <a:pos x="12250" y="87709"/>
              </a:cxn>
              <a:cxn ang="0">
                <a:pos x="21001" y="77184"/>
              </a:cxn>
              <a:cxn ang="0">
                <a:pos x="43753" y="82446"/>
              </a:cxn>
              <a:cxn ang="0">
                <a:pos x="56003" y="68413"/>
              </a:cxn>
              <a:cxn ang="0">
                <a:pos x="0" y="31575"/>
              </a:cxn>
              <a:cxn ang="0">
                <a:pos x="15751" y="14033"/>
              </a:cxn>
              <a:cxn ang="0">
                <a:pos x="89256" y="28067"/>
              </a:cxn>
              <a:cxn ang="0">
                <a:pos x="92756" y="22804"/>
              </a:cxn>
              <a:cxn ang="0">
                <a:pos x="129509" y="10525"/>
              </a:cxn>
              <a:cxn ang="0">
                <a:pos x="143510" y="87709"/>
              </a:cxn>
              <a:cxn ang="0">
                <a:pos x="129509" y="73675"/>
              </a:cxn>
              <a:cxn ang="0">
                <a:pos x="126008" y="77184"/>
              </a:cxn>
              <a:cxn ang="0">
                <a:pos x="133009" y="99988"/>
              </a:cxn>
              <a:cxn ang="0">
                <a:pos x="143510" y="87709"/>
              </a:cxn>
              <a:cxn ang="0">
                <a:pos x="50753" y="0"/>
              </a:cxn>
              <a:cxn ang="0">
                <a:pos x="40252" y="12279"/>
              </a:cxn>
              <a:cxn ang="0">
                <a:pos x="63004" y="17541"/>
              </a:cxn>
              <a:cxn ang="0">
                <a:pos x="64754" y="14033"/>
              </a:cxn>
              <a:cxn ang="0">
                <a:pos x="50753" y="0"/>
              </a:cxn>
            </a:cxnLst>
            <a:rect l="0" t="0" r="0" b="0"/>
            <a:pathLst>
              <a:path w="82" h="80">
                <a:moveTo>
                  <a:pt x="74" y="6"/>
                </a:moveTo>
                <a:cubicBezTo>
                  <a:pt x="76" y="15"/>
                  <a:pt x="74" y="21"/>
                  <a:pt x="67" y="27"/>
                </a:cubicBezTo>
                <a:cubicBezTo>
                  <a:pt x="65" y="30"/>
                  <a:pt x="65" y="30"/>
                  <a:pt x="65" y="30"/>
                </a:cubicBezTo>
                <a:cubicBezTo>
                  <a:pt x="75" y="71"/>
                  <a:pt x="75" y="71"/>
                  <a:pt x="75" y="71"/>
                </a:cubicBezTo>
                <a:cubicBezTo>
                  <a:pt x="66" y="80"/>
                  <a:pt x="66" y="80"/>
                  <a:pt x="66" y="80"/>
                </a:cubicBezTo>
                <a:cubicBezTo>
                  <a:pt x="44" y="50"/>
                  <a:pt x="44" y="50"/>
                  <a:pt x="44" y="50"/>
                </a:cubicBezTo>
                <a:cubicBezTo>
                  <a:pt x="36" y="57"/>
                  <a:pt x="36" y="57"/>
                  <a:pt x="36" y="57"/>
                </a:cubicBezTo>
                <a:cubicBezTo>
                  <a:pt x="39" y="70"/>
                  <a:pt x="39" y="70"/>
                  <a:pt x="39" y="70"/>
                </a:cubicBezTo>
                <a:cubicBezTo>
                  <a:pt x="34" y="75"/>
                  <a:pt x="34" y="75"/>
                  <a:pt x="34" y="75"/>
                </a:cubicBezTo>
                <a:cubicBezTo>
                  <a:pt x="26" y="61"/>
                  <a:pt x="26" y="61"/>
                  <a:pt x="26" y="61"/>
                </a:cubicBezTo>
                <a:cubicBezTo>
                  <a:pt x="21" y="67"/>
                  <a:pt x="21" y="67"/>
                  <a:pt x="21" y="67"/>
                </a:cubicBezTo>
                <a:cubicBezTo>
                  <a:pt x="16" y="62"/>
                  <a:pt x="16" y="62"/>
                  <a:pt x="16" y="62"/>
                </a:cubicBezTo>
                <a:cubicBezTo>
                  <a:pt x="21" y="57"/>
                  <a:pt x="21" y="57"/>
                  <a:pt x="21" y="57"/>
                </a:cubicBezTo>
                <a:cubicBezTo>
                  <a:pt x="7" y="50"/>
                  <a:pt x="7" y="50"/>
                  <a:pt x="7" y="50"/>
                </a:cubicBezTo>
                <a:cubicBezTo>
                  <a:pt x="12" y="44"/>
                  <a:pt x="12" y="44"/>
                  <a:pt x="12" y="44"/>
                </a:cubicBezTo>
                <a:cubicBezTo>
                  <a:pt x="25" y="47"/>
                  <a:pt x="25" y="47"/>
                  <a:pt x="25" y="47"/>
                </a:cubicBezTo>
                <a:cubicBezTo>
                  <a:pt x="32" y="39"/>
                  <a:pt x="32" y="39"/>
                  <a:pt x="32" y="39"/>
                </a:cubicBezTo>
                <a:cubicBezTo>
                  <a:pt x="0" y="18"/>
                  <a:pt x="0" y="18"/>
                  <a:pt x="0" y="18"/>
                </a:cubicBezTo>
                <a:cubicBezTo>
                  <a:pt x="9" y="8"/>
                  <a:pt x="9" y="8"/>
                  <a:pt x="9" y="8"/>
                </a:cubicBezTo>
                <a:cubicBezTo>
                  <a:pt x="51" y="16"/>
                  <a:pt x="51" y="16"/>
                  <a:pt x="51" y="16"/>
                </a:cubicBezTo>
                <a:cubicBezTo>
                  <a:pt x="53" y="13"/>
                  <a:pt x="53" y="13"/>
                  <a:pt x="53" y="13"/>
                </a:cubicBezTo>
                <a:cubicBezTo>
                  <a:pt x="60" y="5"/>
                  <a:pt x="67" y="4"/>
                  <a:pt x="74" y="6"/>
                </a:cubicBezTo>
                <a:close/>
                <a:moveTo>
                  <a:pt x="82" y="50"/>
                </a:moveTo>
                <a:cubicBezTo>
                  <a:pt x="74" y="42"/>
                  <a:pt x="74" y="42"/>
                  <a:pt x="74" y="42"/>
                </a:cubicBezTo>
                <a:cubicBezTo>
                  <a:pt x="72" y="44"/>
                  <a:pt x="72" y="44"/>
                  <a:pt x="72" y="44"/>
                </a:cubicBezTo>
                <a:cubicBezTo>
                  <a:pt x="76" y="57"/>
                  <a:pt x="76" y="57"/>
                  <a:pt x="76" y="57"/>
                </a:cubicBezTo>
                <a:cubicBezTo>
                  <a:pt x="82" y="50"/>
                  <a:pt x="82" y="50"/>
                  <a:pt x="82" y="50"/>
                </a:cubicBezTo>
                <a:close/>
                <a:moveTo>
                  <a:pt x="29" y="0"/>
                </a:moveTo>
                <a:cubicBezTo>
                  <a:pt x="23" y="7"/>
                  <a:pt x="23" y="7"/>
                  <a:pt x="23" y="7"/>
                </a:cubicBezTo>
                <a:cubicBezTo>
                  <a:pt x="36" y="10"/>
                  <a:pt x="36" y="10"/>
                  <a:pt x="36" y="10"/>
                </a:cubicBezTo>
                <a:cubicBezTo>
                  <a:pt x="37" y="8"/>
                  <a:pt x="37" y="8"/>
                  <a:pt x="37" y="8"/>
                </a:cubicBezTo>
                <a:lnTo>
                  <a:pt x="29" y="0"/>
                </a:lnTo>
                <a:close/>
              </a:path>
            </a:pathLst>
          </a:custGeom>
          <a:solidFill>
            <a:srgbClr val="8590CA"/>
          </a:solidFill>
          <a:ln w="9525">
            <a:noFill/>
          </a:ln>
        </p:spPr>
        <p:txBody>
          <a:bodyPr/>
          <a:lstStyle>
            <a:defPPr>
              <a:defRPr lang="zh-CN"/>
            </a:defPPr>
            <a:lvl1pPr marL="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9pPr>
          </a:lstStyle>
          <a:p>
            <a:pPr marL="0" marR="0" lvl="0" indent="0" defTabSz="914400" eaLnBrk="1" fontAlgn="auto" latinLnBrk="0" hangingPunct="1">
              <a:lnSpc>
                <a:spcPct val="120000"/>
              </a:lnSpc>
              <a:spcBef>
                <a:spcPts val="0"/>
              </a:spcBef>
              <a:spcAft>
                <a:spcPts val="0"/>
              </a:spcAft>
              <a:buClrTx/>
              <a:buSzTx/>
              <a:buFontTx/>
              <a:buNone/>
              <a:defRPr/>
            </a:pPr>
            <a:endParaRPr kumimoji="0" lang="zh-CN" altLang="en-US" sz="2400" b="0" i="0" u="none" strike="noStrike" kern="0" cap="none" spc="0" normalizeH="0" noProof="0">
              <a:ln>
                <a:noFill/>
              </a:ln>
              <a:solidFill>
                <a:sysClr val="windowText" lastClr="000000"/>
              </a:solidFill>
              <a:effectLst/>
              <a:uLnTx/>
              <a:uFillTx/>
              <a:latin typeface="Arial" panose="020B0604020202020204" pitchFamily="34" charset="0"/>
              <a:ea typeface="微软雅黑" panose="020B0503020204020204" charset="-122"/>
            </a:endParaRPr>
          </a:p>
        </p:txBody>
      </p:sp>
      <p:sp>
        <p:nvSpPr>
          <p:cNvPr id="15" name="Freeform 203"/>
          <p:cNvSpPr>
            <a:spLocks noEditPoints="1"/>
          </p:cNvSpPr>
          <p:nvPr>
            <p:custDataLst>
              <p:tags r:id="rId6"/>
            </p:custDataLst>
          </p:nvPr>
        </p:nvSpPr>
        <p:spPr>
          <a:xfrm rot="17008488">
            <a:off x="3891881" y="4277461"/>
            <a:ext cx="502934" cy="502934"/>
          </a:xfrm>
          <a:custGeom>
            <a:avLst/>
            <a:gdLst/>
            <a:ahLst/>
            <a:cxnLst>
              <a:cxn ang="0">
                <a:pos x="129509" y="10525"/>
              </a:cxn>
              <a:cxn ang="0">
                <a:pos x="117258" y="47363"/>
              </a:cxn>
              <a:cxn ang="0">
                <a:pos x="113757" y="52625"/>
              </a:cxn>
              <a:cxn ang="0">
                <a:pos x="131259" y="124547"/>
              </a:cxn>
              <a:cxn ang="0">
                <a:pos x="115508" y="140335"/>
              </a:cxn>
              <a:cxn ang="0">
                <a:pos x="77005" y="87709"/>
              </a:cxn>
              <a:cxn ang="0">
                <a:pos x="63004" y="99988"/>
              </a:cxn>
              <a:cxn ang="0">
                <a:pos x="68254" y="122793"/>
              </a:cxn>
              <a:cxn ang="0">
                <a:pos x="59504" y="131564"/>
              </a:cxn>
              <a:cxn ang="0">
                <a:pos x="45503" y="107005"/>
              </a:cxn>
              <a:cxn ang="0">
                <a:pos x="36752" y="117530"/>
              </a:cxn>
              <a:cxn ang="0">
                <a:pos x="28001" y="108759"/>
              </a:cxn>
              <a:cxn ang="0">
                <a:pos x="36752" y="99988"/>
              </a:cxn>
              <a:cxn ang="0">
                <a:pos x="12250" y="87709"/>
              </a:cxn>
              <a:cxn ang="0">
                <a:pos x="21001" y="77184"/>
              </a:cxn>
              <a:cxn ang="0">
                <a:pos x="43753" y="82446"/>
              </a:cxn>
              <a:cxn ang="0">
                <a:pos x="56003" y="68413"/>
              </a:cxn>
              <a:cxn ang="0">
                <a:pos x="0" y="31575"/>
              </a:cxn>
              <a:cxn ang="0">
                <a:pos x="15751" y="14033"/>
              </a:cxn>
              <a:cxn ang="0">
                <a:pos x="89256" y="28067"/>
              </a:cxn>
              <a:cxn ang="0">
                <a:pos x="92756" y="22804"/>
              </a:cxn>
              <a:cxn ang="0">
                <a:pos x="129509" y="10525"/>
              </a:cxn>
              <a:cxn ang="0">
                <a:pos x="143510" y="87709"/>
              </a:cxn>
              <a:cxn ang="0">
                <a:pos x="129509" y="73675"/>
              </a:cxn>
              <a:cxn ang="0">
                <a:pos x="126008" y="77184"/>
              </a:cxn>
              <a:cxn ang="0">
                <a:pos x="133009" y="99988"/>
              </a:cxn>
              <a:cxn ang="0">
                <a:pos x="143510" y="87709"/>
              </a:cxn>
              <a:cxn ang="0">
                <a:pos x="50753" y="0"/>
              </a:cxn>
              <a:cxn ang="0">
                <a:pos x="40252" y="12279"/>
              </a:cxn>
              <a:cxn ang="0">
                <a:pos x="63004" y="17541"/>
              </a:cxn>
              <a:cxn ang="0">
                <a:pos x="64754" y="14033"/>
              </a:cxn>
              <a:cxn ang="0">
                <a:pos x="50753" y="0"/>
              </a:cxn>
            </a:cxnLst>
            <a:rect l="0" t="0" r="0" b="0"/>
            <a:pathLst>
              <a:path w="82" h="80">
                <a:moveTo>
                  <a:pt x="74" y="6"/>
                </a:moveTo>
                <a:cubicBezTo>
                  <a:pt x="76" y="15"/>
                  <a:pt x="74" y="21"/>
                  <a:pt x="67" y="27"/>
                </a:cubicBezTo>
                <a:cubicBezTo>
                  <a:pt x="65" y="30"/>
                  <a:pt x="65" y="30"/>
                  <a:pt x="65" y="30"/>
                </a:cubicBezTo>
                <a:cubicBezTo>
                  <a:pt x="75" y="71"/>
                  <a:pt x="75" y="71"/>
                  <a:pt x="75" y="71"/>
                </a:cubicBezTo>
                <a:cubicBezTo>
                  <a:pt x="66" y="80"/>
                  <a:pt x="66" y="80"/>
                  <a:pt x="66" y="80"/>
                </a:cubicBezTo>
                <a:cubicBezTo>
                  <a:pt x="44" y="50"/>
                  <a:pt x="44" y="50"/>
                  <a:pt x="44" y="50"/>
                </a:cubicBezTo>
                <a:cubicBezTo>
                  <a:pt x="36" y="57"/>
                  <a:pt x="36" y="57"/>
                  <a:pt x="36" y="57"/>
                </a:cubicBezTo>
                <a:cubicBezTo>
                  <a:pt x="39" y="70"/>
                  <a:pt x="39" y="70"/>
                  <a:pt x="39" y="70"/>
                </a:cubicBezTo>
                <a:cubicBezTo>
                  <a:pt x="34" y="75"/>
                  <a:pt x="34" y="75"/>
                  <a:pt x="34" y="75"/>
                </a:cubicBezTo>
                <a:cubicBezTo>
                  <a:pt x="26" y="61"/>
                  <a:pt x="26" y="61"/>
                  <a:pt x="26" y="61"/>
                </a:cubicBezTo>
                <a:cubicBezTo>
                  <a:pt x="21" y="67"/>
                  <a:pt x="21" y="67"/>
                  <a:pt x="21" y="67"/>
                </a:cubicBezTo>
                <a:cubicBezTo>
                  <a:pt x="16" y="62"/>
                  <a:pt x="16" y="62"/>
                  <a:pt x="16" y="62"/>
                </a:cubicBezTo>
                <a:cubicBezTo>
                  <a:pt x="21" y="57"/>
                  <a:pt x="21" y="57"/>
                  <a:pt x="21" y="57"/>
                </a:cubicBezTo>
                <a:cubicBezTo>
                  <a:pt x="7" y="50"/>
                  <a:pt x="7" y="50"/>
                  <a:pt x="7" y="50"/>
                </a:cubicBezTo>
                <a:cubicBezTo>
                  <a:pt x="12" y="44"/>
                  <a:pt x="12" y="44"/>
                  <a:pt x="12" y="44"/>
                </a:cubicBezTo>
                <a:cubicBezTo>
                  <a:pt x="25" y="47"/>
                  <a:pt x="25" y="47"/>
                  <a:pt x="25" y="47"/>
                </a:cubicBezTo>
                <a:cubicBezTo>
                  <a:pt x="32" y="39"/>
                  <a:pt x="32" y="39"/>
                  <a:pt x="32" y="39"/>
                </a:cubicBezTo>
                <a:cubicBezTo>
                  <a:pt x="0" y="18"/>
                  <a:pt x="0" y="18"/>
                  <a:pt x="0" y="18"/>
                </a:cubicBezTo>
                <a:cubicBezTo>
                  <a:pt x="9" y="8"/>
                  <a:pt x="9" y="8"/>
                  <a:pt x="9" y="8"/>
                </a:cubicBezTo>
                <a:cubicBezTo>
                  <a:pt x="51" y="16"/>
                  <a:pt x="51" y="16"/>
                  <a:pt x="51" y="16"/>
                </a:cubicBezTo>
                <a:cubicBezTo>
                  <a:pt x="53" y="13"/>
                  <a:pt x="53" y="13"/>
                  <a:pt x="53" y="13"/>
                </a:cubicBezTo>
                <a:cubicBezTo>
                  <a:pt x="60" y="5"/>
                  <a:pt x="67" y="4"/>
                  <a:pt x="74" y="6"/>
                </a:cubicBezTo>
                <a:close/>
                <a:moveTo>
                  <a:pt x="82" y="50"/>
                </a:moveTo>
                <a:cubicBezTo>
                  <a:pt x="74" y="42"/>
                  <a:pt x="74" y="42"/>
                  <a:pt x="74" y="42"/>
                </a:cubicBezTo>
                <a:cubicBezTo>
                  <a:pt x="72" y="44"/>
                  <a:pt x="72" y="44"/>
                  <a:pt x="72" y="44"/>
                </a:cubicBezTo>
                <a:cubicBezTo>
                  <a:pt x="76" y="57"/>
                  <a:pt x="76" y="57"/>
                  <a:pt x="76" y="57"/>
                </a:cubicBezTo>
                <a:cubicBezTo>
                  <a:pt x="82" y="50"/>
                  <a:pt x="82" y="50"/>
                  <a:pt x="82" y="50"/>
                </a:cubicBezTo>
                <a:close/>
                <a:moveTo>
                  <a:pt x="29" y="0"/>
                </a:moveTo>
                <a:cubicBezTo>
                  <a:pt x="23" y="7"/>
                  <a:pt x="23" y="7"/>
                  <a:pt x="23" y="7"/>
                </a:cubicBezTo>
                <a:cubicBezTo>
                  <a:pt x="36" y="10"/>
                  <a:pt x="36" y="10"/>
                  <a:pt x="36" y="10"/>
                </a:cubicBezTo>
                <a:cubicBezTo>
                  <a:pt x="37" y="8"/>
                  <a:pt x="37" y="8"/>
                  <a:pt x="37" y="8"/>
                </a:cubicBezTo>
                <a:lnTo>
                  <a:pt x="29" y="0"/>
                </a:lnTo>
                <a:close/>
              </a:path>
            </a:pathLst>
          </a:custGeom>
          <a:solidFill>
            <a:srgbClr val="79BB8F"/>
          </a:solidFill>
          <a:ln w="9525">
            <a:noFill/>
          </a:ln>
        </p:spPr>
        <p:txBody>
          <a:bodyPr/>
          <a:lstStyle>
            <a:defPPr>
              <a:defRPr lang="zh-CN"/>
            </a:defPPr>
            <a:lvl1pPr marL="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9pPr>
          </a:lstStyle>
          <a:p>
            <a:pPr marL="0" marR="0" lvl="0" indent="0" defTabSz="914400" eaLnBrk="1" fontAlgn="auto" latinLnBrk="0" hangingPunct="1">
              <a:lnSpc>
                <a:spcPct val="120000"/>
              </a:lnSpc>
              <a:spcBef>
                <a:spcPts val="0"/>
              </a:spcBef>
              <a:spcAft>
                <a:spcPts val="0"/>
              </a:spcAft>
              <a:buClrTx/>
              <a:buSzTx/>
              <a:buFontTx/>
              <a:buNone/>
              <a:defRPr/>
            </a:pPr>
            <a:endParaRPr kumimoji="0" lang="zh-CN" altLang="en-US" sz="2400" b="0" i="0" u="none" strike="noStrike" kern="0" cap="none" spc="0" normalizeH="0" noProof="0">
              <a:ln>
                <a:noFill/>
              </a:ln>
              <a:solidFill>
                <a:sysClr val="windowText" lastClr="000000"/>
              </a:solidFill>
              <a:effectLst/>
              <a:uLnTx/>
              <a:uFillTx/>
              <a:latin typeface="Arial" panose="020B0604020202020204" pitchFamily="34" charset="0"/>
              <a:ea typeface="微软雅黑" panose="020B0503020204020204" charset="-122"/>
            </a:endParaRPr>
          </a:p>
        </p:txBody>
      </p:sp>
      <p:sp>
        <p:nvSpPr>
          <p:cNvPr id="35" name="Freeform 203"/>
          <p:cNvSpPr>
            <a:spLocks noEditPoints="1"/>
          </p:cNvSpPr>
          <p:nvPr>
            <p:custDataLst>
              <p:tags r:id="rId7"/>
            </p:custDataLst>
          </p:nvPr>
        </p:nvSpPr>
        <p:spPr>
          <a:xfrm rot="14039476">
            <a:off x="5669392" y="5142881"/>
            <a:ext cx="502934" cy="502934"/>
          </a:xfrm>
          <a:custGeom>
            <a:avLst/>
            <a:gdLst/>
            <a:ahLst/>
            <a:cxnLst>
              <a:cxn ang="0">
                <a:pos x="129509" y="10525"/>
              </a:cxn>
              <a:cxn ang="0">
                <a:pos x="117258" y="47363"/>
              </a:cxn>
              <a:cxn ang="0">
                <a:pos x="113757" y="52625"/>
              </a:cxn>
              <a:cxn ang="0">
                <a:pos x="131259" y="124547"/>
              </a:cxn>
              <a:cxn ang="0">
                <a:pos x="115508" y="140335"/>
              </a:cxn>
              <a:cxn ang="0">
                <a:pos x="77005" y="87709"/>
              </a:cxn>
              <a:cxn ang="0">
                <a:pos x="63004" y="99988"/>
              </a:cxn>
              <a:cxn ang="0">
                <a:pos x="68254" y="122793"/>
              </a:cxn>
              <a:cxn ang="0">
                <a:pos x="59504" y="131564"/>
              </a:cxn>
              <a:cxn ang="0">
                <a:pos x="45503" y="107005"/>
              </a:cxn>
              <a:cxn ang="0">
                <a:pos x="36752" y="117530"/>
              </a:cxn>
              <a:cxn ang="0">
                <a:pos x="28001" y="108759"/>
              </a:cxn>
              <a:cxn ang="0">
                <a:pos x="36752" y="99988"/>
              </a:cxn>
              <a:cxn ang="0">
                <a:pos x="12250" y="87709"/>
              </a:cxn>
              <a:cxn ang="0">
                <a:pos x="21001" y="77184"/>
              </a:cxn>
              <a:cxn ang="0">
                <a:pos x="43753" y="82446"/>
              </a:cxn>
              <a:cxn ang="0">
                <a:pos x="56003" y="68413"/>
              </a:cxn>
              <a:cxn ang="0">
                <a:pos x="0" y="31575"/>
              </a:cxn>
              <a:cxn ang="0">
                <a:pos x="15751" y="14033"/>
              </a:cxn>
              <a:cxn ang="0">
                <a:pos x="89256" y="28067"/>
              </a:cxn>
              <a:cxn ang="0">
                <a:pos x="92756" y="22804"/>
              </a:cxn>
              <a:cxn ang="0">
                <a:pos x="129509" y="10525"/>
              </a:cxn>
              <a:cxn ang="0">
                <a:pos x="143510" y="87709"/>
              </a:cxn>
              <a:cxn ang="0">
                <a:pos x="129509" y="73675"/>
              </a:cxn>
              <a:cxn ang="0">
                <a:pos x="126008" y="77184"/>
              </a:cxn>
              <a:cxn ang="0">
                <a:pos x="133009" y="99988"/>
              </a:cxn>
              <a:cxn ang="0">
                <a:pos x="143510" y="87709"/>
              </a:cxn>
              <a:cxn ang="0">
                <a:pos x="50753" y="0"/>
              </a:cxn>
              <a:cxn ang="0">
                <a:pos x="40252" y="12279"/>
              </a:cxn>
              <a:cxn ang="0">
                <a:pos x="63004" y="17541"/>
              </a:cxn>
              <a:cxn ang="0">
                <a:pos x="64754" y="14033"/>
              </a:cxn>
              <a:cxn ang="0">
                <a:pos x="50753" y="0"/>
              </a:cxn>
            </a:cxnLst>
            <a:rect l="0" t="0" r="0" b="0"/>
            <a:pathLst>
              <a:path w="82" h="80">
                <a:moveTo>
                  <a:pt x="74" y="6"/>
                </a:moveTo>
                <a:cubicBezTo>
                  <a:pt x="76" y="15"/>
                  <a:pt x="74" y="21"/>
                  <a:pt x="67" y="27"/>
                </a:cubicBezTo>
                <a:cubicBezTo>
                  <a:pt x="65" y="30"/>
                  <a:pt x="65" y="30"/>
                  <a:pt x="65" y="30"/>
                </a:cubicBezTo>
                <a:cubicBezTo>
                  <a:pt x="75" y="71"/>
                  <a:pt x="75" y="71"/>
                  <a:pt x="75" y="71"/>
                </a:cubicBezTo>
                <a:cubicBezTo>
                  <a:pt x="66" y="80"/>
                  <a:pt x="66" y="80"/>
                  <a:pt x="66" y="80"/>
                </a:cubicBezTo>
                <a:cubicBezTo>
                  <a:pt x="44" y="50"/>
                  <a:pt x="44" y="50"/>
                  <a:pt x="44" y="50"/>
                </a:cubicBezTo>
                <a:cubicBezTo>
                  <a:pt x="36" y="57"/>
                  <a:pt x="36" y="57"/>
                  <a:pt x="36" y="57"/>
                </a:cubicBezTo>
                <a:cubicBezTo>
                  <a:pt x="39" y="70"/>
                  <a:pt x="39" y="70"/>
                  <a:pt x="39" y="70"/>
                </a:cubicBezTo>
                <a:cubicBezTo>
                  <a:pt x="34" y="75"/>
                  <a:pt x="34" y="75"/>
                  <a:pt x="34" y="75"/>
                </a:cubicBezTo>
                <a:cubicBezTo>
                  <a:pt x="26" y="61"/>
                  <a:pt x="26" y="61"/>
                  <a:pt x="26" y="61"/>
                </a:cubicBezTo>
                <a:cubicBezTo>
                  <a:pt x="21" y="67"/>
                  <a:pt x="21" y="67"/>
                  <a:pt x="21" y="67"/>
                </a:cubicBezTo>
                <a:cubicBezTo>
                  <a:pt x="16" y="62"/>
                  <a:pt x="16" y="62"/>
                  <a:pt x="16" y="62"/>
                </a:cubicBezTo>
                <a:cubicBezTo>
                  <a:pt x="21" y="57"/>
                  <a:pt x="21" y="57"/>
                  <a:pt x="21" y="57"/>
                </a:cubicBezTo>
                <a:cubicBezTo>
                  <a:pt x="7" y="50"/>
                  <a:pt x="7" y="50"/>
                  <a:pt x="7" y="50"/>
                </a:cubicBezTo>
                <a:cubicBezTo>
                  <a:pt x="12" y="44"/>
                  <a:pt x="12" y="44"/>
                  <a:pt x="12" y="44"/>
                </a:cubicBezTo>
                <a:cubicBezTo>
                  <a:pt x="25" y="47"/>
                  <a:pt x="25" y="47"/>
                  <a:pt x="25" y="47"/>
                </a:cubicBezTo>
                <a:cubicBezTo>
                  <a:pt x="32" y="39"/>
                  <a:pt x="32" y="39"/>
                  <a:pt x="32" y="39"/>
                </a:cubicBezTo>
                <a:cubicBezTo>
                  <a:pt x="0" y="18"/>
                  <a:pt x="0" y="18"/>
                  <a:pt x="0" y="18"/>
                </a:cubicBezTo>
                <a:cubicBezTo>
                  <a:pt x="9" y="8"/>
                  <a:pt x="9" y="8"/>
                  <a:pt x="9" y="8"/>
                </a:cubicBezTo>
                <a:cubicBezTo>
                  <a:pt x="51" y="16"/>
                  <a:pt x="51" y="16"/>
                  <a:pt x="51" y="16"/>
                </a:cubicBezTo>
                <a:cubicBezTo>
                  <a:pt x="53" y="13"/>
                  <a:pt x="53" y="13"/>
                  <a:pt x="53" y="13"/>
                </a:cubicBezTo>
                <a:cubicBezTo>
                  <a:pt x="60" y="5"/>
                  <a:pt x="67" y="4"/>
                  <a:pt x="74" y="6"/>
                </a:cubicBezTo>
                <a:close/>
                <a:moveTo>
                  <a:pt x="82" y="50"/>
                </a:moveTo>
                <a:cubicBezTo>
                  <a:pt x="74" y="42"/>
                  <a:pt x="74" y="42"/>
                  <a:pt x="74" y="42"/>
                </a:cubicBezTo>
                <a:cubicBezTo>
                  <a:pt x="72" y="44"/>
                  <a:pt x="72" y="44"/>
                  <a:pt x="72" y="44"/>
                </a:cubicBezTo>
                <a:cubicBezTo>
                  <a:pt x="76" y="57"/>
                  <a:pt x="76" y="57"/>
                  <a:pt x="76" y="57"/>
                </a:cubicBezTo>
                <a:cubicBezTo>
                  <a:pt x="82" y="50"/>
                  <a:pt x="82" y="50"/>
                  <a:pt x="82" y="50"/>
                </a:cubicBezTo>
                <a:close/>
                <a:moveTo>
                  <a:pt x="29" y="0"/>
                </a:moveTo>
                <a:cubicBezTo>
                  <a:pt x="23" y="7"/>
                  <a:pt x="23" y="7"/>
                  <a:pt x="23" y="7"/>
                </a:cubicBezTo>
                <a:cubicBezTo>
                  <a:pt x="36" y="10"/>
                  <a:pt x="36" y="10"/>
                  <a:pt x="36" y="10"/>
                </a:cubicBezTo>
                <a:cubicBezTo>
                  <a:pt x="37" y="8"/>
                  <a:pt x="37" y="8"/>
                  <a:pt x="37" y="8"/>
                </a:cubicBezTo>
                <a:lnTo>
                  <a:pt x="29" y="0"/>
                </a:lnTo>
                <a:close/>
              </a:path>
            </a:pathLst>
          </a:custGeom>
          <a:solidFill>
            <a:srgbClr val="6BC0A7"/>
          </a:solidFill>
          <a:ln w="9525">
            <a:noFill/>
          </a:ln>
        </p:spPr>
        <p:txBody>
          <a:bodyPr/>
          <a:lstStyle>
            <a:defPPr>
              <a:defRPr lang="zh-CN"/>
            </a:defPPr>
            <a:lvl1pPr marL="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9pPr>
          </a:lstStyle>
          <a:p>
            <a:pPr marL="0" marR="0" lvl="0" indent="0" defTabSz="914400" eaLnBrk="1" fontAlgn="auto" latinLnBrk="0" hangingPunct="1">
              <a:lnSpc>
                <a:spcPct val="120000"/>
              </a:lnSpc>
              <a:spcBef>
                <a:spcPts val="0"/>
              </a:spcBef>
              <a:spcAft>
                <a:spcPts val="0"/>
              </a:spcAft>
              <a:buClrTx/>
              <a:buSzTx/>
              <a:buFontTx/>
              <a:buNone/>
              <a:defRPr/>
            </a:pPr>
            <a:endParaRPr kumimoji="0" lang="zh-CN" altLang="en-US" sz="2400" b="0" i="0" u="none" strike="noStrike" kern="0" cap="none" spc="0" normalizeH="0" noProof="0">
              <a:ln>
                <a:noFill/>
              </a:ln>
              <a:solidFill>
                <a:sysClr val="windowText" lastClr="000000"/>
              </a:solidFill>
              <a:effectLst/>
              <a:uLnTx/>
              <a:uFillTx/>
              <a:latin typeface="Arial" panose="020B0604020202020204" pitchFamily="34" charset="0"/>
              <a:ea typeface="微软雅黑" panose="020B0503020204020204" charset="-122"/>
            </a:endParaRPr>
          </a:p>
        </p:txBody>
      </p:sp>
      <p:sp>
        <p:nvSpPr>
          <p:cNvPr id="37" name="文本框 36"/>
          <p:cNvSpPr txBox="1"/>
          <p:nvPr>
            <p:custDataLst>
              <p:tags r:id="rId8"/>
            </p:custDataLst>
          </p:nvPr>
        </p:nvSpPr>
        <p:spPr>
          <a:xfrm>
            <a:off x="471805" y="1104265"/>
            <a:ext cx="4918075" cy="1280160"/>
          </a:xfrm>
          <a:prstGeom prst="rect">
            <a:avLst/>
          </a:prstGeom>
          <a:noFill/>
        </p:spPr>
        <p:txBody>
          <a:bodyPr wrap="square" rtlCol="0" anchor="ctr" anchorCtr="0"/>
          <a:lstStyle/>
          <a:p>
            <a:pPr algn="l">
              <a:lnSpc>
                <a:spcPct val="120000"/>
              </a:lnSpc>
            </a:pPr>
            <a:r>
              <a:rPr lang="zh-CN" altLang="en-US" sz="1600" b="1">
                <a:solidFill>
                  <a:sysClr val="windowText" lastClr="000000">
                    <a:lumMod val="65000"/>
                    <a:lumOff val="35000"/>
                  </a:sysClr>
                </a:solidFill>
                <a:latin typeface="Arial" panose="020B0604020202020204" pitchFamily="34" charset="0"/>
                <a:ea typeface="微软雅黑" panose="020B0503020204020204" charset="-122"/>
                <a:sym typeface="微软雅黑" panose="020B0503020204020204" charset="-122"/>
              </a:rPr>
              <a:t>（1）职业承诺。服务业员工对职业身份的高度认同、强烈的职业热爱、长期的职业坚守、广泛的职业关注、追求职业成功或职业成就的动机以及渴望在职业领域实现人生价值等，都属于职业承诺。</a:t>
            </a:r>
            <a:endParaRPr lang="zh-CN" altLang="en-US" sz="1600" b="1">
              <a:solidFill>
                <a:sysClr val="windowText" lastClr="000000">
                  <a:lumMod val="65000"/>
                  <a:lumOff val="35000"/>
                </a:sysClr>
              </a:solidFill>
              <a:latin typeface="Arial" panose="020B0604020202020204" pitchFamily="34" charset="0"/>
              <a:ea typeface="微软雅黑" panose="020B0503020204020204" charset="-122"/>
              <a:sym typeface="微软雅黑" panose="020B0503020204020204" charset="-122"/>
            </a:endParaRPr>
          </a:p>
        </p:txBody>
      </p:sp>
      <p:sp>
        <p:nvSpPr>
          <p:cNvPr id="38" name="文本框 37"/>
          <p:cNvSpPr txBox="1"/>
          <p:nvPr>
            <p:custDataLst>
              <p:tags r:id="rId9"/>
            </p:custDataLst>
          </p:nvPr>
        </p:nvSpPr>
        <p:spPr>
          <a:xfrm>
            <a:off x="471805" y="2727325"/>
            <a:ext cx="3368040" cy="1402715"/>
          </a:xfrm>
          <a:prstGeom prst="rect">
            <a:avLst/>
          </a:prstGeom>
          <a:noFill/>
        </p:spPr>
        <p:txBody>
          <a:bodyPr wrap="square" rtlCol="0" anchor="ctr" anchorCtr="0">
            <a:normAutofit fontScale="80000"/>
          </a:bodyPr>
          <a:lstStyle/>
          <a:p>
            <a:pPr algn="l">
              <a:lnSpc>
                <a:spcPct val="120000"/>
              </a:lnSpc>
            </a:pPr>
            <a:r>
              <a:rPr lang="zh-CN" altLang="en-US" sz="2000" b="1">
                <a:solidFill>
                  <a:sysClr val="windowText" lastClr="000000">
                    <a:lumMod val="65000"/>
                    <a:lumOff val="35000"/>
                  </a:sysClr>
                </a:solidFill>
                <a:latin typeface="Arial" panose="020B0604020202020204" pitchFamily="34" charset="0"/>
                <a:ea typeface="微软雅黑" panose="020B0503020204020204" charset="-122"/>
                <a:sym typeface="微软雅黑" panose="020B0503020204020204" charset="-122"/>
              </a:rPr>
              <a:t>（2）服务追求。服务业员工在对客服务过程中所坚持的服务理念和品质追求，是工匠精神在服务品质和服务理念方面的表现。</a:t>
            </a:r>
            <a:endParaRPr lang="zh-CN" altLang="en-US" sz="2000" b="1">
              <a:solidFill>
                <a:sysClr val="windowText" lastClr="000000">
                  <a:lumMod val="65000"/>
                  <a:lumOff val="35000"/>
                </a:sysClr>
              </a:solidFill>
              <a:latin typeface="Arial" panose="020B0604020202020204" pitchFamily="34" charset="0"/>
              <a:ea typeface="微软雅黑" panose="020B0503020204020204" charset="-122"/>
              <a:sym typeface="微软雅黑" panose="020B0503020204020204" charset="-122"/>
            </a:endParaRPr>
          </a:p>
        </p:txBody>
      </p:sp>
      <p:sp>
        <p:nvSpPr>
          <p:cNvPr id="39" name="文本框 38"/>
          <p:cNvSpPr txBox="1"/>
          <p:nvPr>
            <p:custDataLst>
              <p:tags r:id="rId10"/>
            </p:custDataLst>
          </p:nvPr>
        </p:nvSpPr>
        <p:spPr>
          <a:xfrm>
            <a:off x="8101965" y="2409190"/>
            <a:ext cx="3679825" cy="1127760"/>
          </a:xfrm>
          <a:prstGeom prst="rect">
            <a:avLst/>
          </a:prstGeom>
          <a:noFill/>
        </p:spPr>
        <p:txBody>
          <a:bodyPr wrap="square" rtlCol="0" anchor="ctr" anchorCtr="0"/>
          <a:lstStyle/>
          <a:p>
            <a:pPr>
              <a:lnSpc>
                <a:spcPct val="120000"/>
              </a:lnSpc>
            </a:pPr>
            <a:r>
              <a:rPr lang="zh-CN" altLang="en-US" sz="1600" b="1">
                <a:solidFill>
                  <a:sysClr val="windowText" lastClr="000000">
                    <a:lumMod val="65000"/>
                    <a:lumOff val="35000"/>
                  </a:sysClr>
                </a:solidFill>
                <a:latin typeface="Arial" panose="020B0604020202020204" pitchFamily="34" charset="0"/>
                <a:ea typeface="微软雅黑" panose="020B0503020204020204" charset="-122"/>
                <a:sym typeface="微软雅黑" panose="020B0503020204020204" charset="-122"/>
              </a:rPr>
              <a:t>（4）能力素养。这是工匠精神对服务业员工的基本要求，是工匠精神在工作能力方面的解读和再诠释。</a:t>
            </a:r>
            <a:endParaRPr lang="zh-CN" altLang="en-US" sz="1600" b="1">
              <a:solidFill>
                <a:sysClr val="windowText" lastClr="000000">
                  <a:lumMod val="65000"/>
                  <a:lumOff val="35000"/>
                </a:sysClr>
              </a:solidFill>
              <a:latin typeface="Arial" panose="020B0604020202020204" pitchFamily="34" charset="0"/>
              <a:ea typeface="微软雅黑" panose="020B0503020204020204" charset="-122"/>
              <a:sym typeface="微软雅黑" panose="020B0503020204020204" charset="-122"/>
            </a:endParaRPr>
          </a:p>
        </p:txBody>
      </p:sp>
      <p:sp>
        <p:nvSpPr>
          <p:cNvPr id="49" name="文本框 48"/>
          <p:cNvSpPr txBox="1"/>
          <p:nvPr>
            <p:custDataLst>
              <p:tags r:id="rId11"/>
            </p:custDataLst>
          </p:nvPr>
        </p:nvSpPr>
        <p:spPr>
          <a:xfrm>
            <a:off x="387985" y="4555490"/>
            <a:ext cx="3535680" cy="1189990"/>
          </a:xfrm>
          <a:prstGeom prst="rect">
            <a:avLst/>
          </a:prstGeom>
          <a:noFill/>
        </p:spPr>
        <p:txBody>
          <a:bodyPr wrap="square" rtlCol="0" anchor="ctr" anchorCtr="0"/>
          <a:lstStyle/>
          <a:p>
            <a:pPr algn="l">
              <a:lnSpc>
                <a:spcPct val="120000"/>
              </a:lnSpc>
            </a:pPr>
            <a:r>
              <a:rPr lang="zh-CN" altLang="en-US" sz="1600" b="1">
                <a:solidFill>
                  <a:sysClr val="windowText" lastClr="000000">
                    <a:lumMod val="65000"/>
                    <a:lumOff val="35000"/>
                  </a:sysClr>
                </a:solidFill>
                <a:latin typeface="Arial" panose="020B0604020202020204" pitchFamily="34" charset="0"/>
                <a:ea typeface="微软雅黑" panose="020B0503020204020204" charset="-122"/>
                <a:sym typeface="微软雅黑" panose="020B0503020204020204" charset="-122"/>
              </a:rPr>
              <a:t>（3）持续创新。当今时代是一个创变的时代，持续的创新和学习为工匠精神的形成提供了强有力的保证。</a:t>
            </a:r>
            <a:endParaRPr lang="zh-CN" altLang="en-US" sz="1600" b="1">
              <a:solidFill>
                <a:sysClr val="windowText" lastClr="000000">
                  <a:lumMod val="65000"/>
                  <a:lumOff val="35000"/>
                </a:sysClr>
              </a:solidFill>
              <a:latin typeface="Arial" panose="020B0604020202020204" pitchFamily="34" charset="0"/>
              <a:ea typeface="微软雅黑" panose="020B0503020204020204" charset="-122"/>
              <a:sym typeface="微软雅黑" panose="020B0503020204020204" charset="-122"/>
            </a:endParaRPr>
          </a:p>
        </p:txBody>
      </p:sp>
      <p:sp>
        <p:nvSpPr>
          <p:cNvPr id="50" name="文本框 49"/>
          <p:cNvSpPr txBox="1"/>
          <p:nvPr>
            <p:custDataLst>
              <p:tags r:id="rId12"/>
            </p:custDataLst>
          </p:nvPr>
        </p:nvSpPr>
        <p:spPr>
          <a:xfrm>
            <a:off x="7988300" y="3901440"/>
            <a:ext cx="3531870" cy="1492885"/>
          </a:xfrm>
          <a:prstGeom prst="rect">
            <a:avLst/>
          </a:prstGeom>
          <a:noFill/>
        </p:spPr>
        <p:txBody>
          <a:bodyPr wrap="square" rtlCol="0" anchor="ctr" anchorCtr="0"/>
          <a:lstStyle/>
          <a:p>
            <a:pPr>
              <a:lnSpc>
                <a:spcPct val="120000"/>
              </a:lnSpc>
            </a:pPr>
            <a:r>
              <a:rPr lang="zh-CN" altLang="en-US" sz="1600" b="1">
                <a:solidFill>
                  <a:sysClr val="windowText" lastClr="000000">
                    <a:lumMod val="65000"/>
                    <a:lumOff val="35000"/>
                  </a:sysClr>
                </a:solidFill>
                <a:latin typeface="Arial" panose="020B0604020202020204" pitchFamily="34" charset="0"/>
                <a:ea typeface="微软雅黑" panose="020B0503020204020204" charset="-122"/>
                <a:sym typeface="微软雅黑" panose="020B0503020204020204" charset="-122"/>
              </a:rPr>
              <a:t>（5）履职信念。从履职的角度来看，工匠精神表现为一种信念，具体体现为个体对待工作的态度和愿意为之付出努力的意愿程度。</a:t>
            </a:r>
            <a:endParaRPr lang="zh-CN" altLang="en-US" sz="1600" b="1">
              <a:solidFill>
                <a:sysClr val="windowText" lastClr="000000">
                  <a:lumMod val="65000"/>
                  <a:lumOff val="35000"/>
                </a:sysClr>
              </a:solidFill>
              <a:latin typeface="Arial" panose="020B0604020202020204" pitchFamily="34" charset="0"/>
              <a:ea typeface="微软雅黑" panose="020B0503020204020204" charset="-122"/>
              <a:sym typeface="微软雅黑" panose="020B0503020204020204" charset="-122"/>
            </a:endParaRPr>
          </a:p>
        </p:txBody>
      </p:sp>
      <p:sp>
        <p:nvSpPr>
          <p:cNvPr id="51" name="文本框 50"/>
          <p:cNvSpPr txBox="1"/>
          <p:nvPr>
            <p:custDataLst>
              <p:tags r:id="rId13"/>
            </p:custDataLst>
          </p:nvPr>
        </p:nvSpPr>
        <p:spPr>
          <a:xfrm>
            <a:off x="6180455" y="5422265"/>
            <a:ext cx="3688715" cy="1139825"/>
          </a:xfrm>
          <a:prstGeom prst="rect">
            <a:avLst/>
          </a:prstGeom>
          <a:noFill/>
        </p:spPr>
        <p:txBody>
          <a:bodyPr wrap="square" rtlCol="0" anchor="ctr" anchorCtr="0"/>
          <a:lstStyle/>
          <a:p>
            <a:pPr>
              <a:lnSpc>
                <a:spcPct val="120000"/>
              </a:lnSpc>
            </a:pPr>
            <a:r>
              <a:rPr lang="zh-CN" altLang="en-US" sz="1600" b="1">
                <a:solidFill>
                  <a:sysClr val="windowText" lastClr="000000">
                    <a:lumMod val="65000"/>
                    <a:lumOff val="35000"/>
                  </a:sysClr>
                </a:solidFill>
                <a:latin typeface="Arial" panose="020B0604020202020204" pitchFamily="34" charset="0"/>
                <a:ea typeface="微软雅黑" panose="020B0503020204020204" charset="-122"/>
                <a:sym typeface="微软雅黑" panose="020B0503020204020204" charset="-122"/>
              </a:rPr>
              <a:t>（6）传承关怀。工匠精神的养成和培育并非是一朝一夕的事情，而是从过去到现在再到未来的传承和升华。</a:t>
            </a:r>
            <a:endParaRPr lang="zh-CN" altLang="en-US" sz="1600" b="1">
              <a:solidFill>
                <a:sysClr val="windowText" lastClr="000000">
                  <a:lumMod val="65000"/>
                  <a:lumOff val="35000"/>
                </a:sysClr>
              </a:solidFill>
              <a:latin typeface="Arial" panose="020B0604020202020204" pitchFamily="34" charset="0"/>
              <a:ea typeface="微软雅黑" panose="020B0503020204020204" charset="-122"/>
              <a:sym typeface="微软雅黑" panose="020B0503020204020204" charset="-122"/>
            </a:endParaRP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192"/>
          <p:cNvSpPr>
            <a:spLocks noEditPoints="1"/>
          </p:cNvSpPr>
          <p:nvPr/>
        </p:nvSpPr>
        <p:spPr bwMode="auto">
          <a:xfrm rot="10800000" flipH="1" flipV="1">
            <a:off x="4586232" y="270800"/>
            <a:ext cx="3486633" cy="582290"/>
          </a:xfrm>
          <a:custGeom>
            <a:avLst/>
            <a:gdLst>
              <a:gd name="T0" fmla="*/ 460 w 478"/>
              <a:gd name="T1" fmla="*/ 10 h 77"/>
              <a:gd name="T2" fmla="*/ 130 w 478"/>
              <a:gd name="T3" fmla="*/ 3 h 77"/>
              <a:gd name="T4" fmla="*/ 95 w 478"/>
              <a:gd name="T5" fmla="*/ 2 h 77"/>
              <a:gd name="T6" fmla="*/ 5 w 478"/>
              <a:gd name="T7" fmla="*/ 5 h 77"/>
              <a:gd name="T8" fmla="*/ 0 w 478"/>
              <a:gd name="T9" fmla="*/ 9 h 77"/>
              <a:gd name="T10" fmla="*/ 1 w 478"/>
              <a:gd name="T11" fmla="*/ 17 h 77"/>
              <a:gd name="T12" fmla="*/ 2 w 478"/>
              <a:gd name="T13" fmla="*/ 20 h 77"/>
              <a:gd name="T14" fmla="*/ 2 w 478"/>
              <a:gd name="T15" fmla="*/ 25 h 77"/>
              <a:gd name="T16" fmla="*/ 11 w 478"/>
              <a:gd name="T17" fmla="*/ 26 h 77"/>
              <a:gd name="T18" fmla="*/ 14 w 478"/>
              <a:gd name="T19" fmla="*/ 35 h 77"/>
              <a:gd name="T20" fmla="*/ 12 w 478"/>
              <a:gd name="T21" fmla="*/ 40 h 77"/>
              <a:gd name="T22" fmla="*/ 18 w 478"/>
              <a:gd name="T23" fmla="*/ 41 h 77"/>
              <a:gd name="T24" fmla="*/ 20 w 478"/>
              <a:gd name="T25" fmla="*/ 46 h 77"/>
              <a:gd name="T26" fmla="*/ 16 w 478"/>
              <a:gd name="T27" fmla="*/ 49 h 77"/>
              <a:gd name="T28" fmla="*/ 30 w 478"/>
              <a:gd name="T29" fmla="*/ 59 h 77"/>
              <a:gd name="T30" fmla="*/ 17 w 478"/>
              <a:gd name="T31" fmla="*/ 63 h 77"/>
              <a:gd name="T32" fmla="*/ 161 w 478"/>
              <a:gd name="T33" fmla="*/ 76 h 77"/>
              <a:gd name="T34" fmla="*/ 311 w 478"/>
              <a:gd name="T35" fmla="*/ 74 h 77"/>
              <a:gd name="T36" fmla="*/ 401 w 478"/>
              <a:gd name="T37" fmla="*/ 73 h 77"/>
              <a:gd name="T38" fmla="*/ 368 w 478"/>
              <a:gd name="T39" fmla="*/ 70 h 77"/>
              <a:gd name="T40" fmla="*/ 372 w 478"/>
              <a:gd name="T41" fmla="*/ 68 h 77"/>
              <a:gd name="T42" fmla="*/ 372 w 478"/>
              <a:gd name="T43" fmla="*/ 66 h 77"/>
              <a:gd name="T44" fmla="*/ 412 w 478"/>
              <a:gd name="T45" fmla="*/ 66 h 77"/>
              <a:gd name="T46" fmla="*/ 429 w 478"/>
              <a:gd name="T47" fmla="*/ 66 h 77"/>
              <a:gd name="T48" fmla="*/ 415 w 478"/>
              <a:gd name="T49" fmla="*/ 65 h 77"/>
              <a:gd name="T50" fmla="*/ 393 w 478"/>
              <a:gd name="T51" fmla="*/ 64 h 77"/>
              <a:gd name="T52" fmla="*/ 330 w 478"/>
              <a:gd name="T53" fmla="*/ 63 h 77"/>
              <a:gd name="T54" fmla="*/ 378 w 478"/>
              <a:gd name="T55" fmla="*/ 60 h 77"/>
              <a:gd name="T56" fmla="*/ 406 w 478"/>
              <a:gd name="T57" fmla="*/ 60 h 77"/>
              <a:gd name="T58" fmla="*/ 403 w 478"/>
              <a:gd name="T59" fmla="*/ 59 h 77"/>
              <a:gd name="T60" fmla="*/ 399 w 478"/>
              <a:gd name="T61" fmla="*/ 56 h 77"/>
              <a:gd name="T62" fmla="*/ 381 w 478"/>
              <a:gd name="T63" fmla="*/ 54 h 77"/>
              <a:gd name="T64" fmla="*/ 388 w 478"/>
              <a:gd name="T65" fmla="*/ 54 h 77"/>
              <a:gd name="T66" fmla="*/ 367 w 478"/>
              <a:gd name="T67" fmla="*/ 49 h 77"/>
              <a:gd name="T68" fmla="*/ 383 w 478"/>
              <a:gd name="T69" fmla="*/ 49 h 77"/>
              <a:gd name="T70" fmla="*/ 368 w 478"/>
              <a:gd name="T71" fmla="*/ 46 h 77"/>
              <a:gd name="T72" fmla="*/ 400 w 478"/>
              <a:gd name="T73" fmla="*/ 44 h 77"/>
              <a:gd name="T74" fmla="*/ 408 w 478"/>
              <a:gd name="T75" fmla="*/ 42 h 77"/>
              <a:gd name="T76" fmla="*/ 451 w 478"/>
              <a:gd name="T77" fmla="*/ 42 h 77"/>
              <a:gd name="T78" fmla="*/ 373 w 478"/>
              <a:gd name="T79" fmla="*/ 38 h 77"/>
              <a:gd name="T80" fmla="*/ 435 w 478"/>
              <a:gd name="T81" fmla="*/ 34 h 77"/>
              <a:gd name="T82" fmla="*/ 445 w 478"/>
              <a:gd name="T83" fmla="*/ 31 h 77"/>
              <a:gd name="T84" fmla="*/ 449 w 478"/>
              <a:gd name="T85" fmla="*/ 29 h 77"/>
              <a:gd name="T86" fmla="*/ 464 w 478"/>
              <a:gd name="T87" fmla="*/ 25 h 77"/>
              <a:gd name="T88" fmla="*/ 443 w 478"/>
              <a:gd name="T89" fmla="*/ 20 h 77"/>
              <a:gd name="T90" fmla="*/ 455 w 478"/>
              <a:gd name="T91" fmla="*/ 15 h 77"/>
              <a:gd name="T92" fmla="*/ 22 w 478"/>
              <a:gd name="T93" fmla="*/ 46 h 77"/>
              <a:gd name="T94" fmla="*/ 212 w 478"/>
              <a:gd name="T95" fmla="*/ 74 h 77"/>
              <a:gd name="T96" fmla="*/ 234 w 478"/>
              <a:gd name="T97" fmla="*/ 73 h 77"/>
              <a:gd name="T98" fmla="*/ 367 w 478"/>
              <a:gd name="T99" fmla="*/ 70 h 77"/>
              <a:gd name="T100" fmla="*/ 415 w 478"/>
              <a:gd name="T101" fmla="*/ 11 h 77"/>
              <a:gd name="T102" fmla="*/ 422 w 478"/>
              <a:gd name="T103" fmla="*/ 12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78" h="77">
                <a:moveTo>
                  <a:pt x="478" y="13"/>
                </a:moveTo>
                <a:cubicBezTo>
                  <a:pt x="472" y="13"/>
                  <a:pt x="468" y="13"/>
                  <a:pt x="462" y="12"/>
                </a:cubicBezTo>
                <a:cubicBezTo>
                  <a:pt x="461" y="11"/>
                  <a:pt x="465" y="12"/>
                  <a:pt x="464" y="11"/>
                </a:cubicBezTo>
                <a:cubicBezTo>
                  <a:pt x="434" y="9"/>
                  <a:pt x="403" y="9"/>
                  <a:pt x="373" y="7"/>
                </a:cubicBezTo>
                <a:cubicBezTo>
                  <a:pt x="402" y="6"/>
                  <a:pt x="431" y="10"/>
                  <a:pt x="460" y="10"/>
                </a:cubicBezTo>
                <a:cubicBezTo>
                  <a:pt x="436" y="6"/>
                  <a:pt x="407" y="7"/>
                  <a:pt x="381" y="5"/>
                </a:cubicBezTo>
                <a:cubicBezTo>
                  <a:pt x="288" y="3"/>
                  <a:pt x="288" y="3"/>
                  <a:pt x="288" y="3"/>
                </a:cubicBezTo>
                <a:cubicBezTo>
                  <a:pt x="222" y="3"/>
                  <a:pt x="222" y="3"/>
                  <a:pt x="222" y="3"/>
                </a:cubicBezTo>
                <a:cubicBezTo>
                  <a:pt x="130" y="4"/>
                  <a:pt x="130" y="4"/>
                  <a:pt x="130" y="4"/>
                </a:cubicBezTo>
                <a:cubicBezTo>
                  <a:pt x="130" y="3"/>
                  <a:pt x="130" y="3"/>
                  <a:pt x="130" y="3"/>
                </a:cubicBezTo>
                <a:cubicBezTo>
                  <a:pt x="127" y="2"/>
                  <a:pt x="125" y="3"/>
                  <a:pt x="123" y="3"/>
                </a:cubicBezTo>
                <a:cubicBezTo>
                  <a:pt x="124" y="3"/>
                  <a:pt x="125" y="3"/>
                  <a:pt x="125" y="4"/>
                </a:cubicBezTo>
                <a:cubicBezTo>
                  <a:pt x="122" y="4"/>
                  <a:pt x="118" y="3"/>
                  <a:pt x="115" y="4"/>
                </a:cubicBezTo>
                <a:cubicBezTo>
                  <a:pt x="112" y="3"/>
                  <a:pt x="107" y="4"/>
                  <a:pt x="102" y="3"/>
                </a:cubicBezTo>
                <a:cubicBezTo>
                  <a:pt x="100" y="2"/>
                  <a:pt x="98" y="2"/>
                  <a:pt x="95" y="2"/>
                </a:cubicBezTo>
                <a:cubicBezTo>
                  <a:pt x="70" y="2"/>
                  <a:pt x="50" y="0"/>
                  <a:pt x="24" y="1"/>
                </a:cubicBezTo>
                <a:cubicBezTo>
                  <a:pt x="18" y="2"/>
                  <a:pt x="10" y="1"/>
                  <a:pt x="6" y="4"/>
                </a:cubicBezTo>
                <a:cubicBezTo>
                  <a:pt x="6" y="5"/>
                  <a:pt x="8" y="5"/>
                  <a:pt x="8" y="5"/>
                </a:cubicBezTo>
                <a:cubicBezTo>
                  <a:pt x="7" y="5"/>
                  <a:pt x="6" y="6"/>
                  <a:pt x="5" y="5"/>
                </a:cubicBezTo>
                <a:cubicBezTo>
                  <a:pt x="5" y="5"/>
                  <a:pt x="5" y="5"/>
                  <a:pt x="5" y="5"/>
                </a:cubicBezTo>
                <a:cubicBezTo>
                  <a:pt x="0" y="6"/>
                  <a:pt x="0" y="6"/>
                  <a:pt x="0" y="6"/>
                </a:cubicBezTo>
                <a:cubicBezTo>
                  <a:pt x="2" y="7"/>
                  <a:pt x="2" y="7"/>
                  <a:pt x="2" y="7"/>
                </a:cubicBezTo>
                <a:cubicBezTo>
                  <a:pt x="2" y="7"/>
                  <a:pt x="2" y="7"/>
                  <a:pt x="2" y="7"/>
                </a:cubicBezTo>
                <a:cubicBezTo>
                  <a:pt x="4" y="8"/>
                  <a:pt x="4" y="8"/>
                  <a:pt x="4" y="8"/>
                </a:cubicBezTo>
                <a:cubicBezTo>
                  <a:pt x="3" y="8"/>
                  <a:pt x="1" y="9"/>
                  <a:pt x="0" y="9"/>
                </a:cubicBezTo>
                <a:cubicBezTo>
                  <a:pt x="0" y="11"/>
                  <a:pt x="0" y="13"/>
                  <a:pt x="3" y="13"/>
                </a:cubicBezTo>
                <a:cubicBezTo>
                  <a:pt x="0" y="13"/>
                  <a:pt x="0" y="13"/>
                  <a:pt x="0" y="13"/>
                </a:cubicBezTo>
                <a:cubicBezTo>
                  <a:pt x="0" y="14"/>
                  <a:pt x="0" y="14"/>
                  <a:pt x="0" y="14"/>
                </a:cubicBezTo>
                <a:cubicBezTo>
                  <a:pt x="0" y="15"/>
                  <a:pt x="2" y="15"/>
                  <a:pt x="3" y="15"/>
                </a:cubicBezTo>
                <a:cubicBezTo>
                  <a:pt x="1" y="17"/>
                  <a:pt x="1" y="17"/>
                  <a:pt x="1" y="17"/>
                </a:cubicBezTo>
                <a:cubicBezTo>
                  <a:pt x="2" y="17"/>
                  <a:pt x="2" y="17"/>
                  <a:pt x="2" y="17"/>
                </a:cubicBezTo>
                <a:cubicBezTo>
                  <a:pt x="1" y="18"/>
                  <a:pt x="1" y="18"/>
                  <a:pt x="1" y="18"/>
                </a:cubicBezTo>
                <a:cubicBezTo>
                  <a:pt x="3" y="18"/>
                  <a:pt x="1" y="19"/>
                  <a:pt x="1" y="19"/>
                </a:cubicBezTo>
                <a:cubicBezTo>
                  <a:pt x="4" y="20"/>
                  <a:pt x="4" y="20"/>
                  <a:pt x="4" y="20"/>
                </a:cubicBezTo>
                <a:cubicBezTo>
                  <a:pt x="5" y="21"/>
                  <a:pt x="2" y="20"/>
                  <a:pt x="2" y="20"/>
                </a:cubicBezTo>
                <a:cubicBezTo>
                  <a:pt x="3" y="21"/>
                  <a:pt x="5" y="21"/>
                  <a:pt x="6" y="21"/>
                </a:cubicBezTo>
                <a:cubicBezTo>
                  <a:pt x="5" y="22"/>
                  <a:pt x="3" y="21"/>
                  <a:pt x="1" y="21"/>
                </a:cubicBezTo>
                <a:cubicBezTo>
                  <a:pt x="1" y="22"/>
                  <a:pt x="1" y="22"/>
                  <a:pt x="1" y="22"/>
                </a:cubicBezTo>
                <a:cubicBezTo>
                  <a:pt x="2" y="24"/>
                  <a:pt x="6" y="24"/>
                  <a:pt x="10" y="24"/>
                </a:cubicBezTo>
                <a:cubicBezTo>
                  <a:pt x="7" y="25"/>
                  <a:pt x="5" y="25"/>
                  <a:pt x="2" y="25"/>
                </a:cubicBezTo>
                <a:cubicBezTo>
                  <a:pt x="2" y="26"/>
                  <a:pt x="2" y="26"/>
                  <a:pt x="2" y="26"/>
                </a:cubicBezTo>
                <a:cubicBezTo>
                  <a:pt x="3" y="27"/>
                  <a:pt x="5" y="26"/>
                  <a:pt x="5" y="27"/>
                </a:cubicBezTo>
                <a:cubicBezTo>
                  <a:pt x="10" y="27"/>
                  <a:pt x="10" y="27"/>
                  <a:pt x="10" y="27"/>
                </a:cubicBezTo>
                <a:cubicBezTo>
                  <a:pt x="9" y="27"/>
                  <a:pt x="9" y="27"/>
                  <a:pt x="9" y="27"/>
                </a:cubicBezTo>
                <a:cubicBezTo>
                  <a:pt x="9" y="26"/>
                  <a:pt x="10" y="26"/>
                  <a:pt x="11" y="26"/>
                </a:cubicBezTo>
                <a:cubicBezTo>
                  <a:pt x="15" y="26"/>
                  <a:pt x="12" y="30"/>
                  <a:pt x="14" y="30"/>
                </a:cubicBezTo>
                <a:cubicBezTo>
                  <a:pt x="12" y="32"/>
                  <a:pt x="9" y="30"/>
                  <a:pt x="6" y="31"/>
                </a:cubicBezTo>
                <a:cubicBezTo>
                  <a:pt x="9" y="32"/>
                  <a:pt x="12" y="31"/>
                  <a:pt x="16" y="31"/>
                </a:cubicBezTo>
                <a:cubicBezTo>
                  <a:pt x="17" y="34"/>
                  <a:pt x="17" y="34"/>
                  <a:pt x="17" y="34"/>
                </a:cubicBezTo>
                <a:cubicBezTo>
                  <a:pt x="14" y="35"/>
                  <a:pt x="14" y="35"/>
                  <a:pt x="14" y="35"/>
                </a:cubicBezTo>
                <a:cubicBezTo>
                  <a:pt x="21" y="35"/>
                  <a:pt x="21" y="35"/>
                  <a:pt x="21" y="35"/>
                </a:cubicBezTo>
                <a:cubicBezTo>
                  <a:pt x="22" y="35"/>
                  <a:pt x="23" y="35"/>
                  <a:pt x="23" y="36"/>
                </a:cubicBezTo>
                <a:cubicBezTo>
                  <a:pt x="23" y="37"/>
                  <a:pt x="22" y="37"/>
                  <a:pt x="21" y="37"/>
                </a:cubicBezTo>
                <a:cubicBezTo>
                  <a:pt x="18" y="41"/>
                  <a:pt x="11" y="37"/>
                  <a:pt x="6" y="38"/>
                </a:cubicBezTo>
                <a:cubicBezTo>
                  <a:pt x="7" y="39"/>
                  <a:pt x="10" y="39"/>
                  <a:pt x="12" y="40"/>
                </a:cubicBezTo>
                <a:cubicBezTo>
                  <a:pt x="16" y="39"/>
                  <a:pt x="18" y="38"/>
                  <a:pt x="21" y="39"/>
                </a:cubicBezTo>
                <a:cubicBezTo>
                  <a:pt x="19" y="40"/>
                  <a:pt x="19" y="40"/>
                  <a:pt x="19" y="40"/>
                </a:cubicBezTo>
                <a:cubicBezTo>
                  <a:pt x="20" y="40"/>
                  <a:pt x="20" y="40"/>
                  <a:pt x="20" y="40"/>
                </a:cubicBezTo>
                <a:cubicBezTo>
                  <a:pt x="20" y="40"/>
                  <a:pt x="21" y="40"/>
                  <a:pt x="21" y="41"/>
                </a:cubicBezTo>
                <a:cubicBezTo>
                  <a:pt x="18" y="41"/>
                  <a:pt x="18" y="41"/>
                  <a:pt x="18" y="41"/>
                </a:cubicBezTo>
                <a:cubicBezTo>
                  <a:pt x="19" y="41"/>
                  <a:pt x="19" y="41"/>
                  <a:pt x="19" y="41"/>
                </a:cubicBezTo>
                <a:cubicBezTo>
                  <a:pt x="20" y="41"/>
                  <a:pt x="21" y="42"/>
                  <a:pt x="22" y="41"/>
                </a:cubicBezTo>
                <a:cubicBezTo>
                  <a:pt x="22" y="43"/>
                  <a:pt x="22" y="43"/>
                  <a:pt x="22" y="43"/>
                </a:cubicBezTo>
                <a:cubicBezTo>
                  <a:pt x="20" y="44"/>
                  <a:pt x="22" y="46"/>
                  <a:pt x="19" y="46"/>
                </a:cubicBezTo>
                <a:cubicBezTo>
                  <a:pt x="20" y="46"/>
                  <a:pt x="20" y="46"/>
                  <a:pt x="20" y="46"/>
                </a:cubicBezTo>
                <a:cubicBezTo>
                  <a:pt x="16" y="47"/>
                  <a:pt x="12" y="44"/>
                  <a:pt x="9" y="46"/>
                </a:cubicBezTo>
                <a:cubicBezTo>
                  <a:pt x="13" y="47"/>
                  <a:pt x="19" y="46"/>
                  <a:pt x="23" y="48"/>
                </a:cubicBezTo>
                <a:cubicBezTo>
                  <a:pt x="22" y="49"/>
                  <a:pt x="22" y="49"/>
                  <a:pt x="22" y="49"/>
                </a:cubicBezTo>
                <a:cubicBezTo>
                  <a:pt x="21" y="48"/>
                  <a:pt x="21" y="48"/>
                  <a:pt x="21" y="48"/>
                </a:cubicBezTo>
                <a:cubicBezTo>
                  <a:pt x="19" y="48"/>
                  <a:pt x="17" y="49"/>
                  <a:pt x="16" y="49"/>
                </a:cubicBezTo>
                <a:cubicBezTo>
                  <a:pt x="17" y="49"/>
                  <a:pt x="19" y="49"/>
                  <a:pt x="20" y="49"/>
                </a:cubicBezTo>
                <a:cubicBezTo>
                  <a:pt x="22" y="50"/>
                  <a:pt x="25" y="51"/>
                  <a:pt x="24" y="53"/>
                </a:cubicBezTo>
                <a:cubicBezTo>
                  <a:pt x="19" y="53"/>
                  <a:pt x="19" y="53"/>
                  <a:pt x="19" y="53"/>
                </a:cubicBezTo>
                <a:cubicBezTo>
                  <a:pt x="26" y="55"/>
                  <a:pt x="26" y="55"/>
                  <a:pt x="26" y="55"/>
                </a:cubicBezTo>
                <a:cubicBezTo>
                  <a:pt x="25" y="57"/>
                  <a:pt x="29" y="58"/>
                  <a:pt x="30" y="59"/>
                </a:cubicBezTo>
                <a:cubicBezTo>
                  <a:pt x="29" y="60"/>
                  <a:pt x="27" y="59"/>
                  <a:pt x="26" y="60"/>
                </a:cubicBezTo>
                <a:cubicBezTo>
                  <a:pt x="22" y="61"/>
                  <a:pt x="28" y="62"/>
                  <a:pt x="26" y="64"/>
                </a:cubicBezTo>
                <a:cubicBezTo>
                  <a:pt x="27" y="64"/>
                  <a:pt x="29" y="64"/>
                  <a:pt x="30" y="65"/>
                </a:cubicBezTo>
                <a:cubicBezTo>
                  <a:pt x="30" y="65"/>
                  <a:pt x="29" y="66"/>
                  <a:pt x="29" y="66"/>
                </a:cubicBezTo>
                <a:cubicBezTo>
                  <a:pt x="25" y="64"/>
                  <a:pt x="21" y="63"/>
                  <a:pt x="17" y="63"/>
                </a:cubicBezTo>
                <a:cubicBezTo>
                  <a:pt x="22" y="66"/>
                  <a:pt x="22" y="66"/>
                  <a:pt x="22" y="66"/>
                </a:cubicBezTo>
                <a:cubicBezTo>
                  <a:pt x="30" y="66"/>
                  <a:pt x="36" y="70"/>
                  <a:pt x="44" y="70"/>
                </a:cubicBezTo>
                <a:cubicBezTo>
                  <a:pt x="51" y="73"/>
                  <a:pt x="61" y="73"/>
                  <a:pt x="70" y="75"/>
                </a:cubicBezTo>
                <a:cubicBezTo>
                  <a:pt x="82" y="75"/>
                  <a:pt x="93" y="77"/>
                  <a:pt x="104" y="77"/>
                </a:cubicBezTo>
                <a:cubicBezTo>
                  <a:pt x="123" y="76"/>
                  <a:pt x="142" y="76"/>
                  <a:pt x="161" y="76"/>
                </a:cubicBezTo>
                <a:cubicBezTo>
                  <a:pt x="258" y="76"/>
                  <a:pt x="258" y="76"/>
                  <a:pt x="258" y="76"/>
                </a:cubicBezTo>
                <a:cubicBezTo>
                  <a:pt x="286" y="75"/>
                  <a:pt x="315" y="77"/>
                  <a:pt x="341" y="75"/>
                </a:cubicBezTo>
                <a:cubicBezTo>
                  <a:pt x="336" y="75"/>
                  <a:pt x="331" y="74"/>
                  <a:pt x="326" y="75"/>
                </a:cubicBezTo>
                <a:cubicBezTo>
                  <a:pt x="323" y="75"/>
                  <a:pt x="321" y="74"/>
                  <a:pt x="319" y="75"/>
                </a:cubicBezTo>
                <a:cubicBezTo>
                  <a:pt x="316" y="75"/>
                  <a:pt x="313" y="75"/>
                  <a:pt x="311" y="74"/>
                </a:cubicBezTo>
                <a:cubicBezTo>
                  <a:pt x="280" y="74"/>
                  <a:pt x="280" y="74"/>
                  <a:pt x="280" y="74"/>
                </a:cubicBezTo>
                <a:cubicBezTo>
                  <a:pt x="279" y="74"/>
                  <a:pt x="279" y="74"/>
                  <a:pt x="279" y="74"/>
                </a:cubicBezTo>
                <a:cubicBezTo>
                  <a:pt x="276" y="74"/>
                  <a:pt x="272" y="75"/>
                  <a:pt x="270" y="74"/>
                </a:cubicBezTo>
                <a:cubicBezTo>
                  <a:pt x="271" y="73"/>
                  <a:pt x="271" y="73"/>
                  <a:pt x="271" y="73"/>
                </a:cubicBezTo>
                <a:cubicBezTo>
                  <a:pt x="401" y="73"/>
                  <a:pt x="401" y="73"/>
                  <a:pt x="401" y="73"/>
                </a:cubicBezTo>
                <a:cubicBezTo>
                  <a:pt x="415" y="72"/>
                  <a:pt x="415" y="72"/>
                  <a:pt x="415" y="72"/>
                </a:cubicBezTo>
                <a:cubicBezTo>
                  <a:pt x="384" y="72"/>
                  <a:pt x="352" y="72"/>
                  <a:pt x="320" y="71"/>
                </a:cubicBezTo>
                <a:cubicBezTo>
                  <a:pt x="309" y="71"/>
                  <a:pt x="297" y="72"/>
                  <a:pt x="286" y="70"/>
                </a:cubicBezTo>
                <a:cubicBezTo>
                  <a:pt x="312" y="70"/>
                  <a:pt x="341" y="71"/>
                  <a:pt x="368" y="70"/>
                </a:cubicBezTo>
                <a:cubicBezTo>
                  <a:pt x="368" y="70"/>
                  <a:pt x="368" y="70"/>
                  <a:pt x="368" y="70"/>
                </a:cubicBezTo>
                <a:cubicBezTo>
                  <a:pt x="369" y="69"/>
                  <a:pt x="369" y="69"/>
                  <a:pt x="369" y="69"/>
                </a:cubicBezTo>
                <a:cubicBezTo>
                  <a:pt x="370" y="70"/>
                  <a:pt x="371" y="69"/>
                  <a:pt x="372" y="69"/>
                </a:cubicBezTo>
                <a:cubicBezTo>
                  <a:pt x="376" y="69"/>
                  <a:pt x="383" y="71"/>
                  <a:pt x="387" y="69"/>
                </a:cubicBezTo>
                <a:cubicBezTo>
                  <a:pt x="373" y="68"/>
                  <a:pt x="373" y="68"/>
                  <a:pt x="373" y="68"/>
                </a:cubicBezTo>
                <a:cubicBezTo>
                  <a:pt x="372" y="68"/>
                  <a:pt x="372" y="68"/>
                  <a:pt x="372" y="68"/>
                </a:cubicBezTo>
                <a:cubicBezTo>
                  <a:pt x="374" y="67"/>
                  <a:pt x="374" y="67"/>
                  <a:pt x="374" y="67"/>
                </a:cubicBezTo>
                <a:cubicBezTo>
                  <a:pt x="371" y="67"/>
                  <a:pt x="371" y="67"/>
                  <a:pt x="371" y="67"/>
                </a:cubicBezTo>
                <a:cubicBezTo>
                  <a:pt x="371" y="67"/>
                  <a:pt x="370" y="67"/>
                  <a:pt x="370" y="66"/>
                </a:cubicBezTo>
                <a:cubicBezTo>
                  <a:pt x="371" y="66"/>
                  <a:pt x="373" y="65"/>
                  <a:pt x="374" y="66"/>
                </a:cubicBezTo>
                <a:cubicBezTo>
                  <a:pt x="374" y="66"/>
                  <a:pt x="372" y="66"/>
                  <a:pt x="372" y="66"/>
                </a:cubicBezTo>
                <a:cubicBezTo>
                  <a:pt x="378" y="66"/>
                  <a:pt x="387" y="67"/>
                  <a:pt x="395" y="67"/>
                </a:cubicBezTo>
                <a:cubicBezTo>
                  <a:pt x="394" y="67"/>
                  <a:pt x="394" y="67"/>
                  <a:pt x="394" y="67"/>
                </a:cubicBezTo>
                <a:cubicBezTo>
                  <a:pt x="398" y="68"/>
                  <a:pt x="405" y="68"/>
                  <a:pt x="408" y="67"/>
                </a:cubicBezTo>
                <a:cubicBezTo>
                  <a:pt x="410" y="66"/>
                  <a:pt x="410" y="67"/>
                  <a:pt x="410" y="67"/>
                </a:cubicBezTo>
                <a:cubicBezTo>
                  <a:pt x="412" y="68"/>
                  <a:pt x="411" y="67"/>
                  <a:pt x="412" y="66"/>
                </a:cubicBezTo>
                <a:cubicBezTo>
                  <a:pt x="429" y="66"/>
                  <a:pt x="429" y="66"/>
                  <a:pt x="429" y="66"/>
                </a:cubicBezTo>
                <a:cubicBezTo>
                  <a:pt x="429" y="67"/>
                  <a:pt x="429" y="67"/>
                  <a:pt x="429" y="67"/>
                </a:cubicBezTo>
                <a:cubicBezTo>
                  <a:pt x="424" y="67"/>
                  <a:pt x="419" y="67"/>
                  <a:pt x="414" y="67"/>
                </a:cubicBezTo>
                <a:cubicBezTo>
                  <a:pt x="421" y="68"/>
                  <a:pt x="431" y="68"/>
                  <a:pt x="436" y="67"/>
                </a:cubicBezTo>
                <a:cubicBezTo>
                  <a:pt x="434" y="67"/>
                  <a:pt x="431" y="67"/>
                  <a:pt x="429" y="66"/>
                </a:cubicBezTo>
                <a:cubicBezTo>
                  <a:pt x="440" y="66"/>
                  <a:pt x="453" y="66"/>
                  <a:pt x="465" y="66"/>
                </a:cubicBezTo>
                <a:cubicBezTo>
                  <a:pt x="463" y="65"/>
                  <a:pt x="459" y="66"/>
                  <a:pt x="456" y="65"/>
                </a:cubicBezTo>
                <a:cubicBezTo>
                  <a:pt x="457" y="65"/>
                  <a:pt x="457" y="65"/>
                  <a:pt x="457" y="65"/>
                </a:cubicBezTo>
                <a:cubicBezTo>
                  <a:pt x="455" y="66"/>
                  <a:pt x="453" y="64"/>
                  <a:pt x="451" y="65"/>
                </a:cubicBezTo>
                <a:cubicBezTo>
                  <a:pt x="441" y="65"/>
                  <a:pt x="428" y="65"/>
                  <a:pt x="415" y="65"/>
                </a:cubicBezTo>
                <a:cubicBezTo>
                  <a:pt x="414" y="64"/>
                  <a:pt x="414" y="64"/>
                  <a:pt x="414" y="64"/>
                </a:cubicBezTo>
                <a:cubicBezTo>
                  <a:pt x="413" y="64"/>
                  <a:pt x="413" y="65"/>
                  <a:pt x="411" y="65"/>
                </a:cubicBezTo>
                <a:cubicBezTo>
                  <a:pt x="410" y="63"/>
                  <a:pt x="409" y="66"/>
                  <a:pt x="407" y="64"/>
                </a:cubicBezTo>
                <a:cubicBezTo>
                  <a:pt x="407" y="64"/>
                  <a:pt x="407" y="64"/>
                  <a:pt x="407" y="64"/>
                </a:cubicBezTo>
                <a:cubicBezTo>
                  <a:pt x="403" y="65"/>
                  <a:pt x="397" y="65"/>
                  <a:pt x="393" y="64"/>
                </a:cubicBezTo>
                <a:cubicBezTo>
                  <a:pt x="373" y="64"/>
                  <a:pt x="373" y="64"/>
                  <a:pt x="373" y="64"/>
                </a:cubicBezTo>
                <a:cubicBezTo>
                  <a:pt x="371" y="65"/>
                  <a:pt x="367" y="65"/>
                  <a:pt x="365" y="64"/>
                </a:cubicBezTo>
                <a:cubicBezTo>
                  <a:pt x="367" y="64"/>
                  <a:pt x="367" y="64"/>
                  <a:pt x="367" y="64"/>
                </a:cubicBezTo>
                <a:cubicBezTo>
                  <a:pt x="363" y="64"/>
                  <a:pt x="359" y="63"/>
                  <a:pt x="356" y="64"/>
                </a:cubicBezTo>
                <a:cubicBezTo>
                  <a:pt x="347" y="64"/>
                  <a:pt x="338" y="65"/>
                  <a:pt x="330" y="63"/>
                </a:cubicBezTo>
                <a:cubicBezTo>
                  <a:pt x="344" y="62"/>
                  <a:pt x="354" y="64"/>
                  <a:pt x="368" y="62"/>
                </a:cubicBezTo>
                <a:cubicBezTo>
                  <a:pt x="335" y="62"/>
                  <a:pt x="335" y="62"/>
                  <a:pt x="335" y="62"/>
                </a:cubicBezTo>
                <a:cubicBezTo>
                  <a:pt x="345" y="61"/>
                  <a:pt x="357" y="61"/>
                  <a:pt x="368" y="61"/>
                </a:cubicBezTo>
                <a:cubicBezTo>
                  <a:pt x="369" y="61"/>
                  <a:pt x="369" y="60"/>
                  <a:pt x="370" y="61"/>
                </a:cubicBezTo>
                <a:cubicBezTo>
                  <a:pt x="371" y="59"/>
                  <a:pt x="375" y="60"/>
                  <a:pt x="378" y="60"/>
                </a:cubicBezTo>
                <a:cubicBezTo>
                  <a:pt x="375" y="61"/>
                  <a:pt x="375" y="61"/>
                  <a:pt x="375" y="61"/>
                </a:cubicBezTo>
                <a:cubicBezTo>
                  <a:pt x="382" y="61"/>
                  <a:pt x="391" y="61"/>
                  <a:pt x="399" y="61"/>
                </a:cubicBezTo>
                <a:cubicBezTo>
                  <a:pt x="400" y="60"/>
                  <a:pt x="400" y="60"/>
                  <a:pt x="400" y="60"/>
                </a:cubicBezTo>
                <a:cubicBezTo>
                  <a:pt x="402" y="59"/>
                  <a:pt x="404" y="61"/>
                  <a:pt x="406" y="60"/>
                </a:cubicBezTo>
                <a:cubicBezTo>
                  <a:pt x="406" y="60"/>
                  <a:pt x="406" y="60"/>
                  <a:pt x="406" y="60"/>
                </a:cubicBezTo>
                <a:cubicBezTo>
                  <a:pt x="426" y="61"/>
                  <a:pt x="450" y="60"/>
                  <a:pt x="471" y="60"/>
                </a:cubicBezTo>
                <a:cubicBezTo>
                  <a:pt x="453" y="59"/>
                  <a:pt x="433" y="59"/>
                  <a:pt x="415" y="59"/>
                </a:cubicBezTo>
                <a:cubicBezTo>
                  <a:pt x="415" y="59"/>
                  <a:pt x="415" y="59"/>
                  <a:pt x="415" y="59"/>
                </a:cubicBezTo>
                <a:cubicBezTo>
                  <a:pt x="414" y="59"/>
                  <a:pt x="414" y="59"/>
                  <a:pt x="414" y="59"/>
                </a:cubicBezTo>
                <a:cubicBezTo>
                  <a:pt x="410" y="57"/>
                  <a:pt x="407" y="61"/>
                  <a:pt x="403" y="59"/>
                </a:cubicBezTo>
                <a:cubicBezTo>
                  <a:pt x="396" y="61"/>
                  <a:pt x="390" y="57"/>
                  <a:pt x="383" y="59"/>
                </a:cubicBezTo>
                <a:cubicBezTo>
                  <a:pt x="381" y="58"/>
                  <a:pt x="381" y="58"/>
                  <a:pt x="381" y="58"/>
                </a:cubicBezTo>
                <a:cubicBezTo>
                  <a:pt x="393" y="57"/>
                  <a:pt x="403" y="59"/>
                  <a:pt x="414" y="58"/>
                </a:cubicBezTo>
                <a:cubicBezTo>
                  <a:pt x="404" y="57"/>
                  <a:pt x="404" y="57"/>
                  <a:pt x="404" y="57"/>
                </a:cubicBezTo>
                <a:cubicBezTo>
                  <a:pt x="403" y="57"/>
                  <a:pt x="399" y="58"/>
                  <a:pt x="399" y="56"/>
                </a:cubicBezTo>
                <a:cubicBezTo>
                  <a:pt x="381" y="55"/>
                  <a:pt x="381" y="55"/>
                  <a:pt x="381" y="55"/>
                </a:cubicBezTo>
                <a:cubicBezTo>
                  <a:pt x="380" y="55"/>
                  <a:pt x="379" y="55"/>
                  <a:pt x="379" y="54"/>
                </a:cubicBezTo>
                <a:cubicBezTo>
                  <a:pt x="380" y="54"/>
                  <a:pt x="381" y="54"/>
                  <a:pt x="382" y="54"/>
                </a:cubicBezTo>
                <a:cubicBezTo>
                  <a:pt x="382" y="54"/>
                  <a:pt x="382" y="54"/>
                  <a:pt x="382" y="54"/>
                </a:cubicBezTo>
                <a:cubicBezTo>
                  <a:pt x="382" y="54"/>
                  <a:pt x="381" y="54"/>
                  <a:pt x="381" y="54"/>
                </a:cubicBezTo>
                <a:cubicBezTo>
                  <a:pt x="383" y="54"/>
                  <a:pt x="383" y="54"/>
                  <a:pt x="383" y="54"/>
                </a:cubicBezTo>
                <a:cubicBezTo>
                  <a:pt x="383" y="54"/>
                  <a:pt x="383" y="54"/>
                  <a:pt x="382" y="54"/>
                </a:cubicBezTo>
                <a:cubicBezTo>
                  <a:pt x="383" y="54"/>
                  <a:pt x="383" y="54"/>
                  <a:pt x="383" y="54"/>
                </a:cubicBezTo>
                <a:cubicBezTo>
                  <a:pt x="384" y="54"/>
                  <a:pt x="387" y="53"/>
                  <a:pt x="388" y="54"/>
                </a:cubicBezTo>
                <a:cubicBezTo>
                  <a:pt x="388" y="54"/>
                  <a:pt x="388" y="54"/>
                  <a:pt x="388" y="54"/>
                </a:cubicBezTo>
                <a:cubicBezTo>
                  <a:pt x="426" y="54"/>
                  <a:pt x="426" y="54"/>
                  <a:pt x="426" y="54"/>
                </a:cubicBezTo>
                <a:cubicBezTo>
                  <a:pt x="425" y="53"/>
                  <a:pt x="425" y="53"/>
                  <a:pt x="425" y="53"/>
                </a:cubicBezTo>
                <a:cubicBezTo>
                  <a:pt x="407" y="52"/>
                  <a:pt x="386" y="52"/>
                  <a:pt x="368" y="51"/>
                </a:cubicBezTo>
                <a:cubicBezTo>
                  <a:pt x="366" y="51"/>
                  <a:pt x="360" y="51"/>
                  <a:pt x="362" y="49"/>
                </a:cubicBezTo>
                <a:cubicBezTo>
                  <a:pt x="364" y="50"/>
                  <a:pt x="365" y="48"/>
                  <a:pt x="367" y="49"/>
                </a:cubicBezTo>
                <a:cubicBezTo>
                  <a:pt x="366" y="49"/>
                  <a:pt x="366" y="49"/>
                  <a:pt x="366" y="49"/>
                </a:cubicBezTo>
                <a:cubicBezTo>
                  <a:pt x="367" y="49"/>
                  <a:pt x="367" y="49"/>
                  <a:pt x="367" y="49"/>
                </a:cubicBezTo>
                <a:cubicBezTo>
                  <a:pt x="367" y="49"/>
                  <a:pt x="367" y="49"/>
                  <a:pt x="367" y="49"/>
                </a:cubicBezTo>
                <a:cubicBezTo>
                  <a:pt x="368" y="49"/>
                  <a:pt x="368" y="49"/>
                  <a:pt x="368" y="49"/>
                </a:cubicBezTo>
                <a:cubicBezTo>
                  <a:pt x="383" y="49"/>
                  <a:pt x="383" y="49"/>
                  <a:pt x="383" y="49"/>
                </a:cubicBezTo>
                <a:cubicBezTo>
                  <a:pt x="387" y="48"/>
                  <a:pt x="387" y="48"/>
                  <a:pt x="387" y="48"/>
                </a:cubicBezTo>
                <a:cubicBezTo>
                  <a:pt x="381" y="48"/>
                  <a:pt x="375" y="48"/>
                  <a:pt x="369" y="48"/>
                </a:cubicBezTo>
                <a:cubicBezTo>
                  <a:pt x="368" y="47"/>
                  <a:pt x="368" y="47"/>
                  <a:pt x="368" y="47"/>
                </a:cubicBezTo>
                <a:cubicBezTo>
                  <a:pt x="372" y="46"/>
                  <a:pt x="378" y="47"/>
                  <a:pt x="381" y="46"/>
                </a:cubicBezTo>
                <a:cubicBezTo>
                  <a:pt x="376" y="45"/>
                  <a:pt x="373" y="46"/>
                  <a:pt x="368" y="46"/>
                </a:cubicBezTo>
                <a:cubicBezTo>
                  <a:pt x="368" y="45"/>
                  <a:pt x="368" y="45"/>
                  <a:pt x="368" y="45"/>
                </a:cubicBezTo>
                <a:cubicBezTo>
                  <a:pt x="368" y="45"/>
                  <a:pt x="369" y="45"/>
                  <a:pt x="370" y="45"/>
                </a:cubicBezTo>
                <a:cubicBezTo>
                  <a:pt x="372" y="43"/>
                  <a:pt x="375" y="44"/>
                  <a:pt x="378" y="44"/>
                </a:cubicBezTo>
                <a:cubicBezTo>
                  <a:pt x="382" y="44"/>
                  <a:pt x="385" y="44"/>
                  <a:pt x="388" y="44"/>
                </a:cubicBezTo>
                <a:cubicBezTo>
                  <a:pt x="391" y="43"/>
                  <a:pt x="397" y="44"/>
                  <a:pt x="400" y="44"/>
                </a:cubicBezTo>
                <a:cubicBezTo>
                  <a:pt x="400" y="44"/>
                  <a:pt x="399" y="44"/>
                  <a:pt x="399" y="44"/>
                </a:cubicBezTo>
                <a:cubicBezTo>
                  <a:pt x="400" y="43"/>
                  <a:pt x="400" y="42"/>
                  <a:pt x="402" y="42"/>
                </a:cubicBezTo>
                <a:cubicBezTo>
                  <a:pt x="403" y="42"/>
                  <a:pt x="404" y="42"/>
                  <a:pt x="404" y="43"/>
                </a:cubicBezTo>
                <a:cubicBezTo>
                  <a:pt x="405" y="43"/>
                  <a:pt x="407" y="43"/>
                  <a:pt x="408" y="43"/>
                </a:cubicBezTo>
                <a:cubicBezTo>
                  <a:pt x="408" y="42"/>
                  <a:pt x="408" y="42"/>
                  <a:pt x="408" y="42"/>
                </a:cubicBezTo>
                <a:cubicBezTo>
                  <a:pt x="409" y="43"/>
                  <a:pt x="411" y="42"/>
                  <a:pt x="412" y="43"/>
                </a:cubicBezTo>
                <a:cubicBezTo>
                  <a:pt x="412" y="43"/>
                  <a:pt x="412" y="43"/>
                  <a:pt x="412" y="43"/>
                </a:cubicBezTo>
                <a:cubicBezTo>
                  <a:pt x="419" y="43"/>
                  <a:pt x="428" y="44"/>
                  <a:pt x="435" y="43"/>
                </a:cubicBezTo>
                <a:cubicBezTo>
                  <a:pt x="437" y="43"/>
                  <a:pt x="445" y="43"/>
                  <a:pt x="450" y="43"/>
                </a:cubicBezTo>
                <a:cubicBezTo>
                  <a:pt x="451" y="42"/>
                  <a:pt x="451" y="42"/>
                  <a:pt x="451" y="42"/>
                </a:cubicBezTo>
                <a:cubicBezTo>
                  <a:pt x="435" y="42"/>
                  <a:pt x="435" y="42"/>
                  <a:pt x="435" y="42"/>
                </a:cubicBezTo>
                <a:cubicBezTo>
                  <a:pt x="434" y="42"/>
                  <a:pt x="434" y="42"/>
                  <a:pt x="434" y="42"/>
                </a:cubicBezTo>
                <a:cubicBezTo>
                  <a:pt x="424" y="42"/>
                  <a:pt x="424" y="42"/>
                  <a:pt x="424" y="42"/>
                </a:cubicBezTo>
                <a:cubicBezTo>
                  <a:pt x="414" y="40"/>
                  <a:pt x="402" y="40"/>
                  <a:pt x="391" y="40"/>
                </a:cubicBezTo>
                <a:cubicBezTo>
                  <a:pt x="385" y="39"/>
                  <a:pt x="379" y="39"/>
                  <a:pt x="373" y="38"/>
                </a:cubicBezTo>
                <a:cubicBezTo>
                  <a:pt x="380" y="36"/>
                  <a:pt x="388" y="37"/>
                  <a:pt x="396" y="36"/>
                </a:cubicBezTo>
                <a:cubicBezTo>
                  <a:pt x="390" y="35"/>
                  <a:pt x="382" y="36"/>
                  <a:pt x="376" y="35"/>
                </a:cubicBezTo>
                <a:cubicBezTo>
                  <a:pt x="402" y="35"/>
                  <a:pt x="431" y="37"/>
                  <a:pt x="459" y="36"/>
                </a:cubicBezTo>
                <a:cubicBezTo>
                  <a:pt x="460" y="35"/>
                  <a:pt x="460" y="35"/>
                  <a:pt x="460" y="35"/>
                </a:cubicBezTo>
                <a:cubicBezTo>
                  <a:pt x="452" y="34"/>
                  <a:pt x="443" y="35"/>
                  <a:pt x="435" y="34"/>
                </a:cubicBezTo>
                <a:cubicBezTo>
                  <a:pt x="435" y="33"/>
                  <a:pt x="435" y="33"/>
                  <a:pt x="435" y="33"/>
                </a:cubicBezTo>
                <a:cubicBezTo>
                  <a:pt x="445" y="33"/>
                  <a:pt x="445" y="33"/>
                  <a:pt x="445" y="33"/>
                </a:cubicBezTo>
                <a:cubicBezTo>
                  <a:pt x="429" y="32"/>
                  <a:pt x="414" y="31"/>
                  <a:pt x="397" y="32"/>
                </a:cubicBezTo>
                <a:cubicBezTo>
                  <a:pt x="395" y="31"/>
                  <a:pt x="393" y="31"/>
                  <a:pt x="391" y="30"/>
                </a:cubicBezTo>
                <a:cubicBezTo>
                  <a:pt x="410" y="30"/>
                  <a:pt x="428" y="32"/>
                  <a:pt x="445" y="31"/>
                </a:cubicBezTo>
                <a:cubicBezTo>
                  <a:pt x="439" y="31"/>
                  <a:pt x="434" y="30"/>
                  <a:pt x="428" y="30"/>
                </a:cubicBezTo>
                <a:cubicBezTo>
                  <a:pt x="426" y="30"/>
                  <a:pt x="426" y="30"/>
                  <a:pt x="426" y="30"/>
                </a:cubicBezTo>
                <a:cubicBezTo>
                  <a:pt x="428" y="29"/>
                  <a:pt x="428" y="29"/>
                  <a:pt x="428" y="29"/>
                </a:cubicBezTo>
                <a:cubicBezTo>
                  <a:pt x="449" y="29"/>
                  <a:pt x="449" y="29"/>
                  <a:pt x="449" y="29"/>
                </a:cubicBezTo>
                <a:cubicBezTo>
                  <a:pt x="449" y="29"/>
                  <a:pt x="449" y="29"/>
                  <a:pt x="449" y="29"/>
                </a:cubicBezTo>
                <a:cubicBezTo>
                  <a:pt x="432" y="28"/>
                  <a:pt x="415" y="28"/>
                  <a:pt x="398" y="27"/>
                </a:cubicBezTo>
                <a:cubicBezTo>
                  <a:pt x="399" y="26"/>
                  <a:pt x="399" y="26"/>
                  <a:pt x="399" y="26"/>
                </a:cubicBezTo>
                <a:cubicBezTo>
                  <a:pt x="417" y="24"/>
                  <a:pt x="432" y="30"/>
                  <a:pt x="449" y="27"/>
                </a:cubicBezTo>
                <a:cubicBezTo>
                  <a:pt x="444" y="26"/>
                  <a:pt x="440" y="27"/>
                  <a:pt x="436" y="26"/>
                </a:cubicBezTo>
                <a:cubicBezTo>
                  <a:pt x="445" y="26"/>
                  <a:pt x="455" y="25"/>
                  <a:pt x="464" y="25"/>
                </a:cubicBezTo>
                <a:cubicBezTo>
                  <a:pt x="463" y="23"/>
                  <a:pt x="471" y="25"/>
                  <a:pt x="474" y="23"/>
                </a:cubicBezTo>
                <a:cubicBezTo>
                  <a:pt x="461" y="23"/>
                  <a:pt x="447" y="23"/>
                  <a:pt x="435" y="22"/>
                </a:cubicBezTo>
                <a:cubicBezTo>
                  <a:pt x="438" y="21"/>
                  <a:pt x="441" y="21"/>
                  <a:pt x="444" y="21"/>
                </a:cubicBezTo>
                <a:cubicBezTo>
                  <a:pt x="443" y="21"/>
                  <a:pt x="443" y="21"/>
                  <a:pt x="443" y="20"/>
                </a:cubicBezTo>
                <a:cubicBezTo>
                  <a:pt x="443" y="20"/>
                  <a:pt x="443" y="20"/>
                  <a:pt x="443" y="20"/>
                </a:cubicBezTo>
                <a:cubicBezTo>
                  <a:pt x="452" y="20"/>
                  <a:pt x="460" y="21"/>
                  <a:pt x="468" y="19"/>
                </a:cubicBezTo>
                <a:cubicBezTo>
                  <a:pt x="464" y="19"/>
                  <a:pt x="460" y="19"/>
                  <a:pt x="457" y="18"/>
                </a:cubicBezTo>
                <a:cubicBezTo>
                  <a:pt x="457" y="18"/>
                  <a:pt x="458" y="17"/>
                  <a:pt x="458" y="17"/>
                </a:cubicBezTo>
                <a:cubicBezTo>
                  <a:pt x="457" y="17"/>
                  <a:pt x="455" y="17"/>
                  <a:pt x="454" y="16"/>
                </a:cubicBezTo>
                <a:cubicBezTo>
                  <a:pt x="455" y="15"/>
                  <a:pt x="455" y="15"/>
                  <a:pt x="455" y="15"/>
                </a:cubicBezTo>
                <a:cubicBezTo>
                  <a:pt x="459" y="17"/>
                  <a:pt x="463" y="15"/>
                  <a:pt x="467" y="15"/>
                </a:cubicBezTo>
                <a:cubicBezTo>
                  <a:pt x="446" y="13"/>
                  <a:pt x="446" y="13"/>
                  <a:pt x="446" y="13"/>
                </a:cubicBezTo>
                <a:cubicBezTo>
                  <a:pt x="457" y="13"/>
                  <a:pt x="467" y="13"/>
                  <a:pt x="478" y="13"/>
                </a:cubicBezTo>
                <a:close/>
                <a:moveTo>
                  <a:pt x="20" y="46"/>
                </a:moveTo>
                <a:cubicBezTo>
                  <a:pt x="22" y="46"/>
                  <a:pt x="22" y="46"/>
                  <a:pt x="22" y="46"/>
                </a:cubicBezTo>
                <a:cubicBezTo>
                  <a:pt x="22" y="46"/>
                  <a:pt x="22" y="46"/>
                  <a:pt x="22" y="46"/>
                </a:cubicBezTo>
                <a:lnTo>
                  <a:pt x="20" y="46"/>
                </a:lnTo>
                <a:close/>
                <a:moveTo>
                  <a:pt x="224" y="74"/>
                </a:moveTo>
                <a:cubicBezTo>
                  <a:pt x="214" y="74"/>
                  <a:pt x="214" y="74"/>
                  <a:pt x="214" y="74"/>
                </a:cubicBezTo>
                <a:cubicBezTo>
                  <a:pt x="213" y="74"/>
                  <a:pt x="213" y="74"/>
                  <a:pt x="212" y="74"/>
                </a:cubicBezTo>
                <a:cubicBezTo>
                  <a:pt x="214" y="74"/>
                  <a:pt x="214" y="74"/>
                  <a:pt x="214" y="74"/>
                </a:cubicBezTo>
                <a:cubicBezTo>
                  <a:pt x="216" y="74"/>
                  <a:pt x="217" y="73"/>
                  <a:pt x="218" y="73"/>
                </a:cubicBezTo>
                <a:cubicBezTo>
                  <a:pt x="234" y="73"/>
                  <a:pt x="234" y="73"/>
                  <a:pt x="234" y="73"/>
                </a:cubicBezTo>
                <a:cubicBezTo>
                  <a:pt x="234" y="73"/>
                  <a:pt x="234" y="73"/>
                  <a:pt x="235" y="73"/>
                </a:cubicBezTo>
                <a:cubicBezTo>
                  <a:pt x="234" y="73"/>
                  <a:pt x="234" y="73"/>
                  <a:pt x="234" y="73"/>
                </a:cubicBezTo>
                <a:cubicBezTo>
                  <a:pt x="230" y="73"/>
                  <a:pt x="227" y="73"/>
                  <a:pt x="224" y="74"/>
                </a:cubicBezTo>
                <a:close/>
                <a:moveTo>
                  <a:pt x="380" y="69"/>
                </a:moveTo>
                <a:cubicBezTo>
                  <a:pt x="379" y="69"/>
                  <a:pt x="378" y="69"/>
                  <a:pt x="377" y="69"/>
                </a:cubicBezTo>
                <a:cubicBezTo>
                  <a:pt x="377" y="69"/>
                  <a:pt x="379" y="69"/>
                  <a:pt x="380" y="69"/>
                </a:cubicBezTo>
                <a:close/>
                <a:moveTo>
                  <a:pt x="367" y="70"/>
                </a:moveTo>
                <a:cubicBezTo>
                  <a:pt x="364" y="70"/>
                  <a:pt x="364" y="70"/>
                  <a:pt x="364" y="70"/>
                </a:cubicBezTo>
                <a:cubicBezTo>
                  <a:pt x="364" y="70"/>
                  <a:pt x="364" y="70"/>
                  <a:pt x="364" y="70"/>
                </a:cubicBezTo>
                <a:cubicBezTo>
                  <a:pt x="364" y="70"/>
                  <a:pt x="364" y="70"/>
                  <a:pt x="364" y="70"/>
                </a:cubicBezTo>
                <a:cubicBezTo>
                  <a:pt x="365" y="70"/>
                  <a:pt x="366" y="69"/>
                  <a:pt x="367" y="70"/>
                </a:cubicBezTo>
                <a:close/>
                <a:moveTo>
                  <a:pt x="415" y="11"/>
                </a:moveTo>
                <a:cubicBezTo>
                  <a:pt x="410" y="11"/>
                  <a:pt x="410" y="11"/>
                  <a:pt x="410" y="11"/>
                </a:cubicBezTo>
                <a:cubicBezTo>
                  <a:pt x="411" y="11"/>
                  <a:pt x="413" y="11"/>
                  <a:pt x="415" y="11"/>
                </a:cubicBezTo>
                <a:cubicBezTo>
                  <a:pt x="419" y="11"/>
                  <a:pt x="419" y="11"/>
                  <a:pt x="419" y="11"/>
                </a:cubicBezTo>
                <a:cubicBezTo>
                  <a:pt x="417" y="12"/>
                  <a:pt x="416" y="11"/>
                  <a:pt x="415" y="11"/>
                </a:cubicBezTo>
                <a:close/>
                <a:moveTo>
                  <a:pt x="422" y="12"/>
                </a:moveTo>
                <a:cubicBezTo>
                  <a:pt x="428" y="12"/>
                  <a:pt x="433" y="12"/>
                  <a:pt x="439" y="13"/>
                </a:cubicBezTo>
                <a:cubicBezTo>
                  <a:pt x="433" y="12"/>
                  <a:pt x="428" y="12"/>
                  <a:pt x="422" y="12"/>
                </a:cubicBezTo>
                <a:close/>
              </a:path>
            </a:pathLst>
          </a:custGeom>
          <a:solidFill>
            <a:srgbClr val="2C3C5E"/>
          </a:solidFill>
          <a:ln>
            <a:noFill/>
          </a:ln>
        </p:spPr>
        <p:txBody>
          <a:bodyPr vert="horz" wrap="square" lIns="91440" tIns="45720" rIns="91440" bIns="45720" numCol="1" anchor="t" anchorCtr="0" compatLnSpc="1"/>
          <a:lstStyle/>
          <a:p>
            <a:pPr lvl="0"/>
            <a:endParaRPr lang="zh-CN" altLang="en-US" dirty="0"/>
          </a:p>
        </p:txBody>
      </p:sp>
      <p:sp>
        <p:nvSpPr>
          <p:cNvPr id="8" name="矩形 7"/>
          <p:cNvSpPr/>
          <p:nvPr/>
        </p:nvSpPr>
        <p:spPr>
          <a:xfrm>
            <a:off x="5496481" y="370144"/>
            <a:ext cx="1198880" cy="398780"/>
          </a:xfrm>
          <a:prstGeom prst="rect">
            <a:avLst/>
          </a:prstGeom>
        </p:spPr>
        <p:txBody>
          <a:bodyPr wrap="none">
            <a:spAutoFit/>
          </a:bodyPr>
          <a:lstStyle/>
          <a:p>
            <a:pPr algn="l"/>
            <a:r>
              <a:rPr lang="zh-CN" altLang="en-US" sz="2000" dirty="0">
                <a:solidFill>
                  <a:schemeClr val="bg1"/>
                </a:solidFill>
                <a:latin typeface="方正清刻本悦宋简体" panose="02010600030101010101" pitchFamily="2" charset="-122"/>
                <a:ea typeface="方正清刻本悦宋简体" panose="02010600030101010101" pitchFamily="2" charset="-122"/>
              </a:rPr>
              <a:t>工匠修行</a:t>
            </a:r>
            <a:endParaRPr lang="zh-CN" altLang="en-US" sz="2000" dirty="0">
              <a:solidFill>
                <a:schemeClr val="bg1"/>
              </a:solidFill>
              <a:latin typeface="方正清刻本悦宋简体" panose="02010600030101010101" pitchFamily="2" charset="-122"/>
              <a:ea typeface="方正清刻本悦宋简体" panose="02010600030101010101" pitchFamily="2" charset="-122"/>
            </a:endParaRPr>
          </a:p>
        </p:txBody>
      </p:sp>
      <p:sp>
        <p:nvSpPr>
          <p:cNvPr id="44" name="TextBox 76"/>
          <p:cNvSpPr txBox="1"/>
          <p:nvPr/>
        </p:nvSpPr>
        <p:spPr>
          <a:xfrm>
            <a:off x="549275" y="857250"/>
            <a:ext cx="6499860" cy="6000750"/>
          </a:xfrm>
          <a:prstGeom prst="rect">
            <a:avLst/>
          </a:prstGeom>
          <a:noFill/>
        </p:spPr>
        <p:txBody>
          <a:bodyPr wrap="square" rtlCol="0">
            <a:spAutoFit/>
            <a:scene3d>
              <a:camera prst="orthographicFront"/>
              <a:lightRig rig="threePt" dir="t"/>
            </a:scene3d>
          </a:bodyPr>
          <a:lstStyle/>
          <a:p>
            <a:pPr algn="ctr"/>
            <a:r>
              <a:rPr lang="zh-CN" altLang="en-US" sz="2400" b="1" dirty="0">
                <a:solidFill>
                  <a:schemeClr val="accent1">
                    <a:lumMod val="75000"/>
                  </a:schemeClr>
                </a:solidFill>
                <a:latin typeface="宋体" panose="02010600030101010101" pitchFamily="2" charset="-122"/>
                <a:ea typeface="宋体" panose="02010600030101010101" pitchFamily="2" charset="-122"/>
                <a:cs typeface="宋体" panose="02010600030101010101" pitchFamily="2" charset="-122"/>
              </a:rPr>
              <a:t>今天我来服务你：体验一日导游</a:t>
            </a:r>
            <a:endParaRPr lang="zh-CN" altLang="en-US" sz="2400" b="1" dirty="0">
              <a:solidFill>
                <a:schemeClr val="accent1">
                  <a:lumMod val="75000"/>
                </a:schemeClr>
              </a:solidFill>
              <a:latin typeface="宋体" panose="02010600030101010101" pitchFamily="2" charset="-122"/>
              <a:ea typeface="宋体" panose="02010600030101010101" pitchFamily="2" charset="-122"/>
              <a:cs typeface="宋体" panose="02010600030101010101" pitchFamily="2" charset="-122"/>
            </a:endParaRPr>
          </a:p>
          <a:p>
            <a:r>
              <a:rPr lang="zh-CN" altLang="en-US" sz="2000" b="1" dirty="0">
                <a:latin typeface="宋体" panose="02010600030101010101" pitchFamily="2" charset="-122"/>
                <a:ea typeface="宋体" panose="02010600030101010101" pitchFamily="2" charset="-122"/>
                <a:cs typeface="宋体" panose="02010600030101010101" pitchFamily="2" charset="-122"/>
              </a:rPr>
              <a:t>实践指南</a:t>
            </a:r>
            <a:endParaRPr lang="zh-CN" altLang="en-US" sz="2000" b="1" dirty="0">
              <a:latin typeface="宋体" panose="02010600030101010101" pitchFamily="2" charset="-122"/>
              <a:ea typeface="宋体" panose="02010600030101010101" pitchFamily="2" charset="-122"/>
              <a:cs typeface="宋体" panose="02010600030101010101" pitchFamily="2" charset="-122"/>
            </a:endParaRPr>
          </a:p>
          <a:p>
            <a:r>
              <a:rPr lang="zh-CN" altLang="en-US" sz="2000" dirty="0">
                <a:latin typeface="宋体" panose="02010600030101010101" pitchFamily="2" charset="-122"/>
                <a:ea typeface="宋体" panose="02010600030101010101" pitchFamily="2" charset="-122"/>
                <a:cs typeface="宋体" panose="02010600030101010101" pitchFamily="2" charset="-122"/>
              </a:rPr>
              <a:t>工匠精神这一优秀品质并非只存在于制造业，每个行业每个领域都有属于它们的工匠精神。服务业更是如此，有着大量具有卓越服务精神的企业及从业者，导游就是其中之一。导游的基本职责包括根据旅行社与游客签订的合同或约定，按照接待计划安排和组织游客参观、游览；负责为游客导游、讲解，介绍当地文化和旅游资源；配合和督促有关单位安排游客的交通、食宿等，保护游客的人身和财物安全；耐心解答游客的问询，协助处理旅途中遇到的问题；反映游客的意见和要求，协助安排游客会见、会谈活动。我们通过“一日导游”活动，来体验服务业的工匠精神。整个活动是一次模拟活动，同学可以分角色扮演，谁是司机，谁是游客，谁是领队，谁是景点负责人都要安排好，景点可选择学校附近的。</a:t>
            </a:r>
            <a:r>
              <a:rPr lang="zh-CN" altLang="en-US" sz="2000" b="1" dirty="0">
                <a:latin typeface="宋体" panose="02010600030101010101" pitchFamily="2" charset="-122"/>
                <a:ea typeface="宋体" panose="02010600030101010101" pitchFamily="2" charset="-122"/>
                <a:cs typeface="宋体" panose="02010600030101010101" pitchFamily="2" charset="-122"/>
              </a:rPr>
              <a:t>实践准备</a:t>
            </a:r>
            <a:endParaRPr lang="zh-CN" altLang="en-US" sz="2000" b="1" dirty="0">
              <a:latin typeface="宋体" panose="02010600030101010101" pitchFamily="2" charset="-122"/>
              <a:ea typeface="宋体" panose="02010600030101010101" pitchFamily="2" charset="-122"/>
              <a:cs typeface="宋体" panose="02010600030101010101" pitchFamily="2" charset="-122"/>
            </a:endParaRPr>
          </a:p>
          <a:p>
            <a:r>
              <a:rPr lang="zh-CN" altLang="en-US" sz="2000" dirty="0">
                <a:latin typeface="宋体" panose="02010600030101010101" pitchFamily="2" charset="-122"/>
                <a:ea typeface="宋体" panose="02010600030101010101" pitchFamily="2" charset="-122"/>
                <a:cs typeface="宋体" panose="02010600030101010101" pitchFamily="2" charset="-122"/>
              </a:rPr>
              <a:t>工具：导游帽、扩音器、导游旗等。</a:t>
            </a:r>
            <a:endParaRPr lang="zh-CN" altLang="en-US" sz="2000" dirty="0">
              <a:latin typeface="宋体" panose="02010600030101010101" pitchFamily="2" charset="-122"/>
              <a:ea typeface="宋体" panose="02010600030101010101" pitchFamily="2" charset="-122"/>
              <a:cs typeface="宋体" panose="02010600030101010101" pitchFamily="2" charset="-122"/>
            </a:endParaRPr>
          </a:p>
          <a:p>
            <a:r>
              <a:rPr lang="zh-CN" altLang="en-US" sz="2000" dirty="0">
                <a:latin typeface="宋体" panose="02010600030101010101" pitchFamily="2" charset="-122"/>
                <a:ea typeface="宋体" panose="02010600030101010101" pitchFamily="2" charset="-122"/>
                <a:cs typeface="宋体" panose="02010600030101010101" pitchFamily="2" charset="-122"/>
              </a:rPr>
              <a:t>材料：工作证、司机、旅游团领队、景点负责人的相关信息表、意见反馈单、旅客登记表等。</a:t>
            </a:r>
            <a:endParaRPr lang="zh-CN" altLang="en-US" sz="2000" dirty="0">
              <a:latin typeface="宋体" panose="02010600030101010101" pitchFamily="2" charset="-122"/>
              <a:ea typeface="宋体" panose="02010600030101010101" pitchFamily="2" charset="-122"/>
              <a:cs typeface="宋体" panose="02010600030101010101" pitchFamily="2" charset="-122"/>
            </a:endParaRPr>
          </a:p>
        </p:txBody>
      </p:sp>
      <p:pic>
        <p:nvPicPr>
          <p:cNvPr id="120" name="图片 119"/>
          <p:cNvPicPr/>
          <p:nvPr/>
        </p:nvPicPr>
        <p:blipFill>
          <a:blip r:embed="rId1"/>
          <a:stretch>
            <a:fillRect/>
          </a:stretch>
        </p:blipFill>
        <p:spPr>
          <a:xfrm>
            <a:off x="7049135" y="1946910"/>
            <a:ext cx="4958080" cy="3504565"/>
          </a:xfrm>
          <a:prstGeom prst="rect">
            <a:avLst/>
          </a:prstGeom>
          <a:noFill/>
          <a:ln w="9525">
            <a:noFill/>
          </a:ln>
        </p:spPr>
      </p:pic>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192"/>
          <p:cNvSpPr>
            <a:spLocks noEditPoints="1"/>
          </p:cNvSpPr>
          <p:nvPr/>
        </p:nvSpPr>
        <p:spPr bwMode="auto">
          <a:xfrm rot="10800000" flipH="1" flipV="1">
            <a:off x="4586232" y="270800"/>
            <a:ext cx="3486633" cy="582290"/>
          </a:xfrm>
          <a:custGeom>
            <a:avLst/>
            <a:gdLst>
              <a:gd name="T0" fmla="*/ 460 w 478"/>
              <a:gd name="T1" fmla="*/ 10 h 77"/>
              <a:gd name="T2" fmla="*/ 130 w 478"/>
              <a:gd name="T3" fmla="*/ 3 h 77"/>
              <a:gd name="T4" fmla="*/ 95 w 478"/>
              <a:gd name="T5" fmla="*/ 2 h 77"/>
              <a:gd name="T6" fmla="*/ 5 w 478"/>
              <a:gd name="T7" fmla="*/ 5 h 77"/>
              <a:gd name="T8" fmla="*/ 0 w 478"/>
              <a:gd name="T9" fmla="*/ 9 h 77"/>
              <a:gd name="T10" fmla="*/ 1 w 478"/>
              <a:gd name="T11" fmla="*/ 17 h 77"/>
              <a:gd name="T12" fmla="*/ 2 w 478"/>
              <a:gd name="T13" fmla="*/ 20 h 77"/>
              <a:gd name="T14" fmla="*/ 2 w 478"/>
              <a:gd name="T15" fmla="*/ 25 h 77"/>
              <a:gd name="T16" fmla="*/ 11 w 478"/>
              <a:gd name="T17" fmla="*/ 26 h 77"/>
              <a:gd name="T18" fmla="*/ 14 w 478"/>
              <a:gd name="T19" fmla="*/ 35 h 77"/>
              <a:gd name="T20" fmla="*/ 12 w 478"/>
              <a:gd name="T21" fmla="*/ 40 h 77"/>
              <a:gd name="T22" fmla="*/ 18 w 478"/>
              <a:gd name="T23" fmla="*/ 41 h 77"/>
              <a:gd name="T24" fmla="*/ 20 w 478"/>
              <a:gd name="T25" fmla="*/ 46 h 77"/>
              <a:gd name="T26" fmla="*/ 16 w 478"/>
              <a:gd name="T27" fmla="*/ 49 h 77"/>
              <a:gd name="T28" fmla="*/ 30 w 478"/>
              <a:gd name="T29" fmla="*/ 59 h 77"/>
              <a:gd name="T30" fmla="*/ 17 w 478"/>
              <a:gd name="T31" fmla="*/ 63 h 77"/>
              <a:gd name="T32" fmla="*/ 161 w 478"/>
              <a:gd name="T33" fmla="*/ 76 h 77"/>
              <a:gd name="T34" fmla="*/ 311 w 478"/>
              <a:gd name="T35" fmla="*/ 74 h 77"/>
              <a:gd name="T36" fmla="*/ 401 w 478"/>
              <a:gd name="T37" fmla="*/ 73 h 77"/>
              <a:gd name="T38" fmla="*/ 368 w 478"/>
              <a:gd name="T39" fmla="*/ 70 h 77"/>
              <a:gd name="T40" fmla="*/ 372 w 478"/>
              <a:gd name="T41" fmla="*/ 68 h 77"/>
              <a:gd name="T42" fmla="*/ 372 w 478"/>
              <a:gd name="T43" fmla="*/ 66 h 77"/>
              <a:gd name="T44" fmla="*/ 412 w 478"/>
              <a:gd name="T45" fmla="*/ 66 h 77"/>
              <a:gd name="T46" fmla="*/ 429 w 478"/>
              <a:gd name="T47" fmla="*/ 66 h 77"/>
              <a:gd name="T48" fmla="*/ 415 w 478"/>
              <a:gd name="T49" fmla="*/ 65 h 77"/>
              <a:gd name="T50" fmla="*/ 393 w 478"/>
              <a:gd name="T51" fmla="*/ 64 h 77"/>
              <a:gd name="T52" fmla="*/ 330 w 478"/>
              <a:gd name="T53" fmla="*/ 63 h 77"/>
              <a:gd name="T54" fmla="*/ 378 w 478"/>
              <a:gd name="T55" fmla="*/ 60 h 77"/>
              <a:gd name="T56" fmla="*/ 406 w 478"/>
              <a:gd name="T57" fmla="*/ 60 h 77"/>
              <a:gd name="T58" fmla="*/ 403 w 478"/>
              <a:gd name="T59" fmla="*/ 59 h 77"/>
              <a:gd name="T60" fmla="*/ 399 w 478"/>
              <a:gd name="T61" fmla="*/ 56 h 77"/>
              <a:gd name="T62" fmla="*/ 381 w 478"/>
              <a:gd name="T63" fmla="*/ 54 h 77"/>
              <a:gd name="T64" fmla="*/ 388 w 478"/>
              <a:gd name="T65" fmla="*/ 54 h 77"/>
              <a:gd name="T66" fmla="*/ 367 w 478"/>
              <a:gd name="T67" fmla="*/ 49 h 77"/>
              <a:gd name="T68" fmla="*/ 383 w 478"/>
              <a:gd name="T69" fmla="*/ 49 h 77"/>
              <a:gd name="T70" fmla="*/ 368 w 478"/>
              <a:gd name="T71" fmla="*/ 46 h 77"/>
              <a:gd name="T72" fmla="*/ 400 w 478"/>
              <a:gd name="T73" fmla="*/ 44 h 77"/>
              <a:gd name="T74" fmla="*/ 408 w 478"/>
              <a:gd name="T75" fmla="*/ 42 h 77"/>
              <a:gd name="T76" fmla="*/ 451 w 478"/>
              <a:gd name="T77" fmla="*/ 42 h 77"/>
              <a:gd name="T78" fmla="*/ 373 w 478"/>
              <a:gd name="T79" fmla="*/ 38 h 77"/>
              <a:gd name="T80" fmla="*/ 435 w 478"/>
              <a:gd name="T81" fmla="*/ 34 h 77"/>
              <a:gd name="T82" fmla="*/ 445 w 478"/>
              <a:gd name="T83" fmla="*/ 31 h 77"/>
              <a:gd name="T84" fmla="*/ 449 w 478"/>
              <a:gd name="T85" fmla="*/ 29 h 77"/>
              <a:gd name="T86" fmla="*/ 464 w 478"/>
              <a:gd name="T87" fmla="*/ 25 h 77"/>
              <a:gd name="T88" fmla="*/ 443 w 478"/>
              <a:gd name="T89" fmla="*/ 20 h 77"/>
              <a:gd name="T90" fmla="*/ 455 w 478"/>
              <a:gd name="T91" fmla="*/ 15 h 77"/>
              <a:gd name="T92" fmla="*/ 22 w 478"/>
              <a:gd name="T93" fmla="*/ 46 h 77"/>
              <a:gd name="T94" fmla="*/ 212 w 478"/>
              <a:gd name="T95" fmla="*/ 74 h 77"/>
              <a:gd name="T96" fmla="*/ 234 w 478"/>
              <a:gd name="T97" fmla="*/ 73 h 77"/>
              <a:gd name="T98" fmla="*/ 367 w 478"/>
              <a:gd name="T99" fmla="*/ 70 h 77"/>
              <a:gd name="T100" fmla="*/ 415 w 478"/>
              <a:gd name="T101" fmla="*/ 11 h 77"/>
              <a:gd name="T102" fmla="*/ 422 w 478"/>
              <a:gd name="T103" fmla="*/ 12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78" h="77">
                <a:moveTo>
                  <a:pt x="478" y="13"/>
                </a:moveTo>
                <a:cubicBezTo>
                  <a:pt x="472" y="13"/>
                  <a:pt x="468" y="13"/>
                  <a:pt x="462" y="12"/>
                </a:cubicBezTo>
                <a:cubicBezTo>
                  <a:pt x="461" y="11"/>
                  <a:pt x="465" y="12"/>
                  <a:pt x="464" y="11"/>
                </a:cubicBezTo>
                <a:cubicBezTo>
                  <a:pt x="434" y="9"/>
                  <a:pt x="403" y="9"/>
                  <a:pt x="373" y="7"/>
                </a:cubicBezTo>
                <a:cubicBezTo>
                  <a:pt x="402" y="6"/>
                  <a:pt x="431" y="10"/>
                  <a:pt x="460" y="10"/>
                </a:cubicBezTo>
                <a:cubicBezTo>
                  <a:pt x="436" y="6"/>
                  <a:pt x="407" y="7"/>
                  <a:pt x="381" y="5"/>
                </a:cubicBezTo>
                <a:cubicBezTo>
                  <a:pt x="288" y="3"/>
                  <a:pt x="288" y="3"/>
                  <a:pt x="288" y="3"/>
                </a:cubicBezTo>
                <a:cubicBezTo>
                  <a:pt x="222" y="3"/>
                  <a:pt x="222" y="3"/>
                  <a:pt x="222" y="3"/>
                </a:cubicBezTo>
                <a:cubicBezTo>
                  <a:pt x="130" y="4"/>
                  <a:pt x="130" y="4"/>
                  <a:pt x="130" y="4"/>
                </a:cubicBezTo>
                <a:cubicBezTo>
                  <a:pt x="130" y="3"/>
                  <a:pt x="130" y="3"/>
                  <a:pt x="130" y="3"/>
                </a:cubicBezTo>
                <a:cubicBezTo>
                  <a:pt x="127" y="2"/>
                  <a:pt x="125" y="3"/>
                  <a:pt x="123" y="3"/>
                </a:cubicBezTo>
                <a:cubicBezTo>
                  <a:pt x="124" y="3"/>
                  <a:pt x="125" y="3"/>
                  <a:pt x="125" y="4"/>
                </a:cubicBezTo>
                <a:cubicBezTo>
                  <a:pt x="122" y="4"/>
                  <a:pt x="118" y="3"/>
                  <a:pt x="115" y="4"/>
                </a:cubicBezTo>
                <a:cubicBezTo>
                  <a:pt x="112" y="3"/>
                  <a:pt x="107" y="4"/>
                  <a:pt x="102" y="3"/>
                </a:cubicBezTo>
                <a:cubicBezTo>
                  <a:pt x="100" y="2"/>
                  <a:pt x="98" y="2"/>
                  <a:pt x="95" y="2"/>
                </a:cubicBezTo>
                <a:cubicBezTo>
                  <a:pt x="70" y="2"/>
                  <a:pt x="50" y="0"/>
                  <a:pt x="24" y="1"/>
                </a:cubicBezTo>
                <a:cubicBezTo>
                  <a:pt x="18" y="2"/>
                  <a:pt x="10" y="1"/>
                  <a:pt x="6" y="4"/>
                </a:cubicBezTo>
                <a:cubicBezTo>
                  <a:pt x="6" y="5"/>
                  <a:pt x="8" y="5"/>
                  <a:pt x="8" y="5"/>
                </a:cubicBezTo>
                <a:cubicBezTo>
                  <a:pt x="7" y="5"/>
                  <a:pt x="6" y="6"/>
                  <a:pt x="5" y="5"/>
                </a:cubicBezTo>
                <a:cubicBezTo>
                  <a:pt x="5" y="5"/>
                  <a:pt x="5" y="5"/>
                  <a:pt x="5" y="5"/>
                </a:cubicBezTo>
                <a:cubicBezTo>
                  <a:pt x="0" y="6"/>
                  <a:pt x="0" y="6"/>
                  <a:pt x="0" y="6"/>
                </a:cubicBezTo>
                <a:cubicBezTo>
                  <a:pt x="2" y="7"/>
                  <a:pt x="2" y="7"/>
                  <a:pt x="2" y="7"/>
                </a:cubicBezTo>
                <a:cubicBezTo>
                  <a:pt x="2" y="7"/>
                  <a:pt x="2" y="7"/>
                  <a:pt x="2" y="7"/>
                </a:cubicBezTo>
                <a:cubicBezTo>
                  <a:pt x="4" y="8"/>
                  <a:pt x="4" y="8"/>
                  <a:pt x="4" y="8"/>
                </a:cubicBezTo>
                <a:cubicBezTo>
                  <a:pt x="3" y="8"/>
                  <a:pt x="1" y="9"/>
                  <a:pt x="0" y="9"/>
                </a:cubicBezTo>
                <a:cubicBezTo>
                  <a:pt x="0" y="11"/>
                  <a:pt x="0" y="13"/>
                  <a:pt x="3" y="13"/>
                </a:cubicBezTo>
                <a:cubicBezTo>
                  <a:pt x="0" y="13"/>
                  <a:pt x="0" y="13"/>
                  <a:pt x="0" y="13"/>
                </a:cubicBezTo>
                <a:cubicBezTo>
                  <a:pt x="0" y="14"/>
                  <a:pt x="0" y="14"/>
                  <a:pt x="0" y="14"/>
                </a:cubicBezTo>
                <a:cubicBezTo>
                  <a:pt x="0" y="15"/>
                  <a:pt x="2" y="15"/>
                  <a:pt x="3" y="15"/>
                </a:cubicBezTo>
                <a:cubicBezTo>
                  <a:pt x="1" y="17"/>
                  <a:pt x="1" y="17"/>
                  <a:pt x="1" y="17"/>
                </a:cubicBezTo>
                <a:cubicBezTo>
                  <a:pt x="2" y="17"/>
                  <a:pt x="2" y="17"/>
                  <a:pt x="2" y="17"/>
                </a:cubicBezTo>
                <a:cubicBezTo>
                  <a:pt x="1" y="18"/>
                  <a:pt x="1" y="18"/>
                  <a:pt x="1" y="18"/>
                </a:cubicBezTo>
                <a:cubicBezTo>
                  <a:pt x="3" y="18"/>
                  <a:pt x="1" y="19"/>
                  <a:pt x="1" y="19"/>
                </a:cubicBezTo>
                <a:cubicBezTo>
                  <a:pt x="4" y="20"/>
                  <a:pt x="4" y="20"/>
                  <a:pt x="4" y="20"/>
                </a:cubicBezTo>
                <a:cubicBezTo>
                  <a:pt x="5" y="21"/>
                  <a:pt x="2" y="20"/>
                  <a:pt x="2" y="20"/>
                </a:cubicBezTo>
                <a:cubicBezTo>
                  <a:pt x="3" y="21"/>
                  <a:pt x="5" y="21"/>
                  <a:pt x="6" y="21"/>
                </a:cubicBezTo>
                <a:cubicBezTo>
                  <a:pt x="5" y="22"/>
                  <a:pt x="3" y="21"/>
                  <a:pt x="1" y="21"/>
                </a:cubicBezTo>
                <a:cubicBezTo>
                  <a:pt x="1" y="22"/>
                  <a:pt x="1" y="22"/>
                  <a:pt x="1" y="22"/>
                </a:cubicBezTo>
                <a:cubicBezTo>
                  <a:pt x="2" y="24"/>
                  <a:pt x="6" y="24"/>
                  <a:pt x="10" y="24"/>
                </a:cubicBezTo>
                <a:cubicBezTo>
                  <a:pt x="7" y="25"/>
                  <a:pt x="5" y="25"/>
                  <a:pt x="2" y="25"/>
                </a:cubicBezTo>
                <a:cubicBezTo>
                  <a:pt x="2" y="26"/>
                  <a:pt x="2" y="26"/>
                  <a:pt x="2" y="26"/>
                </a:cubicBezTo>
                <a:cubicBezTo>
                  <a:pt x="3" y="27"/>
                  <a:pt x="5" y="26"/>
                  <a:pt x="5" y="27"/>
                </a:cubicBezTo>
                <a:cubicBezTo>
                  <a:pt x="10" y="27"/>
                  <a:pt x="10" y="27"/>
                  <a:pt x="10" y="27"/>
                </a:cubicBezTo>
                <a:cubicBezTo>
                  <a:pt x="9" y="27"/>
                  <a:pt x="9" y="27"/>
                  <a:pt x="9" y="27"/>
                </a:cubicBezTo>
                <a:cubicBezTo>
                  <a:pt x="9" y="26"/>
                  <a:pt x="10" y="26"/>
                  <a:pt x="11" y="26"/>
                </a:cubicBezTo>
                <a:cubicBezTo>
                  <a:pt x="15" y="26"/>
                  <a:pt x="12" y="30"/>
                  <a:pt x="14" y="30"/>
                </a:cubicBezTo>
                <a:cubicBezTo>
                  <a:pt x="12" y="32"/>
                  <a:pt x="9" y="30"/>
                  <a:pt x="6" y="31"/>
                </a:cubicBezTo>
                <a:cubicBezTo>
                  <a:pt x="9" y="32"/>
                  <a:pt x="12" y="31"/>
                  <a:pt x="16" y="31"/>
                </a:cubicBezTo>
                <a:cubicBezTo>
                  <a:pt x="17" y="34"/>
                  <a:pt x="17" y="34"/>
                  <a:pt x="17" y="34"/>
                </a:cubicBezTo>
                <a:cubicBezTo>
                  <a:pt x="14" y="35"/>
                  <a:pt x="14" y="35"/>
                  <a:pt x="14" y="35"/>
                </a:cubicBezTo>
                <a:cubicBezTo>
                  <a:pt x="21" y="35"/>
                  <a:pt x="21" y="35"/>
                  <a:pt x="21" y="35"/>
                </a:cubicBezTo>
                <a:cubicBezTo>
                  <a:pt x="22" y="35"/>
                  <a:pt x="23" y="35"/>
                  <a:pt x="23" y="36"/>
                </a:cubicBezTo>
                <a:cubicBezTo>
                  <a:pt x="23" y="37"/>
                  <a:pt x="22" y="37"/>
                  <a:pt x="21" y="37"/>
                </a:cubicBezTo>
                <a:cubicBezTo>
                  <a:pt x="18" y="41"/>
                  <a:pt x="11" y="37"/>
                  <a:pt x="6" y="38"/>
                </a:cubicBezTo>
                <a:cubicBezTo>
                  <a:pt x="7" y="39"/>
                  <a:pt x="10" y="39"/>
                  <a:pt x="12" y="40"/>
                </a:cubicBezTo>
                <a:cubicBezTo>
                  <a:pt x="16" y="39"/>
                  <a:pt x="18" y="38"/>
                  <a:pt x="21" y="39"/>
                </a:cubicBezTo>
                <a:cubicBezTo>
                  <a:pt x="19" y="40"/>
                  <a:pt x="19" y="40"/>
                  <a:pt x="19" y="40"/>
                </a:cubicBezTo>
                <a:cubicBezTo>
                  <a:pt x="20" y="40"/>
                  <a:pt x="20" y="40"/>
                  <a:pt x="20" y="40"/>
                </a:cubicBezTo>
                <a:cubicBezTo>
                  <a:pt x="20" y="40"/>
                  <a:pt x="21" y="40"/>
                  <a:pt x="21" y="41"/>
                </a:cubicBezTo>
                <a:cubicBezTo>
                  <a:pt x="18" y="41"/>
                  <a:pt x="18" y="41"/>
                  <a:pt x="18" y="41"/>
                </a:cubicBezTo>
                <a:cubicBezTo>
                  <a:pt x="19" y="41"/>
                  <a:pt x="19" y="41"/>
                  <a:pt x="19" y="41"/>
                </a:cubicBezTo>
                <a:cubicBezTo>
                  <a:pt x="20" y="41"/>
                  <a:pt x="21" y="42"/>
                  <a:pt x="22" y="41"/>
                </a:cubicBezTo>
                <a:cubicBezTo>
                  <a:pt x="22" y="43"/>
                  <a:pt x="22" y="43"/>
                  <a:pt x="22" y="43"/>
                </a:cubicBezTo>
                <a:cubicBezTo>
                  <a:pt x="20" y="44"/>
                  <a:pt x="22" y="46"/>
                  <a:pt x="19" y="46"/>
                </a:cubicBezTo>
                <a:cubicBezTo>
                  <a:pt x="20" y="46"/>
                  <a:pt x="20" y="46"/>
                  <a:pt x="20" y="46"/>
                </a:cubicBezTo>
                <a:cubicBezTo>
                  <a:pt x="16" y="47"/>
                  <a:pt x="12" y="44"/>
                  <a:pt x="9" y="46"/>
                </a:cubicBezTo>
                <a:cubicBezTo>
                  <a:pt x="13" y="47"/>
                  <a:pt x="19" y="46"/>
                  <a:pt x="23" y="48"/>
                </a:cubicBezTo>
                <a:cubicBezTo>
                  <a:pt x="22" y="49"/>
                  <a:pt x="22" y="49"/>
                  <a:pt x="22" y="49"/>
                </a:cubicBezTo>
                <a:cubicBezTo>
                  <a:pt x="21" y="48"/>
                  <a:pt x="21" y="48"/>
                  <a:pt x="21" y="48"/>
                </a:cubicBezTo>
                <a:cubicBezTo>
                  <a:pt x="19" y="48"/>
                  <a:pt x="17" y="49"/>
                  <a:pt x="16" y="49"/>
                </a:cubicBezTo>
                <a:cubicBezTo>
                  <a:pt x="17" y="49"/>
                  <a:pt x="19" y="49"/>
                  <a:pt x="20" y="49"/>
                </a:cubicBezTo>
                <a:cubicBezTo>
                  <a:pt x="22" y="50"/>
                  <a:pt x="25" y="51"/>
                  <a:pt x="24" y="53"/>
                </a:cubicBezTo>
                <a:cubicBezTo>
                  <a:pt x="19" y="53"/>
                  <a:pt x="19" y="53"/>
                  <a:pt x="19" y="53"/>
                </a:cubicBezTo>
                <a:cubicBezTo>
                  <a:pt x="26" y="55"/>
                  <a:pt x="26" y="55"/>
                  <a:pt x="26" y="55"/>
                </a:cubicBezTo>
                <a:cubicBezTo>
                  <a:pt x="25" y="57"/>
                  <a:pt x="29" y="58"/>
                  <a:pt x="30" y="59"/>
                </a:cubicBezTo>
                <a:cubicBezTo>
                  <a:pt x="29" y="60"/>
                  <a:pt x="27" y="59"/>
                  <a:pt x="26" y="60"/>
                </a:cubicBezTo>
                <a:cubicBezTo>
                  <a:pt x="22" y="61"/>
                  <a:pt x="28" y="62"/>
                  <a:pt x="26" y="64"/>
                </a:cubicBezTo>
                <a:cubicBezTo>
                  <a:pt x="27" y="64"/>
                  <a:pt x="29" y="64"/>
                  <a:pt x="30" y="65"/>
                </a:cubicBezTo>
                <a:cubicBezTo>
                  <a:pt x="30" y="65"/>
                  <a:pt x="29" y="66"/>
                  <a:pt x="29" y="66"/>
                </a:cubicBezTo>
                <a:cubicBezTo>
                  <a:pt x="25" y="64"/>
                  <a:pt x="21" y="63"/>
                  <a:pt x="17" y="63"/>
                </a:cubicBezTo>
                <a:cubicBezTo>
                  <a:pt x="22" y="66"/>
                  <a:pt x="22" y="66"/>
                  <a:pt x="22" y="66"/>
                </a:cubicBezTo>
                <a:cubicBezTo>
                  <a:pt x="30" y="66"/>
                  <a:pt x="36" y="70"/>
                  <a:pt x="44" y="70"/>
                </a:cubicBezTo>
                <a:cubicBezTo>
                  <a:pt x="51" y="73"/>
                  <a:pt x="61" y="73"/>
                  <a:pt x="70" y="75"/>
                </a:cubicBezTo>
                <a:cubicBezTo>
                  <a:pt x="82" y="75"/>
                  <a:pt x="93" y="77"/>
                  <a:pt x="104" y="77"/>
                </a:cubicBezTo>
                <a:cubicBezTo>
                  <a:pt x="123" y="76"/>
                  <a:pt x="142" y="76"/>
                  <a:pt x="161" y="76"/>
                </a:cubicBezTo>
                <a:cubicBezTo>
                  <a:pt x="258" y="76"/>
                  <a:pt x="258" y="76"/>
                  <a:pt x="258" y="76"/>
                </a:cubicBezTo>
                <a:cubicBezTo>
                  <a:pt x="286" y="75"/>
                  <a:pt x="315" y="77"/>
                  <a:pt x="341" y="75"/>
                </a:cubicBezTo>
                <a:cubicBezTo>
                  <a:pt x="336" y="75"/>
                  <a:pt x="331" y="74"/>
                  <a:pt x="326" y="75"/>
                </a:cubicBezTo>
                <a:cubicBezTo>
                  <a:pt x="323" y="75"/>
                  <a:pt x="321" y="74"/>
                  <a:pt x="319" y="75"/>
                </a:cubicBezTo>
                <a:cubicBezTo>
                  <a:pt x="316" y="75"/>
                  <a:pt x="313" y="75"/>
                  <a:pt x="311" y="74"/>
                </a:cubicBezTo>
                <a:cubicBezTo>
                  <a:pt x="280" y="74"/>
                  <a:pt x="280" y="74"/>
                  <a:pt x="280" y="74"/>
                </a:cubicBezTo>
                <a:cubicBezTo>
                  <a:pt x="279" y="74"/>
                  <a:pt x="279" y="74"/>
                  <a:pt x="279" y="74"/>
                </a:cubicBezTo>
                <a:cubicBezTo>
                  <a:pt x="276" y="74"/>
                  <a:pt x="272" y="75"/>
                  <a:pt x="270" y="74"/>
                </a:cubicBezTo>
                <a:cubicBezTo>
                  <a:pt x="271" y="73"/>
                  <a:pt x="271" y="73"/>
                  <a:pt x="271" y="73"/>
                </a:cubicBezTo>
                <a:cubicBezTo>
                  <a:pt x="401" y="73"/>
                  <a:pt x="401" y="73"/>
                  <a:pt x="401" y="73"/>
                </a:cubicBezTo>
                <a:cubicBezTo>
                  <a:pt x="415" y="72"/>
                  <a:pt x="415" y="72"/>
                  <a:pt x="415" y="72"/>
                </a:cubicBezTo>
                <a:cubicBezTo>
                  <a:pt x="384" y="72"/>
                  <a:pt x="352" y="72"/>
                  <a:pt x="320" y="71"/>
                </a:cubicBezTo>
                <a:cubicBezTo>
                  <a:pt x="309" y="71"/>
                  <a:pt x="297" y="72"/>
                  <a:pt x="286" y="70"/>
                </a:cubicBezTo>
                <a:cubicBezTo>
                  <a:pt x="312" y="70"/>
                  <a:pt x="341" y="71"/>
                  <a:pt x="368" y="70"/>
                </a:cubicBezTo>
                <a:cubicBezTo>
                  <a:pt x="368" y="70"/>
                  <a:pt x="368" y="70"/>
                  <a:pt x="368" y="70"/>
                </a:cubicBezTo>
                <a:cubicBezTo>
                  <a:pt x="369" y="69"/>
                  <a:pt x="369" y="69"/>
                  <a:pt x="369" y="69"/>
                </a:cubicBezTo>
                <a:cubicBezTo>
                  <a:pt x="370" y="70"/>
                  <a:pt x="371" y="69"/>
                  <a:pt x="372" y="69"/>
                </a:cubicBezTo>
                <a:cubicBezTo>
                  <a:pt x="376" y="69"/>
                  <a:pt x="383" y="71"/>
                  <a:pt x="387" y="69"/>
                </a:cubicBezTo>
                <a:cubicBezTo>
                  <a:pt x="373" y="68"/>
                  <a:pt x="373" y="68"/>
                  <a:pt x="373" y="68"/>
                </a:cubicBezTo>
                <a:cubicBezTo>
                  <a:pt x="372" y="68"/>
                  <a:pt x="372" y="68"/>
                  <a:pt x="372" y="68"/>
                </a:cubicBezTo>
                <a:cubicBezTo>
                  <a:pt x="374" y="67"/>
                  <a:pt x="374" y="67"/>
                  <a:pt x="374" y="67"/>
                </a:cubicBezTo>
                <a:cubicBezTo>
                  <a:pt x="371" y="67"/>
                  <a:pt x="371" y="67"/>
                  <a:pt x="371" y="67"/>
                </a:cubicBezTo>
                <a:cubicBezTo>
                  <a:pt x="371" y="67"/>
                  <a:pt x="370" y="67"/>
                  <a:pt x="370" y="66"/>
                </a:cubicBezTo>
                <a:cubicBezTo>
                  <a:pt x="371" y="66"/>
                  <a:pt x="373" y="65"/>
                  <a:pt x="374" y="66"/>
                </a:cubicBezTo>
                <a:cubicBezTo>
                  <a:pt x="374" y="66"/>
                  <a:pt x="372" y="66"/>
                  <a:pt x="372" y="66"/>
                </a:cubicBezTo>
                <a:cubicBezTo>
                  <a:pt x="378" y="66"/>
                  <a:pt x="387" y="67"/>
                  <a:pt x="395" y="67"/>
                </a:cubicBezTo>
                <a:cubicBezTo>
                  <a:pt x="394" y="67"/>
                  <a:pt x="394" y="67"/>
                  <a:pt x="394" y="67"/>
                </a:cubicBezTo>
                <a:cubicBezTo>
                  <a:pt x="398" y="68"/>
                  <a:pt x="405" y="68"/>
                  <a:pt x="408" y="67"/>
                </a:cubicBezTo>
                <a:cubicBezTo>
                  <a:pt x="410" y="66"/>
                  <a:pt x="410" y="67"/>
                  <a:pt x="410" y="67"/>
                </a:cubicBezTo>
                <a:cubicBezTo>
                  <a:pt x="412" y="68"/>
                  <a:pt x="411" y="67"/>
                  <a:pt x="412" y="66"/>
                </a:cubicBezTo>
                <a:cubicBezTo>
                  <a:pt x="429" y="66"/>
                  <a:pt x="429" y="66"/>
                  <a:pt x="429" y="66"/>
                </a:cubicBezTo>
                <a:cubicBezTo>
                  <a:pt x="429" y="67"/>
                  <a:pt x="429" y="67"/>
                  <a:pt x="429" y="67"/>
                </a:cubicBezTo>
                <a:cubicBezTo>
                  <a:pt x="424" y="67"/>
                  <a:pt x="419" y="67"/>
                  <a:pt x="414" y="67"/>
                </a:cubicBezTo>
                <a:cubicBezTo>
                  <a:pt x="421" y="68"/>
                  <a:pt x="431" y="68"/>
                  <a:pt x="436" y="67"/>
                </a:cubicBezTo>
                <a:cubicBezTo>
                  <a:pt x="434" y="67"/>
                  <a:pt x="431" y="67"/>
                  <a:pt x="429" y="66"/>
                </a:cubicBezTo>
                <a:cubicBezTo>
                  <a:pt x="440" y="66"/>
                  <a:pt x="453" y="66"/>
                  <a:pt x="465" y="66"/>
                </a:cubicBezTo>
                <a:cubicBezTo>
                  <a:pt x="463" y="65"/>
                  <a:pt x="459" y="66"/>
                  <a:pt x="456" y="65"/>
                </a:cubicBezTo>
                <a:cubicBezTo>
                  <a:pt x="457" y="65"/>
                  <a:pt x="457" y="65"/>
                  <a:pt x="457" y="65"/>
                </a:cubicBezTo>
                <a:cubicBezTo>
                  <a:pt x="455" y="66"/>
                  <a:pt x="453" y="64"/>
                  <a:pt x="451" y="65"/>
                </a:cubicBezTo>
                <a:cubicBezTo>
                  <a:pt x="441" y="65"/>
                  <a:pt x="428" y="65"/>
                  <a:pt x="415" y="65"/>
                </a:cubicBezTo>
                <a:cubicBezTo>
                  <a:pt x="414" y="64"/>
                  <a:pt x="414" y="64"/>
                  <a:pt x="414" y="64"/>
                </a:cubicBezTo>
                <a:cubicBezTo>
                  <a:pt x="413" y="64"/>
                  <a:pt x="413" y="65"/>
                  <a:pt x="411" y="65"/>
                </a:cubicBezTo>
                <a:cubicBezTo>
                  <a:pt x="410" y="63"/>
                  <a:pt x="409" y="66"/>
                  <a:pt x="407" y="64"/>
                </a:cubicBezTo>
                <a:cubicBezTo>
                  <a:pt x="407" y="64"/>
                  <a:pt x="407" y="64"/>
                  <a:pt x="407" y="64"/>
                </a:cubicBezTo>
                <a:cubicBezTo>
                  <a:pt x="403" y="65"/>
                  <a:pt x="397" y="65"/>
                  <a:pt x="393" y="64"/>
                </a:cubicBezTo>
                <a:cubicBezTo>
                  <a:pt x="373" y="64"/>
                  <a:pt x="373" y="64"/>
                  <a:pt x="373" y="64"/>
                </a:cubicBezTo>
                <a:cubicBezTo>
                  <a:pt x="371" y="65"/>
                  <a:pt x="367" y="65"/>
                  <a:pt x="365" y="64"/>
                </a:cubicBezTo>
                <a:cubicBezTo>
                  <a:pt x="367" y="64"/>
                  <a:pt x="367" y="64"/>
                  <a:pt x="367" y="64"/>
                </a:cubicBezTo>
                <a:cubicBezTo>
                  <a:pt x="363" y="64"/>
                  <a:pt x="359" y="63"/>
                  <a:pt x="356" y="64"/>
                </a:cubicBezTo>
                <a:cubicBezTo>
                  <a:pt x="347" y="64"/>
                  <a:pt x="338" y="65"/>
                  <a:pt x="330" y="63"/>
                </a:cubicBezTo>
                <a:cubicBezTo>
                  <a:pt x="344" y="62"/>
                  <a:pt x="354" y="64"/>
                  <a:pt x="368" y="62"/>
                </a:cubicBezTo>
                <a:cubicBezTo>
                  <a:pt x="335" y="62"/>
                  <a:pt x="335" y="62"/>
                  <a:pt x="335" y="62"/>
                </a:cubicBezTo>
                <a:cubicBezTo>
                  <a:pt x="345" y="61"/>
                  <a:pt x="357" y="61"/>
                  <a:pt x="368" y="61"/>
                </a:cubicBezTo>
                <a:cubicBezTo>
                  <a:pt x="369" y="61"/>
                  <a:pt x="369" y="60"/>
                  <a:pt x="370" y="61"/>
                </a:cubicBezTo>
                <a:cubicBezTo>
                  <a:pt x="371" y="59"/>
                  <a:pt x="375" y="60"/>
                  <a:pt x="378" y="60"/>
                </a:cubicBezTo>
                <a:cubicBezTo>
                  <a:pt x="375" y="61"/>
                  <a:pt x="375" y="61"/>
                  <a:pt x="375" y="61"/>
                </a:cubicBezTo>
                <a:cubicBezTo>
                  <a:pt x="382" y="61"/>
                  <a:pt x="391" y="61"/>
                  <a:pt x="399" y="61"/>
                </a:cubicBezTo>
                <a:cubicBezTo>
                  <a:pt x="400" y="60"/>
                  <a:pt x="400" y="60"/>
                  <a:pt x="400" y="60"/>
                </a:cubicBezTo>
                <a:cubicBezTo>
                  <a:pt x="402" y="59"/>
                  <a:pt x="404" y="61"/>
                  <a:pt x="406" y="60"/>
                </a:cubicBezTo>
                <a:cubicBezTo>
                  <a:pt x="406" y="60"/>
                  <a:pt x="406" y="60"/>
                  <a:pt x="406" y="60"/>
                </a:cubicBezTo>
                <a:cubicBezTo>
                  <a:pt x="426" y="61"/>
                  <a:pt x="450" y="60"/>
                  <a:pt x="471" y="60"/>
                </a:cubicBezTo>
                <a:cubicBezTo>
                  <a:pt x="453" y="59"/>
                  <a:pt x="433" y="59"/>
                  <a:pt x="415" y="59"/>
                </a:cubicBezTo>
                <a:cubicBezTo>
                  <a:pt x="415" y="59"/>
                  <a:pt x="415" y="59"/>
                  <a:pt x="415" y="59"/>
                </a:cubicBezTo>
                <a:cubicBezTo>
                  <a:pt x="414" y="59"/>
                  <a:pt x="414" y="59"/>
                  <a:pt x="414" y="59"/>
                </a:cubicBezTo>
                <a:cubicBezTo>
                  <a:pt x="410" y="57"/>
                  <a:pt x="407" y="61"/>
                  <a:pt x="403" y="59"/>
                </a:cubicBezTo>
                <a:cubicBezTo>
                  <a:pt x="396" y="61"/>
                  <a:pt x="390" y="57"/>
                  <a:pt x="383" y="59"/>
                </a:cubicBezTo>
                <a:cubicBezTo>
                  <a:pt x="381" y="58"/>
                  <a:pt x="381" y="58"/>
                  <a:pt x="381" y="58"/>
                </a:cubicBezTo>
                <a:cubicBezTo>
                  <a:pt x="393" y="57"/>
                  <a:pt x="403" y="59"/>
                  <a:pt x="414" y="58"/>
                </a:cubicBezTo>
                <a:cubicBezTo>
                  <a:pt x="404" y="57"/>
                  <a:pt x="404" y="57"/>
                  <a:pt x="404" y="57"/>
                </a:cubicBezTo>
                <a:cubicBezTo>
                  <a:pt x="403" y="57"/>
                  <a:pt x="399" y="58"/>
                  <a:pt x="399" y="56"/>
                </a:cubicBezTo>
                <a:cubicBezTo>
                  <a:pt x="381" y="55"/>
                  <a:pt x="381" y="55"/>
                  <a:pt x="381" y="55"/>
                </a:cubicBezTo>
                <a:cubicBezTo>
                  <a:pt x="380" y="55"/>
                  <a:pt x="379" y="55"/>
                  <a:pt x="379" y="54"/>
                </a:cubicBezTo>
                <a:cubicBezTo>
                  <a:pt x="380" y="54"/>
                  <a:pt x="381" y="54"/>
                  <a:pt x="382" y="54"/>
                </a:cubicBezTo>
                <a:cubicBezTo>
                  <a:pt x="382" y="54"/>
                  <a:pt x="382" y="54"/>
                  <a:pt x="382" y="54"/>
                </a:cubicBezTo>
                <a:cubicBezTo>
                  <a:pt x="382" y="54"/>
                  <a:pt x="381" y="54"/>
                  <a:pt x="381" y="54"/>
                </a:cubicBezTo>
                <a:cubicBezTo>
                  <a:pt x="383" y="54"/>
                  <a:pt x="383" y="54"/>
                  <a:pt x="383" y="54"/>
                </a:cubicBezTo>
                <a:cubicBezTo>
                  <a:pt x="383" y="54"/>
                  <a:pt x="383" y="54"/>
                  <a:pt x="382" y="54"/>
                </a:cubicBezTo>
                <a:cubicBezTo>
                  <a:pt x="383" y="54"/>
                  <a:pt x="383" y="54"/>
                  <a:pt x="383" y="54"/>
                </a:cubicBezTo>
                <a:cubicBezTo>
                  <a:pt x="384" y="54"/>
                  <a:pt x="387" y="53"/>
                  <a:pt x="388" y="54"/>
                </a:cubicBezTo>
                <a:cubicBezTo>
                  <a:pt x="388" y="54"/>
                  <a:pt x="388" y="54"/>
                  <a:pt x="388" y="54"/>
                </a:cubicBezTo>
                <a:cubicBezTo>
                  <a:pt x="426" y="54"/>
                  <a:pt x="426" y="54"/>
                  <a:pt x="426" y="54"/>
                </a:cubicBezTo>
                <a:cubicBezTo>
                  <a:pt x="425" y="53"/>
                  <a:pt x="425" y="53"/>
                  <a:pt x="425" y="53"/>
                </a:cubicBezTo>
                <a:cubicBezTo>
                  <a:pt x="407" y="52"/>
                  <a:pt x="386" y="52"/>
                  <a:pt x="368" y="51"/>
                </a:cubicBezTo>
                <a:cubicBezTo>
                  <a:pt x="366" y="51"/>
                  <a:pt x="360" y="51"/>
                  <a:pt x="362" y="49"/>
                </a:cubicBezTo>
                <a:cubicBezTo>
                  <a:pt x="364" y="50"/>
                  <a:pt x="365" y="48"/>
                  <a:pt x="367" y="49"/>
                </a:cubicBezTo>
                <a:cubicBezTo>
                  <a:pt x="366" y="49"/>
                  <a:pt x="366" y="49"/>
                  <a:pt x="366" y="49"/>
                </a:cubicBezTo>
                <a:cubicBezTo>
                  <a:pt x="367" y="49"/>
                  <a:pt x="367" y="49"/>
                  <a:pt x="367" y="49"/>
                </a:cubicBezTo>
                <a:cubicBezTo>
                  <a:pt x="367" y="49"/>
                  <a:pt x="367" y="49"/>
                  <a:pt x="367" y="49"/>
                </a:cubicBezTo>
                <a:cubicBezTo>
                  <a:pt x="368" y="49"/>
                  <a:pt x="368" y="49"/>
                  <a:pt x="368" y="49"/>
                </a:cubicBezTo>
                <a:cubicBezTo>
                  <a:pt x="383" y="49"/>
                  <a:pt x="383" y="49"/>
                  <a:pt x="383" y="49"/>
                </a:cubicBezTo>
                <a:cubicBezTo>
                  <a:pt x="387" y="48"/>
                  <a:pt x="387" y="48"/>
                  <a:pt x="387" y="48"/>
                </a:cubicBezTo>
                <a:cubicBezTo>
                  <a:pt x="381" y="48"/>
                  <a:pt x="375" y="48"/>
                  <a:pt x="369" y="48"/>
                </a:cubicBezTo>
                <a:cubicBezTo>
                  <a:pt x="368" y="47"/>
                  <a:pt x="368" y="47"/>
                  <a:pt x="368" y="47"/>
                </a:cubicBezTo>
                <a:cubicBezTo>
                  <a:pt x="372" y="46"/>
                  <a:pt x="378" y="47"/>
                  <a:pt x="381" y="46"/>
                </a:cubicBezTo>
                <a:cubicBezTo>
                  <a:pt x="376" y="45"/>
                  <a:pt x="373" y="46"/>
                  <a:pt x="368" y="46"/>
                </a:cubicBezTo>
                <a:cubicBezTo>
                  <a:pt x="368" y="45"/>
                  <a:pt x="368" y="45"/>
                  <a:pt x="368" y="45"/>
                </a:cubicBezTo>
                <a:cubicBezTo>
                  <a:pt x="368" y="45"/>
                  <a:pt x="369" y="45"/>
                  <a:pt x="370" y="45"/>
                </a:cubicBezTo>
                <a:cubicBezTo>
                  <a:pt x="372" y="43"/>
                  <a:pt x="375" y="44"/>
                  <a:pt x="378" y="44"/>
                </a:cubicBezTo>
                <a:cubicBezTo>
                  <a:pt x="382" y="44"/>
                  <a:pt x="385" y="44"/>
                  <a:pt x="388" y="44"/>
                </a:cubicBezTo>
                <a:cubicBezTo>
                  <a:pt x="391" y="43"/>
                  <a:pt x="397" y="44"/>
                  <a:pt x="400" y="44"/>
                </a:cubicBezTo>
                <a:cubicBezTo>
                  <a:pt x="400" y="44"/>
                  <a:pt x="399" y="44"/>
                  <a:pt x="399" y="44"/>
                </a:cubicBezTo>
                <a:cubicBezTo>
                  <a:pt x="400" y="43"/>
                  <a:pt x="400" y="42"/>
                  <a:pt x="402" y="42"/>
                </a:cubicBezTo>
                <a:cubicBezTo>
                  <a:pt x="403" y="42"/>
                  <a:pt x="404" y="42"/>
                  <a:pt x="404" y="43"/>
                </a:cubicBezTo>
                <a:cubicBezTo>
                  <a:pt x="405" y="43"/>
                  <a:pt x="407" y="43"/>
                  <a:pt x="408" y="43"/>
                </a:cubicBezTo>
                <a:cubicBezTo>
                  <a:pt x="408" y="42"/>
                  <a:pt x="408" y="42"/>
                  <a:pt x="408" y="42"/>
                </a:cubicBezTo>
                <a:cubicBezTo>
                  <a:pt x="409" y="43"/>
                  <a:pt x="411" y="42"/>
                  <a:pt x="412" y="43"/>
                </a:cubicBezTo>
                <a:cubicBezTo>
                  <a:pt x="412" y="43"/>
                  <a:pt x="412" y="43"/>
                  <a:pt x="412" y="43"/>
                </a:cubicBezTo>
                <a:cubicBezTo>
                  <a:pt x="419" y="43"/>
                  <a:pt x="428" y="44"/>
                  <a:pt x="435" y="43"/>
                </a:cubicBezTo>
                <a:cubicBezTo>
                  <a:pt x="437" y="43"/>
                  <a:pt x="445" y="43"/>
                  <a:pt x="450" y="43"/>
                </a:cubicBezTo>
                <a:cubicBezTo>
                  <a:pt x="451" y="42"/>
                  <a:pt x="451" y="42"/>
                  <a:pt x="451" y="42"/>
                </a:cubicBezTo>
                <a:cubicBezTo>
                  <a:pt x="435" y="42"/>
                  <a:pt x="435" y="42"/>
                  <a:pt x="435" y="42"/>
                </a:cubicBezTo>
                <a:cubicBezTo>
                  <a:pt x="434" y="42"/>
                  <a:pt x="434" y="42"/>
                  <a:pt x="434" y="42"/>
                </a:cubicBezTo>
                <a:cubicBezTo>
                  <a:pt x="424" y="42"/>
                  <a:pt x="424" y="42"/>
                  <a:pt x="424" y="42"/>
                </a:cubicBezTo>
                <a:cubicBezTo>
                  <a:pt x="414" y="40"/>
                  <a:pt x="402" y="40"/>
                  <a:pt x="391" y="40"/>
                </a:cubicBezTo>
                <a:cubicBezTo>
                  <a:pt x="385" y="39"/>
                  <a:pt x="379" y="39"/>
                  <a:pt x="373" y="38"/>
                </a:cubicBezTo>
                <a:cubicBezTo>
                  <a:pt x="380" y="36"/>
                  <a:pt x="388" y="37"/>
                  <a:pt x="396" y="36"/>
                </a:cubicBezTo>
                <a:cubicBezTo>
                  <a:pt x="390" y="35"/>
                  <a:pt x="382" y="36"/>
                  <a:pt x="376" y="35"/>
                </a:cubicBezTo>
                <a:cubicBezTo>
                  <a:pt x="402" y="35"/>
                  <a:pt x="431" y="37"/>
                  <a:pt x="459" y="36"/>
                </a:cubicBezTo>
                <a:cubicBezTo>
                  <a:pt x="460" y="35"/>
                  <a:pt x="460" y="35"/>
                  <a:pt x="460" y="35"/>
                </a:cubicBezTo>
                <a:cubicBezTo>
                  <a:pt x="452" y="34"/>
                  <a:pt x="443" y="35"/>
                  <a:pt x="435" y="34"/>
                </a:cubicBezTo>
                <a:cubicBezTo>
                  <a:pt x="435" y="33"/>
                  <a:pt x="435" y="33"/>
                  <a:pt x="435" y="33"/>
                </a:cubicBezTo>
                <a:cubicBezTo>
                  <a:pt x="445" y="33"/>
                  <a:pt x="445" y="33"/>
                  <a:pt x="445" y="33"/>
                </a:cubicBezTo>
                <a:cubicBezTo>
                  <a:pt x="429" y="32"/>
                  <a:pt x="414" y="31"/>
                  <a:pt x="397" y="32"/>
                </a:cubicBezTo>
                <a:cubicBezTo>
                  <a:pt x="395" y="31"/>
                  <a:pt x="393" y="31"/>
                  <a:pt x="391" y="30"/>
                </a:cubicBezTo>
                <a:cubicBezTo>
                  <a:pt x="410" y="30"/>
                  <a:pt x="428" y="32"/>
                  <a:pt x="445" y="31"/>
                </a:cubicBezTo>
                <a:cubicBezTo>
                  <a:pt x="439" y="31"/>
                  <a:pt x="434" y="30"/>
                  <a:pt x="428" y="30"/>
                </a:cubicBezTo>
                <a:cubicBezTo>
                  <a:pt x="426" y="30"/>
                  <a:pt x="426" y="30"/>
                  <a:pt x="426" y="30"/>
                </a:cubicBezTo>
                <a:cubicBezTo>
                  <a:pt x="428" y="29"/>
                  <a:pt x="428" y="29"/>
                  <a:pt x="428" y="29"/>
                </a:cubicBezTo>
                <a:cubicBezTo>
                  <a:pt x="449" y="29"/>
                  <a:pt x="449" y="29"/>
                  <a:pt x="449" y="29"/>
                </a:cubicBezTo>
                <a:cubicBezTo>
                  <a:pt x="449" y="29"/>
                  <a:pt x="449" y="29"/>
                  <a:pt x="449" y="29"/>
                </a:cubicBezTo>
                <a:cubicBezTo>
                  <a:pt x="432" y="28"/>
                  <a:pt x="415" y="28"/>
                  <a:pt x="398" y="27"/>
                </a:cubicBezTo>
                <a:cubicBezTo>
                  <a:pt x="399" y="26"/>
                  <a:pt x="399" y="26"/>
                  <a:pt x="399" y="26"/>
                </a:cubicBezTo>
                <a:cubicBezTo>
                  <a:pt x="417" y="24"/>
                  <a:pt x="432" y="30"/>
                  <a:pt x="449" y="27"/>
                </a:cubicBezTo>
                <a:cubicBezTo>
                  <a:pt x="444" y="26"/>
                  <a:pt x="440" y="27"/>
                  <a:pt x="436" y="26"/>
                </a:cubicBezTo>
                <a:cubicBezTo>
                  <a:pt x="445" y="26"/>
                  <a:pt x="455" y="25"/>
                  <a:pt x="464" y="25"/>
                </a:cubicBezTo>
                <a:cubicBezTo>
                  <a:pt x="463" y="23"/>
                  <a:pt x="471" y="25"/>
                  <a:pt x="474" y="23"/>
                </a:cubicBezTo>
                <a:cubicBezTo>
                  <a:pt x="461" y="23"/>
                  <a:pt x="447" y="23"/>
                  <a:pt x="435" y="22"/>
                </a:cubicBezTo>
                <a:cubicBezTo>
                  <a:pt x="438" y="21"/>
                  <a:pt x="441" y="21"/>
                  <a:pt x="444" y="21"/>
                </a:cubicBezTo>
                <a:cubicBezTo>
                  <a:pt x="443" y="21"/>
                  <a:pt x="443" y="21"/>
                  <a:pt x="443" y="20"/>
                </a:cubicBezTo>
                <a:cubicBezTo>
                  <a:pt x="443" y="20"/>
                  <a:pt x="443" y="20"/>
                  <a:pt x="443" y="20"/>
                </a:cubicBezTo>
                <a:cubicBezTo>
                  <a:pt x="452" y="20"/>
                  <a:pt x="460" y="21"/>
                  <a:pt x="468" y="19"/>
                </a:cubicBezTo>
                <a:cubicBezTo>
                  <a:pt x="464" y="19"/>
                  <a:pt x="460" y="19"/>
                  <a:pt x="457" y="18"/>
                </a:cubicBezTo>
                <a:cubicBezTo>
                  <a:pt x="457" y="18"/>
                  <a:pt x="458" y="17"/>
                  <a:pt x="458" y="17"/>
                </a:cubicBezTo>
                <a:cubicBezTo>
                  <a:pt x="457" y="17"/>
                  <a:pt x="455" y="17"/>
                  <a:pt x="454" y="16"/>
                </a:cubicBezTo>
                <a:cubicBezTo>
                  <a:pt x="455" y="15"/>
                  <a:pt x="455" y="15"/>
                  <a:pt x="455" y="15"/>
                </a:cubicBezTo>
                <a:cubicBezTo>
                  <a:pt x="459" y="17"/>
                  <a:pt x="463" y="15"/>
                  <a:pt x="467" y="15"/>
                </a:cubicBezTo>
                <a:cubicBezTo>
                  <a:pt x="446" y="13"/>
                  <a:pt x="446" y="13"/>
                  <a:pt x="446" y="13"/>
                </a:cubicBezTo>
                <a:cubicBezTo>
                  <a:pt x="457" y="13"/>
                  <a:pt x="467" y="13"/>
                  <a:pt x="478" y="13"/>
                </a:cubicBezTo>
                <a:close/>
                <a:moveTo>
                  <a:pt x="20" y="46"/>
                </a:moveTo>
                <a:cubicBezTo>
                  <a:pt x="22" y="46"/>
                  <a:pt x="22" y="46"/>
                  <a:pt x="22" y="46"/>
                </a:cubicBezTo>
                <a:cubicBezTo>
                  <a:pt x="22" y="46"/>
                  <a:pt x="22" y="46"/>
                  <a:pt x="22" y="46"/>
                </a:cubicBezTo>
                <a:lnTo>
                  <a:pt x="20" y="46"/>
                </a:lnTo>
                <a:close/>
                <a:moveTo>
                  <a:pt x="224" y="74"/>
                </a:moveTo>
                <a:cubicBezTo>
                  <a:pt x="214" y="74"/>
                  <a:pt x="214" y="74"/>
                  <a:pt x="214" y="74"/>
                </a:cubicBezTo>
                <a:cubicBezTo>
                  <a:pt x="213" y="74"/>
                  <a:pt x="213" y="74"/>
                  <a:pt x="212" y="74"/>
                </a:cubicBezTo>
                <a:cubicBezTo>
                  <a:pt x="214" y="74"/>
                  <a:pt x="214" y="74"/>
                  <a:pt x="214" y="74"/>
                </a:cubicBezTo>
                <a:cubicBezTo>
                  <a:pt x="216" y="74"/>
                  <a:pt x="217" y="73"/>
                  <a:pt x="218" y="73"/>
                </a:cubicBezTo>
                <a:cubicBezTo>
                  <a:pt x="234" y="73"/>
                  <a:pt x="234" y="73"/>
                  <a:pt x="234" y="73"/>
                </a:cubicBezTo>
                <a:cubicBezTo>
                  <a:pt x="234" y="73"/>
                  <a:pt x="234" y="73"/>
                  <a:pt x="235" y="73"/>
                </a:cubicBezTo>
                <a:cubicBezTo>
                  <a:pt x="234" y="73"/>
                  <a:pt x="234" y="73"/>
                  <a:pt x="234" y="73"/>
                </a:cubicBezTo>
                <a:cubicBezTo>
                  <a:pt x="230" y="73"/>
                  <a:pt x="227" y="73"/>
                  <a:pt x="224" y="74"/>
                </a:cubicBezTo>
                <a:close/>
                <a:moveTo>
                  <a:pt x="380" y="69"/>
                </a:moveTo>
                <a:cubicBezTo>
                  <a:pt x="379" y="69"/>
                  <a:pt x="378" y="69"/>
                  <a:pt x="377" y="69"/>
                </a:cubicBezTo>
                <a:cubicBezTo>
                  <a:pt x="377" y="69"/>
                  <a:pt x="379" y="69"/>
                  <a:pt x="380" y="69"/>
                </a:cubicBezTo>
                <a:close/>
                <a:moveTo>
                  <a:pt x="367" y="70"/>
                </a:moveTo>
                <a:cubicBezTo>
                  <a:pt x="364" y="70"/>
                  <a:pt x="364" y="70"/>
                  <a:pt x="364" y="70"/>
                </a:cubicBezTo>
                <a:cubicBezTo>
                  <a:pt x="364" y="70"/>
                  <a:pt x="364" y="70"/>
                  <a:pt x="364" y="70"/>
                </a:cubicBezTo>
                <a:cubicBezTo>
                  <a:pt x="364" y="70"/>
                  <a:pt x="364" y="70"/>
                  <a:pt x="364" y="70"/>
                </a:cubicBezTo>
                <a:cubicBezTo>
                  <a:pt x="365" y="70"/>
                  <a:pt x="366" y="69"/>
                  <a:pt x="367" y="70"/>
                </a:cubicBezTo>
                <a:close/>
                <a:moveTo>
                  <a:pt x="415" y="11"/>
                </a:moveTo>
                <a:cubicBezTo>
                  <a:pt x="410" y="11"/>
                  <a:pt x="410" y="11"/>
                  <a:pt x="410" y="11"/>
                </a:cubicBezTo>
                <a:cubicBezTo>
                  <a:pt x="411" y="11"/>
                  <a:pt x="413" y="11"/>
                  <a:pt x="415" y="11"/>
                </a:cubicBezTo>
                <a:cubicBezTo>
                  <a:pt x="419" y="11"/>
                  <a:pt x="419" y="11"/>
                  <a:pt x="419" y="11"/>
                </a:cubicBezTo>
                <a:cubicBezTo>
                  <a:pt x="417" y="12"/>
                  <a:pt x="416" y="11"/>
                  <a:pt x="415" y="11"/>
                </a:cubicBezTo>
                <a:close/>
                <a:moveTo>
                  <a:pt x="422" y="12"/>
                </a:moveTo>
                <a:cubicBezTo>
                  <a:pt x="428" y="12"/>
                  <a:pt x="433" y="12"/>
                  <a:pt x="439" y="13"/>
                </a:cubicBezTo>
                <a:cubicBezTo>
                  <a:pt x="433" y="12"/>
                  <a:pt x="428" y="12"/>
                  <a:pt x="422" y="12"/>
                </a:cubicBezTo>
                <a:close/>
              </a:path>
            </a:pathLst>
          </a:custGeom>
          <a:solidFill>
            <a:srgbClr val="2C3C5E"/>
          </a:solidFill>
          <a:ln>
            <a:noFill/>
          </a:ln>
        </p:spPr>
        <p:txBody>
          <a:bodyPr vert="horz" wrap="square" lIns="91440" tIns="45720" rIns="91440" bIns="45720" numCol="1" anchor="t" anchorCtr="0" compatLnSpc="1"/>
          <a:lstStyle/>
          <a:p>
            <a:pPr lvl="0"/>
            <a:endParaRPr lang="zh-CN" altLang="en-US" dirty="0"/>
          </a:p>
        </p:txBody>
      </p:sp>
      <p:sp>
        <p:nvSpPr>
          <p:cNvPr id="8" name="矩形 7"/>
          <p:cNvSpPr/>
          <p:nvPr/>
        </p:nvSpPr>
        <p:spPr>
          <a:xfrm>
            <a:off x="5496481" y="361889"/>
            <a:ext cx="1198880" cy="398780"/>
          </a:xfrm>
          <a:prstGeom prst="rect">
            <a:avLst/>
          </a:prstGeom>
        </p:spPr>
        <p:txBody>
          <a:bodyPr wrap="none">
            <a:spAutoFit/>
          </a:bodyPr>
          <a:lstStyle/>
          <a:p>
            <a:pPr algn="ctr"/>
            <a:r>
              <a:rPr lang="zh-CN" altLang="en-US" sz="2000" dirty="0">
                <a:solidFill>
                  <a:schemeClr val="bg1"/>
                </a:solidFill>
                <a:latin typeface="方正清刻本悦宋简体" panose="02010600030101010101" pitchFamily="2" charset="-122"/>
                <a:ea typeface="方正清刻本悦宋简体" panose="02010600030101010101" pitchFamily="2" charset="-122"/>
              </a:rPr>
              <a:t>工匠修行</a:t>
            </a:r>
            <a:endParaRPr lang="zh-CN" altLang="en-US" sz="2000" dirty="0">
              <a:solidFill>
                <a:schemeClr val="bg1"/>
              </a:solidFill>
              <a:latin typeface="方正清刻本悦宋简体" panose="02010600030101010101" pitchFamily="2" charset="-122"/>
              <a:ea typeface="方正清刻本悦宋简体" panose="02010600030101010101" pitchFamily="2" charset="-122"/>
            </a:endParaRPr>
          </a:p>
        </p:txBody>
      </p:sp>
      <p:sp>
        <p:nvSpPr>
          <p:cNvPr id="9" name="文本框 8"/>
          <p:cNvSpPr txBox="1"/>
          <p:nvPr/>
        </p:nvSpPr>
        <p:spPr>
          <a:xfrm>
            <a:off x="546735" y="852805"/>
            <a:ext cx="9573895" cy="1938020"/>
          </a:xfrm>
          <a:prstGeom prst="rect">
            <a:avLst/>
          </a:prstGeom>
          <a:noFill/>
        </p:spPr>
        <p:txBody>
          <a:bodyPr wrap="square" rtlCol="0">
            <a:spAutoFit/>
          </a:bodyPr>
          <a:lstStyle/>
          <a:p>
            <a:pPr>
              <a:lnSpc>
                <a:spcPct val="150000"/>
              </a:lnSpc>
            </a:pPr>
            <a:r>
              <a:rPr lang="en-US" altLang="zh-CN" sz="1600" b="1" dirty="0">
                <a:solidFill>
                  <a:schemeClr val="bg2">
                    <a:lumMod val="10000"/>
                  </a:schemeClr>
                </a:solidFill>
                <a:latin typeface="宋体" panose="02010600030101010101" pitchFamily="2" charset="-122"/>
                <a:ea typeface="宋体" panose="02010600030101010101" pitchFamily="2" charset="-122"/>
                <a:sym typeface="+mn-ea"/>
              </a:rPr>
              <a:t>实践内容</a:t>
            </a:r>
            <a:endParaRPr lang="en-US" altLang="zh-CN" sz="1600" b="1" dirty="0">
              <a:solidFill>
                <a:schemeClr val="bg2">
                  <a:lumMod val="10000"/>
                </a:schemeClr>
              </a:solidFill>
              <a:latin typeface="宋体" panose="02010600030101010101" pitchFamily="2" charset="-122"/>
              <a:ea typeface="宋体" panose="02010600030101010101" pitchFamily="2" charset="-122"/>
              <a:sym typeface="+mn-ea"/>
            </a:endParaRPr>
          </a:p>
          <a:p>
            <a:pPr>
              <a:lnSpc>
                <a:spcPct val="150000"/>
              </a:lnSpc>
            </a:pPr>
            <a:r>
              <a:rPr lang="en-US" altLang="zh-CN" sz="1600" dirty="0">
                <a:solidFill>
                  <a:schemeClr val="bg2">
                    <a:lumMod val="10000"/>
                  </a:schemeClr>
                </a:solidFill>
                <a:latin typeface="宋体" panose="02010600030101010101" pitchFamily="2" charset="-122"/>
                <a:ea typeface="宋体" panose="02010600030101010101" pitchFamily="2" charset="-122"/>
                <a:sym typeface="+mn-ea"/>
              </a:rPr>
              <a:t>1. 准备阶段</a:t>
            </a:r>
            <a:endParaRPr lang="en-US" altLang="zh-CN" sz="1600" dirty="0">
              <a:solidFill>
                <a:schemeClr val="bg2">
                  <a:lumMod val="10000"/>
                </a:schemeClr>
              </a:solidFill>
              <a:latin typeface="宋体" panose="02010600030101010101" pitchFamily="2" charset="-122"/>
              <a:ea typeface="宋体" panose="02010600030101010101" pitchFamily="2" charset="-122"/>
              <a:sym typeface="+mn-ea"/>
            </a:endParaRPr>
          </a:p>
          <a:p>
            <a:pPr>
              <a:lnSpc>
                <a:spcPct val="150000"/>
              </a:lnSpc>
            </a:pPr>
            <a:r>
              <a:rPr lang="en-US" altLang="zh-CN" sz="1600" dirty="0">
                <a:solidFill>
                  <a:schemeClr val="bg2">
                    <a:lumMod val="10000"/>
                  </a:schemeClr>
                </a:solidFill>
                <a:latin typeface="宋体" panose="02010600030101010101" pitchFamily="2" charset="-122"/>
                <a:ea typeface="宋体" panose="02010600030101010101" pitchFamily="2" charset="-122"/>
                <a:sym typeface="+mn-ea"/>
              </a:rPr>
              <a:t>（1）出团前一天先准备相关物品，如工作证、导游帽、扩音器、导游旗等。</a:t>
            </a:r>
            <a:endParaRPr lang="en-US" altLang="zh-CN" sz="1600" dirty="0">
              <a:solidFill>
                <a:schemeClr val="bg2">
                  <a:lumMod val="10000"/>
                </a:schemeClr>
              </a:solidFill>
              <a:latin typeface="宋体" panose="02010600030101010101" pitchFamily="2" charset="-122"/>
              <a:ea typeface="宋体" panose="02010600030101010101" pitchFamily="2" charset="-122"/>
              <a:sym typeface="+mn-ea"/>
            </a:endParaRPr>
          </a:p>
          <a:p>
            <a:pPr>
              <a:lnSpc>
                <a:spcPct val="150000"/>
              </a:lnSpc>
            </a:pPr>
            <a:r>
              <a:rPr lang="en-US" altLang="zh-CN" sz="1600" dirty="0">
                <a:solidFill>
                  <a:schemeClr val="bg2">
                    <a:lumMod val="10000"/>
                  </a:schemeClr>
                </a:solidFill>
                <a:latin typeface="宋体" panose="02010600030101010101" pitchFamily="2" charset="-122"/>
                <a:ea typeface="宋体" panose="02010600030101010101" pitchFamily="2" charset="-122"/>
                <a:sym typeface="+mn-ea"/>
              </a:rPr>
              <a:t>（2）出团前一天晚上联系相关司机及领队，确定具体的接团时间及地点。</a:t>
            </a:r>
            <a:endParaRPr lang="en-US" altLang="zh-CN" sz="1600" dirty="0">
              <a:solidFill>
                <a:schemeClr val="bg2">
                  <a:lumMod val="10000"/>
                </a:schemeClr>
              </a:solidFill>
              <a:latin typeface="宋体" panose="02010600030101010101" pitchFamily="2" charset="-122"/>
              <a:ea typeface="宋体" panose="02010600030101010101" pitchFamily="2" charset="-122"/>
              <a:sym typeface="+mn-ea"/>
            </a:endParaRPr>
          </a:p>
          <a:p>
            <a:pPr>
              <a:lnSpc>
                <a:spcPct val="150000"/>
              </a:lnSpc>
            </a:pPr>
            <a:r>
              <a:rPr lang="en-US" altLang="zh-CN" sz="1600" dirty="0">
                <a:solidFill>
                  <a:schemeClr val="bg2">
                    <a:lumMod val="10000"/>
                  </a:schemeClr>
                </a:solidFill>
                <a:latin typeface="宋体" panose="02010600030101010101" pitchFamily="2" charset="-122"/>
                <a:ea typeface="宋体" panose="02010600030101010101" pitchFamily="2" charset="-122"/>
                <a:sym typeface="+mn-ea"/>
              </a:rPr>
              <a:t>（3）准备笔记本，以便对带团过程中所遇问题做好记录。</a:t>
            </a:r>
            <a:endParaRPr lang="en-US" altLang="zh-CN" sz="1600" dirty="0">
              <a:solidFill>
                <a:schemeClr val="bg2">
                  <a:lumMod val="10000"/>
                </a:schemeClr>
              </a:solidFill>
              <a:latin typeface="宋体" panose="02010600030101010101" pitchFamily="2" charset="-122"/>
              <a:ea typeface="宋体" panose="02010600030101010101" pitchFamily="2" charset="-122"/>
              <a:sym typeface="+mn-ea"/>
            </a:endParaRPr>
          </a:p>
        </p:txBody>
      </p:sp>
      <p:pic>
        <p:nvPicPr>
          <p:cNvPr id="2" name="图片 1"/>
          <p:cNvPicPr>
            <a:picLocks noChangeAspect="1"/>
          </p:cNvPicPr>
          <p:nvPr/>
        </p:nvPicPr>
        <p:blipFill>
          <a:blip r:embed="rId1"/>
          <a:stretch>
            <a:fillRect/>
          </a:stretch>
        </p:blipFill>
        <p:spPr>
          <a:xfrm>
            <a:off x="546735" y="2882900"/>
            <a:ext cx="6768465" cy="3180080"/>
          </a:xfrm>
          <a:prstGeom prst="rect">
            <a:avLst/>
          </a:prstGeom>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192"/>
          <p:cNvSpPr>
            <a:spLocks noEditPoints="1"/>
          </p:cNvSpPr>
          <p:nvPr/>
        </p:nvSpPr>
        <p:spPr bwMode="auto">
          <a:xfrm rot="10800000" flipH="1" flipV="1">
            <a:off x="4586232" y="270800"/>
            <a:ext cx="3486633" cy="582290"/>
          </a:xfrm>
          <a:custGeom>
            <a:avLst/>
            <a:gdLst>
              <a:gd name="T0" fmla="*/ 460 w 478"/>
              <a:gd name="T1" fmla="*/ 10 h 77"/>
              <a:gd name="T2" fmla="*/ 130 w 478"/>
              <a:gd name="T3" fmla="*/ 3 h 77"/>
              <a:gd name="T4" fmla="*/ 95 w 478"/>
              <a:gd name="T5" fmla="*/ 2 h 77"/>
              <a:gd name="T6" fmla="*/ 5 w 478"/>
              <a:gd name="T7" fmla="*/ 5 h 77"/>
              <a:gd name="T8" fmla="*/ 0 w 478"/>
              <a:gd name="T9" fmla="*/ 9 h 77"/>
              <a:gd name="T10" fmla="*/ 1 w 478"/>
              <a:gd name="T11" fmla="*/ 17 h 77"/>
              <a:gd name="T12" fmla="*/ 2 w 478"/>
              <a:gd name="T13" fmla="*/ 20 h 77"/>
              <a:gd name="T14" fmla="*/ 2 w 478"/>
              <a:gd name="T15" fmla="*/ 25 h 77"/>
              <a:gd name="T16" fmla="*/ 11 w 478"/>
              <a:gd name="T17" fmla="*/ 26 h 77"/>
              <a:gd name="T18" fmla="*/ 14 w 478"/>
              <a:gd name="T19" fmla="*/ 35 h 77"/>
              <a:gd name="T20" fmla="*/ 12 w 478"/>
              <a:gd name="T21" fmla="*/ 40 h 77"/>
              <a:gd name="T22" fmla="*/ 18 w 478"/>
              <a:gd name="T23" fmla="*/ 41 h 77"/>
              <a:gd name="T24" fmla="*/ 20 w 478"/>
              <a:gd name="T25" fmla="*/ 46 h 77"/>
              <a:gd name="T26" fmla="*/ 16 w 478"/>
              <a:gd name="T27" fmla="*/ 49 h 77"/>
              <a:gd name="T28" fmla="*/ 30 w 478"/>
              <a:gd name="T29" fmla="*/ 59 h 77"/>
              <a:gd name="T30" fmla="*/ 17 w 478"/>
              <a:gd name="T31" fmla="*/ 63 h 77"/>
              <a:gd name="T32" fmla="*/ 161 w 478"/>
              <a:gd name="T33" fmla="*/ 76 h 77"/>
              <a:gd name="T34" fmla="*/ 311 w 478"/>
              <a:gd name="T35" fmla="*/ 74 h 77"/>
              <a:gd name="T36" fmla="*/ 401 w 478"/>
              <a:gd name="T37" fmla="*/ 73 h 77"/>
              <a:gd name="T38" fmla="*/ 368 w 478"/>
              <a:gd name="T39" fmla="*/ 70 h 77"/>
              <a:gd name="T40" fmla="*/ 372 w 478"/>
              <a:gd name="T41" fmla="*/ 68 h 77"/>
              <a:gd name="T42" fmla="*/ 372 w 478"/>
              <a:gd name="T43" fmla="*/ 66 h 77"/>
              <a:gd name="T44" fmla="*/ 412 w 478"/>
              <a:gd name="T45" fmla="*/ 66 h 77"/>
              <a:gd name="T46" fmla="*/ 429 w 478"/>
              <a:gd name="T47" fmla="*/ 66 h 77"/>
              <a:gd name="T48" fmla="*/ 415 w 478"/>
              <a:gd name="T49" fmla="*/ 65 h 77"/>
              <a:gd name="T50" fmla="*/ 393 w 478"/>
              <a:gd name="T51" fmla="*/ 64 h 77"/>
              <a:gd name="T52" fmla="*/ 330 w 478"/>
              <a:gd name="T53" fmla="*/ 63 h 77"/>
              <a:gd name="T54" fmla="*/ 378 w 478"/>
              <a:gd name="T55" fmla="*/ 60 h 77"/>
              <a:gd name="T56" fmla="*/ 406 w 478"/>
              <a:gd name="T57" fmla="*/ 60 h 77"/>
              <a:gd name="T58" fmla="*/ 403 w 478"/>
              <a:gd name="T59" fmla="*/ 59 h 77"/>
              <a:gd name="T60" fmla="*/ 399 w 478"/>
              <a:gd name="T61" fmla="*/ 56 h 77"/>
              <a:gd name="T62" fmla="*/ 381 w 478"/>
              <a:gd name="T63" fmla="*/ 54 h 77"/>
              <a:gd name="T64" fmla="*/ 388 w 478"/>
              <a:gd name="T65" fmla="*/ 54 h 77"/>
              <a:gd name="T66" fmla="*/ 367 w 478"/>
              <a:gd name="T67" fmla="*/ 49 h 77"/>
              <a:gd name="T68" fmla="*/ 383 w 478"/>
              <a:gd name="T69" fmla="*/ 49 h 77"/>
              <a:gd name="T70" fmla="*/ 368 w 478"/>
              <a:gd name="T71" fmla="*/ 46 h 77"/>
              <a:gd name="T72" fmla="*/ 400 w 478"/>
              <a:gd name="T73" fmla="*/ 44 h 77"/>
              <a:gd name="T74" fmla="*/ 408 w 478"/>
              <a:gd name="T75" fmla="*/ 42 h 77"/>
              <a:gd name="T76" fmla="*/ 451 w 478"/>
              <a:gd name="T77" fmla="*/ 42 h 77"/>
              <a:gd name="T78" fmla="*/ 373 w 478"/>
              <a:gd name="T79" fmla="*/ 38 h 77"/>
              <a:gd name="T80" fmla="*/ 435 w 478"/>
              <a:gd name="T81" fmla="*/ 34 h 77"/>
              <a:gd name="T82" fmla="*/ 445 w 478"/>
              <a:gd name="T83" fmla="*/ 31 h 77"/>
              <a:gd name="T84" fmla="*/ 449 w 478"/>
              <a:gd name="T85" fmla="*/ 29 h 77"/>
              <a:gd name="T86" fmla="*/ 464 w 478"/>
              <a:gd name="T87" fmla="*/ 25 h 77"/>
              <a:gd name="T88" fmla="*/ 443 w 478"/>
              <a:gd name="T89" fmla="*/ 20 h 77"/>
              <a:gd name="T90" fmla="*/ 455 w 478"/>
              <a:gd name="T91" fmla="*/ 15 h 77"/>
              <a:gd name="T92" fmla="*/ 22 w 478"/>
              <a:gd name="T93" fmla="*/ 46 h 77"/>
              <a:gd name="T94" fmla="*/ 212 w 478"/>
              <a:gd name="T95" fmla="*/ 74 h 77"/>
              <a:gd name="T96" fmla="*/ 234 w 478"/>
              <a:gd name="T97" fmla="*/ 73 h 77"/>
              <a:gd name="T98" fmla="*/ 367 w 478"/>
              <a:gd name="T99" fmla="*/ 70 h 77"/>
              <a:gd name="T100" fmla="*/ 415 w 478"/>
              <a:gd name="T101" fmla="*/ 11 h 77"/>
              <a:gd name="T102" fmla="*/ 422 w 478"/>
              <a:gd name="T103" fmla="*/ 12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78" h="77">
                <a:moveTo>
                  <a:pt x="478" y="13"/>
                </a:moveTo>
                <a:cubicBezTo>
                  <a:pt x="472" y="13"/>
                  <a:pt x="468" y="13"/>
                  <a:pt x="462" y="12"/>
                </a:cubicBezTo>
                <a:cubicBezTo>
                  <a:pt x="461" y="11"/>
                  <a:pt x="465" y="12"/>
                  <a:pt x="464" y="11"/>
                </a:cubicBezTo>
                <a:cubicBezTo>
                  <a:pt x="434" y="9"/>
                  <a:pt x="403" y="9"/>
                  <a:pt x="373" y="7"/>
                </a:cubicBezTo>
                <a:cubicBezTo>
                  <a:pt x="402" y="6"/>
                  <a:pt x="431" y="10"/>
                  <a:pt x="460" y="10"/>
                </a:cubicBezTo>
                <a:cubicBezTo>
                  <a:pt x="436" y="6"/>
                  <a:pt x="407" y="7"/>
                  <a:pt x="381" y="5"/>
                </a:cubicBezTo>
                <a:cubicBezTo>
                  <a:pt x="288" y="3"/>
                  <a:pt x="288" y="3"/>
                  <a:pt x="288" y="3"/>
                </a:cubicBezTo>
                <a:cubicBezTo>
                  <a:pt x="222" y="3"/>
                  <a:pt x="222" y="3"/>
                  <a:pt x="222" y="3"/>
                </a:cubicBezTo>
                <a:cubicBezTo>
                  <a:pt x="130" y="4"/>
                  <a:pt x="130" y="4"/>
                  <a:pt x="130" y="4"/>
                </a:cubicBezTo>
                <a:cubicBezTo>
                  <a:pt x="130" y="3"/>
                  <a:pt x="130" y="3"/>
                  <a:pt x="130" y="3"/>
                </a:cubicBezTo>
                <a:cubicBezTo>
                  <a:pt x="127" y="2"/>
                  <a:pt x="125" y="3"/>
                  <a:pt x="123" y="3"/>
                </a:cubicBezTo>
                <a:cubicBezTo>
                  <a:pt x="124" y="3"/>
                  <a:pt x="125" y="3"/>
                  <a:pt x="125" y="4"/>
                </a:cubicBezTo>
                <a:cubicBezTo>
                  <a:pt x="122" y="4"/>
                  <a:pt x="118" y="3"/>
                  <a:pt x="115" y="4"/>
                </a:cubicBezTo>
                <a:cubicBezTo>
                  <a:pt x="112" y="3"/>
                  <a:pt x="107" y="4"/>
                  <a:pt x="102" y="3"/>
                </a:cubicBezTo>
                <a:cubicBezTo>
                  <a:pt x="100" y="2"/>
                  <a:pt x="98" y="2"/>
                  <a:pt x="95" y="2"/>
                </a:cubicBezTo>
                <a:cubicBezTo>
                  <a:pt x="70" y="2"/>
                  <a:pt x="50" y="0"/>
                  <a:pt x="24" y="1"/>
                </a:cubicBezTo>
                <a:cubicBezTo>
                  <a:pt x="18" y="2"/>
                  <a:pt x="10" y="1"/>
                  <a:pt x="6" y="4"/>
                </a:cubicBezTo>
                <a:cubicBezTo>
                  <a:pt x="6" y="5"/>
                  <a:pt x="8" y="5"/>
                  <a:pt x="8" y="5"/>
                </a:cubicBezTo>
                <a:cubicBezTo>
                  <a:pt x="7" y="5"/>
                  <a:pt x="6" y="6"/>
                  <a:pt x="5" y="5"/>
                </a:cubicBezTo>
                <a:cubicBezTo>
                  <a:pt x="5" y="5"/>
                  <a:pt x="5" y="5"/>
                  <a:pt x="5" y="5"/>
                </a:cubicBezTo>
                <a:cubicBezTo>
                  <a:pt x="0" y="6"/>
                  <a:pt x="0" y="6"/>
                  <a:pt x="0" y="6"/>
                </a:cubicBezTo>
                <a:cubicBezTo>
                  <a:pt x="2" y="7"/>
                  <a:pt x="2" y="7"/>
                  <a:pt x="2" y="7"/>
                </a:cubicBezTo>
                <a:cubicBezTo>
                  <a:pt x="2" y="7"/>
                  <a:pt x="2" y="7"/>
                  <a:pt x="2" y="7"/>
                </a:cubicBezTo>
                <a:cubicBezTo>
                  <a:pt x="4" y="8"/>
                  <a:pt x="4" y="8"/>
                  <a:pt x="4" y="8"/>
                </a:cubicBezTo>
                <a:cubicBezTo>
                  <a:pt x="3" y="8"/>
                  <a:pt x="1" y="9"/>
                  <a:pt x="0" y="9"/>
                </a:cubicBezTo>
                <a:cubicBezTo>
                  <a:pt x="0" y="11"/>
                  <a:pt x="0" y="13"/>
                  <a:pt x="3" y="13"/>
                </a:cubicBezTo>
                <a:cubicBezTo>
                  <a:pt x="0" y="13"/>
                  <a:pt x="0" y="13"/>
                  <a:pt x="0" y="13"/>
                </a:cubicBezTo>
                <a:cubicBezTo>
                  <a:pt x="0" y="14"/>
                  <a:pt x="0" y="14"/>
                  <a:pt x="0" y="14"/>
                </a:cubicBezTo>
                <a:cubicBezTo>
                  <a:pt x="0" y="15"/>
                  <a:pt x="2" y="15"/>
                  <a:pt x="3" y="15"/>
                </a:cubicBezTo>
                <a:cubicBezTo>
                  <a:pt x="1" y="17"/>
                  <a:pt x="1" y="17"/>
                  <a:pt x="1" y="17"/>
                </a:cubicBezTo>
                <a:cubicBezTo>
                  <a:pt x="2" y="17"/>
                  <a:pt x="2" y="17"/>
                  <a:pt x="2" y="17"/>
                </a:cubicBezTo>
                <a:cubicBezTo>
                  <a:pt x="1" y="18"/>
                  <a:pt x="1" y="18"/>
                  <a:pt x="1" y="18"/>
                </a:cubicBezTo>
                <a:cubicBezTo>
                  <a:pt x="3" y="18"/>
                  <a:pt x="1" y="19"/>
                  <a:pt x="1" y="19"/>
                </a:cubicBezTo>
                <a:cubicBezTo>
                  <a:pt x="4" y="20"/>
                  <a:pt x="4" y="20"/>
                  <a:pt x="4" y="20"/>
                </a:cubicBezTo>
                <a:cubicBezTo>
                  <a:pt x="5" y="21"/>
                  <a:pt x="2" y="20"/>
                  <a:pt x="2" y="20"/>
                </a:cubicBezTo>
                <a:cubicBezTo>
                  <a:pt x="3" y="21"/>
                  <a:pt x="5" y="21"/>
                  <a:pt x="6" y="21"/>
                </a:cubicBezTo>
                <a:cubicBezTo>
                  <a:pt x="5" y="22"/>
                  <a:pt x="3" y="21"/>
                  <a:pt x="1" y="21"/>
                </a:cubicBezTo>
                <a:cubicBezTo>
                  <a:pt x="1" y="22"/>
                  <a:pt x="1" y="22"/>
                  <a:pt x="1" y="22"/>
                </a:cubicBezTo>
                <a:cubicBezTo>
                  <a:pt x="2" y="24"/>
                  <a:pt x="6" y="24"/>
                  <a:pt x="10" y="24"/>
                </a:cubicBezTo>
                <a:cubicBezTo>
                  <a:pt x="7" y="25"/>
                  <a:pt x="5" y="25"/>
                  <a:pt x="2" y="25"/>
                </a:cubicBezTo>
                <a:cubicBezTo>
                  <a:pt x="2" y="26"/>
                  <a:pt x="2" y="26"/>
                  <a:pt x="2" y="26"/>
                </a:cubicBezTo>
                <a:cubicBezTo>
                  <a:pt x="3" y="27"/>
                  <a:pt x="5" y="26"/>
                  <a:pt x="5" y="27"/>
                </a:cubicBezTo>
                <a:cubicBezTo>
                  <a:pt x="10" y="27"/>
                  <a:pt x="10" y="27"/>
                  <a:pt x="10" y="27"/>
                </a:cubicBezTo>
                <a:cubicBezTo>
                  <a:pt x="9" y="27"/>
                  <a:pt x="9" y="27"/>
                  <a:pt x="9" y="27"/>
                </a:cubicBezTo>
                <a:cubicBezTo>
                  <a:pt x="9" y="26"/>
                  <a:pt x="10" y="26"/>
                  <a:pt x="11" y="26"/>
                </a:cubicBezTo>
                <a:cubicBezTo>
                  <a:pt x="15" y="26"/>
                  <a:pt x="12" y="30"/>
                  <a:pt x="14" y="30"/>
                </a:cubicBezTo>
                <a:cubicBezTo>
                  <a:pt x="12" y="32"/>
                  <a:pt x="9" y="30"/>
                  <a:pt x="6" y="31"/>
                </a:cubicBezTo>
                <a:cubicBezTo>
                  <a:pt x="9" y="32"/>
                  <a:pt x="12" y="31"/>
                  <a:pt x="16" y="31"/>
                </a:cubicBezTo>
                <a:cubicBezTo>
                  <a:pt x="17" y="34"/>
                  <a:pt x="17" y="34"/>
                  <a:pt x="17" y="34"/>
                </a:cubicBezTo>
                <a:cubicBezTo>
                  <a:pt x="14" y="35"/>
                  <a:pt x="14" y="35"/>
                  <a:pt x="14" y="35"/>
                </a:cubicBezTo>
                <a:cubicBezTo>
                  <a:pt x="21" y="35"/>
                  <a:pt x="21" y="35"/>
                  <a:pt x="21" y="35"/>
                </a:cubicBezTo>
                <a:cubicBezTo>
                  <a:pt x="22" y="35"/>
                  <a:pt x="23" y="35"/>
                  <a:pt x="23" y="36"/>
                </a:cubicBezTo>
                <a:cubicBezTo>
                  <a:pt x="23" y="37"/>
                  <a:pt x="22" y="37"/>
                  <a:pt x="21" y="37"/>
                </a:cubicBezTo>
                <a:cubicBezTo>
                  <a:pt x="18" y="41"/>
                  <a:pt x="11" y="37"/>
                  <a:pt x="6" y="38"/>
                </a:cubicBezTo>
                <a:cubicBezTo>
                  <a:pt x="7" y="39"/>
                  <a:pt x="10" y="39"/>
                  <a:pt x="12" y="40"/>
                </a:cubicBezTo>
                <a:cubicBezTo>
                  <a:pt x="16" y="39"/>
                  <a:pt x="18" y="38"/>
                  <a:pt x="21" y="39"/>
                </a:cubicBezTo>
                <a:cubicBezTo>
                  <a:pt x="19" y="40"/>
                  <a:pt x="19" y="40"/>
                  <a:pt x="19" y="40"/>
                </a:cubicBezTo>
                <a:cubicBezTo>
                  <a:pt x="20" y="40"/>
                  <a:pt x="20" y="40"/>
                  <a:pt x="20" y="40"/>
                </a:cubicBezTo>
                <a:cubicBezTo>
                  <a:pt x="20" y="40"/>
                  <a:pt x="21" y="40"/>
                  <a:pt x="21" y="41"/>
                </a:cubicBezTo>
                <a:cubicBezTo>
                  <a:pt x="18" y="41"/>
                  <a:pt x="18" y="41"/>
                  <a:pt x="18" y="41"/>
                </a:cubicBezTo>
                <a:cubicBezTo>
                  <a:pt x="19" y="41"/>
                  <a:pt x="19" y="41"/>
                  <a:pt x="19" y="41"/>
                </a:cubicBezTo>
                <a:cubicBezTo>
                  <a:pt x="20" y="41"/>
                  <a:pt x="21" y="42"/>
                  <a:pt x="22" y="41"/>
                </a:cubicBezTo>
                <a:cubicBezTo>
                  <a:pt x="22" y="43"/>
                  <a:pt x="22" y="43"/>
                  <a:pt x="22" y="43"/>
                </a:cubicBezTo>
                <a:cubicBezTo>
                  <a:pt x="20" y="44"/>
                  <a:pt x="22" y="46"/>
                  <a:pt x="19" y="46"/>
                </a:cubicBezTo>
                <a:cubicBezTo>
                  <a:pt x="20" y="46"/>
                  <a:pt x="20" y="46"/>
                  <a:pt x="20" y="46"/>
                </a:cubicBezTo>
                <a:cubicBezTo>
                  <a:pt x="16" y="47"/>
                  <a:pt x="12" y="44"/>
                  <a:pt x="9" y="46"/>
                </a:cubicBezTo>
                <a:cubicBezTo>
                  <a:pt x="13" y="47"/>
                  <a:pt x="19" y="46"/>
                  <a:pt x="23" y="48"/>
                </a:cubicBezTo>
                <a:cubicBezTo>
                  <a:pt x="22" y="49"/>
                  <a:pt x="22" y="49"/>
                  <a:pt x="22" y="49"/>
                </a:cubicBezTo>
                <a:cubicBezTo>
                  <a:pt x="21" y="48"/>
                  <a:pt x="21" y="48"/>
                  <a:pt x="21" y="48"/>
                </a:cubicBezTo>
                <a:cubicBezTo>
                  <a:pt x="19" y="48"/>
                  <a:pt x="17" y="49"/>
                  <a:pt x="16" y="49"/>
                </a:cubicBezTo>
                <a:cubicBezTo>
                  <a:pt x="17" y="49"/>
                  <a:pt x="19" y="49"/>
                  <a:pt x="20" y="49"/>
                </a:cubicBezTo>
                <a:cubicBezTo>
                  <a:pt x="22" y="50"/>
                  <a:pt x="25" y="51"/>
                  <a:pt x="24" y="53"/>
                </a:cubicBezTo>
                <a:cubicBezTo>
                  <a:pt x="19" y="53"/>
                  <a:pt x="19" y="53"/>
                  <a:pt x="19" y="53"/>
                </a:cubicBezTo>
                <a:cubicBezTo>
                  <a:pt x="26" y="55"/>
                  <a:pt x="26" y="55"/>
                  <a:pt x="26" y="55"/>
                </a:cubicBezTo>
                <a:cubicBezTo>
                  <a:pt x="25" y="57"/>
                  <a:pt x="29" y="58"/>
                  <a:pt x="30" y="59"/>
                </a:cubicBezTo>
                <a:cubicBezTo>
                  <a:pt x="29" y="60"/>
                  <a:pt x="27" y="59"/>
                  <a:pt x="26" y="60"/>
                </a:cubicBezTo>
                <a:cubicBezTo>
                  <a:pt x="22" y="61"/>
                  <a:pt x="28" y="62"/>
                  <a:pt x="26" y="64"/>
                </a:cubicBezTo>
                <a:cubicBezTo>
                  <a:pt x="27" y="64"/>
                  <a:pt x="29" y="64"/>
                  <a:pt x="30" y="65"/>
                </a:cubicBezTo>
                <a:cubicBezTo>
                  <a:pt x="30" y="65"/>
                  <a:pt x="29" y="66"/>
                  <a:pt x="29" y="66"/>
                </a:cubicBezTo>
                <a:cubicBezTo>
                  <a:pt x="25" y="64"/>
                  <a:pt x="21" y="63"/>
                  <a:pt x="17" y="63"/>
                </a:cubicBezTo>
                <a:cubicBezTo>
                  <a:pt x="22" y="66"/>
                  <a:pt x="22" y="66"/>
                  <a:pt x="22" y="66"/>
                </a:cubicBezTo>
                <a:cubicBezTo>
                  <a:pt x="30" y="66"/>
                  <a:pt x="36" y="70"/>
                  <a:pt x="44" y="70"/>
                </a:cubicBezTo>
                <a:cubicBezTo>
                  <a:pt x="51" y="73"/>
                  <a:pt x="61" y="73"/>
                  <a:pt x="70" y="75"/>
                </a:cubicBezTo>
                <a:cubicBezTo>
                  <a:pt x="82" y="75"/>
                  <a:pt x="93" y="77"/>
                  <a:pt x="104" y="77"/>
                </a:cubicBezTo>
                <a:cubicBezTo>
                  <a:pt x="123" y="76"/>
                  <a:pt x="142" y="76"/>
                  <a:pt x="161" y="76"/>
                </a:cubicBezTo>
                <a:cubicBezTo>
                  <a:pt x="258" y="76"/>
                  <a:pt x="258" y="76"/>
                  <a:pt x="258" y="76"/>
                </a:cubicBezTo>
                <a:cubicBezTo>
                  <a:pt x="286" y="75"/>
                  <a:pt x="315" y="77"/>
                  <a:pt x="341" y="75"/>
                </a:cubicBezTo>
                <a:cubicBezTo>
                  <a:pt x="336" y="75"/>
                  <a:pt x="331" y="74"/>
                  <a:pt x="326" y="75"/>
                </a:cubicBezTo>
                <a:cubicBezTo>
                  <a:pt x="323" y="75"/>
                  <a:pt x="321" y="74"/>
                  <a:pt x="319" y="75"/>
                </a:cubicBezTo>
                <a:cubicBezTo>
                  <a:pt x="316" y="75"/>
                  <a:pt x="313" y="75"/>
                  <a:pt x="311" y="74"/>
                </a:cubicBezTo>
                <a:cubicBezTo>
                  <a:pt x="280" y="74"/>
                  <a:pt x="280" y="74"/>
                  <a:pt x="280" y="74"/>
                </a:cubicBezTo>
                <a:cubicBezTo>
                  <a:pt x="279" y="74"/>
                  <a:pt x="279" y="74"/>
                  <a:pt x="279" y="74"/>
                </a:cubicBezTo>
                <a:cubicBezTo>
                  <a:pt x="276" y="74"/>
                  <a:pt x="272" y="75"/>
                  <a:pt x="270" y="74"/>
                </a:cubicBezTo>
                <a:cubicBezTo>
                  <a:pt x="271" y="73"/>
                  <a:pt x="271" y="73"/>
                  <a:pt x="271" y="73"/>
                </a:cubicBezTo>
                <a:cubicBezTo>
                  <a:pt x="401" y="73"/>
                  <a:pt x="401" y="73"/>
                  <a:pt x="401" y="73"/>
                </a:cubicBezTo>
                <a:cubicBezTo>
                  <a:pt x="415" y="72"/>
                  <a:pt x="415" y="72"/>
                  <a:pt x="415" y="72"/>
                </a:cubicBezTo>
                <a:cubicBezTo>
                  <a:pt x="384" y="72"/>
                  <a:pt x="352" y="72"/>
                  <a:pt x="320" y="71"/>
                </a:cubicBezTo>
                <a:cubicBezTo>
                  <a:pt x="309" y="71"/>
                  <a:pt x="297" y="72"/>
                  <a:pt x="286" y="70"/>
                </a:cubicBezTo>
                <a:cubicBezTo>
                  <a:pt x="312" y="70"/>
                  <a:pt x="341" y="71"/>
                  <a:pt x="368" y="70"/>
                </a:cubicBezTo>
                <a:cubicBezTo>
                  <a:pt x="368" y="70"/>
                  <a:pt x="368" y="70"/>
                  <a:pt x="368" y="70"/>
                </a:cubicBezTo>
                <a:cubicBezTo>
                  <a:pt x="369" y="69"/>
                  <a:pt x="369" y="69"/>
                  <a:pt x="369" y="69"/>
                </a:cubicBezTo>
                <a:cubicBezTo>
                  <a:pt x="370" y="70"/>
                  <a:pt x="371" y="69"/>
                  <a:pt x="372" y="69"/>
                </a:cubicBezTo>
                <a:cubicBezTo>
                  <a:pt x="376" y="69"/>
                  <a:pt x="383" y="71"/>
                  <a:pt x="387" y="69"/>
                </a:cubicBezTo>
                <a:cubicBezTo>
                  <a:pt x="373" y="68"/>
                  <a:pt x="373" y="68"/>
                  <a:pt x="373" y="68"/>
                </a:cubicBezTo>
                <a:cubicBezTo>
                  <a:pt x="372" y="68"/>
                  <a:pt x="372" y="68"/>
                  <a:pt x="372" y="68"/>
                </a:cubicBezTo>
                <a:cubicBezTo>
                  <a:pt x="374" y="67"/>
                  <a:pt x="374" y="67"/>
                  <a:pt x="374" y="67"/>
                </a:cubicBezTo>
                <a:cubicBezTo>
                  <a:pt x="371" y="67"/>
                  <a:pt x="371" y="67"/>
                  <a:pt x="371" y="67"/>
                </a:cubicBezTo>
                <a:cubicBezTo>
                  <a:pt x="371" y="67"/>
                  <a:pt x="370" y="67"/>
                  <a:pt x="370" y="66"/>
                </a:cubicBezTo>
                <a:cubicBezTo>
                  <a:pt x="371" y="66"/>
                  <a:pt x="373" y="65"/>
                  <a:pt x="374" y="66"/>
                </a:cubicBezTo>
                <a:cubicBezTo>
                  <a:pt x="374" y="66"/>
                  <a:pt x="372" y="66"/>
                  <a:pt x="372" y="66"/>
                </a:cubicBezTo>
                <a:cubicBezTo>
                  <a:pt x="378" y="66"/>
                  <a:pt x="387" y="67"/>
                  <a:pt x="395" y="67"/>
                </a:cubicBezTo>
                <a:cubicBezTo>
                  <a:pt x="394" y="67"/>
                  <a:pt x="394" y="67"/>
                  <a:pt x="394" y="67"/>
                </a:cubicBezTo>
                <a:cubicBezTo>
                  <a:pt x="398" y="68"/>
                  <a:pt x="405" y="68"/>
                  <a:pt x="408" y="67"/>
                </a:cubicBezTo>
                <a:cubicBezTo>
                  <a:pt x="410" y="66"/>
                  <a:pt x="410" y="67"/>
                  <a:pt x="410" y="67"/>
                </a:cubicBezTo>
                <a:cubicBezTo>
                  <a:pt x="412" y="68"/>
                  <a:pt x="411" y="67"/>
                  <a:pt x="412" y="66"/>
                </a:cubicBezTo>
                <a:cubicBezTo>
                  <a:pt x="429" y="66"/>
                  <a:pt x="429" y="66"/>
                  <a:pt x="429" y="66"/>
                </a:cubicBezTo>
                <a:cubicBezTo>
                  <a:pt x="429" y="67"/>
                  <a:pt x="429" y="67"/>
                  <a:pt x="429" y="67"/>
                </a:cubicBezTo>
                <a:cubicBezTo>
                  <a:pt x="424" y="67"/>
                  <a:pt x="419" y="67"/>
                  <a:pt x="414" y="67"/>
                </a:cubicBezTo>
                <a:cubicBezTo>
                  <a:pt x="421" y="68"/>
                  <a:pt x="431" y="68"/>
                  <a:pt x="436" y="67"/>
                </a:cubicBezTo>
                <a:cubicBezTo>
                  <a:pt x="434" y="67"/>
                  <a:pt x="431" y="67"/>
                  <a:pt x="429" y="66"/>
                </a:cubicBezTo>
                <a:cubicBezTo>
                  <a:pt x="440" y="66"/>
                  <a:pt x="453" y="66"/>
                  <a:pt x="465" y="66"/>
                </a:cubicBezTo>
                <a:cubicBezTo>
                  <a:pt x="463" y="65"/>
                  <a:pt x="459" y="66"/>
                  <a:pt x="456" y="65"/>
                </a:cubicBezTo>
                <a:cubicBezTo>
                  <a:pt x="457" y="65"/>
                  <a:pt x="457" y="65"/>
                  <a:pt x="457" y="65"/>
                </a:cubicBezTo>
                <a:cubicBezTo>
                  <a:pt x="455" y="66"/>
                  <a:pt x="453" y="64"/>
                  <a:pt x="451" y="65"/>
                </a:cubicBezTo>
                <a:cubicBezTo>
                  <a:pt x="441" y="65"/>
                  <a:pt x="428" y="65"/>
                  <a:pt x="415" y="65"/>
                </a:cubicBezTo>
                <a:cubicBezTo>
                  <a:pt x="414" y="64"/>
                  <a:pt x="414" y="64"/>
                  <a:pt x="414" y="64"/>
                </a:cubicBezTo>
                <a:cubicBezTo>
                  <a:pt x="413" y="64"/>
                  <a:pt x="413" y="65"/>
                  <a:pt x="411" y="65"/>
                </a:cubicBezTo>
                <a:cubicBezTo>
                  <a:pt x="410" y="63"/>
                  <a:pt x="409" y="66"/>
                  <a:pt x="407" y="64"/>
                </a:cubicBezTo>
                <a:cubicBezTo>
                  <a:pt x="407" y="64"/>
                  <a:pt x="407" y="64"/>
                  <a:pt x="407" y="64"/>
                </a:cubicBezTo>
                <a:cubicBezTo>
                  <a:pt x="403" y="65"/>
                  <a:pt x="397" y="65"/>
                  <a:pt x="393" y="64"/>
                </a:cubicBezTo>
                <a:cubicBezTo>
                  <a:pt x="373" y="64"/>
                  <a:pt x="373" y="64"/>
                  <a:pt x="373" y="64"/>
                </a:cubicBezTo>
                <a:cubicBezTo>
                  <a:pt x="371" y="65"/>
                  <a:pt x="367" y="65"/>
                  <a:pt x="365" y="64"/>
                </a:cubicBezTo>
                <a:cubicBezTo>
                  <a:pt x="367" y="64"/>
                  <a:pt x="367" y="64"/>
                  <a:pt x="367" y="64"/>
                </a:cubicBezTo>
                <a:cubicBezTo>
                  <a:pt x="363" y="64"/>
                  <a:pt x="359" y="63"/>
                  <a:pt x="356" y="64"/>
                </a:cubicBezTo>
                <a:cubicBezTo>
                  <a:pt x="347" y="64"/>
                  <a:pt x="338" y="65"/>
                  <a:pt x="330" y="63"/>
                </a:cubicBezTo>
                <a:cubicBezTo>
                  <a:pt x="344" y="62"/>
                  <a:pt x="354" y="64"/>
                  <a:pt x="368" y="62"/>
                </a:cubicBezTo>
                <a:cubicBezTo>
                  <a:pt x="335" y="62"/>
                  <a:pt x="335" y="62"/>
                  <a:pt x="335" y="62"/>
                </a:cubicBezTo>
                <a:cubicBezTo>
                  <a:pt x="345" y="61"/>
                  <a:pt x="357" y="61"/>
                  <a:pt x="368" y="61"/>
                </a:cubicBezTo>
                <a:cubicBezTo>
                  <a:pt x="369" y="61"/>
                  <a:pt x="369" y="60"/>
                  <a:pt x="370" y="61"/>
                </a:cubicBezTo>
                <a:cubicBezTo>
                  <a:pt x="371" y="59"/>
                  <a:pt x="375" y="60"/>
                  <a:pt x="378" y="60"/>
                </a:cubicBezTo>
                <a:cubicBezTo>
                  <a:pt x="375" y="61"/>
                  <a:pt x="375" y="61"/>
                  <a:pt x="375" y="61"/>
                </a:cubicBezTo>
                <a:cubicBezTo>
                  <a:pt x="382" y="61"/>
                  <a:pt x="391" y="61"/>
                  <a:pt x="399" y="61"/>
                </a:cubicBezTo>
                <a:cubicBezTo>
                  <a:pt x="400" y="60"/>
                  <a:pt x="400" y="60"/>
                  <a:pt x="400" y="60"/>
                </a:cubicBezTo>
                <a:cubicBezTo>
                  <a:pt x="402" y="59"/>
                  <a:pt x="404" y="61"/>
                  <a:pt x="406" y="60"/>
                </a:cubicBezTo>
                <a:cubicBezTo>
                  <a:pt x="406" y="60"/>
                  <a:pt x="406" y="60"/>
                  <a:pt x="406" y="60"/>
                </a:cubicBezTo>
                <a:cubicBezTo>
                  <a:pt x="426" y="61"/>
                  <a:pt x="450" y="60"/>
                  <a:pt x="471" y="60"/>
                </a:cubicBezTo>
                <a:cubicBezTo>
                  <a:pt x="453" y="59"/>
                  <a:pt x="433" y="59"/>
                  <a:pt x="415" y="59"/>
                </a:cubicBezTo>
                <a:cubicBezTo>
                  <a:pt x="415" y="59"/>
                  <a:pt x="415" y="59"/>
                  <a:pt x="415" y="59"/>
                </a:cubicBezTo>
                <a:cubicBezTo>
                  <a:pt x="414" y="59"/>
                  <a:pt x="414" y="59"/>
                  <a:pt x="414" y="59"/>
                </a:cubicBezTo>
                <a:cubicBezTo>
                  <a:pt x="410" y="57"/>
                  <a:pt x="407" y="61"/>
                  <a:pt x="403" y="59"/>
                </a:cubicBezTo>
                <a:cubicBezTo>
                  <a:pt x="396" y="61"/>
                  <a:pt x="390" y="57"/>
                  <a:pt x="383" y="59"/>
                </a:cubicBezTo>
                <a:cubicBezTo>
                  <a:pt x="381" y="58"/>
                  <a:pt x="381" y="58"/>
                  <a:pt x="381" y="58"/>
                </a:cubicBezTo>
                <a:cubicBezTo>
                  <a:pt x="393" y="57"/>
                  <a:pt x="403" y="59"/>
                  <a:pt x="414" y="58"/>
                </a:cubicBezTo>
                <a:cubicBezTo>
                  <a:pt x="404" y="57"/>
                  <a:pt x="404" y="57"/>
                  <a:pt x="404" y="57"/>
                </a:cubicBezTo>
                <a:cubicBezTo>
                  <a:pt x="403" y="57"/>
                  <a:pt x="399" y="58"/>
                  <a:pt x="399" y="56"/>
                </a:cubicBezTo>
                <a:cubicBezTo>
                  <a:pt x="381" y="55"/>
                  <a:pt x="381" y="55"/>
                  <a:pt x="381" y="55"/>
                </a:cubicBezTo>
                <a:cubicBezTo>
                  <a:pt x="380" y="55"/>
                  <a:pt x="379" y="55"/>
                  <a:pt x="379" y="54"/>
                </a:cubicBezTo>
                <a:cubicBezTo>
                  <a:pt x="380" y="54"/>
                  <a:pt x="381" y="54"/>
                  <a:pt x="382" y="54"/>
                </a:cubicBezTo>
                <a:cubicBezTo>
                  <a:pt x="382" y="54"/>
                  <a:pt x="382" y="54"/>
                  <a:pt x="382" y="54"/>
                </a:cubicBezTo>
                <a:cubicBezTo>
                  <a:pt x="382" y="54"/>
                  <a:pt x="381" y="54"/>
                  <a:pt x="381" y="54"/>
                </a:cubicBezTo>
                <a:cubicBezTo>
                  <a:pt x="383" y="54"/>
                  <a:pt x="383" y="54"/>
                  <a:pt x="383" y="54"/>
                </a:cubicBezTo>
                <a:cubicBezTo>
                  <a:pt x="383" y="54"/>
                  <a:pt x="383" y="54"/>
                  <a:pt x="382" y="54"/>
                </a:cubicBezTo>
                <a:cubicBezTo>
                  <a:pt x="383" y="54"/>
                  <a:pt x="383" y="54"/>
                  <a:pt x="383" y="54"/>
                </a:cubicBezTo>
                <a:cubicBezTo>
                  <a:pt x="384" y="54"/>
                  <a:pt x="387" y="53"/>
                  <a:pt x="388" y="54"/>
                </a:cubicBezTo>
                <a:cubicBezTo>
                  <a:pt x="388" y="54"/>
                  <a:pt x="388" y="54"/>
                  <a:pt x="388" y="54"/>
                </a:cubicBezTo>
                <a:cubicBezTo>
                  <a:pt x="426" y="54"/>
                  <a:pt x="426" y="54"/>
                  <a:pt x="426" y="54"/>
                </a:cubicBezTo>
                <a:cubicBezTo>
                  <a:pt x="425" y="53"/>
                  <a:pt x="425" y="53"/>
                  <a:pt x="425" y="53"/>
                </a:cubicBezTo>
                <a:cubicBezTo>
                  <a:pt x="407" y="52"/>
                  <a:pt x="386" y="52"/>
                  <a:pt x="368" y="51"/>
                </a:cubicBezTo>
                <a:cubicBezTo>
                  <a:pt x="366" y="51"/>
                  <a:pt x="360" y="51"/>
                  <a:pt x="362" y="49"/>
                </a:cubicBezTo>
                <a:cubicBezTo>
                  <a:pt x="364" y="50"/>
                  <a:pt x="365" y="48"/>
                  <a:pt x="367" y="49"/>
                </a:cubicBezTo>
                <a:cubicBezTo>
                  <a:pt x="366" y="49"/>
                  <a:pt x="366" y="49"/>
                  <a:pt x="366" y="49"/>
                </a:cubicBezTo>
                <a:cubicBezTo>
                  <a:pt x="367" y="49"/>
                  <a:pt x="367" y="49"/>
                  <a:pt x="367" y="49"/>
                </a:cubicBezTo>
                <a:cubicBezTo>
                  <a:pt x="367" y="49"/>
                  <a:pt x="367" y="49"/>
                  <a:pt x="367" y="49"/>
                </a:cubicBezTo>
                <a:cubicBezTo>
                  <a:pt x="368" y="49"/>
                  <a:pt x="368" y="49"/>
                  <a:pt x="368" y="49"/>
                </a:cubicBezTo>
                <a:cubicBezTo>
                  <a:pt x="383" y="49"/>
                  <a:pt x="383" y="49"/>
                  <a:pt x="383" y="49"/>
                </a:cubicBezTo>
                <a:cubicBezTo>
                  <a:pt x="387" y="48"/>
                  <a:pt x="387" y="48"/>
                  <a:pt x="387" y="48"/>
                </a:cubicBezTo>
                <a:cubicBezTo>
                  <a:pt x="381" y="48"/>
                  <a:pt x="375" y="48"/>
                  <a:pt x="369" y="48"/>
                </a:cubicBezTo>
                <a:cubicBezTo>
                  <a:pt x="368" y="47"/>
                  <a:pt x="368" y="47"/>
                  <a:pt x="368" y="47"/>
                </a:cubicBezTo>
                <a:cubicBezTo>
                  <a:pt x="372" y="46"/>
                  <a:pt x="378" y="47"/>
                  <a:pt x="381" y="46"/>
                </a:cubicBezTo>
                <a:cubicBezTo>
                  <a:pt x="376" y="45"/>
                  <a:pt x="373" y="46"/>
                  <a:pt x="368" y="46"/>
                </a:cubicBezTo>
                <a:cubicBezTo>
                  <a:pt x="368" y="45"/>
                  <a:pt x="368" y="45"/>
                  <a:pt x="368" y="45"/>
                </a:cubicBezTo>
                <a:cubicBezTo>
                  <a:pt x="368" y="45"/>
                  <a:pt x="369" y="45"/>
                  <a:pt x="370" y="45"/>
                </a:cubicBezTo>
                <a:cubicBezTo>
                  <a:pt x="372" y="43"/>
                  <a:pt x="375" y="44"/>
                  <a:pt x="378" y="44"/>
                </a:cubicBezTo>
                <a:cubicBezTo>
                  <a:pt x="382" y="44"/>
                  <a:pt x="385" y="44"/>
                  <a:pt x="388" y="44"/>
                </a:cubicBezTo>
                <a:cubicBezTo>
                  <a:pt x="391" y="43"/>
                  <a:pt x="397" y="44"/>
                  <a:pt x="400" y="44"/>
                </a:cubicBezTo>
                <a:cubicBezTo>
                  <a:pt x="400" y="44"/>
                  <a:pt x="399" y="44"/>
                  <a:pt x="399" y="44"/>
                </a:cubicBezTo>
                <a:cubicBezTo>
                  <a:pt x="400" y="43"/>
                  <a:pt x="400" y="42"/>
                  <a:pt x="402" y="42"/>
                </a:cubicBezTo>
                <a:cubicBezTo>
                  <a:pt x="403" y="42"/>
                  <a:pt x="404" y="42"/>
                  <a:pt x="404" y="43"/>
                </a:cubicBezTo>
                <a:cubicBezTo>
                  <a:pt x="405" y="43"/>
                  <a:pt x="407" y="43"/>
                  <a:pt x="408" y="43"/>
                </a:cubicBezTo>
                <a:cubicBezTo>
                  <a:pt x="408" y="42"/>
                  <a:pt x="408" y="42"/>
                  <a:pt x="408" y="42"/>
                </a:cubicBezTo>
                <a:cubicBezTo>
                  <a:pt x="409" y="43"/>
                  <a:pt x="411" y="42"/>
                  <a:pt x="412" y="43"/>
                </a:cubicBezTo>
                <a:cubicBezTo>
                  <a:pt x="412" y="43"/>
                  <a:pt x="412" y="43"/>
                  <a:pt x="412" y="43"/>
                </a:cubicBezTo>
                <a:cubicBezTo>
                  <a:pt x="419" y="43"/>
                  <a:pt x="428" y="44"/>
                  <a:pt x="435" y="43"/>
                </a:cubicBezTo>
                <a:cubicBezTo>
                  <a:pt x="437" y="43"/>
                  <a:pt x="445" y="43"/>
                  <a:pt x="450" y="43"/>
                </a:cubicBezTo>
                <a:cubicBezTo>
                  <a:pt x="451" y="42"/>
                  <a:pt x="451" y="42"/>
                  <a:pt x="451" y="42"/>
                </a:cubicBezTo>
                <a:cubicBezTo>
                  <a:pt x="435" y="42"/>
                  <a:pt x="435" y="42"/>
                  <a:pt x="435" y="42"/>
                </a:cubicBezTo>
                <a:cubicBezTo>
                  <a:pt x="434" y="42"/>
                  <a:pt x="434" y="42"/>
                  <a:pt x="434" y="42"/>
                </a:cubicBezTo>
                <a:cubicBezTo>
                  <a:pt x="424" y="42"/>
                  <a:pt x="424" y="42"/>
                  <a:pt x="424" y="42"/>
                </a:cubicBezTo>
                <a:cubicBezTo>
                  <a:pt x="414" y="40"/>
                  <a:pt x="402" y="40"/>
                  <a:pt x="391" y="40"/>
                </a:cubicBezTo>
                <a:cubicBezTo>
                  <a:pt x="385" y="39"/>
                  <a:pt x="379" y="39"/>
                  <a:pt x="373" y="38"/>
                </a:cubicBezTo>
                <a:cubicBezTo>
                  <a:pt x="380" y="36"/>
                  <a:pt x="388" y="37"/>
                  <a:pt x="396" y="36"/>
                </a:cubicBezTo>
                <a:cubicBezTo>
                  <a:pt x="390" y="35"/>
                  <a:pt x="382" y="36"/>
                  <a:pt x="376" y="35"/>
                </a:cubicBezTo>
                <a:cubicBezTo>
                  <a:pt x="402" y="35"/>
                  <a:pt x="431" y="37"/>
                  <a:pt x="459" y="36"/>
                </a:cubicBezTo>
                <a:cubicBezTo>
                  <a:pt x="460" y="35"/>
                  <a:pt x="460" y="35"/>
                  <a:pt x="460" y="35"/>
                </a:cubicBezTo>
                <a:cubicBezTo>
                  <a:pt x="452" y="34"/>
                  <a:pt x="443" y="35"/>
                  <a:pt x="435" y="34"/>
                </a:cubicBezTo>
                <a:cubicBezTo>
                  <a:pt x="435" y="33"/>
                  <a:pt x="435" y="33"/>
                  <a:pt x="435" y="33"/>
                </a:cubicBezTo>
                <a:cubicBezTo>
                  <a:pt x="445" y="33"/>
                  <a:pt x="445" y="33"/>
                  <a:pt x="445" y="33"/>
                </a:cubicBezTo>
                <a:cubicBezTo>
                  <a:pt x="429" y="32"/>
                  <a:pt x="414" y="31"/>
                  <a:pt x="397" y="32"/>
                </a:cubicBezTo>
                <a:cubicBezTo>
                  <a:pt x="395" y="31"/>
                  <a:pt x="393" y="31"/>
                  <a:pt x="391" y="30"/>
                </a:cubicBezTo>
                <a:cubicBezTo>
                  <a:pt x="410" y="30"/>
                  <a:pt x="428" y="32"/>
                  <a:pt x="445" y="31"/>
                </a:cubicBezTo>
                <a:cubicBezTo>
                  <a:pt x="439" y="31"/>
                  <a:pt x="434" y="30"/>
                  <a:pt x="428" y="30"/>
                </a:cubicBezTo>
                <a:cubicBezTo>
                  <a:pt x="426" y="30"/>
                  <a:pt x="426" y="30"/>
                  <a:pt x="426" y="30"/>
                </a:cubicBezTo>
                <a:cubicBezTo>
                  <a:pt x="428" y="29"/>
                  <a:pt x="428" y="29"/>
                  <a:pt x="428" y="29"/>
                </a:cubicBezTo>
                <a:cubicBezTo>
                  <a:pt x="449" y="29"/>
                  <a:pt x="449" y="29"/>
                  <a:pt x="449" y="29"/>
                </a:cubicBezTo>
                <a:cubicBezTo>
                  <a:pt x="449" y="29"/>
                  <a:pt x="449" y="29"/>
                  <a:pt x="449" y="29"/>
                </a:cubicBezTo>
                <a:cubicBezTo>
                  <a:pt x="432" y="28"/>
                  <a:pt x="415" y="28"/>
                  <a:pt x="398" y="27"/>
                </a:cubicBezTo>
                <a:cubicBezTo>
                  <a:pt x="399" y="26"/>
                  <a:pt x="399" y="26"/>
                  <a:pt x="399" y="26"/>
                </a:cubicBezTo>
                <a:cubicBezTo>
                  <a:pt x="417" y="24"/>
                  <a:pt x="432" y="30"/>
                  <a:pt x="449" y="27"/>
                </a:cubicBezTo>
                <a:cubicBezTo>
                  <a:pt x="444" y="26"/>
                  <a:pt x="440" y="27"/>
                  <a:pt x="436" y="26"/>
                </a:cubicBezTo>
                <a:cubicBezTo>
                  <a:pt x="445" y="26"/>
                  <a:pt x="455" y="25"/>
                  <a:pt x="464" y="25"/>
                </a:cubicBezTo>
                <a:cubicBezTo>
                  <a:pt x="463" y="23"/>
                  <a:pt x="471" y="25"/>
                  <a:pt x="474" y="23"/>
                </a:cubicBezTo>
                <a:cubicBezTo>
                  <a:pt x="461" y="23"/>
                  <a:pt x="447" y="23"/>
                  <a:pt x="435" y="22"/>
                </a:cubicBezTo>
                <a:cubicBezTo>
                  <a:pt x="438" y="21"/>
                  <a:pt x="441" y="21"/>
                  <a:pt x="444" y="21"/>
                </a:cubicBezTo>
                <a:cubicBezTo>
                  <a:pt x="443" y="21"/>
                  <a:pt x="443" y="21"/>
                  <a:pt x="443" y="20"/>
                </a:cubicBezTo>
                <a:cubicBezTo>
                  <a:pt x="443" y="20"/>
                  <a:pt x="443" y="20"/>
                  <a:pt x="443" y="20"/>
                </a:cubicBezTo>
                <a:cubicBezTo>
                  <a:pt x="452" y="20"/>
                  <a:pt x="460" y="21"/>
                  <a:pt x="468" y="19"/>
                </a:cubicBezTo>
                <a:cubicBezTo>
                  <a:pt x="464" y="19"/>
                  <a:pt x="460" y="19"/>
                  <a:pt x="457" y="18"/>
                </a:cubicBezTo>
                <a:cubicBezTo>
                  <a:pt x="457" y="18"/>
                  <a:pt x="458" y="17"/>
                  <a:pt x="458" y="17"/>
                </a:cubicBezTo>
                <a:cubicBezTo>
                  <a:pt x="457" y="17"/>
                  <a:pt x="455" y="17"/>
                  <a:pt x="454" y="16"/>
                </a:cubicBezTo>
                <a:cubicBezTo>
                  <a:pt x="455" y="15"/>
                  <a:pt x="455" y="15"/>
                  <a:pt x="455" y="15"/>
                </a:cubicBezTo>
                <a:cubicBezTo>
                  <a:pt x="459" y="17"/>
                  <a:pt x="463" y="15"/>
                  <a:pt x="467" y="15"/>
                </a:cubicBezTo>
                <a:cubicBezTo>
                  <a:pt x="446" y="13"/>
                  <a:pt x="446" y="13"/>
                  <a:pt x="446" y="13"/>
                </a:cubicBezTo>
                <a:cubicBezTo>
                  <a:pt x="457" y="13"/>
                  <a:pt x="467" y="13"/>
                  <a:pt x="478" y="13"/>
                </a:cubicBezTo>
                <a:close/>
                <a:moveTo>
                  <a:pt x="20" y="46"/>
                </a:moveTo>
                <a:cubicBezTo>
                  <a:pt x="22" y="46"/>
                  <a:pt x="22" y="46"/>
                  <a:pt x="22" y="46"/>
                </a:cubicBezTo>
                <a:cubicBezTo>
                  <a:pt x="22" y="46"/>
                  <a:pt x="22" y="46"/>
                  <a:pt x="22" y="46"/>
                </a:cubicBezTo>
                <a:lnTo>
                  <a:pt x="20" y="46"/>
                </a:lnTo>
                <a:close/>
                <a:moveTo>
                  <a:pt x="224" y="74"/>
                </a:moveTo>
                <a:cubicBezTo>
                  <a:pt x="214" y="74"/>
                  <a:pt x="214" y="74"/>
                  <a:pt x="214" y="74"/>
                </a:cubicBezTo>
                <a:cubicBezTo>
                  <a:pt x="213" y="74"/>
                  <a:pt x="213" y="74"/>
                  <a:pt x="212" y="74"/>
                </a:cubicBezTo>
                <a:cubicBezTo>
                  <a:pt x="214" y="74"/>
                  <a:pt x="214" y="74"/>
                  <a:pt x="214" y="74"/>
                </a:cubicBezTo>
                <a:cubicBezTo>
                  <a:pt x="216" y="74"/>
                  <a:pt x="217" y="73"/>
                  <a:pt x="218" y="73"/>
                </a:cubicBezTo>
                <a:cubicBezTo>
                  <a:pt x="234" y="73"/>
                  <a:pt x="234" y="73"/>
                  <a:pt x="234" y="73"/>
                </a:cubicBezTo>
                <a:cubicBezTo>
                  <a:pt x="234" y="73"/>
                  <a:pt x="234" y="73"/>
                  <a:pt x="235" y="73"/>
                </a:cubicBezTo>
                <a:cubicBezTo>
                  <a:pt x="234" y="73"/>
                  <a:pt x="234" y="73"/>
                  <a:pt x="234" y="73"/>
                </a:cubicBezTo>
                <a:cubicBezTo>
                  <a:pt x="230" y="73"/>
                  <a:pt x="227" y="73"/>
                  <a:pt x="224" y="74"/>
                </a:cubicBezTo>
                <a:close/>
                <a:moveTo>
                  <a:pt x="380" y="69"/>
                </a:moveTo>
                <a:cubicBezTo>
                  <a:pt x="379" y="69"/>
                  <a:pt x="378" y="69"/>
                  <a:pt x="377" y="69"/>
                </a:cubicBezTo>
                <a:cubicBezTo>
                  <a:pt x="377" y="69"/>
                  <a:pt x="379" y="69"/>
                  <a:pt x="380" y="69"/>
                </a:cubicBezTo>
                <a:close/>
                <a:moveTo>
                  <a:pt x="367" y="70"/>
                </a:moveTo>
                <a:cubicBezTo>
                  <a:pt x="364" y="70"/>
                  <a:pt x="364" y="70"/>
                  <a:pt x="364" y="70"/>
                </a:cubicBezTo>
                <a:cubicBezTo>
                  <a:pt x="364" y="70"/>
                  <a:pt x="364" y="70"/>
                  <a:pt x="364" y="70"/>
                </a:cubicBezTo>
                <a:cubicBezTo>
                  <a:pt x="364" y="70"/>
                  <a:pt x="364" y="70"/>
                  <a:pt x="364" y="70"/>
                </a:cubicBezTo>
                <a:cubicBezTo>
                  <a:pt x="365" y="70"/>
                  <a:pt x="366" y="69"/>
                  <a:pt x="367" y="70"/>
                </a:cubicBezTo>
                <a:close/>
                <a:moveTo>
                  <a:pt x="415" y="11"/>
                </a:moveTo>
                <a:cubicBezTo>
                  <a:pt x="410" y="11"/>
                  <a:pt x="410" y="11"/>
                  <a:pt x="410" y="11"/>
                </a:cubicBezTo>
                <a:cubicBezTo>
                  <a:pt x="411" y="11"/>
                  <a:pt x="413" y="11"/>
                  <a:pt x="415" y="11"/>
                </a:cubicBezTo>
                <a:cubicBezTo>
                  <a:pt x="419" y="11"/>
                  <a:pt x="419" y="11"/>
                  <a:pt x="419" y="11"/>
                </a:cubicBezTo>
                <a:cubicBezTo>
                  <a:pt x="417" y="12"/>
                  <a:pt x="416" y="11"/>
                  <a:pt x="415" y="11"/>
                </a:cubicBezTo>
                <a:close/>
                <a:moveTo>
                  <a:pt x="422" y="12"/>
                </a:moveTo>
                <a:cubicBezTo>
                  <a:pt x="428" y="12"/>
                  <a:pt x="433" y="12"/>
                  <a:pt x="439" y="13"/>
                </a:cubicBezTo>
                <a:cubicBezTo>
                  <a:pt x="433" y="12"/>
                  <a:pt x="428" y="12"/>
                  <a:pt x="422" y="12"/>
                </a:cubicBezTo>
                <a:close/>
              </a:path>
            </a:pathLst>
          </a:custGeom>
          <a:solidFill>
            <a:srgbClr val="2C3C5E"/>
          </a:solidFill>
          <a:ln>
            <a:noFill/>
          </a:ln>
        </p:spPr>
        <p:txBody>
          <a:bodyPr vert="horz" wrap="square" lIns="91440" tIns="45720" rIns="91440" bIns="45720" numCol="1" anchor="t" anchorCtr="0" compatLnSpc="1"/>
          <a:lstStyle/>
          <a:p>
            <a:pPr lvl="0"/>
            <a:endParaRPr lang="zh-CN" altLang="en-US" dirty="0"/>
          </a:p>
        </p:txBody>
      </p:sp>
      <p:sp>
        <p:nvSpPr>
          <p:cNvPr id="8" name="矩形 7"/>
          <p:cNvSpPr/>
          <p:nvPr/>
        </p:nvSpPr>
        <p:spPr>
          <a:xfrm>
            <a:off x="4861481" y="361889"/>
            <a:ext cx="2468880" cy="398780"/>
          </a:xfrm>
          <a:prstGeom prst="rect">
            <a:avLst/>
          </a:prstGeom>
        </p:spPr>
        <p:txBody>
          <a:bodyPr wrap="none">
            <a:spAutoFit/>
          </a:bodyPr>
          <a:lstStyle/>
          <a:p>
            <a:pPr algn="l"/>
            <a:r>
              <a:rPr lang="zh-CN" altLang="en-US" sz="2000" dirty="0">
                <a:solidFill>
                  <a:schemeClr val="bg1"/>
                </a:solidFill>
                <a:latin typeface="宋体" panose="02010600030101010101" pitchFamily="2" charset="-122"/>
                <a:ea typeface="宋体" panose="02010600030101010101" pitchFamily="2" charset="-122"/>
              </a:rPr>
              <a:t>一、爱岗敬业的内涵</a:t>
            </a:r>
            <a:endParaRPr lang="zh-CN" altLang="en-US" sz="2000" dirty="0">
              <a:solidFill>
                <a:schemeClr val="bg1"/>
              </a:solidFill>
              <a:latin typeface="宋体" panose="02010600030101010101" pitchFamily="2" charset="-122"/>
              <a:ea typeface="宋体" panose="02010600030101010101" pitchFamily="2" charset="-122"/>
            </a:endParaRPr>
          </a:p>
        </p:txBody>
      </p:sp>
      <p:sp>
        <p:nvSpPr>
          <p:cNvPr id="54" name="文本框 53"/>
          <p:cNvSpPr txBox="1"/>
          <p:nvPr/>
        </p:nvSpPr>
        <p:spPr>
          <a:xfrm>
            <a:off x="5146040" y="1087755"/>
            <a:ext cx="6687820" cy="5487035"/>
          </a:xfrm>
          <a:prstGeom prst="rect">
            <a:avLst/>
          </a:prstGeom>
          <a:noFill/>
        </p:spPr>
        <p:txBody>
          <a:bodyPr wrap="square" rtlCol="0">
            <a:spAutoFit/>
          </a:bodyPr>
          <a:lstStyle/>
          <a:p>
            <a:pPr>
              <a:lnSpc>
                <a:spcPct val="130000"/>
              </a:lnSpc>
            </a:pPr>
            <a:r>
              <a:rPr lang="en-US" altLang="zh-CN" dirty="0">
                <a:solidFill>
                  <a:schemeClr val="bg2">
                    <a:lumMod val="10000"/>
                  </a:schemeClr>
                </a:solidFill>
                <a:latin typeface="宋体" panose="02010600030101010101" pitchFamily="2" charset="-122"/>
                <a:ea typeface="宋体" panose="02010600030101010101" pitchFamily="2" charset="-122"/>
                <a:sym typeface="+mn-ea"/>
              </a:rPr>
              <a:t>“爱”与“敬”是一种良好的事业情怀、职业态度，是以对事业、岗位职责的正确认识为基础，在从业实践中所获得的积极情感体验，具体包括认同感、尊严感、荣誉感，以及责任感、使命感、成就感。“岗”与“业”，指从业者日常进行的具体工作以及影响社会发展与人类发展、具有社会价值与育人价值的事业。因此，在职业实践中，爱岗就是从业者热爱自己的本职工作，安心于本职岗位，稳定、持久地在自己的职业天地中耕耘，恪尽职守地做好本职工作；敬业是从业者基于对职业的敬畏和热爱而产生的一种全身心投入的认认真真、尽职尽责的职业精神状态。中华民族历来有“敬业乐群”“忠于职守”的传统，敬业是中国人的传统美德，也是当今社会主义核心价值观的基本要求之一。早在春秋时期，孔子就主张人在一生中始终要“执事敬”“事思敬”“修己以敬”。“执事敬”，是指行事要严肃认真不怠慢；“事思敬”，是指临事要专心致志不懈怠；“修己以敬”，是指加强自身修养保持恭敬谦逊的态度。</a:t>
            </a:r>
            <a:endParaRPr lang="en-US" altLang="zh-CN" dirty="0">
              <a:solidFill>
                <a:schemeClr val="bg2">
                  <a:lumMod val="10000"/>
                </a:schemeClr>
              </a:solidFill>
              <a:latin typeface="宋体" panose="02010600030101010101" pitchFamily="2" charset="-122"/>
              <a:ea typeface="宋体" panose="02010600030101010101" pitchFamily="2" charset="-122"/>
              <a:sym typeface="+mn-ea"/>
            </a:endParaRPr>
          </a:p>
        </p:txBody>
      </p:sp>
      <p:pic>
        <p:nvPicPr>
          <p:cNvPr id="2" name="图片 1"/>
          <p:cNvPicPr/>
          <p:nvPr/>
        </p:nvPicPr>
        <p:blipFill>
          <a:blip r:embed="rId1"/>
          <a:stretch>
            <a:fillRect/>
          </a:stretch>
        </p:blipFill>
        <p:spPr>
          <a:xfrm>
            <a:off x="852170" y="1191260"/>
            <a:ext cx="3619500" cy="490220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192"/>
          <p:cNvSpPr>
            <a:spLocks noEditPoints="1"/>
          </p:cNvSpPr>
          <p:nvPr/>
        </p:nvSpPr>
        <p:spPr bwMode="auto">
          <a:xfrm rot="10800000" flipH="1" flipV="1">
            <a:off x="4586232" y="270800"/>
            <a:ext cx="3486633" cy="582290"/>
          </a:xfrm>
          <a:custGeom>
            <a:avLst/>
            <a:gdLst>
              <a:gd name="T0" fmla="*/ 460 w 478"/>
              <a:gd name="T1" fmla="*/ 10 h 77"/>
              <a:gd name="T2" fmla="*/ 130 w 478"/>
              <a:gd name="T3" fmla="*/ 3 h 77"/>
              <a:gd name="T4" fmla="*/ 95 w 478"/>
              <a:gd name="T5" fmla="*/ 2 h 77"/>
              <a:gd name="T6" fmla="*/ 5 w 478"/>
              <a:gd name="T7" fmla="*/ 5 h 77"/>
              <a:gd name="T8" fmla="*/ 0 w 478"/>
              <a:gd name="T9" fmla="*/ 9 h 77"/>
              <a:gd name="T10" fmla="*/ 1 w 478"/>
              <a:gd name="T11" fmla="*/ 17 h 77"/>
              <a:gd name="T12" fmla="*/ 2 w 478"/>
              <a:gd name="T13" fmla="*/ 20 h 77"/>
              <a:gd name="T14" fmla="*/ 2 w 478"/>
              <a:gd name="T15" fmla="*/ 25 h 77"/>
              <a:gd name="T16" fmla="*/ 11 w 478"/>
              <a:gd name="T17" fmla="*/ 26 h 77"/>
              <a:gd name="T18" fmla="*/ 14 w 478"/>
              <a:gd name="T19" fmla="*/ 35 h 77"/>
              <a:gd name="T20" fmla="*/ 12 w 478"/>
              <a:gd name="T21" fmla="*/ 40 h 77"/>
              <a:gd name="T22" fmla="*/ 18 w 478"/>
              <a:gd name="T23" fmla="*/ 41 h 77"/>
              <a:gd name="T24" fmla="*/ 20 w 478"/>
              <a:gd name="T25" fmla="*/ 46 h 77"/>
              <a:gd name="T26" fmla="*/ 16 w 478"/>
              <a:gd name="T27" fmla="*/ 49 h 77"/>
              <a:gd name="T28" fmla="*/ 30 w 478"/>
              <a:gd name="T29" fmla="*/ 59 h 77"/>
              <a:gd name="T30" fmla="*/ 17 w 478"/>
              <a:gd name="T31" fmla="*/ 63 h 77"/>
              <a:gd name="T32" fmla="*/ 161 w 478"/>
              <a:gd name="T33" fmla="*/ 76 h 77"/>
              <a:gd name="T34" fmla="*/ 311 w 478"/>
              <a:gd name="T35" fmla="*/ 74 h 77"/>
              <a:gd name="T36" fmla="*/ 401 w 478"/>
              <a:gd name="T37" fmla="*/ 73 h 77"/>
              <a:gd name="T38" fmla="*/ 368 w 478"/>
              <a:gd name="T39" fmla="*/ 70 h 77"/>
              <a:gd name="T40" fmla="*/ 372 w 478"/>
              <a:gd name="T41" fmla="*/ 68 h 77"/>
              <a:gd name="T42" fmla="*/ 372 w 478"/>
              <a:gd name="T43" fmla="*/ 66 h 77"/>
              <a:gd name="T44" fmla="*/ 412 w 478"/>
              <a:gd name="T45" fmla="*/ 66 h 77"/>
              <a:gd name="T46" fmla="*/ 429 w 478"/>
              <a:gd name="T47" fmla="*/ 66 h 77"/>
              <a:gd name="T48" fmla="*/ 415 w 478"/>
              <a:gd name="T49" fmla="*/ 65 h 77"/>
              <a:gd name="T50" fmla="*/ 393 w 478"/>
              <a:gd name="T51" fmla="*/ 64 h 77"/>
              <a:gd name="T52" fmla="*/ 330 w 478"/>
              <a:gd name="T53" fmla="*/ 63 h 77"/>
              <a:gd name="T54" fmla="*/ 378 w 478"/>
              <a:gd name="T55" fmla="*/ 60 h 77"/>
              <a:gd name="T56" fmla="*/ 406 w 478"/>
              <a:gd name="T57" fmla="*/ 60 h 77"/>
              <a:gd name="T58" fmla="*/ 403 w 478"/>
              <a:gd name="T59" fmla="*/ 59 h 77"/>
              <a:gd name="T60" fmla="*/ 399 w 478"/>
              <a:gd name="T61" fmla="*/ 56 h 77"/>
              <a:gd name="T62" fmla="*/ 381 w 478"/>
              <a:gd name="T63" fmla="*/ 54 h 77"/>
              <a:gd name="T64" fmla="*/ 388 w 478"/>
              <a:gd name="T65" fmla="*/ 54 h 77"/>
              <a:gd name="T66" fmla="*/ 367 w 478"/>
              <a:gd name="T67" fmla="*/ 49 h 77"/>
              <a:gd name="T68" fmla="*/ 383 w 478"/>
              <a:gd name="T69" fmla="*/ 49 h 77"/>
              <a:gd name="T70" fmla="*/ 368 w 478"/>
              <a:gd name="T71" fmla="*/ 46 h 77"/>
              <a:gd name="T72" fmla="*/ 400 w 478"/>
              <a:gd name="T73" fmla="*/ 44 h 77"/>
              <a:gd name="T74" fmla="*/ 408 w 478"/>
              <a:gd name="T75" fmla="*/ 42 h 77"/>
              <a:gd name="T76" fmla="*/ 451 w 478"/>
              <a:gd name="T77" fmla="*/ 42 h 77"/>
              <a:gd name="T78" fmla="*/ 373 w 478"/>
              <a:gd name="T79" fmla="*/ 38 h 77"/>
              <a:gd name="T80" fmla="*/ 435 w 478"/>
              <a:gd name="T81" fmla="*/ 34 h 77"/>
              <a:gd name="T82" fmla="*/ 445 w 478"/>
              <a:gd name="T83" fmla="*/ 31 h 77"/>
              <a:gd name="T84" fmla="*/ 449 w 478"/>
              <a:gd name="T85" fmla="*/ 29 h 77"/>
              <a:gd name="T86" fmla="*/ 464 w 478"/>
              <a:gd name="T87" fmla="*/ 25 h 77"/>
              <a:gd name="T88" fmla="*/ 443 w 478"/>
              <a:gd name="T89" fmla="*/ 20 h 77"/>
              <a:gd name="T90" fmla="*/ 455 w 478"/>
              <a:gd name="T91" fmla="*/ 15 h 77"/>
              <a:gd name="T92" fmla="*/ 22 w 478"/>
              <a:gd name="T93" fmla="*/ 46 h 77"/>
              <a:gd name="T94" fmla="*/ 212 w 478"/>
              <a:gd name="T95" fmla="*/ 74 h 77"/>
              <a:gd name="T96" fmla="*/ 234 w 478"/>
              <a:gd name="T97" fmla="*/ 73 h 77"/>
              <a:gd name="T98" fmla="*/ 367 w 478"/>
              <a:gd name="T99" fmla="*/ 70 h 77"/>
              <a:gd name="T100" fmla="*/ 415 w 478"/>
              <a:gd name="T101" fmla="*/ 11 h 77"/>
              <a:gd name="T102" fmla="*/ 422 w 478"/>
              <a:gd name="T103" fmla="*/ 12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78" h="77">
                <a:moveTo>
                  <a:pt x="478" y="13"/>
                </a:moveTo>
                <a:cubicBezTo>
                  <a:pt x="472" y="13"/>
                  <a:pt x="468" y="13"/>
                  <a:pt x="462" y="12"/>
                </a:cubicBezTo>
                <a:cubicBezTo>
                  <a:pt x="461" y="11"/>
                  <a:pt x="465" y="12"/>
                  <a:pt x="464" y="11"/>
                </a:cubicBezTo>
                <a:cubicBezTo>
                  <a:pt x="434" y="9"/>
                  <a:pt x="403" y="9"/>
                  <a:pt x="373" y="7"/>
                </a:cubicBezTo>
                <a:cubicBezTo>
                  <a:pt x="402" y="6"/>
                  <a:pt x="431" y="10"/>
                  <a:pt x="460" y="10"/>
                </a:cubicBezTo>
                <a:cubicBezTo>
                  <a:pt x="436" y="6"/>
                  <a:pt x="407" y="7"/>
                  <a:pt x="381" y="5"/>
                </a:cubicBezTo>
                <a:cubicBezTo>
                  <a:pt x="288" y="3"/>
                  <a:pt x="288" y="3"/>
                  <a:pt x="288" y="3"/>
                </a:cubicBezTo>
                <a:cubicBezTo>
                  <a:pt x="222" y="3"/>
                  <a:pt x="222" y="3"/>
                  <a:pt x="222" y="3"/>
                </a:cubicBezTo>
                <a:cubicBezTo>
                  <a:pt x="130" y="4"/>
                  <a:pt x="130" y="4"/>
                  <a:pt x="130" y="4"/>
                </a:cubicBezTo>
                <a:cubicBezTo>
                  <a:pt x="130" y="3"/>
                  <a:pt x="130" y="3"/>
                  <a:pt x="130" y="3"/>
                </a:cubicBezTo>
                <a:cubicBezTo>
                  <a:pt x="127" y="2"/>
                  <a:pt x="125" y="3"/>
                  <a:pt x="123" y="3"/>
                </a:cubicBezTo>
                <a:cubicBezTo>
                  <a:pt x="124" y="3"/>
                  <a:pt x="125" y="3"/>
                  <a:pt x="125" y="4"/>
                </a:cubicBezTo>
                <a:cubicBezTo>
                  <a:pt x="122" y="4"/>
                  <a:pt x="118" y="3"/>
                  <a:pt x="115" y="4"/>
                </a:cubicBezTo>
                <a:cubicBezTo>
                  <a:pt x="112" y="3"/>
                  <a:pt x="107" y="4"/>
                  <a:pt x="102" y="3"/>
                </a:cubicBezTo>
                <a:cubicBezTo>
                  <a:pt x="100" y="2"/>
                  <a:pt x="98" y="2"/>
                  <a:pt x="95" y="2"/>
                </a:cubicBezTo>
                <a:cubicBezTo>
                  <a:pt x="70" y="2"/>
                  <a:pt x="50" y="0"/>
                  <a:pt x="24" y="1"/>
                </a:cubicBezTo>
                <a:cubicBezTo>
                  <a:pt x="18" y="2"/>
                  <a:pt x="10" y="1"/>
                  <a:pt x="6" y="4"/>
                </a:cubicBezTo>
                <a:cubicBezTo>
                  <a:pt x="6" y="5"/>
                  <a:pt x="8" y="5"/>
                  <a:pt x="8" y="5"/>
                </a:cubicBezTo>
                <a:cubicBezTo>
                  <a:pt x="7" y="5"/>
                  <a:pt x="6" y="6"/>
                  <a:pt x="5" y="5"/>
                </a:cubicBezTo>
                <a:cubicBezTo>
                  <a:pt x="5" y="5"/>
                  <a:pt x="5" y="5"/>
                  <a:pt x="5" y="5"/>
                </a:cubicBezTo>
                <a:cubicBezTo>
                  <a:pt x="0" y="6"/>
                  <a:pt x="0" y="6"/>
                  <a:pt x="0" y="6"/>
                </a:cubicBezTo>
                <a:cubicBezTo>
                  <a:pt x="2" y="7"/>
                  <a:pt x="2" y="7"/>
                  <a:pt x="2" y="7"/>
                </a:cubicBezTo>
                <a:cubicBezTo>
                  <a:pt x="2" y="7"/>
                  <a:pt x="2" y="7"/>
                  <a:pt x="2" y="7"/>
                </a:cubicBezTo>
                <a:cubicBezTo>
                  <a:pt x="4" y="8"/>
                  <a:pt x="4" y="8"/>
                  <a:pt x="4" y="8"/>
                </a:cubicBezTo>
                <a:cubicBezTo>
                  <a:pt x="3" y="8"/>
                  <a:pt x="1" y="9"/>
                  <a:pt x="0" y="9"/>
                </a:cubicBezTo>
                <a:cubicBezTo>
                  <a:pt x="0" y="11"/>
                  <a:pt x="0" y="13"/>
                  <a:pt x="3" y="13"/>
                </a:cubicBezTo>
                <a:cubicBezTo>
                  <a:pt x="0" y="13"/>
                  <a:pt x="0" y="13"/>
                  <a:pt x="0" y="13"/>
                </a:cubicBezTo>
                <a:cubicBezTo>
                  <a:pt x="0" y="14"/>
                  <a:pt x="0" y="14"/>
                  <a:pt x="0" y="14"/>
                </a:cubicBezTo>
                <a:cubicBezTo>
                  <a:pt x="0" y="15"/>
                  <a:pt x="2" y="15"/>
                  <a:pt x="3" y="15"/>
                </a:cubicBezTo>
                <a:cubicBezTo>
                  <a:pt x="1" y="17"/>
                  <a:pt x="1" y="17"/>
                  <a:pt x="1" y="17"/>
                </a:cubicBezTo>
                <a:cubicBezTo>
                  <a:pt x="2" y="17"/>
                  <a:pt x="2" y="17"/>
                  <a:pt x="2" y="17"/>
                </a:cubicBezTo>
                <a:cubicBezTo>
                  <a:pt x="1" y="18"/>
                  <a:pt x="1" y="18"/>
                  <a:pt x="1" y="18"/>
                </a:cubicBezTo>
                <a:cubicBezTo>
                  <a:pt x="3" y="18"/>
                  <a:pt x="1" y="19"/>
                  <a:pt x="1" y="19"/>
                </a:cubicBezTo>
                <a:cubicBezTo>
                  <a:pt x="4" y="20"/>
                  <a:pt x="4" y="20"/>
                  <a:pt x="4" y="20"/>
                </a:cubicBezTo>
                <a:cubicBezTo>
                  <a:pt x="5" y="21"/>
                  <a:pt x="2" y="20"/>
                  <a:pt x="2" y="20"/>
                </a:cubicBezTo>
                <a:cubicBezTo>
                  <a:pt x="3" y="21"/>
                  <a:pt x="5" y="21"/>
                  <a:pt x="6" y="21"/>
                </a:cubicBezTo>
                <a:cubicBezTo>
                  <a:pt x="5" y="22"/>
                  <a:pt x="3" y="21"/>
                  <a:pt x="1" y="21"/>
                </a:cubicBezTo>
                <a:cubicBezTo>
                  <a:pt x="1" y="22"/>
                  <a:pt x="1" y="22"/>
                  <a:pt x="1" y="22"/>
                </a:cubicBezTo>
                <a:cubicBezTo>
                  <a:pt x="2" y="24"/>
                  <a:pt x="6" y="24"/>
                  <a:pt x="10" y="24"/>
                </a:cubicBezTo>
                <a:cubicBezTo>
                  <a:pt x="7" y="25"/>
                  <a:pt x="5" y="25"/>
                  <a:pt x="2" y="25"/>
                </a:cubicBezTo>
                <a:cubicBezTo>
                  <a:pt x="2" y="26"/>
                  <a:pt x="2" y="26"/>
                  <a:pt x="2" y="26"/>
                </a:cubicBezTo>
                <a:cubicBezTo>
                  <a:pt x="3" y="27"/>
                  <a:pt x="5" y="26"/>
                  <a:pt x="5" y="27"/>
                </a:cubicBezTo>
                <a:cubicBezTo>
                  <a:pt x="10" y="27"/>
                  <a:pt x="10" y="27"/>
                  <a:pt x="10" y="27"/>
                </a:cubicBezTo>
                <a:cubicBezTo>
                  <a:pt x="9" y="27"/>
                  <a:pt x="9" y="27"/>
                  <a:pt x="9" y="27"/>
                </a:cubicBezTo>
                <a:cubicBezTo>
                  <a:pt x="9" y="26"/>
                  <a:pt x="10" y="26"/>
                  <a:pt x="11" y="26"/>
                </a:cubicBezTo>
                <a:cubicBezTo>
                  <a:pt x="15" y="26"/>
                  <a:pt x="12" y="30"/>
                  <a:pt x="14" y="30"/>
                </a:cubicBezTo>
                <a:cubicBezTo>
                  <a:pt x="12" y="32"/>
                  <a:pt x="9" y="30"/>
                  <a:pt x="6" y="31"/>
                </a:cubicBezTo>
                <a:cubicBezTo>
                  <a:pt x="9" y="32"/>
                  <a:pt x="12" y="31"/>
                  <a:pt x="16" y="31"/>
                </a:cubicBezTo>
                <a:cubicBezTo>
                  <a:pt x="17" y="34"/>
                  <a:pt x="17" y="34"/>
                  <a:pt x="17" y="34"/>
                </a:cubicBezTo>
                <a:cubicBezTo>
                  <a:pt x="14" y="35"/>
                  <a:pt x="14" y="35"/>
                  <a:pt x="14" y="35"/>
                </a:cubicBezTo>
                <a:cubicBezTo>
                  <a:pt x="21" y="35"/>
                  <a:pt x="21" y="35"/>
                  <a:pt x="21" y="35"/>
                </a:cubicBezTo>
                <a:cubicBezTo>
                  <a:pt x="22" y="35"/>
                  <a:pt x="23" y="35"/>
                  <a:pt x="23" y="36"/>
                </a:cubicBezTo>
                <a:cubicBezTo>
                  <a:pt x="23" y="37"/>
                  <a:pt x="22" y="37"/>
                  <a:pt x="21" y="37"/>
                </a:cubicBezTo>
                <a:cubicBezTo>
                  <a:pt x="18" y="41"/>
                  <a:pt x="11" y="37"/>
                  <a:pt x="6" y="38"/>
                </a:cubicBezTo>
                <a:cubicBezTo>
                  <a:pt x="7" y="39"/>
                  <a:pt x="10" y="39"/>
                  <a:pt x="12" y="40"/>
                </a:cubicBezTo>
                <a:cubicBezTo>
                  <a:pt x="16" y="39"/>
                  <a:pt x="18" y="38"/>
                  <a:pt x="21" y="39"/>
                </a:cubicBezTo>
                <a:cubicBezTo>
                  <a:pt x="19" y="40"/>
                  <a:pt x="19" y="40"/>
                  <a:pt x="19" y="40"/>
                </a:cubicBezTo>
                <a:cubicBezTo>
                  <a:pt x="20" y="40"/>
                  <a:pt x="20" y="40"/>
                  <a:pt x="20" y="40"/>
                </a:cubicBezTo>
                <a:cubicBezTo>
                  <a:pt x="20" y="40"/>
                  <a:pt x="21" y="40"/>
                  <a:pt x="21" y="41"/>
                </a:cubicBezTo>
                <a:cubicBezTo>
                  <a:pt x="18" y="41"/>
                  <a:pt x="18" y="41"/>
                  <a:pt x="18" y="41"/>
                </a:cubicBezTo>
                <a:cubicBezTo>
                  <a:pt x="19" y="41"/>
                  <a:pt x="19" y="41"/>
                  <a:pt x="19" y="41"/>
                </a:cubicBezTo>
                <a:cubicBezTo>
                  <a:pt x="20" y="41"/>
                  <a:pt x="21" y="42"/>
                  <a:pt x="22" y="41"/>
                </a:cubicBezTo>
                <a:cubicBezTo>
                  <a:pt x="22" y="43"/>
                  <a:pt x="22" y="43"/>
                  <a:pt x="22" y="43"/>
                </a:cubicBezTo>
                <a:cubicBezTo>
                  <a:pt x="20" y="44"/>
                  <a:pt x="22" y="46"/>
                  <a:pt x="19" y="46"/>
                </a:cubicBezTo>
                <a:cubicBezTo>
                  <a:pt x="20" y="46"/>
                  <a:pt x="20" y="46"/>
                  <a:pt x="20" y="46"/>
                </a:cubicBezTo>
                <a:cubicBezTo>
                  <a:pt x="16" y="47"/>
                  <a:pt x="12" y="44"/>
                  <a:pt x="9" y="46"/>
                </a:cubicBezTo>
                <a:cubicBezTo>
                  <a:pt x="13" y="47"/>
                  <a:pt x="19" y="46"/>
                  <a:pt x="23" y="48"/>
                </a:cubicBezTo>
                <a:cubicBezTo>
                  <a:pt x="22" y="49"/>
                  <a:pt x="22" y="49"/>
                  <a:pt x="22" y="49"/>
                </a:cubicBezTo>
                <a:cubicBezTo>
                  <a:pt x="21" y="48"/>
                  <a:pt x="21" y="48"/>
                  <a:pt x="21" y="48"/>
                </a:cubicBezTo>
                <a:cubicBezTo>
                  <a:pt x="19" y="48"/>
                  <a:pt x="17" y="49"/>
                  <a:pt x="16" y="49"/>
                </a:cubicBezTo>
                <a:cubicBezTo>
                  <a:pt x="17" y="49"/>
                  <a:pt x="19" y="49"/>
                  <a:pt x="20" y="49"/>
                </a:cubicBezTo>
                <a:cubicBezTo>
                  <a:pt x="22" y="50"/>
                  <a:pt x="25" y="51"/>
                  <a:pt x="24" y="53"/>
                </a:cubicBezTo>
                <a:cubicBezTo>
                  <a:pt x="19" y="53"/>
                  <a:pt x="19" y="53"/>
                  <a:pt x="19" y="53"/>
                </a:cubicBezTo>
                <a:cubicBezTo>
                  <a:pt x="26" y="55"/>
                  <a:pt x="26" y="55"/>
                  <a:pt x="26" y="55"/>
                </a:cubicBezTo>
                <a:cubicBezTo>
                  <a:pt x="25" y="57"/>
                  <a:pt x="29" y="58"/>
                  <a:pt x="30" y="59"/>
                </a:cubicBezTo>
                <a:cubicBezTo>
                  <a:pt x="29" y="60"/>
                  <a:pt x="27" y="59"/>
                  <a:pt x="26" y="60"/>
                </a:cubicBezTo>
                <a:cubicBezTo>
                  <a:pt x="22" y="61"/>
                  <a:pt x="28" y="62"/>
                  <a:pt x="26" y="64"/>
                </a:cubicBezTo>
                <a:cubicBezTo>
                  <a:pt x="27" y="64"/>
                  <a:pt x="29" y="64"/>
                  <a:pt x="30" y="65"/>
                </a:cubicBezTo>
                <a:cubicBezTo>
                  <a:pt x="30" y="65"/>
                  <a:pt x="29" y="66"/>
                  <a:pt x="29" y="66"/>
                </a:cubicBezTo>
                <a:cubicBezTo>
                  <a:pt x="25" y="64"/>
                  <a:pt x="21" y="63"/>
                  <a:pt x="17" y="63"/>
                </a:cubicBezTo>
                <a:cubicBezTo>
                  <a:pt x="22" y="66"/>
                  <a:pt x="22" y="66"/>
                  <a:pt x="22" y="66"/>
                </a:cubicBezTo>
                <a:cubicBezTo>
                  <a:pt x="30" y="66"/>
                  <a:pt x="36" y="70"/>
                  <a:pt x="44" y="70"/>
                </a:cubicBezTo>
                <a:cubicBezTo>
                  <a:pt x="51" y="73"/>
                  <a:pt x="61" y="73"/>
                  <a:pt x="70" y="75"/>
                </a:cubicBezTo>
                <a:cubicBezTo>
                  <a:pt x="82" y="75"/>
                  <a:pt x="93" y="77"/>
                  <a:pt x="104" y="77"/>
                </a:cubicBezTo>
                <a:cubicBezTo>
                  <a:pt x="123" y="76"/>
                  <a:pt x="142" y="76"/>
                  <a:pt x="161" y="76"/>
                </a:cubicBezTo>
                <a:cubicBezTo>
                  <a:pt x="258" y="76"/>
                  <a:pt x="258" y="76"/>
                  <a:pt x="258" y="76"/>
                </a:cubicBezTo>
                <a:cubicBezTo>
                  <a:pt x="286" y="75"/>
                  <a:pt x="315" y="77"/>
                  <a:pt x="341" y="75"/>
                </a:cubicBezTo>
                <a:cubicBezTo>
                  <a:pt x="336" y="75"/>
                  <a:pt x="331" y="74"/>
                  <a:pt x="326" y="75"/>
                </a:cubicBezTo>
                <a:cubicBezTo>
                  <a:pt x="323" y="75"/>
                  <a:pt x="321" y="74"/>
                  <a:pt x="319" y="75"/>
                </a:cubicBezTo>
                <a:cubicBezTo>
                  <a:pt x="316" y="75"/>
                  <a:pt x="313" y="75"/>
                  <a:pt x="311" y="74"/>
                </a:cubicBezTo>
                <a:cubicBezTo>
                  <a:pt x="280" y="74"/>
                  <a:pt x="280" y="74"/>
                  <a:pt x="280" y="74"/>
                </a:cubicBezTo>
                <a:cubicBezTo>
                  <a:pt x="279" y="74"/>
                  <a:pt x="279" y="74"/>
                  <a:pt x="279" y="74"/>
                </a:cubicBezTo>
                <a:cubicBezTo>
                  <a:pt x="276" y="74"/>
                  <a:pt x="272" y="75"/>
                  <a:pt x="270" y="74"/>
                </a:cubicBezTo>
                <a:cubicBezTo>
                  <a:pt x="271" y="73"/>
                  <a:pt x="271" y="73"/>
                  <a:pt x="271" y="73"/>
                </a:cubicBezTo>
                <a:cubicBezTo>
                  <a:pt x="401" y="73"/>
                  <a:pt x="401" y="73"/>
                  <a:pt x="401" y="73"/>
                </a:cubicBezTo>
                <a:cubicBezTo>
                  <a:pt x="415" y="72"/>
                  <a:pt x="415" y="72"/>
                  <a:pt x="415" y="72"/>
                </a:cubicBezTo>
                <a:cubicBezTo>
                  <a:pt x="384" y="72"/>
                  <a:pt x="352" y="72"/>
                  <a:pt x="320" y="71"/>
                </a:cubicBezTo>
                <a:cubicBezTo>
                  <a:pt x="309" y="71"/>
                  <a:pt x="297" y="72"/>
                  <a:pt x="286" y="70"/>
                </a:cubicBezTo>
                <a:cubicBezTo>
                  <a:pt x="312" y="70"/>
                  <a:pt x="341" y="71"/>
                  <a:pt x="368" y="70"/>
                </a:cubicBezTo>
                <a:cubicBezTo>
                  <a:pt x="368" y="70"/>
                  <a:pt x="368" y="70"/>
                  <a:pt x="368" y="70"/>
                </a:cubicBezTo>
                <a:cubicBezTo>
                  <a:pt x="369" y="69"/>
                  <a:pt x="369" y="69"/>
                  <a:pt x="369" y="69"/>
                </a:cubicBezTo>
                <a:cubicBezTo>
                  <a:pt x="370" y="70"/>
                  <a:pt x="371" y="69"/>
                  <a:pt x="372" y="69"/>
                </a:cubicBezTo>
                <a:cubicBezTo>
                  <a:pt x="376" y="69"/>
                  <a:pt x="383" y="71"/>
                  <a:pt x="387" y="69"/>
                </a:cubicBezTo>
                <a:cubicBezTo>
                  <a:pt x="373" y="68"/>
                  <a:pt x="373" y="68"/>
                  <a:pt x="373" y="68"/>
                </a:cubicBezTo>
                <a:cubicBezTo>
                  <a:pt x="372" y="68"/>
                  <a:pt x="372" y="68"/>
                  <a:pt x="372" y="68"/>
                </a:cubicBezTo>
                <a:cubicBezTo>
                  <a:pt x="374" y="67"/>
                  <a:pt x="374" y="67"/>
                  <a:pt x="374" y="67"/>
                </a:cubicBezTo>
                <a:cubicBezTo>
                  <a:pt x="371" y="67"/>
                  <a:pt x="371" y="67"/>
                  <a:pt x="371" y="67"/>
                </a:cubicBezTo>
                <a:cubicBezTo>
                  <a:pt x="371" y="67"/>
                  <a:pt x="370" y="67"/>
                  <a:pt x="370" y="66"/>
                </a:cubicBezTo>
                <a:cubicBezTo>
                  <a:pt x="371" y="66"/>
                  <a:pt x="373" y="65"/>
                  <a:pt x="374" y="66"/>
                </a:cubicBezTo>
                <a:cubicBezTo>
                  <a:pt x="374" y="66"/>
                  <a:pt x="372" y="66"/>
                  <a:pt x="372" y="66"/>
                </a:cubicBezTo>
                <a:cubicBezTo>
                  <a:pt x="378" y="66"/>
                  <a:pt x="387" y="67"/>
                  <a:pt x="395" y="67"/>
                </a:cubicBezTo>
                <a:cubicBezTo>
                  <a:pt x="394" y="67"/>
                  <a:pt x="394" y="67"/>
                  <a:pt x="394" y="67"/>
                </a:cubicBezTo>
                <a:cubicBezTo>
                  <a:pt x="398" y="68"/>
                  <a:pt x="405" y="68"/>
                  <a:pt x="408" y="67"/>
                </a:cubicBezTo>
                <a:cubicBezTo>
                  <a:pt x="410" y="66"/>
                  <a:pt x="410" y="67"/>
                  <a:pt x="410" y="67"/>
                </a:cubicBezTo>
                <a:cubicBezTo>
                  <a:pt x="412" y="68"/>
                  <a:pt x="411" y="67"/>
                  <a:pt x="412" y="66"/>
                </a:cubicBezTo>
                <a:cubicBezTo>
                  <a:pt x="429" y="66"/>
                  <a:pt x="429" y="66"/>
                  <a:pt x="429" y="66"/>
                </a:cubicBezTo>
                <a:cubicBezTo>
                  <a:pt x="429" y="67"/>
                  <a:pt x="429" y="67"/>
                  <a:pt x="429" y="67"/>
                </a:cubicBezTo>
                <a:cubicBezTo>
                  <a:pt x="424" y="67"/>
                  <a:pt x="419" y="67"/>
                  <a:pt x="414" y="67"/>
                </a:cubicBezTo>
                <a:cubicBezTo>
                  <a:pt x="421" y="68"/>
                  <a:pt x="431" y="68"/>
                  <a:pt x="436" y="67"/>
                </a:cubicBezTo>
                <a:cubicBezTo>
                  <a:pt x="434" y="67"/>
                  <a:pt x="431" y="67"/>
                  <a:pt x="429" y="66"/>
                </a:cubicBezTo>
                <a:cubicBezTo>
                  <a:pt x="440" y="66"/>
                  <a:pt x="453" y="66"/>
                  <a:pt x="465" y="66"/>
                </a:cubicBezTo>
                <a:cubicBezTo>
                  <a:pt x="463" y="65"/>
                  <a:pt x="459" y="66"/>
                  <a:pt x="456" y="65"/>
                </a:cubicBezTo>
                <a:cubicBezTo>
                  <a:pt x="457" y="65"/>
                  <a:pt x="457" y="65"/>
                  <a:pt x="457" y="65"/>
                </a:cubicBezTo>
                <a:cubicBezTo>
                  <a:pt x="455" y="66"/>
                  <a:pt x="453" y="64"/>
                  <a:pt x="451" y="65"/>
                </a:cubicBezTo>
                <a:cubicBezTo>
                  <a:pt x="441" y="65"/>
                  <a:pt x="428" y="65"/>
                  <a:pt x="415" y="65"/>
                </a:cubicBezTo>
                <a:cubicBezTo>
                  <a:pt x="414" y="64"/>
                  <a:pt x="414" y="64"/>
                  <a:pt x="414" y="64"/>
                </a:cubicBezTo>
                <a:cubicBezTo>
                  <a:pt x="413" y="64"/>
                  <a:pt x="413" y="65"/>
                  <a:pt x="411" y="65"/>
                </a:cubicBezTo>
                <a:cubicBezTo>
                  <a:pt x="410" y="63"/>
                  <a:pt x="409" y="66"/>
                  <a:pt x="407" y="64"/>
                </a:cubicBezTo>
                <a:cubicBezTo>
                  <a:pt x="407" y="64"/>
                  <a:pt x="407" y="64"/>
                  <a:pt x="407" y="64"/>
                </a:cubicBezTo>
                <a:cubicBezTo>
                  <a:pt x="403" y="65"/>
                  <a:pt x="397" y="65"/>
                  <a:pt x="393" y="64"/>
                </a:cubicBezTo>
                <a:cubicBezTo>
                  <a:pt x="373" y="64"/>
                  <a:pt x="373" y="64"/>
                  <a:pt x="373" y="64"/>
                </a:cubicBezTo>
                <a:cubicBezTo>
                  <a:pt x="371" y="65"/>
                  <a:pt x="367" y="65"/>
                  <a:pt x="365" y="64"/>
                </a:cubicBezTo>
                <a:cubicBezTo>
                  <a:pt x="367" y="64"/>
                  <a:pt x="367" y="64"/>
                  <a:pt x="367" y="64"/>
                </a:cubicBezTo>
                <a:cubicBezTo>
                  <a:pt x="363" y="64"/>
                  <a:pt x="359" y="63"/>
                  <a:pt x="356" y="64"/>
                </a:cubicBezTo>
                <a:cubicBezTo>
                  <a:pt x="347" y="64"/>
                  <a:pt x="338" y="65"/>
                  <a:pt x="330" y="63"/>
                </a:cubicBezTo>
                <a:cubicBezTo>
                  <a:pt x="344" y="62"/>
                  <a:pt x="354" y="64"/>
                  <a:pt x="368" y="62"/>
                </a:cubicBezTo>
                <a:cubicBezTo>
                  <a:pt x="335" y="62"/>
                  <a:pt x="335" y="62"/>
                  <a:pt x="335" y="62"/>
                </a:cubicBezTo>
                <a:cubicBezTo>
                  <a:pt x="345" y="61"/>
                  <a:pt x="357" y="61"/>
                  <a:pt x="368" y="61"/>
                </a:cubicBezTo>
                <a:cubicBezTo>
                  <a:pt x="369" y="61"/>
                  <a:pt x="369" y="60"/>
                  <a:pt x="370" y="61"/>
                </a:cubicBezTo>
                <a:cubicBezTo>
                  <a:pt x="371" y="59"/>
                  <a:pt x="375" y="60"/>
                  <a:pt x="378" y="60"/>
                </a:cubicBezTo>
                <a:cubicBezTo>
                  <a:pt x="375" y="61"/>
                  <a:pt x="375" y="61"/>
                  <a:pt x="375" y="61"/>
                </a:cubicBezTo>
                <a:cubicBezTo>
                  <a:pt x="382" y="61"/>
                  <a:pt x="391" y="61"/>
                  <a:pt x="399" y="61"/>
                </a:cubicBezTo>
                <a:cubicBezTo>
                  <a:pt x="400" y="60"/>
                  <a:pt x="400" y="60"/>
                  <a:pt x="400" y="60"/>
                </a:cubicBezTo>
                <a:cubicBezTo>
                  <a:pt x="402" y="59"/>
                  <a:pt x="404" y="61"/>
                  <a:pt x="406" y="60"/>
                </a:cubicBezTo>
                <a:cubicBezTo>
                  <a:pt x="406" y="60"/>
                  <a:pt x="406" y="60"/>
                  <a:pt x="406" y="60"/>
                </a:cubicBezTo>
                <a:cubicBezTo>
                  <a:pt x="426" y="61"/>
                  <a:pt x="450" y="60"/>
                  <a:pt x="471" y="60"/>
                </a:cubicBezTo>
                <a:cubicBezTo>
                  <a:pt x="453" y="59"/>
                  <a:pt x="433" y="59"/>
                  <a:pt x="415" y="59"/>
                </a:cubicBezTo>
                <a:cubicBezTo>
                  <a:pt x="415" y="59"/>
                  <a:pt x="415" y="59"/>
                  <a:pt x="415" y="59"/>
                </a:cubicBezTo>
                <a:cubicBezTo>
                  <a:pt x="414" y="59"/>
                  <a:pt x="414" y="59"/>
                  <a:pt x="414" y="59"/>
                </a:cubicBezTo>
                <a:cubicBezTo>
                  <a:pt x="410" y="57"/>
                  <a:pt x="407" y="61"/>
                  <a:pt x="403" y="59"/>
                </a:cubicBezTo>
                <a:cubicBezTo>
                  <a:pt x="396" y="61"/>
                  <a:pt x="390" y="57"/>
                  <a:pt x="383" y="59"/>
                </a:cubicBezTo>
                <a:cubicBezTo>
                  <a:pt x="381" y="58"/>
                  <a:pt x="381" y="58"/>
                  <a:pt x="381" y="58"/>
                </a:cubicBezTo>
                <a:cubicBezTo>
                  <a:pt x="393" y="57"/>
                  <a:pt x="403" y="59"/>
                  <a:pt x="414" y="58"/>
                </a:cubicBezTo>
                <a:cubicBezTo>
                  <a:pt x="404" y="57"/>
                  <a:pt x="404" y="57"/>
                  <a:pt x="404" y="57"/>
                </a:cubicBezTo>
                <a:cubicBezTo>
                  <a:pt x="403" y="57"/>
                  <a:pt x="399" y="58"/>
                  <a:pt x="399" y="56"/>
                </a:cubicBezTo>
                <a:cubicBezTo>
                  <a:pt x="381" y="55"/>
                  <a:pt x="381" y="55"/>
                  <a:pt x="381" y="55"/>
                </a:cubicBezTo>
                <a:cubicBezTo>
                  <a:pt x="380" y="55"/>
                  <a:pt x="379" y="55"/>
                  <a:pt x="379" y="54"/>
                </a:cubicBezTo>
                <a:cubicBezTo>
                  <a:pt x="380" y="54"/>
                  <a:pt x="381" y="54"/>
                  <a:pt x="382" y="54"/>
                </a:cubicBezTo>
                <a:cubicBezTo>
                  <a:pt x="382" y="54"/>
                  <a:pt x="382" y="54"/>
                  <a:pt x="382" y="54"/>
                </a:cubicBezTo>
                <a:cubicBezTo>
                  <a:pt x="382" y="54"/>
                  <a:pt x="381" y="54"/>
                  <a:pt x="381" y="54"/>
                </a:cubicBezTo>
                <a:cubicBezTo>
                  <a:pt x="383" y="54"/>
                  <a:pt x="383" y="54"/>
                  <a:pt x="383" y="54"/>
                </a:cubicBezTo>
                <a:cubicBezTo>
                  <a:pt x="383" y="54"/>
                  <a:pt x="383" y="54"/>
                  <a:pt x="382" y="54"/>
                </a:cubicBezTo>
                <a:cubicBezTo>
                  <a:pt x="383" y="54"/>
                  <a:pt x="383" y="54"/>
                  <a:pt x="383" y="54"/>
                </a:cubicBezTo>
                <a:cubicBezTo>
                  <a:pt x="384" y="54"/>
                  <a:pt x="387" y="53"/>
                  <a:pt x="388" y="54"/>
                </a:cubicBezTo>
                <a:cubicBezTo>
                  <a:pt x="388" y="54"/>
                  <a:pt x="388" y="54"/>
                  <a:pt x="388" y="54"/>
                </a:cubicBezTo>
                <a:cubicBezTo>
                  <a:pt x="426" y="54"/>
                  <a:pt x="426" y="54"/>
                  <a:pt x="426" y="54"/>
                </a:cubicBezTo>
                <a:cubicBezTo>
                  <a:pt x="425" y="53"/>
                  <a:pt x="425" y="53"/>
                  <a:pt x="425" y="53"/>
                </a:cubicBezTo>
                <a:cubicBezTo>
                  <a:pt x="407" y="52"/>
                  <a:pt x="386" y="52"/>
                  <a:pt x="368" y="51"/>
                </a:cubicBezTo>
                <a:cubicBezTo>
                  <a:pt x="366" y="51"/>
                  <a:pt x="360" y="51"/>
                  <a:pt x="362" y="49"/>
                </a:cubicBezTo>
                <a:cubicBezTo>
                  <a:pt x="364" y="50"/>
                  <a:pt x="365" y="48"/>
                  <a:pt x="367" y="49"/>
                </a:cubicBezTo>
                <a:cubicBezTo>
                  <a:pt x="366" y="49"/>
                  <a:pt x="366" y="49"/>
                  <a:pt x="366" y="49"/>
                </a:cubicBezTo>
                <a:cubicBezTo>
                  <a:pt x="367" y="49"/>
                  <a:pt x="367" y="49"/>
                  <a:pt x="367" y="49"/>
                </a:cubicBezTo>
                <a:cubicBezTo>
                  <a:pt x="367" y="49"/>
                  <a:pt x="367" y="49"/>
                  <a:pt x="367" y="49"/>
                </a:cubicBezTo>
                <a:cubicBezTo>
                  <a:pt x="368" y="49"/>
                  <a:pt x="368" y="49"/>
                  <a:pt x="368" y="49"/>
                </a:cubicBezTo>
                <a:cubicBezTo>
                  <a:pt x="383" y="49"/>
                  <a:pt x="383" y="49"/>
                  <a:pt x="383" y="49"/>
                </a:cubicBezTo>
                <a:cubicBezTo>
                  <a:pt x="387" y="48"/>
                  <a:pt x="387" y="48"/>
                  <a:pt x="387" y="48"/>
                </a:cubicBezTo>
                <a:cubicBezTo>
                  <a:pt x="381" y="48"/>
                  <a:pt x="375" y="48"/>
                  <a:pt x="369" y="48"/>
                </a:cubicBezTo>
                <a:cubicBezTo>
                  <a:pt x="368" y="47"/>
                  <a:pt x="368" y="47"/>
                  <a:pt x="368" y="47"/>
                </a:cubicBezTo>
                <a:cubicBezTo>
                  <a:pt x="372" y="46"/>
                  <a:pt x="378" y="47"/>
                  <a:pt x="381" y="46"/>
                </a:cubicBezTo>
                <a:cubicBezTo>
                  <a:pt x="376" y="45"/>
                  <a:pt x="373" y="46"/>
                  <a:pt x="368" y="46"/>
                </a:cubicBezTo>
                <a:cubicBezTo>
                  <a:pt x="368" y="45"/>
                  <a:pt x="368" y="45"/>
                  <a:pt x="368" y="45"/>
                </a:cubicBezTo>
                <a:cubicBezTo>
                  <a:pt x="368" y="45"/>
                  <a:pt x="369" y="45"/>
                  <a:pt x="370" y="45"/>
                </a:cubicBezTo>
                <a:cubicBezTo>
                  <a:pt x="372" y="43"/>
                  <a:pt x="375" y="44"/>
                  <a:pt x="378" y="44"/>
                </a:cubicBezTo>
                <a:cubicBezTo>
                  <a:pt x="382" y="44"/>
                  <a:pt x="385" y="44"/>
                  <a:pt x="388" y="44"/>
                </a:cubicBezTo>
                <a:cubicBezTo>
                  <a:pt x="391" y="43"/>
                  <a:pt x="397" y="44"/>
                  <a:pt x="400" y="44"/>
                </a:cubicBezTo>
                <a:cubicBezTo>
                  <a:pt x="400" y="44"/>
                  <a:pt x="399" y="44"/>
                  <a:pt x="399" y="44"/>
                </a:cubicBezTo>
                <a:cubicBezTo>
                  <a:pt x="400" y="43"/>
                  <a:pt x="400" y="42"/>
                  <a:pt x="402" y="42"/>
                </a:cubicBezTo>
                <a:cubicBezTo>
                  <a:pt x="403" y="42"/>
                  <a:pt x="404" y="42"/>
                  <a:pt x="404" y="43"/>
                </a:cubicBezTo>
                <a:cubicBezTo>
                  <a:pt x="405" y="43"/>
                  <a:pt x="407" y="43"/>
                  <a:pt x="408" y="43"/>
                </a:cubicBezTo>
                <a:cubicBezTo>
                  <a:pt x="408" y="42"/>
                  <a:pt x="408" y="42"/>
                  <a:pt x="408" y="42"/>
                </a:cubicBezTo>
                <a:cubicBezTo>
                  <a:pt x="409" y="43"/>
                  <a:pt x="411" y="42"/>
                  <a:pt x="412" y="43"/>
                </a:cubicBezTo>
                <a:cubicBezTo>
                  <a:pt x="412" y="43"/>
                  <a:pt x="412" y="43"/>
                  <a:pt x="412" y="43"/>
                </a:cubicBezTo>
                <a:cubicBezTo>
                  <a:pt x="419" y="43"/>
                  <a:pt x="428" y="44"/>
                  <a:pt x="435" y="43"/>
                </a:cubicBezTo>
                <a:cubicBezTo>
                  <a:pt x="437" y="43"/>
                  <a:pt x="445" y="43"/>
                  <a:pt x="450" y="43"/>
                </a:cubicBezTo>
                <a:cubicBezTo>
                  <a:pt x="451" y="42"/>
                  <a:pt x="451" y="42"/>
                  <a:pt x="451" y="42"/>
                </a:cubicBezTo>
                <a:cubicBezTo>
                  <a:pt x="435" y="42"/>
                  <a:pt x="435" y="42"/>
                  <a:pt x="435" y="42"/>
                </a:cubicBezTo>
                <a:cubicBezTo>
                  <a:pt x="434" y="42"/>
                  <a:pt x="434" y="42"/>
                  <a:pt x="434" y="42"/>
                </a:cubicBezTo>
                <a:cubicBezTo>
                  <a:pt x="424" y="42"/>
                  <a:pt x="424" y="42"/>
                  <a:pt x="424" y="42"/>
                </a:cubicBezTo>
                <a:cubicBezTo>
                  <a:pt x="414" y="40"/>
                  <a:pt x="402" y="40"/>
                  <a:pt x="391" y="40"/>
                </a:cubicBezTo>
                <a:cubicBezTo>
                  <a:pt x="385" y="39"/>
                  <a:pt x="379" y="39"/>
                  <a:pt x="373" y="38"/>
                </a:cubicBezTo>
                <a:cubicBezTo>
                  <a:pt x="380" y="36"/>
                  <a:pt x="388" y="37"/>
                  <a:pt x="396" y="36"/>
                </a:cubicBezTo>
                <a:cubicBezTo>
                  <a:pt x="390" y="35"/>
                  <a:pt x="382" y="36"/>
                  <a:pt x="376" y="35"/>
                </a:cubicBezTo>
                <a:cubicBezTo>
                  <a:pt x="402" y="35"/>
                  <a:pt x="431" y="37"/>
                  <a:pt x="459" y="36"/>
                </a:cubicBezTo>
                <a:cubicBezTo>
                  <a:pt x="460" y="35"/>
                  <a:pt x="460" y="35"/>
                  <a:pt x="460" y="35"/>
                </a:cubicBezTo>
                <a:cubicBezTo>
                  <a:pt x="452" y="34"/>
                  <a:pt x="443" y="35"/>
                  <a:pt x="435" y="34"/>
                </a:cubicBezTo>
                <a:cubicBezTo>
                  <a:pt x="435" y="33"/>
                  <a:pt x="435" y="33"/>
                  <a:pt x="435" y="33"/>
                </a:cubicBezTo>
                <a:cubicBezTo>
                  <a:pt x="445" y="33"/>
                  <a:pt x="445" y="33"/>
                  <a:pt x="445" y="33"/>
                </a:cubicBezTo>
                <a:cubicBezTo>
                  <a:pt x="429" y="32"/>
                  <a:pt x="414" y="31"/>
                  <a:pt x="397" y="32"/>
                </a:cubicBezTo>
                <a:cubicBezTo>
                  <a:pt x="395" y="31"/>
                  <a:pt x="393" y="31"/>
                  <a:pt x="391" y="30"/>
                </a:cubicBezTo>
                <a:cubicBezTo>
                  <a:pt x="410" y="30"/>
                  <a:pt x="428" y="32"/>
                  <a:pt x="445" y="31"/>
                </a:cubicBezTo>
                <a:cubicBezTo>
                  <a:pt x="439" y="31"/>
                  <a:pt x="434" y="30"/>
                  <a:pt x="428" y="30"/>
                </a:cubicBezTo>
                <a:cubicBezTo>
                  <a:pt x="426" y="30"/>
                  <a:pt x="426" y="30"/>
                  <a:pt x="426" y="30"/>
                </a:cubicBezTo>
                <a:cubicBezTo>
                  <a:pt x="428" y="29"/>
                  <a:pt x="428" y="29"/>
                  <a:pt x="428" y="29"/>
                </a:cubicBezTo>
                <a:cubicBezTo>
                  <a:pt x="449" y="29"/>
                  <a:pt x="449" y="29"/>
                  <a:pt x="449" y="29"/>
                </a:cubicBezTo>
                <a:cubicBezTo>
                  <a:pt x="449" y="29"/>
                  <a:pt x="449" y="29"/>
                  <a:pt x="449" y="29"/>
                </a:cubicBezTo>
                <a:cubicBezTo>
                  <a:pt x="432" y="28"/>
                  <a:pt x="415" y="28"/>
                  <a:pt x="398" y="27"/>
                </a:cubicBezTo>
                <a:cubicBezTo>
                  <a:pt x="399" y="26"/>
                  <a:pt x="399" y="26"/>
                  <a:pt x="399" y="26"/>
                </a:cubicBezTo>
                <a:cubicBezTo>
                  <a:pt x="417" y="24"/>
                  <a:pt x="432" y="30"/>
                  <a:pt x="449" y="27"/>
                </a:cubicBezTo>
                <a:cubicBezTo>
                  <a:pt x="444" y="26"/>
                  <a:pt x="440" y="27"/>
                  <a:pt x="436" y="26"/>
                </a:cubicBezTo>
                <a:cubicBezTo>
                  <a:pt x="445" y="26"/>
                  <a:pt x="455" y="25"/>
                  <a:pt x="464" y="25"/>
                </a:cubicBezTo>
                <a:cubicBezTo>
                  <a:pt x="463" y="23"/>
                  <a:pt x="471" y="25"/>
                  <a:pt x="474" y="23"/>
                </a:cubicBezTo>
                <a:cubicBezTo>
                  <a:pt x="461" y="23"/>
                  <a:pt x="447" y="23"/>
                  <a:pt x="435" y="22"/>
                </a:cubicBezTo>
                <a:cubicBezTo>
                  <a:pt x="438" y="21"/>
                  <a:pt x="441" y="21"/>
                  <a:pt x="444" y="21"/>
                </a:cubicBezTo>
                <a:cubicBezTo>
                  <a:pt x="443" y="21"/>
                  <a:pt x="443" y="21"/>
                  <a:pt x="443" y="20"/>
                </a:cubicBezTo>
                <a:cubicBezTo>
                  <a:pt x="443" y="20"/>
                  <a:pt x="443" y="20"/>
                  <a:pt x="443" y="20"/>
                </a:cubicBezTo>
                <a:cubicBezTo>
                  <a:pt x="452" y="20"/>
                  <a:pt x="460" y="21"/>
                  <a:pt x="468" y="19"/>
                </a:cubicBezTo>
                <a:cubicBezTo>
                  <a:pt x="464" y="19"/>
                  <a:pt x="460" y="19"/>
                  <a:pt x="457" y="18"/>
                </a:cubicBezTo>
                <a:cubicBezTo>
                  <a:pt x="457" y="18"/>
                  <a:pt x="458" y="17"/>
                  <a:pt x="458" y="17"/>
                </a:cubicBezTo>
                <a:cubicBezTo>
                  <a:pt x="457" y="17"/>
                  <a:pt x="455" y="17"/>
                  <a:pt x="454" y="16"/>
                </a:cubicBezTo>
                <a:cubicBezTo>
                  <a:pt x="455" y="15"/>
                  <a:pt x="455" y="15"/>
                  <a:pt x="455" y="15"/>
                </a:cubicBezTo>
                <a:cubicBezTo>
                  <a:pt x="459" y="17"/>
                  <a:pt x="463" y="15"/>
                  <a:pt x="467" y="15"/>
                </a:cubicBezTo>
                <a:cubicBezTo>
                  <a:pt x="446" y="13"/>
                  <a:pt x="446" y="13"/>
                  <a:pt x="446" y="13"/>
                </a:cubicBezTo>
                <a:cubicBezTo>
                  <a:pt x="457" y="13"/>
                  <a:pt x="467" y="13"/>
                  <a:pt x="478" y="13"/>
                </a:cubicBezTo>
                <a:close/>
                <a:moveTo>
                  <a:pt x="20" y="46"/>
                </a:moveTo>
                <a:cubicBezTo>
                  <a:pt x="22" y="46"/>
                  <a:pt x="22" y="46"/>
                  <a:pt x="22" y="46"/>
                </a:cubicBezTo>
                <a:cubicBezTo>
                  <a:pt x="22" y="46"/>
                  <a:pt x="22" y="46"/>
                  <a:pt x="22" y="46"/>
                </a:cubicBezTo>
                <a:lnTo>
                  <a:pt x="20" y="46"/>
                </a:lnTo>
                <a:close/>
                <a:moveTo>
                  <a:pt x="224" y="74"/>
                </a:moveTo>
                <a:cubicBezTo>
                  <a:pt x="214" y="74"/>
                  <a:pt x="214" y="74"/>
                  <a:pt x="214" y="74"/>
                </a:cubicBezTo>
                <a:cubicBezTo>
                  <a:pt x="213" y="74"/>
                  <a:pt x="213" y="74"/>
                  <a:pt x="212" y="74"/>
                </a:cubicBezTo>
                <a:cubicBezTo>
                  <a:pt x="214" y="74"/>
                  <a:pt x="214" y="74"/>
                  <a:pt x="214" y="74"/>
                </a:cubicBezTo>
                <a:cubicBezTo>
                  <a:pt x="216" y="74"/>
                  <a:pt x="217" y="73"/>
                  <a:pt x="218" y="73"/>
                </a:cubicBezTo>
                <a:cubicBezTo>
                  <a:pt x="234" y="73"/>
                  <a:pt x="234" y="73"/>
                  <a:pt x="234" y="73"/>
                </a:cubicBezTo>
                <a:cubicBezTo>
                  <a:pt x="234" y="73"/>
                  <a:pt x="234" y="73"/>
                  <a:pt x="235" y="73"/>
                </a:cubicBezTo>
                <a:cubicBezTo>
                  <a:pt x="234" y="73"/>
                  <a:pt x="234" y="73"/>
                  <a:pt x="234" y="73"/>
                </a:cubicBezTo>
                <a:cubicBezTo>
                  <a:pt x="230" y="73"/>
                  <a:pt x="227" y="73"/>
                  <a:pt x="224" y="74"/>
                </a:cubicBezTo>
                <a:close/>
                <a:moveTo>
                  <a:pt x="380" y="69"/>
                </a:moveTo>
                <a:cubicBezTo>
                  <a:pt x="379" y="69"/>
                  <a:pt x="378" y="69"/>
                  <a:pt x="377" y="69"/>
                </a:cubicBezTo>
                <a:cubicBezTo>
                  <a:pt x="377" y="69"/>
                  <a:pt x="379" y="69"/>
                  <a:pt x="380" y="69"/>
                </a:cubicBezTo>
                <a:close/>
                <a:moveTo>
                  <a:pt x="367" y="70"/>
                </a:moveTo>
                <a:cubicBezTo>
                  <a:pt x="364" y="70"/>
                  <a:pt x="364" y="70"/>
                  <a:pt x="364" y="70"/>
                </a:cubicBezTo>
                <a:cubicBezTo>
                  <a:pt x="364" y="70"/>
                  <a:pt x="364" y="70"/>
                  <a:pt x="364" y="70"/>
                </a:cubicBezTo>
                <a:cubicBezTo>
                  <a:pt x="364" y="70"/>
                  <a:pt x="364" y="70"/>
                  <a:pt x="364" y="70"/>
                </a:cubicBezTo>
                <a:cubicBezTo>
                  <a:pt x="365" y="70"/>
                  <a:pt x="366" y="69"/>
                  <a:pt x="367" y="70"/>
                </a:cubicBezTo>
                <a:close/>
                <a:moveTo>
                  <a:pt x="415" y="11"/>
                </a:moveTo>
                <a:cubicBezTo>
                  <a:pt x="410" y="11"/>
                  <a:pt x="410" y="11"/>
                  <a:pt x="410" y="11"/>
                </a:cubicBezTo>
                <a:cubicBezTo>
                  <a:pt x="411" y="11"/>
                  <a:pt x="413" y="11"/>
                  <a:pt x="415" y="11"/>
                </a:cubicBezTo>
                <a:cubicBezTo>
                  <a:pt x="419" y="11"/>
                  <a:pt x="419" y="11"/>
                  <a:pt x="419" y="11"/>
                </a:cubicBezTo>
                <a:cubicBezTo>
                  <a:pt x="417" y="12"/>
                  <a:pt x="416" y="11"/>
                  <a:pt x="415" y="11"/>
                </a:cubicBezTo>
                <a:close/>
                <a:moveTo>
                  <a:pt x="422" y="12"/>
                </a:moveTo>
                <a:cubicBezTo>
                  <a:pt x="428" y="12"/>
                  <a:pt x="433" y="12"/>
                  <a:pt x="439" y="13"/>
                </a:cubicBezTo>
                <a:cubicBezTo>
                  <a:pt x="433" y="12"/>
                  <a:pt x="428" y="12"/>
                  <a:pt x="422" y="12"/>
                </a:cubicBezTo>
                <a:close/>
              </a:path>
            </a:pathLst>
          </a:custGeom>
          <a:solidFill>
            <a:srgbClr val="2C3C5E"/>
          </a:solidFill>
          <a:ln>
            <a:noFill/>
          </a:ln>
        </p:spPr>
        <p:txBody>
          <a:bodyPr vert="horz" wrap="square" lIns="91440" tIns="45720" rIns="91440" bIns="45720" numCol="1" anchor="t" anchorCtr="0" compatLnSpc="1"/>
          <a:lstStyle/>
          <a:p>
            <a:pPr lvl="0"/>
            <a:endParaRPr lang="zh-CN" altLang="en-US" dirty="0"/>
          </a:p>
        </p:txBody>
      </p:sp>
      <p:sp>
        <p:nvSpPr>
          <p:cNvPr id="8" name="矩形 7"/>
          <p:cNvSpPr/>
          <p:nvPr/>
        </p:nvSpPr>
        <p:spPr>
          <a:xfrm>
            <a:off x="5496481" y="361889"/>
            <a:ext cx="1198880" cy="398780"/>
          </a:xfrm>
          <a:prstGeom prst="rect">
            <a:avLst/>
          </a:prstGeom>
        </p:spPr>
        <p:txBody>
          <a:bodyPr wrap="none">
            <a:spAutoFit/>
          </a:bodyPr>
          <a:lstStyle/>
          <a:p>
            <a:pPr algn="ctr"/>
            <a:r>
              <a:rPr lang="zh-CN" altLang="en-US" sz="2000" dirty="0">
                <a:solidFill>
                  <a:schemeClr val="bg1"/>
                </a:solidFill>
                <a:latin typeface="方正清刻本悦宋简体" panose="02010600030101010101" pitchFamily="2" charset="-122"/>
                <a:ea typeface="方正清刻本悦宋简体" panose="02010600030101010101" pitchFamily="2" charset="-122"/>
              </a:rPr>
              <a:t>工匠修行</a:t>
            </a:r>
            <a:endParaRPr lang="zh-CN" altLang="en-US" sz="2000" dirty="0">
              <a:solidFill>
                <a:schemeClr val="bg1"/>
              </a:solidFill>
              <a:latin typeface="方正清刻本悦宋简体" panose="02010600030101010101" pitchFamily="2" charset="-122"/>
              <a:ea typeface="方正清刻本悦宋简体" panose="02010600030101010101" pitchFamily="2" charset="-122"/>
            </a:endParaRPr>
          </a:p>
        </p:txBody>
      </p:sp>
      <p:sp>
        <p:nvSpPr>
          <p:cNvPr id="9" name="文本框 8"/>
          <p:cNvSpPr txBox="1"/>
          <p:nvPr/>
        </p:nvSpPr>
        <p:spPr>
          <a:xfrm>
            <a:off x="546735" y="852805"/>
            <a:ext cx="6718300" cy="5262245"/>
          </a:xfrm>
          <a:prstGeom prst="rect">
            <a:avLst/>
          </a:prstGeom>
          <a:noFill/>
        </p:spPr>
        <p:txBody>
          <a:bodyPr wrap="square" rtlCol="0">
            <a:spAutoFit/>
          </a:bodyPr>
          <a:lstStyle/>
          <a:p>
            <a:pPr>
              <a:lnSpc>
                <a:spcPct val="150000"/>
              </a:lnSpc>
            </a:pPr>
            <a:r>
              <a:rPr lang="en-US" altLang="zh-CN" sz="1600" b="1" dirty="0">
                <a:solidFill>
                  <a:schemeClr val="bg2">
                    <a:lumMod val="10000"/>
                  </a:schemeClr>
                </a:solidFill>
                <a:latin typeface="宋体" panose="02010600030101010101" pitchFamily="2" charset="-122"/>
                <a:ea typeface="宋体" panose="02010600030101010101" pitchFamily="2" charset="-122"/>
                <a:sym typeface="+mn-ea"/>
              </a:rPr>
              <a:t>实践内容</a:t>
            </a:r>
            <a:endParaRPr lang="en-US" altLang="zh-CN" sz="1600" b="1" dirty="0">
              <a:solidFill>
                <a:schemeClr val="bg2">
                  <a:lumMod val="10000"/>
                </a:schemeClr>
              </a:solidFill>
              <a:latin typeface="宋体" panose="02010600030101010101" pitchFamily="2" charset="-122"/>
              <a:ea typeface="宋体" panose="02010600030101010101" pitchFamily="2" charset="-122"/>
              <a:sym typeface="+mn-ea"/>
            </a:endParaRPr>
          </a:p>
          <a:p>
            <a:pPr>
              <a:lnSpc>
                <a:spcPct val="150000"/>
              </a:lnSpc>
            </a:pPr>
            <a:r>
              <a:rPr lang="en-US" altLang="zh-CN" sz="1600" dirty="0">
                <a:solidFill>
                  <a:schemeClr val="bg2">
                    <a:lumMod val="10000"/>
                  </a:schemeClr>
                </a:solidFill>
                <a:latin typeface="宋体" panose="02010600030101010101" pitchFamily="2" charset="-122"/>
                <a:ea typeface="宋体" panose="02010600030101010101" pitchFamily="2" charset="-122"/>
                <a:sym typeface="+mn-ea"/>
              </a:rPr>
              <a:t>2. 接团</a:t>
            </a:r>
            <a:endParaRPr lang="en-US" altLang="zh-CN" sz="1600" dirty="0">
              <a:solidFill>
                <a:schemeClr val="bg2">
                  <a:lumMod val="10000"/>
                </a:schemeClr>
              </a:solidFill>
              <a:latin typeface="宋体" panose="02010600030101010101" pitchFamily="2" charset="-122"/>
              <a:ea typeface="宋体" panose="02010600030101010101" pitchFamily="2" charset="-122"/>
              <a:sym typeface="+mn-ea"/>
            </a:endParaRPr>
          </a:p>
          <a:p>
            <a:pPr>
              <a:lnSpc>
                <a:spcPct val="150000"/>
              </a:lnSpc>
            </a:pPr>
            <a:r>
              <a:rPr lang="en-US" altLang="zh-CN" sz="1600" dirty="0">
                <a:solidFill>
                  <a:schemeClr val="bg2">
                    <a:lumMod val="10000"/>
                  </a:schemeClr>
                </a:solidFill>
                <a:latin typeface="宋体" panose="02010600030101010101" pitchFamily="2" charset="-122"/>
                <a:ea typeface="宋体" panose="02010600030101010101" pitchFamily="2" charset="-122"/>
                <a:sym typeface="+mn-ea"/>
              </a:rPr>
              <a:t>（1）导游需要在约定发团时间前 15 分钟到达指定地点，并联系司机和领队，确保旅游团能按计划出发。</a:t>
            </a:r>
            <a:endParaRPr lang="en-US" altLang="zh-CN" sz="1600" dirty="0">
              <a:solidFill>
                <a:schemeClr val="bg2">
                  <a:lumMod val="10000"/>
                </a:schemeClr>
              </a:solidFill>
              <a:latin typeface="宋体" panose="02010600030101010101" pitchFamily="2" charset="-122"/>
              <a:ea typeface="宋体" panose="02010600030101010101" pitchFamily="2" charset="-122"/>
              <a:sym typeface="+mn-ea"/>
            </a:endParaRPr>
          </a:p>
          <a:p>
            <a:pPr>
              <a:lnSpc>
                <a:spcPct val="150000"/>
              </a:lnSpc>
            </a:pPr>
            <a:r>
              <a:rPr lang="en-US" altLang="zh-CN" sz="1600" dirty="0">
                <a:solidFill>
                  <a:schemeClr val="bg2">
                    <a:lumMod val="10000"/>
                  </a:schemeClr>
                </a:solidFill>
                <a:latin typeface="宋体" panose="02010600030101010101" pitchFamily="2" charset="-122"/>
                <a:ea typeface="宋体" panose="02010600030101010101" pitchFamily="2" charset="-122"/>
                <a:sym typeface="+mn-ea"/>
              </a:rPr>
              <a:t>（2）清点人数并经领队签字确认，回收票据，收缴旅游费用余额。</a:t>
            </a:r>
            <a:endParaRPr lang="en-US" altLang="zh-CN" sz="1600" dirty="0">
              <a:solidFill>
                <a:schemeClr val="bg2">
                  <a:lumMod val="10000"/>
                </a:schemeClr>
              </a:solidFill>
              <a:latin typeface="宋体" panose="02010600030101010101" pitchFamily="2" charset="-122"/>
              <a:ea typeface="宋体" panose="02010600030101010101" pitchFamily="2" charset="-122"/>
              <a:sym typeface="+mn-ea"/>
            </a:endParaRPr>
          </a:p>
          <a:p>
            <a:pPr>
              <a:lnSpc>
                <a:spcPct val="150000"/>
              </a:lnSpc>
            </a:pPr>
            <a:r>
              <a:rPr lang="en-US" altLang="zh-CN" sz="1600" dirty="0">
                <a:solidFill>
                  <a:schemeClr val="bg2">
                    <a:lumMod val="10000"/>
                  </a:schemeClr>
                </a:solidFill>
                <a:latin typeface="宋体" panose="02010600030101010101" pitchFamily="2" charset="-122"/>
                <a:ea typeface="宋体" panose="02010600030101010101" pitchFamily="2" charset="-122"/>
                <a:sym typeface="+mn-ea"/>
              </a:rPr>
              <a:t>（3）旅游车出发后，即刻通知公司相关情况含上车人数及实际发车时间。</a:t>
            </a:r>
            <a:endParaRPr lang="en-US" altLang="zh-CN" sz="1600" dirty="0">
              <a:solidFill>
                <a:schemeClr val="bg2">
                  <a:lumMod val="10000"/>
                </a:schemeClr>
              </a:solidFill>
              <a:latin typeface="宋体" panose="02010600030101010101" pitchFamily="2" charset="-122"/>
              <a:ea typeface="宋体" panose="02010600030101010101" pitchFamily="2" charset="-122"/>
              <a:sym typeface="+mn-ea"/>
            </a:endParaRPr>
          </a:p>
          <a:p>
            <a:pPr>
              <a:lnSpc>
                <a:spcPct val="150000"/>
              </a:lnSpc>
            </a:pPr>
            <a:r>
              <a:rPr lang="en-US" altLang="zh-CN" sz="1600" dirty="0">
                <a:solidFill>
                  <a:schemeClr val="bg2">
                    <a:lumMod val="10000"/>
                  </a:schemeClr>
                </a:solidFill>
                <a:latin typeface="宋体" panose="02010600030101010101" pitchFamily="2" charset="-122"/>
                <a:ea typeface="宋体" panose="02010600030101010101" pitchFamily="2" charset="-122"/>
                <a:sym typeface="+mn-ea"/>
              </a:rPr>
              <a:t>3. 车上工作</a:t>
            </a:r>
            <a:endParaRPr lang="en-US" altLang="zh-CN" sz="1600" dirty="0">
              <a:solidFill>
                <a:schemeClr val="bg2">
                  <a:lumMod val="10000"/>
                </a:schemeClr>
              </a:solidFill>
              <a:latin typeface="宋体" panose="02010600030101010101" pitchFamily="2" charset="-122"/>
              <a:ea typeface="宋体" panose="02010600030101010101" pitchFamily="2" charset="-122"/>
              <a:sym typeface="+mn-ea"/>
            </a:endParaRPr>
          </a:p>
          <a:p>
            <a:pPr>
              <a:lnSpc>
                <a:spcPct val="150000"/>
              </a:lnSpc>
            </a:pPr>
            <a:r>
              <a:rPr lang="en-US" altLang="zh-CN" sz="1600" dirty="0">
                <a:solidFill>
                  <a:schemeClr val="bg2">
                    <a:lumMod val="10000"/>
                  </a:schemeClr>
                </a:solidFill>
                <a:latin typeface="宋体" panose="02010600030101010101" pitchFamily="2" charset="-122"/>
                <a:ea typeface="宋体" panose="02010600030101010101" pitchFamily="2" charset="-122"/>
                <a:sym typeface="+mn-ea"/>
              </a:rPr>
              <a:t>（1）做简短的自我介绍，并公布自己、司机师傅及公司的联系方式，确</a:t>
            </a:r>
            <a:endParaRPr lang="en-US" altLang="zh-CN" sz="1600" dirty="0">
              <a:solidFill>
                <a:schemeClr val="bg2">
                  <a:lumMod val="10000"/>
                </a:schemeClr>
              </a:solidFill>
              <a:latin typeface="宋体" panose="02010600030101010101" pitchFamily="2" charset="-122"/>
              <a:ea typeface="宋体" panose="02010600030101010101" pitchFamily="2" charset="-122"/>
              <a:sym typeface="+mn-ea"/>
            </a:endParaRPr>
          </a:p>
          <a:p>
            <a:pPr>
              <a:lnSpc>
                <a:spcPct val="150000"/>
              </a:lnSpc>
            </a:pPr>
            <a:r>
              <a:rPr lang="en-US" altLang="zh-CN" sz="1600" dirty="0">
                <a:solidFill>
                  <a:schemeClr val="bg2">
                    <a:lumMod val="10000"/>
                  </a:schemeClr>
                </a:solidFill>
                <a:latin typeface="宋体" panose="02010600030101010101" pitchFamily="2" charset="-122"/>
                <a:ea typeface="宋体" panose="02010600030101010101" pitchFamily="2" charset="-122"/>
                <a:sym typeface="+mn-ea"/>
              </a:rPr>
              <a:t>保走散旅客能及时联系。</a:t>
            </a:r>
            <a:endParaRPr lang="en-US" altLang="zh-CN" sz="1600" dirty="0">
              <a:solidFill>
                <a:schemeClr val="bg2">
                  <a:lumMod val="10000"/>
                </a:schemeClr>
              </a:solidFill>
              <a:latin typeface="宋体" panose="02010600030101010101" pitchFamily="2" charset="-122"/>
              <a:ea typeface="宋体" panose="02010600030101010101" pitchFamily="2" charset="-122"/>
              <a:sym typeface="+mn-ea"/>
            </a:endParaRPr>
          </a:p>
          <a:p>
            <a:pPr>
              <a:lnSpc>
                <a:spcPct val="150000"/>
              </a:lnSpc>
            </a:pPr>
            <a:r>
              <a:rPr lang="en-US" altLang="zh-CN" sz="1600" dirty="0">
                <a:solidFill>
                  <a:schemeClr val="bg2">
                    <a:lumMod val="10000"/>
                  </a:schemeClr>
                </a:solidFill>
                <a:latin typeface="宋体" panose="02010600030101010101" pitchFamily="2" charset="-122"/>
                <a:ea typeface="宋体" panose="02010600030101010101" pitchFamily="2" charset="-122"/>
                <a:sym typeface="+mn-ea"/>
              </a:rPr>
              <a:t>（2）介绍景点概况及行程安排，与此同时由领队帮忙分发垃圾袋并负责填写旅客基本情况登记表，以便能与其联系。</a:t>
            </a:r>
            <a:endParaRPr lang="en-US" altLang="zh-CN" sz="1600" dirty="0">
              <a:solidFill>
                <a:schemeClr val="bg2">
                  <a:lumMod val="10000"/>
                </a:schemeClr>
              </a:solidFill>
              <a:latin typeface="宋体" panose="02010600030101010101" pitchFamily="2" charset="-122"/>
              <a:ea typeface="宋体" panose="02010600030101010101" pitchFamily="2" charset="-122"/>
              <a:sym typeface="+mn-ea"/>
            </a:endParaRPr>
          </a:p>
          <a:p>
            <a:pPr>
              <a:lnSpc>
                <a:spcPct val="150000"/>
              </a:lnSpc>
            </a:pPr>
            <a:r>
              <a:rPr lang="en-US" altLang="zh-CN" sz="1600" dirty="0">
                <a:solidFill>
                  <a:schemeClr val="bg2">
                    <a:lumMod val="10000"/>
                  </a:schemeClr>
                </a:solidFill>
                <a:latin typeface="宋体" panose="02010600030101010101" pitchFamily="2" charset="-122"/>
                <a:ea typeface="宋体" panose="02010600030101010101" pitchFamily="2" charset="-122"/>
                <a:sym typeface="+mn-ea"/>
              </a:rPr>
              <a:t>（3）组织旅客互动活动，调动其积极性。</a:t>
            </a:r>
            <a:endParaRPr lang="en-US" altLang="zh-CN" sz="1600" dirty="0">
              <a:solidFill>
                <a:schemeClr val="bg2">
                  <a:lumMod val="10000"/>
                </a:schemeClr>
              </a:solidFill>
              <a:latin typeface="宋体" panose="02010600030101010101" pitchFamily="2" charset="-122"/>
              <a:ea typeface="宋体" panose="02010600030101010101" pitchFamily="2" charset="-122"/>
              <a:sym typeface="+mn-ea"/>
            </a:endParaRPr>
          </a:p>
          <a:p>
            <a:pPr>
              <a:lnSpc>
                <a:spcPct val="150000"/>
              </a:lnSpc>
            </a:pPr>
            <a:r>
              <a:rPr lang="en-US" altLang="zh-CN" sz="1600" dirty="0">
                <a:solidFill>
                  <a:schemeClr val="bg2">
                    <a:lumMod val="10000"/>
                  </a:schemeClr>
                </a:solidFill>
                <a:latin typeface="宋体" panose="02010600030101010101" pitchFamily="2" charset="-122"/>
                <a:ea typeface="宋体" panose="02010600030101010101" pitchFamily="2" charset="-122"/>
                <a:sym typeface="+mn-ea"/>
              </a:rPr>
              <a:t>（4）到达景区之前，与景点负责人取得联系，并讲解有关安全事项及返程时间和地点，再次公布联系电话。</a:t>
            </a:r>
            <a:endParaRPr lang="en-US" altLang="zh-CN" sz="1600" dirty="0">
              <a:solidFill>
                <a:schemeClr val="bg2">
                  <a:lumMod val="10000"/>
                </a:schemeClr>
              </a:solidFill>
              <a:latin typeface="宋体" panose="02010600030101010101" pitchFamily="2" charset="-122"/>
              <a:ea typeface="宋体" panose="02010600030101010101" pitchFamily="2" charset="-122"/>
              <a:sym typeface="+mn-ea"/>
            </a:endParaRPr>
          </a:p>
        </p:txBody>
      </p:sp>
      <p:pic>
        <p:nvPicPr>
          <p:cNvPr id="121" name="图片 120"/>
          <p:cNvPicPr/>
          <p:nvPr/>
        </p:nvPicPr>
        <p:blipFill>
          <a:blip r:embed="rId1"/>
          <a:stretch>
            <a:fillRect/>
          </a:stretch>
        </p:blipFill>
        <p:spPr>
          <a:xfrm>
            <a:off x="7618730" y="2150110"/>
            <a:ext cx="4025900" cy="3241675"/>
          </a:xfrm>
          <a:prstGeom prst="rect">
            <a:avLst/>
          </a:prstGeom>
          <a:noFill/>
          <a:ln w="9525">
            <a:noFill/>
          </a:ln>
        </p:spPr>
      </p:pic>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192"/>
          <p:cNvSpPr>
            <a:spLocks noEditPoints="1"/>
          </p:cNvSpPr>
          <p:nvPr/>
        </p:nvSpPr>
        <p:spPr bwMode="auto">
          <a:xfrm rot="10800000" flipH="1" flipV="1">
            <a:off x="4586232" y="270800"/>
            <a:ext cx="3486633" cy="582290"/>
          </a:xfrm>
          <a:custGeom>
            <a:avLst/>
            <a:gdLst>
              <a:gd name="T0" fmla="*/ 460 w 478"/>
              <a:gd name="T1" fmla="*/ 10 h 77"/>
              <a:gd name="T2" fmla="*/ 130 w 478"/>
              <a:gd name="T3" fmla="*/ 3 h 77"/>
              <a:gd name="T4" fmla="*/ 95 w 478"/>
              <a:gd name="T5" fmla="*/ 2 h 77"/>
              <a:gd name="T6" fmla="*/ 5 w 478"/>
              <a:gd name="T7" fmla="*/ 5 h 77"/>
              <a:gd name="T8" fmla="*/ 0 w 478"/>
              <a:gd name="T9" fmla="*/ 9 h 77"/>
              <a:gd name="T10" fmla="*/ 1 w 478"/>
              <a:gd name="T11" fmla="*/ 17 h 77"/>
              <a:gd name="T12" fmla="*/ 2 w 478"/>
              <a:gd name="T13" fmla="*/ 20 h 77"/>
              <a:gd name="T14" fmla="*/ 2 w 478"/>
              <a:gd name="T15" fmla="*/ 25 h 77"/>
              <a:gd name="T16" fmla="*/ 11 w 478"/>
              <a:gd name="T17" fmla="*/ 26 h 77"/>
              <a:gd name="T18" fmla="*/ 14 w 478"/>
              <a:gd name="T19" fmla="*/ 35 h 77"/>
              <a:gd name="T20" fmla="*/ 12 w 478"/>
              <a:gd name="T21" fmla="*/ 40 h 77"/>
              <a:gd name="T22" fmla="*/ 18 w 478"/>
              <a:gd name="T23" fmla="*/ 41 h 77"/>
              <a:gd name="T24" fmla="*/ 20 w 478"/>
              <a:gd name="T25" fmla="*/ 46 h 77"/>
              <a:gd name="T26" fmla="*/ 16 w 478"/>
              <a:gd name="T27" fmla="*/ 49 h 77"/>
              <a:gd name="T28" fmla="*/ 30 w 478"/>
              <a:gd name="T29" fmla="*/ 59 h 77"/>
              <a:gd name="T30" fmla="*/ 17 w 478"/>
              <a:gd name="T31" fmla="*/ 63 h 77"/>
              <a:gd name="T32" fmla="*/ 161 w 478"/>
              <a:gd name="T33" fmla="*/ 76 h 77"/>
              <a:gd name="T34" fmla="*/ 311 w 478"/>
              <a:gd name="T35" fmla="*/ 74 h 77"/>
              <a:gd name="T36" fmla="*/ 401 w 478"/>
              <a:gd name="T37" fmla="*/ 73 h 77"/>
              <a:gd name="T38" fmla="*/ 368 w 478"/>
              <a:gd name="T39" fmla="*/ 70 h 77"/>
              <a:gd name="T40" fmla="*/ 372 w 478"/>
              <a:gd name="T41" fmla="*/ 68 h 77"/>
              <a:gd name="T42" fmla="*/ 372 w 478"/>
              <a:gd name="T43" fmla="*/ 66 h 77"/>
              <a:gd name="T44" fmla="*/ 412 w 478"/>
              <a:gd name="T45" fmla="*/ 66 h 77"/>
              <a:gd name="T46" fmla="*/ 429 w 478"/>
              <a:gd name="T47" fmla="*/ 66 h 77"/>
              <a:gd name="T48" fmla="*/ 415 w 478"/>
              <a:gd name="T49" fmla="*/ 65 h 77"/>
              <a:gd name="T50" fmla="*/ 393 w 478"/>
              <a:gd name="T51" fmla="*/ 64 h 77"/>
              <a:gd name="T52" fmla="*/ 330 w 478"/>
              <a:gd name="T53" fmla="*/ 63 h 77"/>
              <a:gd name="T54" fmla="*/ 378 w 478"/>
              <a:gd name="T55" fmla="*/ 60 h 77"/>
              <a:gd name="T56" fmla="*/ 406 w 478"/>
              <a:gd name="T57" fmla="*/ 60 h 77"/>
              <a:gd name="T58" fmla="*/ 403 w 478"/>
              <a:gd name="T59" fmla="*/ 59 h 77"/>
              <a:gd name="T60" fmla="*/ 399 w 478"/>
              <a:gd name="T61" fmla="*/ 56 h 77"/>
              <a:gd name="T62" fmla="*/ 381 w 478"/>
              <a:gd name="T63" fmla="*/ 54 h 77"/>
              <a:gd name="T64" fmla="*/ 388 w 478"/>
              <a:gd name="T65" fmla="*/ 54 h 77"/>
              <a:gd name="T66" fmla="*/ 367 w 478"/>
              <a:gd name="T67" fmla="*/ 49 h 77"/>
              <a:gd name="T68" fmla="*/ 383 w 478"/>
              <a:gd name="T69" fmla="*/ 49 h 77"/>
              <a:gd name="T70" fmla="*/ 368 w 478"/>
              <a:gd name="T71" fmla="*/ 46 h 77"/>
              <a:gd name="T72" fmla="*/ 400 w 478"/>
              <a:gd name="T73" fmla="*/ 44 h 77"/>
              <a:gd name="T74" fmla="*/ 408 w 478"/>
              <a:gd name="T75" fmla="*/ 42 h 77"/>
              <a:gd name="T76" fmla="*/ 451 w 478"/>
              <a:gd name="T77" fmla="*/ 42 h 77"/>
              <a:gd name="T78" fmla="*/ 373 w 478"/>
              <a:gd name="T79" fmla="*/ 38 h 77"/>
              <a:gd name="T80" fmla="*/ 435 w 478"/>
              <a:gd name="T81" fmla="*/ 34 h 77"/>
              <a:gd name="T82" fmla="*/ 445 w 478"/>
              <a:gd name="T83" fmla="*/ 31 h 77"/>
              <a:gd name="T84" fmla="*/ 449 w 478"/>
              <a:gd name="T85" fmla="*/ 29 h 77"/>
              <a:gd name="T86" fmla="*/ 464 w 478"/>
              <a:gd name="T87" fmla="*/ 25 h 77"/>
              <a:gd name="T88" fmla="*/ 443 w 478"/>
              <a:gd name="T89" fmla="*/ 20 h 77"/>
              <a:gd name="T90" fmla="*/ 455 w 478"/>
              <a:gd name="T91" fmla="*/ 15 h 77"/>
              <a:gd name="T92" fmla="*/ 22 w 478"/>
              <a:gd name="T93" fmla="*/ 46 h 77"/>
              <a:gd name="T94" fmla="*/ 212 w 478"/>
              <a:gd name="T95" fmla="*/ 74 h 77"/>
              <a:gd name="T96" fmla="*/ 234 w 478"/>
              <a:gd name="T97" fmla="*/ 73 h 77"/>
              <a:gd name="T98" fmla="*/ 367 w 478"/>
              <a:gd name="T99" fmla="*/ 70 h 77"/>
              <a:gd name="T100" fmla="*/ 415 w 478"/>
              <a:gd name="T101" fmla="*/ 11 h 77"/>
              <a:gd name="T102" fmla="*/ 422 w 478"/>
              <a:gd name="T103" fmla="*/ 12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78" h="77">
                <a:moveTo>
                  <a:pt x="478" y="13"/>
                </a:moveTo>
                <a:cubicBezTo>
                  <a:pt x="472" y="13"/>
                  <a:pt x="468" y="13"/>
                  <a:pt x="462" y="12"/>
                </a:cubicBezTo>
                <a:cubicBezTo>
                  <a:pt x="461" y="11"/>
                  <a:pt x="465" y="12"/>
                  <a:pt x="464" y="11"/>
                </a:cubicBezTo>
                <a:cubicBezTo>
                  <a:pt x="434" y="9"/>
                  <a:pt x="403" y="9"/>
                  <a:pt x="373" y="7"/>
                </a:cubicBezTo>
                <a:cubicBezTo>
                  <a:pt x="402" y="6"/>
                  <a:pt x="431" y="10"/>
                  <a:pt x="460" y="10"/>
                </a:cubicBezTo>
                <a:cubicBezTo>
                  <a:pt x="436" y="6"/>
                  <a:pt x="407" y="7"/>
                  <a:pt x="381" y="5"/>
                </a:cubicBezTo>
                <a:cubicBezTo>
                  <a:pt x="288" y="3"/>
                  <a:pt x="288" y="3"/>
                  <a:pt x="288" y="3"/>
                </a:cubicBezTo>
                <a:cubicBezTo>
                  <a:pt x="222" y="3"/>
                  <a:pt x="222" y="3"/>
                  <a:pt x="222" y="3"/>
                </a:cubicBezTo>
                <a:cubicBezTo>
                  <a:pt x="130" y="4"/>
                  <a:pt x="130" y="4"/>
                  <a:pt x="130" y="4"/>
                </a:cubicBezTo>
                <a:cubicBezTo>
                  <a:pt x="130" y="3"/>
                  <a:pt x="130" y="3"/>
                  <a:pt x="130" y="3"/>
                </a:cubicBezTo>
                <a:cubicBezTo>
                  <a:pt x="127" y="2"/>
                  <a:pt x="125" y="3"/>
                  <a:pt x="123" y="3"/>
                </a:cubicBezTo>
                <a:cubicBezTo>
                  <a:pt x="124" y="3"/>
                  <a:pt x="125" y="3"/>
                  <a:pt x="125" y="4"/>
                </a:cubicBezTo>
                <a:cubicBezTo>
                  <a:pt x="122" y="4"/>
                  <a:pt x="118" y="3"/>
                  <a:pt x="115" y="4"/>
                </a:cubicBezTo>
                <a:cubicBezTo>
                  <a:pt x="112" y="3"/>
                  <a:pt x="107" y="4"/>
                  <a:pt x="102" y="3"/>
                </a:cubicBezTo>
                <a:cubicBezTo>
                  <a:pt x="100" y="2"/>
                  <a:pt x="98" y="2"/>
                  <a:pt x="95" y="2"/>
                </a:cubicBezTo>
                <a:cubicBezTo>
                  <a:pt x="70" y="2"/>
                  <a:pt x="50" y="0"/>
                  <a:pt x="24" y="1"/>
                </a:cubicBezTo>
                <a:cubicBezTo>
                  <a:pt x="18" y="2"/>
                  <a:pt x="10" y="1"/>
                  <a:pt x="6" y="4"/>
                </a:cubicBezTo>
                <a:cubicBezTo>
                  <a:pt x="6" y="5"/>
                  <a:pt x="8" y="5"/>
                  <a:pt x="8" y="5"/>
                </a:cubicBezTo>
                <a:cubicBezTo>
                  <a:pt x="7" y="5"/>
                  <a:pt x="6" y="6"/>
                  <a:pt x="5" y="5"/>
                </a:cubicBezTo>
                <a:cubicBezTo>
                  <a:pt x="5" y="5"/>
                  <a:pt x="5" y="5"/>
                  <a:pt x="5" y="5"/>
                </a:cubicBezTo>
                <a:cubicBezTo>
                  <a:pt x="0" y="6"/>
                  <a:pt x="0" y="6"/>
                  <a:pt x="0" y="6"/>
                </a:cubicBezTo>
                <a:cubicBezTo>
                  <a:pt x="2" y="7"/>
                  <a:pt x="2" y="7"/>
                  <a:pt x="2" y="7"/>
                </a:cubicBezTo>
                <a:cubicBezTo>
                  <a:pt x="2" y="7"/>
                  <a:pt x="2" y="7"/>
                  <a:pt x="2" y="7"/>
                </a:cubicBezTo>
                <a:cubicBezTo>
                  <a:pt x="4" y="8"/>
                  <a:pt x="4" y="8"/>
                  <a:pt x="4" y="8"/>
                </a:cubicBezTo>
                <a:cubicBezTo>
                  <a:pt x="3" y="8"/>
                  <a:pt x="1" y="9"/>
                  <a:pt x="0" y="9"/>
                </a:cubicBezTo>
                <a:cubicBezTo>
                  <a:pt x="0" y="11"/>
                  <a:pt x="0" y="13"/>
                  <a:pt x="3" y="13"/>
                </a:cubicBezTo>
                <a:cubicBezTo>
                  <a:pt x="0" y="13"/>
                  <a:pt x="0" y="13"/>
                  <a:pt x="0" y="13"/>
                </a:cubicBezTo>
                <a:cubicBezTo>
                  <a:pt x="0" y="14"/>
                  <a:pt x="0" y="14"/>
                  <a:pt x="0" y="14"/>
                </a:cubicBezTo>
                <a:cubicBezTo>
                  <a:pt x="0" y="15"/>
                  <a:pt x="2" y="15"/>
                  <a:pt x="3" y="15"/>
                </a:cubicBezTo>
                <a:cubicBezTo>
                  <a:pt x="1" y="17"/>
                  <a:pt x="1" y="17"/>
                  <a:pt x="1" y="17"/>
                </a:cubicBezTo>
                <a:cubicBezTo>
                  <a:pt x="2" y="17"/>
                  <a:pt x="2" y="17"/>
                  <a:pt x="2" y="17"/>
                </a:cubicBezTo>
                <a:cubicBezTo>
                  <a:pt x="1" y="18"/>
                  <a:pt x="1" y="18"/>
                  <a:pt x="1" y="18"/>
                </a:cubicBezTo>
                <a:cubicBezTo>
                  <a:pt x="3" y="18"/>
                  <a:pt x="1" y="19"/>
                  <a:pt x="1" y="19"/>
                </a:cubicBezTo>
                <a:cubicBezTo>
                  <a:pt x="4" y="20"/>
                  <a:pt x="4" y="20"/>
                  <a:pt x="4" y="20"/>
                </a:cubicBezTo>
                <a:cubicBezTo>
                  <a:pt x="5" y="21"/>
                  <a:pt x="2" y="20"/>
                  <a:pt x="2" y="20"/>
                </a:cubicBezTo>
                <a:cubicBezTo>
                  <a:pt x="3" y="21"/>
                  <a:pt x="5" y="21"/>
                  <a:pt x="6" y="21"/>
                </a:cubicBezTo>
                <a:cubicBezTo>
                  <a:pt x="5" y="22"/>
                  <a:pt x="3" y="21"/>
                  <a:pt x="1" y="21"/>
                </a:cubicBezTo>
                <a:cubicBezTo>
                  <a:pt x="1" y="22"/>
                  <a:pt x="1" y="22"/>
                  <a:pt x="1" y="22"/>
                </a:cubicBezTo>
                <a:cubicBezTo>
                  <a:pt x="2" y="24"/>
                  <a:pt x="6" y="24"/>
                  <a:pt x="10" y="24"/>
                </a:cubicBezTo>
                <a:cubicBezTo>
                  <a:pt x="7" y="25"/>
                  <a:pt x="5" y="25"/>
                  <a:pt x="2" y="25"/>
                </a:cubicBezTo>
                <a:cubicBezTo>
                  <a:pt x="2" y="26"/>
                  <a:pt x="2" y="26"/>
                  <a:pt x="2" y="26"/>
                </a:cubicBezTo>
                <a:cubicBezTo>
                  <a:pt x="3" y="27"/>
                  <a:pt x="5" y="26"/>
                  <a:pt x="5" y="27"/>
                </a:cubicBezTo>
                <a:cubicBezTo>
                  <a:pt x="10" y="27"/>
                  <a:pt x="10" y="27"/>
                  <a:pt x="10" y="27"/>
                </a:cubicBezTo>
                <a:cubicBezTo>
                  <a:pt x="9" y="27"/>
                  <a:pt x="9" y="27"/>
                  <a:pt x="9" y="27"/>
                </a:cubicBezTo>
                <a:cubicBezTo>
                  <a:pt x="9" y="26"/>
                  <a:pt x="10" y="26"/>
                  <a:pt x="11" y="26"/>
                </a:cubicBezTo>
                <a:cubicBezTo>
                  <a:pt x="15" y="26"/>
                  <a:pt x="12" y="30"/>
                  <a:pt x="14" y="30"/>
                </a:cubicBezTo>
                <a:cubicBezTo>
                  <a:pt x="12" y="32"/>
                  <a:pt x="9" y="30"/>
                  <a:pt x="6" y="31"/>
                </a:cubicBezTo>
                <a:cubicBezTo>
                  <a:pt x="9" y="32"/>
                  <a:pt x="12" y="31"/>
                  <a:pt x="16" y="31"/>
                </a:cubicBezTo>
                <a:cubicBezTo>
                  <a:pt x="17" y="34"/>
                  <a:pt x="17" y="34"/>
                  <a:pt x="17" y="34"/>
                </a:cubicBezTo>
                <a:cubicBezTo>
                  <a:pt x="14" y="35"/>
                  <a:pt x="14" y="35"/>
                  <a:pt x="14" y="35"/>
                </a:cubicBezTo>
                <a:cubicBezTo>
                  <a:pt x="21" y="35"/>
                  <a:pt x="21" y="35"/>
                  <a:pt x="21" y="35"/>
                </a:cubicBezTo>
                <a:cubicBezTo>
                  <a:pt x="22" y="35"/>
                  <a:pt x="23" y="35"/>
                  <a:pt x="23" y="36"/>
                </a:cubicBezTo>
                <a:cubicBezTo>
                  <a:pt x="23" y="37"/>
                  <a:pt x="22" y="37"/>
                  <a:pt x="21" y="37"/>
                </a:cubicBezTo>
                <a:cubicBezTo>
                  <a:pt x="18" y="41"/>
                  <a:pt x="11" y="37"/>
                  <a:pt x="6" y="38"/>
                </a:cubicBezTo>
                <a:cubicBezTo>
                  <a:pt x="7" y="39"/>
                  <a:pt x="10" y="39"/>
                  <a:pt x="12" y="40"/>
                </a:cubicBezTo>
                <a:cubicBezTo>
                  <a:pt x="16" y="39"/>
                  <a:pt x="18" y="38"/>
                  <a:pt x="21" y="39"/>
                </a:cubicBezTo>
                <a:cubicBezTo>
                  <a:pt x="19" y="40"/>
                  <a:pt x="19" y="40"/>
                  <a:pt x="19" y="40"/>
                </a:cubicBezTo>
                <a:cubicBezTo>
                  <a:pt x="20" y="40"/>
                  <a:pt x="20" y="40"/>
                  <a:pt x="20" y="40"/>
                </a:cubicBezTo>
                <a:cubicBezTo>
                  <a:pt x="20" y="40"/>
                  <a:pt x="21" y="40"/>
                  <a:pt x="21" y="41"/>
                </a:cubicBezTo>
                <a:cubicBezTo>
                  <a:pt x="18" y="41"/>
                  <a:pt x="18" y="41"/>
                  <a:pt x="18" y="41"/>
                </a:cubicBezTo>
                <a:cubicBezTo>
                  <a:pt x="19" y="41"/>
                  <a:pt x="19" y="41"/>
                  <a:pt x="19" y="41"/>
                </a:cubicBezTo>
                <a:cubicBezTo>
                  <a:pt x="20" y="41"/>
                  <a:pt x="21" y="42"/>
                  <a:pt x="22" y="41"/>
                </a:cubicBezTo>
                <a:cubicBezTo>
                  <a:pt x="22" y="43"/>
                  <a:pt x="22" y="43"/>
                  <a:pt x="22" y="43"/>
                </a:cubicBezTo>
                <a:cubicBezTo>
                  <a:pt x="20" y="44"/>
                  <a:pt x="22" y="46"/>
                  <a:pt x="19" y="46"/>
                </a:cubicBezTo>
                <a:cubicBezTo>
                  <a:pt x="20" y="46"/>
                  <a:pt x="20" y="46"/>
                  <a:pt x="20" y="46"/>
                </a:cubicBezTo>
                <a:cubicBezTo>
                  <a:pt x="16" y="47"/>
                  <a:pt x="12" y="44"/>
                  <a:pt x="9" y="46"/>
                </a:cubicBezTo>
                <a:cubicBezTo>
                  <a:pt x="13" y="47"/>
                  <a:pt x="19" y="46"/>
                  <a:pt x="23" y="48"/>
                </a:cubicBezTo>
                <a:cubicBezTo>
                  <a:pt x="22" y="49"/>
                  <a:pt x="22" y="49"/>
                  <a:pt x="22" y="49"/>
                </a:cubicBezTo>
                <a:cubicBezTo>
                  <a:pt x="21" y="48"/>
                  <a:pt x="21" y="48"/>
                  <a:pt x="21" y="48"/>
                </a:cubicBezTo>
                <a:cubicBezTo>
                  <a:pt x="19" y="48"/>
                  <a:pt x="17" y="49"/>
                  <a:pt x="16" y="49"/>
                </a:cubicBezTo>
                <a:cubicBezTo>
                  <a:pt x="17" y="49"/>
                  <a:pt x="19" y="49"/>
                  <a:pt x="20" y="49"/>
                </a:cubicBezTo>
                <a:cubicBezTo>
                  <a:pt x="22" y="50"/>
                  <a:pt x="25" y="51"/>
                  <a:pt x="24" y="53"/>
                </a:cubicBezTo>
                <a:cubicBezTo>
                  <a:pt x="19" y="53"/>
                  <a:pt x="19" y="53"/>
                  <a:pt x="19" y="53"/>
                </a:cubicBezTo>
                <a:cubicBezTo>
                  <a:pt x="26" y="55"/>
                  <a:pt x="26" y="55"/>
                  <a:pt x="26" y="55"/>
                </a:cubicBezTo>
                <a:cubicBezTo>
                  <a:pt x="25" y="57"/>
                  <a:pt x="29" y="58"/>
                  <a:pt x="30" y="59"/>
                </a:cubicBezTo>
                <a:cubicBezTo>
                  <a:pt x="29" y="60"/>
                  <a:pt x="27" y="59"/>
                  <a:pt x="26" y="60"/>
                </a:cubicBezTo>
                <a:cubicBezTo>
                  <a:pt x="22" y="61"/>
                  <a:pt x="28" y="62"/>
                  <a:pt x="26" y="64"/>
                </a:cubicBezTo>
                <a:cubicBezTo>
                  <a:pt x="27" y="64"/>
                  <a:pt x="29" y="64"/>
                  <a:pt x="30" y="65"/>
                </a:cubicBezTo>
                <a:cubicBezTo>
                  <a:pt x="30" y="65"/>
                  <a:pt x="29" y="66"/>
                  <a:pt x="29" y="66"/>
                </a:cubicBezTo>
                <a:cubicBezTo>
                  <a:pt x="25" y="64"/>
                  <a:pt x="21" y="63"/>
                  <a:pt x="17" y="63"/>
                </a:cubicBezTo>
                <a:cubicBezTo>
                  <a:pt x="22" y="66"/>
                  <a:pt x="22" y="66"/>
                  <a:pt x="22" y="66"/>
                </a:cubicBezTo>
                <a:cubicBezTo>
                  <a:pt x="30" y="66"/>
                  <a:pt x="36" y="70"/>
                  <a:pt x="44" y="70"/>
                </a:cubicBezTo>
                <a:cubicBezTo>
                  <a:pt x="51" y="73"/>
                  <a:pt x="61" y="73"/>
                  <a:pt x="70" y="75"/>
                </a:cubicBezTo>
                <a:cubicBezTo>
                  <a:pt x="82" y="75"/>
                  <a:pt x="93" y="77"/>
                  <a:pt x="104" y="77"/>
                </a:cubicBezTo>
                <a:cubicBezTo>
                  <a:pt x="123" y="76"/>
                  <a:pt x="142" y="76"/>
                  <a:pt x="161" y="76"/>
                </a:cubicBezTo>
                <a:cubicBezTo>
                  <a:pt x="258" y="76"/>
                  <a:pt x="258" y="76"/>
                  <a:pt x="258" y="76"/>
                </a:cubicBezTo>
                <a:cubicBezTo>
                  <a:pt x="286" y="75"/>
                  <a:pt x="315" y="77"/>
                  <a:pt x="341" y="75"/>
                </a:cubicBezTo>
                <a:cubicBezTo>
                  <a:pt x="336" y="75"/>
                  <a:pt x="331" y="74"/>
                  <a:pt x="326" y="75"/>
                </a:cubicBezTo>
                <a:cubicBezTo>
                  <a:pt x="323" y="75"/>
                  <a:pt x="321" y="74"/>
                  <a:pt x="319" y="75"/>
                </a:cubicBezTo>
                <a:cubicBezTo>
                  <a:pt x="316" y="75"/>
                  <a:pt x="313" y="75"/>
                  <a:pt x="311" y="74"/>
                </a:cubicBezTo>
                <a:cubicBezTo>
                  <a:pt x="280" y="74"/>
                  <a:pt x="280" y="74"/>
                  <a:pt x="280" y="74"/>
                </a:cubicBezTo>
                <a:cubicBezTo>
                  <a:pt x="279" y="74"/>
                  <a:pt x="279" y="74"/>
                  <a:pt x="279" y="74"/>
                </a:cubicBezTo>
                <a:cubicBezTo>
                  <a:pt x="276" y="74"/>
                  <a:pt x="272" y="75"/>
                  <a:pt x="270" y="74"/>
                </a:cubicBezTo>
                <a:cubicBezTo>
                  <a:pt x="271" y="73"/>
                  <a:pt x="271" y="73"/>
                  <a:pt x="271" y="73"/>
                </a:cubicBezTo>
                <a:cubicBezTo>
                  <a:pt x="401" y="73"/>
                  <a:pt x="401" y="73"/>
                  <a:pt x="401" y="73"/>
                </a:cubicBezTo>
                <a:cubicBezTo>
                  <a:pt x="415" y="72"/>
                  <a:pt x="415" y="72"/>
                  <a:pt x="415" y="72"/>
                </a:cubicBezTo>
                <a:cubicBezTo>
                  <a:pt x="384" y="72"/>
                  <a:pt x="352" y="72"/>
                  <a:pt x="320" y="71"/>
                </a:cubicBezTo>
                <a:cubicBezTo>
                  <a:pt x="309" y="71"/>
                  <a:pt x="297" y="72"/>
                  <a:pt x="286" y="70"/>
                </a:cubicBezTo>
                <a:cubicBezTo>
                  <a:pt x="312" y="70"/>
                  <a:pt x="341" y="71"/>
                  <a:pt x="368" y="70"/>
                </a:cubicBezTo>
                <a:cubicBezTo>
                  <a:pt x="368" y="70"/>
                  <a:pt x="368" y="70"/>
                  <a:pt x="368" y="70"/>
                </a:cubicBezTo>
                <a:cubicBezTo>
                  <a:pt x="369" y="69"/>
                  <a:pt x="369" y="69"/>
                  <a:pt x="369" y="69"/>
                </a:cubicBezTo>
                <a:cubicBezTo>
                  <a:pt x="370" y="70"/>
                  <a:pt x="371" y="69"/>
                  <a:pt x="372" y="69"/>
                </a:cubicBezTo>
                <a:cubicBezTo>
                  <a:pt x="376" y="69"/>
                  <a:pt x="383" y="71"/>
                  <a:pt x="387" y="69"/>
                </a:cubicBezTo>
                <a:cubicBezTo>
                  <a:pt x="373" y="68"/>
                  <a:pt x="373" y="68"/>
                  <a:pt x="373" y="68"/>
                </a:cubicBezTo>
                <a:cubicBezTo>
                  <a:pt x="372" y="68"/>
                  <a:pt x="372" y="68"/>
                  <a:pt x="372" y="68"/>
                </a:cubicBezTo>
                <a:cubicBezTo>
                  <a:pt x="374" y="67"/>
                  <a:pt x="374" y="67"/>
                  <a:pt x="374" y="67"/>
                </a:cubicBezTo>
                <a:cubicBezTo>
                  <a:pt x="371" y="67"/>
                  <a:pt x="371" y="67"/>
                  <a:pt x="371" y="67"/>
                </a:cubicBezTo>
                <a:cubicBezTo>
                  <a:pt x="371" y="67"/>
                  <a:pt x="370" y="67"/>
                  <a:pt x="370" y="66"/>
                </a:cubicBezTo>
                <a:cubicBezTo>
                  <a:pt x="371" y="66"/>
                  <a:pt x="373" y="65"/>
                  <a:pt x="374" y="66"/>
                </a:cubicBezTo>
                <a:cubicBezTo>
                  <a:pt x="374" y="66"/>
                  <a:pt x="372" y="66"/>
                  <a:pt x="372" y="66"/>
                </a:cubicBezTo>
                <a:cubicBezTo>
                  <a:pt x="378" y="66"/>
                  <a:pt x="387" y="67"/>
                  <a:pt x="395" y="67"/>
                </a:cubicBezTo>
                <a:cubicBezTo>
                  <a:pt x="394" y="67"/>
                  <a:pt x="394" y="67"/>
                  <a:pt x="394" y="67"/>
                </a:cubicBezTo>
                <a:cubicBezTo>
                  <a:pt x="398" y="68"/>
                  <a:pt x="405" y="68"/>
                  <a:pt x="408" y="67"/>
                </a:cubicBezTo>
                <a:cubicBezTo>
                  <a:pt x="410" y="66"/>
                  <a:pt x="410" y="67"/>
                  <a:pt x="410" y="67"/>
                </a:cubicBezTo>
                <a:cubicBezTo>
                  <a:pt x="412" y="68"/>
                  <a:pt x="411" y="67"/>
                  <a:pt x="412" y="66"/>
                </a:cubicBezTo>
                <a:cubicBezTo>
                  <a:pt x="429" y="66"/>
                  <a:pt x="429" y="66"/>
                  <a:pt x="429" y="66"/>
                </a:cubicBezTo>
                <a:cubicBezTo>
                  <a:pt x="429" y="67"/>
                  <a:pt x="429" y="67"/>
                  <a:pt x="429" y="67"/>
                </a:cubicBezTo>
                <a:cubicBezTo>
                  <a:pt x="424" y="67"/>
                  <a:pt x="419" y="67"/>
                  <a:pt x="414" y="67"/>
                </a:cubicBezTo>
                <a:cubicBezTo>
                  <a:pt x="421" y="68"/>
                  <a:pt x="431" y="68"/>
                  <a:pt x="436" y="67"/>
                </a:cubicBezTo>
                <a:cubicBezTo>
                  <a:pt x="434" y="67"/>
                  <a:pt x="431" y="67"/>
                  <a:pt x="429" y="66"/>
                </a:cubicBezTo>
                <a:cubicBezTo>
                  <a:pt x="440" y="66"/>
                  <a:pt x="453" y="66"/>
                  <a:pt x="465" y="66"/>
                </a:cubicBezTo>
                <a:cubicBezTo>
                  <a:pt x="463" y="65"/>
                  <a:pt x="459" y="66"/>
                  <a:pt x="456" y="65"/>
                </a:cubicBezTo>
                <a:cubicBezTo>
                  <a:pt x="457" y="65"/>
                  <a:pt x="457" y="65"/>
                  <a:pt x="457" y="65"/>
                </a:cubicBezTo>
                <a:cubicBezTo>
                  <a:pt x="455" y="66"/>
                  <a:pt x="453" y="64"/>
                  <a:pt x="451" y="65"/>
                </a:cubicBezTo>
                <a:cubicBezTo>
                  <a:pt x="441" y="65"/>
                  <a:pt x="428" y="65"/>
                  <a:pt x="415" y="65"/>
                </a:cubicBezTo>
                <a:cubicBezTo>
                  <a:pt x="414" y="64"/>
                  <a:pt x="414" y="64"/>
                  <a:pt x="414" y="64"/>
                </a:cubicBezTo>
                <a:cubicBezTo>
                  <a:pt x="413" y="64"/>
                  <a:pt x="413" y="65"/>
                  <a:pt x="411" y="65"/>
                </a:cubicBezTo>
                <a:cubicBezTo>
                  <a:pt x="410" y="63"/>
                  <a:pt x="409" y="66"/>
                  <a:pt x="407" y="64"/>
                </a:cubicBezTo>
                <a:cubicBezTo>
                  <a:pt x="407" y="64"/>
                  <a:pt x="407" y="64"/>
                  <a:pt x="407" y="64"/>
                </a:cubicBezTo>
                <a:cubicBezTo>
                  <a:pt x="403" y="65"/>
                  <a:pt x="397" y="65"/>
                  <a:pt x="393" y="64"/>
                </a:cubicBezTo>
                <a:cubicBezTo>
                  <a:pt x="373" y="64"/>
                  <a:pt x="373" y="64"/>
                  <a:pt x="373" y="64"/>
                </a:cubicBezTo>
                <a:cubicBezTo>
                  <a:pt x="371" y="65"/>
                  <a:pt x="367" y="65"/>
                  <a:pt x="365" y="64"/>
                </a:cubicBezTo>
                <a:cubicBezTo>
                  <a:pt x="367" y="64"/>
                  <a:pt x="367" y="64"/>
                  <a:pt x="367" y="64"/>
                </a:cubicBezTo>
                <a:cubicBezTo>
                  <a:pt x="363" y="64"/>
                  <a:pt x="359" y="63"/>
                  <a:pt x="356" y="64"/>
                </a:cubicBezTo>
                <a:cubicBezTo>
                  <a:pt x="347" y="64"/>
                  <a:pt x="338" y="65"/>
                  <a:pt x="330" y="63"/>
                </a:cubicBezTo>
                <a:cubicBezTo>
                  <a:pt x="344" y="62"/>
                  <a:pt x="354" y="64"/>
                  <a:pt x="368" y="62"/>
                </a:cubicBezTo>
                <a:cubicBezTo>
                  <a:pt x="335" y="62"/>
                  <a:pt x="335" y="62"/>
                  <a:pt x="335" y="62"/>
                </a:cubicBezTo>
                <a:cubicBezTo>
                  <a:pt x="345" y="61"/>
                  <a:pt x="357" y="61"/>
                  <a:pt x="368" y="61"/>
                </a:cubicBezTo>
                <a:cubicBezTo>
                  <a:pt x="369" y="61"/>
                  <a:pt x="369" y="60"/>
                  <a:pt x="370" y="61"/>
                </a:cubicBezTo>
                <a:cubicBezTo>
                  <a:pt x="371" y="59"/>
                  <a:pt x="375" y="60"/>
                  <a:pt x="378" y="60"/>
                </a:cubicBezTo>
                <a:cubicBezTo>
                  <a:pt x="375" y="61"/>
                  <a:pt x="375" y="61"/>
                  <a:pt x="375" y="61"/>
                </a:cubicBezTo>
                <a:cubicBezTo>
                  <a:pt x="382" y="61"/>
                  <a:pt x="391" y="61"/>
                  <a:pt x="399" y="61"/>
                </a:cubicBezTo>
                <a:cubicBezTo>
                  <a:pt x="400" y="60"/>
                  <a:pt x="400" y="60"/>
                  <a:pt x="400" y="60"/>
                </a:cubicBezTo>
                <a:cubicBezTo>
                  <a:pt x="402" y="59"/>
                  <a:pt x="404" y="61"/>
                  <a:pt x="406" y="60"/>
                </a:cubicBezTo>
                <a:cubicBezTo>
                  <a:pt x="406" y="60"/>
                  <a:pt x="406" y="60"/>
                  <a:pt x="406" y="60"/>
                </a:cubicBezTo>
                <a:cubicBezTo>
                  <a:pt x="426" y="61"/>
                  <a:pt x="450" y="60"/>
                  <a:pt x="471" y="60"/>
                </a:cubicBezTo>
                <a:cubicBezTo>
                  <a:pt x="453" y="59"/>
                  <a:pt x="433" y="59"/>
                  <a:pt x="415" y="59"/>
                </a:cubicBezTo>
                <a:cubicBezTo>
                  <a:pt x="415" y="59"/>
                  <a:pt x="415" y="59"/>
                  <a:pt x="415" y="59"/>
                </a:cubicBezTo>
                <a:cubicBezTo>
                  <a:pt x="414" y="59"/>
                  <a:pt x="414" y="59"/>
                  <a:pt x="414" y="59"/>
                </a:cubicBezTo>
                <a:cubicBezTo>
                  <a:pt x="410" y="57"/>
                  <a:pt x="407" y="61"/>
                  <a:pt x="403" y="59"/>
                </a:cubicBezTo>
                <a:cubicBezTo>
                  <a:pt x="396" y="61"/>
                  <a:pt x="390" y="57"/>
                  <a:pt x="383" y="59"/>
                </a:cubicBezTo>
                <a:cubicBezTo>
                  <a:pt x="381" y="58"/>
                  <a:pt x="381" y="58"/>
                  <a:pt x="381" y="58"/>
                </a:cubicBezTo>
                <a:cubicBezTo>
                  <a:pt x="393" y="57"/>
                  <a:pt x="403" y="59"/>
                  <a:pt x="414" y="58"/>
                </a:cubicBezTo>
                <a:cubicBezTo>
                  <a:pt x="404" y="57"/>
                  <a:pt x="404" y="57"/>
                  <a:pt x="404" y="57"/>
                </a:cubicBezTo>
                <a:cubicBezTo>
                  <a:pt x="403" y="57"/>
                  <a:pt x="399" y="58"/>
                  <a:pt x="399" y="56"/>
                </a:cubicBezTo>
                <a:cubicBezTo>
                  <a:pt x="381" y="55"/>
                  <a:pt x="381" y="55"/>
                  <a:pt x="381" y="55"/>
                </a:cubicBezTo>
                <a:cubicBezTo>
                  <a:pt x="380" y="55"/>
                  <a:pt x="379" y="55"/>
                  <a:pt x="379" y="54"/>
                </a:cubicBezTo>
                <a:cubicBezTo>
                  <a:pt x="380" y="54"/>
                  <a:pt x="381" y="54"/>
                  <a:pt x="382" y="54"/>
                </a:cubicBezTo>
                <a:cubicBezTo>
                  <a:pt x="382" y="54"/>
                  <a:pt x="382" y="54"/>
                  <a:pt x="382" y="54"/>
                </a:cubicBezTo>
                <a:cubicBezTo>
                  <a:pt x="382" y="54"/>
                  <a:pt x="381" y="54"/>
                  <a:pt x="381" y="54"/>
                </a:cubicBezTo>
                <a:cubicBezTo>
                  <a:pt x="383" y="54"/>
                  <a:pt x="383" y="54"/>
                  <a:pt x="383" y="54"/>
                </a:cubicBezTo>
                <a:cubicBezTo>
                  <a:pt x="383" y="54"/>
                  <a:pt x="383" y="54"/>
                  <a:pt x="382" y="54"/>
                </a:cubicBezTo>
                <a:cubicBezTo>
                  <a:pt x="383" y="54"/>
                  <a:pt x="383" y="54"/>
                  <a:pt x="383" y="54"/>
                </a:cubicBezTo>
                <a:cubicBezTo>
                  <a:pt x="384" y="54"/>
                  <a:pt x="387" y="53"/>
                  <a:pt x="388" y="54"/>
                </a:cubicBezTo>
                <a:cubicBezTo>
                  <a:pt x="388" y="54"/>
                  <a:pt x="388" y="54"/>
                  <a:pt x="388" y="54"/>
                </a:cubicBezTo>
                <a:cubicBezTo>
                  <a:pt x="426" y="54"/>
                  <a:pt x="426" y="54"/>
                  <a:pt x="426" y="54"/>
                </a:cubicBezTo>
                <a:cubicBezTo>
                  <a:pt x="425" y="53"/>
                  <a:pt x="425" y="53"/>
                  <a:pt x="425" y="53"/>
                </a:cubicBezTo>
                <a:cubicBezTo>
                  <a:pt x="407" y="52"/>
                  <a:pt x="386" y="52"/>
                  <a:pt x="368" y="51"/>
                </a:cubicBezTo>
                <a:cubicBezTo>
                  <a:pt x="366" y="51"/>
                  <a:pt x="360" y="51"/>
                  <a:pt x="362" y="49"/>
                </a:cubicBezTo>
                <a:cubicBezTo>
                  <a:pt x="364" y="50"/>
                  <a:pt x="365" y="48"/>
                  <a:pt x="367" y="49"/>
                </a:cubicBezTo>
                <a:cubicBezTo>
                  <a:pt x="366" y="49"/>
                  <a:pt x="366" y="49"/>
                  <a:pt x="366" y="49"/>
                </a:cubicBezTo>
                <a:cubicBezTo>
                  <a:pt x="367" y="49"/>
                  <a:pt x="367" y="49"/>
                  <a:pt x="367" y="49"/>
                </a:cubicBezTo>
                <a:cubicBezTo>
                  <a:pt x="367" y="49"/>
                  <a:pt x="367" y="49"/>
                  <a:pt x="367" y="49"/>
                </a:cubicBezTo>
                <a:cubicBezTo>
                  <a:pt x="368" y="49"/>
                  <a:pt x="368" y="49"/>
                  <a:pt x="368" y="49"/>
                </a:cubicBezTo>
                <a:cubicBezTo>
                  <a:pt x="383" y="49"/>
                  <a:pt x="383" y="49"/>
                  <a:pt x="383" y="49"/>
                </a:cubicBezTo>
                <a:cubicBezTo>
                  <a:pt x="387" y="48"/>
                  <a:pt x="387" y="48"/>
                  <a:pt x="387" y="48"/>
                </a:cubicBezTo>
                <a:cubicBezTo>
                  <a:pt x="381" y="48"/>
                  <a:pt x="375" y="48"/>
                  <a:pt x="369" y="48"/>
                </a:cubicBezTo>
                <a:cubicBezTo>
                  <a:pt x="368" y="47"/>
                  <a:pt x="368" y="47"/>
                  <a:pt x="368" y="47"/>
                </a:cubicBezTo>
                <a:cubicBezTo>
                  <a:pt x="372" y="46"/>
                  <a:pt x="378" y="47"/>
                  <a:pt x="381" y="46"/>
                </a:cubicBezTo>
                <a:cubicBezTo>
                  <a:pt x="376" y="45"/>
                  <a:pt x="373" y="46"/>
                  <a:pt x="368" y="46"/>
                </a:cubicBezTo>
                <a:cubicBezTo>
                  <a:pt x="368" y="45"/>
                  <a:pt x="368" y="45"/>
                  <a:pt x="368" y="45"/>
                </a:cubicBezTo>
                <a:cubicBezTo>
                  <a:pt x="368" y="45"/>
                  <a:pt x="369" y="45"/>
                  <a:pt x="370" y="45"/>
                </a:cubicBezTo>
                <a:cubicBezTo>
                  <a:pt x="372" y="43"/>
                  <a:pt x="375" y="44"/>
                  <a:pt x="378" y="44"/>
                </a:cubicBezTo>
                <a:cubicBezTo>
                  <a:pt x="382" y="44"/>
                  <a:pt x="385" y="44"/>
                  <a:pt x="388" y="44"/>
                </a:cubicBezTo>
                <a:cubicBezTo>
                  <a:pt x="391" y="43"/>
                  <a:pt x="397" y="44"/>
                  <a:pt x="400" y="44"/>
                </a:cubicBezTo>
                <a:cubicBezTo>
                  <a:pt x="400" y="44"/>
                  <a:pt x="399" y="44"/>
                  <a:pt x="399" y="44"/>
                </a:cubicBezTo>
                <a:cubicBezTo>
                  <a:pt x="400" y="43"/>
                  <a:pt x="400" y="42"/>
                  <a:pt x="402" y="42"/>
                </a:cubicBezTo>
                <a:cubicBezTo>
                  <a:pt x="403" y="42"/>
                  <a:pt x="404" y="42"/>
                  <a:pt x="404" y="43"/>
                </a:cubicBezTo>
                <a:cubicBezTo>
                  <a:pt x="405" y="43"/>
                  <a:pt x="407" y="43"/>
                  <a:pt x="408" y="43"/>
                </a:cubicBezTo>
                <a:cubicBezTo>
                  <a:pt x="408" y="42"/>
                  <a:pt x="408" y="42"/>
                  <a:pt x="408" y="42"/>
                </a:cubicBezTo>
                <a:cubicBezTo>
                  <a:pt x="409" y="43"/>
                  <a:pt x="411" y="42"/>
                  <a:pt x="412" y="43"/>
                </a:cubicBezTo>
                <a:cubicBezTo>
                  <a:pt x="412" y="43"/>
                  <a:pt x="412" y="43"/>
                  <a:pt x="412" y="43"/>
                </a:cubicBezTo>
                <a:cubicBezTo>
                  <a:pt x="419" y="43"/>
                  <a:pt x="428" y="44"/>
                  <a:pt x="435" y="43"/>
                </a:cubicBezTo>
                <a:cubicBezTo>
                  <a:pt x="437" y="43"/>
                  <a:pt x="445" y="43"/>
                  <a:pt x="450" y="43"/>
                </a:cubicBezTo>
                <a:cubicBezTo>
                  <a:pt x="451" y="42"/>
                  <a:pt x="451" y="42"/>
                  <a:pt x="451" y="42"/>
                </a:cubicBezTo>
                <a:cubicBezTo>
                  <a:pt x="435" y="42"/>
                  <a:pt x="435" y="42"/>
                  <a:pt x="435" y="42"/>
                </a:cubicBezTo>
                <a:cubicBezTo>
                  <a:pt x="434" y="42"/>
                  <a:pt x="434" y="42"/>
                  <a:pt x="434" y="42"/>
                </a:cubicBezTo>
                <a:cubicBezTo>
                  <a:pt x="424" y="42"/>
                  <a:pt x="424" y="42"/>
                  <a:pt x="424" y="42"/>
                </a:cubicBezTo>
                <a:cubicBezTo>
                  <a:pt x="414" y="40"/>
                  <a:pt x="402" y="40"/>
                  <a:pt x="391" y="40"/>
                </a:cubicBezTo>
                <a:cubicBezTo>
                  <a:pt x="385" y="39"/>
                  <a:pt x="379" y="39"/>
                  <a:pt x="373" y="38"/>
                </a:cubicBezTo>
                <a:cubicBezTo>
                  <a:pt x="380" y="36"/>
                  <a:pt x="388" y="37"/>
                  <a:pt x="396" y="36"/>
                </a:cubicBezTo>
                <a:cubicBezTo>
                  <a:pt x="390" y="35"/>
                  <a:pt x="382" y="36"/>
                  <a:pt x="376" y="35"/>
                </a:cubicBezTo>
                <a:cubicBezTo>
                  <a:pt x="402" y="35"/>
                  <a:pt x="431" y="37"/>
                  <a:pt x="459" y="36"/>
                </a:cubicBezTo>
                <a:cubicBezTo>
                  <a:pt x="460" y="35"/>
                  <a:pt x="460" y="35"/>
                  <a:pt x="460" y="35"/>
                </a:cubicBezTo>
                <a:cubicBezTo>
                  <a:pt x="452" y="34"/>
                  <a:pt x="443" y="35"/>
                  <a:pt x="435" y="34"/>
                </a:cubicBezTo>
                <a:cubicBezTo>
                  <a:pt x="435" y="33"/>
                  <a:pt x="435" y="33"/>
                  <a:pt x="435" y="33"/>
                </a:cubicBezTo>
                <a:cubicBezTo>
                  <a:pt x="445" y="33"/>
                  <a:pt x="445" y="33"/>
                  <a:pt x="445" y="33"/>
                </a:cubicBezTo>
                <a:cubicBezTo>
                  <a:pt x="429" y="32"/>
                  <a:pt x="414" y="31"/>
                  <a:pt x="397" y="32"/>
                </a:cubicBezTo>
                <a:cubicBezTo>
                  <a:pt x="395" y="31"/>
                  <a:pt x="393" y="31"/>
                  <a:pt x="391" y="30"/>
                </a:cubicBezTo>
                <a:cubicBezTo>
                  <a:pt x="410" y="30"/>
                  <a:pt x="428" y="32"/>
                  <a:pt x="445" y="31"/>
                </a:cubicBezTo>
                <a:cubicBezTo>
                  <a:pt x="439" y="31"/>
                  <a:pt x="434" y="30"/>
                  <a:pt x="428" y="30"/>
                </a:cubicBezTo>
                <a:cubicBezTo>
                  <a:pt x="426" y="30"/>
                  <a:pt x="426" y="30"/>
                  <a:pt x="426" y="30"/>
                </a:cubicBezTo>
                <a:cubicBezTo>
                  <a:pt x="428" y="29"/>
                  <a:pt x="428" y="29"/>
                  <a:pt x="428" y="29"/>
                </a:cubicBezTo>
                <a:cubicBezTo>
                  <a:pt x="449" y="29"/>
                  <a:pt x="449" y="29"/>
                  <a:pt x="449" y="29"/>
                </a:cubicBezTo>
                <a:cubicBezTo>
                  <a:pt x="449" y="29"/>
                  <a:pt x="449" y="29"/>
                  <a:pt x="449" y="29"/>
                </a:cubicBezTo>
                <a:cubicBezTo>
                  <a:pt x="432" y="28"/>
                  <a:pt x="415" y="28"/>
                  <a:pt x="398" y="27"/>
                </a:cubicBezTo>
                <a:cubicBezTo>
                  <a:pt x="399" y="26"/>
                  <a:pt x="399" y="26"/>
                  <a:pt x="399" y="26"/>
                </a:cubicBezTo>
                <a:cubicBezTo>
                  <a:pt x="417" y="24"/>
                  <a:pt x="432" y="30"/>
                  <a:pt x="449" y="27"/>
                </a:cubicBezTo>
                <a:cubicBezTo>
                  <a:pt x="444" y="26"/>
                  <a:pt x="440" y="27"/>
                  <a:pt x="436" y="26"/>
                </a:cubicBezTo>
                <a:cubicBezTo>
                  <a:pt x="445" y="26"/>
                  <a:pt x="455" y="25"/>
                  <a:pt x="464" y="25"/>
                </a:cubicBezTo>
                <a:cubicBezTo>
                  <a:pt x="463" y="23"/>
                  <a:pt x="471" y="25"/>
                  <a:pt x="474" y="23"/>
                </a:cubicBezTo>
                <a:cubicBezTo>
                  <a:pt x="461" y="23"/>
                  <a:pt x="447" y="23"/>
                  <a:pt x="435" y="22"/>
                </a:cubicBezTo>
                <a:cubicBezTo>
                  <a:pt x="438" y="21"/>
                  <a:pt x="441" y="21"/>
                  <a:pt x="444" y="21"/>
                </a:cubicBezTo>
                <a:cubicBezTo>
                  <a:pt x="443" y="21"/>
                  <a:pt x="443" y="21"/>
                  <a:pt x="443" y="20"/>
                </a:cubicBezTo>
                <a:cubicBezTo>
                  <a:pt x="443" y="20"/>
                  <a:pt x="443" y="20"/>
                  <a:pt x="443" y="20"/>
                </a:cubicBezTo>
                <a:cubicBezTo>
                  <a:pt x="452" y="20"/>
                  <a:pt x="460" y="21"/>
                  <a:pt x="468" y="19"/>
                </a:cubicBezTo>
                <a:cubicBezTo>
                  <a:pt x="464" y="19"/>
                  <a:pt x="460" y="19"/>
                  <a:pt x="457" y="18"/>
                </a:cubicBezTo>
                <a:cubicBezTo>
                  <a:pt x="457" y="18"/>
                  <a:pt x="458" y="17"/>
                  <a:pt x="458" y="17"/>
                </a:cubicBezTo>
                <a:cubicBezTo>
                  <a:pt x="457" y="17"/>
                  <a:pt x="455" y="17"/>
                  <a:pt x="454" y="16"/>
                </a:cubicBezTo>
                <a:cubicBezTo>
                  <a:pt x="455" y="15"/>
                  <a:pt x="455" y="15"/>
                  <a:pt x="455" y="15"/>
                </a:cubicBezTo>
                <a:cubicBezTo>
                  <a:pt x="459" y="17"/>
                  <a:pt x="463" y="15"/>
                  <a:pt x="467" y="15"/>
                </a:cubicBezTo>
                <a:cubicBezTo>
                  <a:pt x="446" y="13"/>
                  <a:pt x="446" y="13"/>
                  <a:pt x="446" y="13"/>
                </a:cubicBezTo>
                <a:cubicBezTo>
                  <a:pt x="457" y="13"/>
                  <a:pt x="467" y="13"/>
                  <a:pt x="478" y="13"/>
                </a:cubicBezTo>
                <a:close/>
                <a:moveTo>
                  <a:pt x="20" y="46"/>
                </a:moveTo>
                <a:cubicBezTo>
                  <a:pt x="22" y="46"/>
                  <a:pt x="22" y="46"/>
                  <a:pt x="22" y="46"/>
                </a:cubicBezTo>
                <a:cubicBezTo>
                  <a:pt x="22" y="46"/>
                  <a:pt x="22" y="46"/>
                  <a:pt x="22" y="46"/>
                </a:cubicBezTo>
                <a:lnTo>
                  <a:pt x="20" y="46"/>
                </a:lnTo>
                <a:close/>
                <a:moveTo>
                  <a:pt x="224" y="74"/>
                </a:moveTo>
                <a:cubicBezTo>
                  <a:pt x="214" y="74"/>
                  <a:pt x="214" y="74"/>
                  <a:pt x="214" y="74"/>
                </a:cubicBezTo>
                <a:cubicBezTo>
                  <a:pt x="213" y="74"/>
                  <a:pt x="213" y="74"/>
                  <a:pt x="212" y="74"/>
                </a:cubicBezTo>
                <a:cubicBezTo>
                  <a:pt x="214" y="74"/>
                  <a:pt x="214" y="74"/>
                  <a:pt x="214" y="74"/>
                </a:cubicBezTo>
                <a:cubicBezTo>
                  <a:pt x="216" y="74"/>
                  <a:pt x="217" y="73"/>
                  <a:pt x="218" y="73"/>
                </a:cubicBezTo>
                <a:cubicBezTo>
                  <a:pt x="234" y="73"/>
                  <a:pt x="234" y="73"/>
                  <a:pt x="234" y="73"/>
                </a:cubicBezTo>
                <a:cubicBezTo>
                  <a:pt x="234" y="73"/>
                  <a:pt x="234" y="73"/>
                  <a:pt x="235" y="73"/>
                </a:cubicBezTo>
                <a:cubicBezTo>
                  <a:pt x="234" y="73"/>
                  <a:pt x="234" y="73"/>
                  <a:pt x="234" y="73"/>
                </a:cubicBezTo>
                <a:cubicBezTo>
                  <a:pt x="230" y="73"/>
                  <a:pt x="227" y="73"/>
                  <a:pt x="224" y="74"/>
                </a:cubicBezTo>
                <a:close/>
                <a:moveTo>
                  <a:pt x="380" y="69"/>
                </a:moveTo>
                <a:cubicBezTo>
                  <a:pt x="379" y="69"/>
                  <a:pt x="378" y="69"/>
                  <a:pt x="377" y="69"/>
                </a:cubicBezTo>
                <a:cubicBezTo>
                  <a:pt x="377" y="69"/>
                  <a:pt x="379" y="69"/>
                  <a:pt x="380" y="69"/>
                </a:cubicBezTo>
                <a:close/>
                <a:moveTo>
                  <a:pt x="367" y="70"/>
                </a:moveTo>
                <a:cubicBezTo>
                  <a:pt x="364" y="70"/>
                  <a:pt x="364" y="70"/>
                  <a:pt x="364" y="70"/>
                </a:cubicBezTo>
                <a:cubicBezTo>
                  <a:pt x="364" y="70"/>
                  <a:pt x="364" y="70"/>
                  <a:pt x="364" y="70"/>
                </a:cubicBezTo>
                <a:cubicBezTo>
                  <a:pt x="364" y="70"/>
                  <a:pt x="364" y="70"/>
                  <a:pt x="364" y="70"/>
                </a:cubicBezTo>
                <a:cubicBezTo>
                  <a:pt x="365" y="70"/>
                  <a:pt x="366" y="69"/>
                  <a:pt x="367" y="70"/>
                </a:cubicBezTo>
                <a:close/>
                <a:moveTo>
                  <a:pt x="415" y="11"/>
                </a:moveTo>
                <a:cubicBezTo>
                  <a:pt x="410" y="11"/>
                  <a:pt x="410" y="11"/>
                  <a:pt x="410" y="11"/>
                </a:cubicBezTo>
                <a:cubicBezTo>
                  <a:pt x="411" y="11"/>
                  <a:pt x="413" y="11"/>
                  <a:pt x="415" y="11"/>
                </a:cubicBezTo>
                <a:cubicBezTo>
                  <a:pt x="419" y="11"/>
                  <a:pt x="419" y="11"/>
                  <a:pt x="419" y="11"/>
                </a:cubicBezTo>
                <a:cubicBezTo>
                  <a:pt x="417" y="12"/>
                  <a:pt x="416" y="11"/>
                  <a:pt x="415" y="11"/>
                </a:cubicBezTo>
                <a:close/>
                <a:moveTo>
                  <a:pt x="422" y="12"/>
                </a:moveTo>
                <a:cubicBezTo>
                  <a:pt x="428" y="12"/>
                  <a:pt x="433" y="12"/>
                  <a:pt x="439" y="13"/>
                </a:cubicBezTo>
                <a:cubicBezTo>
                  <a:pt x="433" y="12"/>
                  <a:pt x="428" y="12"/>
                  <a:pt x="422" y="12"/>
                </a:cubicBezTo>
                <a:close/>
              </a:path>
            </a:pathLst>
          </a:custGeom>
          <a:solidFill>
            <a:srgbClr val="2C3C5E"/>
          </a:solidFill>
          <a:ln>
            <a:noFill/>
          </a:ln>
        </p:spPr>
        <p:txBody>
          <a:bodyPr vert="horz" wrap="square" lIns="91440" tIns="45720" rIns="91440" bIns="45720" numCol="1" anchor="t" anchorCtr="0" compatLnSpc="1"/>
          <a:lstStyle/>
          <a:p>
            <a:pPr lvl="0"/>
            <a:endParaRPr lang="zh-CN" altLang="en-US" dirty="0"/>
          </a:p>
        </p:txBody>
      </p:sp>
      <p:sp>
        <p:nvSpPr>
          <p:cNvPr id="8" name="矩形 7"/>
          <p:cNvSpPr/>
          <p:nvPr/>
        </p:nvSpPr>
        <p:spPr>
          <a:xfrm>
            <a:off x="5496481" y="361889"/>
            <a:ext cx="1198880" cy="398780"/>
          </a:xfrm>
          <a:prstGeom prst="rect">
            <a:avLst/>
          </a:prstGeom>
        </p:spPr>
        <p:txBody>
          <a:bodyPr wrap="none">
            <a:spAutoFit/>
          </a:bodyPr>
          <a:lstStyle/>
          <a:p>
            <a:pPr algn="ctr"/>
            <a:r>
              <a:rPr lang="zh-CN" altLang="en-US" sz="2000" dirty="0">
                <a:solidFill>
                  <a:schemeClr val="bg1"/>
                </a:solidFill>
                <a:latin typeface="方正清刻本悦宋简体" panose="02010600030101010101" pitchFamily="2" charset="-122"/>
                <a:ea typeface="方正清刻本悦宋简体" panose="02010600030101010101" pitchFamily="2" charset="-122"/>
              </a:rPr>
              <a:t>工匠修行</a:t>
            </a:r>
            <a:endParaRPr lang="zh-CN" altLang="en-US" sz="2000" dirty="0">
              <a:solidFill>
                <a:schemeClr val="bg1"/>
              </a:solidFill>
              <a:latin typeface="方正清刻本悦宋简体" panose="02010600030101010101" pitchFamily="2" charset="-122"/>
              <a:ea typeface="方正清刻本悦宋简体" panose="02010600030101010101" pitchFamily="2" charset="-122"/>
            </a:endParaRPr>
          </a:p>
        </p:txBody>
      </p:sp>
      <p:sp>
        <p:nvSpPr>
          <p:cNvPr id="9" name="文本框 8"/>
          <p:cNvSpPr txBox="1"/>
          <p:nvPr/>
        </p:nvSpPr>
        <p:spPr>
          <a:xfrm>
            <a:off x="546735" y="852805"/>
            <a:ext cx="6647180" cy="6000750"/>
          </a:xfrm>
          <a:prstGeom prst="rect">
            <a:avLst/>
          </a:prstGeom>
          <a:noFill/>
        </p:spPr>
        <p:txBody>
          <a:bodyPr wrap="square" rtlCol="0">
            <a:spAutoFit/>
          </a:bodyPr>
          <a:lstStyle/>
          <a:p>
            <a:pPr>
              <a:lnSpc>
                <a:spcPct val="150000"/>
              </a:lnSpc>
            </a:pPr>
            <a:r>
              <a:rPr lang="en-US" altLang="zh-CN" sz="1600" b="1" dirty="0">
                <a:solidFill>
                  <a:schemeClr val="bg2">
                    <a:lumMod val="10000"/>
                  </a:schemeClr>
                </a:solidFill>
                <a:latin typeface="宋体" panose="02010600030101010101" pitchFamily="2" charset="-122"/>
                <a:ea typeface="宋体" panose="02010600030101010101" pitchFamily="2" charset="-122"/>
                <a:sym typeface="+mn-ea"/>
              </a:rPr>
              <a:t>实践内容</a:t>
            </a:r>
            <a:endParaRPr lang="en-US" altLang="zh-CN" sz="1600" b="1" dirty="0">
              <a:solidFill>
                <a:schemeClr val="bg2">
                  <a:lumMod val="10000"/>
                </a:schemeClr>
              </a:solidFill>
              <a:latin typeface="宋体" panose="02010600030101010101" pitchFamily="2" charset="-122"/>
              <a:ea typeface="宋体" panose="02010600030101010101" pitchFamily="2" charset="-122"/>
              <a:sym typeface="+mn-ea"/>
            </a:endParaRPr>
          </a:p>
          <a:p>
            <a:pPr>
              <a:lnSpc>
                <a:spcPct val="150000"/>
              </a:lnSpc>
            </a:pPr>
            <a:r>
              <a:rPr lang="en-US" altLang="zh-CN" sz="1600" dirty="0">
                <a:solidFill>
                  <a:schemeClr val="bg2">
                    <a:lumMod val="10000"/>
                  </a:schemeClr>
                </a:solidFill>
                <a:latin typeface="宋体" panose="02010600030101010101" pitchFamily="2" charset="-122"/>
                <a:ea typeface="宋体" panose="02010600030101010101" pitchFamily="2" charset="-122"/>
                <a:sym typeface="+mn-ea"/>
              </a:rPr>
              <a:t>4. 景区工作</a:t>
            </a:r>
            <a:endParaRPr lang="en-US" altLang="zh-CN" sz="1600" dirty="0">
              <a:solidFill>
                <a:schemeClr val="bg2">
                  <a:lumMod val="10000"/>
                </a:schemeClr>
              </a:solidFill>
              <a:latin typeface="宋体" panose="02010600030101010101" pitchFamily="2" charset="-122"/>
              <a:ea typeface="宋体" panose="02010600030101010101" pitchFamily="2" charset="-122"/>
              <a:sym typeface="+mn-ea"/>
            </a:endParaRPr>
          </a:p>
          <a:p>
            <a:pPr>
              <a:lnSpc>
                <a:spcPct val="150000"/>
              </a:lnSpc>
            </a:pPr>
            <a:r>
              <a:rPr lang="en-US" altLang="zh-CN" sz="1600" dirty="0">
                <a:solidFill>
                  <a:schemeClr val="bg2">
                    <a:lumMod val="10000"/>
                  </a:schemeClr>
                </a:solidFill>
                <a:latin typeface="宋体" panose="02010600030101010101" pitchFamily="2" charset="-122"/>
                <a:ea typeface="宋体" panose="02010600030101010101" pitchFamily="2" charset="-122"/>
                <a:sym typeface="+mn-ea"/>
              </a:rPr>
              <a:t>（1）自由活动 10 分钟，并将所收费用交于景点负责人。</a:t>
            </a:r>
            <a:endParaRPr lang="en-US" altLang="zh-CN" sz="1600" dirty="0">
              <a:solidFill>
                <a:schemeClr val="bg2">
                  <a:lumMod val="10000"/>
                </a:schemeClr>
              </a:solidFill>
              <a:latin typeface="宋体" panose="02010600030101010101" pitchFamily="2" charset="-122"/>
              <a:ea typeface="宋体" panose="02010600030101010101" pitchFamily="2" charset="-122"/>
              <a:sym typeface="+mn-ea"/>
            </a:endParaRPr>
          </a:p>
          <a:p>
            <a:pPr>
              <a:lnSpc>
                <a:spcPct val="150000"/>
              </a:lnSpc>
            </a:pPr>
            <a:r>
              <a:rPr lang="en-US" altLang="zh-CN" sz="1600" dirty="0">
                <a:solidFill>
                  <a:schemeClr val="bg2">
                    <a:lumMod val="10000"/>
                  </a:schemeClr>
                </a:solidFill>
                <a:latin typeface="宋体" panose="02010600030101010101" pitchFamily="2" charset="-122"/>
                <a:ea typeface="宋体" panose="02010600030101010101" pitchFamily="2" charset="-122"/>
                <a:sym typeface="+mn-ea"/>
              </a:rPr>
              <a:t>（2）集合，重申有关安全事项及返程时间和地点，配合景点负责人整队进入景区。</a:t>
            </a:r>
            <a:endParaRPr lang="en-US" altLang="zh-CN" sz="1600" dirty="0">
              <a:solidFill>
                <a:schemeClr val="bg2">
                  <a:lumMod val="10000"/>
                </a:schemeClr>
              </a:solidFill>
              <a:latin typeface="宋体" panose="02010600030101010101" pitchFamily="2" charset="-122"/>
              <a:ea typeface="宋体" panose="02010600030101010101" pitchFamily="2" charset="-122"/>
              <a:sym typeface="+mn-ea"/>
            </a:endParaRPr>
          </a:p>
          <a:p>
            <a:pPr>
              <a:lnSpc>
                <a:spcPct val="150000"/>
              </a:lnSpc>
            </a:pPr>
            <a:r>
              <a:rPr lang="en-US" altLang="zh-CN" sz="1600" dirty="0">
                <a:solidFill>
                  <a:schemeClr val="bg2">
                    <a:lumMod val="10000"/>
                  </a:schemeClr>
                </a:solidFill>
                <a:latin typeface="宋体" panose="02010600030101010101" pitchFamily="2" charset="-122"/>
                <a:ea typeface="宋体" panose="02010600030101010101" pitchFamily="2" charset="-122"/>
                <a:sym typeface="+mn-ea"/>
              </a:rPr>
              <a:t>（3）进入景区后导游需配合景点负责人的工作，随大部分旅客活动，行程过程中对一些情况做必要讲解。</a:t>
            </a:r>
            <a:endParaRPr lang="en-US" altLang="zh-CN" sz="1600" dirty="0">
              <a:solidFill>
                <a:schemeClr val="bg2">
                  <a:lumMod val="10000"/>
                </a:schemeClr>
              </a:solidFill>
              <a:latin typeface="宋体" panose="02010600030101010101" pitchFamily="2" charset="-122"/>
              <a:ea typeface="宋体" panose="02010600030101010101" pitchFamily="2" charset="-122"/>
              <a:sym typeface="+mn-ea"/>
            </a:endParaRPr>
          </a:p>
          <a:p>
            <a:pPr>
              <a:lnSpc>
                <a:spcPct val="150000"/>
              </a:lnSpc>
            </a:pPr>
            <a:r>
              <a:rPr lang="en-US" altLang="zh-CN" sz="1600" dirty="0">
                <a:solidFill>
                  <a:schemeClr val="bg2">
                    <a:lumMod val="10000"/>
                  </a:schemeClr>
                </a:solidFill>
                <a:latin typeface="宋体" panose="02010600030101010101" pitchFamily="2" charset="-122"/>
                <a:ea typeface="宋体" panose="02010600030101010101" pitchFamily="2" charset="-122"/>
                <a:sym typeface="+mn-ea"/>
              </a:rPr>
              <a:t>（4）导游需要根据原有行程安排，在指定返程时间之前 10 分钟到达指定地点，并确保所有旅客按时返回。</a:t>
            </a:r>
            <a:endParaRPr lang="en-US" altLang="zh-CN" sz="1600" dirty="0">
              <a:solidFill>
                <a:schemeClr val="bg2">
                  <a:lumMod val="10000"/>
                </a:schemeClr>
              </a:solidFill>
              <a:latin typeface="宋体" panose="02010600030101010101" pitchFamily="2" charset="-122"/>
              <a:ea typeface="宋体" panose="02010600030101010101" pitchFamily="2" charset="-122"/>
              <a:sym typeface="+mn-ea"/>
            </a:endParaRPr>
          </a:p>
          <a:p>
            <a:pPr>
              <a:lnSpc>
                <a:spcPct val="150000"/>
              </a:lnSpc>
            </a:pPr>
            <a:r>
              <a:rPr lang="en-US" altLang="zh-CN" sz="1600" dirty="0">
                <a:solidFill>
                  <a:schemeClr val="bg2">
                    <a:lumMod val="10000"/>
                  </a:schemeClr>
                </a:solidFill>
                <a:latin typeface="宋体" panose="02010600030101010101" pitchFamily="2" charset="-122"/>
                <a:ea typeface="宋体" panose="02010600030101010101" pitchFamily="2" charset="-122"/>
                <a:sym typeface="+mn-ea"/>
              </a:rPr>
              <a:t>5. 回程工作</a:t>
            </a:r>
            <a:endParaRPr lang="en-US" altLang="zh-CN" sz="1600" dirty="0">
              <a:solidFill>
                <a:schemeClr val="bg2">
                  <a:lumMod val="10000"/>
                </a:schemeClr>
              </a:solidFill>
              <a:latin typeface="宋体" panose="02010600030101010101" pitchFamily="2" charset="-122"/>
              <a:ea typeface="宋体" panose="02010600030101010101" pitchFamily="2" charset="-122"/>
              <a:sym typeface="+mn-ea"/>
            </a:endParaRPr>
          </a:p>
          <a:p>
            <a:pPr>
              <a:lnSpc>
                <a:spcPct val="150000"/>
              </a:lnSpc>
            </a:pPr>
            <a:r>
              <a:rPr lang="en-US" altLang="zh-CN" sz="1600" dirty="0">
                <a:solidFill>
                  <a:schemeClr val="bg2">
                    <a:lumMod val="10000"/>
                  </a:schemeClr>
                </a:solidFill>
                <a:latin typeface="宋体" panose="02010600030101010101" pitchFamily="2" charset="-122"/>
                <a:ea typeface="宋体" panose="02010600030101010101" pitchFamily="2" charset="-122"/>
                <a:sym typeface="+mn-ea"/>
              </a:rPr>
              <a:t>（1）导游需负责旅客帮忙填写反馈意见书，以便日后工作的开展。</a:t>
            </a:r>
            <a:endParaRPr lang="en-US" altLang="zh-CN" sz="1600" dirty="0">
              <a:solidFill>
                <a:schemeClr val="bg2">
                  <a:lumMod val="10000"/>
                </a:schemeClr>
              </a:solidFill>
              <a:latin typeface="宋体" panose="02010600030101010101" pitchFamily="2" charset="-122"/>
              <a:ea typeface="宋体" panose="02010600030101010101" pitchFamily="2" charset="-122"/>
              <a:sym typeface="+mn-ea"/>
            </a:endParaRPr>
          </a:p>
          <a:p>
            <a:pPr>
              <a:lnSpc>
                <a:spcPct val="150000"/>
              </a:lnSpc>
            </a:pPr>
            <a:r>
              <a:rPr lang="en-US" altLang="zh-CN" sz="1600" dirty="0">
                <a:solidFill>
                  <a:schemeClr val="bg2">
                    <a:lumMod val="10000"/>
                  </a:schemeClr>
                </a:solidFill>
                <a:latin typeface="宋体" panose="02010600030101010101" pitchFamily="2" charset="-122"/>
                <a:ea typeface="宋体" panose="02010600030101010101" pitchFamily="2" charset="-122"/>
                <a:sym typeface="+mn-ea"/>
              </a:rPr>
              <a:t>（2）宣传近期其他线路活动。</a:t>
            </a:r>
            <a:endParaRPr lang="en-US" altLang="zh-CN" sz="1600" dirty="0">
              <a:solidFill>
                <a:schemeClr val="bg2">
                  <a:lumMod val="10000"/>
                </a:schemeClr>
              </a:solidFill>
              <a:latin typeface="宋体" panose="02010600030101010101" pitchFamily="2" charset="-122"/>
              <a:ea typeface="宋体" panose="02010600030101010101" pitchFamily="2" charset="-122"/>
              <a:sym typeface="+mn-ea"/>
            </a:endParaRPr>
          </a:p>
          <a:p>
            <a:pPr>
              <a:lnSpc>
                <a:spcPct val="150000"/>
              </a:lnSpc>
            </a:pPr>
            <a:r>
              <a:rPr lang="en-US" altLang="zh-CN" sz="1600" dirty="0">
                <a:solidFill>
                  <a:schemeClr val="bg2">
                    <a:lumMod val="10000"/>
                  </a:schemeClr>
                </a:solidFill>
                <a:latin typeface="宋体" panose="02010600030101010101" pitchFamily="2" charset="-122"/>
                <a:ea typeface="宋体" panose="02010600030101010101" pitchFamily="2" charset="-122"/>
                <a:sym typeface="+mn-ea"/>
              </a:rPr>
              <a:t>（3）其他则根据具体情况而定。</a:t>
            </a:r>
            <a:endParaRPr lang="en-US" altLang="zh-CN" sz="1600" dirty="0">
              <a:solidFill>
                <a:schemeClr val="bg2">
                  <a:lumMod val="10000"/>
                </a:schemeClr>
              </a:solidFill>
              <a:latin typeface="宋体" panose="02010600030101010101" pitchFamily="2" charset="-122"/>
              <a:ea typeface="宋体" panose="02010600030101010101" pitchFamily="2" charset="-122"/>
              <a:sym typeface="+mn-ea"/>
            </a:endParaRPr>
          </a:p>
          <a:p>
            <a:pPr>
              <a:lnSpc>
                <a:spcPct val="150000"/>
              </a:lnSpc>
            </a:pPr>
            <a:r>
              <a:rPr lang="en-US" altLang="zh-CN" sz="1600" dirty="0">
                <a:solidFill>
                  <a:schemeClr val="bg2">
                    <a:lumMod val="10000"/>
                  </a:schemeClr>
                </a:solidFill>
                <a:latin typeface="宋体" panose="02010600030101010101" pitchFamily="2" charset="-122"/>
                <a:ea typeface="宋体" panose="02010600030101010101" pitchFamily="2" charset="-122"/>
                <a:sym typeface="+mn-ea"/>
              </a:rPr>
              <a:t>6. 事后工作</a:t>
            </a:r>
            <a:endParaRPr lang="en-US" altLang="zh-CN" sz="1600" dirty="0">
              <a:solidFill>
                <a:schemeClr val="bg2">
                  <a:lumMod val="10000"/>
                </a:schemeClr>
              </a:solidFill>
              <a:latin typeface="宋体" panose="02010600030101010101" pitchFamily="2" charset="-122"/>
              <a:ea typeface="宋体" panose="02010600030101010101" pitchFamily="2" charset="-122"/>
              <a:sym typeface="+mn-ea"/>
            </a:endParaRPr>
          </a:p>
          <a:p>
            <a:pPr>
              <a:lnSpc>
                <a:spcPct val="150000"/>
              </a:lnSpc>
            </a:pPr>
            <a:r>
              <a:rPr lang="en-US" altLang="zh-CN" sz="1600" dirty="0">
                <a:solidFill>
                  <a:schemeClr val="bg2">
                    <a:lumMod val="10000"/>
                  </a:schemeClr>
                </a:solidFill>
                <a:latin typeface="宋体" panose="02010600030101010101" pitchFamily="2" charset="-122"/>
                <a:ea typeface="宋体" panose="02010600030101010101" pitchFamily="2" charset="-122"/>
                <a:sym typeface="+mn-ea"/>
              </a:rPr>
              <a:t>带团结束后，导游需要整理一下旅客意见及建议书、旅客基本信息登记</a:t>
            </a:r>
            <a:endParaRPr lang="en-US" altLang="zh-CN" sz="1600" dirty="0">
              <a:solidFill>
                <a:schemeClr val="bg2">
                  <a:lumMod val="10000"/>
                </a:schemeClr>
              </a:solidFill>
              <a:latin typeface="宋体" panose="02010600030101010101" pitchFamily="2" charset="-122"/>
              <a:ea typeface="宋体" panose="02010600030101010101" pitchFamily="2" charset="-122"/>
              <a:sym typeface="+mn-ea"/>
            </a:endParaRPr>
          </a:p>
          <a:p>
            <a:pPr>
              <a:lnSpc>
                <a:spcPct val="150000"/>
              </a:lnSpc>
            </a:pPr>
            <a:r>
              <a:rPr lang="en-US" altLang="zh-CN" sz="1600" dirty="0">
                <a:solidFill>
                  <a:schemeClr val="bg2">
                    <a:lumMod val="10000"/>
                  </a:schemeClr>
                </a:solidFill>
                <a:latin typeface="宋体" panose="02010600030101010101" pitchFamily="2" charset="-122"/>
                <a:ea typeface="宋体" panose="02010600030101010101" pitchFamily="2" charset="-122"/>
                <a:sym typeface="+mn-ea"/>
              </a:rPr>
              <a:t>表等信息，以备日后使用。</a:t>
            </a:r>
            <a:endParaRPr lang="en-US" altLang="zh-CN" sz="1600" dirty="0">
              <a:solidFill>
                <a:schemeClr val="bg2">
                  <a:lumMod val="10000"/>
                </a:schemeClr>
              </a:solidFill>
              <a:latin typeface="宋体" panose="02010600030101010101" pitchFamily="2" charset="-122"/>
              <a:ea typeface="宋体" panose="02010600030101010101" pitchFamily="2" charset="-122"/>
              <a:sym typeface="+mn-ea"/>
            </a:endParaRPr>
          </a:p>
        </p:txBody>
      </p:sp>
      <p:pic>
        <p:nvPicPr>
          <p:cNvPr id="2" name="图片 1"/>
          <p:cNvPicPr>
            <a:picLocks noChangeAspect="1"/>
          </p:cNvPicPr>
          <p:nvPr/>
        </p:nvPicPr>
        <p:blipFill>
          <a:blip r:embed="rId1"/>
          <a:stretch>
            <a:fillRect/>
          </a:stretch>
        </p:blipFill>
        <p:spPr>
          <a:xfrm>
            <a:off x="7193915" y="2286000"/>
            <a:ext cx="4733925" cy="3630930"/>
          </a:xfrm>
          <a:prstGeom prst="rect">
            <a:avLst/>
          </a:prstGeom>
        </p:spPr>
      </p:pic>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print">
            <a:duotone>
              <a:schemeClr val="accent1">
                <a:shade val="45000"/>
                <a:satMod val="135000"/>
              </a:schemeClr>
              <a:prstClr val="white"/>
            </a:duotone>
            <a:extLst>
              <a:ext uri="{BEBA8EAE-BF5A-486C-A8C5-ECC9F3942E4B}">
                <a14:imgProps xmlns:a14="http://schemas.microsoft.com/office/drawing/2010/main">
                  <a14:imgLayer r:embed="rId2">
                    <a14:imgEffect>
                      <a14:backgroundRemoval t="3416" b="98587" l="699" r="97203">
                        <a14:foregroundMark x1="26474" y1="76207" x2="43257" y2="93404"/>
                        <a14:foregroundMark x1="97203" y1="45347" x2="84715" y2="81508"/>
                        <a14:foregroundMark x1="90909" y1="14134" x2="94605" y2="57008"/>
                        <a14:foregroundMark x1="8492" y1="76207" x2="4196" y2="69965"/>
                        <a14:foregroundMark x1="91908" y1="8716" x2="88811" y2="3416"/>
                        <a14:foregroundMark x1="7892" y1="17903" x2="7493" y2="20377"/>
                        <a14:foregroundMark x1="3197" y1="66549" x2="699" y2="59717"/>
                        <a14:foregroundMark x1="8292" y1="22850" x2="7493" y2="26031"/>
                        <a14:backgroundMark x1="43257" y1="5771" x2="44156" y2="78210"/>
                        <a14:backgroundMark x1="78721" y1="43227" x2="79520" y2="62426"/>
                        <a14:backgroundMark x1="89411" y1="46879" x2="88412" y2="53121"/>
                        <a14:backgroundMark x1="87812" y1="54181" x2="86913" y2="58304"/>
                        <a14:backgroundMark x1="86314" y1="59717" x2="84116" y2="63840"/>
                        <a14:backgroundMark x1="4396" y1="52886" x2="5395" y2="56537"/>
                        <a14:backgroundMark x1="6494" y1="54888" x2="6893" y2="57715"/>
                        <a14:backgroundMark x1="4595" y1="61720" x2="5994" y2="63840"/>
                        <a14:backgroundMark x1="6893" y1="62662" x2="8492" y2="66078"/>
                        <a14:backgroundMark x1="14885" y1="83039" x2="12887" y2="80565"/>
                        <a14:backgroundMark x1="10589" y1="18728" x2="9990" y2="20848"/>
                      </a14:backgroundRemoval>
                    </a14:imgEffect>
                  </a14:imgLayer>
                </a14:imgProps>
              </a:ext>
              <a:ext uri="{28A0092B-C50C-407E-A947-70E740481C1C}">
                <a14:useLocalDpi xmlns:a14="http://schemas.microsoft.com/office/drawing/2010/main" val="0"/>
              </a:ext>
            </a:extLst>
          </a:blip>
          <a:stretch>
            <a:fillRect/>
          </a:stretch>
        </p:blipFill>
        <p:spPr>
          <a:xfrm rot="11227628" flipH="1">
            <a:off x="7629778" y="1525181"/>
            <a:ext cx="1975985" cy="1675934"/>
          </a:xfrm>
          <a:prstGeom prst="rect">
            <a:avLst/>
          </a:prstGeom>
        </p:spPr>
      </p:pic>
      <p:sp>
        <p:nvSpPr>
          <p:cNvPr id="4" name="Freeform 9"/>
          <p:cNvSpPr>
            <a:spLocks noEditPoints="1"/>
          </p:cNvSpPr>
          <p:nvPr/>
        </p:nvSpPr>
        <p:spPr bwMode="auto">
          <a:xfrm>
            <a:off x="812535" y="1917422"/>
            <a:ext cx="5240312" cy="3233784"/>
          </a:xfrm>
          <a:custGeom>
            <a:avLst/>
            <a:gdLst>
              <a:gd name="T0" fmla="*/ 604 w 1329"/>
              <a:gd name="T1" fmla="*/ 170 h 1194"/>
              <a:gd name="T2" fmla="*/ 1162 w 1329"/>
              <a:gd name="T3" fmla="*/ 327 h 1194"/>
              <a:gd name="T4" fmla="*/ 1149 w 1329"/>
              <a:gd name="T5" fmla="*/ 421 h 1194"/>
              <a:gd name="T6" fmla="*/ 1156 w 1329"/>
              <a:gd name="T7" fmla="*/ 484 h 1194"/>
              <a:gd name="T8" fmla="*/ 229 w 1329"/>
              <a:gd name="T9" fmla="*/ 618 h 1194"/>
              <a:gd name="T10" fmla="*/ 176 w 1329"/>
              <a:gd name="T11" fmla="*/ 780 h 1194"/>
              <a:gd name="T12" fmla="*/ 970 w 1329"/>
              <a:gd name="T13" fmla="*/ 857 h 1194"/>
              <a:gd name="T14" fmla="*/ 1161 w 1329"/>
              <a:gd name="T15" fmla="*/ 921 h 1194"/>
              <a:gd name="T16" fmla="*/ 1072 w 1329"/>
              <a:gd name="T17" fmla="*/ 944 h 1194"/>
              <a:gd name="T18" fmla="*/ 1190 w 1329"/>
              <a:gd name="T19" fmla="*/ 976 h 1194"/>
              <a:gd name="T20" fmla="*/ 825 w 1329"/>
              <a:gd name="T21" fmla="*/ 1024 h 1194"/>
              <a:gd name="T22" fmla="*/ 718 w 1329"/>
              <a:gd name="T23" fmla="*/ 1059 h 1194"/>
              <a:gd name="T24" fmla="*/ 697 w 1329"/>
              <a:gd name="T25" fmla="*/ 1113 h 1194"/>
              <a:gd name="T26" fmla="*/ 569 w 1329"/>
              <a:gd name="T27" fmla="*/ 1181 h 1194"/>
              <a:gd name="T28" fmla="*/ 1207 w 1329"/>
              <a:gd name="T29" fmla="*/ 61 h 1194"/>
              <a:gd name="T30" fmla="*/ 1238 w 1329"/>
              <a:gd name="T31" fmla="*/ 471 h 1194"/>
              <a:gd name="T32" fmla="*/ 1086 w 1329"/>
              <a:gd name="T33" fmla="*/ 508 h 1194"/>
              <a:gd name="T34" fmla="*/ 1092 w 1329"/>
              <a:gd name="T35" fmla="*/ 407 h 1194"/>
              <a:gd name="T36" fmla="*/ 1102 w 1329"/>
              <a:gd name="T37" fmla="*/ 321 h 1194"/>
              <a:gd name="T38" fmla="*/ 1004 w 1329"/>
              <a:gd name="T39" fmla="*/ 192 h 1194"/>
              <a:gd name="T40" fmla="*/ 814 w 1329"/>
              <a:gd name="T41" fmla="*/ 113 h 1194"/>
              <a:gd name="T42" fmla="*/ 270 w 1329"/>
              <a:gd name="T43" fmla="*/ 179 h 1194"/>
              <a:gd name="T44" fmla="*/ 181 w 1329"/>
              <a:gd name="T45" fmla="*/ 539 h 1194"/>
              <a:gd name="T46" fmla="*/ 191 w 1329"/>
              <a:gd name="T47" fmla="*/ 774 h 1194"/>
              <a:gd name="T48" fmla="*/ 174 w 1329"/>
              <a:gd name="T49" fmla="*/ 943 h 1194"/>
              <a:gd name="T50" fmla="*/ 234 w 1329"/>
              <a:gd name="T51" fmla="*/ 1036 h 1194"/>
              <a:gd name="T52" fmla="*/ 531 w 1329"/>
              <a:gd name="T53" fmla="*/ 1101 h 1194"/>
              <a:gd name="T54" fmla="*/ 736 w 1329"/>
              <a:gd name="T55" fmla="*/ 1035 h 1194"/>
              <a:gd name="T56" fmla="*/ 1027 w 1329"/>
              <a:gd name="T57" fmla="*/ 896 h 1194"/>
              <a:gd name="T58" fmla="*/ 1140 w 1329"/>
              <a:gd name="T59" fmla="*/ 840 h 1194"/>
              <a:gd name="T60" fmla="*/ 1222 w 1329"/>
              <a:gd name="T61" fmla="*/ 812 h 1194"/>
              <a:gd name="T62" fmla="*/ 1200 w 1329"/>
              <a:gd name="T63" fmla="*/ 772 h 1194"/>
              <a:gd name="T64" fmla="*/ 1135 w 1329"/>
              <a:gd name="T65" fmla="*/ 676 h 1194"/>
              <a:gd name="T66" fmla="*/ 1181 w 1329"/>
              <a:gd name="T67" fmla="*/ 550 h 1194"/>
              <a:gd name="T68" fmla="*/ 168 w 1329"/>
              <a:gd name="T69" fmla="*/ 817 h 1194"/>
              <a:gd name="T70" fmla="*/ 270 w 1329"/>
              <a:gd name="T71" fmla="*/ 942 h 1194"/>
              <a:gd name="T72" fmla="*/ 583 w 1329"/>
              <a:gd name="T73" fmla="*/ 198 h 1194"/>
              <a:gd name="T74" fmla="*/ 736 w 1329"/>
              <a:gd name="T75" fmla="*/ 965 h 1194"/>
              <a:gd name="T76" fmla="*/ 1192 w 1329"/>
              <a:gd name="T77" fmla="*/ 759 h 1194"/>
              <a:gd name="T78" fmla="*/ 1000 w 1329"/>
              <a:gd name="T79" fmla="*/ 751 h 1194"/>
              <a:gd name="T80" fmla="*/ 949 w 1329"/>
              <a:gd name="T81" fmla="*/ 732 h 1194"/>
              <a:gd name="T82" fmla="*/ 915 w 1329"/>
              <a:gd name="T83" fmla="*/ 739 h 1194"/>
              <a:gd name="T84" fmla="*/ 868 w 1329"/>
              <a:gd name="T85" fmla="*/ 781 h 1194"/>
              <a:gd name="T86" fmla="*/ 1033 w 1329"/>
              <a:gd name="T87" fmla="*/ 827 h 1194"/>
              <a:gd name="T88" fmla="*/ 968 w 1329"/>
              <a:gd name="T89" fmla="*/ 836 h 1194"/>
              <a:gd name="T90" fmla="*/ 1026 w 1329"/>
              <a:gd name="T91" fmla="*/ 784 h 1194"/>
              <a:gd name="T92" fmla="*/ 1111 w 1329"/>
              <a:gd name="T93" fmla="*/ 821 h 1194"/>
              <a:gd name="T94" fmla="*/ 1113 w 1329"/>
              <a:gd name="T95" fmla="*/ 772 h 1194"/>
              <a:gd name="T96" fmla="*/ 1031 w 1329"/>
              <a:gd name="T97" fmla="*/ 716 h 1194"/>
              <a:gd name="T98" fmla="*/ 1175 w 1329"/>
              <a:gd name="T99" fmla="*/ 552 h 1194"/>
              <a:gd name="T100" fmla="*/ 1255 w 1329"/>
              <a:gd name="T101" fmla="*/ 404 h 1194"/>
              <a:gd name="T102" fmla="*/ 1125 w 1329"/>
              <a:gd name="T103" fmla="*/ 462 h 1194"/>
              <a:gd name="T104" fmla="*/ 1117 w 1329"/>
              <a:gd name="T105" fmla="*/ 846 h 1194"/>
              <a:gd name="T106" fmla="*/ 1097 w 1329"/>
              <a:gd name="T107" fmla="*/ 857 h 1194"/>
              <a:gd name="T108" fmla="*/ 1108 w 1329"/>
              <a:gd name="T109" fmla="*/ 916 h 1194"/>
              <a:gd name="T110" fmla="*/ 900 w 1329"/>
              <a:gd name="T111" fmla="*/ 1028 h 1194"/>
              <a:gd name="T112" fmla="*/ 885 w 1329"/>
              <a:gd name="T113" fmla="*/ 1008 h 1194"/>
              <a:gd name="T114" fmla="*/ 736 w 1329"/>
              <a:gd name="T115" fmla="*/ 1122 h 1194"/>
              <a:gd name="T116" fmla="*/ 837 w 1329"/>
              <a:gd name="T117" fmla="*/ 1067 h 1194"/>
              <a:gd name="T118" fmla="*/ 1076 w 1329"/>
              <a:gd name="T119" fmla="*/ 959 h 1194"/>
              <a:gd name="T120" fmla="*/ 940 w 1329"/>
              <a:gd name="T121" fmla="*/ 1053 h 1194"/>
              <a:gd name="T122" fmla="*/ 812 w 1329"/>
              <a:gd name="T123" fmla="*/ 1117 h 1194"/>
              <a:gd name="T124" fmla="*/ 813 w 1329"/>
              <a:gd name="T125" fmla="*/ 1168 h 1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29" h="1194">
                <a:moveTo>
                  <a:pt x="1270" y="436"/>
                </a:moveTo>
                <a:cubicBezTo>
                  <a:pt x="1273" y="435"/>
                  <a:pt x="1279" y="433"/>
                  <a:pt x="1278" y="430"/>
                </a:cubicBezTo>
                <a:cubicBezTo>
                  <a:pt x="1275" y="432"/>
                  <a:pt x="1271" y="433"/>
                  <a:pt x="1270" y="436"/>
                </a:cubicBezTo>
                <a:close/>
                <a:moveTo>
                  <a:pt x="1304" y="441"/>
                </a:moveTo>
                <a:cubicBezTo>
                  <a:pt x="1304" y="439"/>
                  <a:pt x="1303" y="438"/>
                  <a:pt x="1302" y="438"/>
                </a:cubicBezTo>
                <a:cubicBezTo>
                  <a:pt x="1302" y="439"/>
                  <a:pt x="1300" y="440"/>
                  <a:pt x="1299" y="440"/>
                </a:cubicBezTo>
                <a:cubicBezTo>
                  <a:pt x="1298" y="444"/>
                  <a:pt x="1302" y="442"/>
                  <a:pt x="1304" y="441"/>
                </a:cubicBezTo>
                <a:close/>
                <a:moveTo>
                  <a:pt x="1283" y="495"/>
                </a:moveTo>
                <a:cubicBezTo>
                  <a:pt x="1283" y="498"/>
                  <a:pt x="1276" y="498"/>
                  <a:pt x="1279" y="501"/>
                </a:cubicBezTo>
                <a:cubicBezTo>
                  <a:pt x="1280" y="499"/>
                  <a:pt x="1286" y="498"/>
                  <a:pt x="1283" y="495"/>
                </a:cubicBezTo>
                <a:close/>
                <a:moveTo>
                  <a:pt x="1286" y="505"/>
                </a:moveTo>
                <a:cubicBezTo>
                  <a:pt x="1291" y="500"/>
                  <a:pt x="1293" y="502"/>
                  <a:pt x="1301" y="503"/>
                </a:cubicBezTo>
                <a:cubicBezTo>
                  <a:pt x="1302" y="501"/>
                  <a:pt x="1305" y="501"/>
                  <a:pt x="1304" y="498"/>
                </a:cubicBezTo>
                <a:cubicBezTo>
                  <a:pt x="1296" y="495"/>
                  <a:pt x="1288" y="498"/>
                  <a:pt x="1286" y="505"/>
                </a:cubicBezTo>
                <a:close/>
                <a:moveTo>
                  <a:pt x="1327" y="419"/>
                </a:moveTo>
                <a:cubicBezTo>
                  <a:pt x="1326" y="420"/>
                  <a:pt x="1322" y="423"/>
                  <a:pt x="1325" y="425"/>
                </a:cubicBezTo>
                <a:cubicBezTo>
                  <a:pt x="1325" y="423"/>
                  <a:pt x="1329" y="420"/>
                  <a:pt x="1327" y="419"/>
                </a:cubicBezTo>
                <a:close/>
                <a:moveTo>
                  <a:pt x="1216" y="25"/>
                </a:moveTo>
                <a:cubicBezTo>
                  <a:pt x="1211" y="25"/>
                  <a:pt x="1209" y="27"/>
                  <a:pt x="1208" y="30"/>
                </a:cubicBezTo>
                <a:cubicBezTo>
                  <a:pt x="1212" y="30"/>
                  <a:pt x="1217" y="30"/>
                  <a:pt x="1216" y="25"/>
                </a:cubicBezTo>
                <a:close/>
                <a:moveTo>
                  <a:pt x="982" y="81"/>
                </a:moveTo>
                <a:cubicBezTo>
                  <a:pt x="976" y="80"/>
                  <a:pt x="972" y="85"/>
                  <a:pt x="973" y="89"/>
                </a:cubicBezTo>
                <a:cubicBezTo>
                  <a:pt x="976" y="86"/>
                  <a:pt x="980" y="84"/>
                  <a:pt x="982" y="81"/>
                </a:cubicBezTo>
                <a:close/>
                <a:moveTo>
                  <a:pt x="731" y="93"/>
                </a:moveTo>
                <a:cubicBezTo>
                  <a:pt x="728" y="93"/>
                  <a:pt x="726" y="93"/>
                  <a:pt x="726" y="95"/>
                </a:cubicBezTo>
                <a:cubicBezTo>
                  <a:pt x="727" y="97"/>
                  <a:pt x="731" y="96"/>
                  <a:pt x="731" y="93"/>
                </a:cubicBezTo>
                <a:close/>
                <a:moveTo>
                  <a:pt x="827" y="111"/>
                </a:moveTo>
                <a:cubicBezTo>
                  <a:pt x="826" y="112"/>
                  <a:pt x="823" y="112"/>
                  <a:pt x="823" y="114"/>
                </a:cubicBezTo>
                <a:cubicBezTo>
                  <a:pt x="827" y="113"/>
                  <a:pt x="829" y="110"/>
                  <a:pt x="830" y="107"/>
                </a:cubicBezTo>
                <a:cubicBezTo>
                  <a:pt x="827" y="108"/>
                  <a:pt x="821" y="107"/>
                  <a:pt x="820" y="111"/>
                </a:cubicBezTo>
                <a:cubicBezTo>
                  <a:pt x="822" y="111"/>
                  <a:pt x="826" y="108"/>
                  <a:pt x="827" y="111"/>
                </a:cubicBezTo>
                <a:close/>
                <a:moveTo>
                  <a:pt x="1020" y="108"/>
                </a:moveTo>
                <a:cubicBezTo>
                  <a:pt x="1017" y="108"/>
                  <a:pt x="1017" y="110"/>
                  <a:pt x="1016" y="112"/>
                </a:cubicBezTo>
                <a:cubicBezTo>
                  <a:pt x="1019" y="113"/>
                  <a:pt x="1019" y="110"/>
                  <a:pt x="1020" y="108"/>
                </a:cubicBezTo>
                <a:close/>
                <a:moveTo>
                  <a:pt x="552" y="137"/>
                </a:moveTo>
                <a:cubicBezTo>
                  <a:pt x="553" y="133"/>
                  <a:pt x="559" y="133"/>
                  <a:pt x="558" y="127"/>
                </a:cubicBezTo>
                <a:cubicBezTo>
                  <a:pt x="553" y="122"/>
                  <a:pt x="545" y="134"/>
                  <a:pt x="552" y="137"/>
                </a:cubicBezTo>
                <a:close/>
                <a:moveTo>
                  <a:pt x="343" y="134"/>
                </a:moveTo>
                <a:cubicBezTo>
                  <a:pt x="338" y="134"/>
                  <a:pt x="336" y="136"/>
                  <a:pt x="335" y="139"/>
                </a:cubicBezTo>
                <a:cubicBezTo>
                  <a:pt x="340" y="140"/>
                  <a:pt x="342" y="137"/>
                  <a:pt x="343" y="134"/>
                </a:cubicBezTo>
                <a:close/>
                <a:moveTo>
                  <a:pt x="1239" y="143"/>
                </a:moveTo>
                <a:cubicBezTo>
                  <a:pt x="1235" y="146"/>
                  <a:pt x="1230" y="147"/>
                  <a:pt x="1227" y="151"/>
                </a:cubicBezTo>
                <a:cubicBezTo>
                  <a:pt x="1233" y="150"/>
                  <a:pt x="1232" y="148"/>
                  <a:pt x="1238" y="147"/>
                </a:cubicBezTo>
                <a:cubicBezTo>
                  <a:pt x="1238" y="145"/>
                  <a:pt x="1239" y="145"/>
                  <a:pt x="1239" y="143"/>
                </a:cubicBezTo>
                <a:close/>
                <a:moveTo>
                  <a:pt x="1168" y="160"/>
                </a:moveTo>
                <a:cubicBezTo>
                  <a:pt x="1165" y="157"/>
                  <a:pt x="1158" y="159"/>
                  <a:pt x="1158" y="163"/>
                </a:cubicBezTo>
                <a:cubicBezTo>
                  <a:pt x="1160" y="166"/>
                  <a:pt x="1166" y="163"/>
                  <a:pt x="1168" y="160"/>
                </a:cubicBezTo>
                <a:close/>
                <a:moveTo>
                  <a:pt x="1005" y="166"/>
                </a:moveTo>
                <a:cubicBezTo>
                  <a:pt x="1009" y="167"/>
                  <a:pt x="1012" y="164"/>
                  <a:pt x="1014" y="162"/>
                </a:cubicBezTo>
                <a:cubicBezTo>
                  <a:pt x="1011" y="160"/>
                  <a:pt x="1006" y="162"/>
                  <a:pt x="1005" y="166"/>
                </a:cubicBezTo>
                <a:close/>
                <a:moveTo>
                  <a:pt x="611" y="163"/>
                </a:moveTo>
                <a:cubicBezTo>
                  <a:pt x="608" y="164"/>
                  <a:pt x="605" y="163"/>
                  <a:pt x="603" y="165"/>
                </a:cubicBezTo>
                <a:cubicBezTo>
                  <a:pt x="603" y="167"/>
                  <a:pt x="603" y="169"/>
                  <a:pt x="604" y="170"/>
                </a:cubicBezTo>
                <a:cubicBezTo>
                  <a:pt x="607" y="169"/>
                  <a:pt x="610" y="167"/>
                  <a:pt x="611" y="163"/>
                </a:cubicBezTo>
                <a:close/>
                <a:moveTo>
                  <a:pt x="1165" y="179"/>
                </a:moveTo>
                <a:cubicBezTo>
                  <a:pt x="1168" y="177"/>
                  <a:pt x="1168" y="173"/>
                  <a:pt x="1171" y="171"/>
                </a:cubicBezTo>
                <a:cubicBezTo>
                  <a:pt x="1165" y="170"/>
                  <a:pt x="1171" y="167"/>
                  <a:pt x="1170" y="163"/>
                </a:cubicBezTo>
                <a:cubicBezTo>
                  <a:pt x="1163" y="165"/>
                  <a:pt x="1159" y="170"/>
                  <a:pt x="1157" y="177"/>
                </a:cubicBezTo>
                <a:cubicBezTo>
                  <a:pt x="1160" y="176"/>
                  <a:pt x="1160" y="180"/>
                  <a:pt x="1165" y="179"/>
                </a:cubicBezTo>
                <a:close/>
                <a:moveTo>
                  <a:pt x="1070" y="192"/>
                </a:moveTo>
                <a:cubicBezTo>
                  <a:pt x="1075" y="192"/>
                  <a:pt x="1078" y="189"/>
                  <a:pt x="1085" y="188"/>
                </a:cubicBezTo>
                <a:cubicBezTo>
                  <a:pt x="1086" y="186"/>
                  <a:pt x="1088" y="185"/>
                  <a:pt x="1087" y="181"/>
                </a:cubicBezTo>
                <a:cubicBezTo>
                  <a:pt x="1083" y="181"/>
                  <a:pt x="1080" y="184"/>
                  <a:pt x="1079" y="181"/>
                </a:cubicBezTo>
                <a:cubicBezTo>
                  <a:pt x="1079" y="179"/>
                  <a:pt x="1080" y="178"/>
                  <a:pt x="1081" y="177"/>
                </a:cubicBezTo>
                <a:cubicBezTo>
                  <a:pt x="1072" y="167"/>
                  <a:pt x="1059" y="185"/>
                  <a:pt x="1070" y="192"/>
                </a:cubicBezTo>
                <a:close/>
                <a:moveTo>
                  <a:pt x="262" y="175"/>
                </a:moveTo>
                <a:cubicBezTo>
                  <a:pt x="259" y="175"/>
                  <a:pt x="259" y="179"/>
                  <a:pt x="257" y="181"/>
                </a:cubicBezTo>
                <a:cubicBezTo>
                  <a:pt x="260" y="180"/>
                  <a:pt x="263" y="179"/>
                  <a:pt x="262" y="175"/>
                </a:cubicBezTo>
                <a:close/>
                <a:moveTo>
                  <a:pt x="1056" y="194"/>
                </a:moveTo>
                <a:cubicBezTo>
                  <a:pt x="1056" y="191"/>
                  <a:pt x="1054" y="191"/>
                  <a:pt x="1053" y="190"/>
                </a:cubicBezTo>
                <a:cubicBezTo>
                  <a:pt x="1051" y="193"/>
                  <a:pt x="1044" y="192"/>
                  <a:pt x="1043" y="196"/>
                </a:cubicBezTo>
                <a:cubicBezTo>
                  <a:pt x="1049" y="197"/>
                  <a:pt x="1051" y="194"/>
                  <a:pt x="1056" y="194"/>
                </a:cubicBezTo>
                <a:close/>
                <a:moveTo>
                  <a:pt x="1041" y="196"/>
                </a:moveTo>
                <a:cubicBezTo>
                  <a:pt x="1036" y="197"/>
                  <a:pt x="1038" y="200"/>
                  <a:pt x="1037" y="203"/>
                </a:cubicBezTo>
                <a:cubicBezTo>
                  <a:pt x="1041" y="202"/>
                  <a:pt x="1040" y="199"/>
                  <a:pt x="1041" y="196"/>
                </a:cubicBezTo>
                <a:close/>
                <a:moveTo>
                  <a:pt x="1106" y="201"/>
                </a:moveTo>
                <a:cubicBezTo>
                  <a:pt x="1106" y="204"/>
                  <a:pt x="1106" y="206"/>
                  <a:pt x="1109" y="206"/>
                </a:cubicBezTo>
                <a:cubicBezTo>
                  <a:pt x="1109" y="203"/>
                  <a:pt x="1113" y="201"/>
                  <a:pt x="1109" y="200"/>
                </a:cubicBezTo>
                <a:cubicBezTo>
                  <a:pt x="1109" y="201"/>
                  <a:pt x="1108" y="201"/>
                  <a:pt x="1106" y="201"/>
                </a:cubicBezTo>
                <a:close/>
                <a:moveTo>
                  <a:pt x="1023" y="204"/>
                </a:moveTo>
                <a:cubicBezTo>
                  <a:pt x="1021" y="206"/>
                  <a:pt x="1018" y="206"/>
                  <a:pt x="1018" y="209"/>
                </a:cubicBezTo>
                <a:cubicBezTo>
                  <a:pt x="1020" y="209"/>
                  <a:pt x="1020" y="210"/>
                  <a:pt x="1021" y="210"/>
                </a:cubicBezTo>
                <a:cubicBezTo>
                  <a:pt x="1020" y="207"/>
                  <a:pt x="1026" y="207"/>
                  <a:pt x="1023" y="204"/>
                </a:cubicBezTo>
                <a:close/>
                <a:moveTo>
                  <a:pt x="1001" y="222"/>
                </a:moveTo>
                <a:cubicBezTo>
                  <a:pt x="1004" y="223"/>
                  <a:pt x="1011" y="220"/>
                  <a:pt x="1013" y="216"/>
                </a:cubicBezTo>
                <a:cubicBezTo>
                  <a:pt x="1008" y="217"/>
                  <a:pt x="1002" y="217"/>
                  <a:pt x="1001" y="222"/>
                </a:cubicBezTo>
                <a:close/>
                <a:moveTo>
                  <a:pt x="985" y="221"/>
                </a:moveTo>
                <a:cubicBezTo>
                  <a:pt x="981" y="221"/>
                  <a:pt x="979" y="223"/>
                  <a:pt x="977" y="225"/>
                </a:cubicBezTo>
                <a:cubicBezTo>
                  <a:pt x="980" y="224"/>
                  <a:pt x="985" y="226"/>
                  <a:pt x="985" y="221"/>
                </a:cubicBezTo>
                <a:close/>
                <a:moveTo>
                  <a:pt x="1122" y="240"/>
                </a:moveTo>
                <a:cubicBezTo>
                  <a:pt x="1124" y="240"/>
                  <a:pt x="1124" y="243"/>
                  <a:pt x="1126" y="244"/>
                </a:cubicBezTo>
                <a:cubicBezTo>
                  <a:pt x="1127" y="243"/>
                  <a:pt x="1128" y="243"/>
                  <a:pt x="1129" y="243"/>
                </a:cubicBezTo>
                <a:cubicBezTo>
                  <a:pt x="1129" y="241"/>
                  <a:pt x="1129" y="239"/>
                  <a:pt x="1128" y="239"/>
                </a:cubicBezTo>
                <a:cubicBezTo>
                  <a:pt x="1128" y="241"/>
                  <a:pt x="1126" y="237"/>
                  <a:pt x="1126" y="236"/>
                </a:cubicBezTo>
                <a:cubicBezTo>
                  <a:pt x="1128" y="237"/>
                  <a:pt x="1129" y="235"/>
                  <a:pt x="1127" y="234"/>
                </a:cubicBezTo>
                <a:cubicBezTo>
                  <a:pt x="1126" y="236"/>
                  <a:pt x="1124" y="236"/>
                  <a:pt x="1124" y="238"/>
                </a:cubicBezTo>
                <a:cubicBezTo>
                  <a:pt x="1127" y="241"/>
                  <a:pt x="1122" y="238"/>
                  <a:pt x="1122" y="240"/>
                </a:cubicBezTo>
                <a:close/>
                <a:moveTo>
                  <a:pt x="1145" y="258"/>
                </a:moveTo>
                <a:cubicBezTo>
                  <a:pt x="1141" y="259"/>
                  <a:pt x="1141" y="256"/>
                  <a:pt x="1138" y="256"/>
                </a:cubicBezTo>
                <a:cubicBezTo>
                  <a:pt x="1138" y="257"/>
                  <a:pt x="1138" y="259"/>
                  <a:pt x="1137" y="259"/>
                </a:cubicBezTo>
                <a:cubicBezTo>
                  <a:pt x="1141" y="260"/>
                  <a:pt x="1143" y="259"/>
                  <a:pt x="1145" y="258"/>
                </a:cubicBezTo>
                <a:close/>
                <a:moveTo>
                  <a:pt x="1140" y="326"/>
                </a:moveTo>
                <a:cubicBezTo>
                  <a:pt x="1136" y="328"/>
                  <a:pt x="1140" y="321"/>
                  <a:pt x="1136" y="323"/>
                </a:cubicBezTo>
                <a:cubicBezTo>
                  <a:pt x="1136" y="326"/>
                  <a:pt x="1139" y="330"/>
                  <a:pt x="1140" y="326"/>
                </a:cubicBezTo>
                <a:close/>
                <a:moveTo>
                  <a:pt x="1151" y="341"/>
                </a:moveTo>
                <a:cubicBezTo>
                  <a:pt x="1158" y="341"/>
                  <a:pt x="1164" y="334"/>
                  <a:pt x="1162" y="327"/>
                </a:cubicBezTo>
                <a:cubicBezTo>
                  <a:pt x="1153" y="326"/>
                  <a:pt x="1148" y="336"/>
                  <a:pt x="1151" y="341"/>
                </a:cubicBezTo>
                <a:close/>
                <a:moveTo>
                  <a:pt x="119" y="329"/>
                </a:moveTo>
                <a:cubicBezTo>
                  <a:pt x="115" y="329"/>
                  <a:pt x="113" y="330"/>
                  <a:pt x="111" y="333"/>
                </a:cubicBezTo>
                <a:cubicBezTo>
                  <a:pt x="116" y="334"/>
                  <a:pt x="116" y="331"/>
                  <a:pt x="119" y="329"/>
                </a:cubicBezTo>
                <a:close/>
                <a:moveTo>
                  <a:pt x="1131" y="342"/>
                </a:moveTo>
                <a:cubicBezTo>
                  <a:pt x="1132" y="338"/>
                  <a:pt x="1134" y="336"/>
                  <a:pt x="1136" y="334"/>
                </a:cubicBezTo>
                <a:cubicBezTo>
                  <a:pt x="1131" y="335"/>
                  <a:pt x="1129" y="335"/>
                  <a:pt x="1127" y="337"/>
                </a:cubicBezTo>
                <a:cubicBezTo>
                  <a:pt x="1131" y="336"/>
                  <a:pt x="1126" y="342"/>
                  <a:pt x="1131" y="342"/>
                </a:cubicBezTo>
                <a:close/>
                <a:moveTo>
                  <a:pt x="1136" y="343"/>
                </a:moveTo>
                <a:cubicBezTo>
                  <a:pt x="1132" y="343"/>
                  <a:pt x="1128" y="341"/>
                  <a:pt x="1128" y="347"/>
                </a:cubicBezTo>
                <a:cubicBezTo>
                  <a:pt x="1131" y="349"/>
                  <a:pt x="1136" y="346"/>
                  <a:pt x="1136" y="343"/>
                </a:cubicBezTo>
                <a:close/>
                <a:moveTo>
                  <a:pt x="1208" y="347"/>
                </a:moveTo>
                <a:cubicBezTo>
                  <a:pt x="1208" y="345"/>
                  <a:pt x="1208" y="344"/>
                  <a:pt x="1209" y="343"/>
                </a:cubicBezTo>
                <a:cubicBezTo>
                  <a:pt x="1202" y="345"/>
                  <a:pt x="1195" y="346"/>
                  <a:pt x="1192" y="351"/>
                </a:cubicBezTo>
                <a:cubicBezTo>
                  <a:pt x="1199" y="351"/>
                  <a:pt x="1202" y="345"/>
                  <a:pt x="1208" y="347"/>
                </a:cubicBezTo>
                <a:close/>
                <a:moveTo>
                  <a:pt x="1191" y="376"/>
                </a:moveTo>
                <a:cubicBezTo>
                  <a:pt x="1204" y="374"/>
                  <a:pt x="1208" y="366"/>
                  <a:pt x="1215" y="359"/>
                </a:cubicBezTo>
                <a:cubicBezTo>
                  <a:pt x="1204" y="358"/>
                  <a:pt x="1200" y="365"/>
                  <a:pt x="1191" y="367"/>
                </a:cubicBezTo>
                <a:cubicBezTo>
                  <a:pt x="1192" y="371"/>
                  <a:pt x="1193" y="374"/>
                  <a:pt x="1191" y="376"/>
                </a:cubicBezTo>
                <a:close/>
                <a:moveTo>
                  <a:pt x="1212" y="393"/>
                </a:moveTo>
                <a:cubicBezTo>
                  <a:pt x="1211" y="399"/>
                  <a:pt x="1207" y="394"/>
                  <a:pt x="1203" y="400"/>
                </a:cubicBezTo>
                <a:cubicBezTo>
                  <a:pt x="1208" y="400"/>
                  <a:pt x="1209" y="398"/>
                  <a:pt x="1212" y="398"/>
                </a:cubicBezTo>
                <a:cubicBezTo>
                  <a:pt x="1213" y="399"/>
                  <a:pt x="1212" y="400"/>
                  <a:pt x="1212" y="401"/>
                </a:cubicBezTo>
                <a:cubicBezTo>
                  <a:pt x="1218" y="401"/>
                  <a:pt x="1216" y="395"/>
                  <a:pt x="1212" y="393"/>
                </a:cubicBezTo>
                <a:close/>
                <a:moveTo>
                  <a:pt x="1108" y="408"/>
                </a:moveTo>
                <a:cubicBezTo>
                  <a:pt x="1110" y="408"/>
                  <a:pt x="1110" y="408"/>
                  <a:pt x="1110" y="408"/>
                </a:cubicBezTo>
                <a:cubicBezTo>
                  <a:pt x="1110" y="409"/>
                  <a:pt x="1109" y="413"/>
                  <a:pt x="1111" y="413"/>
                </a:cubicBezTo>
                <a:cubicBezTo>
                  <a:pt x="1113" y="411"/>
                  <a:pt x="1110" y="410"/>
                  <a:pt x="1111" y="407"/>
                </a:cubicBezTo>
                <a:cubicBezTo>
                  <a:pt x="1110" y="407"/>
                  <a:pt x="1108" y="407"/>
                  <a:pt x="1108" y="408"/>
                </a:cubicBezTo>
                <a:close/>
                <a:moveTo>
                  <a:pt x="1147" y="417"/>
                </a:moveTo>
                <a:cubicBezTo>
                  <a:pt x="1150" y="416"/>
                  <a:pt x="1152" y="414"/>
                  <a:pt x="1155" y="414"/>
                </a:cubicBezTo>
                <a:cubicBezTo>
                  <a:pt x="1156" y="410"/>
                  <a:pt x="1152" y="413"/>
                  <a:pt x="1152" y="411"/>
                </a:cubicBezTo>
                <a:cubicBezTo>
                  <a:pt x="1153" y="411"/>
                  <a:pt x="1154" y="411"/>
                  <a:pt x="1154" y="410"/>
                </a:cubicBezTo>
                <a:cubicBezTo>
                  <a:pt x="1150" y="409"/>
                  <a:pt x="1149" y="411"/>
                  <a:pt x="1147" y="412"/>
                </a:cubicBezTo>
                <a:cubicBezTo>
                  <a:pt x="1147" y="413"/>
                  <a:pt x="1145" y="417"/>
                  <a:pt x="1147" y="417"/>
                </a:cubicBezTo>
                <a:close/>
                <a:moveTo>
                  <a:pt x="1179" y="431"/>
                </a:moveTo>
                <a:cubicBezTo>
                  <a:pt x="1183" y="429"/>
                  <a:pt x="1188" y="427"/>
                  <a:pt x="1193" y="425"/>
                </a:cubicBezTo>
                <a:cubicBezTo>
                  <a:pt x="1195" y="426"/>
                  <a:pt x="1192" y="428"/>
                  <a:pt x="1194" y="429"/>
                </a:cubicBezTo>
                <a:cubicBezTo>
                  <a:pt x="1200" y="429"/>
                  <a:pt x="1200" y="429"/>
                  <a:pt x="1200" y="429"/>
                </a:cubicBezTo>
                <a:cubicBezTo>
                  <a:pt x="1202" y="426"/>
                  <a:pt x="1204" y="421"/>
                  <a:pt x="1209" y="419"/>
                </a:cubicBezTo>
                <a:cubicBezTo>
                  <a:pt x="1210" y="418"/>
                  <a:pt x="1206" y="416"/>
                  <a:pt x="1209" y="416"/>
                </a:cubicBezTo>
                <a:cubicBezTo>
                  <a:pt x="1210" y="411"/>
                  <a:pt x="1197" y="413"/>
                  <a:pt x="1191" y="416"/>
                </a:cubicBezTo>
                <a:cubicBezTo>
                  <a:pt x="1191" y="421"/>
                  <a:pt x="1179" y="427"/>
                  <a:pt x="1179" y="431"/>
                </a:cubicBezTo>
                <a:close/>
                <a:moveTo>
                  <a:pt x="1073" y="425"/>
                </a:moveTo>
                <a:cubicBezTo>
                  <a:pt x="1075" y="425"/>
                  <a:pt x="1075" y="426"/>
                  <a:pt x="1077" y="426"/>
                </a:cubicBezTo>
                <a:cubicBezTo>
                  <a:pt x="1076" y="420"/>
                  <a:pt x="1083" y="422"/>
                  <a:pt x="1082" y="416"/>
                </a:cubicBezTo>
                <a:cubicBezTo>
                  <a:pt x="1079" y="416"/>
                  <a:pt x="1079" y="416"/>
                  <a:pt x="1079" y="416"/>
                </a:cubicBezTo>
                <a:cubicBezTo>
                  <a:pt x="1080" y="420"/>
                  <a:pt x="1075" y="418"/>
                  <a:pt x="1074" y="420"/>
                </a:cubicBezTo>
                <a:cubicBezTo>
                  <a:pt x="1077" y="422"/>
                  <a:pt x="1072" y="422"/>
                  <a:pt x="1073" y="425"/>
                </a:cubicBezTo>
                <a:close/>
                <a:moveTo>
                  <a:pt x="1152" y="425"/>
                </a:moveTo>
                <a:cubicBezTo>
                  <a:pt x="1154" y="425"/>
                  <a:pt x="1157" y="425"/>
                  <a:pt x="1158" y="424"/>
                </a:cubicBezTo>
                <a:cubicBezTo>
                  <a:pt x="1160" y="417"/>
                  <a:pt x="1152" y="422"/>
                  <a:pt x="1157" y="417"/>
                </a:cubicBezTo>
                <a:cubicBezTo>
                  <a:pt x="1154" y="418"/>
                  <a:pt x="1150" y="418"/>
                  <a:pt x="1149" y="421"/>
                </a:cubicBezTo>
                <a:cubicBezTo>
                  <a:pt x="1152" y="422"/>
                  <a:pt x="1154" y="419"/>
                  <a:pt x="1154" y="421"/>
                </a:cubicBezTo>
                <a:cubicBezTo>
                  <a:pt x="1152" y="421"/>
                  <a:pt x="1152" y="423"/>
                  <a:pt x="1152" y="425"/>
                </a:cubicBezTo>
                <a:close/>
                <a:moveTo>
                  <a:pt x="1104" y="424"/>
                </a:moveTo>
                <a:cubicBezTo>
                  <a:pt x="1107" y="423"/>
                  <a:pt x="1110" y="420"/>
                  <a:pt x="1109" y="418"/>
                </a:cubicBezTo>
                <a:cubicBezTo>
                  <a:pt x="1108" y="420"/>
                  <a:pt x="1104" y="420"/>
                  <a:pt x="1104" y="424"/>
                </a:cubicBezTo>
                <a:close/>
                <a:moveTo>
                  <a:pt x="68" y="432"/>
                </a:moveTo>
                <a:cubicBezTo>
                  <a:pt x="68" y="429"/>
                  <a:pt x="68" y="429"/>
                  <a:pt x="68" y="429"/>
                </a:cubicBezTo>
                <a:cubicBezTo>
                  <a:pt x="67" y="429"/>
                  <a:pt x="65" y="428"/>
                  <a:pt x="65" y="429"/>
                </a:cubicBezTo>
                <a:cubicBezTo>
                  <a:pt x="66" y="430"/>
                  <a:pt x="65" y="433"/>
                  <a:pt x="68" y="432"/>
                </a:cubicBezTo>
                <a:close/>
                <a:moveTo>
                  <a:pt x="1185" y="436"/>
                </a:moveTo>
                <a:cubicBezTo>
                  <a:pt x="1190" y="436"/>
                  <a:pt x="1193" y="434"/>
                  <a:pt x="1195" y="431"/>
                </a:cubicBezTo>
                <a:cubicBezTo>
                  <a:pt x="1192" y="430"/>
                  <a:pt x="1187" y="434"/>
                  <a:pt x="1185" y="436"/>
                </a:cubicBezTo>
                <a:close/>
                <a:moveTo>
                  <a:pt x="1159" y="432"/>
                </a:moveTo>
                <a:cubicBezTo>
                  <a:pt x="1158" y="436"/>
                  <a:pt x="1154" y="437"/>
                  <a:pt x="1153" y="441"/>
                </a:cubicBezTo>
                <a:cubicBezTo>
                  <a:pt x="1158" y="440"/>
                  <a:pt x="1161" y="438"/>
                  <a:pt x="1164" y="435"/>
                </a:cubicBezTo>
                <a:cubicBezTo>
                  <a:pt x="1161" y="435"/>
                  <a:pt x="1162" y="432"/>
                  <a:pt x="1159" y="432"/>
                </a:cubicBezTo>
                <a:close/>
                <a:moveTo>
                  <a:pt x="1201" y="437"/>
                </a:moveTo>
                <a:cubicBezTo>
                  <a:pt x="1199" y="437"/>
                  <a:pt x="1199" y="437"/>
                  <a:pt x="1199" y="437"/>
                </a:cubicBezTo>
                <a:cubicBezTo>
                  <a:pt x="1198" y="442"/>
                  <a:pt x="1192" y="441"/>
                  <a:pt x="1191" y="445"/>
                </a:cubicBezTo>
                <a:cubicBezTo>
                  <a:pt x="1194" y="442"/>
                  <a:pt x="1201" y="443"/>
                  <a:pt x="1201" y="437"/>
                </a:cubicBezTo>
                <a:close/>
                <a:moveTo>
                  <a:pt x="1240" y="443"/>
                </a:moveTo>
                <a:cubicBezTo>
                  <a:pt x="1239" y="440"/>
                  <a:pt x="1241" y="439"/>
                  <a:pt x="1241" y="437"/>
                </a:cubicBezTo>
                <a:cubicBezTo>
                  <a:pt x="1234" y="438"/>
                  <a:pt x="1228" y="441"/>
                  <a:pt x="1226" y="447"/>
                </a:cubicBezTo>
                <a:cubicBezTo>
                  <a:pt x="1233" y="448"/>
                  <a:pt x="1234" y="443"/>
                  <a:pt x="1240" y="443"/>
                </a:cubicBezTo>
                <a:close/>
                <a:moveTo>
                  <a:pt x="1059" y="439"/>
                </a:moveTo>
                <a:cubicBezTo>
                  <a:pt x="1051" y="438"/>
                  <a:pt x="1048" y="443"/>
                  <a:pt x="1048" y="450"/>
                </a:cubicBezTo>
                <a:cubicBezTo>
                  <a:pt x="1043" y="453"/>
                  <a:pt x="1037" y="456"/>
                  <a:pt x="1032" y="459"/>
                </a:cubicBezTo>
                <a:cubicBezTo>
                  <a:pt x="1031" y="463"/>
                  <a:pt x="1033" y="464"/>
                  <a:pt x="1035" y="466"/>
                </a:cubicBezTo>
                <a:cubicBezTo>
                  <a:pt x="1039" y="464"/>
                  <a:pt x="1042" y="461"/>
                  <a:pt x="1048" y="461"/>
                </a:cubicBezTo>
                <a:cubicBezTo>
                  <a:pt x="1049" y="458"/>
                  <a:pt x="1045" y="460"/>
                  <a:pt x="1046" y="457"/>
                </a:cubicBezTo>
                <a:cubicBezTo>
                  <a:pt x="1051" y="456"/>
                  <a:pt x="1055" y="454"/>
                  <a:pt x="1058" y="451"/>
                </a:cubicBezTo>
                <a:cubicBezTo>
                  <a:pt x="1055" y="450"/>
                  <a:pt x="1054" y="452"/>
                  <a:pt x="1052" y="452"/>
                </a:cubicBezTo>
                <a:cubicBezTo>
                  <a:pt x="1055" y="449"/>
                  <a:pt x="1050" y="450"/>
                  <a:pt x="1050" y="449"/>
                </a:cubicBezTo>
                <a:cubicBezTo>
                  <a:pt x="1051" y="444"/>
                  <a:pt x="1057" y="444"/>
                  <a:pt x="1059" y="439"/>
                </a:cubicBezTo>
                <a:close/>
                <a:moveTo>
                  <a:pt x="1030" y="451"/>
                </a:moveTo>
                <a:cubicBezTo>
                  <a:pt x="1032" y="453"/>
                  <a:pt x="1034" y="451"/>
                  <a:pt x="1037" y="451"/>
                </a:cubicBezTo>
                <a:cubicBezTo>
                  <a:pt x="1037" y="448"/>
                  <a:pt x="1035" y="448"/>
                  <a:pt x="1036" y="446"/>
                </a:cubicBezTo>
                <a:cubicBezTo>
                  <a:pt x="1032" y="446"/>
                  <a:pt x="1031" y="448"/>
                  <a:pt x="1030" y="451"/>
                </a:cubicBezTo>
                <a:close/>
                <a:moveTo>
                  <a:pt x="1194" y="448"/>
                </a:moveTo>
                <a:cubicBezTo>
                  <a:pt x="1193" y="449"/>
                  <a:pt x="1193" y="451"/>
                  <a:pt x="1193" y="453"/>
                </a:cubicBezTo>
                <a:cubicBezTo>
                  <a:pt x="1196" y="452"/>
                  <a:pt x="1198" y="451"/>
                  <a:pt x="1199" y="449"/>
                </a:cubicBezTo>
                <a:cubicBezTo>
                  <a:pt x="1197" y="449"/>
                  <a:pt x="1197" y="447"/>
                  <a:pt x="1194" y="448"/>
                </a:cubicBezTo>
                <a:close/>
                <a:moveTo>
                  <a:pt x="1245" y="449"/>
                </a:moveTo>
                <a:cubicBezTo>
                  <a:pt x="1243" y="449"/>
                  <a:pt x="1243" y="450"/>
                  <a:pt x="1241" y="450"/>
                </a:cubicBezTo>
                <a:cubicBezTo>
                  <a:pt x="1241" y="449"/>
                  <a:pt x="1240" y="448"/>
                  <a:pt x="1239" y="448"/>
                </a:cubicBezTo>
                <a:cubicBezTo>
                  <a:pt x="1239" y="450"/>
                  <a:pt x="1237" y="452"/>
                  <a:pt x="1238" y="455"/>
                </a:cubicBezTo>
                <a:cubicBezTo>
                  <a:pt x="1241" y="454"/>
                  <a:pt x="1242" y="451"/>
                  <a:pt x="1245" y="449"/>
                </a:cubicBezTo>
                <a:close/>
                <a:moveTo>
                  <a:pt x="1212" y="456"/>
                </a:moveTo>
                <a:cubicBezTo>
                  <a:pt x="1213" y="457"/>
                  <a:pt x="1211" y="452"/>
                  <a:pt x="1209" y="452"/>
                </a:cubicBezTo>
                <a:cubicBezTo>
                  <a:pt x="1207" y="455"/>
                  <a:pt x="1205" y="452"/>
                  <a:pt x="1203" y="453"/>
                </a:cubicBezTo>
                <a:cubicBezTo>
                  <a:pt x="1195" y="454"/>
                  <a:pt x="1192" y="462"/>
                  <a:pt x="1185" y="466"/>
                </a:cubicBezTo>
                <a:cubicBezTo>
                  <a:pt x="1177" y="470"/>
                  <a:pt x="1168" y="473"/>
                  <a:pt x="1159" y="477"/>
                </a:cubicBezTo>
                <a:cubicBezTo>
                  <a:pt x="1159" y="480"/>
                  <a:pt x="1156" y="481"/>
                  <a:pt x="1156" y="484"/>
                </a:cubicBezTo>
                <a:cubicBezTo>
                  <a:pt x="1168" y="484"/>
                  <a:pt x="1178" y="470"/>
                  <a:pt x="1195" y="468"/>
                </a:cubicBezTo>
                <a:cubicBezTo>
                  <a:pt x="1200" y="463"/>
                  <a:pt x="1207" y="460"/>
                  <a:pt x="1212" y="456"/>
                </a:cubicBezTo>
                <a:close/>
                <a:moveTo>
                  <a:pt x="1055" y="455"/>
                </a:moveTo>
                <a:cubicBezTo>
                  <a:pt x="1055" y="457"/>
                  <a:pt x="1051" y="456"/>
                  <a:pt x="1051" y="458"/>
                </a:cubicBezTo>
                <a:cubicBezTo>
                  <a:pt x="1053" y="458"/>
                  <a:pt x="1052" y="461"/>
                  <a:pt x="1054" y="461"/>
                </a:cubicBezTo>
                <a:cubicBezTo>
                  <a:pt x="1053" y="459"/>
                  <a:pt x="1058" y="457"/>
                  <a:pt x="1055" y="455"/>
                </a:cubicBezTo>
                <a:close/>
                <a:moveTo>
                  <a:pt x="128" y="500"/>
                </a:moveTo>
                <a:cubicBezTo>
                  <a:pt x="131" y="500"/>
                  <a:pt x="133" y="499"/>
                  <a:pt x="134" y="497"/>
                </a:cubicBezTo>
                <a:cubicBezTo>
                  <a:pt x="132" y="495"/>
                  <a:pt x="129" y="498"/>
                  <a:pt x="128" y="500"/>
                </a:cubicBezTo>
                <a:close/>
                <a:moveTo>
                  <a:pt x="123" y="531"/>
                </a:moveTo>
                <a:cubicBezTo>
                  <a:pt x="127" y="529"/>
                  <a:pt x="131" y="527"/>
                  <a:pt x="137" y="528"/>
                </a:cubicBezTo>
                <a:cubicBezTo>
                  <a:pt x="141" y="524"/>
                  <a:pt x="139" y="514"/>
                  <a:pt x="144" y="511"/>
                </a:cubicBezTo>
                <a:cubicBezTo>
                  <a:pt x="141" y="507"/>
                  <a:pt x="134" y="509"/>
                  <a:pt x="130" y="512"/>
                </a:cubicBezTo>
                <a:cubicBezTo>
                  <a:pt x="134" y="516"/>
                  <a:pt x="131" y="519"/>
                  <a:pt x="133" y="521"/>
                </a:cubicBezTo>
                <a:cubicBezTo>
                  <a:pt x="131" y="526"/>
                  <a:pt x="126" y="527"/>
                  <a:pt x="123" y="531"/>
                </a:cubicBezTo>
                <a:close/>
                <a:moveTo>
                  <a:pt x="1252" y="521"/>
                </a:moveTo>
                <a:cubicBezTo>
                  <a:pt x="1255" y="520"/>
                  <a:pt x="1259" y="520"/>
                  <a:pt x="1260" y="517"/>
                </a:cubicBezTo>
                <a:cubicBezTo>
                  <a:pt x="1256" y="517"/>
                  <a:pt x="1253" y="518"/>
                  <a:pt x="1252" y="521"/>
                </a:cubicBezTo>
                <a:close/>
                <a:moveTo>
                  <a:pt x="163" y="524"/>
                </a:moveTo>
                <a:cubicBezTo>
                  <a:pt x="162" y="528"/>
                  <a:pt x="157" y="529"/>
                  <a:pt x="154" y="533"/>
                </a:cubicBezTo>
                <a:cubicBezTo>
                  <a:pt x="160" y="533"/>
                  <a:pt x="160" y="533"/>
                  <a:pt x="160" y="533"/>
                </a:cubicBezTo>
                <a:cubicBezTo>
                  <a:pt x="160" y="530"/>
                  <a:pt x="166" y="527"/>
                  <a:pt x="163" y="524"/>
                </a:cubicBezTo>
                <a:close/>
                <a:moveTo>
                  <a:pt x="143" y="551"/>
                </a:moveTo>
                <a:cubicBezTo>
                  <a:pt x="142" y="551"/>
                  <a:pt x="143" y="548"/>
                  <a:pt x="141" y="548"/>
                </a:cubicBezTo>
                <a:cubicBezTo>
                  <a:pt x="140" y="549"/>
                  <a:pt x="139" y="549"/>
                  <a:pt x="138" y="549"/>
                </a:cubicBezTo>
                <a:cubicBezTo>
                  <a:pt x="136" y="554"/>
                  <a:pt x="143" y="554"/>
                  <a:pt x="143" y="551"/>
                </a:cubicBezTo>
                <a:close/>
                <a:moveTo>
                  <a:pt x="133" y="576"/>
                </a:moveTo>
                <a:cubicBezTo>
                  <a:pt x="130" y="576"/>
                  <a:pt x="126" y="580"/>
                  <a:pt x="128" y="582"/>
                </a:cubicBezTo>
                <a:cubicBezTo>
                  <a:pt x="129" y="580"/>
                  <a:pt x="132" y="579"/>
                  <a:pt x="133" y="576"/>
                </a:cubicBezTo>
                <a:close/>
                <a:moveTo>
                  <a:pt x="139" y="587"/>
                </a:moveTo>
                <a:cubicBezTo>
                  <a:pt x="145" y="585"/>
                  <a:pt x="152" y="583"/>
                  <a:pt x="153" y="576"/>
                </a:cubicBezTo>
                <a:cubicBezTo>
                  <a:pt x="145" y="576"/>
                  <a:pt x="145" y="585"/>
                  <a:pt x="139" y="587"/>
                </a:cubicBezTo>
                <a:close/>
                <a:moveTo>
                  <a:pt x="129" y="597"/>
                </a:moveTo>
                <a:cubicBezTo>
                  <a:pt x="128" y="600"/>
                  <a:pt x="135" y="597"/>
                  <a:pt x="136" y="597"/>
                </a:cubicBezTo>
                <a:cubicBezTo>
                  <a:pt x="134" y="595"/>
                  <a:pt x="131" y="596"/>
                  <a:pt x="129" y="597"/>
                </a:cubicBezTo>
                <a:close/>
                <a:moveTo>
                  <a:pt x="1159" y="601"/>
                </a:moveTo>
                <a:cubicBezTo>
                  <a:pt x="1154" y="604"/>
                  <a:pt x="1147" y="604"/>
                  <a:pt x="1147" y="611"/>
                </a:cubicBezTo>
                <a:cubicBezTo>
                  <a:pt x="1152" y="610"/>
                  <a:pt x="1163" y="605"/>
                  <a:pt x="1159" y="601"/>
                </a:cubicBezTo>
                <a:close/>
                <a:moveTo>
                  <a:pt x="95" y="617"/>
                </a:moveTo>
                <a:cubicBezTo>
                  <a:pt x="100" y="616"/>
                  <a:pt x="103" y="611"/>
                  <a:pt x="105" y="607"/>
                </a:cubicBezTo>
                <a:cubicBezTo>
                  <a:pt x="99" y="607"/>
                  <a:pt x="96" y="612"/>
                  <a:pt x="95" y="617"/>
                </a:cubicBezTo>
                <a:close/>
                <a:moveTo>
                  <a:pt x="1184" y="609"/>
                </a:moveTo>
                <a:cubicBezTo>
                  <a:pt x="1182" y="610"/>
                  <a:pt x="1179" y="611"/>
                  <a:pt x="1177" y="612"/>
                </a:cubicBezTo>
                <a:cubicBezTo>
                  <a:pt x="1176" y="614"/>
                  <a:pt x="1177" y="617"/>
                  <a:pt x="1179" y="619"/>
                </a:cubicBezTo>
                <a:cubicBezTo>
                  <a:pt x="1181" y="616"/>
                  <a:pt x="1184" y="613"/>
                  <a:pt x="1184" y="609"/>
                </a:cubicBezTo>
                <a:close/>
                <a:moveTo>
                  <a:pt x="1170" y="621"/>
                </a:moveTo>
                <a:cubicBezTo>
                  <a:pt x="1172" y="623"/>
                  <a:pt x="1173" y="620"/>
                  <a:pt x="1175" y="620"/>
                </a:cubicBezTo>
                <a:cubicBezTo>
                  <a:pt x="1175" y="618"/>
                  <a:pt x="1175" y="616"/>
                  <a:pt x="1172" y="616"/>
                </a:cubicBezTo>
                <a:cubicBezTo>
                  <a:pt x="1172" y="618"/>
                  <a:pt x="1171" y="619"/>
                  <a:pt x="1170" y="621"/>
                </a:cubicBezTo>
                <a:close/>
                <a:moveTo>
                  <a:pt x="229" y="618"/>
                </a:moveTo>
                <a:cubicBezTo>
                  <a:pt x="222" y="620"/>
                  <a:pt x="218" y="616"/>
                  <a:pt x="208" y="617"/>
                </a:cubicBezTo>
                <a:cubicBezTo>
                  <a:pt x="209" y="621"/>
                  <a:pt x="212" y="624"/>
                  <a:pt x="215" y="626"/>
                </a:cubicBezTo>
                <a:cubicBezTo>
                  <a:pt x="223" y="627"/>
                  <a:pt x="227" y="623"/>
                  <a:pt x="229" y="618"/>
                </a:cubicBezTo>
                <a:close/>
                <a:moveTo>
                  <a:pt x="131" y="618"/>
                </a:moveTo>
                <a:cubicBezTo>
                  <a:pt x="131" y="620"/>
                  <a:pt x="129" y="620"/>
                  <a:pt x="129" y="622"/>
                </a:cubicBezTo>
                <a:cubicBezTo>
                  <a:pt x="131" y="622"/>
                  <a:pt x="135" y="623"/>
                  <a:pt x="135" y="620"/>
                </a:cubicBezTo>
                <a:cubicBezTo>
                  <a:pt x="132" y="621"/>
                  <a:pt x="134" y="617"/>
                  <a:pt x="131" y="618"/>
                </a:cubicBezTo>
                <a:close/>
                <a:moveTo>
                  <a:pt x="119" y="637"/>
                </a:moveTo>
                <a:cubicBezTo>
                  <a:pt x="114" y="634"/>
                  <a:pt x="123" y="630"/>
                  <a:pt x="118" y="626"/>
                </a:cubicBezTo>
                <a:cubicBezTo>
                  <a:pt x="116" y="630"/>
                  <a:pt x="113" y="622"/>
                  <a:pt x="111" y="625"/>
                </a:cubicBezTo>
                <a:cubicBezTo>
                  <a:pt x="113" y="626"/>
                  <a:pt x="114" y="627"/>
                  <a:pt x="114" y="629"/>
                </a:cubicBezTo>
                <a:cubicBezTo>
                  <a:pt x="113" y="631"/>
                  <a:pt x="109" y="630"/>
                  <a:pt x="109" y="633"/>
                </a:cubicBezTo>
                <a:cubicBezTo>
                  <a:pt x="110" y="636"/>
                  <a:pt x="106" y="641"/>
                  <a:pt x="105" y="645"/>
                </a:cubicBezTo>
                <a:cubicBezTo>
                  <a:pt x="109" y="642"/>
                  <a:pt x="116" y="641"/>
                  <a:pt x="119" y="637"/>
                </a:cubicBezTo>
                <a:close/>
                <a:moveTo>
                  <a:pt x="126" y="633"/>
                </a:moveTo>
                <a:cubicBezTo>
                  <a:pt x="127" y="632"/>
                  <a:pt x="128" y="631"/>
                  <a:pt x="128" y="629"/>
                </a:cubicBezTo>
                <a:cubicBezTo>
                  <a:pt x="125" y="628"/>
                  <a:pt x="123" y="628"/>
                  <a:pt x="121" y="630"/>
                </a:cubicBezTo>
                <a:cubicBezTo>
                  <a:pt x="124" y="630"/>
                  <a:pt x="123" y="633"/>
                  <a:pt x="126" y="633"/>
                </a:cubicBezTo>
                <a:close/>
                <a:moveTo>
                  <a:pt x="85" y="656"/>
                </a:moveTo>
                <a:cubicBezTo>
                  <a:pt x="90" y="653"/>
                  <a:pt x="99" y="656"/>
                  <a:pt x="101" y="646"/>
                </a:cubicBezTo>
                <a:cubicBezTo>
                  <a:pt x="98" y="647"/>
                  <a:pt x="96" y="645"/>
                  <a:pt x="95" y="644"/>
                </a:cubicBezTo>
                <a:cubicBezTo>
                  <a:pt x="94" y="646"/>
                  <a:pt x="92" y="648"/>
                  <a:pt x="93" y="651"/>
                </a:cubicBezTo>
                <a:cubicBezTo>
                  <a:pt x="90" y="653"/>
                  <a:pt x="86" y="653"/>
                  <a:pt x="85" y="656"/>
                </a:cubicBezTo>
                <a:close/>
                <a:moveTo>
                  <a:pt x="1150" y="651"/>
                </a:moveTo>
                <a:cubicBezTo>
                  <a:pt x="1149" y="649"/>
                  <a:pt x="1145" y="650"/>
                  <a:pt x="1145" y="651"/>
                </a:cubicBezTo>
                <a:cubicBezTo>
                  <a:pt x="1146" y="652"/>
                  <a:pt x="1145" y="655"/>
                  <a:pt x="1148" y="654"/>
                </a:cubicBezTo>
                <a:cubicBezTo>
                  <a:pt x="1148" y="652"/>
                  <a:pt x="1150" y="652"/>
                  <a:pt x="1150" y="651"/>
                </a:cubicBezTo>
                <a:close/>
                <a:moveTo>
                  <a:pt x="1164" y="657"/>
                </a:moveTo>
                <a:cubicBezTo>
                  <a:pt x="1165" y="654"/>
                  <a:pt x="1165" y="652"/>
                  <a:pt x="1162" y="651"/>
                </a:cubicBezTo>
                <a:cubicBezTo>
                  <a:pt x="1160" y="653"/>
                  <a:pt x="1162" y="656"/>
                  <a:pt x="1164" y="657"/>
                </a:cubicBezTo>
                <a:close/>
                <a:moveTo>
                  <a:pt x="1195" y="662"/>
                </a:moveTo>
                <a:cubicBezTo>
                  <a:pt x="1195" y="659"/>
                  <a:pt x="1193" y="658"/>
                  <a:pt x="1192" y="657"/>
                </a:cubicBezTo>
                <a:cubicBezTo>
                  <a:pt x="1191" y="659"/>
                  <a:pt x="1189" y="660"/>
                  <a:pt x="1187" y="661"/>
                </a:cubicBezTo>
                <a:cubicBezTo>
                  <a:pt x="1186" y="664"/>
                  <a:pt x="1188" y="665"/>
                  <a:pt x="1188" y="668"/>
                </a:cubicBezTo>
                <a:cubicBezTo>
                  <a:pt x="1193" y="669"/>
                  <a:pt x="1190" y="661"/>
                  <a:pt x="1195" y="662"/>
                </a:cubicBezTo>
                <a:close/>
                <a:moveTo>
                  <a:pt x="1196" y="671"/>
                </a:moveTo>
                <a:cubicBezTo>
                  <a:pt x="1196" y="672"/>
                  <a:pt x="1195" y="672"/>
                  <a:pt x="1194" y="671"/>
                </a:cubicBezTo>
                <a:cubicBezTo>
                  <a:pt x="1194" y="674"/>
                  <a:pt x="1191" y="675"/>
                  <a:pt x="1188" y="675"/>
                </a:cubicBezTo>
                <a:cubicBezTo>
                  <a:pt x="1188" y="676"/>
                  <a:pt x="1187" y="677"/>
                  <a:pt x="1187" y="678"/>
                </a:cubicBezTo>
                <a:cubicBezTo>
                  <a:pt x="1192" y="680"/>
                  <a:pt x="1192" y="675"/>
                  <a:pt x="1196" y="676"/>
                </a:cubicBezTo>
                <a:cubicBezTo>
                  <a:pt x="1195" y="673"/>
                  <a:pt x="1199" y="672"/>
                  <a:pt x="1196" y="671"/>
                </a:cubicBezTo>
                <a:close/>
                <a:moveTo>
                  <a:pt x="1161" y="690"/>
                </a:moveTo>
                <a:cubicBezTo>
                  <a:pt x="1171" y="690"/>
                  <a:pt x="1166" y="685"/>
                  <a:pt x="1161" y="690"/>
                </a:cubicBezTo>
                <a:close/>
                <a:moveTo>
                  <a:pt x="1213" y="728"/>
                </a:moveTo>
                <a:cubicBezTo>
                  <a:pt x="1210" y="728"/>
                  <a:pt x="1208" y="730"/>
                  <a:pt x="1207" y="733"/>
                </a:cubicBezTo>
                <a:cubicBezTo>
                  <a:pt x="1208" y="735"/>
                  <a:pt x="1209" y="736"/>
                  <a:pt x="1211" y="737"/>
                </a:cubicBezTo>
                <a:cubicBezTo>
                  <a:pt x="1210" y="735"/>
                  <a:pt x="1213" y="736"/>
                  <a:pt x="1213" y="734"/>
                </a:cubicBezTo>
                <a:cubicBezTo>
                  <a:pt x="1211" y="733"/>
                  <a:pt x="1214" y="730"/>
                  <a:pt x="1213" y="728"/>
                </a:cubicBezTo>
                <a:close/>
                <a:moveTo>
                  <a:pt x="1152" y="730"/>
                </a:moveTo>
                <a:cubicBezTo>
                  <a:pt x="1149" y="731"/>
                  <a:pt x="1145" y="734"/>
                  <a:pt x="1149" y="735"/>
                </a:cubicBezTo>
                <a:cubicBezTo>
                  <a:pt x="1149" y="732"/>
                  <a:pt x="1152" y="733"/>
                  <a:pt x="1152" y="730"/>
                </a:cubicBezTo>
                <a:close/>
                <a:moveTo>
                  <a:pt x="1090" y="772"/>
                </a:moveTo>
                <a:cubicBezTo>
                  <a:pt x="1090" y="770"/>
                  <a:pt x="1094" y="771"/>
                  <a:pt x="1093" y="768"/>
                </a:cubicBezTo>
                <a:cubicBezTo>
                  <a:pt x="1092" y="768"/>
                  <a:pt x="1092" y="766"/>
                  <a:pt x="1091" y="767"/>
                </a:cubicBezTo>
                <a:cubicBezTo>
                  <a:pt x="1090" y="768"/>
                  <a:pt x="1087" y="771"/>
                  <a:pt x="1090" y="772"/>
                </a:cubicBezTo>
                <a:close/>
                <a:moveTo>
                  <a:pt x="176" y="780"/>
                </a:moveTo>
                <a:cubicBezTo>
                  <a:pt x="173" y="779"/>
                  <a:pt x="167" y="778"/>
                  <a:pt x="165" y="782"/>
                </a:cubicBezTo>
                <a:cubicBezTo>
                  <a:pt x="170" y="783"/>
                  <a:pt x="175" y="783"/>
                  <a:pt x="176" y="780"/>
                </a:cubicBezTo>
                <a:close/>
                <a:moveTo>
                  <a:pt x="1020" y="798"/>
                </a:moveTo>
                <a:cubicBezTo>
                  <a:pt x="1020" y="795"/>
                  <a:pt x="1022" y="794"/>
                  <a:pt x="1023" y="792"/>
                </a:cubicBezTo>
                <a:cubicBezTo>
                  <a:pt x="1021" y="792"/>
                  <a:pt x="1022" y="789"/>
                  <a:pt x="1019" y="790"/>
                </a:cubicBezTo>
                <a:cubicBezTo>
                  <a:pt x="1022" y="794"/>
                  <a:pt x="1016" y="796"/>
                  <a:pt x="1020" y="798"/>
                </a:cubicBezTo>
                <a:close/>
                <a:moveTo>
                  <a:pt x="1191" y="812"/>
                </a:moveTo>
                <a:cubicBezTo>
                  <a:pt x="1191" y="811"/>
                  <a:pt x="1191" y="810"/>
                  <a:pt x="1191" y="810"/>
                </a:cubicBezTo>
                <a:cubicBezTo>
                  <a:pt x="1191" y="814"/>
                  <a:pt x="1190" y="815"/>
                  <a:pt x="1192" y="817"/>
                </a:cubicBezTo>
                <a:cubicBezTo>
                  <a:pt x="1193" y="815"/>
                  <a:pt x="1198" y="811"/>
                  <a:pt x="1200" y="813"/>
                </a:cubicBezTo>
                <a:cubicBezTo>
                  <a:pt x="1200" y="817"/>
                  <a:pt x="1197" y="812"/>
                  <a:pt x="1198" y="816"/>
                </a:cubicBezTo>
                <a:cubicBezTo>
                  <a:pt x="1199" y="816"/>
                  <a:pt x="1200" y="816"/>
                  <a:pt x="1201" y="817"/>
                </a:cubicBezTo>
                <a:cubicBezTo>
                  <a:pt x="1201" y="813"/>
                  <a:pt x="1205" y="811"/>
                  <a:pt x="1204" y="809"/>
                </a:cubicBezTo>
                <a:cubicBezTo>
                  <a:pt x="1207" y="809"/>
                  <a:pt x="1207" y="812"/>
                  <a:pt x="1208" y="813"/>
                </a:cubicBezTo>
                <a:cubicBezTo>
                  <a:pt x="1212" y="812"/>
                  <a:pt x="1213" y="808"/>
                  <a:pt x="1218" y="808"/>
                </a:cubicBezTo>
                <a:cubicBezTo>
                  <a:pt x="1217" y="803"/>
                  <a:pt x="1218" y="802"/>
                  <a:pt x="1220" y="798"/>
                </a:cubicBezTo>
                <a:cubicBezTo>
                  <a:pt x="1208" y="801"/>
                  <a:pt x="1205" y="811"/>
                  <a:pt x="1191" y="812"/>
                </a:cubicBezTo>
                <a:close/>
                <a:moveTo>
                  <a:pt x="1157" y="815"/>
                </a:moveTo>
                <a:cubicBezTo>
                  <a:pt x="1158" y="815"/>
                  <a:pt x="1159" y="816"/>
                  <a:pt x="1160" y="816"/>
                </a:cubicBezTo>
                <a:cubicBezTo>
                  <a:pt x="1161" y="813"/>
                  <a:pt x="1164" y="813"/>
                  <a:pt x="1164" y="810"/>
                </a:cubicBezTo>
                <a:cubicBezTo>
                  <a:pt x="1163" y="810"/>
                  <a:pt x="1162" y="810"/>
                  <a:pt x="1161" y="809"/>
                </a:cubicBezTo>
                <a:cubicBezTo>
                  <a:pt x="1160" y="812"/>
                  <a:pt x="1157" y="812"/>
                  <a:pt x="1157" y="815"/>
                </a:cubicBezTo>
                <a:close/>
                <a:moveTo>
                  <a:pt x="963" y="823"/>
                </a:moveTo>
                <a:cubicBezTo>
                  <a:pt x="963" y="825"/>
                  <a:pt x="961" y="824"/>
                  <a:pt x="961" y="825"/>
                </a:cubicBezTo>
                <a:cubicBezTo>
                  <a:pt x="961" y="827"/>
                  <a:pt x="961" y="830"/>
                  <a:pt x="962" y="831"/>
                </a:cubicBezTo>
                <a:cubicBezTo>
                  <a:pt x="963" y="829"/>
                  <a:pt x="966" y="829"/>
                  <a:pt x="967" y="828"/>
                </a:cubicBezTo>
                <a:cubicBezTo>
                  <a:pt x="966" y="826"/>
                  <a:pt x="966" y="824"/>
                  <a:pt x="963" y="823"/>
                </a:cubicBezTo>
                <a:close/>
                <a:moveTo>
                  <a:pt x="928" y="831"/>
                </a:moveTo>
                <a:cubicBezTo>
                  <a:pt x="928" y="834"/>
                  <a:pt x="922" y="838"/>
                  <a:pt x="927" y="840"/>
                </a:cubicBezTo>
                <a:cubicBezTo>
                  <a:pt x="927" y="838"/>
                  <a:pt x="931" y="833"/>
                  <a:pt x="928" y="831"/>
                </a:cubicBezTo>
                <a:close/>
                <a:moveTo>
                  <a:pt x="991" y="831"/>
                </a:moveTo>
                <a:cubicBezTo>
                  <a:pt x="991" y="833"/>
                  <a:pt x="988" y="832"/>
                  <a:pt x="989" y="834"/>
                </a:cubicBezTo>
                <a:cubicBezTo>
                  <a:pt x="991" y="834"/>
                  <a:pt x="991" y="836"/>
                  <a:pt x="992" y="836"/>
                </a:cubicBezTo>
                <a:cubicBezTo>
                  <a:pt x="991" y="835"/>
                  <a:pt x="993" y="831"/>
                  <a:pt x="991" y="831"/>
                </a:cubicBezTo>
                <a:close/>
                <a:moveTo>
                  <a:pt x="1016" y="833"/>
                </a:moveTo>
                <a:cubicBezTo>
                  <a:pt x="1013" y="830"/>
                  <a:pt x="1010" y="834"/>
                  <a:pt x="1010" y="837"/>
                </a:cubicBezTo>
                <a:cubicBezTo>
                  <a:pt x="1013" y="837"/>
                  <a:pt x="1016" y="837"/>
                  <a:pt x="1016" y="833"/>
                </a:cubicBezTo>
                <a:close/>
                <a:moveTo>
                  <a:pt x="1096" y="833"/>
                </a:moveTo>
                <a:cubicBezTo>
                  <a:pt x="1096" y="834"/>
                  <a:pt x="1096" y="834"/>
                  <a:pt x="1096" y="834"/>
                </a:cubicBezTo>
                <a:cubicBezTo>
                  <a:pt x="1095" y="835"/>
                  <a:pt x="1093" y="834"/>
                  <a:pt x="1092" y="835"/>
                </a:cubicBezTo>
                <a:cubicBezTo>
                  <a:pt x="1094" y="836"/>
                  <a:pt x="1094" y="837"/>
                  <a:pt x="1096" y="836"/>
                </a:cubicBezTo>
                <a:cubicBezTo>
                  <a:pt x="1096" y="836"/>
                  <a:pt x="1098" y="833"/>
                  <a:pt x="1096" y="833"/>
                </a:cubicBezTo>
                <a:close/>
                <a:moveTo>
                  <a:pt x="1012" y="845"/>
                </a:moveTo>
                <a:cubicBezTo>
                  <a:pt x="1012" y="840"/>
                  <a:pt x="1017" y="846"/>
                  <a:pt x="1019" y="840"/>
                </a:cubicBezTo>
                <a:cubicBezTo>
                  <a:pt x="1015" y="841"/>
                  <a:pt x="1019" y="838"/>
                  <a:pt x="1019" y="836"/>
                </a:cubicBezTo>
                <a:cubicBezTo>
                  <a:pt x="1016" y="838"/>
                  <a:pt x="1009" y="840"/>
                  <a:pt x="1012" y="845"/>
                </a:cubicBezTo>
                <a:close/>
                <a:moveTo>
                  <a:pt x="111" y="855"/>
                </a:moveTo>
                <a:cubicBezTo>
                  <a:pt x="108" y="856"/>
                  <a:pt x="107" y="858"/>
                  <a:pt x="105" y="860"/>
                </a:cubicBezTo>
                <a:cubicBezTo>
                  <a:pt x="108" y="861"/>
                  <a:pt x="113" y="857"/>
                  <a:pt x="111" y="855"/>
                </a:cubicBezTo>
                <a:close/>
                <a:moveTo>
                  <a:pt x="967" y="855"/>
                </a:moveTo>
                <a:cubicBezTo>
                  <a:pt x="968" y="860"/>
                  <a:pt x="965" y="856"/>
                  <a:pt x="962" y="857"/>
                </a:cubicBezTo>
                <a:cubicBezTo>
                  <a:pt x="962" y="859"/>
                  <a:pt x="963" y="861"/>
                  <a:pt x="964" y="861"/>
                </a:cubicBezTo>
                <a:cubicBezTo>
                  <a:pt x="965" y="859"/>
                  <a:pt x="969" y="860"/>
                  <a:pt x="970" y="857"/>
                </a:cubicBezTo>
                <a:cubicBezTo>
                  <a:pt x="968" y="857"/>
                  <a:pt x="969" y="854"/>
                  <a:pt x="967" y="855"/>
                </a:cubicBezTo>
                <a:close/>
                <a:moveTo>
                  <a:pt x="100" y="870"/>
                </a:moveTo>
                <a:cubicBezTo>
                  <a:pt x="102" y="869"/>
                  <a:pt x="105" y="869"/>
                  <a:pt x="105" y="866"/>
                </a:cubicBezTo>
                <a:cubicBezTo>
                  <a:pt x="102" y="866"/>
                  <a:pt x="102" y="866"/>
                  <a:pt x="102" y="866"/>
                </a:cubicBezTo>
                <a:cubicBezTo>
                  <a:pt x="103" y="869"/>
                  <a:pt x="100" y="868"/>
                  <a:pt x="100" y="870"/>
                </a:cubicBezTo>
                <a:close/>
                <a:moveTo>
                  <a:pt x="177" y="879"/>
                </a:moveTo>
                <a:cubicBezTo>
                  <a:pt x="172" y="873"/>
                  <a:pt x="164" y="880"/>
                  <a:pt x="161" y="885"/>
                </a:cubicBezTo>
                <a:cubicBezTo>
                  <a:pt x="166" y="888"/>
                  <a:pt x="174" y="884"/>
                  <a:pt x="177" y="879"/>
                </a:cubicBezTo>
                <a:close/>
                <a:moveTo>
                  <a:pt x="1111" y="885"/>
                </a:moveTo>
                <a:cubicBezTo>
                  <a:pt x="1109" y="888"/>
                  <a:pt x="1105" y="888"/>
                  <a:pt x="1104" y="892"/>
                </a:cubicBezTo>
                <a:cubicBezTo>
                  <a:pt x="1112" y="898"/>
                  <a:pt x="1111" y="900"/>
                  <a:pt x="1112" y="909"/>
                </a:cubicBezTo>
                <a:cubicBezTo>
                  <a:pt x="1116" y="907"/>
                  <a:pt x="1118" y="904"/>
                  <a:pt x="1120" y="899"/>
                </a:cubicBezTo>
                <a:cubicBezTo>
                  <a:pt x="1114" y="899"/>
                  <a:pt x="1113" y="889"/>
                  <a:pt x="1111" y="885"/>
                </a:cubicBezTo>
                <a:close/>
                <a:moveTo>
                  <a:pt x="146" y="887"/>
                </a:moveTo>
                <a:cubicBezTo>
                  <a:pt x="139" y="888"/>
                  <a:pt x="134" y="892"/>
                  <a:pt x="132" y="898"/>
                </a:cubicBezTo>
                <a:cubicBezTo>
                  <a:pt x="137" y="895"/>
                  <a:pt x="152" y="890"/>
                  <a:pt x="145" y="887"/>
                </a:cubicBezTo>
                <a:cubicBezTo>
                  <a:pt x="146" y="887"/>
                  <a:pt x="146" y="887"/>
                  <a:pt x="146" y="887"/>
                </a:cubicBezTo>
                <a:close/>
                <a:moveTo>
                  <a:pt x="152" y="894"/>
                </a:moveTo>
                <a:cubicBezTo>
                  <a:pt x="155" y="894"/>
                  <a:pt x="155" y="894"/>
                  <a:pt x="155" y="894"/>
                </a:cubicBezTo>
                <a:cubicBezTo>
                  <a:pt x="156" y="891"/>
                  <a:pt x="154" y="891"/>
                  <a:pt x="152" y="890"/>
                </a:cubicBezTo>
                <a:cubicBezTo>
                  <a:pt x="152" y="891"/>
                  <a:pt x="151" y="892"/>
                  <a:pt x="152" y="894"/>
                </a:cubicBezTo>
                <a:close/>
                <a:moveTo>
                  <a:pt x="1199" y="891"/>
                </a:moveTo>
                <a:cubicBezTo>
                  <a:pt x="1195" y="894"/>
                  <a:pt x="1193" y="894"/>
                  <a:pt x="1192" y="900"/>
                </a:cubicBezTo>
                <a:cubicBezTo>
                  <a:pt x="1195" y="898"/>
                  <a:pt x="1199" y="899"/>
                  <a:pt x="1201" y="896"/>
                </a:cubicBezTo>
                <a:cubicBezTo>
                  <a:pt x="1198" y="895"/>
                  <a:pt x="1203" y="891"/>
                  <a:pt x="1199" y="891"/>
                </a:cubicBezTo>
                <a:close/>
                <a:moveTo>
                  <a:pt x="1133" y="913"/>
                </a:moveTo>
                <a:cubicBezTo>
                  <a:pt x="1134" y="916"/>
                  <a:pt x="1142" y="909"/>
                  <a:pt x="1141" y="915"/>
                </a:cubicBezTo>
                <a:cubicBezTo>
                  <a:pt x="1149" y="915"/>
                  <a:pt x="1144" y="910"/>
                  <a:pt x="1147" y="906"/>
                </a:cubicBezTo>
                <a:cubicBezTo>
                  <a:pt x="1141" y="905"/>
                  <a:pt x="1136" y="909"/>
                  <a:pt x="1133" y="913"/>
                </a:cubicBezTo>
                <a:close/>
                <a:moveTo>
                  <a:pt x="118" y="907"/>
                </a:moveTo>
                <a:cubicBezTo>
                  <a:pt x="117" y="911"/>
                  <a:pt x="113" y="910"/>
                  <a:pt x="111" y="913"/>
                </a:cubicBezTo>
                <a:cubicBezTo>
                  <a:pt x="116" y="915"/>
                  <a:pt x="116" y="912"/>
                  <a:pt x="120" y="913"/>
                </a:cubicBezTo>
                <a:cubicBezTo>
                  <a:pt x="120" y="910"/>
                  <a:pt x="121" y="906"/>
                  <a:pt x="118" y="907"/>
                </a:cubicBezTo>
                <a:close/>
                <a:moveTo>
                  <a:pt x="1122" y="910"/>
                </a:moveTo>
                <a:cubicBezTo>
                  <a:pt x="1121" y="910"/>
                  <a:pt x="1121" y="908"/>
                  <a:pt x="1121" y="907"/>
                </a:cubicBezTo>
                <a:cubicBezTo>
                  <a:pt x="1118" y="907"/>
                  <a:pt x="1118" y="907"/>
                  <a:pt x="1118" y="907"/>
                </a:cubicBezTo>
                <a:cubicBezTo>
                  <a:pt x="1118" y="909"/>
                  <a:pt x="1117" y="909"/>
                  <a:pt x="1117" y="911"/>
                </a:cubicBezTo>
                <a:cubicBezTo>
                  <a:pt x="1119" y="910"/>
                  <a:pt x="1122" y="912"/>
                  <a:pt x="1122" y="910"/>
                </a:cubicBezTo>
                <a:close/>
                <a:moveTo>
                  <a:pt x="47" y="910"/>
                </a:moveTo>
                <a:cubicBezTo>
                  <a:pt x="44" y="907"/>
                  <a:pt x="38" y="912"/>
                  <a:pt x="41" y="914"/>
                </a:cubicBezTo>
                <a:cubicBezTo>
                  <a:pt x="42" y="912"/>
                  <a:pt x="46" y="913"/>
                  <a:pt x="47" y="910"/>
                </a:cubicBezTo>
                <a:close/>
                <a:moveTo>
                  <a:pt x="1167" y="913"/>
                </a:moveTo>
                <a:cubicBezTo>
                  <a:pt x="1168" y="914"/>
                  <a:pt x="1168" y="915"/>
                  <a:pt x="1170" y="914"/>
                </a:cubicBezTo>
                <a:cubicBezTo>
                  <a:pt x="1170" y="912"/>
                  <a:pt x="1171" y="911"/>
                  <a:pt x="1171" y="909"/>
                </a:cubicBezTo>
                <a:cubicBezTo>
                  <a:pt x="1169" y="909"/>
                  <a:pt x="1167" y="911"/>
                  <a:pt x="1167" y="913"/>
                </a:cubicBezTo>
                <a:close/>
                <a:moveTo>
                  <a:pt x="1158" y="911"/>
                </a:moveTo>
                <a:cubicBezTo>
                  <a:pt x="1157" y="914"/>
                  <a:pt x="1153" y="913"/>
                  <a:pt x="1151" y="913"/>
                </a:cubicBezTo>
                <a:cubicBezTo>
                  <a:pt x="1151" y="915"/>
                  <a:pt x="1148" y="916"/>
                  <a:pt x="1146" y="917"/>
                </a:cubicBezTo>
                <a:cubicBezTo>
                  <a:pt x="1145" y="922"/>
                  <a:pt x="1145" y="922"/>
                  <a:pt x="1146" y="926"/>
                </a:cubicBezTo>
                <a:cubicBezTo>
                  <a:pt x="1149" y="926"/>
                  <a:pt x="1152" y="923"/>
                  <a:pt x="1155" y="925"/>
                </a:cubicBezTo>
                <a:cubicBezTo>
                  <a:pt x="1154" y="926"/>
                  <a:pt x="1153" y="927"/>
                  <a:pt x="1153" y="928"/>
                </a:cubicBezTo>
                <a:cubicBezTo>
                  <a:pt x="1157" y="926"/>
                  <a:pt x="1161" y="925"/>
                  <a:pt x="1158" y="921"/>
                </a:cubicBezTo>
                <a:cubicBezTo>
                  <a:pt x="1161" y="921"/>
                  <a:pt x="1161" y="921"/>
                  <a:pt x="1161" y="921"/>
                </a:cubicBezTo>
                <a:cubicBezTo>
                  <a:pt x="1161" y="923"/>
                  <a:pt x="1160" y="924"/>
                  <a:pt x="1162" y="926"/>
                </a:cubicBezTo>
                <a:cubicBezTo>
                  <a:pt x="1163" y="921"/>
                  <a:pt x="1166" y="919"/>
                  <a:pt x="1165" y="914"/>
                </a:cubicBezTo>
                <a:cubicBezTo>
                  <a:pt x="1159" y="916"/>
                  <a:pt x="1160" y="911"/>
                  <a:pt x="1158" y="911"/>
                </a:cubicBezTo>
                <a:close/>
                <a:moveTo>
                  <a:pt x="1147" y="923"/>
                </a:moveTo>
                <a:cubicBezTo>
                  <a:pt x="1146" y="920"/>
                  <a:pt x="1149" y="921"/>
                  <a:pt x="1148" y="917"/>
                </a:cubicBezTo>
                <a:cubicBezTo>
                  <a:pt x="1149" y="918"/>
                  <a:pt x="1150" y="918"/>
                  <a:pt x="1151" y="918"/>
                </a:cubicBezTo>
                <a:cubicBezTo>
                  <a:pt x="1151" y="921"/>
                  <a:pt x="1150" y="923"/>
                  <a:pt x="1147" y="923"/>
                </a:cubicBezTo>
                <a:close/>
                <a:moveTo>
                  <a:pt x="88" y="926"/>
                </a:moveTo>
                <a:cubicBezTo>
                  <a:pt x="92" y="922"/>
                  <a:pt x="97" y="920"/>
                  <a:pt x="101" y="916"/>
                </a:cubicBezTo>
                <a:cubicBezTo>
                  <a:pt x="95" y="911"/>
                  <a:pt x="91" y="920"/>
                  <a:pt x="87" y="923"/>
                </a:cubicBezTo>
                <a:cubicBezTo>
                  <a:pt x="88" y="923"/>
                  <a:pt x="87" y="925"/>
                  <a:pt x="88" y="926"/>
                </a:cubicBezTo>
                <a:close/>
                <a:moveTo>
                  <a:pt x="994" y="937"/>
                </a:moveTo>
                <a:cubicBezTo>
                  <a:pt x="1001" y="937"/>
                  <a:pt x="1006" y="930"/>
                  <a:pt x="1012" y="931"/>
                </a:cubicBezTo>
                <a:cubicBezTo>
                  <a:pt x="1013" y="927"/>
                  <a:pt x="1012" y="927"/>
                  <a:pt x="1012" y="922"/>
                </a:cubicBezTo>
                <a:cubicBezTo>
                  <a:pt x="1002" y="920"/>
                  <a:pt x="1004" y="933"/>
                  <a:pt x="996" y="931"/>
                </a:cubicBezTo>
                <a:cubicBezTo>
                  <a:pt x="998" y="927"/>
                  <a:pt x="1001" y="926"/>
                  <a:pt x="1005" y="924"/>
                </a:cubicBezTo>
                <a:cubicBezTo>
                  <a:pt x="1001" y="923"/>
                  <a:pt x="997" y="922"/>
                  <a:pt x="994" y="925"/>
                </a:cubicBezTo>
                <a:cubicBezTo>
                  <a:pt x="997" y="930"/>
                  <a:pt x="993" y="931"/>
                  <a:pt x="994" y="937"/>
                </a:cubicBezTo>
                <a:close/>
                <a:moveTo>
                  <a:pt x="178" y="931"/>
                </a:moveTo>
                <a:cubicBezTo>
                  <a:pt x="175" y="931"/>
                  <a:pt x="176" y="933"/>
                  <a:pt x="174" y="935"/>
                </a:cubicBezTo>
                <a:cubicBezTo>
                  <a:pt x="178" y="935"/>
                  <a:pt x="178" y="933"/>
                  <a:pt x="178" y="931"/>
                </a:cubicBezTo>
                <a:close/>
                <a:moveTo>
                  <a:pt x="1184" y="948"/>
                </a:moveTo>
                <a:cubicBezTo>
                  <a:pt x="1186" y="945"/>
                  <a:pt x="1188" y="942"/>
                  <a:pt x="1189" y="939"/>
                </a:cubicBezTo>
                <a:cubicBezTo>
                  <a:pt x="1184" y="941"/>
                  <a:pt x="1188" y="934"/>
                  <a:pt x="1184" y="935"/>
                </a:cubicBezTo>
                <a:cubicBezTo>
                  <a:pt x="1177" y="945"/>
                  <a:pt x="1160" y="942"/>
                  <a:pt x="1160" y="956"/>
                </a:cubicBezTo>
                <a:cubicBezTo>
                  <a:pt x="1159" y="954"/>
                  <a:pt x="1158" y="957"/>
                  <a:pt x="1158" y="955"/>
                </a:cubicBezTo>
                <a:cubicBezTo>
                  <a:pt x="1158" y="954"/>
                  <a:pt x="1159" y="953"/>
                  <a:pt x="1158" y="952"/>
                </a:cubicBezTo>
                <a:cubicBezTo>
                  <a:pt x="1156" y="954"/>
                  <a:pt x="1155" y="956"/>
                  <a:pt x="1154" y="958"/>
                </a:cubicBezTo>
                <a:cubicBezTo>
                  <a:pt x="1149" y="959"/>
                  <a:pt x="1153" y="956"/>
                  <a:pt x="1149" y="955"/>
                </a:cubicBezTo>
                <a:cubicBezTo>
                  <a:pt x="1150" y="963"/>
                  <a:pt x="1143" y="964"/>
                  <a:pt x="1135" y="964"/>
                </a:cubicBezTo>
                <a:cubicBezTo>
                  <a:pt x="1132" y="973"/>
                  <a:pt x="1125" y="977"/>
                  <a:pt x="1117" y="980"/>
                </a:cubicBezTo>
                <a:cubicBezTo>
                  <a:pt x="1114" y="975"/>
                  <a:pt x="1120" y="972"/>
                  <a:pt x="1122" y="969"/>
                </a:cubicBezTo>
                <a:cubicBezTo>
                  <a:pt x="1117" y="969"/>
                  <a:pt x="1126" y="967"/>
                  <a:pt x="1122" y="965"/>
                </a:cubicBezTo>
                <a:cubicBezTo>
                  <a:pt x="1121" y="968"/>
                  <a:pt x="1119" y="965"/>
                  <a:pt x="1118" y="965"/>
                </a:cubicBezTo>
                <a:cubicBezTo>
                  <a:pt x="1116" y="966"/>
                  <a:pt x="1115" y="969"/>
                  <a:pt x="1114" y="972"/>
                </a:cubicBezTo>
                <a:cubicBezTo>
                  <a:pt x="1109" y="971"/>
                  <a:pt x="1108" y="974"/>
                  <a:pt x="1106" y="977"/>
                </a:cubicBezTo>
                <a:cubicBezTo>
                  <a:pt x="1110" y="976"/>
                  <a:pt x="1110" y="973"/>
                  <a:pt x="1114" y="974"/>
                </a:cubicBezTo>
                <a:cubicBezTo>
                  <a:pt x="1118" y="982"/>
                  <a:pt x="1110" y="982"/>
                  <a:pt x="1107" y="987"/>
                </a:cubicBezTo>
                <a:cubicBezTo>
                  <a:pt x="1115" y="986"/>
                  <a:pt x="1119" y="980"/>
                  <a:pt x="1127" y="978"/>
                </a:cubicBezTo>
                <a:cubicBezTo>
                  <a:pt x="1128" y="981"/>
                  <a:pt x="1129" y="983"/>
                  <a:pt x="1130" y="984"/>
                </a:cubicBezTo>
                <a:cubicBezTo>
                  <a:pt x="1134" y="981"/>
                  <a:pt x="1140" y="978"/>
                  <a:pt x="1143" y="973"/>
                </a:cubicBezTo>
                <a:cubicBezTo>
                  <a:pt x="1153" y="977"/>
                  <a:pt x="1151" y="960"/>
                  <a:pt x="1158" y="958"/>
                </a:cubicBezTo>
                <a:cubicBezTo>
                  <a:pt x="1161" y="958"/>
                  <a:pt x="1161" y="961"/>
                  <a:pt x="1164" y="960"/>
                </a:cubicBezTo>
                <a:cubicBezTo>
                  <a:pt x="1171" y="957"/>
                  <a:pt x="1174" y="946"/>
                  <a:pt x="1184" y="948"/>
                </a:cubicBezTo>
                <a:close/>
                <a:moveTo>
                  <a:pt x="215" y="940"/>
                </a:moveTo>
                <a:cubicBezTo>
                  <a:pt x="216" y="940"/>
                  <a:pt x="218" y="940"/>
                  <a:pt x="218" y="942"/>
                </a:cubicBezTo>
                <a:cubicBezTo>
                  <a:pt x="219" y="942"/>
                  <a:pt x="221" y="942"/>
                  <a:pt x="221" y="940"/>
                </a:cubicBezTo>
                <a:cubicBezTo>
                  <a:pt x="220" y="940"/>
                  <a:pt x="220" y="940"/>
                  <a:pt x="220" y="939"/>
                </a:cubicBezTo>
                <a:cubicBezTo>
                  <a:pt x="218" y="939"/>
                  <a:pt x="215" y="938"/>
                  <a:pt x="215" y="940"/>
                </a:cubicBezTo>
                <a:close/>
                <a:moveTo>
                  <a:pt x="1064" y="943"/>
                </a:moveTo>
                <a:cubicBezTo>
                  <a:pt x="1065" y="946"/>
                  <a:pt x="1063" y="946"/>
                  <a:pt x="1062" y="948"/>
                </a:cubicBezTo>
                <a:cubicBezTo>
                  <a:pt x="1066" y="947"/>
                  <a:pt x="1065" y="950"/>
                  <a:pt x="1068" y="950"/>
                </a:cubicBezTo>
                <a:cubicBezTo>
                  <a:pt x="1069" y="948"/>
                  <a:pt x="1073" y="948"/>
                  <a:pt x="1072" y="944"/>
                </a:cubicBezTo>
                <a:cubicBezTo>
                  <a:pt x="1070" y="943"/>
                  <a:pt x="1069" y="948"/>
                  <a:pt x="1069" y="945"/>
                </a:cubicBezTo>
                <a:cubicBezTo>
                  <a:pt x="1069" y="944"/>
                  <a:pt x="1070" y="943"/>
                  <a:pt x="1070" y="942"/>
                </a:cubicBezTo>
                <a:cubicBezTo>
                  <a:pt x="1068" y="942"/>
                  <a:pt x="1067" y="940"/>
                  <a:pt x="1064" y="939"/>
                </a:cubicBezTo>
                <a:cubicBezTo>
                  <a:pt x="1063" y="944"/>
                  <a:pt x="1057" y="942"/>
                  <a:pt x="1058" y="948"/>
                </a:cubicBezTo>
                <a:cubicBezTo>
                  <a:pt x="1063" y="949"/>
                  <a:pt x="1061" y="944"/>
                  <a:pt x="1064" y="943"/>
                </a:cubicBezTo>
                <a:close/>
                <a:moveTo>
                  <a:pt x="942" y="948"/>
                </a:moveTo>
                <a:cubicBezTo>
                  <a:pt x="942" y="944"/>
                  <a:pt x="942" y="944"/>
                  <a:pt x="942" y="944"/>
                </a:cubicBezTo>
                <a:cubicBezTo>
                  <a:pt x="939" y="943"/>
                  <a:pt x="939" y="949"/>
                  <a:pt x="942" y="948"/>
                </a:cubicBezTo>
                <a:close/>
                <a:moveTo>
                  <a:pt x="1171" y="961"/>
                </a:moveTo>
                <a:cubicBezTo>
                  <a:pt x="1171" y="966"/>
                  <a:pt x="1164" y="965"/>
                  <a:pt x="1164" y="970"/>
                </a:cubicBezTo>
                <a:cubicBezTo>
                  <a:pt x="1176" y="963"/>
                  <a:pt x="1186" y="960"/>
                  <a:pt x="1195" y="950"/>
                </a:cubicBezTo>
                <a:cubicBezTo>
                  <a:pt x="1185" y="945"/>
                  <a:pt x="1181" y="960"/>
                  <a:pt x="1171" y="961"/>
                </a:cubicBezTo>
                <a:close/>
                <a:moveTo>
                  <a:pt x="199" y="950"/>
                </a:moveTo>
                <a:cubicBezTo>
                  <a:pt x="197" y="950"/>
                  <a:pt x="194" y="950"/>
                  <a:pt x="195" y="952"/>
                </a:cubicBezTo>
                <a:cubicBezTo>
                  <a:pt x="197" y="952"/>
                  <a:pt x="199" y="952"/>
                  <a:pt x="199" y="950"/>
                </a:cubicBezTo>
                <a:close/>
                <a:moveTo>
                  <a:pt x="72" y="952"/>
                </a:moveTo>
                <a:cubicBezTo>
                  <a:pt x="70" y="949"/>
                  <a:pt x="65" y="951"/>
                  <a:pt x="64" y="954"/>
                </a:cubicBezTo>
                <a:cubicBezTo>
                  <a:pt x="67" y="954"/>
                  <a:pt x="71" y="955"/>
                  <a:pt x="72" y="952"/>
                </a:cubicBezTo>
                <a:close/>
                <a:moveTo>
                  <a:pt x="1136" y="954"/>
                </a:moveTo>
                <a:cubicBezTo>
                  <a:pt x="1139" y="955"/>
                  <a:pt x="1141" y="954"/>
                  <a:pt x="1140" y="951"/>
                </a:cubicBezTo>
                <a:cubicBezTo>
                  <a:pt x="1137" y="951"/>
                  <a:pt x="1137" y="951"/>
                  <a:pt x="1137" y="951"/>
                </a:cubicBezTo>
                <a:cubicBezTo>
                  <a:pt x="1138" y="952"/>
                  <a:pt x="1136" y="953"/>
                  <a:pt x="1136" y="954"/>
                </a:cubicBezTo>
                <a:close/>
                <a:moveTo>
                  <a:pt x="90" y="958"/>
                </a:moveTo>
                <a:cubicBezTo>
                  <a:pt x="89" y="960"/>
                  <a:pt x="87" y="960"/>
                  <a:pt x="87" y="962"/>
                </a:cubicBezTo>
                <a:cubicBezTo>
                  <a:pt x="91" y="962"/>
                  <a:pt x="91" y="962"/>
                  <a:pt x="91" y="962"/>
                </a:cubicBezTo>
                <a:cubicBezTo>
                  <a:pt x="91" y="960"/>
                  <a:pt x="91" y="958"/>
                  <a:pt x="90" y="958"/>
                </a:cubicBezTo>
                <a:close/>
                <a:moveTo>
                  <a:pt x="130" y="964"/>
                </a:moveTo>
                <a:cubicBezTo>
                  <a:pt x="134" y="965"/>
                  <a:pt x="135" y="959"/>
                  <a:pt x="133" y="958"/>
                </a:cubicBezTo>
                <a:cubicBezTo>
                  <a:pt x="132" y="959"/>
                  <a:pt x="128" y="961"/>
                  <a:pt x="130" y="964"/>
                </a:cubicBezTo>
                <a:close/>
                <a:moveTo>
                  <a:pt x="236" y="965"/>
                </a:moveTo>
                <a:cubicBezTo>
                  <a:pt x="236" y="967"/>
                  <a:pt x="236" y="968"/>
                  <a:pt x="237" y="969"/>
                </a:cubicBezTo>
                <a:cubicBezTo>
                  <a:pt x="243" y="967"/>
                  <a:pt x="247" y="971"/>
                  <a:pt x="248" y="975"/>
                </a:cubicBezTo>
                <a:cubicBezTo>
                  <a:pt x="248" y="967"/>
                  <a:pt x="247" y="967"/>
                  <a:pt x="247" y="960"/>
                </a:cubicBezTo>
                <a:cubicBezTo>
                  <a:pt x="242" y="960"/>
                  <a:pt x="240" y="963"/>
                  <a:pt x="236" y="965"/>
                </a:cubicBezTo>
                <a:close/>
                <a:moveTo>
                  <a:pt x="171" y="965"/>
                </a:moveTo>
                <a:cubicBezTo>
                  <a:pt x="167" y="965"/>
                  <a:pt x="167" y="968"/>
                  <a:pt x="164" y="969"/>
                </a:cubicBezTo>
                <a:cubicBezTo>
                  <a:pt x="168" y="969"/>
                  <a:pt x="170" y="968"/>
                  <a:pt x="171" y="965"/>
                </a:cubicBezTo>
                <a:close/>
                <a:moveTo>
                  <a:pt x="1060" y="970"/>
                </a:moveTo>
                <a:cubicBezTo>
                  <a:pt x="1064" y="970"/>
                  <a:pt x="1066" y="969"/>
                  <a:pt x="1067" y="966"/>
                </a:cubicBezTo>
                <a:cubicBezTo>
                  <a:pt x="1064" y="967"/>
                  <a:pt x="1061" y="967"/>
                  <a:pt x="1060" y="970"/>
                </a:cubicBezTo>
                <a:close/>
                <a:moveTo>
                  <a:pt x="187" y="977"/>
                </a:moveTo>
                <a:cubicBezTo>
                  <a:pt x="187" y="978"/>
                  <a:pt x="188" y="981"/>
                  <a:pt x="186" y="981"/>
                </a:cubicBezTo>
                <a:cubicBezTo>
                  <a:pt x="182" y="981"/>
                  <a:pt x="178" y="982"/>
                  <a:pt x="176" y="985"/>
                </a:cubicBezTo>
                <a:cubicBezTo>
                  <a:pt x="173" y="986"/>
                  <a:pt x="175" y="982"/>
                  <a:pt x="172" y="983"/>
                </a:cubicBezTo>
                <a:cubicBezTo>
                  <a:pt x="166" y="985"/>
                  <a:pt x="164" y="989"/>
                  <a:pt x="161" y="992"/>
                </a:cubicBezTo>
                <a:cubicBezTo>
                  <a:pt x="156" y="997"/>
                  <a:pt x="149" y="999"/>
                  <a:pt x="145" y="1001"/>
                </a:cubicBezTo>
                <a:cubicBezTo>
                  <a:pt x="159" y="1005"/>
                  <a:pt x="173" y="992"/>
                  <a:pt x="179" y="985"/>
                </a:cubicBezTo>
                <a:cubicBezTo>
                  <a:pt x="191" y="984"/>
                  <a:pt x="196" y="977"/>
                  <a:pt x="204" y="972"/>
                </a:cubicBezTo>
                <a:cubicBezTo>
                  <a:pt x="196" y="971"/>
                  <a:pt x="193" y="975"/>
                  <a:pt x="187" y="977"/>
                </a:cubicBezTo>
                <a:close/>
                <a:moveTo>
                  <a:pt x="1174" y="972"/>
                </a:moveTo>
                <a:cubicBezTo>
                  <a:pt x="1175" y="975"/>
                  <a:pt x="1171" y="974"/>
                  <a:pt x="1172" y="977"/>
                </a:cubicBezTo>
                <a:cubicBezTo>
                  <a:pt x="1175" y="977"/>
                  <a:pt x="1177" y="973"/>
                  <a:pt x="1174" y="972"/>
                </a:cubicBezTo>
                <a:close/>
                <a:moveTo>
                  <a:pt x="1190" y="976"/>
                </a:moveTo>
                <a:cubicBezTo>
                  <a:pt x="1185" y="977"/>
                  <a:pt x="1178" y="975"/>
                  <a:pt x="1177" y="980"/>
                </a:cubicBezTo>
                <a:cubicBezTo>
                  <a:pt x="1183" y="977"/>
                  <a:pt x="1187" y="984"/>
                  <a:pt x="1190" y="980"/>
                </a:cubicBezTo>
                <a:cubicBezTo>
                  <a:pt x="1185" y="980"/>
                  <a:pt x="1188" y="977"/>
                  <a:pt x="1190" y="976"/>
                </a:cubicBezTo>
                <a:close/>
                <a:moveTo>
                  <a:pt x="989" y="985"/>
                </a:moveTo>
                <a:cubicBezTo>
                  <a:pt x="991" y="985"/>
                  <a:pt x="991" y="986"/>
                  <a:pt x="991" y="988"/>
                </a:cubicBezTo>
                <a:cubicBezTo>
                  <a:pt x="995" y="986"/>
                  <a:pt x="997" y="983"/>
                  <a:pt x="999" y="979"/>
                </a:cubicBezTo>
                <a:cubicBezTo>
                  <a:pt x="994" y="980"/>
                  <a:pt x="991" y="982"/>
                  <a:pt x="989" y="985"/>
                </a:cubicBezTo>
                <a:close/>
                <a:moveTo>
                  <a:pt x="207" y="982"/>
                </a:moveTo>
                <a:cubicBezTo>
                  <a:pt x="210" y="985"/>
                  <a:pt x="216" y="983"/>
                  <a:pt x="219" y="982"/>
                </a:cubicBezTo>
                <a:cubicBezTo>
                  <a:pt x="217" y="981"/>
                  <a:pt x="211" y="979"/>
                  <a:pt x="207" y="982"/>
                </a:cubicBezTo>
                <a:close/>
                <a:moveTo>
                  <a:pt x="4" y="982"/>
                </a:moveTo>
                <a:cubicBezTo>
                  <a:pt x="2" y="983"/>
                  <a:pt x="1" y="985"/>
                  <a:pt x="0" y="988"/>
                </a:cubicBezTo>
                <a:cubicBezTo>
                  <a:pt x="4" y="987"/>
                  <a:pt x="6" y="990"/>
                  <a:pt x="9" y="991"/>
                </a:cubicBezTo>
                <a:cubicBezTo>
                  <a:pt x="9" y="987"/>
                  <a:pt x="15" y="989"/>
                  <a:pt x="14" y="985"/>
                </a:cubicBezTo>
                <a:cubicBezTo>
                  <a:pt x="9" y="987"/>
                  <a:pt x="8" y="984"/>
                  <a:pt x="4" y="982"/>
                </a:cubicBezTo>
                <a:close/>
                <a:moveTo>
                  <a:pt x="1088" y="991"/>
                </a:moveTo>
                <a:cubicBezTo>
                  <a:pt x="1090" y="987"/>
                  <a:pt x="1095" y="986"/>
                  <a:pt x="1099" y="986"/>
                </a:cubicBezTo>
                <a:cubicBezTo>
                  <a:pt x="1098" y="977"/>
                  <a:pt x="1086" y="988"/>
                  <a:pt x="1088" y="991"/>
                </a:cubicBezTo>
                <a:close/>
                <a:moveTo>
                  <a:pt x="1136" y="986"/>
                </a:moveTo>
                <a:cubicBezTo>
                  <a:pt x="1138" y="986"/>
                  <a:pt x="1138" y="987"/>
                  <a:pt x="1139" y="988"/>
                </a:cubicBezTo>
                <a:cubicBezTo>
                  <a:pt x="1138" y="985"/>
                  <a:pt x="1142" y="987"/>
                  <a:pt x="1141" y="984"/>
                </a:cubicBezTo>
                <a:cubicBezTo>
                  <a:pt x="1139" y="984"/>
                  <a:pt x="1137" y="985"/>
                  <a:pt x="1136" y="986"/>
                </a:cubicBezTo>
                <a:close/>
                <a:moveTo>
                  <a:pt x="1151" y="990"/>
                </a:moveTo>
                <a:cubicBezTo>
                  <a:pt x="1152" y="990"/>
                  <a:pt x="1153" y="991"/>
                  <a:pt x="1154" y="991"/>
                </a:cubicBezTo>
                <a:cubicBezTo>
                  <a:pt x="1153" y="998"/>
                  <a:pt x="1147" y="992"/>
                  <a:pt x="1146" y="995"/>
                </a:cubicBezTo>
                <a:cubicBezTo>
                  <a:pt x="1150" y="996"/>
                  <a:pt x="1151" y="999"/>
                  <a:pt x="1154" y="1000"/>
                </a:cubicBezTo>
                <a:cubicBezTo>
                  <a:pt x="1152" y="997"/>
                  <a:pt x="1153" y="993"/>
                  <a:pt x="1157" y="992"/>
                </a:cubicBezTo>
                <a:cubicBezTo>
                  <a:pt x="1156" y="991"/>
                  <a:pt x="1156" y="989"/>
                  <a:pt x="1155" y="988"/>
                </a:cubicBezTo>
                <a:cubicBezTo>
                  <a:pt x="1155" y="990"/>
                  <a:pt x="1150" y="987"/>
                  <a:pt x="1151" y="990"/>
                </a:cubicBezTo>
                <a:close/>
                <a:moveTo>
                  <a:pt x="845" y="991"/>
                </a:moveTo>
                <a:cubicBezTo>
                  <a:pt x="842" y="993"/>
                  <a:pt x="834" y="994"/>
                  <a:pt x="836" y="998"/>
                </a:cubicBezTo>
                <a:cubicBezTo>
                  <a:pt x="839" y="996"/>
                  <a:pt x="843" y="995"/>
                  <a:pt x="845" y="991"/>
                </a:cubicBezTo>
                <a:close/>
                <a:moveTo>
                  <a:pt x="996" y="992"/>
                </a:moveTo>
                <a:cubicBezTo>
                  <a:pt x="994" y="993"/>
                  <a:pt x="992" y="994"/>
                  <a:pt x="991" y="995"/>
                </a:cubicBezTo>
                <a:cubicBezTo>
                  <a:pt x="994" y="995"/>
                  <a:pt x="996" y="995"/>
                  <a:pt x="996" y="992"/>
                </a:cubicBezTo>
                <a:close/>
                <a:moveTo>
                  <a:pt x="1031" y="997"/>
                </a:moveTo>
                <a:cubicBezTo>
                  <a:pt x="1031" y="995"/>
                  <a:pt x="1034" y="996"/>
                  <a:pt x="1035" y="994"/>
                </a:cubicBezTo>
                <a:cubicBezTo>
                  <a:pt x="1033" y="992"/>
                  <a:pt x="1028" y="996"/>
                  <a:pt x="1031" y="997"/>
                </a:cubicBezTo>
                <a:close/>
                <a:moveTo>
                  <a:pt x="856" y="1002"/>
                </a:moveTo>
                <a:cubicBezTo>
                  <a:pt x="861" y="1004"/>
                  <a:pt x="865" y="997"/>
                  <a:pt x="869" y="995"/>
                </a:cubicBezTo>
                <a:cubicBezTo>
                  <a:pt x="865" y="998"/>
                  <a:pt x="858" y="994"/>
                  <a:pt x="854" y="1000"/>
                </a:cubicBezTo>
                <a:cubicBezTo>
                  <a:pt x="856" y="1001"/>
                  <a:pt x="858" y="997"/>
                  <a:pt x="859" y="999"/>
                </a:cubicBezTo>
                <a:cubicBezTo>
                  <a:pt x="858" y="999"/>
                  <a:pt x="857" y="1000"/>
                  <a:pt x="856" y="1002"/>
                </a:cubicBezTo>
                <a:close/>
                <a:moveTo>
                  <a:pt x="882" y="994"/>
                </a:moveTo>
                <a:cubicBezTo>
                  <a:pt x="880" y="996"/>
                  <a:pt x="873" y="997"/>
                  <a:pt x="876" y="1001"/>
                </a:cubicBezTo>
                <a:cubicBezTo>
                  <a:pt x="880" y="1001"/>
                  <a:pt x="884" y="997"/>
                  <a:pt x="882" y="994"/>
                </a:cubicBezTo>
                <a:close/>
                <a:moveTo>
                  <a:pt x="327" y="1005"/>
                </a:moveTo>
                <a:cubicBezTo>
                  <a:pt x="328" y="1004"/>
                  <a:pt x="332" y="1005"/>
                  <a:pt x="331" y="1002"/>
                </a:cubicBezTo>
                <a:cubicBezTo>
                  <a:pt x="329" y="1002"/>
                  <a:pt x="325" y="1004"/>
                  <a:pt x="327" y="1005"/>
                </a:cubicBezTo>
                <a:close/>
                <a:moveTo>
                  <a:pt x="126" y="1017"/>
                </a:moveTo>
                <a:cubicBezTo>
                  <a:pt x="133" y="1015"/>
                  <a:pt x="141" y="1013"/>
                  <a:pt x="143" y="1006"/>
                </a:cubicBezTo>
                <a:cubicBezTo>
                  <a:pt x="136" y="1000"/>
                  <a:pt x="127" y="1008"/>
                  <a:pt x="126" y="1017"/>
                </a:cubicBezTo>
                <a:close/>
                <a:moveTo>
                  <a:pt x="825" y="1024"/>
                </a:moveTo>
                <a:cubicBezTo>
                  <a:pt x="837" y="1021"/>
                  <a:pt x="845" y="1013"/>
                  <a:pt x="852" y="1005"/>
                </a:cubicBezTo>
                <a:cubicBezTo>
                  <a:pt x="840" y="1006"/>
                  <a:pt x="834" y="1017"/>
                  <a:pt x="825" y="1018"/>
                </a:cubicBezTo>
                <a:cubicBezTo>
                  <a:pt x="827" y="1021"/>
                  <a:pt x="822" y="1022"/>
                  <a:pt x="825" y="1024"/>
                </a:cubicBezTo>
                <a:close/>
                <a:moveTo>
                  <a:pt x="834" y="1010"/>
                </a:moveTo>
                <a:cubicBezTo>
                  <a:pt x="836" y="1007"/>
                  <a:pt x="840" y="1009"/>
                  <a:pt x="840" y="1006"/>
                </a:cubicBezTo>
                <a:cubicBezTo>
                  <a:pt x="838" y="1004"/>
                  <a:pt x="830" y="1007"/>
                  <a:pt x="834" y="1010"/>
                </a:cubicBezTo>
                <a:close/>
                <a:moveTo>
                  <a:pt x="828" y="1006"/>
                </a:moveTo>
                <a:cubicBezTo>
                  <a:pt x="828" y="1009"/>
                  <a:pt x="824" y="1008"/>
                  <a:pt x="824" y="1011"/>
                </a:cubicBezTo>
                <a:cubicBezTo>
                  <a:pt x="827" y="1012"/>
                  <a:pt x="830" y="1012"/>
                  <a:pt x="832" y="1011"/>
                </a:cubicBezTo>
                <a:cubicBezTo>
                  <a:pt x="831" y="1009"/>
                  <a:pt x="830" y="1007"/>
                  <a:pt x="828" y="1006"/>
                </a:cubicBezTo>
                <a:close/>
                <a:moveTo>
                  <a:pt x="985" y="1009"/>
                </a:moveTo>
                <a:cubicBezTo>
                  <a:pt x="977" y="1010"/>
                  <a:pt x="972" y="1015"/>
                  <a:pt x="967" y="1019"/>
                </a:cubicBezTo>
                <a:cubicBezTo>
                  <a:pt x="976" y="1019"/>
                  <a:pt x="982" y="1015"/>
                  <a:pt x="985" y="1009"/>
                </a:cubicBezTo>
                <a:close/>
                <a:moveTo>
                  <a:pt x="1131" y="1012"/>
                </a:moveTo>
                <a:cubicBezTo>
                  <a:pt x="1133" y="1012"/>
                  <a:pt x="1135" y="1011"/>
                  <a:pt x="1136" y="1009"/>
                </a:cubicBezTo>
                <a:cubicBezTo>
                  <a:pt x="1133" y="1009"/>
                  <a:pt x="1131" y="1009"/>
                  <a:pt x="1131" y="1012"/>
                </a:cubicBezTo>
                <a:close/>
                <a:moveTo>
                  <a:pt x="816" y="1013"/>
                </a:moveTo>
                <a:cubicBezTo>
                  <a:pt x="813" y="1013"/>
                  <a:pt x="810" y="1014"/>
                  <a:pt x="808" y="1016"/>
                </a:cubicBezTo>
                <a:cubicBezTo>
                  <a:pt x="811" y="1015"/>
                  <a:pt x="815" y="1015"/>
                  <a:pt x="816" y="1013"/>
                </a:cubicBezTo>
                <a:close/>
                <a:moveTo>
                  <a:pt x="937" y="1026"/>
                </a:moveTo>
                <a:cubicBezTo>
                  <a:pt x="942" y="1026"/>
                  <a:pt x="945" y="1024"/>
                  <a:pt x="948" y="1021"/>
                </a:cubicBezTo>
                <a:cubicBezTo>
                  <a:pt x="947" y="1020"/>
                  <a:pt x="947" y="1017"/>
                  <a:pt x="946" y="1017"/>
                </a:cubicBezTo>
                <a:cubicBezTo>
                  <a:pt x="945" y="1018"/>
                  <a:pt x="942" y="1019"/>
                  <a:pt x="943" y="1016"/>
                </a:cubicBezTo>
                <a:cubicBezTo>
                  <a:pt x="938" y="1018"/>
                  <a:pt x="940" y="1022"/>
                  <a:pt x="937" y="1026"/>
                </a:cubicBezTo>
                <a:close/>
                <a:moveTo>
                  <a:pt x="239" y="1024"/>
                </a:moveTo>
                <a:cubicBezTo>
                  <a:pt x="239" y="1023"/>
                  <a:pt x="244" y="1021"/>
                  <a:pt x="241" y="1019"/>
                </a:cubicBezTo>
                <a:cubicBezTo>
                  <a:pt x="241" y="1021"/>
                  <a:pt x="235" y="1022"/>
                  <a:pt x="239" y="1024"/>
                </a:cubicBezTo>
                <a:close/>
                <a:moveTo>
                  <a:pt x="976" y="1035"/>
                </a:moveTo>
                <a:cubicBezTo>
                  <a:pt x="977" y="1036"/>
                  <a:pt x="983" y="1034"/>
                  <a:pt x="983" y="1030"/>
                </a:cubicBezTo>
                <a:cubicBezTo>
                  <a:pt x="976" y="1034"/>
                  <a:pt x="962" y="1038"/>
                  <a:pt x="956" y="1044"/>
                </a:cubicBezTo>
                <a:cubicBezTo>
                  <a:pt x="965" y="1044"/>
                  <a:pt x="970" y="1039"/>
                  <a:pt x="976" y="1035"/>
                </a:cubicBezTo>
                <a:close/>
                <a:moveTo>
                  <a:pt x="978" y="1043"/>
                </a:moveTo>
                <a:cubicBezTo>
                  <a:pt x="975" y="1043"/>
                  <a:pt x="973" y="1045"/>
                  <a:pt x="972" y="1046"/>
                </a:cubicBezTo>
                <a:cubicBezTo>
                  <a:pt x="974" y="1046"/>
                  <a:pt x="978" y="1046"/>
                  <a:pt x="978" y="1043"/>
                </a:cubicBezTo>
                <a:close/>
                <a:moveTo>
                  <a:pt x="245" y="1049"/>
                </a:moveTo>
                <a:cubicBezTo>
                  <a:pt x="243" y="1053"/>
                  <a:pt x="242" y="1059"/>
                  <a:pt x="240" y="1062"/>
                </a:cubicBezTo>
                <a:cubicBezTo>
                  <a:pt x="248" y="1060"/>
                  <a:pt x="255" y="1056"/>
                  <a:pt x="258" y="1048"/>
                </a:cubicBezTo>
                <a:cubicBezTo>
                  <a:pt x="254" y="1051"/>
                  <a:pt x="250" y="1050"/>
                  <a:pt x="245" y="1049"/>
                </a:cubicBezTo>
                <a:close/>
                <a:moveTo>
                  <a:pt x="921" y="1054"/>
                </a:moveTo>
                <a:cubicBezTo>
                  <a:pt x="923" y="1053"/>
                  <a:pt x="932" y="1052"/>
                  <a:pt x="933" y="1048"/>
                </a:cubicBezTo>
                <a:cubicBezTo>
                  <a:pt x="930" y="1050"/>
                  <a:pt x="923" y="1050"/>
                  <a:pt x="921" y="1054"/>
                </a:cubicBezTo>
                <a:close/>
                <a:moveTo>
                  <a:pt x="926" y="1062"/>
                </a:moveTo>
                <a:cubicBezTo>
                  <a:pt x="928" y="1057"/>
                  <a:pt x="934" y="1057"/>
                  <a:pt x="938" y="1054"/>
                </a:cubicBezTo>
                <a:cubicBezTo>
                  <a:pt x="931" y="1054"/>
                  <a:pt x="925" y="1057"/>
                  <a:pt x="921" y="1060"/>
                </a:cubicBezTo>
                <a:cubicBezTo>
                  <a:pt x="922" y="1061"/>
                  <a:pt x="925" y="1061"/>
                  <a:pt x="926" y="1062"/>
                </a:cubicBezTo>
                <a:close/>
                <a:moveTo>
                  <a:pt x="768" y="1057"/>
                </a:moveTo>
                <a:cubicBezTo>
                  <a:pt x="762" y="1054"/>
                  <a:pt x="760" y="1062"/>
                  <a:pt x="755" y="1060"/>
                </a:cubicBezTo>
                <a:cubicBezTo>
                  <a:pt x="755" y="1063"/>
                  <a:pt x="757" y="1063"/>
                  <a:pt x="758" y="1064"/>
                </a:cubicBezTo>
                <a:cubicBezTo>
                  <a:pt x="761" y="1060"/>
                  <a:pt x="766" y="1061"/>
                  <a:pt x="768" y="1057"/>
                </a:cubicBezTo>
                <a:close/>
                <a:moveTo>
                  <a:pt x="718" y="1059"/>
                </a:moveTo>
                <a:cubicBezTo>
                  <a:pt x="715" y="1059"/>
                  <a:pt x="713" y="1060"/>
                  <a:pt x="712" y="1062"/>
                </a:cubicBezTo>
                <a:cubicBezTo>
                  <a:pt x="713" y="1062"/>
                  <a:pt x="713" y="1063"/>
                  <a:pt x="712" y="1064"/>
                </a:cubicBezTo>
                <a:cubicBezTo>
                  <a:pt x="715" y="1063"/>
                  <a:pt x="718" y="1062"/>
                  <a:pt x="718" y="1059"/>
                </a:cubicBezTo>
                <a:close/>
                <a:moveTo>
                  <a:pt x="906" y="1070"/>
                </a:moveTo>
                <a:cubicBezTo>
                  <a:pt x="911" y="1069"/>
                  <a:pt x="915" y="1067"/>
                  <a:pt x="919" y="1064"/>
                </a:cubicBezTo>
                <a:cubicBezTo>
                  <a:pt x="919" y="1064"/>
                  <a:pt x="918" y="1063"/>
                  <a:pt x="918" y="1062"/>
                </a:cubicBezTo>
                <a:cubicBezTo>
                  <a:pt x="914" y="1065"/>
                  <a:pt x="906" y="1064"/>
                  <a:pt x="906" y="1070"/>
                </a:cubicBezTo>
                <a:close/>
                <a:moveTo>
                  <a:pt x="524" y="1069"/>
                </a:moveTo>
                <a:cubicBezTo>
                  <a:pt x="524" y="1066"/>
                  <a:pt x="526" y="1066"/>
                  <a:pt x="526" y="1063"/>
                </a:cubicBezTo>
                <a:cubicBezTo>
                  <a:pt x="523" y="1062"/>
                  <a:pt x="523" y="1065"/>
                  <a:pt x="522" y="1063"/>
                </a:cubicBezTo>
                <a:cubicBezTo>
                  <a:pt x="522" y="1069"/>
                  <a:pt x="515" y="1064"/>
                  <a:pt x="515" y="1068"/>
                </a:cubicBezTo>
                <a:cubicBezTo>
                  <a:pt x="516" y="1070"/>
                  <a:pt x="521" y="1068"/>
                  <a:pt x="524" y="1069"/>
                </a:cubicBezTo>
                <a:close/>
                <a:moveTo>
                  <a:pt x="678" y="1074"/>
                </a:moveTo>
                <a:cubicBezTo>
                  <a:pt x="691" y="1077"/>
                  <a:pt x="702" y="1069"/>
                  <a:pt x="710" y="1063"/>
                </a:cubicBezTo>
                <a:cubicBezTo>
                  <a:pt x="699" y="1065"/>
                  <a:pt x="688" y="1067"/>
                  <a:pt x="682" y="1073"/>
                </a:cubicBezTo>
                <a:cubicBezTo>
                  <a:pt x="682" y="1072"/>
                  <a:pt x="682" y="1071"/>
                  <a:pt x="681" y="1070"/>
                </a:cubicBezTo>
                <a:cubicBezTo>
                  <a:pt x="682" y="1074"/>
                  <a:pt x="677" y="1071"/>
                  <a:pt x="678" y="1074"/>
                </a:cubicBezTo>
                <a:close/>
                <a:moveTo>
                  <a:pt x="747" y="1066"/>
                </a:moveTo>
                <a:cubicBezTo>
                  <a:pt x="736" y="1067"/>
                  <a:pt x="724" y="1073"/>
                  <a:pt x="716" y="1078"/>
                </a:cubicBezTo>
                <a:cubicBezTo>
                  <a:pt x="727" y="1080"/>
                  <a:pt x="733" y="1070"/>
                  <a:pt x="744" y="1070"/>
                </a:cubicBezTo>
                <a:cubicBezTo>
                  <a:pt x="743" y="1067"/>
                  <a:pt x="746" y="1067"/>
                  <a:pt x="747" y="1066"/>
                </a:cubicBezTo>
                <a:close/>
                <a:moveTo>
                  <a:pt x="1029" y="1088"/>
                </a:moveTo>
                <a:cubicBezTo>
                  <a:pt x="1035" y="1088"/>
                  <a:pt x="1051" y="1081"/>
                  <a:pt x="1048" y="1075"/>
                </a:cubicBezTo>
                <a:cubicBezTo>
                  <a:pt x="1043" y="1080"/>
                  <a:pt x="1034" y="1083"/>
                  <a:pt x="1029" y="1088"/>
                </a:cubicBezTo>
                <a:close/>
                <a:moveTo>
                  <a:pt x="402" y="1084"/>
                </a:moveTo>
                <a:cubicBezTo>
                  <a:pt x="402" y="1086"/>
                  <a:pt x="399" y="1085"/>
                  <a:pt x="399" y="1086"/>
                </a:cubicBezTo>
                <a:cubicBezTo>
                  <a:pt x="402" y="1085"/>
                  <a:pt x="399" y="1089"/>
                  <a:pt x="402" y="1089"/>
                </a:cubicBezTo>
                <a:cubicBezTo>
                  <a:pt x="403" y="1088"/>
                  <a:pt x="405" y="1085"/>
                  <a:pt x="402" y="1084"/>
                </a:cubicBezTo>
                <a:close/>
                <a:moveTo>
                  <a:pt x="710" y="1088"/>
                </a:moveTo>
                <a:cubicBezTo>
                  <a:pt x="708" y="1090"/>
                  <a:pt x="702" y="1089"/>
                  <a:pt x="702" y="1093"/>
                </a:cubicBezTo>
                <a:cubicBezTo>
                  <a:pt x="704" y="1094"/>
                  <a:pt x="707" y="1094"/>
                  <a:pt x="711" y="1094"/>
                </a:cubicBezTo>
                <a:cubicBezTo>
                  <a:pt x="712" y="1092"/>
                  <a:pt x="713" y="1089"/>
                  <a:pt x="710" y="1088"/>
                </a:cubicBezTo>
                <a:close/>
                <a:moveTo>
                  <a:pt x="710" y="1097"/>
                </a:moveTo>
                <a:cubicBezTo>
                  <a:pt x="712" y="1098"/>
                  <a:pt x="715" y="1096"/>
                  <a:pt x="714" y="1099"/>
                </a:cubicBezTo>
                <a:cubicBezTo>
                  <a:pt x="709" y="1100"/>
                  <a:pt x="709" y="1101"/>
                  <a:pt x="709" y="1105"/>
                </a:cubicBezTo>
                <a:cubicBezTo>
                  <a:pt x="711" y="1105"/>
                  <a:pt x="713" y="1105"/>
                  <a:pt x="714" y="1107"/>
                </a:cubicBezTo>
                <a:cubicBezTo>
                  <a:pt x="711" y="1108"/>
                  <a:pt x="710" y="1107"/>
                  <a:pt x="710" y="1109"/>
                </a:cubicBezTo>
                <a:cubicBezTo>
                  <a:pt x="715" y="1109"/>
                  <a:pt x="718" y="1106"/>
                  <a:pt x="721" y="1104"/>
                </a:cubicBezTo>
                <a:cubicBezTo>
                  <a:pt x="718" y="1103"/>
                  <a:pt x="716" y="1107"/>
                  <a:pt x="714" y="1104"/>
                </a:cubicBezTo>
                <a:cubicBezTo>
                  <a:pt x="717" y="1103"/>
                  <a:pt x="722" y="1099"/>
                  <a:pt x="725" y="1101"/>
                </a:cubicBezTo>
                <a:cubicBezTo>
                  <a:pt x="725" y="1103"/>
                  <a:pt x="722" y="1102"/>
                  <a:pt x="722" y="1104"/>
                </a:cubicBezTo>
                <a:cubicBezTo>
                  <a:pt x="725" y="1106"/>
                  <a:pt x="729" y="1104"/>
                  <a:pt x="731" y="1102"/>
                </a:cubicBezTo>
                <a:cubicBezTo>
                  <a:pt x="728" y="1102"/>
                  <a:pt x="726" y="1099"/>
                  <a:pt x="728" y="1097"/>
                </a:cubicBezTo>
                <a:cubicBezTo>
                  <a:pt x="726" y="1097"/>
                  <a:pt x="724" y="1098"/>
                  <a:pt x="724" y="1096"/>
                </a:cubicBezTo>
                <a:cubicBezTo>
                  <a:pt x="724" y="1094"/>
                  <a:pt x="727" y="1095"/>
                  <a:pt x="727" y="1094"/>
                </a:cubicBezTo>
                <a:cubicBezTo>
                  <a:pt x="725" y="1092"/>
                  <a:pt x="723" y="1090"/>
                  <a:pt x="721" y="1089"/>
                </a:cubicBezTo>
                <a:cubicBezTo>
                  <a:pt x="720" y="1095"/>
                  <a:pt x="712" y="1092"/>
                  <a:pt x="710" y="1097"/>
                </a:cubicBezTo>
                <a:close/>
                <a:moveTo>
                  <a:pt x="939" y="1102"/>
                </a:moveTo>
                <a:cubicBezTo>
                  <a:pt x="932" y="1106"/>
                  <a:pt x="924" y="1109"/>
                  <a:pt x="917" y="1113"/>
                </a:cubicBezTo>
                <a:cubicBezTo>
                  <a:pt x="928" y="1113"/>
                  <a:pt x="933" y="1105"/>
                  <a:pt x="940" y="1105"/>
                </a:cubicBezTo>
                <a:cubicBezTo>
                  <a:pt x="940" y="1104"/>
                  <a:pt x="941" y="1102"/>
                  <a:pt x="939" y="1102"/>
                </a:cubicBezTo>
                <a:close/>
                <a:moveTo>
                  <a:pt x="625" y="1108"/>
                </a:moveTo>
                <a:cubicBezTo>
                  <a:pt x="629" y="1107"/>
                  <a:pt x="634" y="1107"/>
                  <a:pt x="635" y="1104"/>
                </a:cubicBezTo>
                <a:cubicBezTo>
                  <a:pt x="631" y="1105"/>
                  <a:pt x="628" y="1105"/>
                  <a:pt x="625" y="1108"/>
                </a:cubicBezTo>
                <a:close/>
                <a:moveTo>
                  <a:pt x="682" y="1117"/>
                </a:moveTo>
                <a:cubicBezTo>
                  <a:pt x="685" y="1117"/>
                  <a:pt x="695" y="1117"/>
                  <a:pt x="697" y="1113"/>
                </a:cubicBezTo>
                <a:cubicBezTo>
                  <a:pt x="693" y="1112"/>
                  <a:pt x="692" y="1113"/>
                  <a:pt x="688" y="1113"/>
                </a:cubicBezTo>
                <a:cubicBezTo>
                  <a:pt x="684" y="1110"/>
                  <a:pt x="689" y="1110"/>
                  <a:pt x="689" y="1108"/>
                </a:cubicBezTo>
                <a:cubicBezTo>
                  <a:pt x="682" y="1108"/>
                  <a:pt x="687" y="1111"/>
                  <a:pt x="682" y="1113"/>
                </a:cubicBezTo>
                <a:cubicBezTo>
                  <a:pt x="686" y="1115"/>
                  <a:pt x="683" y="1115"/>
                  <a:pt x="682" y="1117"/>
                </a:cubicBezTo>
                <a:close/>
                <a:moveTo>
                  <a:pt x="561" y="1110"/>
                </a:moveTo>
                <a:cubicBezTo>
                  <a:pt x="558" y="1112"/>
                  <a:pt x="550" y="1108"/>
                  <a:pt x="547" y="1112"/>
                </a:cubicBezTo>
                <a:cubicBezTo>
                  <a:pt x="551" y="1114"/>
                  <a:pt x="560" y="1114"/>
                  <a:pt x="561" y="1110"/>
                </a:cubicBezTo>
                <a:close/>
                <a:moveTo>
                  <a:pt x="870" y="1113"/>
                </a:moveTo>
                <a:cubicBezTo>
                  <a:pt x="867" y="1113"/>
                  <a:pt x="866" y="1115"/>
                  <a:pt x="863" y="1115"/>
                </a:cubicBezTo>
                <a:cubicBezTo>
                  <a:pt x="865" y="1119"/>
                  <a:pt x="863" y="1120"/>
                  <a:pt x="862" y="1122"/>
                </a:cubicBezTo>
                <a:cubicBezTo>
                  <a:pt x="871" y="1122"/>
                  <a:pt x="869" y="1120"/>
                  <a:pt x="870" y="1113"/>
                </a:cubicBezTo>
                <a:close/>
                <a:moveTo>
                  <a:pt x="809" y="1121"/>
                </a:moveTo>
                <a:cubicBezTo>
                  <a:pt x="806" y="1121"/>
                  <a:pt x="802" y="1120"/>
                  <a:pt x="801" y="1123"/>
                </a:cubicBezTo>
                <a:cubicBezTo>
                  <a:pt x="804" y="1123"/>
                  <a:pt x="807" y="1122"/>
                  <a:pt x="809" y="1121"/>
                </a:cubicBezTo>
                <a:close/>
                <a:moveTo>
                  <a:pt x="742" y="1145"/>
                </a:moveTo>
                <a:cubicBezTo>
                  <a:pt x="746" y="1144"/>
                  <a:pt x="748" y="1141"/>
                  <a:pt x="749" y="1137"/>
                </a:cubicBezTo>
                <a:cubicBezTo>
                  <a:pt x="745" y="1140"/>
                  <a:pt x="743" y="1140"/>
                  <a:pt x="742" y="1145"/>
                </a:cubicBezTo>
                <a:close/>
                <a:moveTo>
                  <a:pt x="571" y="1138"/>
                </a:moveTo>
                <a:cubicBezTo>
                  <a:pt x="568" y="1141"/>
                  <a:pt x="562" y="1142"/>
                  <a:pt x="559" y="1145"/>
                </a:cubicBezTo>
                <a:cubicBezTo>
                  <a:pt x="564" y="1147"/>
                  <a:pt x="569" y="1142"/>
                  <a:pt x="571" y="1138"/>
                </a:cubicBezTo>
                <a:close/>
                <a:moveTo>
                  <a:pt x="611" y="1147"/>
                </a:moveTo>
                <a:cubicBezTo>
                  <a:pt x="609" y="1143"/>
                  <a:pt x="603" y="1146"/>
                  <a:pt x="602" y="1148"/>
                </a:cubicBezTo>
                <a:cubicBezTo>
                  <a:pt x="606" y="1148"/>
                  <a:pt x="610" y="1149"/>
                  <a:pt x="611" y="1147"/>
                </a:cubicBezTo>
                <a:close/>
                <a:moveTo>
                  <a:pt x="634" y="1152"/>
                </a:moveTo>
                <a:cubicBezTo>
                  <a:pt x="638" y="1153"/>
                  <a:pt x="644" y="1149"/>
                  <a:pt x="649" y="1148"/>
                </a:cubicBezTo>
                <a:cubicBezTo>
                  <a:pt x="644" y="1148"/>
                  <a:pt x="637" y="1148"/>
                  <a:pt x="634" y="1152"/>
                </a:cubicBezTo>
                <a:close/>
                <a:moveTo>
                  <a:pt x="695" y="1156"/>
                </a:moveTo>
                <a:cubicBezTo>
                  <a:pt x="689" y="1154"/>
                  <a:pt x="686" y="1160"/>
                  <a:pt x="681" y="1161"/>
                </a:cubicBezTo>
                <a:cubicBezTo>
                  <a:pt x="681" y="1161"/>
                  <a:pt x="680" y="1159"/>
                  <a:pt x="678" y="1160"/>
                </a:cubicBezTo>
                <a:cubicBezTo>
                  <a:pt x="674" y="1160"/>
                  <a:pt x="669" y="1166"/>
                  <a:pt x="662" y="1165"/>
                </a:cubicBezTo>
                <a:cubicBezTo>
                  <a:pt x="667" y="1171"/>
                  <a:pt x="677" y="1165"/>
                  <a:pt x="686" y="1162"/>
                </a:cubicBezTo>
                <a:cubicBezTo>
                  <a:pt x="693" y="1160"/>
                  <a:pt x="701" y="1159"/>
                  <a:pt x="708" y="1157"/>
                </a:cubicBezTo>
                <a:cubicBezTo>
                  <a:pt x="706" y="1151"/>
                  <a:pt x="697" y="1151"/>
                  <a:pt x="695" y="1156"/>
                </a:cubicBezTo>
                <a:close/>
                <a:moveTo>
                  <a:pt x="557" y="1166"/>
                </a:moveTo>
                <a:cubicBezTo>
                  <a:pt x="557" y="1170"/>
                  <a:pt x="558" y="1171"/>
                  <a:pt x="559" y="1174"/>
                </a:cubicBezTo>
                <a:cubicBezTo>
                  <a:pt x="571" y="1173"/>
                  <a:pt x="577" y="1170"/>
                  <a:pt x="582" y="1160"/>
                </a:cubicBezTo>
                <a:cubicBezTo>
                  <a:pt x="572" y="1156"/>
                  <a:pt x="566" y="1165"/>
                  <a:pt x="557" y="1166"/>
                </a:cubicBezTo>
                <a:close/>
                <a:moveTo>
                  <a:pt x="605" y="1161"/>
                </a:moveTo>
                <a:cubicBezTo>
                  <a:pt x="607" y="1163"/>
                  <a:pt x="614" y="1162"/>
                  <a:pt x="615" y="1160"/>
                </a:cubicBezTo>
                <a:cubicBezTo>
                  <a:pt x="612" y="1161"/>
                  <a:pt x="605" y="1158"/>
                  <a:pt x="605" y="1161"/>
                </a:cubicBezTo>
                <a:close/>
                <a:moveTo>
                  <a:pt x="606" y="1170"/>
                </a:moveTo>
                <a:cubicBezTo>
                  <a:pt x="606" y="1168"/>
                  <a:pt x="604" y="1167"/>
                  <a:pt x="605" y="1164"/>
                </a:cubicBezTo>
                <a:cubicBezTo>
                  <a:pt x="601" y="1165"/>
                  <a:pt x="602" y="1162"/>
                  <a:pt x="599" y="1162"/>
                </a:cubicBezTo>
                <a:cubicBezTo>
                  <a:pt x="599" y="1164"/>
                  <a:pt x="599" y="1164"/>
                  <a:pt x="599" y="1164"/>
                </a:cubicBezTo>
                <a:cubicBezTo>
                  <a:pt x="598" y="1164"/>
                  <a:pt x="598" y="1164"/>
                  <a:pt x="598" y="1165"/>
                </a:cubicBezTo>
                <a:cubicBezTo>
                  <a:pt x="601" y="1165"/>
                  <a:pt x="604" y="1165"/>
                  <a:pt x="604" y="1168"/>
                </a:cubicBezTo>
                <a:cubicBezTo>
                  <a:pt x="601" y="1168"/>
                  <a:pt x="598" y="1169"/>
                  <a:pt x="595" y="1171"/>
                </a:cubicBezTo>
                <a:cubicBezTo>
                  <a:pt x="599" y="1174"/>
                  <a:pt x="602" y="1170"/>
                  <a:pt x="606" y="1170"/>
                </a:cubicBezTo>
                <a:close/>
                <a:moveTo>
                  <a:pt x="811" y="1194"/>
                </a:moveTo>
                <a:cubicBezTo>
                  <a:pt x="821" y="1191"/>
                  <a:pt x="837" y="1185"/>
                  <a:pt x="847" y="1179"/>
                </a:cubicBezTo>
                <a:cubicBezTo>
                  <a:pt x="838" y="1180"/>
                  <a:pt x="830" y="1185"/>
                  <a:pt x="822" y="1188"/>
                </a:cubicBezTo>
                <a:cubicBezTo>
                  <a:pt x="819" y="1189"/>
                  <a:pt x="811" y="1188"/>
                  <a:pt x="811" y="1194"/>
                </a:cubicBezTo>
                <a:close/>
                <a:moveTo>
                  <a:pt x="569" y="1181"/>
                </a:moveTo>
                <a:cubicBezTo>
                  <a:pt x="567" y="1182"/>
                  <a:pt x="563" y="1182"/>
                  <a:pt x="563" y="1185"/>
                </a:cubicBezTo>
                <a:cubicBezTo>
                  <a:pt x="566" y="1184"/>
                  <a:pt x="574" y="1187"/>
                  <a:pt x="577" y="1184"/>
                </a:cubicBezTo>
                <a:cubicBezTo>
                  <a:pt x="574" y="1183"/>
                  <a:pt x="568" y="1186"/>
                  <a:pt x="569" y="1181"/>
                </a:cubicBezTo>
                <a:close/>
                <a:moveTo>
                  <a:pt x="596" y="1188"/>
                </a:moveTo>
                <a:cubicBezTo>
                  <a:pt x="598" y="1188"/>
                  <a:pt x="599" y="1189"/>
                  <a:pt x="599" y="1191"/>
                </a:cubicBezTo>
                <a:cubicBezTo>
                  <a:pt x="604" y="1191"/>
                  <a:pt x="609" y="1191"/>
                  <a:pt x="612" y="1188"/>
                </a:cubicBezTo>
                <a:cubicBezTo>
                  <a:pt x="606" y="1188"/>
                  <a:pt x="602" y="1187"/>
                  <a:pt x="596" y="1188"/>
                </a:cubicBezTo>
                <a:close/>
                <a:moveTo>
                  <a:pt x="1057" y="131"/>
                </a:moveTo>
                <a:cubicBezTo>
                  <a:pt x="1067" y="127"/>
                  <a:pt x="1072" y="123"/>
                  <a:pt x="1082" y="118"/>
                </a:cubicBezTo>
                <a:cubicBezTo>
                  <a:pt x="1083" y="123"/>
                  <a:pt x="1077" y="128"/>
                  <a:pt x="1081" y="129"/>
                </a:cubicBezTo>
                <a:cubicBezTo>
                  <a:pt x="1086" y="124"/>
                  <a:pt x="1095" y="123"/>
                  <a:pt x="1102" y="116"/>
                </a:cubicBezTo>
                <a:cubicBezTo>
                  <a:pt x="1102" y="118"/>
                  <a:pt x="1103" y="117"/>
                  <a:pt x="1103" y="118"/>
                </a:cubicBezTo>
                <a:cubicBezTo>
                  <a:pt x="1104" y="130"/>
                  <a:pt x="1088" y="126"/>
                  <a:pt x="1085" y="135"/>
                </a:cubicBezTo>
                <a:cubicBezTo>
                  <a:pt x="1086" y="136"/>
                  <a:pt x="1089" y="136"/>
                  <a:pt x="1089" y="139"/>
                </a:cubicBezTo>
                <a:cubicBezTo>
                  <a:pt x="1103" y="136"/>
                  <a:pt x="1112" y="135"/>
                  <a:pt x="1125" y="131"/>
                </a:cubicBezTo>
                <a:cubicBezTo>
                  <a:pt x="1135" y="149"/>
                  <a:pt x="1100" y="141"/>
                  <a:pt x="1105" y="156"/>
                </a:cubicBezTo>
                <a:cubicBezTo>
                  <a:pt x="1108" y="158"/>
                  <a:pt x="1109" y="155"/>
                  <a:pt x="1111" y="157"/>
                </a:cubicBezTo>
                <a:cubicBezTo>
                  <a:pt x="1106" y="157"/>
                  <a:pt x="1109" y="161"/>
                  <a:pt x="1111" y="162"/>
                </a:cubicBezTo>
                <a:cubicBezTo>
                  <a:pt x="1108" y="165"/>
                  <a:pt x="1099" y="166"/>
                  <a:pt x="1100" y="169"/>
                </a:cubicBezTo>
                <a:cubicBezTo>
                  <a:pt x="1104" y="167"/>
                  <a:pt x="1110" y="164"/>
                  <a:pt x="1115" y="165"/>
                </a:cubicBezTo>
                <a:cubicBezTo>
                  <a:pt x="1115" y="161"/>
                  <a:pt x="1118" y="161"/>
                  <a:pt x="1118" y="158"/>
                </a:cubicBezTo>
                <a:cubicBezTo>
                  <a:pt x="1116" y="158"/>
                  <a:pt x="1115" y="157"/>
                  <a:pt x="1115" y="154"/>
                </a:cubicBezTo>
                <a:cubicBezTo>
                  <a:pt x="1118" y="152"/>
                  <a:pt x="1119" y="148"/>
                  <a:pt x="1123" y="146"/>
                </a:cubicBezTo>
                <a:cubicBezTo>
                  <a:pt x="1127" y="146"/>
                  <a:pt x="1129" y="150"/>
                  <a:pt x="1129" y="154"/>
                </a:cubicBezTo>
                <a:cubicBezTo>
                  <a:pt x="1143" y="157"/>
                  <a:pt x="1173" y="157"/>
                  <a:pt x="1180" y="143"/>
                </a:cubicBezTo>
                <a:cubicBezTo>
                  <a:pt x="1182" y="144"/>
                  <a:pt x="1184" y="144"/>
                  <a:pt x="1184" y="146"/>
                </a:cubicBezTo>
                <a:cubicBezTo>
                  <a:pt x="1184" y="154"/>
                  <a:pt x="1178" y="159"/>
                  <a:pt x="1185" y="163"/>
                </a:cubicBezTo>
                <a:cubicBezTo>
                  <a:pt x="1184" y="166"/>
                  <a:pt x="1181" y="166"/>
                  <a:pt x="1179" y="167"/>
                </a:cubicBezTo>
                <a:cubicBezTo>
                  <a:pt x="1189" y="181"/>
                  <a:pt x="1172" y="189"/>
                  <a:pt x="1167" y="197"/>
                </a:cubicBezTo>
                <a:cubicBezTo>
                  <a:pt x="1178" y="197"/>
                  <a:pt x="1189" y="194"/>
                  <a:pt x="1195" y="190"/>
                </a:cubicBezTo>
                <a:cubicBezTo>
                  <a:pt x="1191" y="185"/>
                  <a:pt x="1196" y="177"/>
                  <a:pt x="1201" y="176"/>
                </a:cubicBezTo>
                <a:cubicBezTo>
                  <a:pt x="1201" y="177"/>
                  <a:pt x="1202" y="178"/>
                  <a:pt x="1201" y="180"/>
                </a:cubicBezTo>
                <a:cubicBezTo>
                  <a:pt x="1205" y="178"/>
                  <a:pt x="1208" y="175"/>
                  <a:pt x="1213" y="175"/>
                </a:cubicBezTo>
                <a:cubicBezTo>
                  <a:pt x="1213" y="173"/>
                  <a:pt x="1212" y="172"/>
                  <a:pt x="1214" y="170"/>
                </a:cubicBezTo>
                <a:cubicBezTo>
                  <a:pt x="1217" y="170"/>
                  <a:pt x="1214" y="175"/>
                  <a:pt x="1216" y="174"/>
                </a:cubicBezTo>
                <a:cubicBezTo>
                  <a:pt x="1218" y="172"/>
                  <a:pt x="1221" y="172"/>
                  <a:pt x="1221" y="168"/>
                </a:cubicBezTo>
                <a:cubicBezTo>
                  <a:pt x="1216" y="171"/>
                  <a:pt x="1214" y="167"/>
                  <a:pt x="1212" y="164"/>
                </a:cubicBezTo>
                <a:cubicBezTo>
                  <a:pt x="1214" y="162"/>
                  <a:pt x="1218" y="163"/>
                  <a:pt x="1220" y="161"/>
                </a:cubicBezTo>
                <a:cubicBezTo>
                  <a:pt x="1217" y="153"/>
                  <a:pt x="1223" y="145"/>
                  <a:pt x="1223" y="138"/>
                </a:cubicBezTo>
                <a:cubicBezTo>
                  <a:pt x="1229" y="135"/>
                  <a:pt x="1233" y="128"/>
                  <a:pt x="1236" y="122"/>
                </a:cubicBezTo>
                <a:cubicBezTo>
                  <a:pt x="1228" y="125"/>
                  <a:pt x="1216" y="140"/>
                  <a:pt x="1208" y="128"/>
                </a:cubicBezTo>
                <a:cubicBezTo>
                  <a:pt x="1211" y="116"/>
                  <a:pt x="1226" y="108"/>
                  <a:pt x="1230" y="97"/>
                </a:cubicBezTo>
                <a:cubicBezTo>
                  <a:pt x="1225" y="99"/>
                  <a:pt x="1221" y="103"/>
                  <a:pt x="1214" y="102"/>
                </a:cubicBezTo>
                <a:cubicBezTo>
                  <a:pt x="1215" y="98"/>
                  <a:pt x="1211" y="94"/>
                  <a:pt x="1210" y="89"/>
                </a:cubicBezTo>
                <a:cubicBezTo>
                  <a:pt x="1211" y="84"/>
                  <a:pt x="1215" y="81"/>
                  <a:pt x="1219" y="78"/>
                </a:cubicBezTo>
                <a:cubicBezTo>
                  <a:pt x="1206" y="82"/>
                  <a:pt x="1196" y="91"/>
                  <a:pt x="1182" y="89"/>
                </a:cubicBezTo>
                <a:cubicBezTo>
                  <a:pt x="1182" y="86"/>
                  <a:pt x="1184" y="85"/>
                  <a:pt x="1186" y="85"/>
                </a:cubicBezTo>
                <a:cubicBezTo>
                  <a:pt x="1187" y="85"/>
                  <a:pt x="1187" y="88"/>
                  <a:pt x="1190" y="87"/>
                </a:cubicBezTo>
                <a:cubicBezTo>
                  <a:pt x="1192" y="86"/>
                  <a:pt x="1191" y="83"/>
                  <a:pt x="1193" y="82"/>
                </a:cubicBezTo>
                <a:cubicBezTo>
                  <a:pt x="1197" y="82"/>
                  <a:pt x="1199" y="79"/>
                  <a:pt x="1202" y="76"/>
                </a:cubicBezTo>
                <a:cubicBezTo>
                  <a:pt x="1208" y="74"/>
                  <a:pt x="1214" y="73"/>
                  <a:pt x="1213" y="65"/>
                </a:cubicBezTo>
                <a:cubicBezTo>
                  <a:pt x="1211" y="63"/>
                  <a:pt x="1211" y="66"/>
                  <a:pt x="1208" y="65"/>
                </a:cubicBezTo>
                <a:cubicBezTo>
                  <a:pt x="1209" y="63"/>
                  <a:pt x="1207" y="63"/>
                  <a:pt x="1207" y="61"/>
                </a:cubicBezTo>
                <a:cubicBezTo>
                  <a:pt x="1211" y="57"/>
                  <a:pt x="1216" y="53"/>
                  <a:pt x="1220" y="49"/>
                </a:cubicBezTo>
                <a:cubicBezTo>
                  <a:pt x="1211" y="49"/>
                  <a:pt x="1207" y="54"/>
                  <a:pt x="1197" y="53"/>
                </a:cubicBezTo>
                <a:cubicBezTo>
                  <a:pt x="1201" y="47"/>
                  <a:pt x="1207" y="43"/>
                  <a:pt x="1211" y="37"/>
                </a:cubicBezTo>
                <a:cubicBezTo>
                  <a:pt x="1204" y="37"/>
                  <a:pt x="1197" y="45"/>
                  <a:pt x="1191" y="40"/>
                </a:cubicBezTo>
                <a:cubicBezTo>
                  <a:pt x="1187" y="33"/>
                  <a:pt x="1196" y="30"/>
                  <a:pt x="1195" y="27"/>
                </a:cubicBezTo>
                <a:cubicBezTo>
                  <a:pt x="1195" y="29"/>
                  <a:pt x="1190" y="29"/>
                  <a:pt x="1191" y="27"/>
                </a:cubicBezTo>
                <a:cubicBezTo>
                  <a:pt x="1191" y="24"/>
                  <a:pt x="1191" y="24"/>
                  <a:pt x="1193" y="21"/>
                </a:cubicBezTo>
                <a:cubicBezTo>
                  <a:pt x="1188" y="22"/>
                  <a:pt x="1187" y="19"/>
                  <a:pt x="1185" y="17"/>
                </a:cubicBezTo>
                <a:cubicBezTo>
                  <a:pt x="1186" y="13"/>
                  <a:pt x="1192" y="14"/>
                  <a:pt x="1191" y="9"/>
                </a:cubicBezTo>
                <a:cubicBezTo>
                  <a:pt x="1169" y="0"/>
                  <a:pt x="1158" y="26"/>
                  <a:pt x="1138" y="26"/>
                </a:cubicBezTo>
                <a:cubicBezTo>
                  <a:pt x="1138" y="30"/>
                  <a:pt x="1137" y="33"/>
                  <a:pt x="1135" y="37"/>
                </a:cubicBezTo>
                <a:cubicBezTo>
                  <a:pt x="1139" y="37"/>
                  <a:pt x="1144" y="31"/>
                  <a:pt x="1146" y="36"/>
                </a:cubicBezTo>
                <a:cubicBezTo>
                  <a:pt x="1134" y="51"/>
                  <a:pt x="1109" y="51"/>
                  <a:pt x="1093" y="63"/>
                </a:cubicBezTo>
                <a:cubicBezTo>
                  <a:pt x="1096" y="62"/>
                  <a:pt x="1095" y="64"/>
                  <a:pt x="1094" y="65"/>
                </a:cubicBezTo>
                <a:cubicBezTo>
                  <a:pt x="1098" y="66"/>
                  <a:pt x="1101" y="68"/>
                  <a:pt x="1103" y="70"/>
                </a:cubicBezTo>
                <a:cubicBezTo>
                  <a:pt x="1104" y="74"/>
                  <a:pt x="1100" y="74"/>
                  <a:pt x="1101" y="78"/>
                </a:cubicBezTo>
                <a:cubicBezTo>
                  <a:pt x="1108" y="90"/>
                  <a:pt x="1107" y="106"/>
                  <a:pt x="1094" y="112"/>
                </a:cubicBezTo>
                <a:cubicBezTo>
                  <a:pt x="1090" y="108"/>
                  <a:pt x="1082" y="112"/>
                  <a:pt x="1079" y="109"/>
                </a:cubicBezTo>
                <a:cubicBezTo>
                  <a:pt x="1080" y="106"/>
                  <a:pt x="1082" y="105"/>
                  <a:pt x="1084" y="104"/>
                </a:cubicBezTo>
                <a:cubicBezTo>
                  <a:pt x="1085" y="106"/>
                  <a:pt x="1086" y="106"/>
                  <a:pt x="1085" y="108"/>
                </a:cubicBezTo>
                <a:cubicBezTo>
                  <a:pt x="1094" y="106"/>
                  <a:pt x="1099" y="95"/>
                  <a:pt x="1098" y="86"/>
                </a:cubicBezTo>
                <a:cubicBezTo>
                  <a:pt x="1096" y="85"/>
                  <a:pt x="1094" y="88"/>
                  <a:pt x="1093" y="86"/>
                </a:cubicBezTo>
                <a:cubicBezTo>
                  <a:pt x="1095" y="83"/>
                  <a:pt x="1094" y="83"/>
                  <a:pt x="1093" y="79"/>
                </a:cubicBezTo>
                <a:cubicBezTo>
                  <a:pt x="1083" y="79"/>
                  <a:pt x="1080" y="86"/>
                  <a:pt x="1074" y="90"/>
                </a:cubicBezTo>
                <a:cubicBezTo>
                  <a:pt x="1076" y="96"/>
                  <a:pt x="1078" y="103"/>
                  <a:pt x="1074" y="108"/>
                </a:cubicBezTo>
                <a:cubicBezTo>
                  <a:pt x="1065" y="111"/>
                  <a:pt x="1061" y="120"/>
                  <a:pt x="1055" y="127"/>
                </a:cubicBezTo>
                <a:cubicBezTo>
                  <a:pt x="1057" y="127"/>
                  <a:pt x="1055" y="131"/>
                  <a:pt x="1057" y="131"/>
                </a:cubicBezTo>
                <a:close/>
                <a:moveTo>
                  <a:pt x="1218" y="20"/>
                </a:moveTo>
                <a:cubicBezTo>
                  <a:pt x="1212" y="21"/>
                  <a:pt x="1203" y="24"/>
                  <a:pt x="1201" y="26"/>
                </a:cubicBezTo>
                <a:cubicBezTo>
                  <a:pt x="1208" y="25"/>
                  <a:pt x="1214" y="25"/>
                  <a:pt x="1218" y="20"/>
                </a:cubicBezTo>
                <a:close/>
                <a:moveTo>
                  <a:pt x="1239" y="43"/>
                </a:moveTo>
                <a:cubicBezTo>
                  <a:pt x="1239" y="44"/>
                  <a:pt x="1237" y="44"/>
                  <a:pt x="1236" y="43"/>
                </a:cubicBezTo>
                <a:cubicBezTo>
                  <a:pt x="1236" y="41"/>
                  <a:pt x="1239" y="42"/>
                  <a:pt x="1239" y="40"/>
                </a:cubicBezTo>
                <a:cubicBezTo>
                  <a:pt x="1237" y="41"/>
                  <a:pt x="1237" y="38"/>
                  <a:pt x="1236" y="37"/>
                </a:cubicBezTo>
                <a:cubicBezTo>
                  <a:pt x="1238" y="36"/>
                  <a:pt x="1238" y="33"/>
                  <a:pt x="1240" y="32"/>
                </a:cubicBezTo>
                <a:cubicBezTo>
                  <a:pt x="1237" y="32"/>
                  <a:pt x="1236" y="35"/>
                  <a:pt x="1234" y="37"/>
                </a:cubicBezTo>
                <a:cubicBezTo>
                  <a:pt x="1238" y="42"/>
                  <a:pt x="1223" y="44"/>
                  <a:pt x="1221" y="50"/>
                </a:cubicBezTo>
                <a:cubicBezTo>
                  <a:pt x="1228" y="50"/>
                  <a:pt x="1239" y="48"/>
                  <a:pt x="1239" y="43"/>
                </a:cubicBezTo>
                <a:close/>
                <a:moveTo>
                  <a:pt x="1204" y="47"/>
                </a:moveTo>
                <a:cubicBezTo>
                  <a:pt x="1210" y="48"/>
                  <a:pt x="1212" y="45"/>
                  <a:pt x="1214" y="43"/>
                </a:cubicBezTo>
                <a:cubicBezTo>
                  <a:pt x="1211" y="45"/>
                  <a:pt x="1206" y="42"/>
                  <a:pt x="1204" y="47"/>
                </a:cubicBezTo>
                <a:close/>
                <a:moveTo>
                  <a:pt x="1117" y="481"/>
                </a:moveTo>
                <a:cubicBezTo>
                  <a:pt x="1118" y="481"/>
                  <a:pt x="1118" y="481"/>
                  <a:pt x="1119" y="481"/>
                </a:cubicBezTo>
                <a:cubicBezTo>
                  <a:pt x="1118" y="481"/>
                  <a:pt x="1118" y="481"/>
                  <a:pt x="1117" y="481"/>
                </a:cubicBezTo>
                <a:close/>
                <a:moveTo>
                  <a:pt x="1284" y="478"/>
                </a:moveTo>
                <a:cubicBezTo>
                  <a:pt x="1280" y="478"/>
                  <a:pt x="1276" y="483"/>
                  <a:pt x="1274" y="481"/>
                </a:cubicBezTo>
                <a:cubicBezTo>
                  <a:pt x="1274" y="479"/>
                  <a:pt x="1277" y="479"/>
                  <a:pt x="1277" y="476"/>
                </a:cubicBezTo>
                <a:cubicBezTo>
                  <a:pt x="1263" y="476"/>
                  <a:pt x="1257" y="490"/>
                  <a:pt x="1237" y="485"/>
                </a:cubicBezTo>
                <a:cubicBezTo>
                  <a:pt x="1236" y="486"/>
                  <a:pt x="1232" y="490"/>
                  <a:pt x="1229" y="487"/>
                </a:cubicBezTo>
                <a:cubicBezTo>
                  <a:pt x="1233" y="485"/>
                  <a:pt x="1236" y="483"/>
                  <a:pt x="1239" y="480"/>
                </a:cubicBezTo>
                <a:cubicBezTo>
                  <a:pt x="1236" y="480"/>
                  <a:pt x="1232" y="485"/>
                  <a:pt x="1230" y="483"/>
                </a:cubicBezTo>
                <a:cubicBezTo>
                  <a:pt x="1233" y="480"/>
                  <a:pt x="1237" y="479"/>
                  <a:pt x="1240" y="475"/>
                </a:cubicBezTo>
                <a:cubicBezTo>
                  <a:pt x="1239" y="474"/>
                  <a:pt x="1238" y="473"/>
                  <a:pt x="1238" y="471"/>
                </a:cubicBezTo>
                <a:cubicBezTo>
                  <a:pt x="1239" y="471"/>
                  <a:pt x="1240" y="470"/>
                  <a:pt x="1242" y="469"/>
                </a:cubicBezTo>
                <a:cubicBezTo>
                  <a:pt x="1250" y="479"/>
                  <a:pt x="1256" y="465"/>
                  <a:pt x="1266" y="463"/>
                </a:cubicBezTo>
                <a:cubicBezTo>
                  <a:pt x="1266" y="467"/>
                  <a:pt x="1266" y="467"/>
                  <a:pt x="1266" y="467"/>
                </a:cubicBezTo>
                <a:cubicBezTo>
                  <a:pt x="1269" y="468"/>
                  <a:pt x="1272" y="463"/>
                  <a:pt x="1270" y="462"/>
                </a:cubicBezTo>
                <a:cubicBezTo>
                  <a:pt x="1270" y="463"/>
                  <a:pt x="1268" y="463"/>
                  <a:pt x="1267" y="462"/>
                </a:cubicBezTo>
                <a:cubicBezTo>
                  <a:pt x="1270" y="457"/>
                  <a:pt x="1282" y="456"/>
                  <a:pt x="1281" y="451"/>
                </a:cubicBezTo>
                <a:cubicBezTo>
                  <a:pt x="1277" y="456"/>
                  <a:pt x="1269" y="456"/>
                  <a:pt x="1263" y="457"/>
                </a:cubicBezTo>
                <a:cubicBezTo>
                  <a:pt x="1265" y="462"/>
                  <a:pt x="1259" y="464"/>
                  <a:pt x="1256" y="465"/>
                </a:cubicBezTo>
                <a:cubicBezTo>
                  <a:pt x="1253" y="461"/>
                  <a:pt x="1247" y="466"/>
                  <a:pt x="1244" y="465"/>
                </a:cubicBezTo>
                <a:cubicBezTo>
                  <a:pt x="1244" y="467"/>
                  <a:pt x="1243" y="468"/>
                  <a:pt x="1242" y="468"/>
                </a:cubicBezTo>
                <a:cubicBezTo>
                  <a:pt x="1230" y="469"/>
                  <a:pt x="1219" y="479"/>
                  <a:pt x="1209" y="485"/>
                </a:cubicBezTo>
                <a:cubicBezTo>
                  <a:pt x="1212" y="487"/>
                  <a:pt x="1210" y="494"/>
                  <a:pt x="1208" y="496"/>
                </a:cubicBezTo>
                <a:cubicBezTo>
                  <a:pt x="1205" y="497"/>
                  <a:pt x="1202" y="498"/>
                  <a:pt x="1200" y="499"/>
                </a:cubicBezTo>
                <a:cubicBezTo>
                  <a:pt x="1200" y="504"/>
                  <a:pt x="1204" y="505"/>
                  <a:pt x="1203" y="510"/>
                </a:cubicBezTo>
                <a:cubicBezTo>
                  <a:pt x="1199" y="511"/>
                  <a:pt x="1195" y="513"/>
                  <a:pt x="1192" y="508"/>
                </a:cubicBezTo>
                <a:cubicBezTo>
                  <a:pt x="1188" y="507"/>
                  <a:pt x="1188" y="510"/>
                  <a:pt x="1184" y="510"/>
                </a:cubicBezTo>
                <a:cubicBezTo>
                  <a:pt x="1184" y="504"/>
                  <a:pt x="1184" y="504"/>
                  <a:pt x="1184" y="504"/>
                </a:cubicBezTo>
                <a:cubicBezTo>
                  <a:pt x="1192" y="501"/>
                  <a:pt x="1199" y="497"/>
                  <a:pt x="1204" y="491"/>
                </a:cubicBezTo>
                <a:cubicBezTo>
                  <a:pt x="1200" y="491"/>
                  <a:pt x="1199" y="495"/>
                  <a:pt x="1194" y="494"/>
                </a:cubicBezTo>
                <a:cubicBezTo>
                  <a:pt x="1194" y="493"/>
                  <a:pt x="1194" y="492"/>
                  <a:pt x="1193" y="492"/>
                </a:cubicBezTo>
                <a:cubicBezTo>
                  <a:pt x="1191" y="493"/>
                  <a:pt x="1189" y="495"/>
                  <a:pt x="1186" y="495"/>
                </a:cubicBezTo>
                <a:cubicBezTo>
                  <a:pt x="1184" y="494"/>
                  <a:pt x="1185" y="491"/>
                  <a:pt x="1182" y="490"/>
                </a:cubicBezTo>
                <a:cubicBezTo>
                  <a:pt x="1181" y="492"/>
                  <a:pt x="1181" y="496"/>
                  <a:pt x="1178" y="496"/>
                </a:cubicBezTo>
                <a:cubicBezTo>
                  <a:pt x="1180" y="496"/>
                  <a:pt x="1180" y="499"/>
                  <a:pt x="1179" y="501"/>
                </a:cubicBezTo>
                <a:cubicBezTo>
                  <a:pt x="1179" y="504"/>
                  <a:pt x="1172" y="505"/>
                  <a:pt x="1173" y="508"/>
                </a:cubicBezTo>
                <a:cubicBezTo>
                  <a:pt x="1177" y="507"/>
                  <a:pt x="1179" y="501"/>
                  <a:pt x="1183" y="504"/>
                </a:cubicBezTo>
                <a:cubicBezTo>
                  <a:pt x="1179" y="506"/>
                  <a:pt x="1175" y="509"/>
                  <a:pt x="1173" y="514"/>
                </a:cubicBezTo>
                <a:cubicBezTo>
                  <a:pt x="1170" y="513"/>
                  <a:pt x="1170" y="516"/>
                  <a:pt x="1168" y="516"/>
                </a:cubicBezTo>
                <a:cubicBezTo>
                  <a:pt x="1166" y="512"/>
                  <a:pt x="1166" y="512"/>
                  <a:pt x="1167" y="508"/>
                </a:cubicBezTo>
                <a:cubicBezTo>
                  <a:pt x="1159" y="508"/>
                  <a:pt x="1160" y="498"/>
                  <a:pt x="1156" y="494"/>
                </a:cubicBezTo>
                <a:cubicBezTo>
                  <a:pt x="1152" y="493"/>
                  <a:pt x="1153" y="496"/>
                  <a:pt x="1150" y="495"/>
                </a:cubicBezTo>
                <a:cubicBezTo>
                  <a:pt x="1150" y="493"/>
                  <a:pt x="1147" y="493"/>
                  <a:pt x="1147" y="492"/>
                </a:cubicBezTo>
                <a:cubicBezTo>
                  <a:pt x="1147" y="490"/>
                  <a:pt x="1149" y="486"/>
                  <a:pt x="1147" y="485"/>
                </a:cubicBezTo>
                <a:cubicBezTo>
                  <a:pt x="1146" y="487"/>
                  <a:pt x="1141" y="485"/>
                  <a:pt x="1140" y="484"/>
                </a:cubicBezTo>
                <a:cubicBezTo>
                  <a:pt x="1140" y="481"/>
                  <a:pt x="1140" y="478"/>
                  <a:pt x="1144" y="476"/>
                </a:cubicBezTo>
                <a:cubicBezTo>
                  <a:pt x="1139" y="475"/>
                  <a:pt x="1138" y="476"/>
                  <a:pt x="1134" y="477"/>
                </a:cubicBezTo>
                <a:cubicBezTo>
                  <a:pt x="1133" y="470"/>
                  <a:pt x="1145" y="471"/>
                  <a:pt x="1145" y="467"/>
                </a:cubicBezTo>
                <a:cubicBezTo>
                  <a:pt x="1135" y="466"/>
                  <a:pt x="1132" y="477"/>
                  <a:pt x="1127" y="481"/>
                </a:cubicBezTo>
                <a:cubicBezTo>
                  <a:pt x="1127" y="477"/>
                  <a:pt x="1127" y="477"/>
                  <a:pt x="1127" y="477"/>
                </a:cubicBezTo>
                <a:cubicBezTo>
                  <a:pt x="1123" y="478"/>
                  <a:pt x="1122" y="480"/>
                  <a:pt x="1119" y="481"/>
                </a:cubicBezTo>
                <a:cubicBezTo>
                  <a:pt x="1120" y="481"/>
                  <a:pt x="1118" y="482"/>
                  <a:pt x="1118" y="483"/>
                </a:cubicBezTo>
                <a:cubicBezTo>
                  <a:pt x="1120" y="484"/>
                  <a:pt x="1121" y="479"/>
                  <a:pt x="1123" y="482"/>
                </a:cubicBezTo>
                <a:cubicBezTo>
                  <a:pt x="1122" y="483"/>
                  <a:pt x="1121" y="485"/>
                  <a:pt x="1122" y="487"/>
                </a:cubicBezTo>
                <a:cubicBezTo>
                  <a:pt x="1123" y="489"/>
                  <a:pt x="1126" y="488"/>
                  <a:pt x="1127" y="490"/>
                </a:cubicBezTo>
                <a:cubicBezTo>
                  <a:pt x="1126" y="492"/>
                  <a:pt x="1125" y="494"/>
                  <a:pt x="1122" y="494"/>
                </a:cubicBezTo>
                <a:cubicBezTo>
                  <a:pt x="1122" y="493"/>
                  <a:pt x="1123" y="492"/>
                  <a:pt x="1122" y="492"/>
                </a:cubicBezTo>
                <a:cubicBezTo>
                  <a:pt x="1121" y="496"/>
                  <a:pt x="1117" y="492"/>
                  <a:pt x="1114" y="495"/>
                </a:cubicBezTo>
                <a:cubicBezTo>
                  <a:pt x="1115" y="494"/>
                  <a:pt x="1116" y="493"/>
                  <a:pt x="1116" y="492"/>
                </a:cubicBezTo>
                <a:cubicBezTo>
                  <a:pt x="1113" y="491"/>
                  <a:pt x="1112" y="493"/>
                  <a:pt x="1108" y="493"/>
                </a:cubicBezTo>
                <a:cubicBezTo>
                  <a:pt x="1107" y="497"/>
                  <a:pt x="1110" y="498"/>
                  <a:pt x="1112" y="499"/>
                </a:cubicBezTo>
                <a:cubicBezTo>
                  <a:pt x="1106" y="505"/>
                  <a:pt x="1101" y="501"/>
                  <a:pt x="1094" y="505"/>
                </a:cubicBezTo>
                <a:cubicBezTo>
                  <a:pt x="1094" y="504"/>
                  <a:pt x="1094" y="502"/>
                  <a:pt x="1093" y="502"/>
                </a:cubicBezTo>
                <a:cubicBezTo>
                  <a:pt x="1092" y="505"/>
                  <a:pt x="1090" y="508"/>
                  <a:pt x="1086" y="508"/>
                </a:cubicBezTo>
                <a:cubicBezTo>
                  <a:pt x="1086" y="508"/>
                  <a:pt x="1085" y="507"/>
                  <a:pt x="1085" y="507"/>
                </a:cubicBezTo>
                <a:cubicBezTo>
                  <a:pt x="1089" y="500"/>
                  <a:pt x="1096" y="497"/>
                  <a:pt x="1104" y="494"/>
                </a:cubicBezTo>
                <a:cubicBezTo>
                  <a:pt x="1104" y="490"/>
                  <a:pt x="1109" y="491"/>
                  <a:pt x="1111" y="488"/>
                </a:cubicBezTo>
                <a:cubicBezTo>
                  <a:pt x="1100" y="492"/>
                  <a:pt x="1093" y="498"/>
                  <a:pt x="1083" y="499"/>
                </a:cubicBezTo>
                <a:cubicBezTo>
                  <a:pt x="1083" y="498"/>
                  <a:pt x="1082" y="496"/>
                  <a:pt x="1080" y="496"/>
                </a:cubicBezTo>
                <a:cubicBezTo>
                  <a:pt x="1080" y="500"/>
                  <a:pt x="1077" y="501"/>
                  <a:pt x="1075" y="498"/>
                </a:cubicBezTo>
                <a:cubicBezTo>
                  <a:pt x="1075" y="502"/>
                  <a:pt x="1070" y="500"/>
                  <a:pt x="1070" y="504"/>
                </a:cubicBezTo>
                <a:cubicBezTo>
                  <a:pt x="1071" y="504"/>
                  <a:pt x="1072" y="505"/>
                  <a:pt x="1072" y="506"/>
                </a:cubicBezTo>
                <a:cubicBezTo>
                  <a:pt x="1068" y="506"/>
                  <a:pt x="1068" y="510"/>
                  <a:pt x="1066" y="511"/>
                </a:cubicBezTo>
                <a:cubicBezTo>
                  <a:pt x="1054" y="509"/>
                  <a:pt x="1047" y="530"/>
                  <a:pt x="1036" y="521"/>
                </a:cubicBezTo>
                <a:cubicBezTo>
                  <a:pt x="1048" y="505"/>
                  <a:pt x="1064" y="499"/>
                  <a:pt x="1084" y="493"/>
                </a:cubicBezTo>
                <a:cubicBezTo>
                  <a:pt x="1088" y="495"/>
                  <a:pt x="1101" y="492"/>
                  <a:pt x="1103" y="487"/>
                </a:cubicBezTo>
                <a:cubicBezTo>
                  <a:pt x="1101" y="484"/>
                  <a:pt x="1097" y="487"/>
                  <a:pt x="1095" y="485"/>
                </a:cubicBezTo>
                <a:cubicBezTo>
                  <a:pt x="1098" y="482"/>
                  <a:pt x="1097" y="480"/>
                  <a:pt x="1096" y="477"/>
                </a:cubicBezTo>
                <a:cubicBezTo>
                  <a:pt x="1096" y="479"/>
                  <a:pt x="1090" y="480"/>
                  <a:pt x="1089" y="479"/>
                </a:cubicBezTo>
                <a:cubicBezTo>
                  <a:pt x="1093" y="475"/>
                  <a:pt x="1099" y="467"/>
                  <a:pt x="1101" y="463"/>
                </a:cubicBezTo>
                <a:cubicBezTo>
                  <a:pt x="1094" y="466"/>
                  <a:pt x="1087" y="474"/>
                  <a:pt x="1081" y="469"/>
                </a:cubicBezTo>
                <a:cubicBezTo>
                  <a:pt x="1082" y="477"/>
                  <a:pt x="1084" y="475"/>
                  <a:pt x="1083" y="483"/>
                </a:cubicBezTo>
                <a:cubicBezTo>
                  <a:pt x="1078" y="485"/>
                  <a:pt x="1073" y="492"/>
                  <a:pt x="1066" y="489"/>
                </a:cubicBezTo>
                <a:cubicBezTo>
                  <a:pt x="1074" y="487"/>
                  <a:pt x="1061" y="482"/>
                  <a:pt x="1067" y="480"/>
                </a:cubicBezTo>
                <a:cubicBezTo>
                  <a:pt x="1058" y="477"/>
                  <a:pt x="1056" y="487"/>
                  <a:pt x="1049" y="489"/>
                </a:cubicBezTo>
                <a:cubicBezTo>
                  <a:pt x="1044" y="477"/>
                  <a:pt x="1060" y="474"/>
                  <a:pt x="1067" y="467"/>
                </a:cubicBezTo>
                <a:cubicBezTo>
                  <a:pt x="1061" y="466"/>
                  <a:pt x="1059" y="471"/>
                  <a:pt x="1053" y="471"/>
                </a:cubicBezTo>
                <a:cubicBezTo>
                  <a:pt x="1053" y="469"/>
                  <a:pt x="1059" y="468"/>
                  <a:pt x="1057" y="467"/>
                </a:cubicBezTo>
                <a:cubicBezTo>
                  <a:pt x="1053" y="469"/>
                  <a:pt x="1047" y="472"/>
                  <a:pt x="1042" y="471"/>
                </a:cubicBezTo>
                <a:cubicBezTo>
                  <a:pt x="1040" y="468"/>
                  <a:pt x="1047" y="468"/>
                  <a:pt x="1044" y="466"/>
                </a:cubicBezTo>
                <a:cubicBezTo>
                  <a:pt x="1042" y="469"/>
                  <a:pt x="1039" y="470"/>
                  <a:pt x="1036" y="471"/>
                </a:cubicBezTo>
                <a:cubicBezTo>
                  <a:pt x="1035" y="474"/>
                  <a:pt x="1036" y="473"/>
                  <a:pt x="1036" y="477"/>
                </a:cubicBezTo>
                <a:cubicBezTo>
                  <a:pt x="1031" y="479"/>
                  <a:pt x="1028" y="483"/>
                  <a:pt x="1022" y="483"/>
                </a:cubicBezTo>
                <a:cubicBezTo>
                  <a:pt x="1012" y="476"/>
                  <a:pt x="1004" y="492"/>
                  <a:pt x="995" y="493"/>
                </a:cubicBezTo>
                <a:cubicBezTo>
                  <a:pt x="995" y="493"/>
                  <a:pt x="995" y="494"/>
                  <a:pt x="993" y="493"/>
                </a:cubicBezTo>
                <a:cubicBezTo>
                  <a:pt x="993" y="493"/>
                  <a:pt x="994" y="493"/>
                  <a:pt x="995" y="493"/>
                </a:cubicBezTo>
                <a:cubicBezTo>
                  <a:pt x="994" y="492"/>
                  <a:pt x="993" y="490"/>
                  <a:pt x="994" y="490"/>
                </a:cubicBezTo>
                <a:cubicBezTo>
                  <a:pt x="996" y="486"/>
                  <a:pt x="1004" y="483"/>
                  <a:pt x="999" y="478"/>
                </a:cubicBezTo>
                <a:cubicBezTo>
                  <a:pt x="995" y="481"/>
                  <a:pt x="990" y="480"/>
                  <a:pt x="986" y="483"/>
                </a:cubicBezTo>
                <a:cubicBezTo>
                  <a:pt x="986" y="490"/>
                  <a:pt x="982" y="493"/>
                  <a:pt x="977" y="494"/>
                </a:cubicBezTo>
                <a:cubicBezTo>
                  <a:pt x="977" y="498"/>
                  <a:pt x="980" y="498"/>
                  <a:pt x="980" y="502"/>
                </a:cubicBezTo>
                <a:cubicBezTo>
                  <a:pt x="977" y="504"/>
                  <a:pt x="971" y="509"/>
                  <a:pt x="968" y="505"/>
                </a:cubicBezTo>
                <a:cubicBezTo>
                  <a:pt x="975" y="501"/>
                  <a:pt x="976" y="488"/>
                  <a:pt x="979" y="482"/>
                </a:cubicBezTo>
                <a:cubicBezTo>
                  <a:pt x="980" y="482"/>
                  <a:pt x="981" y="483"/>
                  <a:pt x="982" y="483"/>
                </a:cubicBezTo>
                <a:cubicBezTo>
                  <a:pt x="987" y="475"/>
                  <a:pt x="1000" y="476"/>
                  <a:pt x="1005" y="467"/>
                </a:cubicBezTo>
                <a:cubicBezTo>
                  <a:pt x="1000" y="465"/>
                  <a:pt x="999" y="471"/>
                  <a:pt x="996" y="468"/>
                </a:cubicBezTo>
                <a:cubicBezTo>
                  <a:pt x="998" y="466"/>
                  <a:pt x="998" y="464"/>
                  <a:pt x="997" y="463"/>
                </a:cubicBezTo>
                <a:cubicBezTo>
                  <a:pt x="993" y="468"/>
                  <a:pt x="992" y="476"/>
                  <a:pt x="985" y="476"/>
                </a:cubicBezTo>
                <a:cubicBezTo>
                  <a:pt x="982" y="476"/>
                  <a:pt x="983" y="472"/>
                  <a:pt x="980" y="474"/>
                </a:cubicBezTo>
                <a:cubicBezTo>
                  <a:pt x="980" y="470"/>
                  <a:pt x="980" y="470"/>
                  <a:pt x="980" y="470"/>
                </a:cubicBezTo>
                <a:cubicBezTo>
                  <a:pt x="978" y="470"/>
                  <a:pt x="976" y="473"/>
                  <a:pt x="975" y="470"/>
                </a:cubicBezTo>
                <a:cubicBezTo>
                  <a:pt x="980" y="468"/>
                  <a:pt x="982" y="453"/>
                  <a:pt x="988" y="457"/>
                </a:cubicBezTo>
                <a:cubicBezTo>
                  <a:pt x="988" y="455"/>
                  <a:pt x="990" y="453"/>
                  <a:pt x="993" y="451"/>
                </a:cubicBezTo>
                <a:cubicBezTo>
                  <a:pt x="1007" y="446"/>
                  <a:pt x="1018" y="439"/>
                  <a:pt x="1033" y="433"/>
                </a:cubicBezTo>
                <a:cubicBezTo>
                  <a:pt x="1035" y="435"/>
                  <a:pt x="1033" y="435"/>
                  <a:pt x="1032" y="437"/>
                </a:cubicBezTo>
                <a:cubicBezTo>
                  <a:pt x="1043" y="428"/>
                  <a:pt x="1057" y="419"/>
                  <a:pt x="1073" y="417"/>
                </a:cubicBezTo>
                <a:cubicBezTo>
                  <a:pt x="1079" y="415"/>
                  <a:pt x="1084" y="406"/>
                  <a:pt x="1092" y="407"/>
                </a:cubicBezTo>
                <a:cubicBezTo>
                  <a:pt x="1094" y="401"/>
                  <a:pt x="1100" y="400"/>
                  <a:pt x="1106" y="398"/>
                </a:cubicBezTo>
                <a:cubicBezTo>
                  <a:pt x="1105" y="404"/>
                  <a:pt x="1099" y="401"/>
                  <a:pt x="1095" y="406"/>
                </a:cubicBezTo>
                <a:cubicBezTo>
                  <a:pt x="1097" y="407"/>
                  <a:pt x="1096" y="410"/>
                  <a:pt x="1098" y="411"/>
                </a:cubicBezTo>
                <a:cubicBezTo>
                  <a:pt x="1103" y="409"/>
                  <a:pt x="1105" y="404"/>
                  <a:pt x="1109" y="402"/>
                </a:cubicBezTo>
                <a:cubicBezTo>
                  <a:pt x="1110" y="403"/>
                  <a:pt x="1111" y="404"/>
                  <a:pt x="1110" y="405"/>
                </a:cubicBezTo>
                <a:cubicBezTo>
                  <a:pt x="1113" y="405"/>
                  <a:pt x="1114" y="404"/>
                  <a:pt x="1118" y="404"/>
                </a:cubicBezTo>
                <a:cubicBezTo>
                  <a:pt x="1117" y="397"/>
                  <a:pt x="1121" y="395"/>
                  <a:pt x="1125" y="392"/>
                </a:cubicBezTo>
                <a:cubicBezTo>
                  <a:pt x="1122" y="392"/>
                  <a:pt x="1120" y="394"/>
                  <a:pt x="1117" y="394"/>
                </a:cubicBezTo>
                <a:cubicBezTo>
                  <a:pt x="1117" y="393"/>
                  <a:pt x="1116" y="393"/>
                  <a:pt x="1116" y="392"/>
                </a:cubicBezTo>
                <a:cubicBezTo>
                  <a:pt x="1121" y="387"/>
                  <a:pt x="1128" y="383"/>
                  <a:pt x="1136" y="382"/>
                </a:cubicBezTo>
                <a:cubicBezTo>
                  <a:pt x="1134" y="384"/>
                  <a:pt x="1142" y="385"/>
                  <a:pt x="1137" y="389"/>
                </a:cubicBezTo>
                <a:cubicBezTo>
                  <a:pt x="1138" y="386"/>
                  <a:pt x="1134" y="386"/>
                  <a:pt x="1136" y="389"/>
                </a:cubicBezTo>
                <a:cubicBezTo>
                  <a:pt x="1133" y="390"/>
                  <a:pt x="1138" y="387"/>
                  <a:pt x="1137" y="390"/>
                </a:cubicBezTo>
                <a:cubicBezTo>
                  <a:pt x="1136" y="394"/>
                  <a:pt x="1131" y="397"/>
                  <a:pt x="1132" y="400"/>
                </a:cubicBezTo>
                <a:cubicBezTo>
                  <a:pt x="1132" y="397"/>
                  <a:pt x="1135" y="398"/>
                  <a:pt x="1136" y="400"/>
                </a:cubicBezTo>
                <a:cubicBezTo>
                  <a:pt x="1135" y="402"/>
                  <a:pt x="1131" y="402"/>
                  <a:pt x="1132" y="405"/>
                </a:cubicBezTo>
                <a:cubicBezTo>
                  <a:pt x="1135" y="407"/>
                  <a:pt x="1136" y="402"/>
                  <a:pt x="1136" y="404"/>
                </a:cubicBezTo>
                <a:cubicBezTo>
                  <a:pt x="1137" y="407"/>
                  <a:pt x="1134" y="407"/>
                  <a:pt x="1135" y="410"/>
                </a:cubicBezTo>
                <a:cubicBezTo>
                  <a:pt x="1138" y="411"/>
                  <a:pt x="1143" y="405"/>
                  <a:pt x="1146" y="403"/>
                </a:cubicBezTo>
                <a:cubicBezTo>
                  <a:pt x="1144" y="400"/>
                  <a:pt x="1139" y="405"/>
                  <a:pt x="1137" y="403"/>
                </a:cubicBezTo>
                <a:cubicBezTo>
                  <a:pt x="1147" y="401"/>
                  <a:pt x="1150" y="392"/>
                  <a:pt x="1158" y="387"/>
                </a:cubicBezTo>
                <a:cubicBezTo>
                  <a:pt x="1156" y="387"/>
                  <a:pt x="1154" y="387"/>
                  <a:pt x="1154" y="386"/>
                </a:cubicBezTo>
                <a:cubicBezTo>
                  <a:pt x="1160" y="382"/>
                  <a:pt x="1155" y="378"/>
                  <a:pt x="1162" y="374"/>
                </a:cubicBezTo>
                <a:cubicBezTo>
                  <a:pt x="1159" y="373"/>
                  <a:pt x="1157" y="376"/>
                  <a:pt x="1157" y="373"/>
                </a:cubicBezTo>
                <a:cubicBezTo>
                  <a:pt x="1159" y="370"/>
                  <a:pt x="1166" y="366"/>
                  <a:pt x="1165" y="364"/>
                </a:cubicBezTo>
                <a:cubicBezTo>
                  <a:pt x="1164" y="363"/>
                  <a:pt x="1155" y="366"/>
                  <a:pt x="1153" y="370"/>
                </a:cubicBezTo>
                <a:cubicBezTo>
                  <a:pt x="1152" y="370"/>
                  <a:pt x="1151" y="369"/>
                  <a:pt x="1149" y="368"/>
                </a:cubicBezTo>
                <a:cubicBezTo>
                  <a:pt x="1146" y="370"/>
                  <a:pt x="1145" y="373"/>
                  <a:pt x="1140" y="373"/>
                </a:cubicBezTo>
                <a:cubicBezTo>
                  <a:pt x="1140" y="371"/>
                  <a:pt x="1141" y="367"/>
                  <a:pt x="1139" y="366"/>
                </a:cubicBezTo>
                <a:cubicBezTo>
                  <a:pt x="1129" y="369"/>
                  <a:pt x="1120" y="381"/>
                  <a:pt x="1111" y="377"/>
                </a:cubicBezTo>
                <a:cubicBezTo>
                  <a:pt x="1104" y="387"/>
                  <a:pt x="1093" y="386"/>
                  <a:pt x="1083" y="390"/>
                </a:cubicBezTo>
                <a:cubicBezTo>
                  <a:pt x="1083" y="400"/>
                  <a:pt x="1069" y="397"/>
                  <a:pt x="1063" y="403"/>
                </a:cubicBezTo>
                <a:cubicBezTo>
                  <a:pt x="1061" y="400"/>
                  <a:pt x="1065" y="398"/>
                  <a:pt x="1061" y="397"/>
                </a:cubicBezTo>
                <a:cubicBezTo>
                  <a:pt x="1069" y="390"/>
                  <a:pt x="1076" y="376"/>
                  <a:pt x="1091" y="383"/>
                </a:cubicBezTo>
                <a:cubicBezTo>
                  <a:pt x="1093" y="381"/>
                  <a:pt x="1094" y="379"/>
                  <a:pt x="1098" y="378"/>
                </a:cubicBezTo>
                <a:cubicBezTo>
                  <a:pt x="1099" y="375"/>
                  <a:pt x="1097" y="376"/>
                  <a:pt x="1096" y="375"/>
                </a:cubicBezTo>
                <a:cubicBezTo>
                  <a:pt x="1099" y="373"/>
                  <a:pt x="1099" y="373"/>
                  <a:pt x="1098" y="370"/>
                </a:cubicBezTo>
                <a:cubicBezTo>
                  <a:pt x="1102" y="369"/>
                  <a:pt x="1104" y="366"/>
                  <a:pt x="1109" y="365"/>
                </a:cubicBezTo>
                <a:cubicBezTo>
                  <a:pt x="1112" y="365"/>
                  <a:pt x="1111" y="369"/>
                  <a:pt x="1114" y="369"/>
                </a:cubicBezTo>
                <a:cubicBezTo>
                  <a:pt x="1120" y="367"/>
                  <a:pt x="1124" y="363"/>
                  <a:pt x="1126" y="357"/>
                </a:cubicBezTo>
                <a:cubicBezTo>
                  <a:pt x="1121" y="356"/>
                  <a:pt x="1122" y="353"/>
                  <a:pt x="1122" y="350"/>
                </a:cubicBezTo>
                <a:cubicBezTo>
                  <a:pt x="1117" y="349"/>
                  <a:pt x="1117" y="344"/>
                  <a:pt x="1111" y="345"/>
                </a:cubicBezTo>
                <a:cubicBezTo>
                  <a:pt x="1111" y="342"/>
                  <a:pt x="1109" y="342"/>
                  <a:pt x="1110" y="339"/>
                </a:cubicBezTo>
                <a:cubicBezTo>
                  <a:pt x="1115" y="336"/>
                  <a:pt x="1120" y="333"/>
                  <a:pt x="1126" y="330"/>
                </a:cubicBezTo>
                <a:cubicBezTo>
                  <a:pt x="1125" y="323"/>
                  <a:pt x="1139" y="315"/>
                  <a:pt x="1144" y="318"/>
                </a:cubicBezTo>
                <a:cubicBezTo>
                  <a:pt x="1143" y="320"/>
                  <a:pt x="1139" y="320"/>
                  <a:pt x="1138" y="322"/>
                </a:cubicBezTo>
                <a:cubicBezTo>
                  <a:pt x="1147" y="322"/>
                  <a:pt x="1152" y="319"/>
                  <a:pt x="1158" y="315"/>
                </a:cubicBezTo>
                <a:cubicBezTo>
                  <a:pt x="1156" y="304"/>
                  <a:pt x="1167" y="311"/>
                  <a:pt x="1167" y="304"/>
                </a:cubicBezTo>
                <a:cubicBezTo>
                  <a:pt x="1159" y="307"/>
                  <a:pt x="1154" y="304"/>
                  <a:pt x="1147" y="308"/>
                </a:cubicBezTo>
                <a:cubicBezTo>
                  <a:pt x="1144" y="309"/>
                  <a:pt x="1142" y="315"/>
                  <a:pt x="1139" y="316"/>
                </a:cubicBezTo>
                <a:cubicBezTo>
                  <a:pt x="1139" y="316"/>
                  <a:pt x="1118" y="311"/>
                  <a:pt x="1116" y="311"/>
                </a:cubicBezTo>
                <a:cubicBezTo>
                  <a:pt x="1115" y="312"/>
                  <a:pt x="1112" y="316"/>
                  <a:pt x="1110" y="316"/>
                </a:cubicBezTo>
                <a:cubicBezTo>
                  <a:pt x="1107" y="317"/>
                  <a:pt x="1104" y="317"/>
                  <a:pt x="1102" y="321"/>
                </a:cubicBezTo>
                <a:cubicBezTo>
                  <a:pt x="1095" y="314"/>
                  <a:pt x="1088" y="326"/>
                  <a:pt x="1081" y="327"/>
                </a:cubicBezTo>
                <a:cubicBezTo>
                  <a:pt x="1076" y="326"/>
                  <a:pt x="1073" y="326"/>
                  <a:pt x="1070" y="324"/>
                </a:cubicBezTo>
                <a:cubicBezTo>
                  <a:pt x="1073" y="318"/>
                  <a:pt x="1078" y="314"/>
                  <a:pt x="1085" y="311"/>
                </a:cubicBezTo>
                <a:cubicBezTo>
                  <a:pt x="1087" y="312"/>
                  <a:pt x="1087" y="314"/>
                  <a:pt x="1089" y="315"/>
                </a:cubicBezTo>
                <a:cubicBezTo>
                  <a:pt x="1089" y="311"/>
                  <a:pt x="1089" y="312"/>
                  <a:pt x="1090" y="309"/>
                </a:cubicBezTo>
                <a:cubicBezTo>
                  <a:pt x="1098" y="307"/>
                  <a:pt x="1102" y="300"/>
                  <a:pt x="1108" y="295"/>
                </a:cubicBezTo>
                <a:cubicBezTo>
                  <a:pt x="1104" y="295"/>
                  <a:pt x="1104" y="297"/>
                  <a:pt x="1102" y="295"/>
                </a:cubicBezTo>
                <a:cubicBezTo>
                  <a:pt x="1107" y="291"/>
                  <a:pt x="1113" y="287"/>
                  <a:pt x="1121" y="285"/>
                </a:cubicBezTo>
                <a:cubicBezTo>
                  <a:pt x="1121" y="289"/>
                  <a:pt x="1124" y="288"/>
                  <a:pt x="1126" y="287"/>
                </a:cubicBezTo>
                <a:cubicBezTo>
                  <a:pt x="1126" y="286"/>
                  <a:pt x="1126" y="283"/>
                  <a:pt x="1125" y="282"/>
                </a:cubicBezTo>
                <a:cubicBezTo>
                  <a:pt x="1125" y="283"/>
                  <a:pt x="1120" y="283"/>
                  <a:pt x="1121" y="282"/>
                </a:cubicBezTo>
                <a:cubicBezTo>
                  <a:pt x="1121" y="281"/>
                  <a:pt x="1120" y="281"/>
                  <a:pt x="1120" y="280"/>
                </a:cubicBezTo>
                <a:cubicBezTo>
                  <a:pt x="1126" y="276"/>
                  <a:pt x="1130" y="273"/>
                  <a:pt x="1130" y="267"/>
                </a:cubicBezTo>
                <a:cubicBezTo>
                  <a:pt x="1126" y="267"/>
                  <a:pt x="1126" y="262"/>
                  <a:pt x="1122" y="262"/>
                </a:cubicBezTo>
                <a:cubicBezTo>
                  <a:pt x="1125" y="256"/>
                  <a:pt x="1132" y="253"/>
                  <a:pt x="1135" y="246"/>
                </a:cubicBezTo>
                <a:cubicBezTo>
                  <a:pt x="1123" y="249"/>
                  <a:pt x="1107" y="239"/>
                  <a:pt x="1098" y="249"/>
                </a:cubicBezTo>
                <a:cubicBezTo>
                  <a:pt x="1100" y="249"/>
                  <a:pt x="1099" y="253"/>
                  <a:pt x="1101" y="254"/>
                </a:cubicBezTo>
                <a:cubicBezTo>
                  <a:pt x="1096" y="256"/>
                  <a:pt x="1087" y="262"/>
                  <a:pt x="1082" y="259"/>
                </a:cubicBezTo>
                <a:cubicBezTo>
                  <a:pt x="1082" y="253"/>
                  <a:pt x="1083" y="249"/>
                  <a:pt x="1088" y="248"/>
                </a:cubicBezTo>
                <a:cubicBezTo>
                  <a:pt x="1093" y="241"/>
                  <a:pt x="1097" y="232"/>
                  <a:pt x="1099" y="224"/>
                </a:cubicBezTo>
                <a:cubicBezTo>
                  <a:pt x="1094" y="223"/>
                  <a:pt x="1092" y="222"/>
                  <a:pt x="1086" y="223"/>
                </a:cubicBezTo>
                <a:cubicBezTo>
                  <a:pt x="1085" y="221"/>
                  <a:pt x="1084" y="219"/>
                  <a:pt x="1083" y="216"/>
                </a:cubicBezTo>
                <a:cubicBezTo>
                  <a:pt x="1085" y="215"/>
                  <a:pt x="1087" y="214"/>
                  <a:pt x="1088" y="212"/>
                </a:cubicBezTo>
                <a:cubicBezTo>
                  <a:pt x="1077" y="213"/>
                  <a:pt x="1065" y="213"/>
                  <a:pt x="1061" y="223"/>
                </a:cubicBezTo>
                <a:cubicBezTo>
                  <a:pt x="1063" y="227"/>
                  <a:pt x="1066" y="228"/>
                  <a:pt x="1067" y="233"/>
                </a:cubicBezTo>
                <a:cubicBezTo>
                  <a:pt x="1062" y="235"/>
                  <a:pt x="1053" y="238"/>
                  <a:pt x="1047" y="235"/>
                </a:cubicBezTo>
                <a:cubicBezTo>
                  <a:pt x="1048" y="233"/>
                  <a:pt x="1050" y="230"/>
                  <a:pt x="1052" y="228"/>
                </a:cubicBezTo>
                <a:cubicBezTo>
                  <a:pt x="1049" y="228"/>
                  <a:pt x="1049" y="232"/>
                  <a:pt x="1046" y="233"/>
                </a:cubicBezTo>
                <a:cubicBezTo>
                  <a:pt x="1046" y="230"/>
                  <a:pt x="1043" y="230"/>
                  <a:pt x="1042" y="229"/>
                </a:cubicBezTo>
                <a:cubicBezTo>
                  <a:pt x="1047" y="219"/>
                  <a:pt x="1049" y="222"/>
                  <a:pt x="1051" y="211"/>
                </a:cubicBezTo>
                <a:cubicBezTo>
                  <a:pt x="1047" y="209"/>
                  <a:pt x="1038" y="216"/>
                  <a:pt x="1035" y="211"/>
                </a:cubicBezTo>
                <a:cubicBezTo>
                  <a:pt x="1035" y="210"/>
                  <a:pt x="1036" y="210"/>
                  <a:pt x="1037" y="208"/>
                </a:cubicBezTo>
                <a:cubicBezTo>
                  <a:pt x="1027" y="209"/>
                  <a:pt x="1025" y="218"/>
                  <a:pt x="1019" y="222"/>
                </a:cubicBezTo>
                <a:cubicBezTo>
                  <a:pt x="1014" y="227"/>
                  <a:pt x="1006" y="228"/>
                  <a:pt x="997" y="229"/>
                </a:cubicBezTo>
                <a:cubicBezTo>
                  <a:pt x="997" y="227"/>
                  <a:pt x="999" y="226"/>
                  <a:pt x="997" y="224"/>
                </a:cubicBezTo>
                <a:cubicBezTo>
                  <a:pt x="988" y="224"/>
                  <a:pt x="984" y="232"/>
                  <a:pt x="973" y="233"/>
                </a:cubicBezTo>
                <a:cubicBezTo>
                  <a:pt x="973" y="229"/>
                  <a:pt x="975" y="229"/>
                  <a:pt x="973" y="226"/>
                </a:cubicBezTo>
                <a:cubicBezTo>
                  <a:pt x="969" y="225"/>
                  <a:pt x="970" y="230"/>
                  <a:pt x="965" y="229"/>
                </a:cubicBezTo>
                <a:cubicBezTo>
                  <a:pt x="965" y="228"/>
                  <a:pt x="964" y="228"/>
                  <a:pt x="964" y="227"/>
                </a:cubicBezTo>
                <a:cubicBezTo>
                  <a:pt x="967" y="224"/>
                  <a:pt x="968" y="220"/>
                  <a:pt x="972" y="220"/>
                </a:cubicBezTo>
                <a:cubicBezTo>
                  <a:pt x="972" y="217"/>
                  <a:pt x="971" y="215"/>
                  <a:pt x="970" y="214"/>
                </a:cubicBezTo>
                <a:cubicBezTo>
                  <a:pt x="972" y="210"/>
                  <a:pt x="976" y="208"/>
                  <a:pt x="981" y="210"/>
                </a:cubicBezTo>
                <a:cubicBezTo>
                  <a:pt x="982" y="203"/>
                  <a:pt x="991" y="205"/>
                  <a:pt x="994" y="200"/>
                </a:cubicBezTo>
                <a:cubicBezTo>
                  <a:pt x="996" y="202"/>
                  <a:pt x="993" y="203"/>
                  <a:pt x="995" y="205"/>
                </a:cubicBezTo>
                <a:cubicBezTo>
                  <a:pt x="1000" y="205"/>
                  <a:pt x="1003" y="198"/>
                  <a:pt x="1007" y="202"/>
                </a:cubicBezTo>
                <a:cubicBezTo>
                  <a:pt x="1006" y="203"/>
                  <a:pt x="1007" y="206"/>
                  <a:pt x="1005" y="207"/>
                </a:cubicBezTo>
                <a:cubicBezTo>
                  <a:pt x="1008" y="208"/>
                  <a:pt x="1008" y="211"/>
                  <a:pt x="1012" y="210"/>
                </a:cubicBezTo>
                <a:cubicBezTo>
                  <a:pt x="1012" y="207"/>
                  <a:pt x="1012" y="207"/>
                  <a:pt x="1012" y="207"/>
                </a:cubicBezTo>
                <a:cubicBezTo>
                  <a:pt x="1012" y="205"/>
                  <a:pt x="1009" y="206"/>
                  <a:pt x="1009" y="205"/>
                </a:cubicBezTo>
                <a:cubicBezTo>
                  <a:pt x="1010" y="202"/>
                  <a:pt x="1011" y="203"/>
                  <a:pt x="1010" y="200"/>
                </a:cubicBezTo>
                <a:cubicBezTo>
                  <a:pt x="1022" y="195"/>
                  <a:pt x="1030" y="186"/>
                  <a:pt x="1037" y="176"/>
                </a:cubicBezTo>
                <a:cubicBezTo>
                  <a:pt x="1021" y="180"/>
                  <a:pt x="1012" y="194"/>
                  <a:pt x="998" y="197"/>
                </a:cubicBezTo>
                <a:cubicBezTo>
                  <a:pt x="1000" y="195"/>
                  <a:pt x="1002" y="194"/>
                  <a:pt x="1004" y="192"/>
                </a:cubicBezTo>
                <a:cubicBezTo>
                  <a:pt x="992" y="198"/>
                  <a:pt x="975" y="200"/>
                  <a:pt x="965" y="209"/>
                </a:cubicBezTo>
                <a:cubicBezTo>
                  <a:pt x="959" y="208"/>
                  <a:pt x="956" y="205"/>
                  <a:pt x="954" y="200"/>
                </a:cubicBezTo>
                <a:cubicBezTo>
                  <a:pt x="956" y="192"/>
                  <a:pt x="966" y="192"/>
                  <a:pt x="969" y="185"/>
                </a:cubicBezTo>
                <a:cubicBezTo>
                  <a:pt x="961" y="190"/>
                  <a:pt x="951" y="197"/>
                  <a:pt x="940" y="196"/>
                </a:cubicBezTo>
                <a:cubicBezTo>
                  <a:pt x="940" y="190"/>
                  <a:pt x="946" y="191"/>
                  <a:pt x="949" y="188"/>
                </a:cubicBezTo>
                <a:cubicBezTo>
                  <a:pt x="945" y="187"/>
                  <a:pt x="941" y="190"/>
                  <a:pt x="939" y="188"/>
                </a:cubicBezTo>
                <a:cubicBezTo>
                  <a:pt x="955" y="185"/>
                  <a:pt x="955" y="167"/>
                  <a:pt x="972" y="168"/>
                </a:cubicBezTo>
                <a:cubicBezTo>
                  <a:pt x="973" y="161"/>
                  <a:pt x="983" y="156"/>
                  <a:pt x="990" y="162"/>
                </a:cubicBezTo>
                <a:cubicBezTo>
                  <a:pt x="1000" y="158"/>
                  <a:pt x="993" y="135"/>
                  <a:pt x="1009" y="139"/>
                </a:cubicBezTo>
                <a:cubicBezTo>
                  <a:pt x="1006" y="143"/>
                  <a:pt x="1004" y="147"/>
                  <a:pt x="1002" y="152"/>
                </a:cubicBezTo>
                <a:cubicBezTo>
                  <a:pt x="1002" y="155"/>
                  <a:pt x="1007" y="157"/>
                  <a:pt x="1004" y="160"/>
                </a:cubicBezTo>
                <a:cubicBezTo>
                  <a:pt x="1010" y="160"/>
                  <a:pt x="1014" y="152"/>
                  <a:pt x="1021" y="155"/>
                </a:cubicBezTo>
                <a:cubicBezTo>
                  <a:pt x="1021" y="158"/>
                  <a:pt x="1018" y="156"/>
                  <a:pt x="1017" y="158"/>
                </a:cubicBezTo>
                <a:cubicBezTo>
                  <a:pt x="1029" y="158"/>
                  <a:pt x="1033" y="150"/>
                  <a:pt x="1038" y="143"/>
                </a:cubicBezTo>
                <a:cubicBezTo>
                  <a:pt x="1034" y="137"/>
                  <a:pt x="1039" y="133"/>
                  <a:pt x="1041" y="130"/>
                </a:cubicBezTo>
                <a:cubicBezTo>
                  <a:pt x="1034" y="132"/>
                  <a:pt x="1025" y="134"/>
                  <a:pt x="1022" y="128"/>
                </a:cubicBezTo>
                <a:cubicBezTo>
                  <a:pt x="1024" y="126"/>
                  <a:pt x="1025" y="125"/>
                  <a:pt x="1027" y="124"/>
                </a:cubicBezTo>
                <a:cubicBezTo>
                  <a:pt x="1024" y="123"/>
                  <a:pt x="1021" y="121"/>
                  <a:pt x="1016" y="122"/>
                </a:cubicBezTo>
                <a:cubicBezTo>
                  <a:pt x="1016" y="121"/>
                  <a:pt x="1017" y="120"/>
                  <a:pt x="1017" y="119"/>
                </a:cubicBezTo>
                <a:cubicBezTo>
                  <a:pt x="1014" y="118"/>
                  <a:pt x="1010" y="119"/>
                  <a:pt x="1007" y="121"/>
                </a:cubicBezTo>
                <a:cubicBezTo>
                  <a:pt x="1011" y="128"/>
                  <a:pt x="1002" y="129"/>
                  <a:pt x="997" y="131"/>
                </a:cubicBezTo>
                <a:cubicBezTo>
                  <a:pt x="997" y="128"/>
                  <a:pt x="1000" y="129"/>
                  <a:pt x="1000" y="127"/>
                </a:cubicBezTo>
                <a:cubicBezTo>
                  <a:pt x="997" y="126"/>
                  <a:pt x="993" y="128"/>
                  <a:pt x="992" y="126"/>
                </a:cubicBezTo>
                <a:cubicBezTo>
                  <a:pt x="990" y="124"/>
                  <a:pt x="993" y="121"/>
                  <a:pt x="991" y="119"/>
                </a:cubicBezTo>
                <a:cubicBezTo>
                  <a:pt x="979" y="119"/>
                  <a:pt x="971" y="128"/>
                  <a:pt x="960" y="125"/>
                </a:cubicBezTo>
                <a:cubicBezTo>
                  <a:pt x="962" y="117"/>
                  <a:pt x="978" y="122"/>
                  <a:pt x="980" y="113"/>
                </a:cubicBezTo>
                <a:cubicBezTo>
                  <a:pt x="976" y="111"/>
                  <a:pt x="976" y="112"/>
                  <a:pt x="978" y="109"/>
                </a:cubicBezTo>
                <a:cubicBezTo>
                  <a:pt x="976" y="107"/>
                  <a:pt x="967" y="113"/>
                  <a:pt x="964" y="108"/>
                </a:cubicBezTo>
                <a:cubicBezTo>
                  <a:pt x="966" y="107"/>
                  <a:pt x="973" y="102"/>
                  <a:pt x="971" y="103"/>
                </a:cubicBezTo>
                <a:cubicBezTo>
                  <a:pt x="963" y="105"/>
                  <a:pt x="956" y="107"/>
                  <a:pt x="949" y="108"/>
                </a:cubicBezTo>
                <a:cubicBezTo>
                  <a:pt x="946" y="106"/>
                  <a:pt x="944" y="104"/>
                  <a:pt x="942" y="101"/>
                </a:cubicBezTo>
                <a:cubicBezTo>
                  <a:pt x="943" y="98"/>
                  <a:pt x="946" y="97"/>
                  <a:pt x="950" y="97"/>
                </a:cubicBezTo>
                <a:cubicBezTo>
                  <a:pt x="949" y="98"/>
                  <a:pt x="948" y="98"/>
                  <a:pt x="949" y="100"/>
                </a:cubicBezTo>
                <a:cubicBezTo>
                  <a:pt x="951" y="99"/>
                  <a:pt x="954" y="99"/>
                  <a:pt x="954" y="97"/>
                </a:cubicBezTo>
                <a:cubicBezTo>
                  <a:pt x="952" y="95"/>
                  <a:pt x="949" y="93"/>
                  <a:pt x="947" y="91"/>
                </a:cubicBezTo>
                <a:cubicBezTo>
                  <a:pt x="937" y="94"/>
                  <a:pt x="931" y="100"/>
                  <a:pt x="928" y="109"/>
                </a:cubicBezTo>
                <a:cubicBezTo>
                  <a:pt x="925" y="108"/>
                  <a:pt x="923" y="106"/>
                  <a:pt x="920" y="105"/>
                </a:cubicBezTo>
                <a:cubicBezTo>
                  <a:pt x="924" y="104"/>
                  <a:pt x="923" y="98"/>
                  <a:pt x="922" y="96"/>
                </a:cubicBezTo>
                <a:cubicBezTo>
                  <a:pt x="921" y="97"/>
                  <a:pt x="922" y="100"/>
                  <a:pt x="920" y="100"/>
                </a:cubicBezTo>
                <a:cubicBezTo>
                  <a:pt x="919" y="100"/>
                  <a:pt x="917" y="100"/>
                  <a:pt x="917" y="101"/>
                </a:cubicBezTo>
                <a:cubicBezTo>
                  <a:pt x="919" y="98"/>
                  <a:pt x="914" y="97"/>
                  <a:pt x="913" y="95"/>
                </a:cubicBezTo>
                <a:cubicBezTo>
                  <a:pt x="902" y="97"/>
                  <a:pt x="897" y="105"/>
                  <a:pt x="885" y="103"/>
                </a:cubicBezTo>
                <a:cubicBezTo>
                  <a:pt x="883" y="100"/>
                  <a:pt x="889" y="98"/>
                  <a:pt x="889" y="95"/>
                </a:cubicBezTo>
                <a:cubicBezTo>
                  <a:pt x="886" y="94"/>
                  <a:pt x="885" y="89"/>
                  <a:pt x="882" y="88"/>
                </a:cubicBezTo>
                <a:cubicBezTo>
                  <a:pt x="882" y="87"/>
                  <a:pt x="888" y="86"/>
                  <a:pt x="885" y="85"/>
                </a:cubicBezTo>
                <a:cubicBezTo>
                  <a:pt x="881" y="88"/>
                  <a:pt x="880" y="82"/>
                  <a:pt x="876" y="85"/>
                </a:cubicBezTo>
                <a:cubicBezTo>
                  <a:pt x="864" y="96"/>
                  <a:pt x="859" y="114"/>
                  <a:pt x="848" y="126"/>
                </a:cubicBezTo>
                <a:cubicBezTo>
                  <a:pt x="848" y="132"/>
                  <a:pt x="848" y="132"/>
                  <a:pt x="848" y="132"/>
                </a:cubicBezTo>
                <a:cubicBezTo>
                  <a:pt x="843" y="134"/>
                  <a:pt x="831" y="140"/>
                  <a:pt x="830" y="129"/>
                </a:cubicBezTo>
                <a:cubicBezTo>
                  <a:pt x="827" y="131"/>
                  <a:pt x="824" y="128"/>
                  <a:pt x="819" y="128"/>
                </a:cubicBezTo>
                <a:cubicBezTo>
                  <a:pt x="817" y="127"/>
                  <a:pt x="820" y="124"/>
                  <a:pt x="819" y="123"/>
                </a:cubicBezTo>
                <a:cubicBezTo>
                  <a:pt x="816" y="123"/>
                  <a:pt x="815" y="125"/>
                  <a:pt x="814" y="122"/>
                </a:cubicBezTo>
                <a:cubicBezTo>
                  <a:pt x="816" y="117"/>
                  <a:pt x="813" y="115"/>
                  <a:pt x="814" y="113"/>
                </a:cubicBezTo>
                <a:cubicBezTo>
                  <a:pt x="803" y="117"/>
                  <a:pt x="788" y="117"/>
                  <a:pt x="783" y="128"/>
                </a:cubicBezTo>
                <a:cubicBezTo>
                  <a:pt x="780" y="127"/>
                  <a:pt x="776" y="129"/>
                  <a:pt x="778" y="130"/>
                </a:cubicBezTo>
                <a:cubicBezTo>
                  <a:pt x="787" y="126"/>
                  <a:pt x="797" y="127"/>
                  <a:pt x="805" y="121"/>
                </a:cubicBezTo>
                <a:cubicBezTo>
                  <a:pt x="806" y="122"/>
                  <a:pt x="809" y="123"/>
                  <a:pt x="809" y="125"/>
                </a:cubicBezTo>
                <a:cubicBezTo>
                  <a:pt x="807" y="125"/>
                  <a:pt x="806" y="127"/>
                  <a:pt x="806" y="128"/>
                </a:cubicBezTo>
                <a:cubicBezTo>
                  <a:pt x="808" y="130"/>
                  <a:pt x="811" y="127"/>
                  <a:pt x="811" y="128"/>
                </a:cubicBezTo>
                <a:cubicBezTo>
                  <a:pt x="808" y="130"/>
                  <a:pt x="807" y="133"/>
                  <a:pt x="808" y="137"/>
                </a:cubicBezTo>
                <a:cubicBezTo>
                  <a:pt x="804" y="138"/>
                  <a:pt x="798" y="138"/>
                  <a:pt x="794" y="137"/>
                </a:cubicBezTo>
                <a:cubicBezTo>
                  <a:pt x="792" y="137"/>
                  <a:pt x="794" y="141"/>
                  <a:pt x="792" y="141"/>
                </a:cubicBezTo>
                <a:cubicBezTo>
                  <a:pt x="781" y="142"/>
                  <a:pt x="775" y="147"/>
                  <a:pt x="769" y="153"/>
                </a:cubicBezTo>
                <a:cubicBezTo>
                  <a:pt x="761" y="150"/>
                  <a:pt x="756" y="155"/>
                  <a:pt x="750" y="157"/>
                </a:cubicBezTo>
                <a:cubicBezTo>
                  <a:pt x="750" y="161"/>
                  <a:pt x="753" y="161"/>
                  <a:pt x="753" y="165"/>
                </a:cubicBezTo>
                <a:cubicBezTo>
                  <a:pt x="757" y="164"/>
                  <a:pt x="759" y="160"/>
                  <a:pt x="762" y="158"/>
                </a:cubicBezTo>
                <a:cubicBezTo>
                  <a:pt x="764" y="160"/>
                  <a:pt x="768" y="160"/>
                  <a:pt x="770" y="162"/>
                </a:cubicBezTo>
                <a:cubicBezTo>
                  <a:pt x="759" y="170"/>
                  <a:pt x="749" y="184"/>
                  <a:pt x="731" y="179"/>
                </a:cubicBezTo>
                <a:cubicBezTo>
                  <a:pt x="727" y="172"/>
                  <a:pt x="723" y="166"/>
                  <a:pt x="722" y="156"/>
                </a:cubicBezTo>
                <a:cubicBezTo>
                  <a:pt x="714" y="156"/>
                  <a:pt x="714" y="142"/>
                  <a:pt x="716" y="138"/>
                </a:cubicBezTo>
                <a:cubicBezTo>
                  <a:pt x="719" y="129"/>
                  <a:pt x="741" y="128"/>
                  <a:pt x="735" y="115"/>
                </a:cubicBezTo>
                <a:cubicBezTo>
                  <a:pt x="734" y="114"/>
                  <a:pt x="731" y="115"/>
                  <a:pt x="729" y="115"/>
                </a:cubicBezTo>
                <a:cubicBezTo>
                  <a:pt x="723" y="109"/>
                  <a:pt x="723" y="96"/>
                  <a:pt x="715" y="94"/>
                </a:cubicBezTo>
                <a:cubicBezTo>
                  <a:pt x="712" y="93"/>
                  <a:pt x="709" y="98"/>
                  <a:pt x="707" y="93"/>
                </a:cubicBezTo>
                <a:cubicBezTo>
                  <a:pt x="714" y="88"/>
                  <a:pt x="716" y="77"/>
                  <a:pt x="721" y="70"/>
                </a:cubicBezTo>
                <a:cubicBezTo>
                  <a:pt x="708" y="72"/>
                  <a:pt x="691" y="71"/>
                  <a:pt x="678" y="76"/>
                </a:cubicBezTo>
                <a:cubicBezTo>
                  <a:pt x="679" y="74"/>
                  <a:pt x="682" y="74"/>
                  <a:pt x="682" y="72"/>
                </a:cubicBezTo>
                <a:cubicBezTo>
                  <a:pt x="678" y="74"/>
                  <a:pt x="676" y="74"/>
                  <a:pt x="672" y="75"/>
                </a:cubicBezTo>
                <a:cubicBezTo>
                  <a:pt x="672" y="77"/>
                  <a:pt x="672" y="79"/>
                  <a:pt x="673" y="80"/>
                </a:cubicBezTo>
                <a:cubicBezTo>
                  <a:pt x="668" y="83"/>
                  <a:pt x="661" y="91"/>
                  <a:pt x="655" y="87"/>
                </a:cubicBezTo>
                <a:cubicBezTo>
                  <a:pt x="648" y="89"/>
                  <a:pt x="648" y="97"/>
                  <a:pt x="640" y="98"/>
                </a:cubicBezTo>
                <a:cubicBezTo>
                  <a:pt x="638" y="96"/>
                  <a:pt x="641" y="96"/>
                  <a:pt x="639" y="95"/>
                </a:cubicBezTo>
                <a:cubicBezTo>
                  <a:pt x="634" y="108"/>
                  <a:pt x="620" y="113"/>
                  <a:pt x="611" y="123"/>
                </a:cubicBezTo>
                <a:cubicBezTo>
                  <a:pt x="615" y="123"/>
                  <a:pt x="609" y="127"/>
                  <a:pt x="612" y="128"/>
                </a:cubicBezTo>
                <a:cubicBezTo>
                  <a:pt x="613" y="125"/>
                  <a:pt x="616" y="127"/>
                  <a:pt x="616" y="128"/>
                </a:cubicBezTo>
                <a:cubicBezTo>
                  <a:pt x="612" y="133"/>
                  <a:pt x="604" y="133"/>
                  <a:pt x="598" y="136"/>
                </a:cubicBezTo>
                <a:cubicBezTo>
                  <a:pt x="591" y="128"/>
                  <a:pt x="572" y="131"/>
                  <a:pt x="566" y="137"/>
                </a:cubicBezTo>
                <a:cubicBezTo>
                  <a:pt x="537" y="144"/>
                  <a:pt x="518" y="160"/>
                  <a:pt x="491" y="170"/>
                </a:cubicBezTo>
                <a:cubicBezTo>
                  <a:pt x="489" y="168"/>
                  <a:pt x="486" y="167"/>
                  <a:pt x="484" y="166"/>
                </a:cubicBezTo>
                <a:cubicBezTo>
                  <a:pt x="486" y="164"/>
                  <a:pt x="486" y="158"/>
                  <a:pt x="484" y="156"/>
                </a:cubicBezTo>
                <a:cubicBezTo>
                  <a:pt x="480" y="156"/>
                  <a:pt x="480" y="159"/>
                  <a:pt x="477" y="159"/>
                </a:cubicBezTo>
                <a:cubicBezTo>
                  <a:pt x="477" y="155"/>
                  <a:pt x="480" y="153"/>
                  <a:pt x="480" y="150"/>
                </a:cubicBezTo>
                <a:cubicBezTo>
                  <a:pt x="454" y="144"/>
                  <a:pt x="433" y="163"/>
                  <a:pt x="415" y="167"/>
                </a:cubicBezTo>
                <a:cubicBezTo>
                  <a:pt x="424" y="161"/>
                  <a:pt x="430" y="153"/>
                  <a:pt x="438" y="148"/>
                </a:cubicBezTo>
                <a:cubicBezTo>
                  <a:pt x="439" y="145"/>
                  <a:pt x="437" y="146"/>
                  <a:pt x="437" y="143"/>
                </a:cubicBezTo>
                <a:cubicBezTo>
                  <a:pt x="438" y="143"/>
                  <a:pt x="440" y="142"/>
                  <a:pt x="442" y="142"/>
                </a:cubicBezTo>
                <a:cubicBezTo>
                  <a:pt x="442" y="130"/>
                  <a:pt x="459" y="133"/>
                  <a:pt x="461" y="123"/>
                </a:cubicBezTo>
                <a:cubicBezTo>
                  <a:pt x="461" y="120"/>
                  <a:pt x="456" y="121"/>
                  <a:pt x="455" y="118"/>
                </a:cubicBezTo>
                <a:cubicBezTo>
                  <a:pt x="454" y="114"/>
                  <a:pt x="456" y="112"/>
                  <a:pt x="456" y="108"/>
                </a:cubicBezTo>
                <a:cubicBezTo>
                  <a:pt x="451" y="103"/>
                  <a:pt x="446" y="105"/>
                  <a:pt x="441" y="106"/>
                </a:cubicBezTo>
                <a:cubicBezTo>
                  <a:pt x="426" y="109"/>
                  <a:pt x="417" y="110"/>
                  <a:pt x="406" y="115"/>
                </a:cubicBezTo>
                <a:cubicBezTo>
                  <a:pt x="401" y="117"/>
                  <a:pt x="397" y="121"/>
                  <a:pt x="391" y="123"/>
                </a:cubicBezTo>
                <a:cubicBezTo>
                  <a:pt x="387" y="124"/>
                  <a:pt x="383" y="124"/>
                  <a:pt x="380" y="125"/>
                </a:cubicBezTo>
                <a:cubicBezTo>
                  <a:pt x="340" y="136"/>
                  <a:pt x="304" y="163"/>
                  <a:pt x="273" y="177"/>
                </a:cubicBezTo>
                <a:cubicBezTo>
                  <a:pt x="273" y="176"/>
                  <a:pt x="273" y="175"/>
                  <a:pt x="272" y="175"/>
                </a:cubicBezTo>
                <a:cubicBezTo>
                  <a:pt x="271" y="177"/>
                  <a:pt x="271" y="178"/>
                  <a:pt x="270" y="179"/>
                </a:cubicBezTo>
                <a:cubicBezTo>
                  <a:pt x="252" y="188"/>
                  <a:pt x="234" y="197"/>
                  <a:pt x="220" y="210"/>
                </a:cubicBezTo>
                <a:cubicBezTo>
                  <a:pt x="225" y="224"/>
                  <a:pt x="199" y="227"/>
                  <a:pt x="196" y="237"/>
                </a:cubicBezTo>
                <a:cubicBezTo>
                  <a:pt x="198" y="237"/>
                  <a:pt x="201" y="236"/>
                  <a:pt x="203" y="237"/>
                </a:cubicBezTo>
                <a:cubicBezTo>
                  <a:pt x="197" y="239"/>
                  <a:pt x="194" y="243"/>
                  <a:pt x="190" y="246"/>
                </a:cubicBezTo>
                <a:cubicBezTo>
                  <a:pt x="202" y="242"/>
                  <a:pt x="216" y="236"/>
                  <a:pt x="226" y="241"/>
                </a:cubicBezTo>
                <a:cubicBezTo>
                  <a:pt x="224" y="244"/>
                  <a:pt x="219" y="244"/>
                  <a:pt x="219" y="249"/>
                </a:cubicBezTo>
                <a:cubicBezTo>
                  <a:pt x="227" y="247"/>
                  <a:pt x="229" y="247"/>
                  <a:pt x="238" y="246"/>
                </a:cubicBezTo>
                <a:cubicBezTo>
                  <a:pt x="238" y="244"/>
                  <a:pt x="237" y="242"/>
                  <a:pt x="239" y="242"/>
                </a:cubicBezTo>
                <a:cubicBezTo>
                  <a:pt x="247" y="246"/>
                  <a:pt x="251" y="236"/>
                  <a:pt x="258" y="235"/>
                </a:cubicBezTo>
                <a:cubicBezTo>
                  <a:pt x="261" y="240"/>
                  <a:pt x="269" y="242"/>
                  <a:pt x="267" y="249"/>
                </a:cubicBezTo>
                <a:cubicBezTo>
                  <a:pt x="272" y="253"/>
                  <a:pt x="282" y="242"/>
                  <a:pt x="282" y="252"/>
                </a:cubicBezTo>
                <a:cubicBezTo>
                  <a:pt x="289" y="251"/>
                  <a:pt x="293" y="255"/>
                  <a:pt x="298" y="257"/>
                </a:cubicBezTo>
                <a:cubicBezTo>
                  <a:pt x="298" y="258"/>
                  <a:pt x="297" y="259"/>
                  <a:pt x="297" y="260"/>
                </a:cubicBezTo>
                <a:cubicBezTo>
                  <a:pt x="300" y="260"/>
                  <a:pt x="308" y="256"/>
                  <a:pt x="308" y="261"/>
                </a:cubicBezTo>
                <a:cubicBezTo>
                  <a:pt x="278" y="290"/>
                  <a:pt x="235" y="307"/>
                  <a:pt x="198" y="329"/>
                </a:cubicBezTo>
                <a:cubicBezTo>
                  <a:pt x="198" y="326"/>
                  <a:pt x="195" y="328"/>
                  <a:pt x="193" y="328"/>
                </a:cubicBezTo>
                <a:cubicBezTo>
                  <a:pt x="193" y="333"/>
                  <a:pt x="193" y="333"/>
                  <a:pt x="193" y="333"/>
                </a:cubicBezTo>
                <a:cubicBezTo>
                  <a:pt x="183" y="339"/>
                  <a:pt x="172" y="344"/>
                  <a:pt x="160" y="343"/>
                </a:cubicBezTo>
                <a:cubicBezTo>
                  <a:pt x="159" y="346"/>
                  <a:pt x="160" y="345"/>
                  <a:pt x="160" y="349"/>
                </a:cubicBezTo>
                <a:cubicBezTo>
                  <a:pt x="157" y="350"/>
                  <a:pt x="155" y="353"/>
                  <a:pt x="152" y="354"/>
                </a:cubicBezTo>
                <a:cubicBezTo>
                  <a:pt x="143" y="348"/>
                  <a:pt x="138" y="361"/>
                  <a:pt x="130" y="358"/>
                </a:cubicBezTo>
                <a:cubicBezTo>
                  <a:pt x="127" y="373"/>
                  <a:pt x="112" y="371"/>
                  <a:pt x="104" y="380"/>
                </a:cubicBezTo>
                <a:cubicBezTo>
                  <a:pt x="100" y="377"/>
                  <a:pt x="95" y="382"/>
                  <a:pt x="97" y="388"/>
                </a:cubicBezTo>
                <a:cubicBezTo>
                  <a:pt x="90" y="391"/>
                  <a:pt x="86" y="391"/>
                  <a:pt x="79" y="389"/>
                </a:cubicBezTo>
                <a:cubicBezTo>
                  <a:pt x="76" y="393"/>
                  <a:pt x="72" y="396"/>
                  <a:pt x="65" y="394"/>
                </a:cubicBezTo>
                <a:cubicBezTo>
                  <a:pt x="64" y="397"/>
                  <a:pt x="61" y="400"/>
                  <a:pt x="63" y="404"/>
                </a:cubicBezTo>
                <a:cubicBezTo>
                  <a:pt x="62" y="402"/>
                  <a:pt x="64" y="401"/>
                  <a:pt x="66" y="402"/>
                </a:cubicBezTo>
                <a:cubicBezTo>
                  <a:pt x="63" y="411"/>
                  <a:pt x="51" y="417"/>
                  <a:pt x="48" y="424"/>
                </a:cubicBezTo>
                <a:cubicBezTo>
                  <a:pt x="52" y="424"/>
                  <a:pt x="57" y="420"/>
                  <a:pt x="60" y="422"/>
                </a:cubicBezTo>
                <a:cubicBezTo>
                  <a:pt x="60" y="425"/>
                  <a:pt x="56" y="424"/>
                  <a:pt x="56" y="427"/>
                </a:cubicBezTo>
                <a:cubicBezTo>
                  <a:pt x="62" y="428"/>
                  <a:pt x="74" y="422"/>
                  <a:pt x="78" y="429"/>
                </a:cubicBezTo>
                <a:cubicBezTo>
                  <a:pt x="77" y="430"/>
                  <a:pt x="76" y="432"/>
                  <a:pt x="76" y="435"/>
                </a:cubicBezTo>
                <a:cubicBezTo>
                  <a:pt x="81" y="441"/>
                  <a:pt x="92" y="436"/>
                  <a:pt x="97" y="434"/>
                </a:cubicBezTo>
                <a:cubicBezTo>
                  <a:pt x="97" y="435"/>
                  <a:pt x="97" y="435"/>
                  <a:pt x="98" y="436"/>
                </a:cubicBezTo>
                <a:cubicBezTo>
                  <a:pt x="99" y="440"/>
                  <a:pt x="96" y="440"/>
                  <a:pt x="96" y="442"/>
                </a:cubicBezTo>
                <a:cubicBezTo>
                  <a:pt x="104" y="446"/>
                  <a:pt x="118" y="444"/>
                  <a:pt x="118" y="456"/>
                </a:cubicBezTo>
                <a:cubicBezTo>
                  <a:pt x="141" y="448"/>
                  <a:pt x="161" y="432"/>
                  <a:pt x="185" y="422"/>
                </a:cubicBezTo>
                <a:cubicBezTo>
                  <a:pt x="185" y="430"/>
                  <a:pt x="181" y="436"/>
                  <a:pt x="176" y="440"/>
                </a:cubicBezTo>
                <a:cubicBezTo>
                  <a:pt x="178" y="440"/>
                  <a:pt x="181" y="439"/>
                  <a:pt x="181" y="441"/>
                </a:cubicBezTo>
                <a:cubicBezTo>
                  <a:pt x="178" y="445"/>
                  <a:pt x="175" y="449"/>
                  <a:pt x="170" y="451"/>
                </a:cubicBezTo>
                <a:cubicBezTo>
                  <a:pt x="169" y="456"/>
                  <a:pt x="164" y="461"/>
                  <a:pt x="159" y="459"/>
                </a:cubicBezTo>
                <a:cubicBezTo>
                  <a:pt x="153" y="466"/>
                  <a:pt x="156" y="482"/>
                  <a:pt x="146" y="488"/>
                </a:cubicBezTo>
                <a:cubicBezTo>
                  <a:pt x="143" y="486"/>
                  <a:pt x="143" y="491"/>
                  <a:pt x="141" y="492"/>
                </a:cubicBezTo>
                <a:cubicBezTo>
                  <a:pt x="145" y="493"/>
                  <a:pt x="153" y="487"/>
                  <a:pt x="156" y="494"/>
                </a:cubicBezTo>
                <a:cubicBezTo>
                  <a:pt x="157" y="498"/>
                  <a:pt x="152" y="496"/>
                  <a:pt x="152" y="500"/>
                </a:cubicBezTo>
                <a:cubicBezTo>
                  <a:pt x="158" y="500"/>
                  <a:pt x="166" y="497"/>
                  <a:pt x="167" y="503"/>
                </a:cubicBezTo>
                <a:cubicBezTo>
                  <a:pt x="163" y="508"/>
                  <a:pt x="154" y="509"/>
                  <a:pt x="150" y="514"/>
                </a:cubicBezTo>
                <a:cubicBezTo>
                  <a:pt x="158" y="511"/>
                  <a:pt x="180" y="494"/>
                  <a:pt x="177" y="515"/>
                </a:cubicBezTo>
                <a:cubicBezTo>
                  <a:pt x="184" y="519"/>
                  <a:pt x="191" y="507"/>
                  <a:pt x="196" y="512"/>
                </a:cubicBezTo>
                <a:cubicBezTo>
                  <a:pt x="196" y="514"/>
                  <a:pt x="194" y="513"/>
                  <a:pt x="195" y="516"/>
                </a:cubicBezTo>
                <a:cubicBezTo>
                  <a:pt x="197" y="516"/>
                  <a:pt x="198" y="518"/>
                  <a:pt x="199" y="519"/>
                </a:cubicBezTo>
                <a:cubicBezTo>
                  <a:pt x="202" y="531"/>
                  <a:pt x="200" y="545"/>
                  <a:pt x="185" y="547"/>
                </a:cubicBezTo>
                <a:cubicBezTo>
                  <a:pt x="183" y="545"/>
                  <a:pt x="180" y="544"/>
                  <a:pt x="181" y="539"/>
                </a:cubicBezTo>
                <a:cubicBezTo>
                  <a:pt x="180" y="539"/>
                  <a:pt x="176" y="540"/>
                  <a:pt x="176" y="538"/>
                </a:cubicBezTo>
                <a:cubicBezTo>
                  <a:pt x="174" y="534"/>
                  <a:pt x="179" y="533"/>
                  <a:pt x="183" y="534"/>
                </a:cubicBezTo>
                <a:cubicBezTo>
                  <a:pt x="182" y="531"/>
                  <a:pt x="183" y="530"/>
                  <a:pt x="184" y="528"/>
                </a:cubicBezTo>
                <a:cubicBezTo>
                  <a:pt x="170" y="529"/>
                  <a:pt x="162" y="535"/>
                  <a:pt x="152" y="540"/>
                </a:cubicBezTo>
                <a:cubicBezTo>
                  <a:pt x="157" y="544"/>
                  <a:pt x="155" y="556"/>
                  <a:pt x="154" y="561"/>
                </a:cubicBezTo>
                <a:cubicBezTo>
                  <a:pt x="159" y="559"/>
                  <a:pt x="166" y="561"/>
                  <a:pt x="173" y="560"/>
                </a:cubicBezTo>
                <a:cubicBezTo>
                  <a:pt x="172" y="564"/>
                  <a:pt x="168" y="564"/>
                  <a:pt x="168" y="569"/>
                </a:cubicBezTo>
                <a:cubicBezTo>
                  <a:pt x="173" y="570"/>
                  <a:pt x="183" y="570"/>
                  <a:pt x="184" y="563"/>
                </a:cubicBezTo>
                <a:cubicBezTo>
                  <a:pt x="181" y="563"/>
                  <a:pt x="175" y="566"/>
                  <a:pt x="174" y="562"/>
                </a:cubicBezTo>
                <a:cubicBezTo>
                  <a:pt x="178" y="558"/>
                  <a:pt x="181" y="560"/>
                  <a:pt x="187" y="559"/>
                </a:cubicBezTo>
                <a:cubicBezTo>
                  <a:pt x="188" y="546"/>
                  <a:pt x="202" y="543"/>
                  <a:pt x="209" y="540"/>
                </a:cubicBezTo>
                <a:cubicBezTo>
                  <a:pt x="209" y="542"/>
                  <a:pt x="207" y="542"/>
                  <a:pt x="207" y="544"/>
                </a:cubicBezTo>
                <a:cubicBezTo>
                  <a:pt x="208" y="544"/>
                  <a:pt x="209" y="544"/>
                  <a:pt x="209" y="546"/>
                </a:cubicBezTo>
                <a:cubicBezTo>
                  <a:pt x="208" y="547"/>
                  <a:pt x="207" y="549"/>
                  <a:pt x="206" y="550"/>
                </a:cubicBezTo>
                <a:cubicBezTo>
                  <a:pt x="212" y="550"/>
                  <a:pt x="215" y="547"/>
                  <a:pt x="219" y="545"/>
                </a:cubicBezTo>
                <a:cubicBezTo>
                  <a:pt x="221" y="547"/>
                  <a:pt x="223" y="545"/>
                  <a:pt x="225" y="547"/>
                </a:cubicBezTo>
                <a:cubicBezTo>
                  <a:pt x="226" y="540"/>
                  <a:pt x="228" y="536"/>
                  <a:pt x="235" y="535"/>
                </a:cubicBezTo>
                <a:cubicBezTo>
                  <a:pt x="235" y="532"/>
                  <a:pt x="238" y="530"/>
                  <a:pt x="243" y="529"/>
                </a:cubicBezTo>
                <a:cubicBezTo>
                  <a:pt x="243" y="530"/>
                  <a:pt x="242" y="531"/>
                  <a:pt x="243" y="532"/>
                </a:cubicBezTo>
                <a:cubicBezTo>
                  <a:pt x="247" y="532"/>
                  <a:pt x="257" y="528"/>
                  <a:pt x="262" y="533"/>
                </a:cubicBezTo>
                <a:cubicBezTo>
                  <a:pt x="263" y="537"/>
                  <a:pt x="261" y="539"/>
                  <a:pt x="259" y="542"/>
                </a:cubicBezTo>
                <a:cubicBezTo>
                  <a:pt x="262" y="541"/>
                  <a:pt x="262" y="545"/>
                  <a:pt x="262" y="547"/>
                </a:cubicBezTo>
                <a:cubicBezTo>
                  <a:pt x="261" y="549"/>
                  <a:pt x="260" y="552"/>
                  <a:pt x="258" y="553"/>
                </a:cubicBezTo>
                <a:cubicBezTo>
                  <a:pt x="244" y="550"/>
                  <a:pt x="243" y="562"/>
                  <a:pt x="237" y="566"/>
                </a:cubicBezTo>
                <a:cubicBezTo>
                  <a:pt x="233" y="568"/>
                  <a:pt x="230" y="568"/>
                  <a:pt x="229" y="573"/>
                </a:cubicBezTo>
                <a:cubicBezTo>
                  <a:pt x="230" y="573"/>
                  <a:pt x="232" y="572"/>
                  <a:pt x="231" y="574"/>
                </a:cubicBezTo>
                <a:cubicBezTo>
                  <a:pt x="227" y="580"/>
                  <a:pt x="221" y="583"/>
                  <a:pt x="221" y="592"/>
                </a:cubicBezTo>
                <a:cubicBezTo>
                  <a:pt x="225" y="596"/>
                  <a:pt x="220" y="604"/>
                  <a:pt x="215" y="603"/>
                </a:cubicBezTo>
                <a:cubicBezTo>
                  <a:pt x="217" y="607"/>
                  <a:pt x="215" y="608"/>
                  <a:pt x="214" y="611"/>
                </a:cubicBezTo>
                <a:cubicBezTo>
                  <a:pt x="221" y="612"/>
                  <a:pt x="227" y="616"/>
                  <a:pt x="233" y="617"/>
                </a:cubicBezTo>
                <a:cubicBezTo>
                  <a:pt x="241" y="619"/>
                  <a:pt x="252" y="615"/>
                  <a:pt x="259" y="615"/>
                </a:cubicBezTo>
                <a:cubicBezTo>
                  <a:pt x="265" y="615"/>
                  <a:pt x="273" y="622"/>
                  <a:pt x="281" y="619"/>
                </a:cubicBezTo>
                <a:cubicBezTo>
                  <a:pt x="269" y="621"/>
                  <a:pt x="263" y="628"/>
                  <a:pt x="255" y="634"/>
                </a:cubicBezTo>
                <a:cubicBezTo>
                  <a:pt x="232" y="636"/>
                  <a:pt x="212" y="624"/>
                  <a:pt x="196" y="630"/>
                </a:cubicBezTo>
                <a:cubicBezTo>
                  <a:pt x="192" y="641"/>
                  <a:pt x="209" y="638"/>
                  <a:pt x="204" y="645"/>
                </a:cubicBezTo>
                <a:cubicBezTo>
                  <a:pt x="208" y="642"/>
                  <a:pt x="217" y="644"/>
                  <a:pt x="218" y="650"/>
                </a:cubicBezTo>
                <a:cubicBezTo>
                  <a:pt x="210" y="649"/>
                  <a:pt x="209" y="655"/>
                  <a:pt x="206" y="658"/>
                </a:cubicBezTo>
                <a:cubicBezTo>
                  <a:pt x="211" y="655"/>
                  <a:pt x="218" y="655"/>
                  <a:pt x="219" y="648"/>
                </a:cubicBezTo>
                <a:cubicBezTo>
                  <a:pt x="223" y="649"/>
                  <a:pt x="221" y="651"/>
                  <a:pt x="222" y="652"/>
                </a:cubicBezTo>
                <a:cubicBezTo>
                  <a:pt x="222" y="651"/>
                  <a:pt x="224" y="651"/>
                  <a:pt x="225" y="651"/>
                </a:cubicBezTo>
                <a:cubicBezTo>
                  <a:pt x="234" y="657"/>
                  <a:pt x="249" y="651"/>
                  <a:pt x="256" y="658"/>
                </a:cubicBezTo>
                <a:cubicBezTo>
                  <a:pt x="252" y="671"/>
                  <a:pt x="237" y="674"/>
                  <a:pt x="234" y="689"/>
                </a:cubicBezTo>
                <a:cubicBezTo>
                  <a:pt x="231" y="688"/>
                  <a:pt x="231" y="690"/>
                  <a:pt x="229" y="691"/>
                </a:cubicBezTo>
                <a:cubicBezTo>
                  <a:pt x="230" y="694"/>
                  <a:pt x="231" y="697"/>
                  <a:pt x="230" y="701"/>
                </a:cubicBezTo>
                <a:cubicBezTo>
                  <a:pt x="218" y="704"/>
                  <a:pt x="215" y="717"/>
                  <a:pt x="201" y="719"/>
                </a:cubicBezTo>
                <a:cubicBezTo>
                  <a:pt x="198" y="725"/>
                  <a:pt x="196" y="728"/>
                  <a:pt x="196" y="735"/>
                </a:cubicBezTo>
                <a:cubicBezTo>
                  <a:pt x="186" y="742"/>
                  <a:pt x="177" y="752"/>
                  <a:pt x="177" y="765"/>
                </a:cubicBezTo>
                <a:cubicBezTo>
                  <a:pt x="178" y="767"/>
                  <a:pt x="183" y="764"/>
                  <a:pt x="183" y="766"/>
                </a:cubicBezTo>
                <a:cubicBezTo>
                  <a:pt x="181" y="766"/>
                  <a:pt x="182" y="768"/>
                  <a:pt x="183" y="769"/>
                </a:cubicBezTo>
                <a:cubicBezTo>
                  <a:pt x="180" y="769"/>
                  <a:pt x="179" y="770"/>
                  <a:pt x="177" y="771"/>
                </a:cubicBezTo>
                <a:cubicBezTo>
                  <a:pt x="180" y="773"/>
                  <a:pt x="184" y="772"/>
                  <a:pt x="186" y="774"/>
                </a:cubicBezTo>
                <a:cubicBezTo>
                  <a:pt x="185" y="776"/>
                  <a:pt x="180" y="776"/>
                  <a:pt x="179" y="779"/>
                </a:cubicBezTo>
                <a:cubicBezTo>
                  <a:pt x="185" y="779"/>
                  <a:pt x="190" y="779"/>
                  <a:pt x="191" y="774"/>
                </a:cubicBezTo>
                <a:cubicBezTo>
                  <a:pt x="194" y="775"/>
                  <a:pt x="195" y="776"/>
                  <a:pt x="197" y="778"/>
                </a:cubicBezTo>
                <a:cubicBezTo>
                  <a:pt x="197" y="780"/>
                  <a:pt x="195" y="781"/>
                  <a:pt x="194" y="783"/>
                </a:cubicBezTo>
                <a:cubicBezTo>
                  <a:pt x="199" y="780"/>
                  <a:pt x="205" y="777"/>
                  <a:pt x="210" y="781"/>
                </a:cubicBezTo>
                <a:cubicBezTo>
                  <a:pt x="203" y="785"/>
                  <a:pt x="199" y="793"/>
                  <a:pt x="192" y="798"/>
                </a:cubicBezTo>
                <a:cubicBezTo>
                  <a:pt x="188" y="797"/>
                  <a:pt x="187" y="800"/>
                  <a:pt x="184" y="800"/>
                </a:cubicBezTo>
                <a:cubicBezTo>
                  <a:pt x="178" y="811"/>
                  <a:pt x="164" y="813"/>
                  <a:pt x="157" y="821"/>
                </a:cubicBezTo>
                <a:cubicBezTo>
                  <a:pt x="159" y="822"/>
                  <a:pt x="161" y="819"/>
                  <a:pt x="162" y="821"/>
                </a:cubicBezTo>
                <a:cubicBezTo>
                  <a:pt x="162" y="824"/>
                  <a:pt x="161" y="825"/>
                  <a:pt x="161" y="827"/>
                </a:cubicBezTo>
                <a:cubicBezTo>
                  <a:pt x="163" y="827"/>
                  <a:pt x="165" y="828"/>
                  <a:pt x="166" y="829"/>
                </a:cubicBezTo>
                <a:cubicBezTo>
                  <a:pt x="166" y="831"/>
                  <a:pt x="165" y="834"/>
                  <a:pt x="164" y="835"/>
                </a:cubicBezTo>
                <a:cubicBezTo>
                  <a:pt x="167" y="836"/>
                  <a:pt x="167" y="834"/>
                  <a:pt x="170" y="834"/>
                </a:cubicBezTo>
                <a:cubicBezTo>
                  <a:pt x="173" y="836"/>
                  <a:pt x="168" y="839"/>
                  <a:pt x="171" y="840"/>
                </a:cubicBezTo>
                <a:cubicBezTo>
                  <a:pt x="172" y="839"/>
                  <a:pt x="174" y="837"/>
                  <a:pt x="177" y="837"/>
                </a:cubicBezTo>
                <a:cubicBezTo>
                  <a:pt x="174" y="843"/>
                  <a:pt x="166" y="842"/>
                  <a:pt x="165" y="849"/>
                </a:cubicBezTo>
                <a:cubicBezTo>
                  <a:pt x="171" y="853"/>
                  <a:pt x="177" y="848"/>
                  <a:pt x="181" y="844"/>
                </a:cubicBezTo>
                <a:cubicBezTo>
                  <a:pt x="188" y="844"/>
                  <a:pt x="190" y="839"/>
                  <a:pt x="195" y="836"/>
                </a:cubicBezTo>
                <a:cubicBezTo>
                  <a:pt x="194" y="834"/>
                  <a:pt x="192" y="829"/>
                  <a:pt x="195" y="828"/>
                </a:cubicBezTo>
                <a:cubicBezTo>
                  <a:pt x="198" y="829"/>
                  <a:pt x="198" y="828"/>
                  <a:pt x="201" y="828"/>
                </a:cubicBezTo>
                <a:cubicBezTo>
                  <a:pt x="201" y="829"/>
                  <a:pt x="201" y="831"/>
                  <a:pt x="202" y="832"/>
                </a:cubicBezTo>
                <a:cubicBezTo>
                  <a:pt x="204" y="829"/>
                  <a:pt x="209" y="829"/>
                  <a:pt x="212" y="827"/>
                </a:cubicBezTo>
                <a:cubicBezTo>
                  <a:pt x="212" y="828"/>
                  <a:pt x="214" y="828"/>
                  <a:pt x="214" y="829"/>
                </a:cubicBezTo>
                <a:cubicBezTo>
                  <a:pt x="214" y="834"/>
                  <a:pt x="214" y="834"/>
                  <a:pt x="214" y="834"/>
                </a:cubicBezTo>
                <a:cubicBezTo>
                  <a:pt x="207" y="834"/>
                  <a:pt x="206" y="841"/>
                  <a:pt x="201" y="844"/>
                </a:cubicBezTo>
                <a:cubicBezTo>
                  <a:pt x="207" y="841"/>
                  <a:pt x="209" y="842"/>
                  <a:pt x="217" y="843"/>
                </a:cubicBezTo>
                <a:cubicBezTo>
                  <a:pt x="216" y="845"/>
                  <a:pt x="214" y="845"/>
                  <a:pt x="214" y="847"/>
                </a:cubicBezTo>
                <a:cubicBezTo>
                  <a:pt x="215" y="848"/>
                  <a:pt x="217" y="848"/>
                  <a:pt x="218" y="849"/>
                </a:cubicBezTo>
                <a:cubicBezTo>
                  <a:pt x="216" y="853"/>
                  <a:pt x="213" y="860"/>
                  <a:pt x="208" y="860"/>
                </a:cubicBezTo>
                <a:cubicBezTo>
                  <a:pt x="208" y="863"/>
                  <a:pt x="211" y="862"/>
                  <a:pt x="210" y="865"/>
                </a:cubicBezTo>
                <a:cubicBezTo>
                  <a:pt x="197" y="876"/>
                  <a:pt x="185" y="889"/>
                  <a:pt x="169" y="898"/>
                </a:cubicBezTo>
                <a:cubicBezTo>
                  <a:pt x="169" y="897"/>
                  <a:pt x="168" y="897"/>
                  <a:pt x="168" y="896"/>
                </a:cubicBezTo>
                <a:cubicBezTo>
                  <a:pt x="167" y="892"/>
                  <a:pt x="173" y="890"/>
                  <a:pt x="172" y="888"/>
                </a:cubicBezTo>
                <a:cubicBezTo>
                  <a:pt x="165" y="891"/>
                  <a:pt x="162" y="898"/>
                  <a:pt x="154" y="900"/>
                </a:cubicBezTo>
                <a:cubicBezTo>
                  <a:pt x="153" y="903"/>
                  <a:pt x="156" y="906"/>
                  <a:pt x="152" y="908"/>
                </a:cubicBezTo>
                <a:cubicBezTo>
                  <a:pt x="149" y="908"/>
                  <a:pt x="147" y="908"/>
                  <a:pt x="144" y="909"/>
                </a:cubicBezTo>
                <a:cubicBezTo>
                  <a:pt x="141" y="921"/>
                  <a:pt x="124" y="923"/>
                  <a:pt x="119" y="931"/>
                </a:cubicBezTo>
                <a:cubicBezTo>
                  <a:pt x="117" y="931"/>
                  <a:pt x="107" y="936"/>
                  <a:pt x="108" y="939"/>
                </a:cubicBezTo>
                <a:cubicBezTo>
                  <a:pt x="114" y="935"/>
                  <a:pt x="117" y="932"/>
                  <a:pt x="125" y="930"/>
                </a:cubicBezTo>
                <a:cubicBezTo>
                  <a:pt x="124" y="930"/>
                  <a:pt x="123" y="929"/>
                  <a:pt x="123" y="927"/>
                </a:cubicBezTo>
                <a:cubicBezTo>
                  <a:pt x="139" y="919"/>
                  <a:pt x="157" y="910"/>
                  <a:pt x="170" y="901"/>
                </a:cubicBezTo>
                <a:cubicBezTo>
                  <a:pt x="170" y="903"/>
                  <a:pt x="170" y="904"/>
                  <a:pt x="172" y="903"/>
                </a:cubicBezTo>
                <a:cubicBezTo>
                  <a:pt x="174" y="897"/>
                  <a:pt x="179" y="894"/>
                  <a:pt x="185" y="892"/>
                </a:cubicBezTo>
                <a:cubicBezTo>
                  <a:pt x="187" y="891"/>
                  <a:pt x="184" y="888"/>
                  <a:pt x="187" y="887"/>
                </a:cubicBezTo>
                <a:cubicBezTo>
                  <a:pt x="189" y="890"/>
                  <a:pt x="192" y="886"/>
                  <a:pt x="193" y="888"/>
                </a:cubicBezTo>
                <a:cubicBezTo>
                  <a:pt x="193" y="892"/>
                  <a:pt x="190" y="895"/>
                  <a:pt x="187" y="893"/>
                </a:cubicBezTo>
                <a:cubicBezTo>
                  <a:pt x="183" y="898"/>
                  <a:pt x="180" y="903"/>
                  <a:pt x="176" y="908"/>
                </a:cubicBezTo>
                <a:cubicBezTo>
                  <a:pt x="178" y="908"/>
                  <a:pt x="181" y="905"/>
                  <a:pt x="182" y="907"/>
                </a:cubicBezTo>
                <a:cubicBezTo>
                  <a:pt x="183" y="919"/>
                  <a:pt x="166" y="918"/>
                  <a:pt x="164" y="925"/>
                </a:cubicBezTo>
                <a:cubicBezTo>
                  <a:pt x="175" y="921"/>
                  <a:pt x="188" y="915"/>
                  <a:pt x="199" y="914"/>
                </a:cubicBezTo>
                <a:cubicBezTo>
                  <a:pt x="200" y="912"/>
                  <a:pt x="201" y="911"/>
                  <a:pt x="204" y="911"/>
                </a:cubicBezTo>
                <a:cubicBezTo>
                  <a:pt x="204" y="914"/>
                  <a:pt x="201" y="914"/>
                  <a:pt x="199" y="915"/>
                </a:cubicBezTo>
                <a:cubicBezTo>
                  <a:pt x="202" y="915"/>
                  <a:pt x="203" y="916"/>
                  <a:pt x="203" y="918"/>
                </a:cubicBezTo>
                <a:cubicBezTo>
                  <a:pt x="196" y="933"/>
                  <a:pt x="176" y="935"/>
                  <a:pt x="165" y="947"/>
                </a:cubicBezTo>
                <a:cubicBezTo>
                  <a:pt x="170" y="948"/>
                  <a:pt x="172" y="945"/>
                  <a:pt x="174" y="943"/>
                </a:cubicBezTo>
                <a:cubicBezTo>
                  <a:pt x="185" y="944"/>
                  <a:pt x="191" y="934"/>
                  <a:pt x="199" y="929"/>
                </a:cubicBezTo>
                <a:cubicBezTo>
                  <a:pt x="209" y="924"/>
                  <a:pt x="222" y="921"/>
                  <a:pt x="231" y="915"/>
                </a:cubicBezTo>
                <a:cubicBezTo>
                  <a:pt x="232" y="917"/>
                  <a:pt x="234" y="917"/>
                  <a:pt x="236" y="917"/>
                </a:cubicBezTo>
                <a:cubicBezTo>
                  <a:pt x="238" y="916"/>
                  <a:pt x="239" y="915"/>
                  <a:pt x="242" y="915"/>
                </a:cubicBezTo>
                <a:cubicBezTo>
                  <a:pt x="242" y="918"/>
                  <a:pt x="238" y="918"/>
                  <a:pt x="238" y="920"/>
                </a:cubicBezTo>
                <a:cubicBezTo>
                  <a:pt x="240" y="923"/>
                  <a:pt x="245" y="920"/>
                  <a:pt x="247" y="921"/>
                </a:cubicBezTo>
                <a:cubicBezTo>
                  <a:pt x="241" y="923"/>
                  <a:pt x="242" y="927"/>
                  <a:pt x="238" y="930"/>
                </a:cubicBezTo>
                <a:cubicBezTo>
                  <a:pt x="237" y="928"/>
                  <a:pt x="234" y="928"/>
                  <a:pt x="232" y="927"/>
                </a:cubicBezTo>
                <a:cubicBezTo>
                  <a:pt x="231" y="930"/>
                  <a:pt x="228" y="931"/>
                  <a:pt x="225" y="932"/>
                </a:cubicBezTo>
                <a:cubicBezTo>
                  <a:pt x="225" y="934"/>
                  <a:pt x="224" y="938"/>
                  <a:pt x="226" y="939"/>
                </a:cubicBezTo>
                <a:cubicBezTo>
                  <a:pt x="233" y="932"/>
                  <a:pt x="239" y="930"/>
                  <a:pt x="251" y="929"/>
                </a:cubicBezTo>
                <a:cubicBezTo>
                  <a:pt x="250" y="932"/>
                  <a:pt x="252" y="933"/>
                  <a:pt x="251" y="936"/>
                </a:cubicBezTo>
                <a:cubicBezTo>
                  <a:pt x="251" y="936"/>
                  <a:pt x="250" y="937"/>
                  <a:pt x="250" y="937"/>
                </a:cubicBezTo>
                <a:cubicBezTo>
                  <a:pt x="247" y="936"/>
                  <a:pt x="243" y="936"/>
                  <a:pt x="240" y="936"/>
                </a:cubicBezTo>
                <a:cubicBezTo>
                  <a:pt x="234" y="943"/>
                  <a:pt x="227" y="949"/>
                  <a:pt x="221" y="956"/>
                </a:cubicBezTo>
                <a:cubicBezTo>
                  <a:pt x="214" y="957"/>
                  <a:pt x="211" y="962"/>
                  <a:pt x="207" y="966"/>
                </a:cubicBezTo>
                <a:cubicBezTo>
                  <a:pt x="206" y="966"/>
                  <a:pt x="202" y="967"/>
                  <a:pt x="205" y="967"/>
                </a:cubicBezTo>
                <a:cubicBezTo>
                  <a:pt x="212" y="968"/>
                  <a:pt x="212" y="961"/>
                  <a:pt x="220" y="964"/>
                </a:cubicBezTo>
                <a:cubicBezTo>
                  <a:pt x="221" y="958"/>
                  <a:pt x="229" y="960"/>
                  <a:pt x="231" y="956"/>
                </a:cubicBezTo>
                <a:cubicBezTo>
                  <a:pt x="234" y="958"/>
                  <a:pt x="233" y="959"/>
                  <a:pt x="234" y="961"/>
                </a:cubicBezTo>
                <a:cubicBezTo>
                  <a:pt x="234" y="958"/>
                  <a:pt x="238" y="963"/>
                  <a:pt x="237" y="959"/>
                </a:cubicBezTo>
                <a:cubicBezTo>
                  <a:pt x="236" y="958"/>
                  <a:pt x="233" y="960"/>
                  <a:pt x="234" y="955"/>
                </a:cubicBezTo>
                <a:cubicBezTo>
                  <a:pt x="236" y="954"/>
                  <a:pt x="238" y="950"/>
                  <a:pt x="240" y="952"/>
                </a:cubicBezTo>
                <a:cubicBezTo>
                  <a:pt x="241" y="956"/>
                  <a:pt x="235" y="954"/>
                  <a:pt x="238" y="957"/>
                </a:cubicBezTo>
                <a:cubicBezTo>
                  <a:pt x="240" y="956"/>
                  <a:pt x="243" y="956"/>
                  <a:pt x="246" y="955"/>
                </a:cubicBezTo>
                <a:cubicBezTo>
                  <a:pt x="242" y="950"/>
                  <a:pt x="251" y="954"/>
                  <a:pt x="252" y="952"/>
                </a:cubicBezTo>
                <a:cubicBezTo>
                  <a:pt x="248" y="950"/>
                  <a:pt x="253" y="948"/>
                  <a:pt x="253" y="946"/>
                </a:cubicBezTo>
                <a:cubicBezTo>
                  <a:pt x="249" y="944"/>
                  <a:pt x="250" y="949"/>
                  <a:pt x="248" y="947"/>
                </a:cubicBezTo>
                <a:cubicBezTo>
                  <a:pt x="248" y="946"/>
                  <a:pt x="249" y="945"/>
                  <a:pt x="251" y="944"/>
                </a:cubicBezTo>
                <a:cubicBezTo>
                  <a:pt x="258" y="946"/>
                  <a:pt x="261" y="934"/>
                  <a:pt x="266" y="936"/>
                </a:cubicBezTo>
                <a:cubicBezTo>
                  <a:pt x="263" y="938"/>
                  <a:pt x="265" y="939"/>
                  <a:pt x="264" y="942"/>
                </a:cubicBezTo>
                <a:cubicBezTo>
                  <a:pt x="261" y="940"/>
                  <a:pt x="260" y="947"/>
                  <a:pt x="256" y="948"/>
                </a:cubicBezTo>
                <a:cubicBezTo>
                  <a:pt x="258" y="949"/>
                  <a:pt x="257" y="955"/>
                  <a:pt x="254" y="957"/>
                </a:cubicBezTo>
                <a:cubicBezTo>
                  <a:pt x="262" y="956"/>
                  <a:pt x="271" y="953"/>
                  <a:pt x="272" y="963"/>
                </a:cubicBezTo>
                <a:cubicBezTo>
                  <a:pt x="269" y="966"/>
                  <a:pt x="259" y="967"/>
                  <a:pt x="262" y="972"/>
                </a:cubicBezTo>
                <a:cubicBezTo>
                  <a:pt x="266" y="967"/>
                  <a:pt x="273" y="964"/>
                  <a:pt x="278" y="960"/>
                </a:cubicBezTo>
                <a:cubicBezTo>
                  <a:pt x="277" y="959"/>
                  <a:pt x="273" y="961"/>
                  <a:pt x="273" y="959"/>
                </a:cubicBezTo>
                <a:cubicBezTo>
                  <a:pt x="276" y="959"/>
                  <a:pt x="278" y="957"/>
                  <a:pt x="276" y="955"/>
                </a:cubicBezTo>
                <a:cubicBezTo>
                  <a:pt x="276" y="953"/>
                  <a:pt x="272" y="955"/>
                  <a:pt x="272" y="952"/>
                </a:cubicBezTo>
                <a:cubicBezTo>
                  <a:pt x="277" y="948"/>
                  <a:pt x="283" y="945"/>
                  <a:pt x="289" y="941"/>
                </a:cubicBezTo>
                <a:cubicBezTo>
                  <a:pt x="292" y="944"/>
                  <a:pt x="286" y="947"/>
                  <a:pt x="290" y="949"/>
                </a:cubicBezTo>
                <a:cubicBezTo>
                  <a:pt x="287" y="953"/>
                  <a:pt x="283" y="956"/>
                  <a:pt x="280" y="960"/>
                </a:cubicBezTo>
                <a:cubicBezTo>
                  <a:pt x="283" y="959"/>
                  <a:pt x="281" y="963"/>
                  <a:pt x="282" y="965"/>
                </a:cubicBezTo>
                <a:cubicBezTo>
                  <a:pt x="275" y="968"/>
                  <a:pt x="273" y="977"/>
                  <a:pt x="263" y="978"/>
                </a:cubicBezTo>
                <a:cubicBezTo>
                  <a:pt x="266" y="983"/>
                  <a:pt x="257" y="979"/>
                  <a:pt x="257" y="983"/>
                </a:cubicBezTo>
                <a:cubicBezTo>
                  <a:pt x="271" y="983"/>
                  <a:pt x="278" y="967"/>
                  <a:pt x="296" y="968"/>
                </a:cubicBezTo>
                <a:cubicBezTo>
                  <a:pt x="298" y="973"/>
                  <a:pt x="297" y="975"/>
                  <a:pt x="300" y="978"/>
                </a:cubicBezTo>
                <a:cubicBezTo>
                  <a:pt x="297" y="992"/>
                  <a:pt x="280" y="991"/>
                  <a:pt x="273" y="1001"/>
                </a:cubicBezTo>
                <a:cubicBezTo>
                  <a:pt x="276" y="1001"/>
                  <a:pt x="278" y="998"/>
                  <a:pt x="279" y="1002"/>
                </a:cubicBezTo>
                <a:cubicBezTo>
                  <a:pt x="279" y="1006"/>
                  <a:pt x="275" y="1007"/>
                  <a:pt x="274" y="1011"/>
                </a:cubicBezTo>
                <a:cubicBezTo>
                  <a:pt x="277" y="1011"/>
                  <a:pt x="280" y="1010"/>
                  <a:pt x="280" y="1013"/>
                </a:cubicBezTo>
                <a:cubicBezTo>
                  <a:pt x="278" y="1017"/>
                  <a:pt x="269" y="1020"/>
                  <a:pt x="265" y="1015"/>
                </a:cubicBezTo>
                <a:cubicBezTo>
                  <a:pt x="256" y="1023"/>
                  <a:pt x="242" y="1026"/>
                  <a:pt x="234" y="1036"/>
                </a:cubicBezTo>
                <a:cubicBezTo>
                  <a:pt x="240" y="1036"/>
                  <a:pt x="237" y="1041"/>
                  <a:pt x="240" y="1043"/>
                </a:cubicBezTo>
                <a:cubicBezTo>
                  <a:pt x="243" y="1041"/>
                  <a:pt x="246" y="1040"/>
                  <a:pt x="251" y="1039"/>
                </a:cubicBezTo>
                <a:cubicBezTo>
                  <a:pt x="251" y="1042"/>
                  <a:pt x="247" y="1041"/>
                  <a:pt x="248" y="1044"/>
                </a:cubicBezTo>
                <a:cubicBezTo>
                  <a:pt x="258" y="1041"/>
                  <a:pt x="273" y="1045"/>
                  <a:pt x="280" y="1034"/>
                </a:cubicBezTo>
                <a:cubicBezTo>
                  <a:pt x="277" y="1034"/>
                  <a:pt x="276" y="1034"/>
                  <a:pt x="276" y="1031"/>
                </a:cubicBezTo>
                <a:cubicBezTo>
                  <a:pt x="278" y="1023"/>
                  <a:pt x="285" y="1020"/>
                  <a:pt x="290" y="1015"/>
                </a:cubicBezTo>
                <a:cubicBezTo>
                  <a:pt x="296" y="1015"/>
                  <a:pt x="304" y="1015"/>
                  <a:pt x="311" y="1015"/>
                </a:cubicBezTo>
                <a:cubicBezTo>
                  <a:pt x="314" y="1006"/>
                  <a:pt x="323" y="1003"/>
                  <a:pt x="327" y="995"/>
                </a:cubicBezTo>
                <a:cubicBezTo>
                  <a:pt x="326" y="991"/>
                  <a:pt x="327" y="989"/>
                  <a:pt x="328" y="986"/>
                </a:cubicBezTo>
                <a:cubicBezTo>
                  <a:pt x="326" y="985"/>
                  <a:pt x="326" y="982"/>
                  <a:pt x="325" y="980"/>
                </a:cubicBezTo>
                <a:cubicBezTo>
                  <a:pt x="328" y="973"/>
                  <a:pt x="341" y="971"/>
                  <a:pt x="338" y="985"/>
                </a:cubicBezTo>
                <a:cubicBezTo>
                  <a:pt x="342" y="986"/>
                  <a:pt x="345" y="990"/>
                  <a:pt x="349" y="992"/>
                </a:cubicBezTo>
                <a:cubicBezTo>
                  <a:pt x="350" y="996"/>
                  <a:pt x="347" y="996"/>
                  <a:pt x="347" y="999"/>
                </a:cubicBezTo>
                <a:cubicBezTo>
                  <a:pt x="349" y="999"/>
                  <a:pt x="351" y="1003"/>
                  <a:pt x="349" y="1005"/>
                </a:cubicBezTo>
                <a:cubicBezTo>
                  <a:pt x="356" y="1006"/>
                  <a:pt x="363" y="1007"/>
                  <a:pt x="364" y="1011"/>
                </a:cubicBezTo>
                <a:cubicBezTo>
                  <a:pt x="369" y="1008"/>
                  <a:pt x="375" y="1011"/>
                  <a:pt x="378" y="1015"/>
                </a:cubicBezTo>
                <a:cubicBezTo>
                  <a:pt x="378" y="1017"/>
                  <a:pt x="375" y="1016"/>
                  <a:pt x="376" y="1018"/>
                </a:cubicBezTo>
                <a:cubicBezTo>
                  <a:pt x="379" y="1019"/>
                  <a:pt x="380" y="1016"/>
                  <a:pt x="381" y="1019"/>
                </a:cubicBezTo>
                <a:cubicBezTo>
                  <a:pt x="381" y="1021"/>
                  <a:pt x="378" y="1020"/>
                  <a:pt x="378" y="1022"/>
                </a:cubicBezTo>
                <a:cubicBezTo>
                  <a:pt x="382" y="1022"/>
                  <a:pt x="383" y="1020"/>
                  <a:pt x="387" y="1020"/>
                </a:cubicBezTo>
                <a:cubicBezTo>
                  <a:pt x="389" y="1023"/>
                  <a:pt x="388" y="1024"/>
                  <a:pt x="390" y="1027"/>
                </a:cubicBezTo>
                <a:cubicBezTo>
                  <a:pt x="394" y="1025"/>
                  <a:pt x="396" y="1030"/>
                  <a:pt x="398" y="1033"/>
                </a:cubicBezTo>
                <a:cubicBezTo>
                  <a:pt x="385" y="1041"/>
                  <a:pt x="383" y="1053"/>
                  <a:pt x="378" y="1067"/>
                </a:cubicBezTo>
                <a:cubicBezTo>
                  <a:pt x="387" y="1070"/>
                  <a:pt x="401" y="1068"/>
                  <a:pt x="402" y="1080"/>
                </a:cubicBezTo>
                <a:cubicBezTo>
                  <a:pt x="407" y="1084"/>
                  <a:pt x="411" y="1089"/>
                  <a:pt x="417" y="1092"/>
                </a:cubicBezTo>
                <a:cubicBezTo>
                  <a:pt x="415" y="1096"/>
                  <a:pt x="418" y="1100"/>
                  <a:pt x="416" y="1103"/>
                </a:cubicBezTo>
                <a:cubicBezTo>
                  <a:pt x="420" y="1104"/>
                  <a:pt x="424" y="1105"/>
                  <a:pt x="428" y="1106"/>
                </a:cubicBezTo>
                <a:cubicBezTo>
                  <a:pt x="433" y="1104"/>
                  <a:pt x="435" y="1099"/>
                  <a:pt x="440" y="1096"/>
                </a:cubicBezTo>
                <a:cubicBezTo>
                  <a:pt x="451" y="1082"/>
                  <a:pt x="471" y="1076"/>
                  <a:pt x="486" y="1066"/>
                </a:cubicBezTo>
                <a:cubicBezTo>
                  <a:pt x="493" y="1070"/>
                  <a:pt x="499" y="1058"/>
                  <a:pt x="504" y="1054"/>
                </a:cubicBezTo>
                <a:cubicBezTo>
                  <a:pt x="507" y="1054"/>
                  <a:pt x="508" y="1057"/>
                  <a:pt x="512" y="1056"/>
                </a:cubicBezTo>
                <a:cubicBezTo>
                  <a:pt x="512" y="1049"/>
                  <a:pt x="522" y="1050"/>
                  <a:pt x="524" y="1051"/>
                </a:cubicBezTo>
                <a:cubicBezTo>
                  <a:pt x="520" y="1049"/>
                  <a:pt x="527" y="1043"/>
                  <a:pt x="530" y="1042"/>
                </a:cubicBezTo>
                <a:cubicBezTo>
                  <a:pt x="530" y="1048"/>
                  <a:pt x="540" y="1051"/>
                  <a:pt x="541" y="1059"/>
                </a:cubicBezTo>
                <a:cubicBezTo>
                  <a:pt x="538" y="1058"/>
                  <a:pt x="537" y="1062"/>
                  <a:pt x="533" y="1059"/>
                </a:cubicBezTo>
                <a:cubicBezTo>
                  <a:pt x="532" y="1065"/>
                  <a:pt x="533" y="1067"/>
                  <a:pt x="533" y="1073"/>
                </a:cubicBezTo>
                <a:cubicBezTo>
                  <a:pt x="537" y="1073"/>
                  <a:pt x="537" y="1078"/>
                  <a:pt x="541" y="1078"/>
                </a:cubicBezTo>
                <a:cubicBezTo>
                  <a:pt x="542" y="1074"/>
                  <a:pt x="540" y="1072"/>
                  <a:pt x="545" y="1072"/>
                </a:cubicBezTo>
                <a:cubicBezTo>
                  <a:pt x="545" y="1075"/>
                  <a:pt x="540" y="1077"/>
                  <a:pt x="545" y="1077"/>
                </a:cubicBezTo>
                <a:cubicBezTo>
                  <a:pt x="547" y="1078"/>
                  <a:pt x="544" y="1073"/>
                  <a:pt x="546" y="1073"/>
                </a:cubicBezTo>
                <a:cubicBezTo>
                  <a:pt x="549" y="1074"/>
                  <a:pt x="553" y="1074"/>
                  <a:pt x="553" y="1078"/>
                </a:cubicBezTo>
                <a:cubicBezTo>
                  <a:pt x="551" y="1078"/>
                  <a:pt x="551" y="1076"/>
                  <a:pt x="548" y="1077"/>
                </a:cubicBezTo>
                <a:cubicBezTo>
                  <a:pt x="548" y="1081"/>
                  <a:pt x="548" y="1085"/>
                  <a:pt x="545" y="1085"/>
                </a:cubicBezTo>
                <a:cubicBezTo>
                  <a:pt x="546" y="1080"/>
                  <a:pt x="541" y="1086"/>
                  <a:pt x="541" y="1082"/>
                </a:cubicBezTo>
                <a:cubicBezTo>
                  <a:pt x="542" y="1080"/>
                  <a:pt x="544" y="1079"/>
                  <a:pt x="541" y="1078"/>
                </a:cubicBezTo>
                <a:cubicBezTo>
                  <a:pt x="539" y="1079"/>
                  <a:pt x="541" y="1082"/>
                  <a:pt x="538" y="1082"/>
                </a:cubicBezTo>
                <a:cubicBezTo>
                  <a:pt x="541" y="1079"/>
                  <a:pt x="533" y="1082"/>
                  <a:pt x="532" y="1078"/>
                </a:cubicBezTo>
                <a:cubicBezTo>
                  <a:pt x="531" y="1080"/>
                  <a:pt x="530" y="1082"/>
                  <a:pt x="529" y="1085"/>
                </a:cubicBezTo>
                <a:cubicBezTo>
                  <a:pt x="533" y="1085"/>
                  <a:pt x="536" y="1088"/>
                  <a:pt x="533" y="1090"/>
                </a:cubicBezTo>
                <a:cubicBezTo>
                  <a:pt x="534" y="1091"/>
                  <a:pt x="538" y="1089"/>
                  <a:pt x="538" y="1091"/>
                </a:cubicBezTo>
                <a:cubicBezTo>
                  <a:pt x="529" y="1095"/>
                  <a:pt x="513" y="1093"/>
                  <a:pt x="508" y="1101"/>
                </a:cubicBezTo>
                <a:cubicBezTo>
                  <a:pt x="518" y="1101"/>
                  <a:pt x="530" y="1093"/>
                  <a:pt x="539" y="1097"/>
                </a:cubicBezTo>
                <a:cubicBezTo>
                  <a:pt x="538" y="1103"/>
                  <a:pt x="532" y="1097"/>
                  <a:pt x="531" y="1101"/>
                </a:cubicBezTo>
                <a:cubicBezTo>
                  <a:pt x="533" y="1104"/>
                  <a:pt x="541" y="1101"/>
                  <a:pt x="541" y="1106"/>
                </a:cubicBezTo>
                <a:cubicBezTo>
                  <a:pt x="541" y="1108"/>
                  <a:pt x="537" y="1107"/>
                  <a:pt x="537" y="1110"/>
                </a:cubicBezTo>
                <a:cubicBezTo>
                  <a:pt x="544" y="1109"/>
                  <a:pt x="552" y="1104"/>
                  <a:pt x="552" y="1098"/>
                </a:cubicBezTo>
                <a:cubicBezTo>
                  <a:pt x="570" y="1092"/>
                  <a:pt x="580" y="1083"/>
                  <a:pt x="601" y="1083"/>
                </a:cubicBezTo>
                <a:cubicBezTo>
                  <a:pt x="608" y="1079"/>
                  <a:pt x="621" y="1083"/>
                  <a:pt x="627" y="1088"/>
                </a:cubicBezTo>
                <a:cubicBezTo>
                  <a:pt x="639" y="1088"/>
                  <a:pt x="638" y="1074"/>
                  <a:pt x="651" y="1074"/>
                </a:cubicBezTo>
                <a:cubicBezTo>
                  <a:pt x="652" y="1077"/>
                  <a:pt x="650" y="1077"/>
                  <a:pt x="650" y="1079"/>
                </a:cubicBezTo>
                <a:cubicBezTo>
                  <a:pt x="665" y="1076"/>
                  <a:pt x="677" y="1070"/>
                  <a:pt x="688" y="1064"/>
                </a:cubicBezTo>
                <a:cubicBezTo>
                  <a:pt x="694" y="1064"/>
                  <a:pt x="699" y="1063"/>
                  <a:pt x="701" y="1059"/>
                </a:cubicBezTo>
                <a:cubicBezTo>
                  <a:pt x="693" y="1057"/>
                  <a:pt x="682" y="1067"/>
                  <a:pt x="672" y="1060"/>
                </a:cubicBezTo>
                <a:cubicBezTo>
                  <a:pt x="683" y="1053"/>
                  <a:pt x="695" y="1048"/>
                  <a:pt x="710" y="1044"/>
                </a:cubicBezTo>
                <a:cubicBezTo>
                  <a:pt x="712" y="1042"/>
                  <a:pt x="712" y="1039"/>
                  <a:pt x="714" y="1038"/>
                </a:cubicBezTo>
                <a:cubicBezTo>
                  <a:pt x="722" y="1040"/>
                  <a:pt x="729" y="1035"/>
                  <a:pt x="735" y="1031"/>
                </a:cubicBezTo>
                <a:cubicBezTo>
                  <a:pt x="736" y="1035"/>
                  <a:pt x="733" y="1036"/>
                  <a:pt x="735" y="1038"/>
                </a:cubicBezTo>
                <a:cubicBezTo>
                  <a:pt x="737" y="1040"/>
                  <a:pt x="739" y="1038"/>
                  <a:pt x="742" y="1038"/>
                </a:cubicBezTo>
                <a:cubicBezTo>
                  <a:pt x="742" y="1040"/>
                  <a:pt x="740" y="1040"/>
                  <a:pt x="742" y="1041"/>
                </a:cubicBezTo>
                <a:cubicBezTo>
                  <a:pt x="755" y="1034"/>
                  <a:pt x="772" y="1031"/>
                  <a:pt x="783" y="1021"/>
                </a:cubicBezTo>
                <a:cubicBezTo>
                  <a:pt x="788" y="1020"/>
                  <a:pt x="793" y="1023"/>
                  <a:pt x="797" y="1020"/>
                </a:cubicBezTo>
                <a:cubicBezTo>
                  <a:pt x="796" y="1024"/>
                  <a:pt x="800" y="1023"/>
                  <a:pt x="800" y="1025"/>
                </a:cubicBezTo>
                <a:cubicBezTo>
                  <a:pt x="793" y="1032"/>
                  <a:pt x="780" y="1028"/>
                  <a:pt x="777" y="1040"/>
                </a:cubicBezTo>
                <a:cubicBezTo>
                  <a:pt x="753" y="1052"/>
                  <a:pt x="724" y="1060"/>
                  <a:pt x="702" y="1074"/>
                </a:cubicBezTo>
                <a:cubicBezTo>
                  <a:pt x="700" y="1074"/>
                  <a:pt x="700" y="1073"/>
                  <a:pt x="699" y="1073"/>
                </a:cubicBezTo>
                <a:cubicBezTo>
                  <a:pt x="680" y="1080"/>
                  <a:pt x="661" y="1085"/>
                  <a:pt x="645" y="1094"/>
                </a:cubicBezTo>
                <a:cubicBezTo>
                  <a:pt x="656" y="1092"/>
                  <a:pt x="665" y="1087"/>
                  <a:pt x="673" y="1087"/>
                </a:cubicBezTo>
                <a:cubicBezTo>
                  <a:pt x="671" y="1094"/>
                  <a:pt x="663" y="1097"/>
                  <a:pt x="657" y="1095"/>
                </a:cubicBezTo>
                <a:cubicBezTo>
                  <a:pt x="657" y="1096"/>
                  <a:pt x="659" y="1096"/>
                  <a:pt x="659" y="1097"/>
                </a:cubicBezTo>
                <a:cubicBezTo>
                  <a:pt x="653" y="1100"/>
                  <a:pt x="646" y="1101"/>
                  <a:pt x="641" y="1104"/>
                </a:cubicBezTo>
                <a:cubicBezTo>
                  <a:pt x="659" y="1107"/>
                  <a:pt x="666" y="1090"/>
                  <a:pt x="680" y="1097"/>
                </a:cubicBezTo>
                <a:cubicBezTo>
                  <a:pt x="680" y="1098"/>
                  <a:pt x="678" y="1101"/>
                  <a:pt x="680" y="1101"/>
                </a:cubicBezTo>
                <a:cubicBezTo>
                  <a:pt x="681" y="1099"/>
                  <a:pt x="684" y="1101"/>
                  <a:pt x="686" y="1101"/>
                </a:cubicBezTo>
                <a:cubicBezTo>
                  <a:pt x="687" y="1099"/>
                  <a:pt x="688" y="1097"/>
                  <a:pt x="688" y="1094"/>
                </a:cubicBezTo>
                <a:cubicBezTo>
                  <a:pt x="694" y="1094"/>
                  <a:pt x="695" y="1086"/>
                  <a:pt x="701" y="1088"/>
                </a:cubicBezTo>
                <a:cubicBezTo>
                  <a:pt x="701" y="1087"/>
                  <a:pt x="701" y="1086"/>
                  <a:pt x="702" y="1086"/>
                </a:cubicBezTo>
                <a:cubicBezTo>
                  <a:pt x="702" y="1086"/>
                  <a:pt x="701" y="1086"/>
                  <a:pt x="701" y="1086"/>
                </a:cubicBezTo>
                <a:cubicBezTo>
                  <a:pt x="699" y="1086"/>
                  <a:pt x="698" y="1085"/>
                  <a:pt x="698" y="1083"/>
                </a:cubicBezTo>
                <a:cubicBezTo>
                  <a:pt x="701" y="1079"/>
                  <a:pt x="706" y="1077"/>
                  <a:pt x="709" y="1072"/>
                </a:cubicBezTo>
                <a:cubicBezTo>
                  <a:pt x="736" y="1068"/>
                  <a:pt x="755" y="1051"/>
                  <a:pt x="781" y="1048"/>
                </a:cubicBezTo>
                <a:cubicBezTo>
                  <a:pt x="779" y="1054"/>
                  <a:pt x="778" y="1059"/>
                  <a:pt x="779" y="1063"/>
                </a:cubicBezTo>
                <a:cubicBezTo>
                  <a:pt x="783" y="1064"/>
                  <a:pt x="785" y="1063"/>
                  <a:pt x="788" y="1062"/>
                </a:cubicBezTo>
                <a:cubicBezTo>
                  <a:pt x="792" y="1053"/>
                  <a:pt x="802" y="1054"/>
                  <a:pt x="808" y="1050"/>
                </a:cubicBezTo>
                <a:cubicBezTo>
                  <a:pt x="806" y="1040"/>
                  <a:pt x="812" y="1048"/>
                  <a:pt x="819" y="1045"/>
                </a:cubicBezTo>
                <a:cubicBezTo>
                  <a:pt x="817" y="1036"/>
                  <a:pt x="806" y="1046"/>
                  <a:pt x="802" y="1043"/>
                </a:cubicBezTo>
                <a:cubicBezTo>
                  <a:pt x="803" y="1040"/>
                  <a:pt x="805" y="1037"/>
                  <a:pt x="802" y="1036"/>
                </a:cubicBezTo>
                <a:cubicBezTo>
                  <a:pt x="807" y="1034"/>
                  <a:pt x="811" y="1031"/>
                  <a:pt x="814" y="1027"/>
                </a:cubicBezTo>
                <a:cubicBezTo>
                  <a:pt x="813" y="1026"/>
                  <a:pt x="812" y="1026"/>
                  <a:pt x="812" y="1024"/>
                </a:cubicBezTo>
                <a:cubicBezTo>
                  <a:pt x="808" y="1025"/>
                  <a:pt x="804" y="1026"/>
                  <a:pt x="802" y="1029"/>
                </a:cubicBezTo>
                <a:cubicBezTo>
                  <a:pt x="802" y="1022"/>
                  <a:pt x="798" y="1020"/>
                  <a:pt x="797" y="1015"/>
                </a:cubicBezTo>
                <a:cubicBezTo>
                  <a:pt x="807" y="1013"/>
                  <a:pt x="818" y="1011"/>
                  <a:pt x="821" y="1002"/>
                </a:cubicBezTo>
                <a:cubicBezTo>
                  <a:pt x="815" y="1004"/>
                  <a:pt x="810" y="1007"/>
                  <a:pt x="804" y="1010"/>
                </a:cubicBezTo>
                <a:cubicBezTo>
                  <a:pt x="803" y="1010"/>
                  <a:pt x="802" y="1009"/>
                  <a:pt x="800" y="1008"/>
                </a:cubicBezTo>
                <a:cubicBezTo>
                  <a:pt x="782" y="1016"/>
                  <a:pt x="765" y="1024"/>
                  <a:pt x="748" y="1032"/>
                </a:cubicBezTo>
                <a:cubicBezTo>
                  <a:pt x="746" y="1032"/>
                  <a:pt x="745" y="1031"/>
                  <a:pt x="742" y="1030"/>
                </a:cubicBezTo>
                <a:cubicBezTo>
                  <a:pt x="743" y="1034"/>
                  <a:pt x="740" y="1035"/>
                  <a:pt x="736" y="1035"/>
                </a:cubicBezTo>
                <a:cubicBezTo>
                  <a:pt x="736" y="1031"/>
                  <a:pt x="736" y="1031"/>
                  <a:pt x="736" y="1031"/>
                </a:cubicBezTo>
                <a:cubicBezTo>
                  <a:pt x="744" y="1030"/>
                  <a:pt x="749" y="1025"/>
                  <a:pt x="756" y="1022"/>
                </a:cubicBezTo>
                <a:cubicBezTo>
                  <a:pt x="754" y="1022"/>
                  <a:pt x="757" y="1021"/>
                  <a:pt x="756" y="1018"/>
                </a:cubicBezTo>
                <a:cubicBezTo>
                  <a:pt x="752" y="1020"/>
                  <a:pt x="745" y="1022"/>
                  <a:pt x="745" y="1025"/>
                </a:cubicBezTo>
                <a:cubicBezTo>
                  <a:pt x="743" y="1019"/>
                  <a:pt x="738" y="1027"/>
                  <a:pt x="735" y="1022"/>
                </a:cubicBezTo>
                <a:cubicBezTo>
                  <a:pt x="744" y="1019"/>
                  <a:pt x="752" y="1013"/>
                  <a:pt x="762" y="1010"/>
                </a:cubicBezTo>
                <a:cubicBezTo>
                  <a:pt x="763" y="1016"/>
                  <a:pt x="773" y="1011"/>
                  <a:pt x="775" y="1015"/>
                </a:cubicBezTo>
                <a:cubicBezTo>
                  <a:pt x="780" y="1012"/>
                  <a:pt x="780" y="1006"/>
                  <a:pt x="786" y="1005"/>
                </a:cubicBezTo>
                <a:cubicBezTo>
                  <a:pt x="787" y="1007"/>
                  <a:pt x="782" y="1009"/>
                  <a:pt x="785" y="1010"/>
                </a:cubicBezTo>
                <a:cubicBezTo>
                  <a:pt x="789" y="1005"/>
                  <a:pt x="793" y="1000"/>
                  <a:pt x="801" y="999"/>
                </a:cubicBezTo>
                <a:cubicBezTo>
                  <a:pt x="800" y="1005"/>
                  <a:pt x="809" y="1000"/>
                  <a:pt x="804" y="1005"/>
                </a:cubicBezTo>
                <a:cubicBezTo>
                  <a:pt x="812" y="1004"/>
                  <a:pt x="819" y="1002"/>
                  <a:pt x="820" y="998"/>
                </a:cubicBezTo>
                <a:cubicBezTo>
                  <a:pt x="817" y="999"/>
                  <a:pt x="814" y="1000"/>
                  <a:pt x="811" y="1002"/>
                </a:cubicBezTo>
                <a:cubicBezTo>
                  <a:pt x="811" y="999"/>
                  <a:pt x="811" y="995"/>
                  <a:pt x="812" y="993"/>
                </a:cubicBezTo>
                <a:cubicBezTo>
                  <a:pt x="821" y="995"/>
                  <a:pt x="837" y="988"/>
                  <a:pt x="841" y="979"/>
                </a:cubicBezTo>
                <a:cubicBezTo>
                  <a:pt x="843" y="979"/>
                  <a:pt x="844" y="978"/>
                  <a:pt x="846" y="978"/>
                </a:cubicBezTo>
                <a:cubicBezTo>
                  <a:pt x="844" y="973"/>
                  <a:pt x="852" y="974"/>
                  <a:pt x="859" y="974"/>
                </a:cubicBezTo>
                <a:cubicBezTo>
                  <a:pt x="859" y="969"/>
                  <a:pt x="865" y="967"/>
                  <a:pt x="868" y="968"/>
                </a:cubicBezTo>
                <a:cubicBezTo>
                  <a:pt x="868" y="972"/>
                  <a:pt x="865" y="967"/>
                  <a:pt x="865" y="971"/>
                </a:cubicBezTo>
                <a:cubicBezTo>
                  <a:pt x="872" y="971"/>
                  <a:pt x="886" y="969"/>
                  <a:pt x="886" y="961"/>
                </a:cubicBezTo>
                <a:cubicBezTo>
                  <a:pt x="889" y="960"/>
                  <a:pt x="889" y="963"/>
                  <a:pt x="889" y="965"/>
                </a:cubicBezTo>
                <a:cubicBezTo>
                  <a:pt x="895" y="963"/>
                  <a:pt x="897" y="957"/>
                  <a:pt x="905" y="956"/>
                </a:cubicBezTo>
                <a:cubicBezTo>
                  <a:pt x="906" y="954"/>
                  <a:pt x="902" y="953"/>
                  <a:pt x="905" y="952"/>
                </a:cubicBezTo>
                <a:cubicBezTo>
                  <a:pt x="907" y="950"/>
                  <a:pt x="909" y="954"/>
                  <a:pt x="911" y="954"/>
                </a:cubicBezTo>
                <a:cubicBezTo>
                  <a:pt x="910" y="955"/>
                  <a:pt x="906" y="956"/>
                  <a:pt x="909" y="957"/>
                </a:cubicBezTo>
                <a:cubicBezTo>
                  <a:pt x="909" y="956"/>
                  <a:pt x="911" y="956"/>
                  <a:pt x="912" y="956"/>
                </a:cubicBezTo>
                <a:cubicBezTo>
                  <a:pt x="912" y="952"/>
                  <a:pt x="912" y="948"/>
                  <a:pt x="915" y="947"/>
                </a:cubicBezTo>
                <a:cubicBezTo>
                  <a:pt x="918" y="946"/>
                  <a:pt x="918" y="948"/>
                  <a:pt x="919" y="950"/>
                </a:cubicBezTo>
                <a:cubicBezTo>
                  <a:pt x="919" y="952"/>
                  <a:pt x="917" y="951"/>
                  <a:pt x="917" y="953"/>
                </a:cubicBezTo>
                <a:cubicBezTo>
                  <a:pt x="923" y="956"/>
                  <a:pt x="925" y="949"/>
                  <a:pt x="928" y="946"/>
                </a:cubicBezTo>
                <a:cubicBezTo>
                  <a:pt x="935" y="945"/>
                  <a:pt x="939" y="939"/>
                  <a:pt x="944" y="935"/>
                </a:cubicBezTo>
                <a:cubicBezTo>
                  <a:pt x="949" y="936"/>
                  <a:pt x="952" y="933"/>
                  <a:pt x="957" y="937"/>
                </a:cubicBezTo>
                <a:cubicBezTo>
                  <a:pt x="958" y="934"/>
                  <a:pt x="955" y="934"/>
                  <a:pt x="956" y="931"/>
                </a:cubicBezTo>
                <a:cubicBezTo>
                  <a:pt x="960" y="930"/>
                  <a:pt x="961" y="927"/>
                  <a:pt x="965" y="926"/>
                </a:cubicBezTo>
                <a:cubicBezTo>
                  <a:pt x="968" y="925"/>
                  <a:pt x="969" y="931"/>
                  <a:pt x="972" y="927"/>
                </a:cubicBezTo>
                <a:cubicBezTo>
                  <a:pt x="967" y="917"/>
                  <a:pt x="982" y="912"/>
                  <a:pt x="983" y="902"/>
                </a:cubicBezTo>
                <a:cubicBezTo>
                  <a:pt x="987" y="901"/>
                  <a:pt x="988" y="905"/>
                  <a:pt x="990" y="906"/>
                </a:cubicBezTo>
                <a:cubicBezTo>
                  <a:pt x="990" y="907"/>
                  <a:pt x="988" y="908"/>
                  <a:pt x="988" y="909"/>
                </a:cubicBezTo>
                <a:cubicBezTo>
                  <a:pt x="992" y="911"/>
                  <a:pt x="996" y="911"/>
                  <a:pt x="1000" y="909"/>
                </a:cubicBezTo>
                <a:cubicBezTo>
                  <a:pt x="1000" y="911"/>
                  <a:pt x="997" y="910"/>
                  <a:pt x="996" y="912"/>
                </a:cubicBezTo>
                <a:cubicBezTo>
                  <a:pt x="998" y="912"/>
                  <a:pt x="1000" y="912"/>
                  <a:pt x="1001" y="913"/>
                </a:cubicBezTo>
                <a:cubicBezTo>
                  <a:pt x="1001" y="917"/>
                  <a:pt x="997" y="918"/>
                  <a:pt x="999" y="920"/>
                </a:cubicBezTo>
                <a:cubicBezTo>
                  <a:pt x="1005" y="919"/>
                  <a:pt x="1009" y="915"/>
                  <a:pt x="1008" y="910"/>
                </a:cubicBezTo>
                <a:cubicBezTo>
                  <a:pt x="1004" y="911"/>
                  <a:pt x="1001" y="910"/>
                  <a:pt x="1000" y="906"/>
                </a:cubicBezTo>
                <a:cubicBezTo>
                  <a:pt x="1004" y="905"/>
                  <a:pt x="1004" y="900"/>
                  <a:pt x="1010" y="900"/>
                </a:cubicBezTo>
                <a:cubicBezTo>
                  <a:pt x="1009" y="897"/>
                  <a:pt x="1012" y="897"/>
                  <a:pt x="1012" y="894"/>
                </a:cubicBezTo>
                <a:cubicBezTo>
                  <a:pt x="1009" y="892"/>
                  <a:pt x="1010" y="888"/>
                  <a:pt x="1010" y="884"/>
                </a:cubicBezTo>
                <a:cubicBezTo>
                  <a:pt x="1019" y="883"/>
                  <a:pt x="1022" y="866"/>
                  <a:pt x="1034" y="868"/>
                </a:cubicBezTo>
                <a:cubicBezTo>
                  <a:pt x="1035" y="874"/>
                  <a:pt x="1029" y="874"/>
                  <a:pt x="1027" y="877"/>
                </a:cubicBezTo>
                <a:cubicBezTo>
                  <a:pt x="1027" y="881"/>
                  <a:pt x="1031" y="881"/>
                  <a:pt x="1030" y="885"/>
                </a:cubicBezTo>
                <a:cubicBezTo>
                  <a:pt x="1029" y="885"/>
                  <a:pt x="1026" y="884"/>
                  <a:pt x="1027" y="887"/>
                </a:cubicBezTo>
                <a:cubicBezTo>
                  <a:pt x="1031" y="887"/>
                  <a:pt x="1028" y="890"/>
                  <a:pt x="1031" y="893"/>
                </a:cubicBezTo>
                <a:cubicBezTo>
                  <a:pt x="1028" y="892"/>
                  <a:pt x="1027" y="894"/>
                  <a:pt x="1027" y="896"/>
                </a:cubicBezTo>
                <a:cubicBezTo>
                  <a:pt x="1032" y="895"/>
                  <a:pt x="1034" y="900"/>
                  <a:pt x="1034" y="901"/>
                </a:cubicBezTo>
                <a:cubicBezTo>
                  <a:pt x="1034" y="899"/>
                  <a:pt x="1037" y="899"/>
                  <a:pt x="1039" y="899"/>
                </a:cubicBezTo>
                <a:cubicBezTo>
                  <a:pt x="1040" y="902"/>
                  <a:pt x="1037" y="904"/>
                  <a:pt x="1039" y="906"/>
                </a:cubicBezTo>
                <a:cubicBezTo>
                  <a:pt x="1040" y="904"/>
                  <a:pt x="1040" y="902"/>
                  <a:pt x="1041" y="901"/>
                </a:cubicBezTo>
                <a:cubicBezTo>
                  <a:pt x="1041" y="903"/>
                  <a:pt x="1044" y="902"/>
                  <a:pt x="1044" y="903"/>
                </a:cubicBezTo>
                <a:cubicBezTo>
                  <a:pt x="1042" y="908"/>
                  <a:pt x="1042" y="904"/>
                  <a:pt x="1041" y="909"/>
                </a:cubicBezTo>
                <a:cubicBezTo>
                  <a:pt x="1044" y="909"/>
                  <a:pt x="1047" y="912"/>
                  <a:pt x="1050" y="910"/>
                </a:cubicBezTo>
                <a:cubicBezTo>
                  <a:pt x="1049" y="909"/>
                  <a:pt x="1049" y="908"/>
                  <a:pt x="1048" y="906"/>
                </a:cubicBezTo>
                <a:cubicBezTo>
                  <a:pt x="1051" y="903"/>
                  <a:pt x="1052" y="903"/>
                  <a:pt x="1056" y="905"/>
                </a:cubicBezTo>
                <a:cubicBezTo>
                  <a:pt x="1056" y="903"/>
                  <a:pt x="1054" y="902"/>
                  <a:pt x="1055" y="900"/>
                </a:cubicBezTo>
                <a:cubicBezTo>
                  <a:pt x="1050" y="897"/>
                  <a:pt x="1049" y="903"/>
                  <a:pt x="1046" y="904"/>
                </a:cubicBezTo>
                <a:cubicBezTo>
                  <a:pt x="1045" y="900"/>
                  <a:pt x="1044" y="897"/>
                  <a:pt x="1044" y="894"/>
                </a:cubicBezTo>
                <a:cubicBezTo>
                  <a:pt x="1044" y="896"/>
                  <a:pt x="1040" y="895"/>
                  <a:pt x="1040" y="893"/>
                </a:cubicBezTo>
                <a:cubicBezTo>
                  <a:pt x="1046" y="891"/>
                  <a:pt x="1047" y="887"/>
                  <a:pt x="1047" y="881"/>
                </a:cubicBezTo>
                <a:cubicBezTo>
                  <a:pt x="1041" y="883"/>
                  <a:pt x="1042" y="892"/>
                  <a:pt x="1035" y="893"/>
                </a:cubicBezTo>
                <a:cubicBezTo>
                  <a:pt x="1033" y="887"/>
                  <a:pt x="1030" y="884"/>
                  <a:pt x="1034" y="880"/>
                </a:cubicBezTo>
                <a:cubicBezTo>
                  <a:pt x="1035" y="880"/>
                  <a:pt x="1036" y="880"/>
                  <a:pt x="1037" y="879"/>
                </a:cubicBezTo>
                <a:cubicBezTo>
                  <a:pt x="1037" y="881"/>
                  <a:pt x="1037" y="883"/>
                  <a:pt x="1038" y="884"/>
                </a:cubicBezTo>
                <a:cubicBezTo>
                  <a:pt x="1039" y="881"/>
                  <a:pt x="1039" y="879"/>
                  <a:pt x="1038" y="876"/>
                </a:cubicBezTo>
                <a:cubicBezTo>
                  <a:pt x="1041" y="879"/>
                  <a:pt x="1042" y="872"/>
                  <a:pt x="1047" y="873"/>
                </a:cubicBezTo>
                <a:cubicBezTo>
                  <a:pt x="1047" y="871"/>
                  <a:pt x="1046" y="871"/>
                  <a:pt x="1046" y="869"/>
                </a:cubicBezTo>
                <a:cubicBezTo>
                  <a:pt x="1055" y="861"/>
                  <a:pt x="1064" y="856"/>
                  <a:pt x="1076" y="855"/>
                </a:cubicBezTo>
                <a:cubicBezTo>
                  <a:pt x="1072" y="852"/>
                  <a:pt x="1078" y="849"/>
                  <a:pt x="1077" y="848"/>
                </a:cubicBezTo>
                <a:cubicBezTo>
                  <a:pt x="1076" y="851"/>
                  <a:pt x="1071" y="846"/>
                  <a:pt x="1071" y="848"/>
                </a:cubicBezTo>
                <a:cubicBezTo>
                  <a:pt x="1074" y="851"/>
                  <a:pt x="1067" y="856"/>
                  <a:pt x="1065" y="855"/>
                </a:cubicBezTo>
                <a:cubicBezTo>
                  <a:pt x="1066" y="849"/>
                  <a:pt x="1073" y="845"/>
                  <a:pt x="1072" y="841"/>
                </a:cubicBezTo>
                <a:cubicBezTo>
                  <a:pt x="1071" y="840"/>
                  <a:pt x="1067" y="842"/>
                  <a:pt x="1066" y="838"/>
                </a:cubicBezTo>
                <a:cubicBezTo>
                  <a:pt x="1065" y="840"/>
                  <a:pt x="1065" y="842"/>
                  <a:pt x="1062" y="842"/>
                </a:cubicBezTo>
                <a:cubicBezTo>
                  <a:pt x="1062" y="839"/>
                  <a:pt x="1060" y="838"/>
                  <a:pt x="1059" y="835"/>
                </a:cubicBezTo>
                <a:cubicBezTo>
                  <a:pt x="1064" y="833"/>
                  <a:pt x="1074" y="826"/>
                  <a:pt x="1077" y="832"/>
                </a:cubicBezTo>
                <a:cubicBezTo>
                  <a:pt x="1077" y="834"/>
                  <a:pt x="1073" y="837"/>
                  <a:pt x="1076" y="839"/>
                </a:cubicBezTo>
                <a:cubicBezTo>
                  <a:pt x="1076" y="838"/>
                  <a:pt x="1077" y="837"/>
                  <a:pt x="1078" y="836"/>
                </a:cubicBezTo>
                <a:cubicBezTo>
                  <a:pt x="1081" y="838"/>
                  <a:pt x="1076" y="840"/>
                  <a:pt x="1078" y="841"/>
                </a:cubicBezTo>
                <a:cubicBezTo>
                  <a:pt x="1081" y="839"/>
                  <a:pt x="1081" y="833"/>
                  <a:pt x="1085" y="832"/>
                </a:cubicBezTo>
                <a:cubicBezTo>
                  <a:pt x="1083" y="827"/>
                  <a:pt x="1086" y="824"/>
                  <a:pt x="1091" y="824"/>
                </a:cubicBezTo>
                <a:cubicBezTo>
                  <a:pt x="1091" y="825"/>
                  <a:pt x="1091" y="825"/>
                  <a:pt x="1092" y="826"/>
                </a:cubicBezTo>
                <a:cubicBezTo>
                  <a:pt x="1092" y="829"/>
                  <a:pt x="1089" y="828"/>
                  <a:pt x="1090" y="831"/>
                </a:cubicBezTo>
                <a:cubicBezTo>
                  <a:pt x="1092" y="832"/>
                  <a:pt x="1092" y="830"/>
                  <a:pt x="1093" y="833"/>
                </a:cubicBezTo>
                <a:cubicBezTo>
                  <a:pt x="1097" y="831"/>
                  <a:pt x="1092" y="828"/>
                  <a:pt x="1096" y="827"/>
                </a:cubicBezTo>
                <a:cubicBezTo>
                  <a:pt x="1097" y="830"/>
                  <a:pt x="1101" y="832"/>
                  <a:pt x="1103" y="835"/>
                </a:cubicBezTo>
                <a:cubicBezTo>
                  <a:pt x="1106" y="830"/>
                  <a:pt x="1118" y="829"/>
                  <a:pt x="1116" y="823"/>
                </a:cubicBezTo>
                <a:cubicBezTo>
                  <a:pt x="1113" y="826"/>
                  <a:pt x="1111" y="819"/>
                  <a:pt x="1108" y="818"/>
                </a:cubicBezTo>
                <a:cubicBezTo>
                  <a:pt x="1111" y="815"/>
                  <a:pt x="1112" y="820"/>
                  <a:pt x="1114" y="821"/>
                </a:cubicBezTo>
                <a:cubicBezTo>
                  <a:pt x="1116" y="816"/>
                  <a:pt x="1119" y="811"/>
                  <a:pt x="1126" y="809"/>
                </a:cubicBezTo>
                <a:cubicBezTo>
                  <a:pt x="1128" y="815"/>
                  <a:pt x="1129" y="817"/>
                  <a:pt x="1133" y="816"/>
                </a:cubicBezTo>
                <a:cubicBezTo>
                  <a:pt x="1132" y="818"/>
                  <a:pt x="1128" y="820"/>
                  <a:pt x="1130" y="822"/>
                </a:cubicBezTo>
                <a:cubicBezTo>
                  <a:pt x="1134" y="820"/>
                  <a:pt x="1137" y="818"/>
                  <a:pt x="1142" y="820"/>
                </a:cubicBezTo>
                <a:cubicBezTo>
                  <a:pt x="1142" y="821"/>
                  <a:pt x="1140" y="822"/>
                  <a:pt x="1140" y="824"/>
                </a:cubicBezTo>
                <a:cubicBezTo>
                  <a:pt x="1144" y="824"/>
                  <a:pt x="1145" y="821"/>
                  <a:pt x="1148" y="821"/>
                </a:cubicBezTo>
                <a:cubicBezTo>
                  <a:pt x="1149" y="825"/>
                  <a:pt x="1145" y="824"/>
                  <a:pt x="1146" y="828"/>
                </a:cubicBezTo>
                <a:cubicBezTo>
                  <a:pt x="1147" y="831"/>
                  <a:pt x="1150" y="831"/>
                  <a:pt x="1150" y="835"/>
                </a:cubicBezTo>
                <a:cubicBezTo>
                  <a:pt x="1146" y="835"/>
                  <a:pt x="1148" y="837"/>
                  <a:pt x="1147" y="840"/>
                </a:cubicBezTo>
                <a:cubicBezTo>
                  <a:pt x="1145" y="836"/>
                  <a:pt x="1143" y="843"/>
                  <a:pt x="1140" y="840"/>
                </a:cubicBezTo>
                <a:cubicBezTo>
                  <a:pt x="1140" y="844"/>
                  <a:pt x="1139" y="847"/>
                  <a:pt x="1136" y="848"/>
                </a:cubicBezTo>
                <a:cubicBezTo>
                  <a:pt x="1137" y="843"/>
                  <a:pt x="1132" y="849"/>
                  <a:pt x="1135" y="847"/>
                </a:cubicBezTo>
                <a:cubicBezTo>
                  <a:pt x="1138" y="851"/>
                  <a:pt x="1128" y="850"/>
                  <a:pt x="1127" y="850"/>
                </a:cubicBezTo>
                <a:cubicBezTo>
                  <a:pt x="1128" y="853"/>
                  <a:pt x="1133" y="853"/>
                  <a:pt x="1134" y="853"/>
                </a:cubicBezTo>
                <a:cubicBezTo>
                  <a:pt x="1136" y="859"/>
                  <a:pt x="1129" y="859"/>
                  <a:pt x="1130" y="860"/>
                </a:cubicBezTo>
                <a:cubicBezTo>
                  <a:pt x="1133" y="860"/>
                  <a:pt x="1134" y="859"/>
                  <a:pt x="1135" y="858"/>
                </a:cubicBezTo>
                <a:cubicBezTo>
                  <a:pt x="1135" y="859"/>
                  <a:pt x="1137" y="863"/>
                  <a:pt x="1137" y="860"/>
                </a:cubicBezTo>
                <a:cubicBezTo>
                  <a:pt x="1140" y="856"/>
                  <a:pt x="1147" y="849"/>
                  <a:pt x="1154" y="846"/>
                </a:cubicBezTo>
                <a:cubicBezTo>
                  <a:pt x="1154" y="851"/>
                  <a:pt x="1154" y="851"/>
                  <a:pt x="1154" y="851"/>
                </a:cubicBezTo>
                <a:cubicBezTo>
                  <a:pt x="1150" y="851"/>
                  <a:pt x="1151" y="855"/>
                  <a:pt x="1148" y="856"/>
                </a:cubicBezTo>
                <a:cubicBezTo>
                  <a:pt x="1149" y="859"/>
                  <a:pt x="1152" y="859"/>
                  <a:pt x="1151" y="864"/>
                </a:cubicBezTo>
                <a:cubicBezTo>
                  <a:pt x="1149" y="864"/>
                  <a:pt x="1149" y="866"/>
                  <a:pt x="1147" y="865"/>
                </a:cubicBezTo>
                <a:cubicBezTo>
                  <a:pt x="1147" y="863"/>
                  <a:pt x="1146" y="862"/>
                  <a:pt x="1145" y="861"/>
                </a:cubicBezTo>
                <a:cubicBezTo>
                  <a:pt x="1143" y="866"/>
                  <a:pt x="1145" y="867"/>
                  <a:pt x="1145" y="872"/>
                </a:cubicBezTo>
                <a:cubicBezTo>
                  <a:pt x="1139" y="876"/>
                  <a:pt x="1131" y="878"/>
                  <a:pt x="1127" y="885"/>
                </a:cubicBezTo>
                <a:cubicBezTo>
                  <a:pt x="1129" y="885"/>
                  <a:pt x="1133" y="884"/>
                  <a:pt x="1134" y="888"/>
                </a:cubicBezTo>
                <a:cubicBezTo>
                  <a:pt x="1132" y="891"/>
                  <a:pt x="1128" y="892"/>
                  <a:pt x="1130" y="896"/>
                </a:cubicBezTo>
                <a:cubicBezTo>
                  <a:pt x="1135" y="892"/>
                  <a:pt x="1143" y="891"/>
                  <a:pt x="1139" y="881"/>
                </a:cubicBezTo>
                <a:cubicBezTo>
                  <a:pt x="1142" y="876"/>
                  <a:pt x="1151" y="870"/>
                  <a:pt x="1155" y="875"/>
                </a:cubicBezTo>
                <a:cubicBezTo>
                  <a:pt x="1153" y="877"/>
                  <a:pt x="1149" y="877"/>
                  <a:pt x="1149" y="881"/>
                </a:cubicBezTo>
                <a:cubicBezTo>
                  <a:pt x="1153" y="881"/>
                  <a:pt x="1155" y="878"/>
                  <a:pt x="1158" y="880"/>
                </a:cubicBezTo>
                <a:cubicBezTo>
                  <a:pt x="1161" y="874"/>
                  <a:pt x="1169" y="873"/>
                  <a:pt x="1172" y="868"/>
                </a:cubicBezTo>
                <a:cubicBezTo>
                  <a:pt x="1175" y="869"/>
                  <a:pt x="1176" y="867"/>
                  <a:pt x="1178" y="867"/>
                </a:cubicBezTo>
                <a:cubicBezTo>
                  <a:pt x="1177" y="862"/>
                  <a:pt x="1182" y="863"/>
                  <a:pt x="1185" y="862"/>
                </a:cubicBezTo>
                <a:cubicBezTo>
                  <a:pt x="1185" y="864"/>
                  <a:pt x="1185" y="865"/>
                  <a:pt x="1186" y="866"/>
                </a:cubicBezTo>
                <a:cubicBezTo>
                  <a:pt x="1192" y="864"/>
                  <a:pt x="1192" y="856"/>
                  <a:pt x="1199" y="854"/>
                </a:cubicBezTo>
                <a:cubicBezTo>
                  <a:pt x="1201" y="855"/>
                  <a:pt x="1198" y="857"/>
                  <a:pt x="1200" y="858"/>
                </a:cubicBezTo>
                <a:cubicBezTo>
                  <a:pt x="1200" y="856"/>
                  <a:pt x="1201" y="856"/>
                  <a:pt x="1203" y="856"/>
                </a:cubicBezTo>
                <a:cubicBezTo>
                  <a:pt x="1204" y="859"/>
                  <a:pt x="1203" y="860"/>
                  <a:pt x="1202" y="862"/>
                </a:cubicBezTo>
                <a:cubicBezTo>
                  <a:pt x="1203" y="864"/>
                  <a:pt x="1208" y="862"/>
                  <a:pt x="1209" y="864"/>
                </a:cubicBezTo>
                <a:cubicBezTo>
                  <a:pt x="1204" y="874"/>
                  <a:pt x="1195" y="881"/>
                  <a:pt x="1190" y="890"/>
                </a:cubicBezTo>
                <a:cubicBezTo>
                  <a:pt x="1198" y="890"/>
                  <a:pt x="1205" y="877"/>
                  <a:pt x="1211" y="884"/>
                </a:cubicBezTo>
                <a:cubicBezTo>
                  <a:pt x="1211" y="880"/>
                  <a:pt x="1214" y="882"/>
                  <a:pt x="1215" y="881"/>
                </a:cubicBezTo>
                <a:cubicBezTo>
                  <a:pt x="1221" y="876"/>
                  <a:pt x="1223" y="865"/>
                  <a:pt x="1234" y="865"/>
                </a:cubicBezTo>
                <a:cubicBezTo>
                  <a:pt x="1234" y="868"/>
                  <a:pt x="1234" y="868"/>
                  <a:pt x="1234" y="868"/>
                </a:cubicBezTo>
                <a:cubicBezTo>
                  <a:pt x="1238" y="867"/>
                  <a:pt x="1242" y="860"/>
                  <a:pt x="1240" y="857"/>
                </a:cubicBezTo>
                <a:cubicBezTo>
                  <a:pt x="1230" y="856"/>
                  <a:pt x="1225" y="861"/>
                  <a:pt x="1218" y="865"/>
                </a:cubicBezTo>
                <a:cubicBezTo>
                  <a:pt x="1216" y="865"/>
                  <a:pt x="1217" y="862"/>
                  <a:pt x="1215" y="862"/>
                </a:cubicBezTo>
                <a:cubicBezTo>
                  <a:pt x="1214" y="865"/>
                  <a:pt x="1212" y="864"/>
                  <a:pt x="1210" y="863"/>
                </a:cubicBezTo>
                <a:cubicBezTo>
                  <a:pt x="1212" y="856"/>
                  <a:pt x="1224" y="854"/>
                  <a:pt x="1225" y="848"/>
                </a:cubicBezTo>
                <a:cubicBezTo>
                  <a:pt x="1220" y="851"/>
                  <a:pt x="1211" y="853"/>
                  <a:pt x="1204" y="857"/>
                </a:cubicBezTo>
                <a:cubicBezTo>
                  <a:pt x="1204" y="851"/>
                  <a:pt x="1209" y="850"/>
                  <a:pt x="1210" y="846"/>
                </a:cubicBezTo>
                <a:cubicBezTo>
                  <a:pt x="1207" y="845"/>
                  <a:pt x="1206" y="847"/>
                  <a:pt x="1204" y="847"/>
                </a:cubicBezTo>
                <a:cubicBezTo>
                  <a:pt x="1208" y="841"/>
                  <a:pt x="1215" y="842"/>
                  <a:pt x="1220" y="836"/>
                </a:cubicBezTo>
                <a:cubicBezTo>
                  <a:pt x="1217" y="833"/>
                  <a:pt x="1223" y="831"/>
                  <a:pt x="1224" y="829"/>
                </a:cubicBezTo>
                <a:cubicBezTo>
                  <a:pt x="1225" y="826"/>
                  <a:pt x="1223" y="825"/>
                  <a:pt x="1223" y="823"/>
                </a:cubicBezTo>
                <a:cubicBezTo>
                  <a:pt x="1225" y="822"/>
                  <a:pt x="1228" y="820"/>
                  <a:pt x="1231" y="819"/>
                </a:cubicBezTo>
                <a:cubicBezTo>
                  <a:pt x="1231" y="816"/>
                  <a:pt x="1230" y="812"/>
                  <a:pt x="1233" y="812"/>
                </a:cubicBezTo>
                <a:cubicBezTo>
                  <a:pt x="1235" y="812"/>
                  <a:pt x="1235" y="814"/>
                  <a:pt x="1238" y="813"/>
                </a:cubicBezTo>
                <a:cubicBezTo>
                  <a:pt x="1238" y="809"/>
                  <a:pt x="1245" y="808"/>
                  <a:pt x="1244" y="806"/>
                </a:cubicBezTo>
                <a:cubicBezTo>
                  <a:pt x="1241" y="808"/>
                  <a:pt x="1236" y="805"/>
                  <a:pt x="1240" y="803"/>
                </a:cubicBezTo>
                <a:cubicBezTo>
                  <a:pt x="1232" y="805"/>
                  <a:pt x="1232" y="816"/>
                  <a:pt x="1221" y="815"/>
                </a:cubicBezTo>
                <a:cubicBezTo>
                  <a:pt x="1221" y="814"/>
                  <a:pt x="1222" y="814"/>
                  <a:pt x="1222" y="812"/>
                </a:cubicBezTo>
                <a:cubicBezTo>
                  <a:pt x="1217" y="815"/>
                  <a:pt x="1211" y="816"/>
                  <a:pt x="1206" y="816"/>
                </a:cubicBezTo>
                <a:cubicBezTo>
                  <a:pt x="1205" y="819"/>
                  <a:pt x="1207" y="819"/>
                  <a:pt x="1208" y="821"/>
                </a:cubicBezTo>
                <a:cubicBezTo>
                  <a:pt x="1204" y="820"/>
                  <a:pt x="1204" y="824"/>
                  <a:pt x="1201" y="824"/>
                </a:cubicBezTo>
                <a:cubicBezTo>
                  <a:pt x="1201" y="827"/>
                  <a:pt x="1201" y="830"/>
                  <a:pt x="1200" y="831"/>
                </a:cubicBezTo>
                <a:cubicBezTo>
                  <a:pt x="1201" y="831"/>
                  <a:pt x="1202" y="829"/>
                  <a:pt x="1202" y="831"/>
                </a:cubicBezTo>
                <a:cubicBezTo>
                  <a:pt x="1202" y="832"/>
                  <a:pt x="1201" y="833"/>
                  <a:pt x="1201" y="834"/>
                </a:cubicBezTo>
                <a:cubicBezTo>
                  <a:pt x="1202" y="836"/>
                  <a:pt x="1205" y="836"/>
                  <a:pt x="1204" y="839"/>
                </a:cubicBezTo>
                <a:cubicBezTo>
                  <a:pt x="1189" y="842"/>
                  <a:pt x="1183" y="854"/>
                  <a:pt x="1172" y="860"/>
                </a:cubicBezTo>
                <a:cubicBezTo>
                  <a:pt x="1169" y="858"/>
                  <a:pt x="1170" y="856"/>
                  <a:pt x="1167" y="855"/>
                </a:cubicBezTo>
                <a:cubicBezTo>
                  <a:pt x="1167" y="853"/>
                  <a:pt x="1168" y="851"/>
                  <a:pt x="1170" y="851"/>
                </a:cubicBezTo>
                <a:cubicBezTo>
                  <a:pt x="1173" y="850"/>
                  <a:pt x="1173" y="853"/>
                  <a:pt x="1175" y="853"/>
                </a:cubicBezTo>
                <a:cubicBezTo>
                  <a:pt x="1177" y="850"/>
                  <a:pt x="1185" y="848"/>
                  <a:pt x="1182" y="844"/>
                </a:cubicBezTo>
                <a:cubicBezTo>
                  <a:pt x="1182" y="846"/>
                  <a:pt x="1178" y="849"/>
                  <a:pt x="1177" y="848"/>
                </a:cubicBezTo>
                <a:cubicBezTo>
                  <a:pt x="1180" y="843"/>
                  <a:pt x="1185" y="835"/>
                  <a:pt x="1191" y="836"/>
                </a:cubicBezTo>
                <a:cubicBezTo>
                  <a:pt x="1187" y="838"/>
                  <a:pt x="1185" y="840"/>
                  <a:pt x="1184" y="845"/>
                </a:cubicBezTo>
                <a:cubicBezTo>
                  <a:pt x="1190" y="844"/>
                  <a:pt x="1192" y="841"/>
                  <a:pt x="1196" y="838"/>
                </a:cubicBezTo>
                <a:cubicBezTo>
                  <a:pt x="1193" y="837"/>
                  <a:pt x="1192" y="839"/>
                  <a:pt x="1191" y="837"/>
                </a:cubicBezTo>
                <a:cubicBezTo>
                  <a:pt x="1193" y="837"/>
                  <a:pt x="1191" y="833"/>
                  <a:pt x="1191" y="832"/>
                </a:cubicBezTo>
                <a:cubicBezTo>
                  <a:pt x="1183" y="831"/>
                  <a:pt x="1181" y="840"/>
                  <a:pt x="1175" y="835"/>
                </a:cubicBezTo>
                <a:cubicBezTo>
                  <a:pt x="1172" y="844"/>
                  <a:pt x="1163" y="841"/>
                  <a:pt x="1159" y="846"/>
                </a:cubicBezTo>
                <a:cubicBezTo>
                  <a:pt x="1158" y="844"/>
                  <a:pt x="1157" y="842"/>
                  <a:pt x="1155" y="841"/>
                </a:cubicBezTo>
                <a:cubicBezTo>
                  <a:pt x="1157" y="841"/>
                  <a:pt x="1157" y="840"/>
                  <a:pt x="1158" y="839"/>
                </a:cubicBezTo>
                <a:cubicBezTo>
                  <a:pt x="1159" y="839"/>
                  <a:pt x="1159" y="842"/>
                  <a:pt x="1161" y="841"/>
                </a:cubicBezTo>
                <a:cubicBezTo>
                  <a:pt x="1161" y="837"/>
                  <a:pt x="1164" y="837"/>
                  <a:pt x="1167" y="835"/>
                </a:cubicBezTo>
                <a:cubicBezTo>
                  <a:pt x="1166" y="832"/>
                  <a:pt x="1168" y="832"/>
                  <a:pt x="1167" y="829"/>
                </a:cubicBezTo>
                <a:cubicBezTo>
                  <a:pt x="1169" y="826"/>
                  <a:pt x="1173" y="826"/>
                  <a:pt x="1175" y="823"/>
                </a:cubicBezTo>
                <a:cubicBezTo>
                  <a:pt x="1171" y="823"/>
                  <a:pt x="1166" y="831"/>
                  <a:pt x="1158" y="830"/>
                </a:cubicBezTo>
                <a:cubicBezTo>
                  <a:pt x="1160" y="824"/>
                  <a:pt x="1158" y="828"/>
                  <a:pt x="1156" y="826"/>
                </a:cubicBezTo>
                <a:cubicBezTo>
                  <a:pt x="1157" y="824"/>
                  <a:pt x="1156" y="824"/>
                  <a:pt x="1157" y="821"/>
                </a:cubicBezTo>
                <a:cubicBezTo>
                  <a:pt x="1154" y="822"/>
                  <a:pt x="1152" y="822"/>
                  <a:pt x="1152" y="820"/>
                </a:cubicBezTo>
                <a:cubicBezTo>
                  <a:pt x="1154" y="819"/>
                  <a:pt x="1154" y="817"/>
                  <a:pt x="1154" y="815"/>
                </a:cubicBezTo>
                <a:cubicBezTo>
                  <a:pt x="1151" y="816"/>
                  <a:pt x="1148" y="818"/>
                  <a:pt x="1145" y="820"/>
                </a:cubicBezTo>
                <a:cubicBezTo>
                  <a:pt x="1142" y="817"/>
                  <a:pt x="1137" y="816"/>
                  <a:pt x="1141" y="812"/>
                </a:cubicBezTo>
                <a:cubicBezTo>
                  <a:pt x="1143" y="812"/>
                  <a:pt x="1142" y="815"/>
                  <a:pt x="1144" y="815"/>
                </a:cubicBezTo>
                <a:cubicBezTo>
                  <a:pt x="1144" y="812"/>
                  <a:pt x="1145" y="810"/>
                  <a:pt x="1147" y="809"/>
                </a:cubicBezTo>
                <a:cubicBezTo>
                  <a:pt x="1149" y="809"/>
                  <a:pt x="1148" y="812"/>
                  <a:pt x="1151" y="811"/>
                </a:cubicBezTo>
                <a:cubicBezTo>
                  <a:pt x="1152" y="805"/>
                  <a:pt x="1159" y="806"/>
                  <a:pt x="1164" y="805"/>
                </a:cubicBezTo>
                <a:cubicBezTo>
                  <a:pt x="1157" y="799"/>
                  <a:pt x="1167" y="796"/>
                  <a:pt x="1170" y="792"/>
                </a:cubicBezTo>
                <a:cubicBezTo>
                  <a:pt x="1168" y="792"/>
                  <a:pt x="1168" y="790"/>
                  <a:pt x="1168" y="788"/>
                </a:cubicBezTo>
                <a:cubicBezTo>
                  <a:pt x="1173" y="786"/>
                  <a:pt x="1171" y="785"/>
                  <a:pt x="1171" y="781"/>
                </a:cubicBezTo>
                <a:cubicBezTo>
                  <a:pt x="1174" y="781"/>
                  <a:pt x="1174" y="779"/>
                  <a:pt x="1176" y="779"/>
                </a:cubicBezTo>
                <a:cubicBezTo>
                  <a:pt x="1177" y="780"/>
                  <a:pt x="1177" y="783"/>
                  <a:pt x="1179" y="783"/>
                </a:cubicBezTo>
                <a:cubicBezTo>
                  <a:pt x="1178" y="785"/>
                  <a:pt x="1176" y="786"/>
                  <a:pt x="1176" y="788"/>
                </a:cubicBezTo>
                <a:cubicBezTo>
                  <a:pt x="1179" y="788"/>
                  <a:pt x="1179" y="790"/>
                  <a:pt x="1181" y="793"/>
                </a:cubicBezTo>
                <a:cubicBezTo>
                  <a:pt x="1193" y="792"/>
                  <a:pt x="1199" y="782"/>
                  <a:pt x="1208" y="776"/>
                </a:cubicBezTo>
                <a:cubicBezTo>
                  <a:pt x="1214" y="772"/>
                  <a:pt x="1225" y="772"/>
                  <a:pt x="1227" y="764"/>
                </a:cubicBezTo>
                <a:cubicBezTo>
                  <a:pt x="1224" y="767"/>
                  <a:pt x="1217" y="768"/>
                  <a:pt x="1213" y="769"/>
                </a:cubicBezTo>
                <a:cubicBezTo>
                  <a:pt x="1214" y="767"/>
                  <a:pt x="1217" y="767"/>
                  <a:pt x="1218" y="766"/>
                </a:cubicBezTo>
                <a:cubicBezTo>
                  <a:pt x="1217" y="763"/>
                  <a:pt x="1218" y="763"/>
                  <a:pt x="1217" y="761"/>
                </a:cubicBezTo>
                <a:cubicBezTo>
                  <a:pt x="1221" y="759"/>
                  <a:pt x="1224" y="757"/>
                  <a:pt x="1225" y="754"/>
                </a:cubicBezTo>
                <a:cubicBezTo>
                  <a:pt x="1218" y="753"/>
                  <a:pt x="1220" y="764"/>
                  <a:pt x="1212" y="760"/>
                </a:cubicBezTo>
                <a:cubicBezTo>
                  <a:pt x="1212" y="761"/>
                  <a:pt x="1211" y="763"/>
                  <a:pt x="1210" y="764"/>
                </a:cubicBezTo>
                <a:cubicBezTo>
                  <a:pt x="1214" y="771"/>
                  <a:pt x="1209" y="776"/>
                  <a:pt x="1200" y="772"/>
                </a:cubicBezTo>
                <a:cubicBezTo>
                  <a:pt x="1203" y="769"/>
                  <a:pt x="1199" y="769"/>
                  <a:pt x="1197" y="767"/>
                </a:cubicBezTo>
                <a:cubicBezTo>
                  <a:pt x="1201" y="765"/>
                  <a:pt x="1202" y="758"/>
                  <a:pt x="1208" y="761"/>
                </a:cubicBezTo>
                <a:cubicBezTo>
                  <a:pt x="1211" y="760"/>
                  <a:pt x="1209" y="754"/>
                  <a:pt x="1211" y="753"/>
                </a:cubicBezTo>
                <a:cubicBezTo>
                  <a:pt x="1215" y="752"/>
                  <a:pt x="1215" y="756"/>
                  <a:pt x="1219" y="756"/>
                </a:cubicBezTo>
                <a:cubicBezTo>
                  <a:pt x="1220" y="752"/>
                  <a:pt x="1220" y="751"/>
                  <a:pt x="1221" y="747"/>
                </a:cubicBezTo>
                <a:cubicBezTo>
                  <a:pt x="1211" y="750"/>
                  <a:pt x="1202" y="755"/>
                  <a:pt x="1193" y="759"/>
                </a:cubicBezTo>
                <a:cubicBezTo>
                  <a:pt x="1196" y="756"/>
                  <a:pt x="1198" y="752"/>
                  <a:pt x="1204" y="752"/>
                </a:cubicBezTo>
                <a:cubicBezTo>
                  <a:pt x="1210" y="742"/>
                  <a:pt x="1224" y="739"/>
                  <a:pt x="1232" y="731"/>
                </a:cubicBezTo>
                <a:cubicBezTo>
                  <a:pt x="1220" y="735"/>
                  <a:pt x="1209" y="743"/>
                  <a:pt x="1197" y="748"/>
                </a:cubicBezTo>
                <a:cubicBezTo>
                  <a:pt x="1197" y="746"/>
                  <a:pt x="1194" y="747"/>
                  <a:pt x="1194" y="745"/>
                </a:cubicBezTo>
                <a:cubicBezTo>
                  <a:pt x="1195" y="744"/>
                  <a:pt x="1195" y="742"/>
                  <a:pt x="1196" y="741"/>
                </a:cubicBezTo>
                <a:cubicBezTo>
                  <a:pt x="1191" y="741"/>
                  <a:pt x="1190" y="746"/>
                  <a:pt x="1185" y="743"/>
                </a:cubicBezTo>
                <a:cubicBezTo>
                  <a:pt x="1187" y="738"/>
                  <a:pt x="1181" y="741"/>
                  <a:pt x="1180" y="740"/>
                </a:cubicBezTo>
                <a:cubicBezTo>
                  <a:pt x="1181" y="735"/>
                  <a:pt x="1187" y="737"/>
                  <a:pt x="1187" y="731"/>
                </a:cubicBezTo>
                <a:cubicBezTo>
                  <a:pt x="1184" y="732"/>
                  <a:pt x="1181" y="734"/>
                  <a:pt x="1179" y="732"/>
                </a:cubicBezTo>
                <a:cubicBezTo>
                  <a:pt x="1180" y="731"/>
                  <a:pt x="1180" y="729"/>
                  <a:pt x="1181" y="728"/>
                </a:cubicBezTo>
                <a:cubicBezTo>
                  <a:pt x="1179" y="728"/>
                  <a:pt x="1178" y="727"/>
                  <a:pt x="1178" y="726"/>
                </a:cubicBezTo>
                <a:cubicBezTo>
                  <a:pt x="1180" y="723"/>
                  <a:pt x="1181" y="718"/>
                  <a:pt x="1182" y="714"/>
                </a:cubicBezTo>
                <a:cubicBezTo>
                  <a:pt x="1179" y="714"/>
                  <a:pt x="1177" y="716"/>
                  <a:pt x="1177" y="712"/>
                </a:cubicBezTo>
                <a:cubicBezTo>
                  <a:pt x="1180" y="709"/>
                  <a:pt x="1182" y="706"/>
                  <a:pt x="1183" y="702"/>
                </a:cubicBezTo>
                <a:cubicBezTo>
                  <a:pt x="1178" y="704"/>
                  <a:pt x="1170" y="708"/>
                  <a:pt x="1174" y="714"/>
                </a:cubicBezTo>
                <a:cubicBezTo>
                  <a:pt x="1172" y="716"/>
                  <a:pt x="1171" y="713"/>
                  <a:pt x="1169" y="715"/>
                </a:cubicBezTo>
                <a:cubicBezTo>
                  <a:pt x="1171" y="719"/>
                  <a:pt x="1169" y="727"/>
                  <a:pt x="1169" y="731"/>
                </a:cubicBezTo>
                <a:cubicBezTo>
                  <a:pt x="1172" y="730"/>
                  <a:pt x="1175" y="729"/>
                  <a:pt x="1179" y="729"/>
                </a:cubicBezTo>
                <a:cubicBezTo>
                  <a:pt x="1177" y="738"/>
                  <a:pt x="1168" y="743"/>
                  <a:pt x="1160" y="743"/>
                </a:cubicBezTo>
                <a:cubicBezTo>
                  <a:pt x="1159" y="749"/>
                  <a:pt x="1147" y="754"/>
                  <a:pt x="1147" y="747"/>
                </a:cubicBezTo>
                <a:cubicBezTo>
                  <a:pt x="1147" y="748"/>
                  <a:pt x="1144" y="750"/>
                  <a:pt x="1144" y="748"/>
                </a:cubicBezTo>
                <a:cubicBezTo>
                  <a:pt x="1151" y="738"/>
                  <a:pt x="1144" y="748"/>
                  <a:pt x="1139" y="744"/>
                </a:cubicBezTo>
                <a:cubicBezTo>
                  <a:pt x="1139" y="744"/>
                  <a:pt x="1138" y="739"/>
                  <a:pt x="1138" y="738"/>
                </a:cubicBezTo>
                <a:cubicBezTo>
                  <a:pt x="1139" y="737"/>
                  <a:pt x="1143" y="739"/>
                  <a:pt x="1142" y="736"/>
                </a:cubicBezTo>
                <a:cubicBezTo>
                  <a:pt x="1138" y="735"/>
                  <a:pt x="1138" y="738"/>
                  <a:pt x="1136" y="738"/>
                </a:cubicBezTo>
                <a:cubicBezTo>
                  <a:pt x="1136" y="733"/>
                  <a:pt x="1135" y="731"/>
                  <a:pt x="1133" y="731"/>
                </a:cubicBezTo>
                <a:cubicBezTo>
                  <a:pt x="1133" y="719"/>
                  <a:pt x="1153" y="722"/>
                  <a:pt x="1152" y="711"/>
                </a:cubicBezTo>
                <a:cubicBezTo>
                  <a:pt x="1143" y="717"/>
                  <a:pt x="1134" y="723"/>
                  <a:pt x="1124" y="727"/>
                </a:cubicBezTo>
                <a:cubicBezTo>
                  <a:pt x="1123" y="725"/>
                  <a:pt x="1122" y="725"/>
                  <a:pt x="1122" y="724"/>
                </a:cubicBezTo>
                <a:cubicBezTo>
                  <a:pt x="1125" y="718"/>
                  <a:pt x="1134" y="716"/>
                  <a:pt x="1140" y="713"/>
                </a:cubicBezTo>
                <a:cubicBezTo>
                  <a:pt x="1138" y="705"/>
                  <a:pt x="1143" y="704"/>
                  <a:pt x="1147" y="704"/>
                </a:cubicBezTo>
                <a:cubicBezTo>
                  <a:pt x="1149" y="700"/>
                  <a:pt x="1145" y="701"/>
                  <a:pt x="1146" y="698"/>
                </a:cubicBezTo>
                <a:cubicBezTo>
                  <a:pt x="1150" y="691"/>
                  <a:pt x="1156" y="684"/>
                  <a:pt x="1161" y="681"/>
                </a:cubicBezTo>
                <a:cubicBezTo>
                  <a:pt x="1159" y="678"/>
                  <a:pt x="1161" y="673"/>
                  <a:pt x="1156" y="672"/>
                </a:cubicBezTo>
                <a:cubicBezTo>
                  <a:pt x="1156" y="668"/>
                  <a:pt x="1158" y="666"/>
                  <a:pt x="1162" y="666"/>
                </a:cubicBezTo>
                <a:cubicBezTo>
                  <a:pt x="1162" y="656"/>
                  <a:pt x="1183" y="664"/>
                  <a:pt x="1176" y="652"/>
                </a:cubicBezTo>
                <a:cubicBezTo>
                  <a:pt x="1169" y="655"/>
                  <a:pt x="1164" y="660"/>
                  <a:pt x="1159" y="664"/>
                </a:cubicBezTo>
                <a:cubicBezTo>
                  <a:pt x="1156" y="664"/>
                  <a:pt x="1157" y="660"/>
                  <a:pt x="1155" y="658"/>
                </a:cubicBezTo>
                <a:cubicBezTo>
                  <a:pt x="1152" y="662"/>
                  <a:pt x="1155" y="664"/>
                  <a:pt x="1156" y="667"/>
                </a:cubicBezTo>
                <a:cubicBezTo>
                  <a:pt x="1150" y="672"/>
                  <a:pt x="1147" y="665"/>
                  <a:pt x="1145" y="661"/>
                </a:cubicBezTo>
                <a:cubicBezTo>
                  <a:pt x="1145" y="660"/>
                  <a:pt x="1149" y="657"/>
                  <a:pt x="1147" y="656"/>
                </a:cubicBezTo>
                <a:cubicBezTo>
                  <a:pt x="1146" y="659"/>
                  <a:pt x="1144" y="661"/>
                  <a:pt x="1142" y="662"/>
                </a:cubicBezTo>
                <a:cubicBezTo>
                  <a:pt x="1141" y="659"/>
                  <a:pt x="1144" y="660"/>
                  <a:pt x="1144" y="657"/>
                </a:cubicBezTo>
                <a:cubicBezTo>
                  <a:pt x="1140" y="658"/>
                  <a:pt x="1139" y="662"/>
                  <a:pt x="1136" y="664"/>
                </a:cubicBezTo>
                <a:cubicBezTo>
                  <a:pt x="1138" y="667"/>
                  <a:pt x="1140" y="660"/>
                  <a:pt x="1141" y="663"/>
                </a:cubicBezTo>
                <a:cubicBezTo>
                  <a:pt x="1138" y="669"/>
                  <a:pt x="1130" y="671"/>
                  <a:pt x="1128" y="678"/>
                </a:cubicBezTo>
                <a:cubicBezTo>
                  <a:pt x="1131" y="678"/>
                  <a:pt x="1131" y="676"/>
                  <a:pt x="1135" y="676"/>
                </a:cubicBezTo>
                <a:cubicBezTo>
                  <a:pt x="1135" y="677"/>
                  <a:pt x="1136" y="677"/>
                  <a:pt x="1136" y="678"/>
                </a:cubicBezTo>
                <a:cubicBezTo>
                  <a:pt x="1133" y="680"/>
                  <a:pt x="1132" y="682"/>
                  <a:pt x="1129" y="680"/>
                </a:cubicBezTo>
                <a:cubicBezTo>
                  <a:pt x="1127" y="685"/>
                  <a:pt x="1118" y="690"/>
                  <a:pt x="1112" y="690"/>
                </a:cubicBezTo>
                <a:cubicBezTo>
                  <a:pt x="1114" y="687"/>
                  <a:pt x="1116" y="684"/>
                  <a:pt x="1118" y="681"/>
                </a:cubicBezTo>
                <a:cubicBezTo>
                  <a:pt x="1116" y="677"/>
                  <a:pt x="1114" y="673"/>
                  <a:pt x="1115" y="670"/>
                </a:cubicBezTo>
                <a:cubicBezTo>
                  <a:pt x="1114" y="676"/>
                  <a:pt x="1110" y="669"/>
                  <a:pt x="1108" y="673"/>
                </a:cubicBezTo>
                <a:cubicBezTo>
                  <a:pt x="1107" y="676"/>
                  <a:pt x="1109" y="676"/>
                  <a:pt x="1110" y="678"/>
                </a:cubicBezTo>
                <a:cubicBezTo>
                  <a:pt x="1106" y="679"/>
                  <a:pt x="1106" y="681"/>
                  <a:pt x="1107" y="686"/>
                </a:cubicBezTo>
                <a:cubicBezTo>
                  <a:pt x="1100" y="689"/>
                  <a:pt x="1098" y="686"/>
                  <a:pt x="1092" y="688"/>
                </a:cubicBezTo>
                <a:cubicBezTo>
                  <a:pt x="1104" y="698"/>
                  <a:pt x="1091" y="712"/>
                  <a:pt x="1080" y="715"/>
                </a:cubicBezTo>
                <a:cubicBezTo>
                  <a:pt x="1081" y="712"/>
                  <a:pt x="1077" y="714"/>
                  <a:pt x="1078" y="711"/>
                </a:cubicBezTo>
                <a:cubicBezTo>
                  <a:pt x="1080" y="710"/>
                  <a:pt x="1082" y="709"/>
                  <a:pt x="1083" y="712"/>
                </a:cubicBezTo>
                <a:cubicBezTo>
                  <a:pt x="1084" y="708"/>
                  <a:pt x="1088" y="708"/>
                  <a:pt x="1088" y="704"/>
                </a:cubicBezTo>
                <a:cubicBezTo>
                  <a:pt x="1079" y="699"/>
                  <a:pt x="1075" y="720"/>
                  <a:pt x="1067" y="710"/>
                </a:cubicBezTo>
                <a:cubicBezTo>
                  <a:pt x="1069" y="707"/>
                  <a:pt x="1072" y="703"/>
                  <a:pt x="1072" y="698"/>
                </a:cubicBezTo>
                <a:cubicBezTo>
                  <a:pt x="1068" y="699"/>
                  <a:pt x="1068" y="705"/>
                  <a:pt x="1063" y="705"/>
                </a:cubicBezTo>
                <a:cubicBezTo>
                  <a:pt x="1062" y="702"/>
                  <a:pt x="1066" y="704"/>
                  <a:pt x="1065" y="701"/>
                </a:cubicBezTo>
                <a:cubicBezTo>
                  <a:pt x="1060" y="705"/>
                  <a:pt x="1057" y="703"/>
                  <a:pt x="1051" y="704"/>
                </a:cubicBezTo>
                <a:cubicBezTo>
                  <a:pt x="1053" y="701"/>
                  <a:pt x="1055" y="699"/>
                  <a:pt x="1057" y="697"/>
                </a:cubicBezTo>
                <a:cubicBezTo>
                  <a:pt x="1055" y="694"/>
                  <a:pt x="1053" y="699"/>
                  <a:pt x="1052" y="697"/>
                </a:cubicBezTo>
                <a:cubicBezTo>
                  <a:pt x="1054" y="693"/>
                  <a:pt x="1053" y="688"/>
                  <a:pt x="1059" y="688"/>
                </a:cubicBezTo>
                <a:cubicBezTo>
                  <a:pt x="1061" y="689"/>
                  <a:pt x="1060" y="693"/>
                  <a:pt x="1063" y="692"/>
                </a:cubicBezTo>
                <a:cubicBezTo>
                  <a:pt x="1066" y="689"/>
                  <a:pt x="1068" y="687"/>
                  <a:pt x="1072" y="688"/>
                </a:cubicBezTo>
                <a:cubicBezTo>
                  <a:pt x="1072" y="682"/>
                  <a:pt x="1078" y="682"/>
                  <a:pt x="1079" y="678"/>
                </a:cubicBezTo>
                <a:cubicBezTo>
                  <a:pt x="1076" y="677"/>
                  <a:pt x="1077" y="680"/>
                  <a:pt x="1074" y="679"/>
                </a:cubicBezTo>
                <a:cubicBezTo>
                  <a:pt x="1074" y="677"/>
                  <a:pt x="1072" y="675"/>
                  <a:pt x="1071" y="673"/>
                </a:cubicBezTo>
                <a:cubicBezTo>
                  <a:pt x="1076" y="670"/>
                  <a:pt x="1076" y="665"/>
                  <a:pt x="1083" y="663"/>
                </a:cubicBezTo>
                <a:cubicBezTo>
                  <a:pt x="1083" y="668"/>
                  <a:pt x="1083" y="674"/>
                  <a:pt x="1087" y="676"/>
                </a:cubicBezTo>
                <a:cubicBezTo>
                  <a:pt x="1087" y="673"/>
                  <a:pt x="1091" y="675"/>
                  <a:pt x="1092" y="676"/>
                </a:cubicBezTo>
                <a:cubicBezTo>
                  <a:pt x="1093" y="673"/>
                  <a:pt x="1095" y="670"/>
                  <a:pt x="1096" y="667"/>
                </a:cubicBezTo>
                <a:cubicBezTo>
                  <a:pt x="1103" y="667"/>
                  <a:pt x="1105" y="663"/>
                  <a:pt x="1107" y="661"/>
                </a:cubicBezTo>
                <a:cubicBezTo>
                  <a:pt x="1102" y="659"/>
                  <a:pt x="1109" y="658"/>
                  <a:pt x="1110" y="653"/>
                </a:cubicBezTo>
                <a:cubicBezTo>
                  <a:pt x="1108" y="652"/>
                  <a:pt x="1106" y="655"/>
                  <a:pt x="1105" y="651"/>
                </a:cubicBezTo>
                <a:cubicBezTo>
                  <a:pt x="1106" y="647"/>
                  <a:pt x="1109" y="645"/>
                  <a:pt x="1114" y="644"/>
                </a:cubicBezTo>
                <a:cubicBezTo>
                  <a:pt x="1115" y="643"/>
                  <a:pt x="1112" y="640"/>
                  <a:pt x="1114" y="638"/>
                </a:cubicBezTo>
                <a:cubicBezTo>
                  <a:pt x="1117" y="640"/>
                  <a:pt x="1125" y="639"/>
                  <a:pt x="1122" y="645"/>
                </a:cubicBezTo>
                <a:cubicBezTo>
                  <a:pt x="1131" y="641"/>
                  <a:pt x="1137" y="634"/>
                  <a:pt x="1145" y="629"/>
                </a:cubicBezTo>
                <a:cubicBezTo>
                  <a:pt x="1144" y="625"/>
                  <a:pt x="1144" y="624"/>
                  <a:pt x="1145" y="620"/>
                </a:cubicBezTo>
                <a:cubicBezTo>
                  <a:pt x="1141" y="620"/>
                  <a:pt x="1140" y="624"/>
                  <a:pt x="1136" y="624"/>
                </a:cubicBezTo>
                <a:cubicBezTo>
                  <a:pt x="1135" y="622"/>
                  <a:pt x="1134" y="622"/>
                  <a:pt x="1135" y="621"/>
                </a:cubicBezTo>
                <a:cubicBezTo>
                  <a:pt x="1135" y="618"/>
                  <a:pt x="1142" y="618"/>
                  <a:pt x="1139" y="615"/>
                </a:cubicBezTo>
                <a:cubicBezTo>
                  <a:pt x="1139" y="619"/>
                  <a:pt x="1133" y="616"/>
                  <a:pt x="1132" y="615"/>
                </a:cubicBezTo>
                <a:cubicBezTo>
                  <a:pt x="1130" y="612"/>
                  <a:pt x="1135" y="610"/>
                  <a:pt x="1134" y="604"/>
                </a:cubicBezTo>
                <a:cubicBezTo>
                  <a:pt x="1136" y="602"/>
                  <a:pt x="1137" y="605"/>
                  <a:pt x="1138" y="603"/>
                </a:cubicBezTo>
                <a:cubicBezTo>
                  <a:pt x="1140" y="599"/>
                  <a:pt x="1142" y="591"/>
                  <a:pt x="1148" y="594"/>
                </a:cubicBezTo>
                <a:cubicBezTo>
                  <a:pt x="1150" y="589"/>
                  <a:pt x="1157" y="584"/>
                  <a:pt x="1162" y="583"/>
                </a:cubicBezTo>
                <a:cubicBezTo>
                  <a:pt x="1172" y="580"/>
                  <a:pt x="1182" y="571"/>
                  <a:pt x="1183" y="576"/>
                </a:cubicBezTo>
                <a:cubicBezTo>
                  <a:pt x="1187" y="569"/>
                  <a:pt x="1196" y="567"/>
                  <a:pt x="1201" y="560"/>
                </a:cubicBezTo>
                <a:cubicBezTo>
                  <a:pt x="1194" y="559"/>
                  <a:pt x="1196" y="565"/>
                  <a:pt x="1190" y="564"/>
                </a:cubicBezTo>
                <a:cubicBezTo>
                  <a:pt x="1188" y="560"/>
                  <a:pt x="1192" y="561"/>
                  <a:pt x="1191" y="559"/>
                </a:cubicBezTo>
                <a:cubicBezTo>
                  <a:pt x="1189" y="560"/>
                  <a:pt x="1186" y="557"/>
                  <a:pt x="1183" y="554"/>
                </a:cubicBezTo>
                <a:cubicBezTo>
                  <a:pt x="1184" y="551"/>
                  <a:pt x="1188" y="551"/>
                  <a:pt x="1188" y="547"/>
                </a:cubicBezTo>
                <a:cubicBezTo>
                  <a:pt x="1185" y="547"/>
                  <a:pt x="1185" y="550"/>
                  <a:pt x="1181" y="550"/>
                </a:cubicBezTo>
                <a:cubicBezTo>
                  <a:pt x="1182" y="546"/>
                  <a:pt x="1177" y="549"/>
                  <a:pt x="1176" y="547"/>
                </a:cubicBezTo>
                <a:cubicBezTo>
                  <a:pt x="1176" y="542"/>
                  <a:pt x="1179" y="538"/>
                  <a:pt x="1175" y="534"/>
                </a:cubicBezTo>
                <a:cubicBezTo>
                  <a:pt x="1176" y="527"/>
                  <a:pt x="1192" y="533"/>
                  <a:pt x="1191" y="535"/>
                </a:cubicBezTo>
                <a:cubicBezTo>
                  <a:pt x="1200" y="534"/>
                  <a:pt x="1201" y="524"/>
                  <a:pt x="1210" y="521"/>
                </a:cubicBezTo>
                <a:cubicBezTo>
                  <a:pt x="1211" y="525"/>
                  <a:pt x="1213" y="521"/>
                  <a:pt x="1215" y="521"/>
                </a:cubicBezTo>
                <a:cubicBezTo>
                  <a:pt x="1214" y="514"/>
                  <a:pt x="1226" y="510"/>
                  <a:pt x="1233" y="511"/>
                </a:cubicBezTo>
                <a:cubicBezTo>
                  <a:pt x="1233" y="508"/>
                  <a:pt x="1234" y="507"/>
                  <a:pt x="1237" y="508"/>
                </a:cubicBezTo>
                <a:cubicBezTo>
                  <a:pt x="1244" y="502"/>
                  <a:pt x="1253" y="494"/>
                  <a:pt x="1264" y="495"/>
                </a:cubicBezTo>
                <a:cubicBezTo>
                  <a:pt x="1266" y="494"/>
                  <a:pt x="1266" y="491"/>
                  <a:pt x="1270" y="492"/>
                </a:cubicBezTo>
                <a:cubicBezTo>
                  <a:pt x="1270" y="482"/>
                  <a:pt x="1282" y="485"/>
                  <a:pt x="1284" y="478"/>
                </a:cubicBezTo>
                <a:close/>
                <a:moveTo>
                  <a:pt x="1047" y="497"/>
                </a:moveTo>
                <a:cubicBezTo>
                  <a:pt x="1049" y="495"/>
                  <a:pt x="1050" y="498"/>
                  <a:pt x="1053" y="497"/>
                </a:cubicBezTo>
                <a:cubicBezTo>
                  <a:pt x="1053" y="500"/>
                  <a:pt x="1051" y="500"/>
                  <a:pt x="1048" y="501"/>
                </a:cubicBezTo>
                <a:cubicBezTo>
                  <a:pt x="1048" y="499"/>
                  <a:pt x="1046" y="500"/>
                  <a:pt x="1047" y="497"/>
                </a:cubicBezTo>
                <a:close/>
                <a:moveTo>
                  <a:pt x="1147" y="374"/>
                </a:moveTo>
                <a:cubicBezTo>
                  <a:pt x="1147" y="376"/>
                  <a:pt x="1146" y="378"/>
                  <a:pt x="1143" y="377"/>
                </a:cubicBezTo>
                <a:cubicBezTo>
                  <a:pt x="1143" y="375"/>
                  <a:pt x="1144" y="373"/>
                  <a:pt x="1147" y="374"/>
                </a:cubicBezTo>
                <a:close/>
                <a:moveTo>
                  <a:pt x="1067" y="324"/>
                </a:moveTo>
                <a:cubicBezTo>
                  <a:pt x="1070" y="326"/>
                  <a:pt x="1066" y="329"/>
                  <a:pt x="1064" y="328"/>
                </a:cubicBezTo>
                <a:cubicBezTo>
                  <a:pt x="1063" y="325"/>
                  <a:pt x="1066" y="326"/>
                  <a:pt x="1067" y="324"/>
                </a:cubicBezTo>
                <a:close/>
                <a:moveTo>
                  <a:pt x="1061" y="238"/>
                </a:moveTo>
                <a:cubicBezTo>
                  <a:pt x="1065" y="239"/>
                  <a:pt x="1062" y="244"/>
                  <a:pt x="1059" y="241"/>
                </a:cubicBezTo>
                <a:cubicBezTo>
                  <a:pt x="1060" y="240"/>
                  <a:pt x="1061" y="239"/>
                  <a:pt x="1061" y="238"/>
                </a:cubicBezTo>
                <a:close/>
                <a:moveTo>
                  <a:pt x="1054" y="394"/>
                </a:moveTo>
                <a:cubicBezTo>
                  <a:pt x="1054" y="398"/>
                  <a:pt x="1048" y="399"/>
                  <a:pt x="1048" y="395"/>
                </a:cubicBezTo>
                <a:cubicBezTo>
                  <a:pt x="1051" y="396"/>
                  <a:pt x="1051" y="394"/>
                  <a:pt x="1054" y="394"/>
                </a:cubicBezTo>
                <a:close/>
                <a:moveTo>
                  <a:pt x="1029" y="341"/>
                </a:moveTo>
                <a:cubicBezTo>
                  <a:pt x="1026" y="347"/>
                  <a:pt x="1019" y="344"/>
                  <a:pt x="1013" y="347"/>
                </a:cubicBezTo>
                <a:cubicBezTo>
                  <a:pt x="1014" y="341"/>
                  <a:pt x="1023" y="337"/>
                  <a:pt x="1029" y="341"/>
                </a:cubicBezTo>
                <a:close/>
                <a:moveTo>
                  <a:pt x="205" y="236"/>
                </a:moveTo>
                <a:cubicBezTo>
                  <a:pt x="204" y="235"/>
                  <a:pt x="209" y="232"/>
                  <a:pt x="212" y="231"/>
                </a:cubicBezTo>
                <a:cubicBezTo>
                  <a:pt x="211" y="234"/>
                  <a:pt x="207" y="234"/>
                  <a:pt x="205" y="236"/>
                </a:cubicBezTo>
                <a:close/>
                <a:moveTo>
                  <a:pt x="155" y="482"/>
                </a:moveTo>
                <a:cubicBezTo>
                  <a:pt x="154" y="473"/>
                  <a:pt x="158" y="470"/>
                  <a:pt x="159" y="462"/>
                </a:cubicBezTo>
                <a:cubicBezTo>
                  <a:pt x="162" y="460"/>
                  <a:pt x="162" y="463"/>
                  <a:pt x="166" y="463"/>
                </a:cubicBezTo>
                <a:cubicBezTo>
                  <a:pt x="165" y="471"/>
                  <a:pt x="161" y="478"/>
                  <a:pt x="155" y="482"/>
                </a:cubicBezTo>
                <a:close/>
                <a:moveTo>
                  <a:pt x="230" y="515"/>
                </a:moveTo>
                <a:cubicBezTo>
                  <a:pt x="227" y="515"/>
                  <a:pt x="227" y="512"/>
                  <a:pt x="224" y="511"/>
                </a:cubicBezTo>
                <a:cubicBezTo>
                  <a:pt x="221" y="498"/>
                  <a:pt x="230" y="496"/>
                  <a:pt x="241" y="494"/>
                </a:cubicBezTo>
                <a:cubicBezTo>
                  <a:pt x="242" y="502"/>
                  <a:pt x="238" y="513"/>
                  <a:pt x="230" y="515"/>
                </a:cubicBezTo>
                <a:close/>
                <a:moveTo>
                  <a:pt x="241" y="525"/>
                </a:moveTo>
                <a:cubicBezTo>
                  <a:pt x="241" y="523"/>
                  <a:pt x="243" y="522"/>
                  <a:pt x="245" y="522"/>
                </a:cubicBezTo>
                <a:cubicBezTo>
                  <a:pt x="245" y="525"/>
                  <a:pt x="244" y="525"/>
                  <a:pt x="241" y="525"/>
                </a:cubicBezTo>
                <a:close/>
                <a:moveTo>
                  <a:pt x="247" y="520"/>
                </a:moveTo>
                <a:cubicBezTo>
                  <a:pt x="247" y="518"/>
                  <a:pt x="246" y="518"/>
                  <a:pt x="246" y="516"/>
                </a:cubicBezTo>
                <a:cubicBezTo>
                  <a:pt x="249" y="517"/>
                  <a:pt x="249" y="515"/>
                  <a:pt x="251" y="515"/>
                </a:cubicBezTo>
                <a:cubicBezTo>
                  <a:pt x="252" y="518"/>
                  <a:pt x="249" y="519"/>
                  <a:pt x="247" y="520"/>
                </a:cubicBezTo>
                <a:close/>
                <a:moveTo>
                  <a:pt x="190" y="767"/>
                </a:moveTo>
                <a:cubicBezTo>
                  <a:pt x="190" y="763"/>
                  <a:pt x="193" y="763"/>
                  <a:pt x="196" y="762"/>
                </a:cubicBezTo>
                <a:cubicBezTo>
                  <a:pt x="196" y="766"/>
                  <a:pt x="193" y="766"/>
                  <a:pt x="190" y="767"/>
                </a:cubicBezTo>
                <a:close/>
                <a:moveTo>
                  <a:pt x="171" y="813"/>
                </a:moveTo>
                <a:cubicBezTo>
                  <a:pt x="173" y="813"/>
                  <a:pt x="171" y="817"/>
                  <a:pt x="171" y="818"/>
                </a:cubicBezTo>
                <a:cubicBezTo>
                  <a:pt x="169" y="818"/>
                  <a:pt x="169" y="817"/>
                  <a:pt x="168" y="817"/>
                </a:cubicBezTo>
                <a:cubicBezTo>
                  <a:pt x="168" y="815"/>
                  <a:pt x="170" y="814"/>
                  <a:pt x="171" y="813"/>
                </a:cubicBezTo>
                <a:close/>
                <a:moveTo>
                  <a:pt x="169" y="827"/>
                </a:moveTo>
                <a:cubicBezTo>
                  <a:pt x="168" y="825"/>
                  <a:pt x="170" y="824"/>
                  <a:pt x="168" y="821"/>
                </a:cubicBezTo>
                <a:cubicBezTo>
                  <a:pt x="173" y="817"/>
                  <a:pt x="180" y="812"/>
                  <a:pt x="188" y="815"/>
                </a:cubicBezTo>
                <a:cubicBezTo>
                  <a:pt x="181" y="818"/>
                  <a:pt x="174" y="821"/>
                  <a:pt x="169" y="827"/>
                </a:cubicBezTo>
                <a:close/>
                <a:moveTo>
                  <a:pt x="196" y="826"/>
                </a:moveTo>
                <a:cubicBezTo>
                  <a:pt x="195" y="824"/>
                  <a:pt x="192" y="825"/>
                  <a:pt x="193" y="821"/>
                </a:cubicBezTo>
                <a:cubicBezTo>
                  <a:pt x="191" y="821"/>
                  <a:pt x="191" y="821"/>
                  <a:pt x="191" y="821"/>
                </a:cubicBezTo>
                <a:cubicBezTo>
                  <a:pt x="195" y="814"/>
                  <a:pt x="196" y="826"/>
                  <a:pt x="200" y="822"/>
                </a:cubicBezTo>
                <a:cubicBezTo>
                  <a:pt x="199" y="824"/>
                  <a:pt x="198" y="826"/>
                  <a:pt x="196" y="826"/>
                </a:cubicBezTo>
                <a:close/>
                <a:moveTo>
                  <a:pt x="242" y="829"/>
                </a:moveTo>
                <a:cubicBezTo>
                  <a:pt x="241" y="836"/>
                  <a:pt x="235" y="844"/>
                  <a:pt x="229" y="841"/>
                </a:cubicBezTo>
                <a:cubicBezTo>
                  <a:pt x="236" y="840"/>
                  <a:pt x="236" y="831"/>
                  <a:pt x="242" y="829"/>
                </a:cubicBezTo>
                <a:close/>
                <a:moveTo>
                  <a:pt x="192" y="885"/>
                </a:moveTo>
                <a:cubicBezTo>
                  <a:pt x="190" y="883"/>
                  <a:pt x="195" y="880"/>
                  <a:pt x="197" y="879"/>
                </a:cubicBezTo>
                <a:cubicBezTo>
                  <a:pt x="196" y="882"/>
                  <a:pt x="194" y="883"/>
                  <a:pt x="192" y="885"/>
                </a:cubicBezTo>
                <a:close/>
                <a:moveTo>
                  <a:pt x="191" y="900"/>
                </a:moveTo>
                <a:cubicBezTo>
                  <a:pt x="191" y="897"/>
                  <a:pt x="195" y="898"/>
                  <a:pt x="197" y="897"/>
                </a:cubicBezTo>
                <a:cubicBezTo>
                  <a:pt x="197" y="900"/>
                  <a:pt x="194" y="900"/>
                  <a:pt x="191" y="900"/>
                </a:cubicBezTo>
                <a:close/>
                <a:moveTo>
                  <a:pt x="197" y="887"/>
                </a:moveTo>
                <a:cubicBezTo>
                  <a:pt x="196" y="887"/>
                  <a:pt x="197" y="886"/>
                  <a:pt x="196" y="886"/>
                </a:cubicBezTo>
                <a:cubicBezTo>
                  <a:pt x="200" y="883"/>
                  <a:pt x="203" y="881"/>
                  <a:pt x="208" y="878"/>
                </a:cubicBezTo>
                <a:cubicBezTo>
                  <a:pt x="206" y="883"/>
                  <a:pt x="201" y="884"/>
                  <a:pt x="197" y="887"/>
                </a:cubicBezTo>
                <a:close/>
                <a:moveTo>
                  <a:pt x="209" y="913"/>
                </a:moveTo>
                <a:cubicBezTo>
                  <a:pt x="209" y="911"/>
                  <a:pt x="212" y="910"/>
                  <a:pt x="214" y="910"/>
                </a:cubicBezTo>
                <a:cubicBezTo>
                  <a:pt x="214" y="912"/>
                  <a:pt x="212" y="914"/>
                  <a:pt x="209" y="913"/>
                </a:cubicBezTo>
                <a:close/>
                <a:moveTo>
                  <a:pt x="201" y="899"/>
                </a:moveTo>
                <a:cubicBezTo>
                  <a:pt x="200" y="898"/>
                  <a:pt x="200" y="896"/>
                  <a:pt x="199" y="896"/>
                </a:cubicBezTo>
                <a:cubicBezTo>
                  <a:pt x="201" y="891"/>
                  <a:pt x="206" y="889"/>
                  <a:pt x="210" y="887"/>
                </a:cubicBezTo>
                <a:cubicBezTo>
                  <a:pt x="204" y="887"/>
                  <a:pt x="216" y="881"/>
                  <a:pt x="219" y="883"/>
                </a:cubicBezTo>
                <a:cubicBezTo>
                  <a:pt x="213" y="888"/>
                  <a:pt x="211" y="897"/>
                  <a:pt x="201" y="899"/>
                </a:cubicBezTo>
                <a:close/>
                <a:moveTo>
                  <a:pt x="215" y="874"/>
                </a:moveTo>
                <a:cubicBezTo>
                  <a:pt x="215" y="877"/>
                  <a:pt x="214" y="878"/>
                  <a:pt x="211" y="878"/>
                </a:cubicBezTo>
                <a:cubicBezTo>
                  <a:pt x="209" y="876"/>
                  <a:pt x="212" y="873"/>
                  <a:pt x="215" y="874"/>
                </a:cubicBezTo>
                <a:close/>
                <a:moveTo>
                  <a:pt x="201" y="876"/>
                </a:moveTo>
                <a:cubicBezTo>
                  <a:pt x="207" y="872"/>
                  <a:pt x="210" y="864"/>
                  <a:pt x="219" y="862"/>
                </a:cubicBezTo>
                <a:cubicBezTo>
                  <a:pt x="216" y="869"/>
                  <a:pt x="208" y="872"/>
                  <a:pt x="201" y="876"/>
                </a:cubicBezTo>
                <a:close/>
                <a:moveTo>
                  <a:pt x="223" y="831"/>
                </a:moveTo>
                <a:cubicBezTo>
                  <a:pt x="227" y="828"/>
                  <a:pt x="234" y="825"/>
                  <a:pt x="239" y="827"/>
                </a:cubicBezTo>
                <a:cubicBezTo>
                  <a:pt x="240" y="831"/>
                  <a:pt x="230" y="833"/>
                  <a:pt x="226" y="834"/>
                </a:cubicBezTo>
                <a:cubicBezTo>
                  <a:pt x="226" y="832"/>
                  <a:pt x="222" y="834"/>
                  <a:pt x="223" y="831"/>
                </a:cubicBezTo>
                <a:close/>
                <a:moveTo>
                  <a:pt x="238" y="852"/>
                </a:moveTo>
                <a:cubicBezTo>
                  <a:pt x="235" y="853"/>
                  <a:pt x="231" y="856"/>
                  <a:pt x="228" y="853"/>
                </a:cubicBezTo>
                <a:cubicBezTo>
                  <a:pt x="232" y="848"/>
                  <a:pt x="234" y="842"/>
                  <a:pt x="244" y="843"/>
                </a:cubicBezTo>
                <a:cubicBezTo>
                  <a:pt x="242" y="846"/>
                  <a:pt x="237" y="847"/>
                  <a:pt x="238" y="852"/>
                </a:cubicBezTo>
                <a:close/>
                <a:moveTo>
                  <a:pt x="243" y="950"/>
                </a:moveTo>
                <a:cubicBezTo>
                  <a:pt x="244" y="948"/>
                  <a:pt x="245" y="948"/>
                  <a:pt x="245" y="947"/>
                </a:cubicBezTo>
                <a:cubicBezTo>
                  <a:pt x="247" y="947"/>
                  <a:pt x="247" y="949"/>
                  <a:pt x="248" y="951"/>
                </a:cubicBezTo>
                <a:cubicBezTo>
                  <a:pt x="245" y="951"/>
                  <a:pt x="245" y="949"/>
                  <a:pt x="243" y="950"/>
                </a:cubicBezTo>
                <a:close/>
                <a:moveTo>
                  <a:pt x="270" y="942"/>
                </a:moveTo>
                <a:cubicBezTo>
                  <a:pt x="270" y="941"/>
                  <a:pt x="269" y="940"/>
                  <a:pt x="268" y="939"/>
                </a:cubicBezTo>
                <a:cubicBezTo>
                  <a:pt x="269" y="939"/>
                  <a:pt x="272" y="939"/>
                  <a:pt x="274" y="939"/>
                </a:cubicBezTo>
                <a:cubicBezTo>
                  <a:pt x="275" y="942"/>
                  <a:pt x="272" y="941"/>
                  <a:pt x="270" y="942"/>
                </a:cubicBezTo>
                <a:close/>
                <a:moveTo>
                  <a:pt x="286" y="932"/>
                </a:moveTo>
                <a:cubicBezTo>
                  <a:pt x="285" y="935"/>
                  <a:pt x="283" y="932"/>
                  <a:pt x="283" y="929"/>
                </a:cubicBezTo>
                <a:cubicBezTo>
                  <a:pt x="285" y="929"/>
                  <a:pt x="285" y="930"/>
                  <a:pt x="287" y="930"/>
                </a:cubicBezTo>
                <a:cubicBezTo>
                  <a:pt x="287" y="931"/>
                  <a:pt x="285" y="932"/>
                  <a:pt x="286" y="932"/>
                </a:cubicBezTo>
                <a:close/>
                <a:moveTo>
                  <a:pt x="259" y="1031"/>
                </a:moveTo>
                <a:cubicBezTo>
                  <a:pt x="258" y="1031"/>
                  <a:pt x="258" y="1029"/>
                  <a:pt x="257" y="1029"/>
                </a:cubicBezTo>
                <a:cubicBezTo>
                  <a:pt x="258" y="1027"/>
                  <a:pt x="260" y="1025"/>
                  <a:pt x="262" y="1025"/>
                </a:cubicBezTo>
                <a:cubicBezTo>
                  <a:pt x="264" y="1028"/>
                  <a:pt x="263" y="1031"/>
                  <a:pt x="259" y="1031"/>
                </a:cubicBezTo>
                <a:close/>
                <a:moveTo>
                  <a:pt x="328" y="904"/>
                </a:moveTo>
                <a:cubicBezTo>
                  <a:pt x="327" y="906"/>
                  <a:pt x="323" y="906"/>
                  <a:pt x="322" y="908"/>
                </a:cubicBezTo>
                <a:cubicBezTo>
                  <a:pt x="320" y="908"/>
                  <a:pt x="321" y="905"/>
                  <a:pt x="319" y="905"/>
                </a:cubicBezTo>
                <a:cubicBezTo>
                  <a:pt x="321" y="904"/>
                  <a:pt x="326" y="902"/>
                  <a:pt x="328" y="904"/>
                </a:cubicBezTo>
                <a:close/>
                <a:moveTo>
                  <a:pt x="296" y="923"/>
                </a:moveTo>
                <a:cubicBezTo>
                  <a:pt x="293" y="923"/>
                  <a:pt x="296" y="925"/>
                  <a:pt x="294" y="927"/>
                </a:cubicBezTo>
                <a:cubicBezTo>
                  <a:pt x="291" y="927"/>
                  <a:pt x="291" y="927"/>
                  <a:pt x="289" y="926"/>
                </a:cubicBezTo>
                <a:cubicBezTo>
                  <a:pt x="289" y="922"/>
                  <a:pt x="294" y="920"/>
                  <a:pt x="297" y="923"/>
                </a:cubicBezTo>
                <a:cubicBezTo>
                  <a:pt x="297" y="924"/>
                  <a:pt x="296" y="923"/>
                  <a:pt x="296" y="923"/>
                </a:cubicBezTo>
                <a:close/>
                <a:moveTo>
                  <a:pt x="305" y="921"/>
                </a:moveTo>
                <a:cubicBezTo>
                  <a:pt x="301" y="921"/>
                  <a:pt x="301" y="921"/>
                  <a:pt x="301" y="921"/>
                </a:cubicBezTo>
                <a:cubicBezTo>
                  <a:pt x="302" y="915"/>
                  <a:pt x="297" y="917"/>
                  <a:pt x="296" y="913"/>
                </a:cubicBezTo>
                <a:cubicBezTo>
                  <a:pt x="298" y="914"/>
                  <a:pt x="301" y="915"/>
                  <a:pt x="301" y="912"/>
                </a:cubicBezTo>
                <a:cubicBezTo>
                  <a:pt x="302" y="911"/>
                  <a:pt x="302" y="912"/>
                  <a:pt x="302" y="913"/>
                </a:cubicBezTo>
                <a:cubicBezTo>
                  <a:pt x="302" y="915"/>
                  <a:pt x="307" y="912"/>
                  <a:pt x="308" y="914"/>
                </a:cubicBezTo>
                <a:cubicBezTo>
                  <a:pt x="308" y="918"/>
                  <a:pt x="306" y="918"/>
                  <a:pt x="305" y="921"/>
                </a:cubicBezTo>
                <a:close/>
                <a:moveTo>
                  <a:pt x="309" y="908"/>
                </a:moveTo>
                <a:cubicBezTo>
                  <a:pt x="308" y="908"/>
                  <a:pt x="308" y="909"/>
                  <a:pt x="308" y="910"/>
                </a:cubicBezTo>
                <a:cubicBezTo>
                  <a:pt x="307" y="909"/>
                  <a:pt x="308" y="908"/>
                  <a:pt x="308" y="907"/>
                </a:cubicBezTo>
                <a:cubicBezTo>
                  <a:pt x="312" y="907"/>
                  <a:pt x="314" y="910"/>
                  <a:pt x="316" y="913"/>
                </a:cubicBezTo>
                <a:cubicBezTo>
                  <a:pt x="315" y="914"/>
                  <a:pt x="313" y="912"/>
                  <a:pt x="312" y="915"/>
                </a:cubicBezTo>
                <a:cubicBezTo>
                  <a:pt x="312" y="912"/>
                  <a:pt x="309" y="912"/>
                  <a:pt x="309" y="908"/>
                </a:cubicBezTo>
                <a:close/>
                <a:moveTo>
                  <a:pt x="317" y="967"/>
                </a:moveTo>
                <a:cubicBezTo>
                  <a:pt x="315" y="967"/>
                  <a:pt x="318" y="964"/>
                  <a:pt x="317" y="963"/>
                </a:cubicBezTo>
                <a:cubicBezTo>
                  <a:pt x="317" y="961"/>
                  <a:pt x="314" y="964"/>
                  <a:pt x="313" y="962"/>
                </a:cubicBezTo>
                <a:cubicBezTo>
                  <a:pt x="311" y="951"/>
                  <a:pt x="326" y="950"/>
                  <a:pt x="325" y="959"/>
                </a:cubicBezTo>
                <a:cubicBezTo>
                  <a:pt x="329" y="959"/>
                  <a:pt x="329" y="959"/>
                  <a:pt x="329" y="959"/>
                </a:cubicBezTo>
                <a:cubicBezTo>
                  <a:pt x="330" y="961"/>
                  <a:pt x="327" y="962"/>
                  <a:pt x="330" y="962"/>
                </a:cubicBezTo>
                <a:cubicBezTo>
                  <a:pt x="327" y="965"/>
                  <a:pt x="322" y="967"/>
                  <a:pt x="317" y="967"/>
                </a:cubicBezTo>
                <a:close/>
                <a:moveTo>
                  <a:pt x="478" y="165"/>
                </a:moveTo>
                <a:cubicBezTo>
                  <a:pt x="476" y="165"/>
                  <a:pt x="474" y="165"/>
                  <a:pt x="473" y="164"/>
                </a:cubicBezTo>
                <a:cubicBezTo>
                  <a:pt x="473" y="159"/>
                  <a:pt x="479" y="159"/>
                  <a:pt x="478" y="165"/>
                </a:cubicBezTo>
                <a:close/>
                <a:moveTo>
                  <a:pt x="470" y="1060"/>
                </a:moveTo>
                <a:cubicBezTo>
                  <a:pt x="482" y="1051"/>
                  <a:pt x="496" y="1045"/>
                  <a:pt x="508" y="1036"/>
                </a:cubicBezTo>
                <a:cubicBezTo>
                  <a:pt x="509" y="1036"/>
                  <a:pt x="510" y="1037"/>
                  <a:pt x="511" y="1037"/>
                </a:cubicBezTo>
                <a:cubicBezTo>
                  <a:pt x="500" y="1048"/>
                  <a:pt x="486" y="1053"/>
                  <a:pt x="470" y="1060"/>
                </a:cubicBezTo>
                <a:close/>
                <a:moveTo>
                  <a:pt x="513" y="981"/>
                </a:moveTo>
                <a:cubicBezTo>
                  <a:pt x="513" y="978"/>
                  <a:pt x="513" y="978"/>
                  <a:pt x="513" y="978"/>
                </a:cubicBezTo>
                <a:cubicBezTo>
                  <a:pt x="515" y="977"/>
                  <a:pt x="518" y="978"/>
                  <a:pt x="519" y="979"/>
                </a:cubicBezTo>
                <a:cubicBezTo>
                  <a:pt x="519" y="984"/>
                  <a:pt x="516" y="981"/>
                  <a:pt x="513" y="981"/>
                </a:cubicBezTo>
                <a:close/>
                <a:moveTo>
                  <a:pt x="539" y="208"/>
                </a:moveTo>
                <a:cubicBezTo>
                  <a:pt x="547" y="189"/>
                  <a:pt x="577" y="181"/>
                  <a:pt x="594" y="167"/>
                </a:cubicBezTo>
                <a:cubicBezTo>
                  <a:pt x="602" y="161"/>
                  <a:pt x="606" y="151"/>
                  <a:pt x="618" y="156"/>
                </a:cubicBezTo>
                <a:cubicBezTo>
                  <a:pt x="618" y="159"/>
                  <a:pt x="619" y="161"/>
                  <a:pt x="622" y="162"/>
                </a:cubicBezTo>
                <a:cubicBezTo>
                  <a:pt x="610" y="176"/>
                  <a:pt x="599" y="190"/>
                  <a:pt x="583" y="198"/>
                </a:cubicBezTo>
                <a:cubicBezTo>
                  <a:pt x="569" y="203"/>
                  <a:pt x="553" y="206"/>
                  <a:pt x="539" y="208"/>
                </a:cubicBezTo>
                <a:close/>
                <a:moveTo>
                  <a:pt x="557" y="1047"/>
                </a:moveTo>
                <a:cubicBezTo>
                  <a:pt x="556" y="1044"/>
                  <a:pt x="563" y="1041"/>
                  <a:pt x="563" y="1046"/>
                </a:cubicBezTo>
                <a:cubicBezTo>
                  <a:pt x="561" y="1047"/>
                  <a:pt x="558" y="1049"/>
                  <a:pt x="557" y="1047"/>
                </a:cubicBezTo>
                <a:close/>
                <a:moveTo>
                  <a:pt x="666" y="996"/>
                </a:moveTo>
                <a:cubicBezTo>
                  <a:pt x="667" y="998"/>
                  <a:pt x="668" y="999"/>
                  <a:pt x="666" y="1001"/>
                </a:cubicBezTo>
                <a:cubicBezTo>
                  <a:pt x="653" y="1002"/>
                  <a:pt x="645" y="1000"/>
                  <a:pt x="637" y="1009"/>
                </a:cubicBezTo>
                <a:cubicBezTo>
                  <a:pt x="638" y="1005"/>
                  <a:pt x="634" y="1007"/>
                  <a:pt x="634" y="1005"/>
                </a:cubicBezTo>
                <a:cubicBezTo>
                  <a:pt x="629" y="1007"/>
                  <a:pt x="624" y="1009"/>
                  <a:pt x="617" y="1010"/>
                </a:cubicBezTo>
                <a:cubicBezTo>
                  <a:pt x="620" y="1014"/>
                  <a:pt x="617" y="1012"/>
                  <a:pt x="615" y="1016"/>
                </a:cubicBezTo>
                <a:cubicBezTo>
                  <a:pt x="618" y="1016"/>
                  <a:pt x="618" y="1014"/>
                  <a:pt x="621" y="1015"/>
                </a:cubicBezTo>
                <a:cubicBezTo>
                  <a:pt x="621" y="1017"/>
                  <a:pt x="618" y="1016"/>
                  <a:pt x="618" y="1017"/>
                </a:cubicBezTo>
                <a:cubicBezTo>
                  <a:pt x="623" y="1020"/>
                  <a:pt x="634" y="1014"/>
                  <a:pt x="642" y="1013"/>
                </a:cubicBezTo>
                <a:cubicBezTo>
                  <a:pt x="642" y="1015"/>
                  <a:pt x="641" y="1015"/>
                  <a:pt x="641" y="1017"/>
                </a:cubicBezTo>
                <a:cubicBezTo>
                  <a:pt x="634" y="1014"/>
                  <a:pt x="625" y="1022"/>
                  <a:pt x="617" y="1025"/>
                </a:cubicBezTo>
                <a:cubicBezTo>
                  <a:pt x="605" y="1019"/>
                  <a:pt x="593" y="1032"/>
                  <a:pt x="582" y="1029"/>
                </a:cubicBezTo>
                <a:cubicBezTo>
                  <a:pt x="582" y="1030"/>
                  <a:pt x="584" y="1029"/>
                  <a:pt x="586" y="1030"/>
                </a:cubicBezTo>
                <a:cubicBezTo>
                  <a:pt x="583" y="1036"/>
                  <a:pt x="570" y="1033"/>
                  <a:pt x="568" y="1038"/>
                </a:cubicBezTo>
                <a:cubicBezTo>
                  <a:pt x="567" y="1033"/>
                  <a:pt x="570" y="1031"/>
                  <a:pt x="573" y="1029"/>
                </a:cubicBezTo>
                <a:cubicBezTo>
                  <a:pt x="572" y="1027"/>
                  <a:pt x="570" y="1027"/>
                  <a:pt x="568" y="1027"/>
                </a:cubicBezTo>
                <a:cubicBezTo>
                  <a:pt x="572" y="1022"/>
                  <a:pt x="579" y="1022"/>
                  <a:pt x="589" y="1023"/>
                </a:cubicBezTo>
                <a:cubicBezTo>
                  <a:pt x="593" y="1018"/>
                  <a:pt x="606" y="1018"/>
                  <a:pt x="611" y="1017"/>
                </a:cubicBezTo>
                <a:cubicBezTo>
                  <a:pt x="610" y="1016"/>
                  <a:pt x="609" y="1015"/>
                  <a:pt x="610" y="1013"/>
                </a:cubicBezTo>
                <a:cubicBezTo>
                  <a:pt x="599" y="1016"/>
                  <a:pt x="590" y="1019"/>
                  <a:pt x="580" y="1020"/>
                </a:cubicBezTo>
                <a:cubicBezTo>
                  <a:pt x="591" y="1013"/>
                  <a:pt x="603" y="1008"/>
                  <a:pt x="621" y="1007"/>
                </a:cubicBezTo>
                <a:cubicBezTo>
                  <a:pt x="620" y="1006"/>
                  <a:pt x="619" y="1006"/>
                  <a:pt x="619" y="1005"/>
                </a:cubicBezTo>
                <a:cubicBezTo>
                  <a:pt x="615" y="1004"/>
                  <a:pt x="614" y="1007"/>
                  <a:pt x="611" y="1007"/>
                </a:cubicBezTo>
                <a:cubicBezTo>
                  <a:pt x="627" y="999"/>
                  <a:pt x="642" y="992"/>
                  <a:pt x="657" y="984"/>
                </a:cubicBezTo>
                <a:cubicBezTo>
                  <a:pt x="667" y="989"/>
                  <a:pt x="678" y="977"/>
                  <a:pt x="687" y="978"/>
                </a:cubicBezTo>
                <a:cubicBezTo>
                  <a:pt x="688" y="973"/>
                  <a:pt x="691" y="970"/>
                  <a:pt x="698" y="970"/>
                </a:cubicBezTo>
                <a:cubicBezTo>
                  <a:pt x="696" y="975"/>
                  <a:pt x="698" y="978"/>
                  <a:pt x="694" y="979"/>
                </a:cubicBezTo>
                <a:cubicBezTo>
                  <a:pt x="698" y="983"/>
                  <a:pt x="706" y="976"/>
                  <a:pt x="713" y="977"/>
                </a:cubicBezTo>
                <a:cubicBezTo>
                  <a:pt x="698" y="988"/>
                  <a:pt x="679" y="991"/>
                  <a:pt x="666" y="996"/>
                </a:cubicBezTo>
                <a:close/>
                <a:moveTo>
                  <a:pt x="683" y="1085"/>
                </a:moveTo>
                <a:cubicBezTo>
                  <a:pt x="682" y="1084"/>
                  <a:pt x="687" y="1080"/>
                  <a:pt x="691" y="1082"/>
                </a:cubicBezTo>
                <a:cubicBezTo>
                  <a:pt x="690" y="1087"/>
                  <a:pt x="685" y="1085"/>
                  <a:pt x="683" y="1085"/>
                </a:cubicBezTo>
                <a:close/>
                <a:moveTo>
                  <a:pt x="725" y="940"/>
                </a:moveTo>
                <a:cubicBezTo>
                  <a:pt x="728" y="940"/>
                  <a:pt x="729" y="939"/>
                  <a:pt x="732" y="940"/>
                </a:cubicBezTo>
                <a:cubicBezTo>
                  <a:pt x="732" y="944"/>
                  <a:pt x="732" y="944"/>
                  <a:pt x="732" y="944"/>
                </a:cubicBezTo>
                <a:cubicBezTo>
                  <a:pt x="730" y="947"/>
                  <a:pt x="726" y="942"/>
                  <a:pt x="726" y="947"/>
                </a:cubicBezTo>
                <a:cubicBezTo>
                  <a:pt x="724" y="947"/>
                  <a:pt x="726" y="942"/>
                  <a:pt x="725" y="940"/>
                </a:cubicBezTo>
                <a:close/>
                <a:moveTo>
                  <a:pt x="736" y="947"/>
                </a:moveTo>
                <a:cubicBezTo>
                  <a:pt x="737" y="952"/>
                  <a:pt x="730" y="950"/>
                  <a:pt x="727" y="952"/>
                </a:cubicBezTo>
                <a:cubicBezTo>
                  <a:pt x="728" y="949"/>
                  <a:pt x="731" y="947"/>
                  <a:pt x="736" y="947"/>
                </a:cubicBezTo>
                <a:close/>
                <a:moveTo>
                  <a:pt x="727" y="1030"/>
                </a:moveTo>
                <a:cubicBezTo>
                  <a:pt x="724" y="1027"/>
                  <a:pt x="724" y="1032"/>
                  <a:pt x="720" y="1031"/>
                </a:cubicBezTo>
                <a:cubicBezTo>
                  <a:pt x="722" y="1029"/>
                  <a:pt x="724" y="1027"/>
                  <a:pt x="728" y="1027"/>
                </a:cubicBezTo>
                <a:cubicBezTo>
                  <a:pt x="727" y="1028"/>
                  <a:pt x="727" y="1028"/>
                  <a:pt x="727" y="1030"/>
                </a:cubicBezTo>
                <a:close/>
                <a:moveTo>
                  <a:pt x="759" y="955"/>
                </a:moveTo>
                <a:cubicBezTo>
                  <a:pt x="756" y="955"/>
                  <a:pt x="756" y="957"/>
                  <a:pt x="754" y="955"/>
                </a:cubicBezTo>
                <a:cubicBezTo>
                  <a:pt x="753" y="957"/>
                  <a:pt x="755" y="957"/>
                  <a:pt x="754" y="960"/>
                </a:cubicBezTo>
                <a:cubicBezTo>
                  <a:pt x="747" y="960"/>
                  <a:pt x="739" y="965"/>
                  <a:pt x="737" y="960"/>
                </a:cubicBezTo>
                <a:cubicBezTo>
                  <a:pt x="734" y="961"/>
                  <a:pt x="737" y="962"/>
                  <a:pt x="736" y="965"/>
                </a:cubicBezTo>
                <a:cubicBezTo>
                  <a:pt x="730" y="971"/>
                  <a:pt x="724" y="967"/>
                  <a:pt x="719" y="965"/>
                </a:cubicBezTo>
                <a:cubicBezTo>
                  <a:pt x="720" y="961"/>
                  <a:pt x="727" y="962"/>
                  <a:pt x="726" y="956"/>
                </a:cubicBezTo>
                <a:cubicBezTo>
                  <a:pt x="729" y="956"/>
                  <a:pt x="731" y="954"/>
                  <a:pt x="734" y="953"/>
                </a:cubicBezTo>
                <a:cubicBezTo>
                  <a:pt x="732" y="957"/>
                  <a:pt x="736" y="955"/>
                  <a:pt x="736" y="958"/>
                </a:cubicBezTo>
                <a:cubicBezTo>
                  <a:pt x="743" y="954"/>
                  <a:pt x="749" y="950"/>
                  <a:pt x="761" y="951"/>
                </a:cubicBezTo>
                <a:cubicBezTo>
                  <a:pt x="760" y="952"/>
                  <a:pt x="758" y="952"/>
                  <a:pt x="759" y="955"/>
                </a:cubicBezTo>
                <a:close/>
                <a:moveTo>
                  <a:pt x="764" y="952"/>
                </a:moveTo>
                <a:cubicBezTo>
                  <a:pt x="765" y="950"/>
                  <a:pt x="765" y="947"/>
                  <a:pt x="769" y="948"/>
                </a:cubicBezTo>
                <a:cubicBezTo>
                  <a:pt x="769" y="951"/>
                  <a:pt x="767" y="952"/>
                  <a:pt x="764" y="952"/>
                </a:cubicBezTo>
                <a:close/>
                <a:moveTo>
                  <a:pt x="770" y="948"/>
                </a:moveTo>
                <a:cubicBezTo>
                  <a:pt x="770" y="942"/>
                  <a:pt x="779" y="947"/>
                  <a:pt x="778" y="943"/>
                </a:cubicBezTo>
                <a:cubicBezTo>
                  <a:pt x="782" y="945"/>
                  <a:pt x="774" y="948"/>
                  <a:pt x="770" y="948"/>
                </a:cubicBezTo>
                <a:close/>
                <a:moveTo>
                  <a:pt x="792" y="158"/>
                </a:moveTo>
                <a:cubicBezTo>
                  <a:pt x="787" y="161"/>
                  <a:pt x="782" y="156"/>
                  <a:pt x="777" y="158"/>
                </a:cubicBezTo>
                <a:cubicBezTo>
                  <a:pt x="781" y="157"/>
                  <a:pt x="784" y="147"/>
                  <a:pt x="792" y="147"/>
                </a:cubicBezTo>
                <a:cubicBezTo>
                  <a:pt x="795" y="149"/>
                  <a:pt x="793" y="155"/>
                  <a:pt x="792" y="158"/>
                </a:cubicBezTo>
                <a:close/>
                <a:moveTo>
                  <a:pt x="807" y="821"/>
                </a:moveTo>
                <a:cubicBezTo>
                  <a:pt x="803" y="821"/>
                  <a:pt x="802" y="820"/>
                  <a:pt x="800" y="819"/>
                </a:cubicBezTo>
                <a:cubicBezTo>
                  <a:pt x="800" y="818"/>
                  <a:pt x="801" y="818"/>
                  <a:pt x="801" y="819"/>
                </a:cubicBezTo>
                <a:cubicBezTo>
                  <a:pt x="804" y="819"/>
                  <a:pt x="803" y="816"/>
                  <a:pt x="806" y="816"/>
                </a:cubicBezTo>
                <a:cubicBezTo>
                  <a:pt x="806" y="813"/>
                  <a:pt x="805" y="813"/>
                  <a:pt x="805" y="810"/>
                </a:cubicBezTo>
                <a:cubicBezTo>
                  <a:pt x="808" y="809"/>
                  <a:pt x="811" y="808"/>
                  <a:pt x="809" y="804"/>
                </a:cubicBezTo>
                <a:cubicBezTo>
                  <a:pt x="812" y="802"/>
                  <a:pt x="815" y="802"/>
                  <a:pt x="817" y="800"/>
                </a:cubicBezTo>
                <a:cubicBezTo>
                  <a:pt x="816" y="799"/>
                  <a:pt x="815" y="798"/>
                  <a:pt x="816" y="795"/>
                </a:cubicBezTo>
                <a:cubicBezTo>
                  <a:pt x="818" y="795"/>
                  <a:pt x="819" y="796"/>
                  <a:pt x="819" y="798"/>
                </a:cubicBezTo>
                <a:cubicBezTo>
                  <a:pt x="820" y="798"/>
                  <a:pt x="820" y="796"/>
                  <a:pt x="822" y="796"/>
                </a:cubicBezTo>
                <a:cubicBezTo>
                  <a:pt x="821" y="794"/>
                  <a:pt x="820" y="792"/>
                  <a:pt x="821" y="789"/>
                </a:cubicBezTo>
                <a:cubicBezTo>
                  <a:pt x="827" y="789"/>
                  <a:pt x="828" y="788"/>
                  <a:pt x="831" y="791"/>
                </a:cubicBezTo>
                <a:cubicBezTo>
                  <a:pt x="830" y="795"/>
                  <a:pt x="827" y="797"/>
                  <a:pt x="825" y="800"/>
                </a:cubicBezTo>
                <a:cubicBezTo>
                  <a:pt x="825" y="802"/>
                  <a:pt x="828" y="801"/>
                  <a:pt x="827" y="804"/>
                </a:cubicBezTo>
                <a:cubicBezTo>
                  <a:pt x="830" y="803"/>
                  <a:pt x="830" y="798"/>
                  <a:pt x="834" y="798"/>
                </a:cubicBezTo>
                <a:cubicBezTo>
                  <a:pt x="828" y="809"/>
                  <a:pt x="815" y="812"/>
                  <a:pt x="807" y="821"/>
                </a:cubicBezTo>
                <a:close/>
                <a:moveTo>
                  <a:pt x="833" y="931"/>
                </a:moveTo>
                <a:cubicBezTo>
                  <a:pt x="834" y="930"/>
                  <a:pt x="836" y="929"/>
                  <a:pt x="836" y="927"/>
                </a:cubicBezTo>
                <a:cubicBezTo>
                  <a:pt x="837" y="927"/>
                  <a:pt x="838" y="928"/>
                  <a:pt x="839" y="928"/>
                </a:cubicBezTo>
                <a:cubicBezTo>
                  <a:pt x="839" y="931"/>
                  <a:pt x="835" y="933"/>
                  <a:pt x="833" y="931"/>
                </a:cubicBezTo>
                <a:close/>
                <a:moveTo>
                  <a:pt x="825" y="917"/>
                </a:moveTo>
                <a:cubicBezTo>
                  <a:pt x="827" y="913"/>
                  <a:pt x="831" y="911"/>
                  <a:pt x="839" y="912"/>
                </a:cubicBezTo>
                <a:cubicBezTo>
                  <a:pt x="837" y="918"/>
                  <a:pt x="830" y="918"/>
                  <a:pt x="825" y="917"/>
                </a:cubicBezTo>
                <a:close/>
                <a:moveTo>
                  <a:pt x="842" y="927"/>
                </a:moveTo>
                <a:cubicBezTo>
                  <a:pt x="842" y="925"/>
                  <a:pt x="843" y="924"/>
                  <a:pt x="843" y="923"/>
                </a:cubicBezTo>
                <a:cubicBezTo>
                  <a:pt x="847" y="923"/>
                  <a:pt x="846" y="928"/>
                  <a:pt x="842" y="927"/>
                </a:cubicBezTo>
                <a:close/>
                <a:moveTo>
                  <a:pt x="1212" y="837"/>
                </a:moveTo>
                <a:cubicBezTo>
                  <a:pt x="1209" y="840"/>
                  <a:pt x="1207" y="844"/>
                  <a:pt x="1202" y="844"/>
                </a:cubicBezTo>
                <a:cubicBezTo>
                  <a:pt x="1206" y="842"/>
                  <a:pt x="1207" y="838"/>
                  <a:pt x="1212" y="837"/>
                </a:cubicBezTo>
                <a:close/>
                <a:moveTo>
                  <a:pt x="1168" y="859"/>
                </a:moveTo>
                <a:cubicBezTo>
                  <a:pt x="1168" y="863"/>
                  <a:pt x="1163" y="862"/>
                  <a:pt x="1160" y="863"/>
                </a:cubicBezTo>
                <a:cubicBezTo>
                  <a:pt x="1162" y="861"/>
                  <a:pt x="1164" y="859"/>
                  <a:pt x="1168" y="859"/>
                </a:cubicBezTo>
                <a:close/>
                <a:moveTo>
                  <a:pt x="1156" y="828"/>
                </a:moveTo>
                <a:cubicBezTo>
                  <a:pt x="1158" y="828"/>
                  <a:pt x="1158" y="831"/>
                  <a:pt x="1157" y="833"/>
                </a:cubicBezTo>
                <a:cubicBezTo>
                  <a:pt x="1154" y="833"/>
                  <a:pt x="1154" y="829"/>
                  <a:pt x="1156" y="828"/>
                </a:cubicBezTo>
                <a:close/>
                <a:moveTo>
                  <a:pt x="1189" y="759"/>
                </a:moveTo>
                <a:cubicBezTo>
                  <a:pt x="1192" y="759"/>
                  <a:pt x="1192" y="759"/>
                  <a:pt x="1192" y="759"/>
                </a:cubicBezTo>
                <a:cubicBezTo>
                  <a:pt x="1193" y="764"/>
                  <a:pt x="1187" y="764"/>
                  <a:pt x="1189" y="759"/>
                </a:cubicBezTo>
                <a:close/>
                <a:moveTo>
                  <a:pt x="1193" y="775"/>
                </a:moveTo>
                <a:cubicBezTo>
                  <a:pt x="1193" y="776"/>
                  <a:pt x="1192" y="777"/>
                  <a:pt x="1192" y="779"/>
                </a:cubicBezTo>
                <a:cubicBezTo>
                  <a:pt x="1189" y="778"/>
                  <a:pt x="1189" y="781"/>
                  <a:pt x="1187" y="779"/>
                </a:cubicBezTo>
                <a:cubicBezTo>
                  <a:pt x="1186" y="775"/>
                  <a:pt x="1191" y="776"/>
                  <a:pt x="1193" y="775"/>
                </a:cubicBezTo>
                <a:close/>
                <a:moveTo>
                  <a:pt x="1155" y="784"/>
                </a:moveTo>
                <a:cubicBezTo>
                  <a:pt x="1153" y="780"/>
                  <a:pt x="1156" y="773"/>
                  <a:pt x="1162" y="773"/>
                </a:cubicBezTo>
                <a:cubicBezTo>
                  <a:pt x="1159" y="777"/>
                  <a:pt x="1159" y="783"/>
                  <a:pt x="1155" y="784"/>
                </a:cubicBezTo>
                <a:close/>
                <a:moveTo>
                  <a:pt x="1165" y="754"/>
                </a:moveTo>
                <a:cubicBezTo>
                  <a:pt x="1167" y="752"/>
                  <a:pt x="1171" y="750"/>
                  <a:pt x="1175" y="750"/>
                </a:cubicBezTo>
                <a:cubicBezTo>
                  <a:pt x="1175" y="751"/>
                  <a:pt x="1175" y="753"/>
                  <a:pt x="1176" y="753"/>
                </a:cubicBezTo>
                <a:cubicBezTo>
                  <a:pt x="1172" y="757"/>
                  <a:pt x="1167" y="760"/>
                  <a:pt x="1161" y="762"/>
                </a:cubicBezTo>
                <a:cubicBezTo>
                  <a:pt x="1161" y="764"/>
                  <a:pt x="1162" y="764"/>
                  <a:pt x="1162" y="766"/>
                </a:cubicBezTo>
                <a:cubicBezTo>
                  <a:pt x="1158" y="768"/>
                  <a:pt x="1154" y="772"/>
                  <a:pt x="1147" y="772"/>
                </a:cubicBezTo>
                <a:cubicBezTo>
                  <a:pt x="1146" y="767"/>
                  <a:pt x="1146" y="765"/>
                  <a:pt x="1145" y="761"/>
                </a:cubicBezTo>
                <a:cubicBezTo>
                  <a:pt x="1148" y="756"/>
                  <a:pt x="1160" y="741"/>
                  <a:pt x="1165" y="754"/>
                </a:cubicBezTo>
                <a:close/>
                <a:moveTo>
                  <a:pt x="1145" y="668"/>
                </a:moveTo>
                <a:cubicBezTo>
                  <a:pt x="1145" y="669"/>
                  <a:pt x="1144" y="676"/>
                  <a:pt x="1140" y="677"/>
                </a:cubicBezTo>
                <a:cubicBezTo>
                  <a:pt x="1141" y="674"/>
                  <a:pt x="1139" y="672"/>
                  <a:pt x="1139" y="670"/>
                </a:cubicBezTo>
                <a:cubicBezTo>
                  <a:pt x="1141" y="668"/>
                  <a:pt x="1143" y="670"/>
                  <a:pt x="1145" y="668"/>
                </a:cubicBezTo>
                <a:close/>
                <a:moveTo>
                  <a:pt x="1036" y="490"/>
                </a:moveTo>
                <a:cubicBezTo>
                  <a:pt x="1038" y="489"/>
                  <a:pt x="1037" y="493"/>
                  <a:pt x="1040" y="492"/>
                </a:cubicBezTo>
                <a:cubicBezTo>
                  <a:pt x="1040" y="495"/>
                  <a:pt x="1038" y="495"/>
                  <a:pt x="1035" y="495"/>
                </a:cubicBezTo>
                <a:cubicBezTo>
                  <a:pt x="1035" y="493"/>
                  <a:pt x="1035" y="491"/>
                  <a:pt x="1036" y="490"/>
                </a:cubicBezTo>
                <a:close/>
                <a:moveTo>
                  <a:pt x="1022" y="489"/>
                </a:moveTo>
                <a:cubicBezTo>
                  <a:pt x="1026" y="489"/>
                  <a:pt x="1027" y="493"/>
                  <a:pt x="1031" y="493"/>
                </a:cubicBezTo>
                <a:cubicBezTo>
                  <a:pt x="1028" y="497"/>
                  <a:pt x="1032" y="497"/>
                  <a:pt x="1029" y="501"/>
                </a:cubicBezTo>
                <a:cubicBezTo>
                  <a:pt x="1026" y="501"/>
                  <a:pt x="1022" y="502"/>
                  <a:pt x="1022" y="499"/>
                </a:cubicBezTo>
                <a:cubicBezTo>
                  <a:pt x="1022" y="501"/>
                  <a:pt x="1018" y="504"/>
                  <a:pt x="1015" y="505"/>
                </a:cubicBezTo>
                <a:cubicBezTo>
                  <a:pt x="1015" y="503"/>
                  <a:pt x="1017" y="501"/>
                  <a:pt x="1014" y="500"/>
                </a:cubicBezTo>
                <a:cubicBezTo>
                  <a:pt x="1015" y="495"/>
                  <a:pt x="1021" y="495"/>
                  <a:pt x="1022" y="489"/>
                </a:cubicBezTo>
                <a:close/>
                <a:moveTo>
                  <a:pt x="1019" y="562"/>
                </a:moveTo>
                <a:cubicBezTo>
                  <a:pt x="1020" y="566"/>
                  <a:pt x="1011" y="565"/>
                  <a:pt x="1014" y="567"/>
                </a:cubicBezTo>
                <a:cubicBezTo>
                  <a:pt x="1013" y="568"/>
                  <a:pt x="1010" y="568"/>
                  <a:pt x="1008" y="569"/>
                </a:cubicBezTo>
                <a:cubicBezTo>
                  <a:pt x="1010" y="564"/>
                  <a:pt x="1016" y="565"/>
                  <a:pt x="1019" y="562"/>
                </a:cubicBezTo>
                <a:close/>
                <a:moveTo>
                  <a:pt x="1011" y="730"/>
                </a:moveTo>
                <a:cubicBezTo>
                  <a:pt x="1017" y="732"/>
                  <a:pt x="1019" y="728"/>
                  <a:pt x="1023" y="728"/>
                </a:cubicBezTo>
                <a:cubicBezTo>
                  <a:pt x="1023" y="733"/>
                  <a:pt x="1023" y="733"/>
                  <a:pt x="1023" y="733"/>
                </a:cubicBezTo>
                <a:cubicBezTo>
                  <a:pt x="1019" y="736"/>
                  <a:pt x="1016" y="738"/>
                  <a:pt x="1012" y="740"/>
                </a:cubicBezTo>
                <a:cubicBezTo>
                  <a:pt x="1010" y="739"/>
                  <a:pt x="1012" y="739"/>
                  <a:pt x="1014" y="739"/>
                </a:cubicBezTo>
                <a:cubicBezTo>
                  <a:pt x="1011" y="736"/>
                  <a:pt x="1011" y="735"/>
                  <a:pt x="1011" y="730"/>
                </a:cubicBezTo>
                <a:close/>
                <a:moveTo>
                  <a:pt x="997" y="716"/>
                </a:moveTo>
                <a:cubicBezTo>
                  <a:pt x="1001" y="716"/>
                  <a:pt x="1002" y="713"/>
                  <a:pt x="1005" y="714"/>
                </a:cubicBezTo>
                <a:cubicBezTo>
                  <a:pt x="1005" y="719"/>
                  <a:pt x="1010" y="718"/>
                  <a:pt x="1013" y="720"/>
                </a:cubicBezTo>
                <a:cubicBezTo>
                  <a:pt x="1013" y="724"/>
                  <a:pt x="1010" y="723"/>
                  <a:pt x="1008" y="725"/>
                </a:cubicBezTo>
                <a:cubicBezTo>
                  <a:pt x="1007" y="725"/>
                  <a:pt x="1006" y="723"/>
                  <a:pt x="1006" y="721"/>
                </a:cubicBezTo>
                <a:cubicBezTo>
                  <a:pt x="1003" y="723"/>
                  <a:pt x="1002" y="726"/>
                  <a:pt x="998" y="727"/>
                </a:cubicBezTo>
                <a:cubicBezTo>
                  <a:pt x="998" y="724"/>
                  <a:pt x="1003" y="723"/>
                  <a:pt x="1001" y="720"/>
                </a:cubicBezTo>
                <a:cubicBezTo>
                  <a:pt x="1000" y="720"/>
                  <a:pt x="1000" y="722"/>
                  <a:pt x="1000" y="723"/>
                </a:cubicBezTo>
                <a:cubicBezTo>
                  <a:pt x="995" y="722"/>
                  <a:pt x="997" y="720"/>
                  <a:pt x="997" y="716"/>
                </a:cubicBezTo>
                <a:close/>
                <a:moveTo>
                  <a:pt x="1000" y="751"/>
                </a:moveTo>
                <a:cubicBezTo>
                  <a:pt x="998" y="750"/>
                  <a:pt x="998" y="747"/>
                  <a:pt x="996" y="745"/>
                </a:cubicBezTo>
                <a:cubicBezTo>
                  <a:pt x="999" y="743"/>
                  <a:pt x="1003" y="748"/>
                  <a:pt x="1000" y="751"/>
                </a:cubicBezTo>
                <a:close/>
                <a:moveTo>
                  <a:pt x="997" y="800"/>
                </a:moveTo>
                <a:cubicBezTo>
                  <a:pt x="997" y="802"/>
                  <a:pt x="997" y="802"/>
                  <a:pt x="997" y="802"/>
                </a:cubicBezTo>
                <a:cubicBezTo>
                  <a:pt x="995" y="802"/>
                  <a:pt x="995" y="804"/>
                  <a:pt x="994" y="802"/>
                </a:cubicBezTo>
                <a:cubicBezTo>
                  <a:pt x="994" y="800"/>
                  <a:pt x="994" y="800"/>
                  <a:pt x="994" y="800"/>
                </a:cubicBezTo>
                <a:cubicBezTo>
                  <a:pt x="995" y="799"/>
                  <a:pt x="995" y="800"/>
                  <a:pt x="997" y="800"/>
                </a:cubicBezTo>
                <a:close/>
                <a:moveTo>
                  <a:pt x="994" y="743"/>
                </a:moveTo>
                <a:cubicBezTo>
                  <a:pt x="994" y="747"/>
                  <a:pt x="990" y="747"/>
                  <a:pt x="987" y="748"/>
                </a:cubicBezTo>
                <a:cubicBezTo>
                  <a:pt x="988" y="743"/>
                  <a:pt x="991" y="744"/>
                  <a:pt x="994" y="743"/>
                </a:cubicBezTo>
                <a:close/>
                <a:moveTo>
                  <a:pt x="991" y="494"/>
                </a:moveTo>
                <a:cubicBezTo>
                  <a:pt x="989" y="496"/>
                  <a:pt x="989" y="499"/>
                  <a:pt x="985" y="498"/>
                </a:cubicBezTo>
                <a:cubicBezTo>
                  <a:pt x="987" y="496"/>
                  <a:pt x="987" y="494"/>
                  <a:pt x="991" y="494"/>
                </a:cubicBezTo>
                <a:close/>
                <a:moveTo>
                  <a:pt x="990" y="534"/>
                </a:moveTo>
                <a:cubicBezTo>
                  <a:pt x="989" y="538"/>
                  <a:pt x="986" y="539"/>
                  <a:pt x="983" y="540"/>
                </a:cubicBezTo>
                <a:cubicBezTo>
                  <a:pt x="983" y="539"/>
                  <a:pt x="982" y="538"/>
                  <a:pt x="981" y="538"/>
                </a:cubicBezTo>
                <a:cubicBezTo>
                  <a:pt x="982" y="536"/>
                  <a:pt x="987" y="533"/>
                  <a:pt x="990" y="534"/>
                </a:cubicBezTo>
                <a:close/>
                <a:moveTo>
                  <a:pt x="971" y="775"/>
                </a:moveTo>
                <a:cubicBezTo>
                  <a:pt x="970" y="778"/>
                  <a:pt x="968" y="777"/>
                  <a:pt x="966" y="777"/>
                </a:cubicBezTo>
                <a:cubicBezTo>
                  <a:pt x="966" y="775"/>
                  <a:pt x="968" y="775"/>
                  <a:pt x="971" y="775"/>
                </a:cubicBezTo>
                <a:close/>
                <a:moveTo>
                  <a:pt x="969" y="724"/>
                </a:moveTo>
                <a:cubicBezTo>
                  <a:pt x="967" y="727"/>
                  <a:pt x="963" y="731"/>
                  <a:pt x="965" y="735"/>
                </a:cubicBezTo>
                <a:cubicBezTo>
                  <a:pt x="963" y="735"/>
                  <a:pt x="960" y="741"/>
                  <a:pt x="955" y="741"/>
                </a:cubicBezTo>
                <a:cubicBezTo>
                  <a:pt x="955" y="739"/>
                  <a:pt x="956" y="735"/>
                  <a:pt x="960" y="733"/>
                </a:cubicBezTo>
                <a:cubicBezTo>
                  <a:pt x="960" y="731"/>
                  <a:pt x="958" y="731"/>
                  <a:pt x="956" y="730"/>
                </a:cubicBezTo>
                <a:cubicBezTo>
                  <a:pt x="957" y="723"/>
                  <a:pt x="964" y="724"/>
                  <a:pt x="969" y="724"/>
                </a:cubicBezTo>
                <a:close/>
                <a:moveTo>
                  <a:pt x="961" y="751"/>
                </a:moveTo>
                <a:cubicBezTo>
                  <a:pt x="959" y="751"/>
                  <a:pt x="959" y="749"/>
                  <a:pt x="956" y="750"/>
                </a:cubicBezTo>
                <a:cubicBezTo>
                  <a:pt x="957" y="747"/>
                  <a:pt x="961" y="746"/>
                  <a:pt x="964" y="745"/>
                </a:cubicBezTo>
                <a:cubicBezTo>
                  <a:pt x="965" y="749"/>
                  <a:pt x="962" y="749"/>
                  <a:pt x="961" y="751"/>
                </a:cubicBezTo>
                <a:close/>
                <a:moveTo>
                  <a:pt x="932" y="784"/>
                </a:moveTo>
                <a:cubicBezTo>
                  <a:pt x="933" y="782"/>
                  <a:pt x="934" y="776"/>
                  <a:pt x="931" y="775"/>
                </a:cubicBezTo>
                <a:cubicBezTo>
                  <a:pt x="933" y="773"/>
                  <a:pt x="934" y="771"/>
                  <a:pt x="938" y="770"/>
                </a:cubicBezTo>
                <a:cubicBezTo>
                  <a:pt x="938" y="773"/>
                  <a:pt x="937" y="774"/>
                  <a:pt x="936" y="774"/>
                </a:cubicBezTo>
                <a:cubicBezTo>
                  <a:pt x="938" y="777"/>
                  <a:pt x="943" y="778"/>
                  <a:pt x="944" y="782"/>
                </a:cubicBezTo>
                <a:cubicBezTo>
                  <a:pt x="946" y="780"/>
                  <a:pt x="950" y="777"/>
                  <a:pt x="953" y="780"/>
                </a:cubicBezTo>
                <a:cubicBezTo>
                  <a:pt x="952" y="788"/>
                  <a:pt x="943" y="787"/>
                  <a:pt x="939" y="791"/>
                </a:cubicBezTo>
                <a:cubicBezTo>
                  <a:pt x="936" y="791"/>
                  <a:pt x="934" y="790"/>
                  <a:pt x="933" y="789"/>
                </a:cubicBezTo>
                <a:cubicBezTo>
                  <a:pt x="933" y="786"/>
                  <a:pt x="938" y="787"/>
                  <a:pt x="938" y="784"/>
                </a:cubicBezTo>
                <a:cubicBezTo>
                  <a:pt x="937" y="782"/>
                  <a:pt x="935" y="786"/>
                  <a:pt x="932" y="784"/>
                </a:cubicBezTo>
                <a:close/>
                <a:moveTo>
                  <a:pt x="932" y="742"/>
                </a:moveTo>
                <a:cubicBezTo>
                  <a:pt x="936" y="741"/>
                  <a:pt x="934" y="747"/>
                  <a:pt x="933" y="747"/>
                </a:cubicBezTo>
                <a:cubicBezTo>
                  <a:pt x="931" y="747"/>
                  <a:pt x="933" y="743"/>
                  <a:pt x="932" y="742"/>
                </a:cubicBezTo>
                <a:close/>
                <a:moveTo>
                  <a:pt x="950" y="519"/>
                </a:moveTo>
                <a:cubicBezTo>
                  <a:pt x="948" y="519"/>
                  <a:pt x="948" y="519"/>
                  <a:pt x="948" y="519"/>
                </a:cubicBezTo>
                <a:cubicBezTo>
                  <a:pt x="948" y="519"/>
                  <a:pt x="948" y="520"/>
                  <a:pt x="949" y="520"/>
                </a:cubicBezTo>
                <a:cubicBezTo>
                  <a:pt x="948" y="522"/>
                  <a:pt x="945" y="518"/>
                  <a:pt x="945" y="517"/>
                </a:cubicBezTo>
                <a:cubicBezTo>
                  <a:pt x="946" y="515"/>
                  <a:pt x="951" y="515"/>
                  <a:pt x="950" y="519"/>
                </a:cubicBezTo>
                <a:close/>
                <a:moveTo>
                  <a:pt x="952" y="550"/>
                </a:moveTo>
                <a:cubicBezTo>
                  <a:pt x="954" y="553"/>
                  <a:pt x="946" y="553"/>
                  <a:pt x="948" y="550"/>
                </a:cubicBezTo>
                <a:cubicBezTo>
                  <a:pt x="948" y="550"/>
                  <a:pt x="952" y="548"/>
                  <a:pt x="952" y="550"/>
                </a:cubicBezTo>
                <a:close/>
                <a:moveTo>
                  <a:pt x="949" y="732"/>
                </a:moveTo>
                <a:cubicBezTo>
                  <a:pt x="949" y="731"/>
                  <a:pt x="950" y="730"/>
                  <a:pt x="950" y="729"/>
                </a:cubicBezTo>
                <a:cubicBezTo>
                  <a:pt x="953" y="728"/>
                  <a:pt x="953" y="730"/>
                  <a:pt x="953" y="732"/>
                </a:cubicBezTo>
                <a:lnTo>
                  <a:pt x="949" y="732"/>
                </a:lnTo>
                <a:close/>
                <a:moveTo>
                  <a:pt x="949" y="709"/>
                </a:moveTo>
                <a:cubicBezTo>
                  <a:pt x="949" y="707"/>
                  <a:pt x="948" y="706"/>
                  <a:pt x="948" y="707"/>
                </a:cubicBezTo>
                <a:cubicBezTo>
                  <a:pt x="946" y="703"/>
                  <a:pt x="957" y="702"/>
                  <a:pt x="960" y="704"/>
                </a:cubicBezTo>
                <a:cubicBezTo>
                  <a:pt x="957" y="707"/>
                  <a:pt x="954" y="709"/>
                  <a:pt x="949" y="709"/>
                </a:cubicBezTo>
                <a:close/>
                <a:moveTo>
                  <a:pt x="946" y="472"/>
                </a:moveTo>
                <a:cubicBezTo>
                  <a:pt x="951" y="469"/>
                  <a:pt x="956" y="466"/>
                  <a:pt x="961" y="464"/>
                </a:cubicBezTo>
                <a:cubicBezTo>
                  <a:pt x="962" y="466"/>
                  <a:pt x="964" y="469"/>
                  <a:pt x="966" y="469"/>
                </a:cubicBezTo>
                <a:cubicBezTo>
                  <a:pt x="966" y="472"/>
                  <a:pt x="963" y="473"/>
                  <a:pt x="961" y="475"/>
                </a:cubicBezTo>
                <a:cubicBezTo>
                  <a:pt x="962" y="477"/>
                  <a:pt x="967" y="473"/>
                  <a:pt x="966" y="478"/>
                </a:cubicBezTo>
                <a:cubicBezTo>
                  <a:pt x="970" y="477"/>
                  <a:pt x="969" y="476"/>
                  <a:pt x="972" y="476"/>
                </a:cubicBezTo>
                <a:cubicBezTo>
                  <a:pt x="972" y="477"/>
                  <a:pt x="973" y="478"/>
                  <a:pt x="973" y="478"/>
                </a:cubicBezTo>
                <a:cubicBezTo>
                  <a:pt x="970" y="481"/>
                  <a:pt x="965" y="483"/>
                  <a:pt x="964" y="489"/>
                </a:cubicBezTo>
                <a:cubicBezTo>
                  <a:pt x="955" y="488"/>
                  <a:pt x="958" y="500"/>
                  <a:pt x="951" y="502"/>
                </a:cubicBezTo>
                <a:cubicBezTo>
                  <a:pt x="952" y="503"/>
                  <a:pt x="952" y="504"/>
                  <a:pt x="952" y="506"/>
                </a:cubicBezTo>
                <a:cubicBezTo>
                  <a:pt x="958" y="504"/>
                  <a:pt x="964" y="497"/>
                  <a:pt x="970" y="498"/>
                </a:cubicBezTo>
                <a:cubicBezTo>
                  <a:pt x="970" y="505"/>
                  <a:pt x="965" y="501"/>
                  <a:pt x="965" y="507"/>
                </a:cubicBezTo>
                <a:cubicBezTo>
                  <a:pt x="964" y="506"/>
                  <a:pt x="965" y="505"/>
                  <a:pt x="963" y="505"/>
                </a:cubicBezTo>
                <a:cubicBezTo>
                  <a:pt x="959" y="507"/>
                  <a:pt x="963" y="516"/>
                  <a:pt x="955" y="516"/>
                </a:cubicBezTo>
                <a:cubicBezTo>
                  <a:pt x="955" y="510"/>
                  <a:pt x="954" y="514"/>
                  <a:pt x="952" y="509"/>
                </a:cubicBezTo>
                <a:cubicBezTo>
                  <a:pt x="950" y="509"/>
                  <a:pt x="951" y="512"/>
                  <a:pt x="949" y="511"/>
                </a:cubicBezTo>
                <a:cubicBezTo>
                  <a:pt x="948" y="507"/>
                  <a:pt x="953" y="506"/>
                  <a:pt x="950" y="504"/>
                </a:cubicBezTo>
                <a:cubicBezTo>
                  <a:pt x="948" y="503"/>
                  <a:pt x="937" y="502"/>
                  <a:pt x="941" y="494"/>
                </a:cubicBezTo>
                <a:cubicBezTo>
                  <a:pt x="943" y="493"/>
                  <a:pt x="944" y="496"/>
                  <a:pt x="946" y="494"/>
                </a:cubicBezTo>
                <a:cubicBezTo>
                  <a:pt x="946" y="492"/>
                  <a:pt x="944" y="492"/>
                  <a:pt x="941" y="492"/>
                </a:cubicBezTo>
                <a:cubicBezTo>
                  <a:pt x="943" y="488"/>
                  <a:pt x="944" y="485"/>
                  <a:pt x="939" y="484"/>
                </a:cubicBezTo>
                <a:cubicBezTo>
                  <a:pt x="940" y="478"/>
                  <a:pt x="945" y="478"/>
                  <a:pt x="946" y="472"/>
                </a:cubicBezTo>
                <a:close/>
                <a:moveTo>
                  <a:pt x="933" y="152"/>
                </a:moveTo>
                <a:cubicBezTo>
                  <a:pt x="941" y="148"/>
                  <a:pt x="947" y="142"/>
                  <a:pt x="959" y="145"/>
                </a:cubicBezTo>
                <a:cubicBezTo>
                  <a:pt x="958" y="148"/>
                  <a:pt x="960" y="149"/>
                  <a:pt x="960" y="151"/>
                </a:cubicBezTo>
                <a:cubicBezTo>
                  <a:pt x="951" y="156"/>
                  <a:pt x="940" y="153"/>
                  <a:pt x="932" y="159"/>
                </a:cubicBezTo>
                <a:cubicBezTo>
                  <a:pt x="933" y="155"/>
                  <a:pt x="936" y="156"/>
                  <a:pt x="933" y="152"/>
                </a:cubicBezTo>
                <a:close/>
                <a:moveTo>
                  <a:pt x="938" y="189"/>
                </a:moveTo>
                <a:cubicBezTo>
                  <a:pt x="929" y="190"/>
                  <a:pt x="924" y="197"/>
                  <a:pt x="915" y="200"/>
                </a:cubicBezTo>
                <a:cubicBezTo>
                  <a:pt x="920" y="194"/>
                  <a:pt x="928" y="187"/>
                  <a:pt x="938" y="189"/>
                </a:cubicBezTo>
                <a:close/>
                <a:moveTo>
                  <a:pt x="911" y="762"/>
                </a:moveTo>
                <a:cubicBezTo>
                  <a:pt x="911" y="755"/>
                  <a:pt x="917" y="760"/>
                  <a:pt x="917" y="753"/>
                </a:cubicBezTo>
                <a:cubicBezTo>
                  <a:pt x="920" y="756"/>
                  <a:pt x="922" y="749"/>
                  <a:pt x="927" y="753"/>
                </a:cubicBezTo>
                <a:cubicBezTo>
                  <a:pt x="926" y="759"/>
                  <a:pt x="920" y="763"/>
                  <a:pt x="914" y="761"/>
                </a:cubicBezTo>
                <a:cubicBezTo>
                  <a:pt x="917" y="763"/>
                  <a:pt x="913" y="765"/>
                  <a:pt x="911" y="762"/>
                </a:cubicBezTo>
                <a:close/>
                <a:moveTo>
                  <a:pt x="928" y="765"/>
                </a:moveTo>
                <a:cubicBezTo>
                  <a:pt x="924" y="765"/>
                  <a:pt x="924" y="765"/>
                  <a:pt x="924" y="765"/>
                </a:cubicBezTo>
                <a:cubicBezTo>
                  <a:pt x="923" y="762"/>
                  <a:pt x="926" y="763"/>
                  <a:pt x="927" y="761"/>
                </a:cubicBezTo>
                <a:cubicBezTo>
                  <a:pt x="928" y="761"/>
                  <a:pt x="927" y="763"/>
                  <a:pt x="928" y="765"/>
                </a:cubicBezTo>
                <a:close/>
                <a:moveTo>
                  <a:pt x="931" y="791"/>
                </a:moveTo>
                <a:cubicBezTo>
                  <a:pt x="930" y="795"/>
                  <a:pt x="926" y="796"/>
                  <a:pt x="921" y="796"/>
                </a:cubicBezTo>
                <a:cubicBezTo>
                  <a:pt x="922" y="792"/>
                  <a:pt x="927" y="792"/>
                  <a:pt x="931" y="791"/>
                </a:cubicBezTo>
                <a:close/>
                <a:moveTo>
                  <a:pt x="915" y="730"/>
                </a:moveTo>
                <a:cubicBezTo>
                  <a:pt x="916" y="733"/>
                  <a:pt x="913" y="733"/>
                  <a:pt x="913" y="735"/>
                </a:cubicBezTo>
                <a:cubicBezTo>
                  <a:pt x="912" y="734"/>
                  <a:pt x="911" y="733"/>
                  <a:pt x="911" y="731"/>
                </a:cubicBezTo>
                <a:cubicBezTo>
                  <a:pt x="912" y="731"/>
                  <a:pt x="913" y="730"/>
                  <a:pt x="915" y="730"/>
                </a:cubicBezTo>
                <a:close/>
                <a:moveTo>
                  <a:pt x="908" y="746"/>
                </a:moveTo>
                <a:cubicBezTo>
                  <a:pt x="909" y="743"/>
                  <a:pt x="912" y="743"/>
                  <a:pt x="912" y="740"/>
                </a:cubicBezTo>
                <a:cubicBezTo>
                  <a:pt x="913" y="740"/>
                  <a:pt x="915" y="740"/>
                  <a:pt x="915" y="739"/>
                </a:cubicBezTo>
                <a:cubicBezTo>
                  <a:pt x="917" y="741"/>
                  <a:pt x="912" y="743"/>
                  <a:pt x="911" y="744"/>
                </a:cubicBezTo>
                <a:cubicBezTo>
                  <a:pt x="913" y="748"/>
                  <a:pt x="913" y="749"/>
                  <a:pt x="911" y="753"/>
                </a:cubicBezTo>
                <a:cubicBezTo>
                  <a:pt x="908" y="753"/>
                  <a:pt x="906" y="753"/>
                  <a:pt x="906" y="755"/>
                </a:cubicBezTo>
                <a:cubicBezTo>
                  <a:pt x="904" y="753"/>
                  <a:pt x="902" y="750"/>
                  <a:pt x="899" y="749"/>
                </a:cubicBezTo>
                <a:cubicBezTo>
                  <a:pt x="899" y="745"/>
                  <a:pt x="905" y="744"/>
                  <a:pt x="908" y="746"/>
                </a:cubicBezTo>
                <a:close/>
                <a:moveTo>
                  <a:pt x="898" y="860"/>
                </a:moveTo>
                <a:cubicBezTo>
                  <a:pt x="902" y="860"/>
                  <a:pt x="902" y="865"/>
                  <a:pt x="898" y="865"/>
                </a:cubicBezTo>
                <a:cubicBezTo>
                  <a:pt x="899" y="862"/>
                  <a:pt x="899" y="863"/>
                  <a:pt x="898" y="860"/>
                </a:cubicBezTo>
                <a:close/>
                <a:moveTo>
                  <a:pt x="900" y="872"/>
                </a:moveTo>
                <a:cubicBezTo>
                  <a:pt x="901" y="872"/>
                  <a:pt x="901" y="875"/>
                  <a:pt x="902" y="876"/>
                </a:cubicBezTo>
                <a:cubicBezTo>
                  <a:pt x="899" y="879"/>
                  <a:pt x="896" y="883"/>
                  <a:pt x="892" y="884"/>
                </a:cubicBezTo>
                <a:cubicBezTo>
                  <a:pt x="892" y="883"/>
                  <a:pt x="891" y="883"/>
                  <a:pt x="890" y="883"/>
                </a:cubicBezTo>
                <a:cubicBezTo>
                  <a:pt x="892" y="879"/>
                  <a:pt x="894" y="877"/>
                  <a:pt x="895" y="874"/>
                </a:cubicBezTo>
                <a:cubicBezTo>
                  <a:pt x="898" y="874"/>
                  <a:pt x="900" y="874"/>
                  <a:pt x="900" y="872"/>
                </a:cubicBezTo>
                <a:close/>
                <a:moveTo>
                  <a:pt x="901" y="841"/>
                </a:moveTo>
                <a:cubicBezTo>
                  <a:pt x="901" y="840"/>
                  <a:pt x="902" y="839"/>
                  <a:pt x="902" y="838"/>
                </a:cubicBezTo>
                <a:cubicBezTo>
                  <a:pt x="906" y="838"/>
                  <a:pt x="906" y="838"/>
                  <a:pt x="906" y="838"/>
                </a:cubicBezTo>
                <a:cubicBezTo>
                  <a:pt x="906" y="841"/>
                  <a:pt x="904" y="841"/>
                  <a:pt x="901" y="841"/>
                </a:cubicBezTo>
                <a:close/>
                <a:moveTo>
                  <a:pt x="898" y="109"/>
                </a:moveTo>
                <a:cubicBezTo>
                  <a:pt x="894" y="111"/>
                  <a:pt x="889" y="112"/>
                  <a:pt x="885" y="114"/>
                </a:cubicBezTo>
                <a:cubicBezTo>
                  <a:pt x="886" y="109"/>
                  <a:pt x="893" y="107"/>
                  <a:pt x="898" y="109"/>
                </a:cubicBezTo>
                <a:close/>
                <a:moveTo>
                  <a:pt x="895" y="782"/>
                </a:moveTo>
                <a:cubicBezTo>
                  <a:pt x="893" y="782"/>
                  <a:pt x="893" y="780"/>
                  <a:pt x="893" y="778"/>
                </a:cubicBezTo>
                <a:cubicBezTo>
                  <a:pt x="894" y="778"/>
                  <a:pt x="896" y="778"/>
                  <a:pt x="896" y="777"/>
                </a:cubicBezTo>
                <a:cubicBezTo>
                  <a:pt x="899" y="778"/>
                  <a:pt x="895" y="779"/>
                  <a:pt x="895" y="782"/>
                </a:cubicBezTo>
                <a:close/>
                <a:moveTo>
                  <a:pt x="892" y="784"/>
                </a:moveTo>
                <a:cubicBezTo>
                  <a:pt x="892" y="787"/>
                  <a:pt x="891" y="788"/>
                  <a:pt x="889" y="788"/>
                </a:cubicBezTo>
                <a:cubicBezTo>
                  <a:pt x="887" y="786"/>
                  <a:pt x="889" y="784"/>
                  <a:pt x="892" y="784"/>
                </a:cubicBezTo>
                <a:close/>
                <a:moveTo>
                  <a:pt x="885" y="784"/>
                </a:moveTo>
                <a:cubicBezTo>
                  <a:pt x="885" y="781"/>
                  <a:pt x="888" y="781"/>
                  <a:pt x="890" y="781"/>
                </a:cubicBezTo>
                <a:cubicBezTo>
                  <a:pt x="889" y="783"/>
                  <a:pt x="888" y="784"/>
                  <a:pt x="885" y="784"/>
                </a:cubicBezTo>
                <a:close/>
                <a:moveTo>
                  <a:pt x="880" y="901"/>
                </a:moveTo>
                <a:cubicBezTo>
                  <a:pt x="878" y="902"/>
                  <a:pt x="877" y="900"/>
                  <a:pt x="875" y="900"/>
                </a:cubicBezTo>
                <a:cubicBezTo>
                  <a:pt x="876" y="902"/>
                  <a:pt x="878" y="903"/>
                  <a:pt x="877" y="907"/>
                </a:cubicBezTo>
                <a:cubicBezTo>
                  <a:pt x="872" y="910"/>
                  <a:pt x="867" y="917"/>
                  <a:pt x="861" y="915"/>
                </a:cubicBezTo>
                <a:cubicBezTo>
                  <a:pt x="861" y="913"/>
                  <a:pt x="863" y="912"/>
                  <a:pt x="865" y="912"/>
                </a:cubicBezTo>
                <a:cubicBezTo>
                  <a:pt x="865" y="911"/>
                  <a:pt x="864" y="909"/>
                  <a:pt x="864" y="908"/>
                </a:cubicBezTo>
                <a:cubicBezTo>
                  <a:pt x="863" y="908"/>
                  <a:pt x="861" y="908"/>
                  <a:pt x="861" y="910"/>
                </a:cubicBezTo>
                <a:cubicBezTo>
                  <a:pt x="858" y="910"/>
                  <a:pt x="861" y="904"/>
                  <a:pt x="859" y="904"/>
                </a:cubicBezTo>
                <a:cubicBezTo>
                  <a:pt x="861" y="903"/>
                  <a:pt x="863" y="902"/>
                  <a:pt x="864" y="900"/>
                </a:cubicBezTo>
                <a:cubicBezTo>
                  <a:pt x="864" y="899"/>
                  <a:pt x="862" y="899"/>
                  <a:pt x="861" y="898"/>
                </a:cubicBezTo>
                <a:cubicBezTo>
                  <a:pt x="861" y="895"/>
                  <a:pt x="864" y="895"/>
                  <a:pt x="868" y="895"/>
                </a:cubicBezTo>
                <a:cubicBezTo>
                  <a:pt x="868" y="897"/>
                  <a:pt x="868" y="899"/>
                  <a:pt x="870" y="900"/>
                </a:cubicBezTo>
                <a:cubicBezTo>
                  <a:pt x="873" y="895"/>
                  <a:pt x="877" y="898"/>
                  <a:pt x="880" y="893"/>
                </a:cubicBezTo>
                <a:cubicBezTo>
                  <a:pt x="884" y="894"/>
                  <a:pt x="879" y="898"/>
                  <a:pt x="880" y="901"/>
                </a:cubicBezTo>
                <a:close/>
                <a:moveTo>
                  <a:pt x="865" y="868"/>
                </a:moveTo>
                <a:cubicBezTo>
                  <a:pt x="867" y="866"/>
                  <a:pt x="868" y="863"/>
                  <a:pt x="873" y="863"/>
                </a:cubicBezTo>
                <a:cubicBezTo>
                  <a:pt x="872" y="866"/>
                  <a:pt x="869" y="870"/>
                  <a:pt x="865" y="868"/>
                </a:cubicBezTo>
                <a:close/>
                <a:moveTo>
                  <a:pt x="869" y="789"/>
                </a:moveTo>
                <a:cubicBezTo>
                  <a:pt x="867" y="787"/>
                  <a:pt x="869" y="785"/>
                  <a:pt x="870" y="782"/>
                </a:cubicBezTo>
                <a:cubicBezTo>
                  <a:pt x="867" y="782"/>
                  <a:pt x="867" y="785"/>
                  <a:pt x="864" y="784"/>
                </a:cubicBezTo>
                <a:cubicBezTo>
                  <a:pt x="863" y="782"/>
                  <a:pt x="859" y="780"/>
                  <a:pt x="862" y="776"/>
                </a:cubicBezTo>
                <a:cubicBezTo>
                  <a:pt x="865" y="776"/>
                  <a:pt x="865" y="780"/>
                  <a:pt x="868" y="781"/>
                </a:cubicBezTo>
                <a:cubicBezTo>
                  <a:pt x="872" y="779"/>
                  <a:pt x="866" y="776"/>
                  <a:pt x="867" y="771"/>
                </a:cubicBezTo>
                <a:cubicBezTo>
                  <a:pt x="870" y="763"/>
                  <a:pt x="885" y="754"/>
                  <a:pt x="890" y="767"/>
                </a:cubicBezTo>
                <a:cubicBezTo>
                  <a:pt x="890" y="769"/>
                  <a:pt x="884" y="770"/>
                  <a:pt x="888" y="771"/>
                </a:cubicBezTo>
                <a:cubicBezTo>
                  <a:pt x="882" y="777"/>
                  <a:pt x="877" y="784"/>
                  <a:pt x="869" y="789"/>
                </a:cubicBezTo>
                <a:close/>
                <a:moveTo>
                  <a:pt x="885" y="860"/>
                </a:moveTo>
                <a:cubicBezTo>
                  <a:pt x="890" y="859"/>
                  <a:pt x="884" y="855"/>
                  <a:pt x="886" y="853"/>
                </a:cubicBezTo>
                <a:cubicBezTo>
                  <a:pt x="890" y="853"/>
                  <a:pt x="887" y="854"/>
                  <a:pt x="887" y="856"/>
                </a:cubicBezTo>
                <a:cubicBezTo>
                  <a:pt x="889" y="854"/>
                  <a:pt x="891" y="852"/>
                  <a:pt x="894" y="852"/>
                </a:cubicBezTo>
                <a:cubicBezTo>
                  <a:pt x="893" y="849"/>
                  <a:pt x="895" y="848"/>
                  <a:pt x="895" y="844"/>
                </a:cubicBezTo>
                <a:cubicBezTo>
                  <a:pt x="897" y="845"/>
                  <a:pt x="897" y="842"/>
                  <a:pt x="899" y="843"/>
                </a:cubicBezTo>
                <a:cubicBezTo>
                  <a:pt x="898" y="847"/>
                  <a:pt x="899" y="848"/>
                  <a:pt x="899" y="853"/>
                </a:cubicBezTo>
                <a:cubicBezTo>
                  <a:pt x="897" y="858"/>
                  <a:pt x="889" y="857"/>
                  <a:pt x="888" y="863"/>
                </a:cubicBezTo>
                <a:cubicBezTo>
                  <a:pt x="886" y="863"/>
                  <a:pt x="887" y="860"/>
                  <a:pt x="885" y="860"/>
                </a:cubicBezTo>
                <a:close/>
                <a:moveTo>
                  <a:pt x="975" y="902"/>
                </a:moveTo>
                <a:cubicBezTo>
                  <a:pt x="975" y="894"/>
                  <a:pt x="985" y="896"/>
                  <a:pt x="986" y="888"/>
                </a:cubicBezTo>
                <a:cubicBezTo>
                  <a:pt x="989" y="888"/>
                  <a:pt x="989" y="890"/>
                  <a:pt x="991" y="890"/>
                </a:cubicBezTo>
                <a:cubicBezTo>
                  <a:pt x="988" y="897"/>
                  <a:pt x="983" y="901"/>
                  <a:pt x="975" y="902"/>
                </a:cubicBezTo>
                <a:close/>
                <a:moveTo>
                  <a:pt x="1022" y="871"/>
                </a:moveTo>
                <a:cubicBezTo>
                  <a:pt x="1020" y="870"/>
                  <a:pt x="1019" y="868"/>
                  <a:pt x="1018" y="865"/>
                </a:cubicBezTo>
                <a:cubicBezTo>
                  <a:pt x="1022" y="866"/>
                  <a:pt x="1020" y="862"/>
                  <a:pt x="1024" y="863"/>
                </a:cubicBezTo>
                <a:cubicBezTo>
                  <a:pt x="1024" y="867"/>
                  <a:pt x="1023" y="869"/>
                  <a:pt x="1022" y="871"/>
                </a:cubicBezTo>
                <a:close/>
                <a:moveTo>
                  <a:pt x="1038" y="828"/>
                </a:moveTo>
                <a:cubicBezTo>
                  <a:pt x="1039" y="828"/>
                  <a:pt x="1039" y="829"/>
                  <a:pt x="1040" y="829"/>
                </a:cubicBezTo>
                <a:cubicBezTo>
                  <a:pt x="1041" y="831"/>
                  <a:pt x="1038" y="831"/>
                  <a:pt x="1038" y="833"/>
                </a:cubicBezTo>
                <a:cubicBezTo>
                  <a:pt x="1036" y="833"/>
                  <a:pt x="1038" y="829"/>
                  <a:pt x="1038" y="828"/>
                </a:cubicBezTo>
                <a:close/>
                <a:moveTo>
                  <a:pt x="1034" y="826"/>
                </a:moveTo>
                <a:cubicBezTo>
                  <a:pt x="1034" y="821"/>
                  <a:pt x="1040" y="818"/>
                  <a:pt x="1044" y="821"/>
                </a:cubicBezTo>
                <a:cubicBezTo>
                  <a:pt x="1042" y="824"/>
                  <a:pt x="1040" y="827"/>
                  <a:pt x="1034" y="826"/>
                </a:cubicBezTo>
                <a:close/>
                <a:moveTo>
                  <a:pt x="1042" y="862"/>
                </a:moveTo>
                <a:cubicBezTo>
                  <a:pt x="1044" y="858"/>
                  <a:pt x="1044" y="857"/>
                  <a:pt x="1047" y="853"/>
                </a:cubicBezTo>
                <a:cubicBezTo>
                  <a:pt x="1048" y="855"/>
                  <a:pt x="1048" y="859"/>
                  <a:pt x="1049" y="864"/>
                </a:cubicBezTo>
                <a:cubicBezTo>
                  <a:pt x="1046" y="864"/>
                  <a:pt x="1046" y="862"/>
                  <a:pt x="1042" y="862"/>
                </a:cubicBezTo>
                <a:close/>
                <a:moveTo>
                  <a:pt x="1057" y="850"/>
                </a:moveTo>
                <a:cubicBezTo>
                  <a:pt x="1053" y="848"/>
                  <a:pt x="1059" y="848"/>
                  <a:pt x="1059" y="846"/>
                </a:cubicBezTo>
                <a:cubicBezTo>
                  <a:pt x="1063" y="846"/>
                  <a:pt x="1058" y="850"/>
                  <a:pt x="1057" y="850"/>
                </a:cubicBezTo>
                <a:close/>
                <a:moveTo>
                  <a:pt x="1041" y="795"/>
                </a:moveTo>
                <a:cubicBezTo>
                  <a:pt x="1040" y="797"/>
                  <a:pt x="1040" y="801"/>
                  <a:pt x="1038" y="803"/>
                </a:cubicBezTo>
                <a:cubicBezTo>
                  <a:pt x="1028" y="803"/>
                  <a:pt x="1024" y="810"/>
                  <a:pt x="1015" y="811"/>
                </a:cubicBezTo>
                <a:cubicBezTo>
                  <a:pt x="1017" y="808"/>
                  <a:pt x="1016" y="808"/>
                  <a:pt x="1016" y="804"/>
                </a:cubicBezTo>
                <a:cubicBezTo>
                  <a:pt x="1011" y="805"/>
                  <a:pt x="1015" y="809"/>
                  <a:pt x="1013" y="812"/>
                </a:cubicBezTo>
                <a:cubicBezTo>
                  <a:pt x="1010" y="812"/>
                  <a:pt x="1008" y="809"/>
                  <a:pt x="1010" y="808"/>
                </a:cubicBezTo>
                <a:cubicBezTo>
                  <a:pt x="1006" y="808"/>
                  <a:pt x="1006" y="811"/>
                  <a:pt x="1002" y="811"/>
                </a:cubicBezTo>
                <a:cubicBezTo>
                  <a:pt x="1004" y="817"/>
                  <a:pt x="997" y="818"/>
                  <a:pt x="995" y="822"/>
                </a:cubicBezTo>
                <a:cubicBezTo>
                  <a:pt x="997" y="823"/>
                  <a:pt x="998" y="825"/>
                  <a:pt x="996" y="827"/>
                </a:cubicBezTo>
                <a:cubicBezTo>
                  <a:pt x="1000" y="828"/>
                  <a:pt x="1001" y="829"/>
                  <a:pt x="1004" y="833"/>
                </a:cubicBezTo>
                <a:cubicBezTo>
                  <a:pt x="1009" y="828"/>
                  <a:pt x="1014" y="825"/>
                  <a:pt x="1016" y="818"/>
                </a:cubicBezTo>
                <a:cubicBezTo>
                  <a:pt x="1029" y="815"/>
                  <a:pt x="1036" y="806"/>
                  <a:pt x="1047" y="802"/>
                </a:cubicBezTo>
                <a:cubicBezTo>
                  <a:pt x="1052" y="803"/>
                  <a:pt x="1051" y="812"/>
                  <a:pt x="1058" y="812"/>
                </a:cubicBezTo>
                <a:cubicBezTo>
                  <a:pt x="1054" y="815"/>
                  <a:pt x="1054" y="821"/>
                  <a:pt x="1049" y="822"/>
                </a:cubicBezTo>
                <a:cubicBezTo>
                  <a:pt x="1050" y="819"/>
                  <a:pt x="1047" y="820"/>
                  <a:pt x="1047" y="821"/>
                </a:cubicBezTo>
                <a:cubicBezTo>
                  <a:pt x="1044" y="821"/>
                  <a:pt x="1045" y="818"/>
                  <a:pt x="1044" y="817"/>
                </a:cubicBezTo>
                <a:cubicBezTo>
                  <a:pt x="1037" y="818"/>
                  <a:pt x="1031" y="820"/>
                  <a:pt x="1027" y="824"/>
                </a:cubicBezTo>
                <a:cubicBezTo>
                  <a:pt x="1029" y="825"/>
                  <a:pt x="1031" y="827"/>
                  <a:pt x="1033" y="827"/>
                </a:cubicBezTo>
                <a:cubicBezTo>
                  <a:pt x="1031" y="830"/>
                  <a:pt x="1033" y="831"/>
                  <a:pt x="1033" y="834"/>
                </a:cubicBezTo>
                <a:cubicBezTo>
                  <a:pt x="1037" y="834"/>
                  <a:pt x="1037" y="834"/>
                  <a:pt x="1040" y="835"/>
                </a:cubicBezTo>
                <a:cubicBezTo>
                  <a:pt x="1041" y="836"/>
                  <a:pt x="1041" y="835"/>
                  <a:pt x="1041" y="835"/>
                </a:cubicBezTo>
                <a:cubicBezTo>
                  <a:pt x="1040" y="838"/>
                  <a:pt x="1035" y="842"/>
                  <a:pt x="1031" y="842"/>
                </a:cubicBezTo>
                <a:cubicBezTo>
                  <a:pt x="1029" y="839"/>
                  <a:pt x="1030" y="838"/>
                  <a:pt x="1028" y="834"/>
                </a:cubicBezTo>
                <a:cubicBezTo>
                  <a:pt x="1024" y="834"/>
                  <a:pt x="1027" y="839"/>
                  <a:pt x="1026" y="840"/>
                </a:cubicBezTo>
                <a:cubicBezTo>
                  <a:pt x="1026" y="842"/>
                  <a:pt x="1028" y="842"/>
                  <a:pt x="1030" y="842"/>
                </a:cubicBezTo>
                <a:cubicBezTo>
                  <a:pt x="1029" y="845"/>
                  <a:pt x="1026" y="847"/>
                  <a:pt x="1026" y="850"/>
                </a:cubicBezTo>
                <a:cubicBezTo>
                  <a:pt x="1023" y="849"/>
                  <a:pt x="1020" y="849"/>
                  <a:pt x="1019" y="847"/>
                </a:cubicBezTo>
                <a:cubicBezTo>
                  <a:pt x="1017" y="848"/>
                  <a:pt x="1019" y="853"/>
                  <a:pt x="1018" y="856"/>
                </a:cubicBezTo>
                <a:cubicBezTo>
                  <a:pt x="1021" y="855"/>
                  <a:pt x="1021" y="851"/>
                  <a:pt x="1027" y="852"/>
                </a:cubicBezTo>
                <a:cubicBezTo>
                  <a:pt x="1023" y="855"/>
                  <a:pt x="1022" y="860"/>
                  <a:pt x="1021" y="863"/>
                </a:cubicBezTo>
                <a:cubicBezTo>
                  <a:pt x="1010" y="862"/>
                  <a:pt x="1020" y="881"/>
                  <a:pt x="1008" y="884"/>
                </a:cubicBezTo>
                <a:cubicBezTo>
                  <a:pt x="1007" y="879"/>
                  <a:pt x="1004" y="872"/>
                  <a:pt x="1012" y="873"/>
                </a:cubicBezTo>
                <a:cubicBezTo>
                  <a:pt x="1012" y="870"/>
                  <a:pt x="1012" y="869"/>
                  <a:pt x="1013" y="868"/>
                </a:cubicBezTo>
                <a:cubicBezTo>
                  <a:pt x="1010" y="867"/>
                  <a:pt x="1011" y="871"/>
                  <a:pt x="1007" y="870"/>
                </a:cubicBezTo>
                <a:cubicBezTo>
                  <a:pt x="1006" y="868"/>
                  <a:pt x="1004" y="866"/>
                  <a:pt x="1005" y="862"/>
                </a:cubicBezTo>
                <a:cubicBezTo>
                  <a:pt x="1007" y="862"/>
                  <a:pt x="1008" y="864"/>
                  <a:pt x="1011" y="863"/>
                </a:cubicBezTo>
                <a:cubicBezTo>
                  <a:pt x="1013" y="862"/>
                  <a:pt x="1012" y="860"/>
                  <a:pt x="1015" y="860"/>
                </a:cubicBezTo>
                <a:cubicBezTo>
                  <a:pt x="1015" y="857"/>
                  <a:pt x="1011" y="857"/>
                  <a:pt x="1014" y="855"/>
                </a:cubicBezTo>
                <a:cubicBezTo>
                  <a:pt x="1005" y="851"/>
                  <a:pt x="999" y="865"/>
                  <a:pt x="990" y="867"/>
                </a:cubicBezTo>
                <a:cubicBezTo>
                  <a:pt x="989" y="866"/>
                  <a:pt x="989" y="865"/>
                  <a:pt x="989" y="862"/>
                </a:cubicBezTo>
                <a:cubicBezTo>
                  <a:pt x="986" y="863"/>
                  <a:pt x="986" y="867"/>
                  <a:pt x="982" y="866"/>
                </a:cubicBezTo>
                <a:cubicBezTo>
                  <a:pt x="982" y="863"/>
                  <a:pt x="980" y="864"/>
                  <a:pt x="981" y="861"/>
                </a:cubicBezTo>
                <a:cubicBezTo>
                  <a:pt x="980" y="858"/>
                  <a:pt x="983" y="860"/>
                  <a:pt x="983" y="858"/>
                </a:cubicBezTo>
                <a:cubicBezTo>
                  <a:pt x="979" y="858"/>
                  <a:pt x="974" y="864"/>
                  <a:pt x="968" y="866"/>
                </a:cubicBezTo>
                <a:cubicBezTo>
                  <a:pt x="968" y="862"/>
                  <a:pt x="968" y="862"/>
                  <a:pt x="968" y="862"/>
                </a:cubicBezTo>
                <a:cubicBezTo>
                  <a:pt x="964" y="861"/>
                  <a:pt x="965" y="866"/>
                  <a:pt x="961" y="865"/>
                </a:cubicBezTo>
                <a:cubicBezTo>
                  <a:pt x="961" y="864"/>
                  <a:pt x="961" y="863"/>
                  <a:pt x="960" y="862"/>
                </a:cubicBezTo>
                <a:cubicBezTo>
                  <a:pt x="958" y="863"/>
                  <a:pt x="958" y="864"/>
                  <a:pt x="958" y="866"/>
                </a:cubicBezTo>
                <a:cubicBezTo>
                  <a:pt x="957" y="862"/>
                  <a:pt x="951" y="866"/>
                  <a:pt x="953" y="861"/>
                </a:cubicBezTo>
                <a:cubicBezTo>
                  <a:pt x="950" y="861"/>
                  <a:pt x="952" y="867"/>
                  <a:pt x="948" y="865"/>
                </a:cubicBezTo>
                <a:cubicBezTo>
                  <a:pt x="950" y="867"/>
                  <a:pt x="951" y="870"/>
                  <a:pt x="950" y="875"/>
                </a:cubicBezTo>
                <a:cubicBezTo>
                  <a:pt x="949" y="878"/>
                  <a:pt x="943" y="877"/>
                  <a:pt x="944" y="882"/>
                </a:cubicBezTo>
                <a:cubicBezTo>
                  <a:pt x="940" y="882"/>
                  <a:pt x="939" y="883"/>
                  <a:pt x="935" y="882"/>
                </a:cubicBezTo>
                <a:cubicBezTo>
                  <a:pt x="936" y="878"/>
                  <a:pt x="938" y="874"/>
                  <a:pt x="940" y="871"/>
                </a:cubicBezTo>
                <a:cubicBezTo>
                  <a:pt x="943" y="871"/>
                  <a:pt x="942" y="869"/>
                  <a:pt x="944" y="871"/>
                </a:cubicBezTo>
                <a:cubicBezTo>
                  <a:pt x="946" y="870"/>
                  <a:pt x="947" y="866"/>
                  <a:pt x="946" y="865"/>
                </a:cubicBezTo>
                <a:cubicBezTo>
                  <a:pt x="936" y="864"/>
                  <a:pt x="934" y="872"/>
                  <a:pt x="929" y="879"/>
                </a:cubicBezTo>
                <a:cubicBezTo>
                  <a:pt x="927" y="878"/>
                  <a:pt x="927" y="876"/>
                  <a:pt x="927" y="874"/>
                </a:cubicBezTo>
                <a:cubicBezTo>
                  <a:pt x="917" y="877"/>
                  <a:pt x="924" y="885"/>
                  <a:pt x="919" y="891"/>
                </a:cubicBezTo>
                <a:cubicBezTo>
                  <a:pt x="915" y="892"/>
                  <a:pt x="916" y="891"/>
                  <a:pt x="912" y="890"/>
                </a:cubicBezTo>
                <a:cubicBezTo>
                  <a:pt x="909" y="896"/>
                  <a:pt x="908" y="903"/>
                  <a:pt x="902" y="905"/>
                </a:cubicBezTo>
                <a:cubicBezTo>
                  <a:pt x="896" y="903"/>
                  <a:pt x="890" y="905"/>
                  <a:pt x="887" y="899"/>
                </a:cubicBezTo>
                <a:cubicBezTo>
                  <a:pt x="889" y="884"/>
                  <a:pt x="908" y="887"/>
                  <a:pt x="914" y="876"/>
                </a:cubicBezTo>
                <a:cubicBezTo>
                  <a:pt x="917" y="876"/>
                  <a:pt x="914" y="878"/>
                  <a:pt x="916" y="879"/>
                </a:cubicBezTo>
                <a:cubicBezTo>
                  <a:pt x="923" y="869"/>
                  <a:pt x="939" y="868"/>
                  <a:pt x="942" y="854"/>
                </a:cubicBezTo>
                <a:cubicBezTo>
                  <a:pt x="952" y="854"/>
                  <a:pt x="952" y="854"/>
                  <a:pt x="952" y="854"/>
                </a:cubicBezTo>
                <a:cubicBezTo>
                  <a:pt x="954" y="851"/>
                  <a:pt x="955" y="848"/>
                  <a:pt x="957" y="846"/>
                </a:cubicBezTo>
                <a:cubicBezTo>
                  <a:pt x="959" y="845"/>
                  <a:pt x="958" y="847"/>
                  <a:pt x="960" y="848"/>
                </a:cubicBezTo>
                <a:cubicBezTo>
                  <a:pt x="962" y="847"/>
                  <a:pt x="960" y="843"/>
                  <a:pt x="961" y="843"/>
                </a:cubicBezTo>
                <a:cubicBezTo>
                  <a:pt x="966" y="845"/>
                  <a:pt x="969" y="839"/>
                  <a:pt x="971" y="835"/>
                </a:cubicBezTo>
                <a:cubicBezTo>
                  <a:pt x="970" y="832"/>
                  <a:pt x="970" y="838"/>
                  <a:pt x="968" y="836"/>
                </a:cubicBezTo>
                <a:cubicBezTo>
                  <a:pt x="969" y="834"/>
                  <a:pt x="968" y="833"/>
                  <a:pt x="968" y="832"/>
                </a:cubicBezTo>
                <a:cubicBezTo>
                  <a:pt x="966" y="835"/>
                  <a:pt x="956" y="846"/>
                  <a:pt x="950" y="844"/>
                </a:cubicBezTo>
                <a:cubicBezTo>
                  <a:pt x="950" y="843"/>
                  <a:pt x="952" y="841"/>
                  <a:pt x="951" y="841"/>
                </a:cubicBezTo>
                <a:cubicBezTo>
                  <a:pt x="948" y="842"/>
                  <a:pt x="948" y="846"/>
                  <a:pt x="945" y="848"/>
                </a:cubicBezTo>
                <a:cubicBezTo>
                  <a:pt x="942" y="848"/>
                  <a:pt x="941" y="847"/>
                  <a:pt x="940" y="845"/>
                </a:cubicBezTo>
                <a:cubicBezTo>
                  <a:pt x="937" y="846"/>
                  <a:pt x="938" y="852"/>
                  <a:pt x="932" y="852"/>
                </a:cubicBezTo>
                <a:cubicBezTo>
                  <a:pt x="937" y="850"/>
                  <a:pt x="933" y="844"/>
                  <a:pt x="932" y="840"/>
                </a:cubicBezTo>
                <a:cubicBezTo>
                  <a:pt x="929" y="842"/>
                  <a:pt x="928" y="846"/>
                  <a:pt x="923" y="846"/>
                </a:cubicBezTo>
                <a:cubicBezTo>
                  <a:pt x="922" y="844"/>
                  <a:pt x="922" y="842"/>
                  <a:pt x="922" y="839"/>
                </a:cubicBezTo>
                <a:cubicBezTo>
                  <a:pt x="917" y="839"/>
                  <a:pt x="917" y="844"/>
                  <a:pt x="916" y="848"/>
                </a:cubicBezTo>
                <a:cubicBezTo>
                  <a:pt x="914" y="848"/>
                  <a:pt x="913" y="847"/>
                  <a:pt x="912" y="847"/>
                </a:cubicBezTo>
                <a:cubicBezTo>
                  <a:pt x="910" y="847"/>
                  <a:pt x="911" y="850"/>
                  <a:pt x="909" y="849"/>
                </a:cubicBezTo>
                <a:cubicBezTo>
                  <a:pt x="910" y="851"/>
                  <a:pt x="913" y="848"/>
                  <a:pt x="916" y="850"/>
                </a:cubicBezTo>
                <a:cubicBezTo>
                  <a:pt x="915" y="853"/>
                  <a:pt x="914" y="856"/>
                  <a:pt x="910" y="856"/>
                </a:cubicBezTo>
                <a:cubicBezTo>
                  <a:pt x="912" y="860"/>
                  <a:pt x="912" y="861"/>
                  <a:pt x="909" y="863"/>
                </a:cubicBezTo>
                <a:cubicBezTo>
                  <a:pt x="906" y="863"/>
                  <a:pt x="908" y="858"/>
                  <a:pt x="907" y="855"/>
                </a:cubicBezTo>
                <a:cubicBezTo>
                  <a:pt x="906" y="855"/>
                  <a:pt x="905" y="856"/>
                  <a:pt x="905" y="857"/>
                </a:cubicBezTo>
                <a:cubicBezTo>
                  <a:pt x="903" y="853"/>
                  <a:pt x="908" y="852"/>
                  <a:pt x="906" y="847"/>
                </a:cubicBezTo>
                <a:cubicBezTo>
                  <a:pt x="911" y="845"/>
                  <a:pt x="912" y="840"/>
                  <a:pt x="917" y="838"/>
                </a:cubicBezTo>
                <a:cubicBezTo>
                  <a:pt x="919" y="839"/>
                  <a:pt x="915" y="840"/>
                  <a:pt x="916" y="841"/>
                </a:cubicBezTo>
                <a:cubicBezTo>
                  <a:pt x="917" y="842"/>
                  <a:pt x="921" y="837"/>
                  <a:pt x="922" y="834"/>
                </a:cubicBezTo>
                <a:cubicBezTo>
                  <a:pt x="922" y="833"/>
                  <a:pt x="920" y="834"/>
                  <a:pt x="919" y="834"/>
                </a:cubicBezTo>
                <a:cubicBezTo>
                  <a:pt x="926" y="827"/>
                  <a:pt x="934" y="822"/>
                  <a:pt x="943" y="819"/>
                </a:cubicBezTo>
                <a:cubicBezTo>
                  <a:pt x="942" y="822"/>
                  <a:pt x="946" y="820"/>
                  <a:pt x="945" y="823"/>
                </a:cubicBezTo>
                <a:cubicBezTo>
                  <a:pt x="948" y="822"/>
                  <a:pt x="945" y="817"/>
                  <a:pt x="949" y="815"/>
                </a:cubicBezTo>
                <a:cubicBezTo>
                  <a:pt x="960" y="820"/>
                  <a:pt x="946" y="829"/>
                  <a:pt x="942" y="834"/>
                </a:cubicBezTo>
                <a:cubicBezTo>
                  <a:pt x="946" y="836"/>
                  <a:pt x="947" y="837"/>
                  <a:pt x="947" y="842"/>
                </a:cubicBezTo>
                <a:cubicBezTo>
                  <a:pt x="949" y="840"/>
                  <a:pt x="948" y="839"/>
                  <a:pt x="948" y="835"/>
                </a:cubicBezTo>
                <a:cubicBezTo>
                  <a:pt x="953" y="833"/>
                  <a:pt x="954" y="826"/>
                  <a:pt x="959" y="823"/>
                </a:cubicBezTo>
                <a:cubicBezTo>
                  <a:pt x="957" y="822"/>
                  <a:pt x="955" y="820"/>
                  <a:pt x="955" y="817"/>
                </a:cubicBezTo>
                <a:cubicBezTo>
                  <a:pt x="960" y="817"/>
                  <a:pt x="969" y="816"/>
                  <a:pt x="967" y="808"/>
                </a:cubicBezTo>
                <a:cubicBezTo>
                  <a:pt x="969" y="807"/>
                  <a:pt x="971" y="807"/>
                  <a:pt x="972" y="805"/>
                </a:cubicBezTo>
                <a:cubicBezTo>
                  <a:pt x="974" y="806"/>
                  <a:pt x="970" y="807"/>
                  <a:pt x="971" y="808"/>
                </a:cubicBezTo>
                <a:cubicBezTo>
                  <a:pt x="973" y="807"/>
                  <a:pt x="975" y="810"/>
                  <a:pt x="974" y="806"/>
                </a:cubicBezTo>
                <a:cubicBezTo>
                  <a:pt x="977" y="808"/>
                  <a:pt x="978" y="805"/>
                  <a:pt x="981" y="805"/>
                </a:cubicBezTo>
                <a:cubicBezTo>
                  <a:pt x="982" y="807"/>
                  <a:pt x="978" y="811"/>
                  <a:pt x="977" y="814"/>
                </a:cubicBezTo>
                <a:cubicBezTo>
                  <a:pt x="976" y="814"/>
                  <a:pt x="976" y="812"/>
                  <a:pt x="975" y="812"/>
                </a:cubicBezTo>
                <a:cubicBezTo>
                  <a:pt x="976" y="815"/>
                  <a:pt x="969" y="822"/>
                  <a:pt x="975" y="823"/>
                </a:cubicBezTo>
                <a:cubicBezTo>
                  <a:pt x="975" y="826"/>
                  <a:pt x="974" y="827"/>
                  <a:pt x="973" y="830"/>
                </a:cubicBezTo>
                <a:cubicBezTo>
                  <a:pt x="974" y="831"/>
                  <a:pt x="978" y="829"/>
                  <a:pt x="980" y="829"/>
                </a:cubicBezTo>
                <a:cubicBezTo>
                  <a:pt x="979" y="826"/>
                  <a:pt x="979" y="825"/>
                  <a:pt x="976" y="826"/>
                </a:cubicBezTo>
                <a:cubicBezTo>
                  <a:pt x="976" y="823"/>
                  <a:pt x="978" y="821"/>
                  <a:pt x="977" y="818"/>
                </a:cubicBezTo>
                <a:cubicBezTo>
                  <a:pt x="980" y="817"/>
                  <a:pt x="980" y="818"/>
                  <a:pt x="983" y="819"/>
                </a:cubicBezTo>
                <a:cubicBezTo>
                  <a:pt x="986" y="818"/>
                  <a:pt x="988" y="809"/>
                  <a:pt x="993" y="814"/>
                </a:cubicBezTo>
                <a:cubicBezTo>
                  <a:pt x="998" y="810"/>
                  <a:pt x="997" y="801"/>
                  <a:pt x="1005" y="799"/>
                </a:cubicBezTo>
                <a:cubicBezTo>
                  <a:pt x="1004" y="797"/>
                  <a:pt x="1003" y="795"/>
                  <a:pt x="1004" y="792"/>
                </a:cubicBezTo>
                <a:cubicBezTo>
                  <a:pt x="1006" y="791"/>
                  <a:pt x="1007" y="789"/>
                  <a:pt x="1010" y="790"/>
                </a:cubicBezTo>
                <a:cubicBezTo>
                  <a:pt x="1010" y="793"/>
                  <a:pt x="1010" y="793"/>
                  <a:pt x="1010" y="793"/>
                </a:cubicBezTo>
                <a:cubicBezTo>
                  <a:pt x="1014" y="792"/>
                  <a:pt x="1015" y="788"/>
                  <a:pt x="1016" y="784"/>
                </a:cubicBezTo>
                <a:cubicBezTo>
                  <a:pt x="1022" y="786"/>
                  <a:pt x="1021" y="779"/>
                  <a:pt x="1025" y="777"/>
                </a:cubicBezTo>
                <a:cubicBezTo>
                  <a:pt x="1026" y="778"/>
                  <a:pt x="1028" y="778"/>
                  <a:pt x="1030" y="778"/>
                </a:cubicBezTo>
                <a:cubicBezTo>
                  <a:pt x="1030" y="782"/>
                  <a:pt x="1029" y="781"/>
                  <a:pt x="1030" y="785"/>
                </a:cubicBezTo>
                <a:cubicBezTo>
                  <a:pt x="1028" y="786"/>
                  <a:pt x="1028" y="784"/>
                  <a:pt x="1026" y="784"/>
                </a:cubicBezTo>
                <a:cubicBezTo>
                  <a:pt x="1032" y="792"/>
                  <a:pt x="1025" y="800"/>
                  <a:pt x="1017" y="802"/>
                </a:cubicBezTo>
                <a:cubicBezTo>
                  <a:pt x="1018" y="803"/>
                  <a:pt x="1020" y="804"/>
                  <a:pt x="1019" y="807"/>
                </a:cubicBezTo>
                <a:cubicBezTo>
                  <a:pt x="1023" y="807"/>
                  <a:pt x="1023" y="807"/>
                  <a:pt x="1023" y="807"/>
                </a:cubicBezTo>
                <a:cubicBezTo>
                  <a:pt x="1026" y="806"/>
                  <a:pt x="1021" y="805"/>
                  <a:pt x="1022" y="803"/>
                </a:cubicBezTo>
                <a:cubicBezTo>
                  <a:pt x="1025" y="801"/>
                  <a:pt x="1029" y="802"/>
                  <a:pt x="1032" y="800"/>
                </a:cubicBezTo>
                <a:cubicBezTo>
                  <a:pt x="1032" y="798"/>
                  <a:pt x="1030" y="796"/>
                  <a:pt x="1034" y="796"/>
                </a:cubicBezTo>
                <a:cubicBezTo>
                  <a:pt x="1031" y="794"/>
                  <a:pt x="1032" y="789"/>
                  <a:pt x="1031" y="785"/>
                </a:cubicBezTo>
                <a:cubicBezTo>
                  <a:pt x="1040" y="778"/>
                  <a:pt x="1050" y="771"/>
                  <a:pt x="1060" y="766"/>
                </a:cubicBezTo>
                <a:cubicBezTo>
                  <a:pt x="1060" y="768"/>
                  <a:pt x="1062" y="768"/>
                  <a:pt x="1061" y="770"/>
                </a:cubicBezTo>
                <a:cubicBezTo>
                  <a:pt x="1056" y="771"/>
                  <a:pt x="1055" y="778"/>
                  <a:pt x="1051" y="781"/>
                </a:cubicBezTo>
                <a:cubicBezTo>
                  <a:pt x="1053" y="785"/>
                  <a:pt x="1060" y="777"/>
                  <a:pt x="1063" y="780"/>
                </a:cubicBezTo>
                <a:cubicBezTo>
                  <a:pt x="1063" y="781"/>
                  <a:pt x="1062" y="781"/>
                  <a:pt x="1063" y="782"/>
                </a:cubicBezTo>
                <a:cubicBezTo>
                  <a:pt x="1054" y="786"/>
                  <a:pt x="1053" y="801"/>
                  <a:pt x="1041" y="795"/>
                </a:cubicBezTo>
                <a:close/>
                <a:moveTo>
                  <a:pt x="929" y="862"/>
                </a:moveTo>
                <a:cubicBezTo>
                  <a:pt x="930" y="866"/>
                  <a:pt x="928" y="867"/>
                  <a:pt x="924" y="867"/>
                </a:cubicBezTo>
                <a:cubicBezTo>
                  <a:pt x="921" y="863"/>
                  <a:pt x="923" y="859"/>
                  <a:pt x="928" y="858"/>
                </a:cubicBezTo>
                <a:cubicBezTo>
                  <a:pt x="930" y="861"/>
                  <a:pt x="924" y="863"/>
                  <a:pt x="929" y="862"/>
                </a:cubicBezTo>
                <a:close/>
                <a:moveTo>
                  <a:pt x="1047" y="751"/>
                </a:moveTo>
                <a:cubicBezTo>
                  <a:pt x="1044" y="757"/>
                  <a:pt x="1034" y="753"/>
                  <a:pt x="1038" y="744"/>
                </a:cubicBezTo>
                <a:cubicBezTo>
                  <a:pt x="1039" y="743"/>
                  <a:pt x="1042" y="746"/>
                  <a:pt x="1043" y="743"/>
                </a:cubicBezTo>
                <a:cubicBezTo>
                  <a:pt x="1045" y="743"/>
                  <a:pt x="1043" y="746"/>
                  <a:pt x="1042" y="746"/>
                </a:cubicBezTo>
                <a:cubicBezTo>
                  <a:pt x="1045" y="745"/>
                  <a:pt x="1044" y="749"/>
                  <a:pt x="1047" y="751"/>
                </a:cubicBezTo>
                <a:close/>
                <a:moveTo>
                  <a:pt x="1038" y="768"/>
                </a:moveTo>
                <a:cubicBezTo>
                  <a:pt x="1038" y="767"/>
                  <a:pt x="1041" y="762"/>
                  <a:pt x="1045" y="763"/>
                </a:cubicBezTo>
                <a:cubicBezTo>
                  <a:pt x="1045" y="766"/>
                  <a:pt x="1043" y="769"/>
                  <a:pt x="1038" y="769"/>
                </a:cubicBezTo>
                <a:cubicBezTo>
                  <a:pt x="1037" y="769"/>
                  <a:pt x="1038" y="768"/>
                  <a:pt x="1039" y="769"/>
                </a:cubicBezTo>
                <a:cubicBezTo>
                  <a:pt x="1040" y="767"/>
                  <a:pt x="1038" y="767"/>
                  <a:pt x="1038" y="768"/>
                </a:cubicBezTo>
                <a:close/>
                <a:moveTo>
                  <a:pt x="1040" y="718"/>
                </a:moveTo>
                <a:cubicBezTo>
                  <a:pt x="1037" y="718"/>
                  <a:pt x="1037" y="716"/>
                  <a:pt x="1034" y="717"/>
                </a:cubicBezTo>
                <a:cubicBezTo>
                  <a:pt x="1037" y="713"/>
                  <a:pt x="1043" y="711"/>
                  <a:pt x="1045" y="704"/>
                </a:cubicBezTo>
                <a:cubicBezTo>
                  <a:pt x="1048" y="704"/>
                  <a:pt x="1046" y="709"/>
                  <a:pt x="1050" y="707"/>
                </a:cubicBezTo>
                <a:cubicBezTo>
                  <a:pt x="1049" y="713"/>
                  <a:pt x="1042" y="713"/>
                  <a:pt x="1040" y="718"/>
                </a:cubicBezTo>
                <a:close/>
                <a:moveTo>
                  <a:pt x="1042" y="720"/>
                </a:moveTo>
                <a:cubicBezTo>
                  <a:pt x="1041" y="724"/>
                  <a:pt x="1042" y="723"/>
                  <a:pt x="1041" y="726"/>
                </a:cubicBezTo>
                <a:cubicBezTo>
                  <a:pt x="1037" y="725"/>
                  <a:pt x="1036" y="730"/>
                  <a:pt x="1033" y="728"/>
                </a:cubicBezTo>
                <a:cubicBezTo>
                  <a:pt x="1036" y="725"/>
                  <a:pt x="1036" y="720"/>
                  <a:pt x="1042" y="720"/>
                </a:cubicBezTo>
                <a:close/>
                <a:moveTo>
                  <a:pt x="1051" y="760"/>
                </a:moveTo>
                <a:cubicBezTo>
                  <a:pt x="1050" y="757"/>
                  <a:pt x="1053" y="757"/>
                  <a:pt x="1054" y="755"/>
                </a:cubicBezTo>
                <a:cubicBezTo>
                  <a:pt x="1058" y="758"/>
                  <a:pt x="1062" y="748"/>
                  <a:pt x="1070" y="750"/>
                </a:cubicBezTo>
                <a:cubicBezTo>
                  <a:pt x="1064" y="756"/>
                  <a:pt x="1059" y="759"/>
                  <a:pt x="1051" y="760"/>
                </a:cubicBezTo>
                <a:close/>
                <a:moveTo>
                  <a:pt x="1065" y="765"/>
                </a:moveTo>
                <a:cubicBezTo>
                  <a:pt x="1065" y="766"/>
                  <a:pt x="1064" y="767"/>
                  <a:pt x="1064" y="769"/>
                </a:cubicBezTo>
                <a:cubicBezTo>
                  <a:pt x="1061" y="769"/>
                  <a:pt x="1061" y="765"/>
                  <a:pt x="1062" y="764"/>
                </a:cubicBezTo>
                <a:cubicBezTo>
                  <a:pt x="1064" y="764"/>
                  <a:pt x="1064" y="765"/>
                  <a:pt x="1065" y="765"/>
                </a:cubicBezTo>
                <a:close/>
                <a:moveTo>
                  <a:pt x="1066" y="831"/>
                </a:moveTo>
                <a:cubicBezTo>
                  <a:pt x="1065" y="830"/>
                  <a:pt x="1064" y="830"/>
                  <a:pt x="1063" y="830"/>
                </a:cubicBezTo>
                <a:cubicBezTo>
                  <a:pt x="1064" y="828"/>
                  <a:pt x="1065" y="827"/>
                  <a:pt x="1067" y="827"/>
                </a:cubicBezTo>
                <a:cubicBezTo>
                  <a:pt x="1067" y="829"/>
                  <a:pt x="1066" y="830"/>
                  <a:pt x="1066" y="831"/>
                </a:cubicBezTo>
                <a:close/>
                <a:moveTo>
                  <a:pt x="1064" y="777"/>
                </a:moveTo>
                <a:cubicBezTo>
                  <a:pt x="1064" y="773"/>
                  <a:pt x="1064" y="773"/>
                  <a:pt x="1064" y="773"/>
                </a:cubicBezTo>
                <a:cubicBezTo>
                  <a:pt x="1066" y="773"/>
                  <a:pt x="1068" y="774"/>
                  <a:pt x="1068" y="776"/>
                </a:cubicBezTo>
                <a:cubicBezTo>
                  <a:pt x="1067" y="777"/>
                  <a:pt x="1066" y="777"/>
                  <a:pt x="1064" y="777"/>
                </a:cubicBezTo>
                <a:close/>
                <a:moveTo>
                  <a:pt x="1111" y="821"/>
                </a:moveTo>
                <a:cubicBezTo>
                  <a:pt x="1111" y="824"/>
                  <a:pt x="1107" y="823"/>
                  <a:pt x="1107" y="827"/>
                </a:cubicBezTo>
                <a:cubicBezTo>
                  <a:pt x="1105" y="827"/>
                  <a:pt x="1105" y="824"/>
                  <a:pt x="1102" y="825"/>
                </a:cubicBezTo>
                <a:cubicBezTo>
                  <a:pt x="1105" y="824"/>
                  <a:pt x="1106" y="821"/>
                  <a:pt x="1111" y="821"/>
                </a:cubicBezTo>
                <a:close/>
                <a:moveTo>
                  <a:pt x="1120" y="787"/>
                </a:moveTo>
                <a:cubicBezTo>
                  <a:pt x="1120" y="784"/>
                  <a:pt x="1123" y="784"/>
                  <a:pt x="1125" y="784"/>
                </a:cubicBezTo>
                <a:cubicBezTo>
                  <a:pt x="1125" y="786"/>
                  <a:pt x="1123" y="787"/>
                  <a:pt x="1120" y="787"/>
                </a:cubicBezTo>
                <a:close/>
                <a:moveTo>
                  <a:pt x="1125" y="761"/>
                </a:moveTo>
                <a:cubicBezTo>
                  <a:pt x="1124" y="764"/>
                  <a:pt x="1125" y="767"/>
                  <a:pt x="1121" y="767"/>
                </a:cubicBezTo>
                <a:cubicBezTo>
                  <a:pt x="1119" y="764"/>
                  <a:pt x="1122" y="761"/>
                  <a:pt x="1125" y="761"/>
                </a:cubicBezTo>
                <a:close/>
                <a:moveTo>
                  <a:pt x="1122" y="773"/>
                </a:moveTo>
                <a:cubicBezTo>
                  <a:pt x="1123" y="771"/>
                  <a:pt x="1120" y="771"/>
                  <a:pt x="1121" y="769"/>
                </a:cubicBezTo>
                <a:cubicBezTo>
                  <a:pt x="1126" y="769"/>
                  <a:pt x="1131" y="763"/>
                  <a:pt x="1131" y="771"/>
                </a:cubicBezTo>
                <a:cubicBezTo>
                  <a:pt x="1128" y="771"/>
                  <a:pt x="1127" y="772"/>
                  <a:pt x="1122" y="773"/>
                </a:cubicBezTo>
                <a:close/>
                <a:moveTo>
                  <a:pt x="1135" y="808"/>
                </a:moveTo>
                <a:cubicBezTo>
                  <a:pt x="1135" y="810"/>
                  <a:pt x="1134" y="811"/>
                  <a:pt x="1132" y="810"/>
                </a:cubicBezTo>
                <a:cubicBezTo>
                  <a:pt x="1132" y="811"/>
                  <a:pt x="1133" y="812"/>
                  <a:pt x="1133" y="813"/>
                </a:cubicBezTo>
                <a:cubicBezTo>
                  <a:pt x="1130" y="813"/>
                  <a:pt x="1130" y="813"/>
                  <a:pt x="1130" y="813"/>
                </a:cubicBezTo>
                <a:cubicBezTo>
                  <a:pt x="1130" y="812"/>
                  <a:pt x="1130" y="810"/>
                  <a:pt x="1129" y="810"/>
                </a:cubicBezTo>
                <a:cubicBezTo>
                  <a:pt x="1129" y="809"/>
                  <a:pt x="1130" y="810"/>
                  <a:pt x="1130" y="810"/>
                </a:cubicBezTo>
                <a:cubicBezTo>
                  <a:pt x="1131" y="810"/>
                  <a:pt x="1131" y="809"/>
                  <a:pt x="1131" y="808"/>
                </a:cubicBezTo>
                <a:lnTo>
                  <a:pt x="1135" y="808"/>
                </a:lnTo>
                <a:close/>
                <a:moveTo>
                  <a:pt x="1128" y="750"/>
                </a:moveTo>
                <a:cubicBezTo>
                  <a:pt x="1131" y="749"/>
                  <a:pt x="1131" y="754"/>
                  <a:pt x="1131" y="750"/>
                </a:cubicBezTo>
                <a:cubicBezTo>
                  <a:pt x="1132" y="750"/>
                  <a:pt x="1132" y="752"/>
                  <a:pt x="1132" y="753"/>
                </a:cubicBezTo>
                <a:cubicBezTo>
                  <a:pt x="1131" y="753"/>
                  <a:pt x="1130" y="753"/>
                  <a:pt x="1130" y="754"/>
                </a:cubicBezTo>
                <a:cubicBezTo>
                  <a:pt x="1129" y="754"/>
                  <a:pt x="1129" y="753"/>
                  <a:pt x="1129" y="752"/>
                </a:cubicBezTo>
                <a:cubicBezTo>
                  <a:pt x="1128" y="752"/>
                  <a:pt x="1128" y="752"/>
                  <a:pt x="1128" y="753"/>
                </a:cubicBezTo>
                <a:cubicBezTo>
                  <a:pt x="1127" y="753"/>
                  <a:pt x="1127" y="752"/>
                  <a:pt x="1127" y="751"/>
                </a:cubicBezTo>
                <a:cubicBezTo>
                  <a:pt x="1128" y="751"/>
                  <a:pt x="1128" y="751"/>
                  <a:pt x="1128" y="750"/>
                </a:cubicBezTo>
                <a:close/>
                <a:moveTo>
                  <a:pt x="1126" y="756"/>
                </a:moveTo>
                <a:cubicBezTo>
                  <a:pt x="1125" y="759"/>
                  <a:pt x="1122" y="761"/>
                  <a:pt x="1118" y="762"/>
                </a:cubicBezTo>
                <a:cubicBezTo>
                  <a:pt x="1120" y="758"/>
                  <a:pt x="1115" y="759"/>
                  <a:pt x="1115" y="755"/>
                </a:cubicBezTo>
                <a:cubicBezTo>
                  <a:pt x="1117" y="755"/>
                  <a:pt x="1119" y="755"/>
                  <a:pt x="1119" y="754"/>
                </a:cubicBezTo>
                <a:cubicBezTo>
                  <a:pt x="1122" y="754"/>
                  <a:pt x="1121" y="758"/>
                  <a:pt x="1126" y="756"/>
                </a:cubicBezTo>
                <a:close/>
                <a:moveTo>
                  <a:pt x="1121" y="731"/>
                </a:moveTo>
                <a:cubicBezTo>
                  <a:pt x="1120" y="733"/>
                  <a:pt x="1120" y="734"/>
                  <a:pt x="1119" y="735"/>
                </a:cubicBezTo>
                <a:cubicBezTo>
                  <a:pt x="1116" y="735"/>
                  <a:pt x="1117" y="730"/>
                  <a:pt x="1121" y="731"/>
                </a:cubicBezTo>
                <a:close/>
                <a:moveTo>
                  <a:pt x="1103" y="692"/>
                </a:moveTo>
                <a:cubicBezTo>
                  <a:pt x="1104" y="693"/>
                  <a:pt x="1104" y="694"/>
                  <a:pt x="1105" y="694"/>
                </a:cubicBezTo>
                <a:cubicBezTo>
                  <a:pt x="1105" y="697"/>
                  <a:pt x="1103" y="699"/>
                  <a:pt x="1100" y="700"/>
                </a:cubicBezTo>
                <a:cubicBezTo>
                  <a:pt x="1098" y="698"/>
                  <a:pt x="1101" y="694"/>
                  <a:pt x="1103" y="692"/>
                </a:cubicBezTo>
                <a:close/>
                <a:moveTo>
                  <a:pt x="1091" y="752"/>
                </a:moveTo>
                <a:cubicBezTo>
                  <a:pt x="1093" y="751"/>
                  <a:pt x="1093" y="752"/>
                  <a:pt x="1094" y="753"/>
                </a:cubicBezTo>
                <a:cubicBezTo>
                  <a:pt x="1100" y="744"/>
                  <a:pt x="1113" y="742"/>
                  <a:pt x="1122" y="736"/>
                </a:cubicBezTo>
                <a:cubicBezTo>
                  <a:pt x="1121" y="739"/>
                  <a:pt x="1120" y="741"/>
                  <a:pt x="1119" y="743"/>
                </a:cubicBezTo>
                <a:cubicBezTo>
                  <a:pt x="1116" y="744"/>
                  <a:pt x="1117" y="742"/>
                  <a:pt x="1114" y="743"/>
                </a:cubicBezTo>
                <a:cubicBezTo>
                  <a:pt x="1114" y="745"/>
                  <a:pt x="1115" y="746"/>
                  <a:pt x="1116" y="746"/>
                </a:cubicBezTo>
                <a:cubicBezTo>
                  <a:pt x="1120" y="747"/>
                  <a:pt x="1119" y="742"/>
                  <a:pt x="1123" y="743"/>
                </a:cubicBezTo>
                <a:cubicBezTo>
                  <a:pt x="1122" y="750"/>
                  <a:pt x="1119" y="753"/>
                  <a:pt x="1113" y="754"/>
                </a:cubicBezTo>
                <a:cubicBezTo>
                  <a:pt x="1112" y="755"/>
                  <a:pt x="1111" y="756"/>
                  <a:pt x="1110" y="757"/>
                </a:cubicBezTo>
                <a:cubicBezTo>
                  <a:pt x="1110" y="759"/>
                  <a:pt x="1111" y="757"/>
                  <a:pt x="1113" y="757"/>
                </a:cubicBezTo>
                <a:cubicBezTo>
                  <a:pt x="1111" y="761"/>
                  <a:pt x="1112" y="765"/>
                  <a:pt x="1115" y="766"/>
                </a:cubicBezTo>
                <a:cubicBezTo>
                  <a:pt x="1116" y="769"/>
                  <a:pt x="1114" y="770"/>
                  <a:pt x="1113" y="772"/>
                </a:cubicBezTo>
                <a:cubicBezTo>
                  <a:pt x="1110" y="771"/>
                  <a:pt x="1108" y="767"/>
                  <a:pt x="1111" y="765"/>
                </a:cubicBezTo>
                <a:cubicBezTo>
                  <a:pt x="1105" y="767"/>
                  <a:pt x="1102" y="772"/>
                  <a:pt x="1096" y="773"/>
                </a:cubicBezTo>
                <a:cubicBezTo>
                  <a:pt x="1095" y="773"/>
                  <a:pt x="1096" y="772"/>
                  <a:pt x="1096" y="771"/>
                </a:cubicBezTo>
                <a:cubicBezTo>
                  <a:pt x="1091" y="773"/>
                  <a:pt x="1088" y="775"/>
                  <a:pt x="1084" y="778"/>
                </a:cubicBezTo>
                <a:cubicBezTo>
                  <a:pt x="1081" y="776"/>
                  <a:pt x="1086" y="774"/>
                  <a:pt x="1087" y="773"/>
                </a:cubicBezTo>
                <a:cubicBezTo>
                  <a:pt x="1083" y="769"/>
                  <a:pt x="1090" y="765"/>
                  <a:pt x="1086" y="759"/>
                </a:cubicBezTo>
                <a:cubicBezTo>
                  <a:pt x="1086" y="758"/>
                  <a:pt x="1082" y="761"/>
                  <a:pt x="1082" y="756"/>
                </a:cubicBezTo>
                <a:cubicBezTo>
                  <a:pt x="1086" y="758"/>
                  <a:pt x="1091" y="757"/>
                  <a:pt x="1091" y="752"/>
                </a:cubicBezTo>
                <a:close/>
                <a:moveTo>
                  <a:pt x="1083" y="748"/>
                </a:moveTo>
                <a:cubicBezTo>
                  <a:pt x="1081" y="750"/>
                  <a:pt x="1078" y="748"/>
                  <a:pt x="1076" y="749"/>
                </a:cubicBezTo>
                <a:cubicBezTo>
                  <a:pt x="1076" y="747"/>
                  <a:pt x="1083" y="743"/>
                  <a:pt x="1083" y="748"/>
                </a:cubicBezTo>
                <a:close/>
                <a:moveTo>
                  <a:pt x="1076" y="807"/>
                </a:moveTo>
                <a:cubicBezTo>
                  <a:pt x="1076" y="803"/>
                  <a:pt x="1072" y="803"/>
                  <a:pt x="1073" y="798"/>
                </a:cubicBezTo>
                <a:cubicBezTo>
                  <a:pt x="1074" y="796"/>
                  <a:pt x="1079" y="795"/>
                  <a:pt x="1081" y="797"/>
                </a:cubicBezTo>
                <a:cubicBezTo>
                  <a:pt x="1084" y="797"/>
                  <a:pt x="1080" y="795"/>
                  <a:pt x="1081" y="793"/>
                </a:cubicBezTo>
                <a:cubicBezTo>
                  <a:pt x="1086" y="793"/>
                  <a:pt x="1087" y="790"/>
                  <a:pt x="1091" y="789"/>
                </a:cubicBezTo>
                <a:cubicBezTo>
                  <a:pt x="1092" y="786"/>
                  <a:pt x="1088" y="788"/>
                  <a:pt x="1089" y="785"/>
                </a:cubicBezTo>
                <a:cubicBezTo>
                  <a:pt x="1090" y="783"/>
                  <a:pt x="1093" y="782"/>
                  <a:pt x="1096" y="782"/>
                </a:cubicBezTo>
                <a:cubicBezTo>
                  <a:pt x="1095" y="779"/>
                  <a:pt x="1095" y="777"/>
                  <a:pt x="1096" y="774"/>
                </a:cubicBezTo>
                <a:cubicBezTo>
                  <a:pt x="1099" y="774"/>
                  <a:pt x="1099" y="774"/>
                  <a:pt x="1099" y="774"/>
                </a:cubicBezTo>
                <a:cubicBezTo>
                  <a:pt x="1099" y="777"/>
                  <a:pt x="1101" y="779"/>
                  <a:pt x="1099" y="781"/>
                </a:cubicBezTo>
                <a:cubicBezTo>
                  <a:pt x="1103" y="781"/>
                  <a:pt x="1103" y="777"/>
                  <a:pt x="1103" y="774"/>
                </a:cubicBezTo>
                <a:cubicBezTo>
                  <a:pt x="1108" y="776"/>
                  <a:pt x="1106" y="775"/>
                  <a:pt x="1112" y="774"/>
                </a:cubicBezTo>
                <a:cubicBezTo>
                  <a:pt x="1112" y="777"/>
                  <a:pt x="1114" y="779"/>
                  <a:pt x="1113" y="782"/>
                </a:cubicBezTo>
                <a:cubicBezTo>
                  <a:pt x="1103" y="786"/>
                  <a:pt x="1102" y="797"/>
                  <a:pt x="1092" y="800"/>
                </a:cubicBezTo>
                <a:cubicBezTo>
                  <a:pt x="1090" y="800"/>
                  <a:pt x="1090" y="798"/>
                  <a:pt x="1088" y="797"/>
                </a:cubicBezTo>
                <a:cubicBezTo>
                  <a:pt x="1084" y="805"/>
                  <a:pt x="1081" y="815"/>
                  <a:pt x="1070" y="816"/>
                </a:cubicBezTo>
                <a:cubicBezTo>
                  <a:pt x="1071" y="812"/>
                  <a:pt x="1076" y="812"/>
                  <a:pt x="1076" y="807"/>
                </a:cubicBezTo>
                <a:close/>
                <a:moveTo>
                  <a:pt x="1066" y="712"/>
                </a:moveTo>
                <a:cubicBezTo>
                  <a:pt x="1069" y="714"/>
                  <a:pt x="1066" y="717"/>
                  <a:pt x="1069" y="719"/>
                </a:cubicBezTo>
                <a:cubicBezTo>
                  <a:pt x="1067" y="723"/>
                  <a:pt x="1063" y="724"/>
                  <a:pt x="1059" y="724"/>
                </a:cubicBezTo>
                <a:cubicBezTo>
                  <a:pt x="1060" y="720"/>
                  <a:pt x="1057" y="720"/>
                  <a:pt x="1055" y="719"/>
                </a:cubicBezTo>
                <a:cubicBezTo>
                  <a:pt x="1056" y="715"/>
                  <a:pt x="1060" y="712"/>
                  <a:pt x="1066" y="712"/>
                </a:cubicBezTo>
                <a:close/>
                <a:moveTo>
                  <a:pt x="1054" y="736"/>
                </a:moveTo>
                <a:cubicBezTo>
                  <a:pt x="1054" y="737"/>
                  <a:pt x="1056" y="740"/>
                  <a:pt x="1054" y="740"/>
                </a:cubicBezTo>
                <a:cubicBezTo>
                  <a:pt x="1054" y="742"/>
                  <a:pt x="1056" y="739"/>
                  <a:pt x="1059" y="740"/>
                </a:cubicBezTo>
                <a:cubicBezTo>
                  <a:pt x="1059" y="737"/>
                  <a:pt x="1057" y="737"/>
                  <a:pt x="1057" y="734"/>
                </a:cubicBezTo>
                <a:cubicBezTo>
                  <a:pt x="1059" y="732"/>
                  <a:pt x="1063" y="731"/>
                  <a:pt x="1063" y="726"/>
                </a:cubicBezTo>
                <a:cubicBezTo>
                  <a:pt x="1067" y="726"/>
                  <a:pt x="1067" y="725"/>
                  <a:pt x="1070" y="726"/>
                </a:cubicBezTo>
                <a:cubicBezTo>
                  <a:pt x="1070" y="731"/>
                  <a:pt x="1068" y="731"/>
                  <a:pt x="1068" y="734"/>
                </a:cubicBezTo>
                <a:cubicBezTo>
                  <a:pt x="1066" y="734"/>
                  <a:pt x="1065" y="733"/>
                  <a:pt x="1062" y="733"/>
                </a:cubicBezTo>
                <a:cubicBezTo>
                  <a:pt x="1062" y="736"/>
                  <a:pt x="1063" y="737"/>
                  <a:pt x="1065" y="737"/>
                </a:cubicBezTo>
                <a:cubicBezTo>
                  <a:pt x="1065" y="740"/>
                  <a:pt x="1063" y="740"/>
                  <a:pt x="1062" y="742"/>
                </a:cubicBezTo>
                <a:cubicBezTo>
                  <a:pt x="1061" y="741"/>
                  <a:pt x="1061" y="740"/>
                  <a:pt x="1061" y="739"/>
                </a:cubicBezTo>
                <a:cubicBezTo>
                  <a:pt x="1058" y="740"/>
                  <a:pt x="1059" y="742"/>
                  <a:pt x="1059" y="745"/>
                </a:cubicBezTo>
                <a:cubicBezTo>
                  <a:pt x="1056" y="747"/>
                  <a:pt x="1056" y="753"/>
                  <a:pt x="1050" y="750"/>
                </a:cubicBezTo>
                <a:cubicBezTo>
                  <a:pt x="1051" y="749"/>
                  <a:pt x="1052" y="748"/>
                  <a:pt x="1052" y="746"/>
                </a:cubicBezTo>
                <a:cubicBezTo>
                  <a:pt x="1050" y="744"/>
                  <a:pt x="1049" y="747"/>
                  <a:pt x="1047" y="747"/>
                </a:cubicBezTo>
                <a:cubicBezTo>
                  <a:pt x="1042" y="742"/>
                  <a:pt x="1049" y="737"/>
                  <a:pt x="1054" y="736"/>
                </a:cubicBezTo>
                <a:close/>
                <a:moveTo>
                  <a:pt x="1050" y="704"/>
                </a:moveTo>
                <a:cubicBezTo>
                  <a:pt x="1047" y="705"/>
                  <a:pt x="1047" y="703"/>
                  <a:pt x="1044" y="704"/>
                </a:cubicBezTo>
                <a:cubicBezTo>
                  <a:pt x="1043" y="700"/>
                  <a:pt x="1047" y="701"/>
                  <a:pt x="1047" y="698"/>
                </a:cubicBezTo>
                <a:cubicBezTo>
                  <a:pt x="1039" y="702"/>
                  <a:pt x="1040" y="714"/>
                  <a:pt x="1031" y="716"/>
                </a:cubicBezTo>
                <a:cubicBezTo>
                  <a:pt x="1028" y="714"/>
                  <a:pt x="1033" y="711"/>
                  <a:pt x="1030" y="710"/>
                </a:cubicBezTo>
                <a:cubicBezTo>
                  <a:pt x="1022" y="710"/>
                  <a:pt x="1024" y="721"/>
                  <a:pt x="1016" y="721"/>
                </a:cubicBezTo>
                <a:cubicBezTo>
                  <a:pt x="1015" y="717"/>
                  <a:pt x="1020" y="715"/>
                  <a:pt x="1015" y="717"/>
                </a:cubicBezTo>
                <a:cubicBezTo>
                  <a:pt x="1014" y="711"/>
                  <a:pt x="1018" y="712"/>
                  <a:pt x="1020" y="710"/>
                </a:cubicBezTo>
                <a:cubicBezTo>
                  <a:pt x="1019" y="707"/>
                  <a:pt x="1018" y="711"/>
                  <a:pt x="1016" y="710"/>
                </a:cubicBezTo>
                <a:cubicBezTo>
                  <a:pt x="1017" y="705"/>
                  <a:pt x="1024" y="704"/>
                  <a:pt x="1019" y="697"/>
                </a:cubicBezTo>
                <a:cubicBezTo>
                  <a:pt x="1021" y="697"/>
                  <a:pt x="1023" y="697"/>
                  <a:pt x="1023" y="696"/>
                </a:cubicBezTo>
                <a:cubicBezTo>
                  <a:pt x="1026" y="697"/>
                  <a:pt x="1023" y="699"/>
                  <a:pt x="1023" y="701"/>
                </a:cubicBezTo>
                <a:cubicBezTo>
                  <a:pt x="1026" y="703"/>
                  <a:pt x="1026" y="700"/>
                  <a:pt x="1030" y="700"/>
                </a:cubicBezTo>
                <a:cubicBezTo>
                  <a:pt x="1038" y="705"/>
                  <a:pt x="1043" y="693"/>
                  <a:pt x="1051" y="692"/>
                </a:cubicBezTo>
                <a:cubicBezTo>
                  <a:pt x="1048" y="697"/>
                  <a:pt x="1053" y="699"/>
                  <a:pt x="1050" y="704"/>
                </a:cubicBezTo>
                <a:close/>
                <a:moveTo>
                  <a:pt x="1067" y="678"/>
                </a:moveTo>
                <a:cubicBezTo>
                  <a:pt x="1065" y="679"/>
                  <a:pt x="1065" y="678"/>
                  <a:pt x="1064" y="678"/>
                </a:cubicBezTo>
                <a:cubicBezTo>
                  <a:pt x="1064" y="675"/>
                  <a:pt x="1065" y="674"/>
                  <a:pt x="1068" y="675"/>
                </a:cubicBezTo>
                <a:cubicBezTo>
                  <a:pt x="1068" y="677"/>
                  <a:pt x="1067" y="677"/>
                  <a:pt x="1067" y="678"/>
                </a:cubicBezTo>
                <a:close/>
                <a:moveTo>
                  <a:pt x="1067" y="520"/>
                </a:moveTo>
                <a:cubicBezTo>
                  <a:pt x="1068" y="518"/>
                  <a:pt x="1069" y="516"/>
                  <a:pt x="1072" y="517"/>
                </a:cubicBezTo>
                <a:cubicBezTo>
                  <a:pt x="1072" y="519"/>
                  <a:pt x="1068" y="521"/>
                  <a:pt x="1067" y="520"/>
                </a:cubicBezTo>
                <a:close/>
                <a:moveTo>
                  <a:pt x="1100" y="574"/>
                </a:moveTo>
                <a:cubicBezTo>
                  <a:pt x="1100" y="577"/>
                  <a:pt x="1098" y="578"/>
                  <a:pt x="1095" y="578"/>
                </a:cubicBezTo>
                <a:cubicBezTo>
                  <a:pt x="1096" y="577"/>
                  <a:pt x="1097" y="574"/>
                  <a:pt x="1100" y="574"/>
                </a:cubicBezTo>
                <a:close/>
                <a:moveTo>
                  <a:pt x="1098" y="659"/>
                </a:moveTo>
                <a:cubicBezTo>
                  <a:pt x="1098" y="656"/>
                  <a:pt x="1098" y="654"/>
                  <a:pt x="1099" y="652"/>
                </a:cubicBezTo>
                <a:cubicBezTo>
                  <a:pt x="1102" y="652"/>
                  <a:pt x="1102" y="654"/>
                  <a:pt x="1104" y="653"/>
                </a:cubicBezTo>
                <a:cubicBezTo>
                  <a:pt x="1104" y="657"/>
                  <a:pt x="1101" y="658"/>
                  <a:pt x="1098" y="659"/>
                </a:cubicBezTo>
                <a:close/>
                <a:moveTo>
                  <a:pt x="1090" y="597"/>
                </a:moveTo>
                <a:cubicBezTo>
                  <a:pt x="1090" y="588"/>
                  <a:pt x="1099" y="584"/>
                  <a:pt x="1106" y="585"/>
                </a:cubicBezTo>
                <a:cubicBezTo>
                  <a:pt x="1103" y="591"/>
                  <a:pt x="1097" y="595"/>
                  <a:pt x="1090" y="597"/>
                </a:cubicBezTo>
                <a:close/>
                <a:moveTo>
                  <a:pt x="1125" y="506"/>
                </a:moveTo>
                <a:cubicBezTo>
                  <a:pt x="1125" y="509"/>
                  <a:pt x="1124" y="513"/>
                  <a:pt x="1120" y="513"/>
                </a:cubicBezTo>
                <a:cubicBezTo>
                  <a:pt x="1119" y="508"/>
                  <a:pt x="1121" y="505"/>
                  <a:pt x="1125" y="506"/>
                </a:cubicBezTo>
                <a:close/>
                <a:moveTo>
                  <a:pt x="1127" y="527"/>
                </a:moveTo>
                <a:cubicBezTo>
                  <a:pt x="1127" y="534"/>
                  <a:pt x="1121" y="535"/>
                  <a:pt x="1117" y="538"/>
                </a:cubicBezTo>
                <a:cubicBezTo>
                  <a:pt x="1116" y="536"/>
                  <a:pt x="1115" y="534"/>
                  <a:pt x="1115" y="531"/>
                </a:cubicBezTo>
                <a:cubicBezTo>
                  <a:pt x="1122" y="532"/>
                  <a:pt x="1122" y="524"/>
                  <a:pt x="1127" y="527"/>
                </a:cubicBezTo>
                <a:close/>
                <a:moveTo>
                  <a:pt x="1151" y="586"/>
                </a:moveTo>
                <a:cubicBezTo>
                  <a:pt x="1148" y="585"/>
                  <a:pt x="1151" y="579"/>
                  <a:pt x="1155" y="580"/>
                </a:cubicBezTo>
                <a:cubicBezTo>
                  <a:pt x="1155" y="583"/>
                  <a:pt x="1152" y="584"/>
                  <a:pt x="1151" y="586"/>
                </a:cubicBezTo>
                <a:close/>
                <a:moveTo>
                  <a:pt x="1151" y="561"/>
                </a:moveTo>
                <a:cubicBezTo>
                  <a:pt x="1151" y="579"/>
                  <a:pt x="1132" y="583"/>
                  <a:pt x="1119" y="585"/>
                </a:cubicBezTo>
                <a:cubicBezTo>
                  <a:pt x="1119" y="582"/>
                  <a:pt x="1117" y="580"/>
                  <a:pt x="1119" y="578"/>
                </a:cubicBezTo>
                <a:cubicBezTo>
                  <a:pt x="1116" y="578"/>
                  <a:pt x="1114" y="583"/>
                  <a:pt x="1111" y="580"/>
                </a:cubicBezTo>
                <a:cubicBezTo>
                  <a:pt x="1115" y="576"/>
                  <a:pt x="1120" y="574"/>
                  <a:pt x="1121" y="567"/>
                </a:cubicBezTo>
                <a:cubicBezTo>
                  <a:pt x="1126" y="568"/>
                  <a:pt x="1125" y="563"/>
                  <a:pt x="1129" y="562"/>
                </a:cubicBezTo>
                <a:cubicBezTo>
                  <a:pt x="1132" y="561"/>
                  <a:pt x="1130" y="565"/>
                  <a:pt x="1133" y="565"/>
                </a:cubicBezTo>
                <a:cubicBezTo>
                  <a:pt x="1139" y="558"/>
                  <a:pt x="1149" y="551"/>
                  <a:pt x="1157" y="556"/>
                </a:cubicBezTo>
                <a:cubicBezTo>
                  <a:pt x="1155" y="557"/>
                  <a:pt x="1154" y="561"/>
                  <a:pt x="1151" y="561"/>
                </a:cubicBezTo>
                <a:close/>
                <a:moveTo>
                  <a:pt x="1158" y="556"/>
                </a:moveTo>
                <a:cubicBezTo>
                  <a:pt x="1157" y="551"/>
                  <a:pt x="1163" y="553"/>
                  <a:pt x="1161" y="547"/>
                </a:cubicBezTo>
                <a:cubicBezTo>
                  <a:pt x="1165" y="547"/>
                  <a:pt x="1165" y="547"/>
                  <a:pt x="1165" y="547"/>
                </a:cubicBezTo>
                <a:cubicBezTo>
                  <a:pt x="1165" y="552"/>
                  <a:pt x="1161" y="554"/>
                  <a:pt x="1158" y="556"/>
                </a:cubicBezTo>
                <a:close/>
                <a:moveTo>
                  <a:pt x="1179" y="548"/>
                </a:moveTo>
                <a:cubicBezTo>
                  <a:pt x="1178" y="551"/>
                  <a:pt x="1177" y="552"/>
                  <a:pt x="1175" y="552"/>
                </a:cubicBezTo>
                <a:cubicBezTo>
                  <a:pt x="1175" y="550"/>
                  <a:pt x="1176" y="548"/>
                  <a:pt x="1179" y="548"/>
                </a:cubicBezTo>
                <a:close/>
                <a:moveTo>
                  <a:pt x="1177" y="514"/>
                </a:moveTo>
                <a:cubicBezTo>
                  <a:pt x="1176" y="512"/>
                  <a:pt x="1177" y="510"/>
                  <a:pt x="1178" y="509"/>
                </a:cubicBezTo>
                <a:cubicBezTo>
                  <a:pt x="1180" y="509"/>
                  <a:pt x="1180" y="511"/>
                  <a:pt x="1182" y="510"/>
                </a:cubicBezTo>
                <a:cubicBezTo>
                  <a:pt x="1182" y="513"/>
                  <a:pt x="1180" y="514"/>
                  <a:pt x="1177" y="514"/>
                </a:cubicBezTo>
                <a:close/>
                <a:moveTo>
                  <a:pt x="1112" y="747"/>
                </a:moveTo>
                <a:cubicBezTo>
                  <a:pt x="1108" y="748"/>
                  <a:pt x="1111" y="752"/>
                  <a:pt x="1113" y="754"/>
                </a:cubicBezTo>
                <a:cubicBezTo>
                  <a:pt x="1113" y="752"/>
                  <a:pt x="1114" y="752"/>
                  <a:pt x="1114" y="750"/>
                </a:cubicBezTo>
                <a:cubicBezTo>
                  <a:pt x="1113" y="749"/>
                  <a:pt x="1112" y="749"/>
                  <a:pt x="1112" y="747"/>
                </a:cubicBezTo>
                <a:close/>
                <a:moveTo>
                  <a:pt x="700" y="1082"/>
                </a:moveTo>
                <a:cubicBezTo>
                  <a:pt x="699" y="1085"/>
                  <a:pt x="702" y="1084"/>
                  <a:pt x="702" y="1085"/>
                </a:cubicBezTo>
                <a:cubicBezTo>
                  <a:pt x="704" y="1082"/>
                  <a:pt x="712" y="1083"/>
                  <a:pt x="715" y="1081"/>
                </a:cubicBezTo>
                <a:cubicBezTo>
                  <a:pt x="710" y="1075"/>
                  <a:pt x="707" y="1081"/>
                  <a:pt x="700" y="1082"/>
                </a:cubicBezTo>
                <a:close/>
                <a:moveTo>
                  <a:pt x="927" y="95"/>
                </a:moveTo>
                <a:cubicBezTo>
                  <a:pt x="937" y="94"/>
                  <a:pt x="932" y="90"/>
                  <a:pt x="927" y="95"/>
                </a:cubicBezTo>
                <a:close/>
                <a:moveTo>
                  <a:pt x="1147" y="166"/>
                </a:moveTo>
                <a:cubicBezTo>
                  <a:pt x="1143" y="165"/>
                  <a:pt x="1136" y="171"/>
                  <a:pt x="1141" y="174"/>
                </a:cubicBezTo>
                <a:cubicBezTo>
                  <a:pt x="1143" y="172"/>
                  <a:pt x="1142" y="167"/>
                  <a:pt x="1147" y="167"/>
                </a:cubicBezTo>
                <a:cubicBezTo>
                  <a:pt x="1147" y="167"/>
                  <a:pt x="1148" y="166"/>
                  <a:pt x="1147" y="166"/>
                </a:cubicBezTo>
                <a:close/>
                <a:moveTo>
                  <a:pt x="959" y="188"/>
                </a:moveTo>
                <a:cubicBezTo>
                  <a:pt x="961" y="182"/>
                  <a:pt x="971" y="177"/>
                  <a:pt x="976" y="181"/>
                </a:cubicBezTo>
                <a:cubicBezTo>
                  <a:pt x="981" y="176"/>
                  <a:pt x="993" y="173"/>
                  <a:pt x="994" y="167"/>
                </a:cubicBezTo>
                <a:cubicBezTo>
                  <a:pt x="979" y="168"/>
                  <a:pt x="971" y="179"/>
                  <a:pt x="957" y="183"/>
                </a:cubicBezTo>
                <a:cubicBezTo>
                  <a:pt x="957" y="185"/>
                  <a:pt x="957" y="187"/>
                  <a:pt x="959" y="188"/>
                </a:cubicBezTo>
                <a:close/>
                <a:moveTo>
                  <a:pt x="1152" y="259"/>
                </a:moveTo>
                <a:cubicBezTo>
                  <a:pt x="1152" y="256"/>
                  <a:pt x="1155" y="255"/>
                  <a:pt x="1157" y="253"/>
                </a:cubicBezTo>
                <a:cubicBezTo>
                  <a:pt x="1154" y="251"/>
                  <a:pt x="1151" y="249"/>
                  <a:pt x="1147" y="249"/>
                </a:cubicBezTo>
                <a:cubicBezTo>
                  <a:pt x="1148" y="254"/>
                  <a:pt x="1151" y="256"/>
                  <a:pt x="1153" y="255"/>
                </a:cubicBezTo>
                <a:cubicBezTo>
                  <a:pt x="1152" y="257"/>
                  <a:pt x="1148" y="258"/>
                  <a:pt x="1152" y="259"/>
                </a:cubicBezTo>
                <a:close/>
                <a:moveTo>
                  <a:pt x="1192" y="338"/>
                </a:moveTo>
                <a:cubicBezTo>
                  <a:pt x="1197" y="336"/>
                  <a:pt x="1200" y="334"/>
                  <a:pt x="1203" y="331"/>
                </a:cubicBezTo>
                <a:cubicBezTo>
                  <a:pt x="1200" y="333"/>
                  <a:pt x="1191" y="334"/>
                  <a:pt x="1192" y="338"/>
                </a:cubicBezTo>
                <a:close/>
                <a:moveTo>
                  <a:pt x="1219" y="382"/>
                </a:moveTo>
                <a:cubicBezTo>
                  <a:pt x="1223" y="382"/>
                  <a:pt x="1228" y="384"/>
                  <a:pt x="1231" y="378"/>
                </a:cubicBezTo>
                <a:cubicBezTo>
                  <a:pt x="1228" y="377"/>
                  <a:pt x="1226" y="381"/>
                  <a:pt x="1225" y="378"/>
                </a:cubicBezTo>
                <a:cubicBezTo>
                  <a:pt x="1228" y="377"/>
                  <a:pt x="1230" y="375"/>
                  <a:pt x="1232" y="374"/>
                </a:cubicBezTo>
                <a:cubicBezTo>
                  <a:pt x="1229" y="375"/>
                  <a:pt x="1226" y="375"/>
                  <a:pt x="1223" y="373"/>
                </a:cubicBezTo>
                <a:cubicBezTo>
                  <a:pt x="1223" y="377"/>
                  <a:pt x="1219" y="378"/>
                  <a:pt x="1219" y="382"/>
                </a:cubicBezTo>
                <a:close/>
                <a:moveTo>
                  <a:pt x="1162" y="385"/>
                </a:moveTo>
                <a:cubicBezTo>
                  <a:pt x="1170" y="385"/>
                  <a:pt x="1172" y="376"/>
                  <a:pt x="1179" y="378"/>
                </a:cubicBezTo>
                <a:cubicBezTo>
                  <a:pt x="1175" y="373"/>
                  <a:pt x="1166" y="382"/>
                  <a:pt x="1162" y="385"/>
                </a:cubicBezTo>
                <a:close/>
                <a:moveTo>
                  <a:pt x="1215" y="381"/>
                </a:moveTo>
                <a:cubicBezTo>
                  <a:pt x="1213" y="381"/>
                  <a:pt x="1202" y="379"/>
                  <a:pt x="1201" y="387"/>
                </a:cubicBezTo>
                <a:cubicBezTo>
                  <a:pt x="1204" y="387"/>
                  <a:pt x="1207" y="387"/>
                  <a:pt x="1208" y="390"/>
                </a:cubicBezTo>
                <a:cubicBezTo>
                  <a:pt x="1204" y="391"/>
                  <a:pt x="1203" y="394"/>
                  <a:pt x="1199" y="394"/>
                </a:cubicBezTo>
                <a:cubicBezTo>
                  <a:pt x="1201" y="396"/>
                  <a:pt x="1205" y="392"/>
                  <a:pt x="1208" y="390"/>
                </a:cubicBezTo>
                <a:cubicBezTo>
                  <a:pt x="1211" y="390"/>
                  <a:pt x="1213" y="390"/>
                  <a:pt x="1213" y="388"/>
                </a:cubicBezTo>
                <a:cubicBezTo>
                  <a:pt x="1212" y="387"/>
                  <a:pt x="1209" y="389"/>
                  <a:pt x="1209" y="387"/>
                </a:cubicBezTo>
                <a:cubicBezTo>
                  <a:pt x="1209" y="383"/>
                  <a:pt x="1214" y="384"/>
                  <a:pt x="1215" y="381"/>
                </a:cubicBezTo>
                <a:close/>
                <a:moveTo>
                  <a:pt x="1267" y="409"/>
                </a:moveTo>
                <a:cubicBezTo>
                  <a:pt x="1269" y="403"/>
                  <a:pt x="1274" y="398"/>
                  <a:pt x="1282" y="398"/>
                </a:cubicBezTo>
                <a:cubicBezTo>
                  <a:pt x="1285" y="394"/>
                  <a:pt x="1291" y="392"/>
                  <a:pt x="1287" y="393"/>
                </a:cubicBezTo>
                <a:cubicBezTo>
                  <a:pt x="1282" y="394"/>
                  <a:pt x="1262" y="406"/>
                  <a:pt x="1255" y="404"/>
                </a:cubicBezTo>
                <a:cubicBezTo>
                  <a:pt x="1255" y="405"/>
                  <a:pt x="1258" y="405"/>
                  <a:pt x="1257" y="407"/>
                </a:cubicBezTo>
                <a:cubicBezTo>
                  <a:pt x="1253" y="407"/>
                  <a:pt x="1253" y="410"/>
                  <a:pt x="1251" y="412"/>
                </a:cubicBezTo>
                <a:cubicBezTo>
                  <a:pt x="1256" y="414"/>
                  <a:pt x="1259" y="407"/>
                  <a:pt x="1267" y="409"/>
                </a:cubicBezTo>
                <a:close/>
                <a:moveTo>
                  <a:pt x="1230" y="407"/>
                </a:moveTo>
                <a:cubicBezTo>
                  <a:pt x="1229" y="408"/>
                  <a:pt x="1226" y="408"/>
                  <a:pt x="1226" y="406"/>
                </a:cubicBezTo>
                <a:cubicBezTo>
                  <a:pt x="1226" y="404"/>
                  <a:pt x="1230" y="405"/>
                  <a:pt x="1230" y="403"/>
                </a:cubicBezTo>
                <a:cubicBezTo>
                  <a:pt x="1229" y="403"/>
                  <a:pt x="1229" y="401"/>
                  <a:pt x="1229" y="400"/>
                </a:cubicBezTo>
                <a:cubicBezTo>
                  <a:pt x="1226" y="401"/>
                  <a:pt x="1224" y="401"/>
                  <a:pt x="1223" y="399"/>
                </a:cubicBezTo>
                <a:cubicBezTo>
                  <a:pt x="1220" y="402"/>
                  <a:pt x="1210" y="404"/>
                  <a:pt x="1218" y="404"/>
                </a:cubicBezTo>
                <a:cubicBezTo>
                  <a:pt x="1216" y="405"/>
                  <a:pt x="1214" y="405"/>
                  <a:pt x="1214" y="408"/>
                </a:cubicBezTo>
                <a:cubicBezTo>
                  <a:pt x="1216" y="408"/>
                  <a:pt x="1217" y="407"/>
                  <a:pt x="1217" y="408"/>
                </a:cubicBezTo>
                <a:cubicBezTo>
                  <a:pt x="1217" y="411"/>
                  <a:pt x="1214" y="412"/>
                  <a:pt x="1214" y="415"/>
                </a:cubicBezTo>
                <a:cubicBezTo>
                  <a:pt x="1219" y="416"/>
                  <a:pt x="1229" y="415"/>
                  <a:pt x="1230" y="407"/>
                </a:cubicBezTo>
                <a:close/>
                <a:moveTo>
                  <a:pt x="1230" y="406"/>
                </a:moveTo>
                <a:cubicBezTo>
                  <a:pt x="1230" y="406"/>
                  <a:pt x="1230" y="407"/>
                  <a:pt x="1230" y="407"/>
                </a:cubicBezTo>
                <a:cubicBezTo>
                  <a:pt x="1230" y="407"/>
                  <a:pt x="1230" y="406"/>
                  <a:pt x="1230" y="406"/>
                </a:cubicBezTo>
                <a:close/>
                <a:moveTo>
                  <a:pt x="1245" y="418"/>
                </a:moveTo>
                <a:cubicBezTo>
                  <a:pt x="1244" y="416"/>
                  <a:pt x="1245" y="414"/>
                  <a:pt x="1246" y="414"/>
                </a:cubicBezTo>
                <a:cubicBezTo>
                  <a:pt x="1249" y="415"/>
                  <a:pt x="1250" y="410"/>
                  <a:pt x="1248" y="413"/>
                </a:cubicBezTo>
                <a:cubicBezTo>
                  <a:pt x="1243" y="414"/>
                  <a:pt x="1239" y="417"/>
                  <a:pt x="1234" y="419"/>
                </a:cubicBezTo>
                <a:cubicBezTo>
                  <a:pt x="1238" y="422"/>
                  <a:pt x="1241" y="415"/>
                  <a:pt x="1245" y="418"/>
                </a:cubicBezTo>
                <a:close/>
                <a:moveTo>
                  <a:pt x="1167" y="425"/>
                </a:moveTo>
                <a:cubicBezTo>
                  <a:pt x="1171" y="423"/>
                  <a:pt x="1175" y="421"/>
                  <a:pt x="1178" y="418"/>
                </a:cubicBezTo>
                <a:cubicBezTo>
                  <a:pt x="1174" y="420"/>
                  <a:pt x="1169" y="421"/>
                  <a:pt x="1167" y="425"/>
                </a:cubicBezTo>
                <a:close/>
                <a:moveTo>
                  <a:pt x="1136" y="429"/>
                </a:moveTo>
                <a:cubicBezTo>
                  <a:pt x="1130" y="428"/>
                  <a:pt x="1127" y="435"/>
                  <a:pt x="1123" y="432"/>
                </a:cubicBezTo>
                <a:cubicBezTo>
                  <a:pt x="1123" y="429"/>
                  <a:pt x="1128" y="430"/>
                  <a:pt x="1128" y="427"/>
                </a:cubicBezTo>
                <a:cubicBezTo>
                  <a:pt x="1123" y="425"/>
                  <a:pt x="1110" y="427"/>
                  <a:pt x="1108" y="434"/>
                </a:cubicBezTo>
                <a:cubicBezTo>
                  <a:pt x="1111" y="435"/>
                  <a:pt x="1116" y="438"/>
                  <a:pt x="1114" y="441"/>
                </a:cubicBezTo>
                <a:cubicBezTo>
                  <a:pt x="1117" y="442"/>
                  <a:pt x="1120" y="438"/>
                  <a:pt x="1121" y="440"/>
                </a:cubicBezTo>
                <a:cubicBezTo>
                  <a:pt x="1120" y="441"/>
                  <a:pt x="1119" y="442"/>
                  <a:pt x="1118" y="443"/>
                </a:cubicBezTo>
                <a:cubicBezTo>
                  <a:pt x="1114" y="440"/>
                  <a:pt x="1108" y="449"/>
                  <a:pt x="1104" y="452"/>
                </a:cubicBezTo>
                <a:cubicBezTo>
                  <a:pt x="1107" y="452"/>
                  <a:pt x="1110" y="451"/>
                  <a:pt x="1109" y="455"/>
                </a:cubicBezTo>
                <a:cubicBezTo>
                  <a:pt x="1106" y="455"/>
                  <a:pt x="1105" y="452"/>
                  <a:pt x="1103" y="455"/>
                </a:cubicBezTo>
                <a:cubicBezTo>
                  <a:pt x="1103" y="458"/>
                  <a:pt x="1103" y="460"/>
                  <a:pt x="1105" y="462"/>
                </a:cubicBezTo>
                <a:cubicBezTo>
                  <a:pt x="1110" y="457"/>
                  <a:pt x="1118" y="457"/>
                  <a:pt x="1120" y="450"/>
                </a:cubicBezTo>
                <a:cubicBezTo>
                  <a:pt x="1123" y="450"/>
                  <a:pt x="1127" y="446"/>
                  <a:pt x="1124" y="445"/>
                </a:cubicBezTo>
                <a:cubicBezTo>
                  <a:pt x="1122" y="447"/>
                  <a:pt x="1120" y="449"/>
                  <a:pt x="1117" y="450"/>
                </a:cubicBezTo>
                <a:cubicBezTo>
                  <a:pt x="1117" y="449"/>
                  <a:pt x="1116" y="449"/>
                  <a:pt x="1116" y="448"/>
                </a:cubicBezTo>
                <a:cubicBezTo>
                  <a:pt x="1117" y="447"/>
                  <a:pt x="1117" y="446"/>
                  <a:pt x="1118" y="445"/>
                </a:cubicBezTo>
                <a:cubicBezTo>
                  <a:pt x="1119" y="448"/>
                  <a:pt x="1121" y="444"/>
                  <a:pt x="1124" y="445"/>
                </a:cubicBezTo>
                <a:cubicBezTo>
                  <a:pt x="1124" y="442"/>
                  <a:pt x="1124" y="442"/>
                  <a:pt x="1126" y="439"/>
                </a:cubicBezTo>
                <a:cubicBezTo>
                  <a:pt x="1124" y="437"/>
                  <a:pt x="1122" y="439"/>
                  <a:pt x="1122" y="438"/>
                </a:cubicBezTo>
                <a:cubicBezTo>
                  <a:pt x="1125" y="433"/>
                  <a:pt x="1132" y="433"/>
                  <a:pt x="1136" y="429"/>
                </a:cubicBezTo>
                <a:close/>
                <a:moveTo>
                  <a:pt x="1094" y="442"/>
                </a:moveTo>
                <a:cubicBezTo>
                  <a:pt x="1090" y="444"/>
                  <a:pt x="1079" y="444"/>
                  <a:pt x="1080" y="448"/>
                </a:cubicBezTo>
                <a:cubicBezTo>
                  <a:pt x="1085" y="447"/>
                  <a:pt x="1095" y="442"/>
                  <a:pt x="1094" y="442"/>
                </a:cubicBezTo>
                <a:close/>
                <a:moveTo>
                  <a:pt x="1002" y="455"/>
                </a:moveTo>
                <a:cubicBezTo>
                  <a:pt x="999" y="456"/>
                  <a:pt x="995" y="456"/>
                  <a:pt x="995" y="460"/>
                </a:cubicBezTo>
                <a:cubicBezTo>
                  <a:pt x="999" y="460"/>
                  <a:pt x="999" y="456"/>
                  <a:pt x="1002" y="455"/>
                </a:cubicBezTo>
                <a:close/>
                <a:moveTo>
                  <a:pt x="1126" y="464"/>
                </a:moveTo>
                <a:cubicBezTo>
                  <a:pt x="1127" y="462"/>
                  <a:pt x="1129" y="462"/>
                  <a:pt x="1131" y="462"/>
                </a:cubicBezTo>
                <a:cubicBezTo>
                  <a:pt x="1131" y="457"/>
                  <a:pt x="1126" y="460"/>
                  <a:pt x="1125" y="462"/>
                </a:cubicBezTo>
                <a:cubicBezTo>
                  <a:pt x="1127" y="462"/>
                  <a:pt x="1125" y="464"/>
                  <a:pt x="1126" y="464"/>
                </a:cubicBezTo>
                <a:close/>
                <a:moveTo>
                  <a:pt x="1234" y="521"/>
                </a:moveTo>
                <a:cubicBezTo>
                  <a:pt x="1230" y="525"/>
                  <a:pt x="1219" y="527"/>
                  <a:pt x="1218" y="531"/>
                </a:cubicBezTo>
                <a:cubicBezTo>
                  <a:pt x="1216" y="534"/>
                  <a:pt x="1197" y="535"/>
                  <a:pt x="1192" y="546"/>
                </a:cubicBezTo>
                <a:cubicBezTo>
                  <a:pt x="1199" y="545"/>
                  <a:pt x="1205" y="540"/>
                  <a:pt x="1212" y="536"/>
                </a:cubicBezTo>
                <a:cubicBezTo>
                  <a:pt x="1220" y="532"/>
                  <a:pt x="1232" y="529"/>
                  <a:pt x="1234" y="521"/>
                </a:cubicBezTo>
                <a:close/>
                <a:moveTo>
                  <a:pt x="162" y="592"/>
                </a:moveTo>
                <a:cubicBezTo>
                  <a:pt x="153" y="594"/>
                  <a:pt x="146" y="599"/>
                  <a:pt x="141" y="605"/>
                </a:cubicBezTo>
                <a:cubicBezTo>
                  <a:pt x="144" y="605"/>
                  <a:pt x="145" y="604"/>
                  <a:pt x="147" y="607"/>
                </a:cubicBezTo>
                <a:cubicBezTo>
                  <a:pt x="147" y="609"/>
                  <a:pt x="143" y="611"/>
                  <a:pt x="145" y="612"/>
                </a:cubicBezTo>
                <a:cubicBezTo>
                  <a:pt x="146" y="609"/>
                  <a:pt x="150" y="609"/>
                  <a:pt x="152" y="608"/>
                </a:cubicBezTo>
                <a:cubicBezTo>
                  <a:pt x="152" y="605"/>
                  <a:pt x="150" y="603"/>
                  <a:pt x="151" y="599"/>
                </a:cubicBezTo>
                <a:cubicBezTo>
                  <a:pt x="152" y="599"/>
                  <a:pt x="152" y="598"/>
                  <a:pt x="153" y="598"/>
                </a:cubicBezTo>
                <a:cubicBezTo>
                  <a:pt x="157" y="600"/>
                  <a:pt x="162" y="596"/>
                  <a:pt x="162" y="592"/>
                </a:cubicBezTo>
                <a:close/>
                <a:moveTo>
                  <a:pt x="202" y="660"/>
                </a:moveTo>
                <a:cubicBezTo>
                  <a:pt x="200" y="659"/>
                  <a:pt x="200" y="657"/>
                  <a:pt x="197" y="658"/>
                </a:cubicBezTo>
                <a:cubicBezTo>
                  <a:pt x="197" y="659"/>
                  <a:pt x="195" y="663"/>
                  <a:pt x="196" y="663"/>
                </a:cubicBezTo>
                <a:cubicBezTo>
                  <a:pt x="196" y="659"/>
                  <a:pt x="201" y="662"/>
                  <a:pt x="202" y="660"/>
                </a:cubicBezTo>
                <a:close/>
                <a:moveTo>
                  <a:pt x="1186" y="672"/>
                </a:moveTo>
                <a:cubicBezTo>
                  <a:pt x="1184" y="675"/>
                  <a:pt x="1182" y="676"/>
                  <a:pt x="1178" y="677"/>
                </a:cubicBezTo>
                <a:cubicBezTo>
                  <a:pt x="1178" y="676"/>
                  <a:pt x="1177" y="675"/>
                  <a:pt x="1177" y="675"/>
                </a:cubicBezTo>
                <a:cubicBezTo>
                  <a:pt x="1178" y="672"/>
                  <a:pt x="1178" y="670"/>
                  <a:pt x="1178" y="666"/>
                </a:cubicBezTo>
                <a:cubicBezTo>
                  <a:pt x="1172" y="668"/>
                  <a:pt x="1168" y="672"/>
                  <a:pt x="1164" y="676"/>
                </a:cubicBezTo>
                <a:cubicBezTo>
                  <a:pt x="1165" y="679"/>
                  <a:pt x="1171" y="677"/>
                  <a:pt x="1173" y="678"/>
                </a:cubicBezTo>
                <a:cubicBezTo>
                  <a:pt x="1173" y="683"/>
                  <a:pt x="1173" y="683"/>
                  <a:pt x="1173" y="683"/>
                </a:cubicBezTo>
                <a:cubicBezTo>
                  <a:pt x="1179" y="681"/>
                  <a:pt x="1186" y="676"/>
                  <a:pt x="1186" y="672"/>
                </a:cubicBezTo>
                <a:close/>
                <a:moveTo>
                  <a:pt x="1169" y="675"/>
                </a:moveTo>
                <a:cubicBezTo>
                  <a:pt x="1169" y="671"/>
                  <a:pt x="1173" y="671"/>
                  <a:pt x="1176" y="670"/>
                </a:cubicBezTo>
                <a:cubicBezTo>
                  <a:pt x="1176" y="673"/>
                  <a:pt x="1175" y="673"/>
                  <a:pt x="1175" y="676"/>
                </a:cubicBezTo>
                <a:cubicBezTo>
                  <a:pt x="1173" y="676"/>
                  <a:pt x="1171" y="676"/>
                  <a:pt x="1169" y="675"/>
                </a:cubicBezTo>
                <a:close/>
                <a:moveTo>
                  <a:pt x="1045" y="783"/>
                </a:moveTo>
                <a:cubicBezTo>
                  <a:pt x="1045" y="786"/>
                  <a:pt x="1040" y="792"/>
                  <a:pt x="1038" y="787"/>
                </a:cubicBezTo>
                <a:cubicBezTo>
                  <a:pt x="1035" y="787"/>
                  <a:pt x="1035" y="790"/>
                  <a:pt x="1034" y="792"/>
                </a:cubicBezTo>
                <a:cubicBezTo>
                  <a:pt x="1037" y="790"/>
                  <a:pt x="1034" y="795"/>
                  <a:pt x="1037" y="795"/>
                </a:cubicBezTo>
                <a:cubicBezTo>
                  <a:pt x="1037" y="792"/>
                  <a:pt x="1040" y="793"/>
                  <a:pt x="1042" y="793"/>
                </a:cubicBezTo>
                <a:cubicBezTo>
                  <a:pt x="1040" y="788"/>
                  <a:pt x="1043" y="786"/>
                  <a:pt x="1048" y="786"/>
                </a:cubicBezTo>
                <a:cubicBezTo>
                  <a:pt x="1048" y="785"/>
                  <a:pt x="1049" y="784"/>
                  <a:pt x="1049" y="783"/>
                </a:cubicBezTo>
                <a:cubicBezTo>
                  <a:pt x="1047" y="784"/>
                  <a:pt x="1048" y="784"/>
                  <a:pt x="1045" y="783"/>
                </a:cubicBezTo>
                <a:close/>
                <a:moveTo>
                  <a:pt x="1192" y="801"/>
                </a:moveTo>
                <a:cubicBezTo>
                  <a:pt x="1193" y="799"/>
                  <a:pt x="1191" y="795"/>
                  <a:pt x="1196" y="794"/>
                </a:cubicBezTo>
                <a:cubicBezTo>
                  <a:pt x="1194" y="792"/>
                  <a:pt x="1191" y="795"/>
                  <a:pt x="1190" y="796"/>
                </a:cubicBezTo>
                <a:cubicBezTo>
                  <a:pt x="1191" y="797"/>
                  <a:pt x="1189" y="798"/>
                  <a:pt x="1190" y="799"/>
                </a:cubicBezTo>
                <a:cubicBezTo>
                  <a:pt x="1191" y="800"/>
                  <a:pt x="1192" y="800"/>
                  <a:pt x="1192" y="801"/>
                </a:cubicBezTo>
                <a:close/>
                <a:moveTo>
                  <a:pt x="1191" y="802"/>
                </a:moveTo>
                <a:cubicBezTo>
                  <a:pt x="1192" y="802"/>
                  <a:pt x="1192" y="801"/>
                  <a:pt x="1192" y="801"/>
                </a:cubicBezTo>
                <a:cubicBezTo>
                  <a:pt x="1192" y="801"/>
                  <a:pt x="1191" y="801"/>
                  <a:pt x="1191" y="802"/>
                </a:cubicBezTo>
                <a:close/>
                <a:moveTo>
                  <a:pt x="1192" y="801"/>
                </a:moveTo>
                <a:cubicBezTo>
                  <a:pt x="1192" y="801"/>
                  <a:pt x="1192" y="801"/>
                  <a:pt x="1192" y="801"/>
                </a:cubicBezTo>
                <a:cubicBezTo>
                  <a:pt x="1192" y="801"/>
                  <a:pt x="1192" y="801"/>
                  <a:pt x="1192" y="801"/>
                </a:cubicBezTo>
                <a:cubicBezTo>
                  <a:pt x="1192" y="801"/>
                  <a:pt x="1192" y="801"/>
                  <a:pt x="1192" y="801"/>
                </a:cubicBezTo>
                <a:close/>
                <a:moveTo>
                  <a:pt x="1117" y="848"/>
                </a:moveTo>
                <a:cubicBezTo>
                  <a:pt x="1117" y="847"/>
                  <a:pt x="1117" y="846"/>
                  <a:pt x="1118" y="846"/>
                </a:cubicBezTo>
                <a:cubicBezTo>
                  <a:pt x="1117" y="846"/>
                  <a:pt x="1117" y="846"/>
                  <a:pt x="1117" y="846"/>
                </a:cubicBezTo>
                <a:lnTo>
                  <a:pt x="1117" y="848"/>
                </a:lnTo>
                <a:close/>
                <a:moveTo>
                  <a:pt x="1138" y="833"/>
                </a:moveTo>
                <a:cubicBezTo>
                  <a:pt x="1136" y="833"/>
                  <a:pt x="1136" y="831"/>
                  <a:pt x="1136" y="831"/>
                </a:cubicBezTo>
                <a:cubicBezTo>
                  <a:pt x="1133" y="838"/>
                  <a:pt x="1121" y="840"/>
                  <a:pt x="1118" y="846"/>
                </a:cubicBezTo>
                <a:cubicBezTo>
                  <a:pt x="1124" y="846"/>
                  <a:pt x="1124" y="846"/>
                  <a:pt x="1124" y="846"/>
                </a:cubicBezTo>
                <a:cubicBezTo>
                  <a:pt x="1127" y="843"/>
                  <a:pt x="1131" y="834"/>
                  <a:pt x="1136" y="838"/>
                </a:cubicBezTo>
                <a:cubicBezTo>
                  <a:pt x="1135" y="835"/>
                  <a:pt x="1139" y="836"/>
                  <a:pt x="1138" y="833"/>
                </a:cubicBezTo>
                <a:close/>
                <a:moveTo>
                  <a:pt x="117" y="847"/>
                </a:moveTo>
                <a:cubicBezTo>
                  <a:pt x="113" y="845"/>
                  <a:pt x="109" y="848"/>
                  <a:pt x="108" y="851"/>
                </a:cubicBezTo>
                <a:cubicBezTo>
                  <a:pt x="113" y="849"/>
                  <a:pt x="117" y="847"/>
                  <a:pt x="121" y="846"/>
                </a:cubicBezTo>
                <a:cubicBezTo>
                  <a:pt x="130" y="844"/>
                  <a:pt x="129" y="845"/>
                  <a:pt x="134" y="836"/>
                </a:cubicBezTo>
                <a:cubicBezTo>
                  <a:pt x="134" y="836"/>
                  <a:pt x="136" y="837"/>
                  <a:pt x="136" y="835"/>
                </a:cubicBezTo>
                <a:cubicBezTo>
                  <a:pt x="133" y="837"/>
                  <a:pt x="134" y="833"/>
                  <a:pt x="131" y="834"/>
                </a:cubicBezTo>
                <a:cubicBezTo>
                  <a:pt x="126" y="837"/>
                  <a:pt x="121" y="841"/>
                  <a:pt x="117" y="847"/>
                </a:cubicBezTo>
                <a:close/>
                <a:moveTo>
                  <a:pt x="167" y="840"/>
                </a:moveTo>
                <a:cubicBezTo>
                  <a:pt x="167" y="844"/>
                  <a:pt x="160" y="841"/>
                  <a:pt x="160" y="845"/>
                </a:cubicBezTo>
                <a:cubicBezTo>
                  <a:pt x="163" y="845"/>
                  <a:pt x="163" y="843"/>
                  <a:pt x="165" y="845"/>
                </a:cubicBezTo>
                <a:cubicBezTo>
                  <a:pt x="164" y="842"/>
                  <a:pt x="170" y="842"/>
                  <a:pt x="167" y="840"/>
                </a:cubicBezTo>
                <a:close/>
                <a:moveTo>
                  <a:pt x="149" y="845"/>
                </a:moveTo>
                <a:cubicBezTo>
                  <a:pt x="142" y="845"/>
                  <a:pt x="132" y="851"/>
                  <a:pt x="129" y="858"/>
                </a:cubicBezTo>
                <a:cubicBezTo>
                  <a:pt x="126" y="858"/>
                  <a:pt x="125" y="857"/>
                  <a:pt x="123" y="857"/>
                </a:cubicBezTo>
                <a:cubicBezTo>
                  <a:pt x="114" y="866"/>
                  <a:pt x="103" y="873"/>
                  <a:pt x="93" y="882"/>
                </a:cubicBezTo>
                <a:cubicBezTo>
                  <a:pt x="105" y="872"/>
                  <a:pt x="122" y="871"/>
                  <a:pt x="133" y="860"/>
                </a:cubicBezTo>
                <a:cubicBezTo>
                  <a:pt x="132" y="860"/>
                  <a:pt x="130" y="860"/>
                  <a:pt x="130" y="858"/>
                </a:cubicBezTo>
                <a:cubicBezTo>
                  <a:pt x="135" y="852"/>
                  <a:pt x="145" y="851"/>
                  <a:pt x="149" y="845"/>
                </a:cubicBezTo>
                <a:close/>
                <a:moveTo>
                  <a:pt x="1051" y="939"/>
                </a:moveTo>
                <a:cubicBezTo>
                  <a:pt x="1054" y="938"/>
                  <a:pt x="1056" y="936"/>
                  <a:pt x="1058" y="934"/>
                </a:cubicBezTo>
                <a:cubicBezTo>
                  <a:pt x="1062" y="934"/>
                  <a:pt x="1062" y="937"/>
                  <a:pt x="1062" y="939"/>
                </a:cubicBezTo>
                <a:cubicBezTo>
                  <a:pt x="1063" y="936"/>
                  <a:pt x="1066" y="938"/>
                  <a:pt x="1068" y="939"/>
                </a:cubicBezTo>
                <a:cubicBezTo>
                  <a:pt x="1068" y="936"/>
                  <a:pt x="1070" y="935"/>
                  <a:pt x="1070" y="932"/>
                </a:cubicBezTo>
                <a:cubicBezTo>
                  <a:pt x="1066" y="927"/>
                  <a:pt x="1075" y="910"/>
                  <a:pt x="1082" y="916"/>
                </a:cubicBezTo>
                <a:cubicBezTo>
                  <a:pt x="1082" y="922"/>
                  <a:pt x="1072" y="926"/>
                  <a:pt x="1076" y="930"/>
                </a:cubicBezTo>
                <a:cubicBezTo>
                  <a:pt x="1081" y="925"/>
                  <a:pt x="1097" y="922"/>
                  <a:pt x="1097" y="913"/>
                </a:cubicBezTo>
                <a:cubicBezTo>
                  <a:pt x="1095" y="914"/>
                  <a:pt x="1097" y="910"/>
                  <a:pt x="1094" y="910"/>
                </a:cubicBezTo>
                <a:cubicBezTo>
                  <a:pt x="1096" y="907"/>
                  <a:pt x="1093" y="906"/>
                  <a:pt x="1097" y="905"/>
                </a:cubicBezTo>
                <a:cubicBezTo>
                  <a:pt x="1097" y="903"/>
                  <a:pt x="1095" y="902"/>
                  <a:pt x="1096" y="900"/>
                </a:cubicBezTo>
                <a:cubicBezTo>
                  <a:pt x="1093" y="901"/>
                  <a:pt x="1094" y="897"/>
                  <a:pt x="1092" y="897"/>
                </a:cubicBezTo>
                <a:cubicBezTo>
                  <a:pt x="1091" y="902"/>
                  <a:pt x="1088" y="905"/>
                  <a:pt x="1084" y="910"/>
                </a:cubicBezTo>
                <a:cubicBezTo>
                  <a:pt x="1082" y="907"/>
                  <a:pt x="1081" y="912"/>
                  <a:pt x="1078" y="912"/>
                </a:cubicBezTo>
                <a:cubicBezTo>
                  <a:pt x="1078" y="909"/>
                  <a:pt x="1078" y="908"/>
                  <a:pt x="1077" y="907"/>
                </a:cubicBezTo>
                <a:cubicBezTo>
                  <a:pt x="1094" y="892"/>
                  <a:pt x="1113" y="879"/>
                  <a:pt x="1135" y="870"/>
                </a:cubicBezTo>
                <a:cubicBezTo>
                  <a:pt x="1133" y="867"/>
                  <a:pt x="1137" y="866"/>
                  <a:pt x="1135" y="865"/>
                </a:cubicBezTo>
                <a:cubicBezTo>
                  <a:pt x="1135" y="867"/>
                  <a:pt x="1130" y="867"/>
                  <a:pt x="1132" y="864"/>
                </a:cubicBezTo>
                <a:cubicBezTo>
                  <a:pt x="1129" y="865"/>
                  <a:pt x="1125" y="870"/>
                  <a:pt x="1121" y="867"/>
                </a:cubicBezTo>
                <a:cubicBezTo>
                  <a:pt x="1120" y="864"/>
                  <a:pt x="1122" y="865"/>
                  <a:pt x="1123" y="863"/>
                </a:cubicBezTo>
                <a:cubicBezTo>
                  <a:pt x="1119" y="863"/>
                  <a:pt x="1115" y="868"/>
                  <a:pt x="1114" y="861"/>
                </a:cubicBezTo>
                <a:cubicBezTo>
                  <a:pt x="1116" y="862"/>
                  <a:pt x="1115" y="864"/>
                  <a:pt x="1118" y="863"/>
                </a:cubicBezTo>
                <a:cubicBezTo>
                  <a:pt x="1118" y="862"/>
                  <a:pt x="1117" y="861"/>
                  <a:pt x="1117" y="860"/>
                </a:cubicBezTo>
                <a:cubicBezTo>
                  <a:pt x="1115" y="859"/>
                  <a:pt x="1113" y="859"/>
                  <a:pt x="1112" y="860"/>
                </a:cubicBezTo>
                <a:cubicBezTo>
                  <a:pt x="1111" y="858"/>
                  <a:pt x="1109" y="857"/>
                  <a:pt x="1109" y="855"/>
                </a:cubicBezTo>
                <a:cubicBezTo>
                  <a:pt x="1111" y="853"/>
                  <a:pt x="1111" y="849"/>
                  <a:pt x="1114" y="848"/>
                </a:cubicBezTo>
                <a:cubicBezTo>
                  <a:pt x="1107" y="845"/>
                  <a:pt x="1101" y="858"/>
                  <a:pt x="1096" y="851"/>
                </a:cubicBezTo>
                <a:cubicBezTo>
                  <a:pt x="1095" y="854"/>
                  <a:pt x="1098" y="854"/>
                  <a:pt x="1097" y="857"/>
                </a:cubicBezTo>
                <a:cubicBezTo>
                  <a:pt x="1093" y="860"/>
                  <a:pt x="1086" y="858"/>
                  <a:pt x="1084" y="866"/>
                </a:cubicBezTo>
                <a:cubicBezTo>
                  <a:pt x="1088" y="864"/>
                  <a:pt x="1087" y="868"/>
                  <a:pt x="1087" y="872"/>
                </a:cubicBezTo>
                <a:cubicBezTo>
                  <a:pt x="1092" y="870"/>
                  <a:pt x="1091" y="872"/>
                  <a:pt x="1092" y="874"/>
                </a:cubicBezTo>
                <a:cubicBezTo>
                  <a:pt x="1093" y="871"/>
                  <a:pt x="1095" y="874"/>
                  <a:pt x="1095" y="876"/>
                </a:cubicBezTo>
                <a:cubicBezTo>
                  <a:pt x="1092" y="880"/>
                  <a:pt x="1089" y="883"/>
                  <a:pt x="1084" y="883"/>
                </a:cubicBezTo>
                <a:cubicBezTo>
                  <a:pt x="1085" y="879"/>
                  <a:pt x="1084" y="876"/>
                  <a:pt x="1081" y="874"/>
                </a:cubicBezTo>
                <a:cubicBezTo>
                  <a:pt x="1081" y="876"/>
                  <a:pt x="1079" y="875"/>
                  <a:pt x="1079" y="876"/>
                </a:cubicBezTo>
                <a:cubicBezTo>
                  <a:pt x="1082" y="882"/>
                  <a:pt x="1075" y="894"/>
                  <a:pt x="1067" y="894"/>
                </a:cubicBezTo>
                <a:cubicBezTo>
                  <a:pt x="1067" y="891"/>
                  <a:pt x="1066" y="889"/>
                  <a:pt x="1065" y="887"/>
                </a:cubicBezTo>
                <a:cubicBezTo>
                  <a:pt x="1063" y="891"/>
                  <a:pt x="1067" y="891"/>
                  <a:pt x="1066" y="896"/>
                </a:cubicBezTo>
                <a:cubicBezTo>
                  <a:pt x="1063" y="898"/>
                  <a:pt x="1058" y="898"/>
                  <a:pt x="1058" y="902"/>
                </a:cubicBezTo>
                <a:cubicBezTo>
                  <a:pt x="1058" y="904"/>
                  <a:pt x="1061" y="902"/>
                  <a:pt x="1061" y="904"/>
                </a:cubicBezTo>
                <a:cubicBezTo>
                  <a:pt x="1058" y="906"/>
                  <a:pt x="1058" y="910"/>
                  <a:pt x="1056" y="913"/>
                </a:cubicBezTo>
                <a:cubicBezTo>
                  <a:pt x="1061" y="913"/>
                  <a:pt x="1063" y="917"/>
                  <a:pt x="1064" y="921"/>
                </a:cubicBezTo>
                <a:cubicBezTo>
                  <a:pt x="1059" y="928"/>
                  <a:pt x="1049" y="929"/>
                  <a:pt x="1051" y="939"/>
                </a:cubicBezTo>
                <a:close/>
                <a:moveTo>
                  <a:pt x="1103" y="880"/>
                </a:moveTo>
                <a:cubicBezTo>
                  <a:pt x="1103" y="876"/>
                  <a:pt x="1106" y="876"/>
                  <a:pt x="1108" y="874"/>
                </a:cubicBezTo>
                <a:cubicBezTo>
                  <a:pt x="1111" y="877"/>
                  <a:pt x="1106" y="880"/>
                  <a:pt x="1103" y="880"/>
                </a:cubicBezTo>
                <a:close/>
                <a:moveTo>
                  <a:pt x="1092" y="868"/>
                </a:moveTo>
                <a:cubicBezTo>
                  <a:pt x="1092" y="865"/>
                  <a:pt x="1090" y="866"/>
                  <a:pt x="1091" y="863"/>
                </a:cubicBezTo>
                <a:cubicBezTo>
                  <a:pt x="1093" y="866"/>
                  <a:pt x="1096" y="861"/>
                  <a:pt x="1096" y="865"/>
                </a:cubicBezTo>
                <a:cubicBezTo>
                  <a:pt x="1099" y="865"/>
                  <a:pt x="1100" y="863"/>
                  <a:pt x="1101" y="860"/>
                </a:cubicBezTo>
                <a:cubicBezTo>
                  <a:pt x="1100" y="861"/>
                  <a:pt x="1099" y="862"/>
                  <a:pt x="1098" y="863"/>
                </a:cubicBezTo>
                <a:cubicBezTo>
                  <a:pt x="1095" y="862"/>
                  <a:pt x="1102" y="856"/>
                  <a:pt x="1102" y="860"/>
                </a:cubicBezTo>
                <a:cubicBezTo>
                  <a:pt x="1104" y="858"/>
                  <a:pt x="1103" y="856"/>
                  <a:pt x="1107" y="854"/>
                </a:cubicBezTo>
                <a:cubicBezTo>
                  <a:pt x="1110" y="857"/>
                  <a:pt x="1105" y="858"/>
                  <a:pt x="1103" y="860"/>
                </a:cubicBezTo>
                <a:cubicBezTo>
                  <a:pt x="1104" y="863"/>
                  <a:pt x="1108" y="860"/>
                  <a:pt x="1111" y="860"/>
                </a:cubicBezTo>
                <a:cubicBezTo>
                  <a:pt x="1110" y="863"/>
                  <a:pt x="1112" y="864"/>
                  <a:pt x="1112" y="867"/>
                </a:cubicBezTo>
                <a:cubicBezTo>
                  <a:pt x="1105" y="872"/>
                  <a:pt x="1103" y="871"/>
                  <a:pt x="1098" y="874"/>
                </a:cubicBezTo>
                <a:cubicBezTo>
                  <a:pt x="1100" y="869"/>
                  <a:pt x="1096" y="869"/>
                  <a:pt x="1092" y="868"/>
                </a:cubicBezTo>
                <a:close/>
                <a:moveTo>
                  <a:pt x="1102" y="878"/>
                </a:moveTo>
                <a:cubicBezTo>
                  <a:pt x="1102" y="881"/>
                  <a:pt x="1100" y="882"/>
                  <a:pt x="1099" y="884"/>
                </a:cubicBezTo>
                <a:cubicBezTo>
                  <a:pt x="1095" y="883"/>
                  <a:pt x="1096" y="883"/>
                  <a:pt x="1092" y="884"/>
                </a:cubicBezTo>
                <a:cubicBezTo>
                  <a:pt x="1094" y="889"/>
                  <a:pt x="1088" y="892"/>
                  <a:pt x="1083" y="893"/>
                </a:cubicBezTo>
                <a:cubicBezTo>
                  <a:pt x="1084" y="883"/>
                  <a:pt x="1093" y="880"/>
                  <a:pt x="1102" y="878"/>
                </a:cubicBezTo>
                <a:close/>
                <a:moveTo>
                  <a:pt x="1070" y="897"/>
                </a:moveTo>
                <a:cubicBezTo>
                  <a:pt x="1070" y="900"/>
                  <a:pt x="1069" y="902"/>
                  <a:pt x="1066" y="902"/>
                </a:cubicBezTo>
                <a:cubicBezTo>
                  <a:pt x="1065" y="898"/>
                  <a:pt x="1068" y="897"/>
                  <a:pt x="1070" y="897"/>
                </a:cubicBezTo>
                <a:close/>
                <a:moveTo>
                  <a:pt x="178" y="865"/>
                </a:moveTo>
                <a:cubicBezTo>
                  <a:pt x="183" y="865"/>
                  <a:pt x="185" y="864"/>
                  <a:pt x="190" y="862"/>
                </a:cubicBezTo>
                <a:cubicBezTo>
                  <a:pt x="188" y="859"/>
                  <a:pt x="184" y="855"/>
                  <a:pt x="179" y="858"/>
                </a:cubicBezTo>
                <a:cubicBezTo>
                  <a:pt x="180" y="861"/>
                  <a:pt x="177" y="867"/>
                  <a:pt x="178" y="865"/>
                </a:cubicBezTo>
                <a:close/>
                <a:moveTo>
                  <a:pt x="1114" y="952"/>
                </a:moveTo>
                <a:cubicBezTo>
                  <a:pt x="1115" y="948"/>
                  <a:pt x="1119" y="947"/>
                  <a:pt x="1118" y="941"/>
                </a:cubicBezTo>
                <a:cubicBezTo>
                  <a:pt x="1121" y="942"/>
                  <a:pt x="1120" y="940"/>
                  <a:pt x="1122" y="939"/>
                </a:cubicBezTo>
                <a:cubicBezTo>
                  <a:pt x="1127" y="942"/>
                  <a:pt x="1129" y="936"/>
                  <a:pt x="1133" y="934"/>
                </a:cubicBezTo>
                <a:cubicBezTo>
                  <a:pt x="1130" y="928"/>
                  <a:pt x="1146" y="928"/>
                  <a:pt x="1142" y="921"/>
                </a:cubicBezTo>
                <a:cubicBezTo>
                  <a:pt x="1136" y="923"/>
                  <a:pt x="1134" y="928"/>
                  <a:pt x="1129" y="926"/>
                </a:cubicBezTo>
                <a:cubicBezTo>
                  <a:pt x="1127" y="933"/>
                  <a:pt x="1121" y="935"/>
                  <a:pt x="1115" y="938"/>
                </a:cubicBezTo>
                <a:cubicBezTo>
                  <a:pt x="1115" y="937"/>
                  <a:pt x="1115" y="937"/>
                  <a:pt x="1114" y="936"/>
                </a:cubicBezTo>
                <a:cubicBezTo>
                  <a:pt x="1117" y="933"/>
                  <a:pt x="1116" y="929"/>
                  <a:pt x="1115" y="925"/>
                </a:cubicBezTo>
                <a:cubicBezTo>
                  <a:pt x="1114" y="924"/>
                  <a:pt x="1111" y="926"/>
                  <a:pt x="1111" y="924"/>
                </a:cubicBezTo>
                <a:cubicBezTo>
                  <a:pt x="1114" y="919"/>
                  <a:pt x="1107" y="921"/>
                  <a:pt x="1108" y="916"/>
                </a:cubicBezTo>
                <a:cubicBezTo>
                  <a:pt x="1110" y="919"/>
                  <a:pt x="1113" y="916"/>
                  <a:pt x="1114" y="913"/>
                </a:cubicBezTo>
                <a:cubicBezTo>
                  <a:pt x="1109" y="914"/>
                  <a:pt x="1104" y="917"/>
                  <a:pt x="1104" y="922"/>
                </a:cubicBezTo>
                <a:cubicBezTo>
                  <a:pt x="1110" y="919"/>
                  <a:pt x="1106" y="927"/>
                  <a:pt x="1110" y="926"/>
                </a:cubicBezTo>
                <a:cubicBezTo>
                  <a:pt x="1107" y="930"/>
                  <a:pt x="1107" y="933"/>
                  <a:pt x="1105" y="939"/>
                </a:cubicBezTo>
                <a:cubicBezTo>
                  <a:pt x="1107" y="940"/>
                  <a:pt x="1108" y="938"/>
                  <a:pt x="1108" y="939"/>
                </a:cubicBezTo>
                <a:cubicBezTo>
                  <a:pt x="1105" y="942"/>
                  <a:pt x="1109" y="950"/>
                  <a:pt x="1111" y="950"/>
                </a:cubicBezTo>
                <a:cubicBezTo>
                  <a:pt x="1111" y="952"/>
                  <a:pt x="1111" y="952"/>
                  <a:pt x="1111" y="952"/>
                </a:cubicBezTo>
                <a:cubicBezTo>
                  <a:pt x="1105" y="949"/>
                  <a:pt x="1107" y="954"/>
                  <a:pt x="1103" y="955"/>
                </a:cubicBezTo>
                <a:cubicBezTo>
                  <a:pt x="1103" y="953"/>
                  <a:pt x="1104" y="950"/>
                  <a:pt x="1102" y="950"/>
                </a:cubicBezTo>
                <a:cubicBezTo>
                  <a:pt x="1100" y="952"/>
                  <a:pt x="1096" y="952"/>
                  <a:pt x="1095" y="956"/>
                </a:cubicBezTo>
                <a:cubicBezTo>
                  <a:pt x="1099" y="956"/>
                  <a:pt x="1099" y="953"/>
                  <a:pt x="1103" y="953"/>
                </a:cubicBezTo>
                <a:cubicBezTo>
                  <a:pt x="1103" y="956"/>
                  <a:pt x="1101" y="956"/>
                  <a:pt x="1102" y="958"/>
                </a:cubicBezTo>
                <a:cubicBezTo>
                  <a:pt x="1103" y="960"/>
                  <a:pt x="1103" y="958"/>
                  <a:pt x="1106" y="958"/>
                </a:cubicBezTo>
                <a:cubicBezTo>
                  <a:pt x="1106" y="953"/>
                  <a:pt x="1111" y="952"/>
                  <a:pt x="1114" y="952"/>
                </a:cubicBezTo>
                <a:close/>
                <a:moveTo>
                  <a:pt x="1019" y="927"/>
                </a:moveTo>
                <a:cubicBezTo>
                  <a:pt x="1022" y="924"/>
                  <a:pt x="1025" y="921"/>
                  <a:pt x="1031" y="921"/>
                </a:cubicBezTo>
                <a:cubicBezTo>
                  <a:pt x="1032" y="917"/>
                  <a:pt x="1029" y="919"/>
                  <a:pt x="1029" y="916"/>
                </a:cubicBezTo>
                <a:cubicBezTo>
                  <a:pt x="1025" y="918"/>
                  <a:pt x="1019" y="924"/>
                  <a:pt x="1019" y="927"/>
                </a:cubicBezTo>
                <a:close/>
                <a:moveTo>
                  <a:pt x="157" y="919"/>
                </a:moveTo>
                <a:cubicBezTo>
                  <a:pt x="149" y="918"/>
                  <a:pt x="147" y="925"/>
                  <a:pt x="143" y="928"/>
                </a:cubicBezTo>
                <a:cubicBezTo>
                  <a:pt x="149" y="926"/>
                  <a:pt x="154" y="924"/>
                  <a:pt x="157" y="919"/>
                </a:cubicBezTo>
                <a:close/>
                <a:moveTo>
                  <a:pt x="986" y="921"/>
                </a:moveTo>
                <a:cubicBezTo>
                  <a:pt x="985" y="923"/>
                  <a:pt x="982" y="919"/>
                  <a:pt x="982" y="923"/>
                </a:cubicBezTo>
                <a:cubicBezTo>
                  <a:pt x="984" y="922"/>
                  <a:pt x="984" y="924"/>
                  <a:pt x="986" y="924"/>
                </a:cubicBezTo>
                <a:cubicBezTo>
                  <a:pt x="986" y="922"/>
                  <a:pt x="988" y="921"/>
                  <a:pt x="986" y="921"/>
                </a:cubicBezTo>
                <a:close/>
                <a:moveTo>
                  <a:pt x="786" y="1120"/>
                </a:moveTo>
                <a:cubicBezTo>
                  <a:pt x="787" y="1118"/>
                  <a:pt x="785" y="1117"/>
                  <a:pt x="786" y="1117"/>
                </a:cubicBezTo>
                <a:cubicBezTo>
                  <a:pt x="796" y="1115"/>
                  <a:pt x="807" y="1109"/>
                  <a:pt x="817" y="1109"/>
                </a:cubicBezTo>
                <a:cubicBezTo>
                  <a:pt x="821" y="1103"/>
                  <a:pt x="831" y="1106"/>
                  <a:pt x="834" y="1098"/>
                </a:cubicBezTo>
                <a:cubicBezTo>
                  <a:pt x="835" y="1096"/>
                  <a:pt x="831" y="1094"/>
                  <a:pt x="833" y="1090"/>
                </a:cubicBezTo>
                <a:cubicBezTo>
                  <a:pt x="839" y="1086"/>
                  <a:pt x="848" y="1084"/>
                  <a:pt x="853" y="1083"/>
                </a:cubicBezTo>
                <a:cubicBezTo>
                  <a:pt x="852" y="1085"/>
                  <a:pt x="852" y="1087"/>
                  <a:pt x="852" y="1089"/>
                </a:cubicBezTo>
                <a:cubicBezTo>
                  <a:pt x="856" y="1089"/>
                  <a:pt x="858" y="1090"/>
                  <a:pt x="859" y="1092"/>
                </a:cubicBezTo>
                <a:cubicBezTo>
                  <a:pt x="854" y="1096"/>
                  <a:pt x="847" y="1099"/>
                  <a:pt x="842" y="1104"/>
                </a:cubicBezTo>
                <a:cubicBezTo>
                  <a:pt x="836" y="1100"/>
                  <a:pt x="826" y="1109"/>
                  <a:pt x="822" y="1114"/>
                </a:cubicBezTo>
                <a:cubicBezTo>
                  <a:pt x="835" y="1111"/>
                  <a:pt x="846" y="1106"/>
                  <a:pt x="858" y="1102"/>
                </a:cubicBezTo>
                <a:cubicBezTo>
                  <a:pt x="857" y="1094"/>
                  <a:pt x="862" y="1089"/>
                  <a:pt x="867" y="1084"/>
                </a:cubicBezTo>
                <a:cubicBezTo>
                  <a:pt x="865" y="1084"/>
                  <a:pt x="862" y="1087"/>
                  <a:pt x="861" y="1084"/>
                </a:cubicBezTo>
                <a:cubicBezTo>
                  <a:pt x="870" y="1074"/>
                  <a:pt x="889" y="1072"/>
                  <a:pt x="900" y="1063"/>
                </a:cubicBezTo>
                <a:cubicBezTo>
                  <a:pt x="898" y="1061"/>
                  <a:pt x="893" y="1064"/>
                  <a:pt x="891" y="1061"/>
                </a:cubicBezTo>
                <a:cubicBezTo>
                  <a:pt x="895" y="1052"/>
                  <a:pt x="908" y="1051"/>
                  <a:pt x="917" y="1046"/>
                </a:cubicBezTo>
                <a:cubicBezTo>
                  <a:pt x="915" y="1044"/>
                  <a:pt x="916" y="1042"/>
                  <a:pt x="917" y="1040"/>
                </a:cubicBezTo>
                <a:cubicBezTo>
                  <a:pt x="912" y="1041"/>
                  <a:pt x="908" y="1044"/>
                  <a:pt x="903" y="1045"/>
                </a:cubicBezTo>
                <a:cubicBezTo>
                  <a:pt x="906" y="1038"/>
                  <a:pt x="917" y="1038"/>
                  <a:pt x="922" y="1032"/>
                </a:cubicBezTo>
                <a:cubicBezTo>
                  <a:pt x="919" y="1032"/>
                  <a:pt x="923" y="1029"/>
                  <a:pt x="922" y="1028"/>
                </a:cubicBezTo>
                <a:cubicBezTo>
                  <a:pt x="916" y="1028"/>
                  <a:pt x="918" y="1036"/>
                  <a:pt x="911" y="1036"/>
                </a:cubicBezTo>
                <a:cubicBezTo>
                  <a:pt x="911" y="1032"/>
                  <a:pt x="911" y="1032"/>
                  <a:pt x="911" y="1032"/>
                </a:cubicBezTo>
                <a:cubicBezTo>
                  <a:pt x="904" y="1034"/>
                  <a:pt x="903" y="1042"/>
                  <a:pt x="895" y="1044"/>
                </a:cubicBezTo>
                <a:cubicBezTo>
                  <a:pt x="896" y="1041"/>
                  <a:pt x="897" y="1040"/>
                  <a:pt x="895" y="1038"/>
                </a:cubicBezTo>
                <a:cubicBezTo>
                  <a:pt x="891" y="1039"/>
                  <a:pt x="888" y="1042"/>
                  <a:pt x="885" y="1045"/>
                </a:cubicBezTo>
                <a:cubicBezTo>
                  <a:pt x="882" y="1041"/>
                  <a:pt x="878" y="1047"/>
                  <a:pt x="875" y="1044"/>
                </a:cubicBezTo>
                <a:cubicBezTo>
                  <a:pt x="888" y="1031"/>
                  <a:pt x="913" y="1030"/>
                  <a:pt x="924" y="1015"/>
                </a:cubicBezTo>
                <a:cubicBezTo>
                  <a:pt x="915" y="1018"/>
                  <a:pt x="909" y="1024"/>
                  <a:pt x="900" y="1028"/>
                </a:cubicBezTo>
                <a:cubicBezTo>
                  <a:pt x="900" y="1026"/>
                  <a:pt x="897" y="1027"/>
                  <a:pt x="897" y="1025"/>
                </a:cubicBezTo>
                <a:cubicBezTo>
                  <a:pt x="917" y="1012"/>
                  <a:pt x="940" y="1004"/>
                  <a:pt x="958" y="990"/>
                </a:cubicBezTo>
                <a:cubicBezTo>
                  <a:pt x="956" y="989"/>
                  <a:pt x="954" y="990"/>
                  <a:pt x="954" y="989"/>
                </a:cubicBezTo>
                <a:cubicBezTo>
                  <a:pt x="954" y="982"/>
                  <a:pt x="958" y="980"/>
                  <a:pt x="963" y="979"/>
                </a:cubicBezTo>
                <a:cubicBezTo>
                  <a:pt x="962" y="981"/>
                  <a:pt x="962" y="982"/>
                  <a:pt x="963" y="983"/>
                </a:cubicBezTo>
                <a:cubicBezTo>
                  <a:pt x="976" y="982"/>
                  <a:pt x="994" y="976"/>
                  <a:pt x="995" y="969"/>
                </a:cubicBezTo>
                <a:cubicBezTo>
                  <a:pt x="1005" y="970"/>
                  <a:pt x="1010" y="961"/>
                  <a:pt x="1017" y="960"/>
                </a:cubicBezTo>
                <a:cubicBezTo>
                  <a:pt x="1017" y="963"/>
                  <a:pt x="1019" y="963"/>
                  <a:pt x="1020" y="964"/>
                </a:cubicBezTo>
                <a:cubicBezTo>
                  <a:pt x="1021" y="963"/>
                  <a:pt x="1021" y="962"/>
                  <a:pt x="1022" y="961"/>
                </a:cubicBezTo>
                <a:cubicBezTo>
                  <a:pt x="1028" y="962"/>
                  <a:pt x="1039" y="953"/>
                  <a:pt x="1043" y="946"/>
                </a:cubicBezTo>
                <a:cubicBezTo>
                  <a:pt x="1041" y="946"/>
                  <a:pt x="1040" y="945"/>
                  <a:pt x="1040" y="943"/>
                </a:cubicBezTo>
                <a:cubicBezTo>
                  <a:pt x="1043" y="942"/>
                  <a:pt x="1044" y="944"/>
                  <a:pt x="1048" y="942"/>
                </a:cubicBezTo>
                <a:cubicBezTo>
                  <a:pt x="1048" y="940"/>
                  <a:pt x="1050" y="938"/>
                  <a:pt x="1047" y="938"/>
                </a:cubicBezTo>
                <a:cubicBezTo>
                  <a:pt x="1048" y="940"/>
                  <a:pt x="1043" y="942"/>
                  <a:pt x="1042" y="939"/>
                </a:cubicBezTo>
                <a:cubicBezTo>
                  <a:pt x="1041" y="936"/>
                  <a:pt x="1047" y="939"/>
                  <a:pt x="1047" y="935"/>
                </a:cubicBezTo>
                <a:cubicBezTo>
                  <a:pt x="1041" y="932"/>
                  <a:pt x="1035" y="943"/>
                  <a:pt x="1028" y="944"/>
                </a:cubicBezTo>
                <a:cubicBezTo>
                  <a:pt x="1026" y="935"/>
                  <a:pt x="1036" y="930"/>
                  <a:pt x="1040" y="923"/>
                </a:cubicBezTo>
                <a:cubicBezTo>
                  <a:pt x="1031" y="925"/>
                  <a:pt x="1016" y="930"/>
                  <a:pt x="1021" y="940"/>
                </a:cubicBezTo>
                <a:cubicBezTo>
                  <a:pt x="1015" y="941"/>
                  <a:pt x="1013" y="946"/>
                  <a:pt x="1008" y="948"/>
                </a:cubicBezTo>
                <a:cubicBezTo>
                  <a:pt x="1007" y="946"/>
                  <a:pt x="1010" y="943"/>
                  <a:pt x="1005" y="943"/>
                </a:cubicBezTo>
                <a:cubicBezTo>
                  <a:pt x="1006" y="950"/>
                  <a:pt x="1003" y="951"/>
                  <a:pt x="999" y="952"/>
                </a:cubicBezTo>
                <a:cubicBezTo>
                  <a:pt x="998" y="949"/>
                  <a:pt x="1000" y="949"/>
                  <a:pt x="1001" y="947"/>
                </a:cubicBezTo>
                <a:cubicBezTo>
                  <a:pt x="993" y="949"/>
                  <a:pt x="994" y="956"/>
                  <a:pt x="985" y="954"/>
                </a:cubicBezTo>
                <a:cubicBezTo>
                  <a:pt x="979" y="959"/>
                  <a:pt x="974" y="965"/>
                  <a:pt x="968" y="969"/>
                </a:cubicBezTo>
                <a:cubicBezTo>
                  <a:pt x="967" y="968"/>
                  <a:pt x="967" y="967"/>
                  <a:pt x="967" y="965"/>
                </a:cubicBezTo>
                <a:cubicBezTo>
                  <a:pt x="962" y="967"/>
                  <a:pt x="955" y="973"/>
                  <a:pt x="949" y="971"/>
                </a:cubicBezTo>
                <a:cubicBezTo>
                  <a:pt x="952" y="967"/>
                  <a:pt x="956" y="963"/>
                  <a:pt x="961" y="960"/>
                </a:cubicBezTo>
                <a:cubicBezTo>
                  <a:pt x="959" y="957"/>
                  <a:pt x="958" y="955"/>
                  <a:pt x="956" y="953"/>
                </a:cubicBezTo>
                <a:cubicBezTo>
                  <a:pt x="959" y="954"/>
                  <a:pt x="958" y="951"/>
                  <a:pt x="961" y="952"/>
                </a:cubicBezTo>
                <a:cubicBezTo>
                  <a:pt x="960" y="953"/>
                  <a:pt x="959" y="953"/>
                  <a:pt x="960" y="955"/>
                </a:cubicBezTo>
                <a:cubicBezTo>
                  <a:pt x="977" y="960"/>
                  <a:pt x="979" y="944"/>
                  <a:pt x="991" y="940"/>
                </a:cubicBezTo>
                <a:cubicBezTo>
                  <a:pt x="991" y="937"/>
                  <a:pt x="988" y="936"/>
                  <a:pt x="989" y="931"/>
                </a:cubicBezTo>
                <a:cubicBezTo>
                  <a:pt x="986" y="932"/>
                  <a:pt x="985" y="934"/>
                  <a:pt x="985" y="938"/>
                </a:cubicBezTo>
                <a:cubicBezTo>
                  <a:pt x="990" y="941"/>
                  <a:pt x="980" y="946"/>
                  <a:pt x="977" y="944"/>
                </a:cubicBezTo>
                <a:cubicBezTo>
                  <a:pt x="977" y="942"/>
                  <a:pt x="980" y="943"/>
                  <a:pt x="980" y="941"/>
                </a:cubicBezTo>
                <a:cubicBezTo>
                  <a:pt x="978" y="941"/>
                  <a:pt x="975" y="942"/>
                  <a:pt x="975" y="940"/>
                </a:cubicBezTo>
                <a:cubicBezTo>
                  <a:pt x="976" y="939"/>
                  <a:pt x="977" y="938"/>
                  <a:pt x="980" y="939"/>
                </a:cubicBezTo>
                <a:cubicBezTo>
                  <a:pt x="979" y="935"/>
                  <a:pt x="978" y="934"/>
                  <a:pt x="979" y="930"/>
                </a:cubicBezTo>
                <a:cubicBezTo>
                  <a:pt x="975" y="931"/>
                  <a:pt x="973" y="933"/>
                  <a:pt x="971" y="930"/>
                </a:cubicBezTo>
                <a:cubicBezTo>
                  <a:pt x="962" y="942"/>
                  <a:pt x="947" y="948"/>
                  <a:pt x="935" y="956"/>
                </a:cubicBezTo>
                <a:cubicBezTo>
                  <a:pt x="933" y="956"/>
                  <a:pt x="931" y="955"/>
                  <a:pt x="928" y="955"/>
                </a:cubicBezTo>
                <a:cubicBezTo>
                  <a:pt x="926" y="957"/>
                  <a:pt x="924" y="958"/>
                  <a:pt x="924" y="962"/>
                </a:cubicBezTo>
                <a:cubicBezTo>
                  <a:pt x="926" y="962"/>
                  <a:pt x="928" y="962"/>
                  <a:pt x="928" y="964"/>
                </a:cubicBezTo>
                <a:cubicBezTo>
                  <a:pt x="921" y="972"/>
                  <a:pt x="911" y="979"/>
                  <a:pt x="897" y="972"/>
                </a:cubicBezTo>
                <a:cubicBezTo>
                  <a:pt x="896" y="975"/>
                  <a:pt x="891" y="976"/>
                  <a:pt x="889" y="978"/>
                </a:cubicBezTo>
                <a:cubicBezTo>
                  <a:pt x="893" y="979"/>
                  <a:pt x="894" y="978"/>
                  <a:pt x="897" y="978"/>
                </a:cubicBezTo>
                <a:cubicBezTo>
                  <a:pt x="894" y="983"/>
                  <a:pt x="900" y="979"/>
                  <a:pt x="901" y="983"/>
                </a:cubicBezTo>
                <a:cubicBezTo>
                  <a:pt x="897" y="984"/>
                  <a:pt x="892" y="988"/>
                  <a:pt x="894" y="991"/>
                </a:cubicBezTo>
                <a:cubicBezTo>
                  <a:pt x="895" y="987"/>
                  <a:pt x="899" y="991"/>
                  <a:pt x="900" y="988"/>
                </a:cubicBezTo>
                <a:cubicBezTo>
                  <a:pt x="900" y="989"/>
                  <a:pt x="902" y="989"/>
                  <a:pt x="902" y="991"/>
                </a:cubicBezTo>
                <a:cubicBezTo>
                  <a:pt x="899" y="993"/>
                  <a:pt x="900" y="993"/>
                  <a:pt x="901" y="996"/>
                </a:cubicBezTo>
                <a:cubicBezTo>
                  <a:pt x="895" y="998"/>
                  <a:pt x="894" y="1005"/>
                  <a:pt x="890" y="1009"/>
                </a:cubicBezTo>
                <a:cubicBezTo>
                  <a:pt x="887" y="1010"/>
                  <a:pt x="887" y="1008"/>
                  <a:pt x="885" y="1008"/>
                </a:cubicBezTo>
                <a:cubicBezTo>
                  <a:pt x="879" y="1011"/>
                  <a:pt x="877" y="1015"/>
                  <a:pt x="873" y="1017"/>
                </a:cubicBezTo>
                <a:cubicBezTo>
                  <a:pt x="865" y="1023"/>
                  <a:pt x="855" y="1022"/>
                  <a:pt x="850" y="1030"/>
                </a:cubicBezTo>
                <a:cubicBezTo>
                  <a:pt x="858" y="1032"/>
                  <a:pt x="859" y="1028"/>
                  <a:pt x="864" y="1024"/>
                </a:cubicBezTo>
                <a:cubicBezTo>
                  <a:pt x="873" y="1018"/>
                  <a:pt x="888" y="1014"/>
                  <a:pt x="895" y="1011"/>
                </a:cubicBezTo>
                <a:cubicBezTo>
                  <a:pt x="892" y="1017"/>
                  <a:pt x="886" y="1020"/>
                  <a:pt x="880" y="1024"/>
                </a:cubicBezTo>
                <a:cubicBezTo>
                  <a:pt x="879" y="1023"/>
                  <a:pt x="880" y="1020"/>
                  <a:pt x="878" y="1020"/>
                </a:cubicBezTo>
                <a:cubicBezTo>
                  <a:pt x="872" y="1029"/>
                  <a:pt x="860" y="1033"/>
                  <a:pt x="849" y="1039"/>
                </a:cubicBezTo>
                <a:cubicBezTo>
                  <a:pt x="838" y="1044"/>
                  <a:pt x="822" y="1053"/>
                  <a:pt x="813" y="1052"/>
                </a:cubicBezTo>
                <a:cubicBezTo>
                  <a:pt x="813" y="1053"/>
                  <a:pt x="813" y="1055"/>
                  <a:pt x="812" y="1056"/>
                </a:cubicBezTo>
                <a:cubicBezTo>
                  <a:pt x="804" y="1054"/>
                  <a:pt x="800" y="1059"/>
                  <a:pt x="792" y="1061"/>
                </a:cubicBezTo>
                <a:cubicBezTo>
                  <a:pt x="792" y="1064"/>
                  <a:pt x="794" y="1064"/>
                  <a:pt x="795" y="1066"/>
                </a:cubicBezTo>
                <a:cubicBezTo>
                  <a:pt x="792" y="1066"/>
                  <a:pt x="790" y="1069"/>
                  <a:pt x="791" y="1070"/>
                </a:cubicBezTo>
                <a:cubicBezTo>
                  <a:pt x="803" y="1066"/>
                  <a:pt x="820" y="1061"/>
                  <a:pt x="836" y="1053"/>
                </a:cubicBezTo>
                <a:cubicBezTo>
                  <a:pt x="838" y="1044"/>
                  <a:pt x="849" y="1046"/>
                  <a:pt x="855" y="1043"/>
                </a:cubicBezTo>
                <a:cubicBezTo>
                  <a:pt x="856" y="1045"/>
                  <a:pt x="853" y="1044"/>
                  <a:pt x="853" y="1047"/>
                </a:cubicBezTo>
                <a:cubicBezTo>
                  <a:pt x="856" y="1047"/>
                  <a:pt x="858" y="1049"/>
                  <a:pt x="856" y="1051"/>
                </a:cubicBezTo>
                <a:cubicBezTo>
                  <a:pt x="863" y="1052"/>
                  <a:pt x="870" y="1040"/>
                  <a:pt x="874" y="1047"/>
                </a:cubicBezTo>
                <a:cubicBezTo>
                  <a:pt x="867" y="1048"/>
                  <a:pt x="858" y="1052"/>
                  <a:pt x="853" y="1058"/>
                </a:cubicBezTo>
                <a:cubicBezTo>
                  <a:pt x="857" y="1057"/>
                  <a:pt x="860" y="1058"/>
                  <a:pt x="861" y="1061"/>
                </a:cubicBezTo>
                <a:cubicBezTo>
                  <a:pt x="859" y="1061"/>
                  <a:pt x="859" y="1063"/>
                  <a:pt x="858" y="1063"/>
                </a:cubicBezTo>
                <a:cubicBezTo>
                  <a:pt x="854" y="1058"/>
                  <a:pt x="847" y="1064"/>
                  <a:pt x="844" y="1063"/>
                </a:cubicBezTo>
                <a:cubicBezTo>
                  <a:pt x="843" y="1059"/>
                  <a:pt x="849" y="1063"/>
                  <a:pt x="849" y="1059"/>
                </a:cubicBezTo>
                <a:cubicBezTo>
                  <a:pt x="846" y="1056"/>
                  <a:pt x="845" y="1061"/>
                  <a:pt x="841" y="1060"/>
                </a:cubicBezTo>
                <a:cubicBezTo>
                  <a:pt x="842" y="1058"/>
                  <a:pt x="842" y="1056"/>
                  <a:pt x="840" y="1056"/>
                </a:cubicBezTo>
                <a:cubicBezTo>
                  <a:pt x="830" y="1061"/>
                  <a:pt x="823" y="1069"/>
                  <a:pt x="811" y="1070"/>
                </a:cubicBezTo>
                <a:cubicBezTo>
                  <a:pt x="811" y="1071"/>
                  <a:pt x="812" y="1072"/>
                  <a:pt x="812" y="1073"/>
                </a:cubicBezTo>
                <a:cubicBezTo>
                  <a:pt x="810" y="1074"/>
                  <a:pt x="808" y="1076"/>
                  <a:pt x="805" y="1076"/>
                </a:cubicBezTo>
                <a:cubicBezTo>
                  <a:pt x="805" y="1075"/>
                  <a:pt x="806" y="1074"/>
                  <a:pt x="807" y="1073"/>
                </a:cubicBezTo>
                <a:cubicBezTo>
                  <a:pt x="803" y="1073"/>
                  <a:pt x="799" y="1074"/>
                  <a:pt x="797" y="1077"/>
                </a:cubicBezTo>
                <a:cubicBezTo>
                  <a:pt x="800" y="1078"/>
                  <a:pt x="802" y="1074"/>
                  <a:pt x="804" y="1077"/>
                </a:cubicBezTo>
                <a:cubicBezTo>
                  <a:pt x="798" y="1079"/>
                  <a:pt x="787" y="1088"/>
                  <a:pt x="782" y="1082"/>
                </a:cubicBezTo>
                <a:cubicBezTo>
                  <a:pt x="777" y="1083"/>
                  <a:pt x="772" y="1085"/>
                  <a:pt x="768" y="1088"/>
                </a:cubicBezTo>
                <a:cubicBezTo>
                  <a:pt x="771" y="1088"/>
                  <a:pt x="773" y="1088"/>
                  <a:pt x="774" y="1090"/>
                </a:cubicBezTo>
                <a:cubicBezTo>
                  <a:pt x="767" y="1091"/>
                  <a:pt x="761" y="1092"/>
                  <a:pt x="758" y="1096"/>
                </a:cubicBezTo>
                <a:cubicBezTo>
                  <a:pt x="757" y="1095"/>
                  <a:pt x="755" y="1094"/>
                  <a:pt x="753" y="1095"/>
                </a:cubicBezTo>
                <a:cubicBezTo>
                  <a:pt x="751" y="1098"/>
                  <a:pt x="747" y="1098"/>
                  <a:pt x="746" y="1101"/>
                </a:cubicBezTo>
                <a:cubicBezTo>
                  <a:pt x="749" y="1100"/>
                  <a:pt x="747" y="1104"/>
                  <a:pt x="749" y="1104"/>
                </a:cubicBezTo>
                <a:cubicBezTo>
                  <a:pt x="749" y="1103"/>
                  <a:pt x="751" y="1103"/>
                  <a:pt x="752" y="1102"/>
                </a:cubicBezTo>
                <a:cubicBezTo>
                  <a:pt x="751" y="1105"/>
                  <a:pt x="755" y="1104"/>
                  <a:pt x="754" y="1108"/>
                </a:cubicBezTo>
                <a:cubicBezTo>
                  <a:pt x="750" y="1106"/>
                  <a:pt x="752" y="1112"/>
                  <a:pt x="750" y="1112"/>
                </a:cubicBezTo>
                <a:cubicBezTo>
                  <a:pt x="745" y="1115"/>
                  <a:pt x="743" y="1109"/>
                  <a:pt x="738" y="1109"/>
                </a:cubicBezTo>
                <a:cubicBezTo>
                  <a:pt x="737" y="1113"/>
                  <a:pt x="732" y="1117"/>
                  <a:pt x="728" y="1115"/>
                </a:cubicBezTo>
                <a:cubicBezTo>
                  <a:pt x="728" y="1114"/>
                  <a:pt x="730" y="1114"/>
                  <a:pt x="730" y="1112"/>
                </a:cubicBezTo>
                <a:cubicBezTo>
                  <a:pt x="711" y="1113"/>
                  <a:pt x="700" y="1127"/>
                  <a:pt x="684" y="1122"/>
                </a:cubicBezTo>
                <a:cubicBezTo>
                  <a:pt x="681" y="1133"/>
                  <a:pt x="662" y="1127"/>
                  <a:pt x="657" y="1136"/>
                </a:cubicBezTo>
                <a:cubicBezTo>
                  <a:pt x="660" y="1138"/>
                  <a:pt x="664" y="1137"/>
                  <a:pt x="666" y="1138"/>
                </a:cubicBezTo>
                <a:cubicBezTo>
                  <a:pt x="666" y="1141"/>
                  <a:pt x="663" y="1140"/>
                  <a:pt x="664" y="1144"/>
                </a:cubicBezTo>
                <a:cubicBezTo>
                  <a:pt x="667" y="1145"/>
                  <a:pt x="665" y="1141"/>
                  <a:pt x="667" y="1140"/>
                </a:cubicBezTo>
                <a:cubicBezTo>
                  <a:pt x="683" y="1140"/>
                  <a:pt x="694" y="1136"/>
                  <a:pt x="706" y="1133"/>
                </a:cubicBezTo>
                <a:cubicBezTo>
                  <a:pt x="714" y="1130"/>
                  <a:pt x="726" y="1131"/>
                  <a:pt x="727" y="1122"/>
                </a:cubicBezTo>
                <a:cubicBezTo>
                  <a:pt x="726" y="1122"/>
                  <a:pt x="724" y="1123"/>
                  <a:pt x="724" y="1122"/>
                </a:cubicBezTo>
                <a:cubicBezTo>
                  <a:pt x="727" y="1120"/>
                  <a:pt x="731" y="1119"/>
                  <a:pt x="736" y="1120"/>
                </a:cubicBezTo>
                <a:cubicBezTo>
                  <a:pt x="736" y="1122"/>
                  <a:pt x="736" y="1122"/>
                  <a:pt x="736" y="1122"/>
                </a:cubicBezTo>
                <a:cubicBezTo>
                  <a:pt x="752" y="1118"/>
                  <a:pt x="767" y="1111"/>
                  <a:pt x="783" y="1109"/>
                </a:cubicBezTo>
                <a:cubicBezTo>
                  <a:pt x="775" y="1110"/>
                  <a:pt x="774" y="1116"/>
                  <a:pt x="768" y="1118"/>
                </a:cubicBezTo>
                <a:cubicBezTo>
                  <a:pt x="761" y="1120"/>
                  <a:pt x="760" y="1128"/>
                  <a:pt x="753" y="1125"/>
                </a:cubicBezTo>
                <a:cubicBezTo>
                  <a:pt x="747" y="1132"/>
                  <a:pt x="733" y="1131"/>
                  <a:pt x="728" y="1139"/>
                </a:cubicBezTo>
                <a:cubicBezTo>
                  <a:pt x="725" y="1136"/>
                  <a:pt x="722" y="1138"/>
                  <a:pt x="719" y="1139"/>
                </a:cubicBezTo>
                <a:cubicBezTo>
                  <a:pt x="717" y="1141"/>
                  <a:pt x="719" y="1141"/>
                  <a:pt x="720" y="1143"/>
                </a:cubicBezTo>
                <a:cubicBezTo>
                  <a:pt x="717" y="1143"/>
                  <a:pt x="715" y="1144"/>
                  <a:pt x="715" y="1147"/>
                </a:cubicBezTo>
                <a:cubicBezTo>
                  <a:pt x="731" y="1148"/>
                  <a:pt x="734" y="1136"/>
                  <a:pt x="749" y="1136"/>
                </a:cubicBezTo>
                <a:cubicBezTo>
                  <a:pt x="751" y="1135"/>
                  <a:pt x="749" y="1135"/>
                  <a:pt x="751" y="1134"/>
                </a:cubicBezTo>
                <a:cubicBezTo>
                  <a:pt x="752" y="1135"/>
                  <a:pt x="752" y="1133"/>
                  <a:pt x="755" y="1134"/>
                </a:cubicBezTo>
                <a:cubicBezTo>
                  <a:pt x="755" y="1135"/>
                  <a:pt x="755" y="1136"/>
                  <a:pt x="754" y="1136"/>
                </a:cubicBezTo>
                <a:cubicBezTo>
                  <a:pt x="769" y="1135"/>
                  <a:pt x="774" y="1124"/>
                  <a:pt x="786" y="1120"/>
                </a:cubicBezTo>
                <a:close/>
                <a:moveTo>
                  <a:pt x="1029" y="945"/>
                </a:moveTo>
                <a:cubicBezTo>
                  <a:pt x="1032" y="946"/>
                  <a:pt x="1032" y="943"/>
                  <a:pt x="1035" y="944"/>
                </a:cubicBezTo>
                <a:cubicBezTo>
                  <a:pt x="1034" y="946"/>
                  <a:pt x="1036" y="946"/>
                  <a:pt x="1036" y="945"/>
                </a:cubicBezTo>
                <a:cubicBezTo>
                  <a:pt x="1037" y="944"/>
                  <a:pt x="1034" y="954"/>
                  <a:pt x="1030" y="954"/>
                </a:cubicBezTo>
                <a:cubicBezTo>
                  <a:pt x="1030" y="951"/>
                  <a:pt x="1029" y="949"/>
                  <a:pt x="1029" y="945"/>
                </a:cubicBezTo>
                <a:close/>
                <a:moveTo>
                  <a:pt x="971" y="944"/>
                </a:moveTo>
                <a:cubicBezTo>
                  <a:pt x="969" y="946"/>
                  <a:pt x="967" y="952"/>
                  <a:pt x="963" y="950"/>
                </a:cubicBezTo>
                <a:cubicBezTo>
                  <a:pt x="966" y="948"/>
                  <a:pt x="967" y="945"/>
                  <a:pt x="971" y="944"/>
                </a:cubicBezTo>
                <a:close/>
                <a:moveTo>
                  <a:pt x="930" y="993"/>
                </a:moveTo>
                <a:cubicBezTo>
                  <a:pt x="932" y="991"/>
                  <a:pt x="928" y="991"/>
                  <a:pt x="930" y="988"/>
                </a:cubicBezTo>
                <a:cubicBezTo>
                  <a:pt x="938" y="987"/>
                  <a:pt x="942" y="984"/>
                  <a:pt x="949" y="983"/>
                </a:cubicBezTo>
                <a:cubicBezTo>
                  <a:pt x="944" y="988"/>
                  <a:pt x="939" y="993"/>
                  <a:pt x="930" y="993"/>
                </a:cubicBezTo>
                <a:close/>
                <a:moveTo>
                  <a:pt x="945" y="957"/>
                </a:moveTo>
                <a:cubicBezTo>
                  <a:pt x="949" y="959"/>
                  <a:pt x="945" y="964"/>
                  <a:pt x="941" y="964"/>
                </a:cubicBezTo>
                <a:cubicBezTo>
                  <a:pt x="944" y="961"/>
                  <a:pt x="944" y="961"/>
                  <a:pt x="945" y="957"/>
                </a:cubicBezTo>
                <a:close/>
                <a:moveTo>
                  <a:pt x="925" y="971"/>
                </a:moveTo>
                <a:cubicBezTo>
                  <a:pt x="926" y="971"/>
                  <a:pt x="926" y="973"/>
                  <a:pt x="926" y="974"/>
                </a:cubicBezTo>
                <a:cubicBezTo>
                  <a:pt x="926" y="973"/>
                  <a:pt x="927" y="973"/>
                  <a:pt x="928" y="973"/>
                </a:cubicBezTo>
                <a:cubicBezTo>
                  <a:pt x="926" y="966"/>
                  <a:pt x="937" y="965"/>
                  <a:pt x="939" y="962"/>
                </a:cubicBezTo>
                <a:cubicBezTo>
                  <a:pt x="942" y="963"/>
                  <a:pt x="935" y="969"/>
                  <a:pt x="932" y="969"/>
                </a:cubicBezTo>
                <a:cubicBezTo>
                  <a:pt x="934" y="972"/>
                  <a:pt x="936" y="966"/>
                  <a:pt x="938" y="969"/>
                </a:cubicBezTo>
                <a:cubicBezTo>
                  <a:pt x="937" y="971"/>
                  <a:pt x="936" y="973"/>
                  <a:pt x="934" y="975"/>
                </a:cubicBezTo>
                <a:cubicBezTo>
                  <a:pt x="931" y="971"/>
                  <a:pt x="929" y="975"/>
                  <a:pt x="925" y="976"/>
                </a:cubicBezTo>
                <a:cubicBezTo>
                  <a:pt x="925" y="973"/>
                  <a:pt x="923" y="973"/>
                  <a:pt x="925" y="971"/>
                </a:cubicBezTo>
                <a:close/>
                <a:moveTo>
                  <a:pt x="913" y="1004"/>
                </a:moveTo>
                <a:cubicBezTo>
                  <a:pt x="911" y="999"/>
                  <a:pt x="918" y="996"/>
                  <a:pt x="924" y="996"/>
                </a:cubicBezTo>
                <a:cubicBezTo>
                  <a:pt x="922" y="1001"/>
                  <a:pt x="916" y="1000"/>
                  <a:pt x="913" y="1004"/>
                </a:cubicBezTo>
                <a:close/>
                <a:moveTo>
                  <a:pt x="918" y="976"/>
                </a:moveTo>
                <a:cubicBezTo>
                  <a:pt x="922" y="981"/>
                  <a:pt x="911" y="983"/>
                  <a:pt x="906" y="987"/>
                </a:cubicBezTo>
                <a:cubicBezTo>
                  <a:pt x="908" y="979"/>
                  <a:pt x="916" y="981"/>
                  <a:pt x="918" y="976"/>
                </a:cubicBezTo>
                <a:close/>
                <a:moveTo>
                  <a:pt x="914" y="986"/>
                </a:moveTo>
                <a:cubicBezTo>
                  <a:pt x="918" y="989"/>
                  <a:pt x="909" y="993"/>
                  <a:pt x="904" y="992"/>
                </a:cubicBezTo>
                <a:cubicBezTo>
                  <a:pt x="906" y="989"/>
                  <a:pt x="911" y="989"/>
                  <a:pt x="914" y="986"/>
                </a:cubicBezTo>
                <a:close/>
                <a:moveTo>
                  <a:pt x="885" y="1027"/>
                </a:moveTo>
                <a:cubicBezTo>
                  <a:pt x="888" y="1030"/>
                  <a:pt x="891" y="1028"/>
                  <a:pt x="895" y="1027"/>
                </a:cubicBezTo>
                <a:cubicBezTo>
                  <a:pt x="893" y="1033"/>
                  <a:pt x="887" y="1035"/>
                  <a:pt x="881" y="1036"/>
                </a:cubicBezTo>
                <a:cubicBezTo>
                  <a:pt x="882" y="1032"/>
                  <a:pt x="886" y="1032"/>
                  <a:pt x="885" y="1027"/>
                </a:cubicBezTo>
                <a:close/>
                <a:moveTo>
                  <a:pt x="865" y="1045"/>
                </a:moveTo>
                <a:cubicBezTo>
                  <a:pt x="864" y="1048"/>
                  <a:pt x="867" y="1040"/>
                  <a:pt x="870" y="1041"/>
                </a:cubicBezTo>
                <a:cubicBezTo>
                  <a:pt x="871" y="1045"/>
                  <a:pt x="867" y="1044"/>
                  <a:pt x="865" y="1045"/>
                </a:cubicBezTo>
                <a:close/>
                <a:moveTo>
                  <a:pt x="837" y="1067"/>
                </a:moveTo>
                <a:cubicBezTo>
                  <a:pt x="837" y="1070"/>
                  <a:pt x="834" y="1071"/>
                  <a:pt x="831" y="1071"/>
                </a:cubicBezTo>
                <a:cubicBezTo>
                  <a:pt x="830" y="1069"/>
                  <a:pt x="832" y="1066"/>
                  <a:pt x="837" y="1067"/>
                </a:cubicBezTo>
                <a:close/>
                <a:moveTo>
                  <a:pt x="821" y="1093"/>
                </a:moveTo>
                <a:cubicBezTo>
                  <a:pt x="822" y="1092"/>
                  <a:pt x="825" y="1092"/>
                  <a:pt x="827" y="1092"/>
                </a:cubicBezTo>
                <a:cubicBezTo>
                  <a:pt x="826" y="1094"/>
                  <a:pt x="825" y="1095"/>
                  <a:pt x="823" y="1096"/>
                </a:cubicBezTo>
                <a:cubicBezTo>
                  <a:pt x="821" y="1096"/>
                  <a:pt x="821" y="1095"/>
                  <a:pt x="821" y="1093"/>
                </a:cubicBezTo>
                <a:close/>
                <a:moveTo>
                  <a:pt x="785" y="1113"/>
                </a:moveTo>
                <a:cubicBezTo>
                  <a:pt x="786" y="1110"/>
                  <a:pt x="794" y="1108"/>
                  <a:pt x="798" y="1109"/>
                </a:cubicBezTo>
                <a:cubicBezTo>
                  <a:pt x="795" y="1111"/>
                  <a:pt x="790" y="1112"/>
                  <a:pt x="785" y="1113"/>
                </a:cubicBezTo>
                <a:close/>
                <a:moveTo>
                  <a:pt x="815" y="1075"/>
                </a:moveTo>
                <a:cubicBezTo>
                  <a:pt x="815" y="1079"/>
                  <a:pt x="815" y="1079"/>
                  <a:pt x="815" y="1079"/>
                </a:cubicBezTo>
                <a:cubicBezTo>
                  <a:pt x="810" y="1081"/>
                  <a:pt x="806" y="1077"/>
                  <a:pt x="805" y="1082"/>
                </a:cubicBezTo>
                <a:cubicBezTo>
                  <a:pt x="802" y="1077"/>
                  <a:pt x="810" y="1075"/>
                  <a:pt x="815" y="1075"/>
                </a:cubicBezTo>
                <a:close/>
                <a:moveTo>
                  <a:pt x="800" y="1089"/>
                </a:moveTo>
                <a:cubicBezTo>
                  <a:pt x="800" y="1080"/>
                  <a:pt x="809" y="1084"/>
                  <a:pt x="814" y="1083"/>
                </a:cubicBezTo>
                <a:cubicBezTo>
                  <a:pt x="810" y="1092"/>
                  <a:pt x="790" y="1102"/>
                  <a:pt x="784" y="1094"/>
                </a:cubicBezTo>
                <a:cubicBezTo>
                  <a:pt x="786" y="1089"/>
                  <a:pt x="795" y="1091"/>
                  <a:pt x="800" y="1089"/>
                </a:cubicBezTo>
                <a:close/>
                <a:moveTo>
                  <a:pt x="40" y="932"/>
                </a:moveTo>
                <a:cubicBezTo>
                  <a:pt x="40" y="932"/>
                  <a:pt x="40" y="932"/>
                  <a:pt x="41" y="932"/>
                </a:cubicBezTo>
                <a:cubicBezTo>
                  <a:pt x="42" y="932"/>
                  <a:pt x="41" y="935"/>
                  <a:pt x="43" y="935"/>
                </a:cubicBezTo>
                <a:cubicBezTo>
                  <a:pt x="44" y="930"/>
                  <a:pt x="51" y="930"/>
                  <a:pt x="51" y="925"/>
                </a:cubicBezTo>
                <a:cubicBezTo>
                  <a:pt x="48" y="928"/>
                  <a:pt x="41" y="930"/>
                  <a:pt x="40" y="932"/>
                </a:cubicBezTo>
                <a:close/>
                <a:moveTo>
                  <a:pt x="227" y="928"/>
                </a:moveTo>
                <a:cubicBezTo>
                  <a:pt x="228" y="926"/>
                  <a:pt x="229" y="927"/>
                  <a:pt x="231" y="927"/>
                </a:cubicBezTo>
                <a:cubicBezTo>
                  <a:pt x="231" y="925"/>
                  <a:pt x="231" y="925"/>
                  <a:pt x="231" y="925"/>
                </a:cubicBezTo>
                <a:cubicBezTo>
                  <a:pt x="229" y="924"/>
                  <a:pt x="229" y="926"/>
                  <a:pt x="227" y="926"/>
                </a:cubicBezTo>
                <a:cubicBezTo>
                  <a:pt x="227" y="927"/>
                  <a:pt x="225" y="928"/>
                  <a:pt x="227" y="928"/>
                </a:cubicBezTo>
                <a:close/>
                <a:moveTo>
                  <a:pt x="1158" y="939"/>
                </a:moveTo>
                <a:cubicBezTo>
                  <a:pt x="1155" y="941"/>
                  <a:pt x="1154" y="938"/>
                  <a:pt x="1152" y="938"/>
                </a:cubicBezTo>
                <a:cubicBezTo>
                  <a:pt x="1155" y="941"/>
                  <a:pt x="1150" y="945"/>
                  <a:pt x="1153" y="947"/>
                </a:cubicBezTo>
                <a:cubicBezTo>
                  <a:pt x="1162" y="947"/>
                  <a:pt x="1170" y="939"/>
                  <a:pt x="1176" y="933"/>
                </a:cubicBezTo>
                <a:cubicBezTo>
                  <a:pt x="1172" y="932"/>
                  <a:pt x="1168" y="933"/>
                  <a:pt x="1168" y="929"/>
                </a:cubicBezTo>
                <a:cubicBezTo>
                  <a:pt x="1166" y="927"/>
                  <a:pt x="1172" y="927"/>
                  <a:pt x="1169" y="926"/>
                </a:cubicBezTo>
                <a:cubicBezTo>
                  <a:pt x="1162" y="927"/>
                  <a:pt x="1162" y="935"/>
                  <a:pt x="1158" y="939"/>
                </a:cubicBezTo>
                <a:close/>
                <a:moveTo>
                  <a:pt x="214" y="934"/>
                </a:moveTo>
                <a:cubicBezTo>
                  <a:pt x="212" y="935"/>
                  <a:pt x="205" y="937"/>
                  <a:pt x="207" y="939"/>
                </a:cubicBezTo>
                <a:cubicBezTo>
                  <a:pt x="209" y="938"/>
                  <a:pt x="216" y="936"/>
                  <a:pt x="214" y="934"/>
                </a:cubicBezTo>
                <a:close/>
                <a:moveTo>
                  <a:pt x="130" y="938"/>
                </a:moveTo>
                <a:cubicBezTo>
                  <a:pt x="133" y="938"/>
                  <a:pt x="134" y="936"/>
                  <a:pt x="134" y="934"/>
                </a:cubicBezTo>
                <a:cubicBezTo>
                  <a:pt x="123" y="930"/>
                  <a:pt x="117" y="944"/>
                  <a:pt x="109" y="949"/>
                </a:cubicBezTo>
                <a:cubicBezTo>
                  <a:pt x="114" y="946"/>
                  <a:pt x="119" y="944"/>
                  <a:pt x="125" y="942"/>
                </a:cubicBezTo>
                <a:cubicBezTo>
                  <a:pt x="125" y="944"/>
                  <a:pt x="125" y="946"/>
                  <a:pt x="126" y="946"/>
                </a:cubicBezTo>
                <a:cubicBezTo>
                  <a:pt x="129" y="946"/>
                  <a:pt x="134" y="941"/>
                  <a:pt x="130" y="938"/>
                </a:cubicBezTo>
                <a:close/>
                <a:moveTo>
                  <a:pt x="1092" y="954"/>
                </a:moveTo>
                <a:cubicBezTo>
                  <a:pt x="1089" y="958"/>
                  <a:pt x="1088" y="956"/>
                  <a:pt x="1086" y="958"/>
                </a:cubicBezTo>
                <a:cubicBezTo>
                  <a:pt x="1090" y="958"/>
                  <a:pt x="1085" y="962"/>
                  <a:pt x="1089" y="962"/>
                </a:cubicBezTo>
                <a:cubicBezTo>
                  <a:pt x="1091" y="959"/>
                  <a:pt x="1091" y="957"/>
                  <a:pt x="1092" y="954"/>
                </a:cubicBezTo>
                <a:close/>
                <a:moveTo>
                  <a:pt x="972" y="962"/>
                </a:moveTo>
                <a:cubicBezTo>
                  <a:pt x="972" y="959"/>
                  <a:pt x="974" y="963"/>
                  <a:pt x="975" y="961"/>
                </a:cubicBezTo>
                <a:cubicBezTo>
                  <a:pt x="975" y="958"/>
                  <a:pt x="975" y="958"/>
                  <a:pt x="975" y="958"/>
                </a:cubicBezTo>
                <a:cubicBezTo>
                  <a:pt x="973" y="958"/>
                  <a:pt x="970" y="961"/>
                  <a:pt x="972" y="962"/>
                </a:cubicBezTo>
                <a:close/>
                <a:moveTo>
                  <a:pt x="1072" y="960"/>
                </a:moveTo>
                <a:cubicBezTo>
                  <a:pt x="1076" y="961"/>
                  <a:pt x="1077" y="966"/>
                  <a:pt x="1076" y="959"/>
                </a:cubicBezTo>
                <a:cubicBezTo>
                  <a:pt x="1076" y="959"/>
                  <a:pt x="1077" y="958"/>
                  <a:pt x="1076" y="958"/>
                </a:cubicBezTo>
                <a:cubicBezTo>
                  <a:pt x="1077" y="961"/>
                  <a:pt x="1072" y="957"/>
                  <a:pt x="1072" y="960"/>
                </a:cubicBezTo>
                <a:close/>
                <a:moveTo>
                  <a:pt x="1114" y="963"/>
                </a:moveTo>
                <a:cubicBezTo>
                  <a:pt x="1112" y="961"/>
                  <a:pt x="1108" y="963"/>
                  <a:pt x="1107" y="963"/>
                </a:cubicBezTo>
                <a:cubicBezTo>
                  <a:pt x="1108" y="963"/>
                  <a:pt x="1108" y="964"/>
                  <a:pt x="1107" y="965"/>
                </a:cubicBezTo>
                <a:cubicBezTo>
                  <a:pt x="1110" y="962"/>
                  <a:pt x="1113" y="966"/>
                  <a:pt x="1114" y="963"/>
                </a:cubicBezTo>
                <a:close/>
                <a:moveTo>
                  <a:pt x="26" y="975"/>
                </a:moveTo>
                <a:cubicBezTo>
                  <a:pt x="28" y="971"/>
                  <a:pt x="29" y="976"/>
                  <a:pt x="34" y="975"/>
                </a:cubicBezTo>
                <a:cubicBezTo>
                  <a:pt x="37" y="971"/>
                  <a:pt x="36" y="968"/>
                  <a:pt x="38" y="964"/>
                </a:cubicBezTo>
                <a:cubicBezTo>
                  <a:pt x="32" y="965"/>
                  <a:pt x="27" y="972"/>
                  <a:pt x="26" y="975"/>
                </a:cubicBezTo>
                <a:close/>
                <a:moveTo>
                  <a:pt x="1040" y="979"/>
                </a:moveTo>
                <a:cubicBezTo>
                  <a:pt x="1039" y="979"/>
                  <a:pt x="1038" y="978"/>
                  <a:pt x="1038" y="978"/>
                </a:cubicBezTo>
                <a:cubicBezTo>
                  <a:pt x="1028" y="984"/>
                  <a:pt x="1017" y="989"/>
                  <a:pt x="1009" y="997"/>
                </a:cubicBezTo>
                <a:cubicBezTo>
                  <a:pt x="1000" y="995"/>
                  <a:pt x="992" y="1002"/>
                  <a:pt x="987" y="1007"/>
                </a:cubicBezTo>
                <a:cubicBezTo>
                  <a:pt x="989" y="1007"/>
                  <a:pt x="989" y="1008"/>
                  <a:pt x="988" y="1009"/>
                </a:cubicBezTo>
                <a:cubicBezTo>
                  <a:pt x="1000" y="1009"/>
                  <a:pt x="1004" y="997"/>
                  <a:pt x="1014" y="998"/>
                </a:cubicBezTo>
                <a:cubicBezTo>
                  <a:pt x="1018" y="994"/>
                  <a:pt x="1024" y="991"/>
                  <a:pt x="1027" y="986"/>
                </a:cubicBezTo>
                <a:cubicBezTo>
                  <a:pt x="1033" y="986"/>
                  <a:pt x="1033" y="986"/>
                  <a:pt x="1033" y="986"/>
                </a:cubicBezTo>
                <a:cubicBezTo>
                  <a:pt x="1031" y="978"/>
                  <a:pt x="1039" y="983"/>
                  <a:pt x="1040" y="979"/>
                </a:cubicBezTo>
                <a:close/>
                <a:moveTo>
                  <a:pt x="928" y="1013"/>
                </a:moveTo>
                <a:cubicBezTo>
                  <a:pt x="930" y="1010"/>
                  <a:pt x="933" y="1014"/>
                  <a:pt x="935" y="1014"/>
                </a:cubicBezTo>
                <a:cubicBezTo>
                  <a:pt x="938" y="1007"/>
                  <a:pt x="947" y="1006"/>
                  <a:pt x="950" y="999"/>
                </a:cubicBezTo>
                <a:cubicBezTo>
                  <a:pt x="942" y="1003"/>
                  <a:pt x="932" y="1008"/>
                  <a:pt x="928" y="1013"/>
                </a:cubicBezTo>
                <a:close/>
                <a:moveTo>
                  <a:pt x="233" y="1024"/>
                </a:moveTo>
                <a:cubicBezTo>
                  <a:pt x="231" y="1027"/>
                  <a:pt x="227" y="1027"/>
                  <a:pt x="225" y="1030"/>
                </a:cubicBezTo>
                <a:cubicBezTo>
                  <a:pt x="229" y="1030"/>
                  <a:pt x="234" y="1026"/>
                  <a:pt x="233" y="1024"/>
                </a:cubicBezTo>
                <a:close/>
                <a:moveTo>
                  <a:pt x="89" y="1041"/>
                </a:moveTo>
                <a:cubicBezTo>
                  <a:pt x="86" y="1044"/>
                  <a:pt x="85" y="1040"/>
                  <a:pt x="84" y="1040"/>
                </a:cubicBezTo>
                <a:cubicBezTo>
                  <a:pt x="76" y="1046"/>
                  <a:pt x="66" y="1047"/>
                  <a:pt x="58" y="1055"/>
                </a:cubicBezTo>
                <a:cubicBezTo>
                  <a:pt x="59" y="1056"/>
                  <a:pt x="61" y="1056"/>
                  <a:pt x="63" y="1057"/>
                </a:cubicBezTo>
                <a:cubicBezTo>
                  <a:pt x="66" y="1047"/>
                  <a:pt x="79" y="1051"/>
                  <a:pt x="84" y="1044"/>
                </a:cubicBezTo>
                <a:cubicBezTo>
                  <a:pt x="86" y="1044"/>
                  <a:pt x="87" y="1045"/>
                  <a:pt x="88" y="1045"/>
                </a:cubicBezTo>
                <a:cubicBezTo>
                  <a:pt x="87" y="1042"/>
                  <a:pt x="92" y="1042"/>
                  <a:pt x="89" y="1041"/>
                </a:cubicBezTo>
                <a:close/>
                <a:moveTo>
                  <a:pt x="224" y="1053"/>
                </a:moveTo>
                <a:cubicBezTo>
                  <a:pt x="225" y="1048"/>
                  <a:pt x="222" y="1048"/>
                  <a:pt x="221" y="1045"/>
                </a:cubicBezTo>
                <a:cubicBezTo>
                  <a:pt x="222" y="1043"/>
                  <a:pt x="225" y="1043"/>
                  <a:pt x="224" y="1040"/>
                </a:cubicBezTo>
                <a:cubicBezTo>
                  <a:pt x="218" y="1039"/>
                  <a:pt x="223" y="1047"/>
                  <a:pt x="215" y="1045"/>
                </a:cubicBezTo>
                <a:cubicBezTo>
                  <a:pt x="214" y="1051"/>
                  <a:pt x="206" y="1050"/>
                  <a:pt x="205" y="1056"/>
                </a:cubicBezTo>
                <a:cubicBezTo>
                  <a:pt x="206" y="1056"/>
                  <a:pt x="209" y="1056"/>
                  <a:pt x="210" y="1057"/>
                </a:cubicBezTo>
                <a:cubicBezTo>
                  <a:pt x="218" y="1074"/>
                  <a:pt x="194" y="1065"/>
                  <a:pt x="192" y="1077"/>
                </a:cubicBezTo>
                <a:cubicBezTo>
                  <a:pt x="195" y="1078"/>
                  <a:pt x="192" y="1074"/>
                  <a:pt x="195" y="1074"/>
                </a:cubicBezTo>
                <a:cubicBezTo>
                  <a:pt x="195" y="1077"/>
                  <a:pt x="199" y="1076"/>
                  <a:pt x="200" y="1079"/>
                </a:cubicBezTo>
                <a:cubicBezTo>
                  <a:pt x="196" y="1087"/>
                  <a:pt x="206" y="1075"/>
                  <a:pt x="208" y="1073"/>
                </a:cubicBezTo>
                <a:cubicBezTo>
                  <a:pt x="210" y="1074"/>
                  <a:pt x="210" y="1074"/>
                  <a:pt x="210" y="1076"/>
                </a:cubicBezTo>
                <a:cubicBezTo>
                  <a:pt x="209" y="1080"/>
                  <a:pt x="205" y="1081"/>
                  <a:pt x="207" y="1084"/>
                </a:cubicBezTo>
                <a:cubicBezTo>
                  <a:pt x="209" y="1081"/>
                  <a:pt x="214" y="1082"/>
                  <a:pt x="213" y="1077"/>
                </a:cubicBezTo>
                <a:cubicBezTo>
                  <a:pt x="217" y="1077"/>
                  <a:pt x="220" y="1077"/>
                  <a:pt x="220" y="1073"/>
                </a:cubicBezTo>
                <a:cubicBezTo>
                  <a:pt x="220" y="1071"/>
                  <a:pt x="216" y="1073"/>
                  <a:pt x="217" y="1070"/>
                </a:cubicBezTo>
                <a:cubicBezTo>
                  <a:pt x="220" y="1059"/>
                  <a:pt x="230" y="1064"/>
                  <a:pt x="237" y="1062"/>
                </a:cubicBezTo>
                <a:cubicBezTo>
                  <a:pt x="235" y="1059"/>
                  <a:pt x="233" y="1057"/>
                  <a:pt x="232" y="1052"/>
                </a:cubicBezTo>
                <a:cubicBezTo>
                  <a:pt x="230" y="1053"/>
                  <a:pt x="227" y="1053"/>
                  <a:pt x="224" y="1053"/>
                </a:cubicBezTo>
                <a:close/>
                <a:moveTo>
                  <a:pt x="949" y="1049"/>
                </a:moveTo>
                <a:cubicBezTo>
                  <a:pt x="947" y="1051"/>
                  <a:pt x="940" y="1048"/>
                  <a:pt x="940" y="1053"/>
                </a:cubicBezTo>
                <a:cubicBezTo>
                  <a:pt x="943" y="1052"/>
                  <a:pt x="951" y="1049"/>
                  <a:pt x="949" y="1049"/>
                </a:cubicBezTo>
                <a:close/>
                <a:moveTo>
                  <a:pt x="103" y="1058"/>
                </a:moveTo>
                <a:cubicBezTo>
                  <a:pt x="104" y="1062"/>
                  <a:pt x="99" y="1060"/>
                  <a:pt x="99" y="1063"/>
                </a:cubicBezTo>
                <a:cubicBezTo>
                  <a:pt x="103" y="1063"/>
                  <a:pt x="103" y="1063"/>
                  <a:pt x="103" y="1063"/>
                </a:cubicBezTo>
                <a:cubicBezTo>
                  <a:pt x="101" y="1060"/>
                  <a:pt x="107" y="1059"/>
                  <a:pt x="103" y="1058"/>
                </a:cubicBezTo>
                <a:close/>
                <a:moveTo>
                  <a:pt x="1003" y="1090"/>
                </a:moveTo>
                <a:cubicBezTo>
                  <a:pt x="1009" y="1089"/>
                  <a:pt x="1011" y="1085"/>
                  <a:pt x="1018" y="1085"/>
                </a:cubicBezTo>
                <a:cubicBezTo>
                  <a:pt x="1017" y="1090"/>
                  <a:pt x="1011" y="1088"/>
                  <a:pt x="1009" y="1092"/>
                </a:cubicBezTo>
                <a:cubicBezTo>
                  <a:pt x="1021" y="1091"/>
                  <a:pt x="1020" y="1078"/>
                  <a:pt x="1034" y="1079"/>
                </a:cubicBezTo>
                <a:cubicBezTo>
                  <a:pt x="1036" y="1077"/>
                  <a:pt x="1033" y="1077"/>
                  <a:pt x="1035" y="1076"/>
                </a:cubicBezTo>
                <a:cubicBezTo>
                  <a:pt x="1045" y="1073"/>
                  <a:pt x="1060" y="1066"/>
                  <a:pt x="1059" y="1060"/>
                </a:cubicBezTo>
                <a:cubicBezTo>
                  <a:pt x="1042" y="1070"/>
                  <a:pt x="1018" y="1077"/>
                  <a:pt x="1003" y="1090"/>
                </a:cubicBezTo>
                <a:close/>
                <a:moveTo>
                  <a:pt x="938" y="1063"/>
                </a:moveTo>
                <a:cubicBezTo>
                  <a:pt x="933" y="1062"/>
                  <a:pt x="925" y="1068"/>
                  <a:pt x="924" y="1070"/>
                </a:cubicBezTo>
                <a:cubicBezTo>
                  <a:pt x="927" y="1066"/>
                  <a:pt x="935" y="1067"/>
                  <a:pt x="938" y="1063"/>
                </a:cubicBezTo>
                <a:close/>
                <a:moveTo>
                  <a:pt x="912" y="1070"/>
                </a:moveTo>
                <a:cubicBezTo>
                  <a:pt x="907" y="1075"/>
                  <a:pt x="901" y="1075"/>
                  <a:pt x="895" y="1070"/>
                </a:cubicBezTo>
                <a:cubicBezTo>
                  <a:pt x="888" y="1078"/>
                  <a:pt x="875" y="1077"/>
                  <a:pt x="870" y="1086"/>
                </a:cubicBezTo>
                <a:cubicBezTo>
                  <a:pt x="871" y="1089"/>
                  <a:pt x="872" y="1088"/>
                  <a:pt x="871" y="1092"/>
                </a:cubicBezTo>
                <a:cubicBezTo>
                  <a:pt x="880" y="1093"/>
                  <a:pt x="881" y="1087"/>
                  <a:pt x="886" y="1084"/>
                </a:cubicBezTo>
                <a:cubicBezTo>
                  <a:pt x="883" y="1084"/>
                  <a:pt x="880" y="1087"/>
                  <a:pt x="878" y="1085"/>
                </a:cubicBezTo>
                <a:cubicBezTo>
                  <a:pt x="885" y="1085"/>
                  <a:pt x="885" y="1078"/>
                  <a:pt x="893" y="1079"/>
                </a:cubicBezTo>
                <a:cubicBezTo>
                  <a:pt x="893" y="1081"/>
                  <a:pt x="892" y="1081"/>
                  <a:pt x="892" y="1083"/>
                </a:cubicBezTo>
                <a:cubicBezTo>
                  <a:pt x="901" y="1081"/>
                  <a:pt x="911" y="1078"/>
                  <a:pt x="917" y="1072"/>
                </a:cubicBezTo>
                <a:cubicBezTo>
                  <a:pt x="914" y="1072"/>
                  <a:pt x="909" y="1073"/>
                  <a:pt x="912" y="1070"/>
                </a:cubicBezTo>
                <a:close/>
                <a:moveTo>
                  <a:pt x="720" y="1088"/>
                </a:moveTo>
                <a:cubicBezTo>
                  <a:pt x="720" y="1088"/>
                  <a:pt x="726" y="1085"/>
                  <a:pt x="725" y="1084"/>
                </a:cubicBezTo>
                <a:cubicBezTo>
                  <a:pt x="723" y="1085"/>
                  <a:pt x="717" y="1086"/>
                  <a:pt x="720" y="1088"/>
                </a:cubicBezTo>
                <a:close/>
                <a:moveTo>
                  <a:pt x="960" y="1100"/>
                </a:moveTo>
                <a:cubicBezTo>
                  <a:pt x="964" y="1100"/>
                  <a:pt x="967" y="1098"/>
                  <a:pt x="971" y="1096"/>
                </a:cubicBezTo>
                <a:cubicBezTo>
                  <a:pt x="971" y="1094"/>
                  <a:pt x="969" y="1094"/>
                  <a:pt x="971" y="1092"/>
                </a:cubicBezTo>
                <a:cubicBezTo>
                  <a:pt x="968" y="1094"/>
                  <a:pt x="966" y="1090"/>
                  <a:pt x="966" y="1094"/>
                </a:cubicBezTo>
                <a:cubicBezTo>
                  <a:pt x="965" y="1096"/>
                  <a:pt x="970" y="1093"/>
                  <a:pt x="970" y="1096"/>
                </a:cubicBezTo>
                <a:cubicBezTo>
                  <a:pt x="966" y="1097"/>
                  <a:pt x="963" y="1098"/>
                  <a:pt x="960" y="1100"/>
                </a:cubicBezTo>
                <a:close/>
                <a:moveTo>
                  <a:pt x="915" y="1103"/>
                </a:moveTo>
                <a:cubicBezTo>
                  <a:pt x="922" y="1100"/>
                  <a:pt x="929" y="1098"/>
                  <a:pt x="935" y="1094"/>
                </a:cubicBezTo>
                <a:cubicBezTo>
                  <a:pt x="927" y="1095"/>
                  <a:pt x="918" y="1100"/>
                  <a:pt x="915" y="1103"/>
                </a:cubicBezTo>
                <a:close/>
                <a:moveTo>
                  <a:pt x="903" y="1095"/>
                </a:moveTo>
                <a:cubicBezTo>
                  <a:pt x="900" y="1094"/>
                  <a:pt x="899" y="1096"/>
                  <a:pt x="897" y="1095"/>
                </a:cubicBezTo>
                <a:cubicBezTo>
                  <a:pt x="897" y="1099"/>
                  <a:pt x="891" y="1096"/>
                  <a:pt x="893" y="1099"/>
                </a:cubicBezTo>
                <a:cubicBezTo>
                  <a:pt x="895" y="1097"/>
                  <a:pt x="901" y="1098"/>
                  <a:pt x="903" y="1095"/>
                </a:cubicBezTo>
                <a:close/>
                <a:moveTo>
                  <a:pt x="974" y="1099"/>
                </a:moveTo>
                <a:cubicBezTo>
                  <a:pt x="970" y="1100"/>
                  <a:pt x="967" y="1102"/>
                  <a:pt x="964" y="1104"/>
                </a:cubicBezTo>
                <a:cubicBezTo>
                  <a:pt x="969" y="1104"/>
                  <a:pt x="972" y="1101"/>
                  <a:pt x="974" y="1099"/>
                </a:cubicBezTo>
                <a:close/>
                <a:moveTo>
                  <a:pt x="878" y="1116"/>
                </a:moveTo>
                <a:cubicBezTo>
                  <a:pt x="887" y="1110"/>
                  <a:pt x="906" y="1109"/>
                  <a:pt x="911" y="1103"/>
                </a:cubicBezTo>
                <a:cubicBezTo>
                  <a:pt x="910" y="1104"/>
                  <a:pt x="903" y="1105"/>
                  <a:pt x="903" y="1104"/>
                </a:cubicBezTo>
                <a:cubicBezTo>
                  <a:pt x="904" y="1103"/>
                  <a:pt x="907" y="1101"/>
                  <a:pt x="904" y="1100"/>
                </a:cubicBezTo>
                <a:cubicBezTo>
                  <a:pt x="893" y="1105"/>
                  <a:pt x="883" y="1108"/>
                  <a:pt x="873" y="1113"/>
                </a:cubicBezTo>
                <a:cubicBezTo>
                  <a:pt x="876" y="1113"/>
                  <a:pt x="875" y="1116"/>
                  <a:pt x="878" y="1116"/>
                </a:cubicBezTo>
                <a:close/>
                <a:moveTo>
                  <a:pt x="812" y="1117"/>
                </a:moveTo>
                <a:cubicBezTo>
                  <a:pt x="814" y="1114"/>
                  <a:pt x="820" y="1121"/>
                  <a:pt x="820" y="1116"/>
                </a:cubicBezTo>
                <a:cubicBezTo>
                  <a:pt x="819" y="1114"/>
                  <a:pt x="810" y="1115"/>
                  <a:pt x="812" y="1117"/>
                </a:cubicBezTo>
                <a:close/>
                <a:moveTo>
                  <a:pt x="925" y="1142"/>
                </a:moveTo>
                <a:cubicBezTo>
                  <a:pt x="920" y="1144"/>
                  <a:pt x="916" y="1147"/>
                  <a:pt x="911" y="1149"/>
                </a:cubicBezTo>
                <a:cubicBezTo>
                  <a:pt x="917" y="1148"/>
                  <a:pt x="921" y="1146"/>
                  <a:pt x="925" y="1142"/>
                </a:cubicBezTo>
                <a:close/>
                <a:moveTo>
                  <a:pt x="713" y="1155"/>
                </a:moveTo>
                <a:cubicBezTo>
                  <a:pt x="717" y="1153"/>
                  <a:pt x="721" y="1152"/>
                  <a:pt x="724" y="1149"/>
                </a:cubicBezTo>
                <a:cubicBezTo>
                  <a:pt x="721" y="1151"/>
                  <a:pt x="712" y="1152"/>
                  <a:pt x="713" y="1155"/>
                </a:cubicBezTo>
                <a:close/>
                <a:moveTo>
                  <a:pt x="872" y="1168"/>
                </a:moveTo>
                <a:cubicBezTo>
                  <a:pt x="880" y="1167"/>
                  <a:pt x="885" y="1163"/>
                  <a:pt x="890" y="1159"/>
                </a:cubicBezTo>
                <a:cubicBezTo>
                  <a:pt x="897" y="1157"/>
                  <a:pt x="908" y="1154"/>
                  <a:pt x="909" y="1149"/>
                </a:cubicBezTo>
                <a:cubicBezTo>
                  <a:pt x="902" y="1152"/>
                  <a:pt x="893" y="1157"/>
                  <a:pt x="885" y="1158"/>
                </a:cubicBezTo>
                <a:cubicBezTo>
                  <a:pt x="886" y="1163"/>
                  <a:pt x="874" y="1163"/>
                  <a:pt x="872" y="1168"/>
                </a:cubicBezTo>
                <a:close/>
                <a:moveTo>
                  <a:pt x="1138" y="208"/>
                </a:moveTo>
                <a:cubicBezTo>
                  <a:pt x="1129" y="210"/>
                  <a:pt x="1123" y="214"/>
                  <a:pt x="1123" y="223"/>
                </a:cubicBezTo>
                <a:cubicBezTo>
                  <a:pt x="1124" y="224"/>
                  <a:pt x="1126" y="226"/>
                  <a:pt x="1129" y="225"/>
                </a:cubicBezTo>
                <a:cubicBezTo>
                  <a:pt x="1131" y="223"/>
                  <a:pt x="1128" y="220"/>
                  <a:pt x="1132" y="219"/>
                </a:cubicBezTo>
                <a:cubicBezTo>
                  <a:pt x="1132" y="221"/>
                  <a:pt x="1132" y="221"/>
                  <a:pt x="1132" y="221"/>
                </a:cubicBezTo>
                <a:cubicBezTo>
                  <a:pt x="1136" y="219"/>
                  <a:pt x="1139" y="213"/>
                  <a:pt x="1138" y="208"/>
                </a:cubicBezTo>
                <a:close/>
                <a:moveTo>
                  <a:pt x="1097" y="931"/>
                </a:moveTo>
                <a:cubicBezTo>
                  <a:pt x="1098" y="929"/>
                  <a:pt x="1096" y="925"/>
                  <a:pt x="1099" y="923"/>
                </a:cubicBezTo>
                <a:cubicBezTo>
                  <a:pt x="1097" y="922"/>
                  <a:pt x="1096" y="921"/>
                  <a:pt x="1095" y="920"/>
                </a:cubicBezTo>
                <a:cubicBezTo>
                  <a:pt x="1093" y="926"/>
                  <a:pt x="1082" y="928"/>
                  <a:pt x="1085" y="936"/>
                </a:cubicBezTo>
                <a:cubicBezTo>
                  <a:pt x="1087" y="931"/>
                  <a:pt x="1091" y="928"/>
                  <a:pt x="1097" y="931"/>
                </a:cubicBezTo>
                <a:close/>
                <a:moveTo>
                  <a:pt x="1152" y="971"/>
                </a:moveTo>
                <a:cubicBezTo>
                  <a:pt x="1156" y="976"/>
                  <a:pt x="1150" y="978"/>
                  <a:pt x="1151" y="981"/>
                </a:cubicBezTo>
                <a:cubicBezTo>
                  <a:pt x="1154" y="978"/>
                  <a:pt x="1161" y="979"/>
                  <a:pt x="1160" y="972"/>
                </a:cubicBezTo>
                <a:cubicBezTo>
                  <a:pt x="1157" y="971"/>
                  <a:pt x="1154" y="971"/>
                  <a:pt x="1152" y="971"/>
                </a:cubicBezTo>
                <a:close/>
                <a:moveTo>
                  <a:pt x="1069" y="974"/>
                </a:moveTo>
                <a:cubicBezTo>
                  <a:pt x="1067" y="975"/>
                  <a:pt x="1066" y="977"/>
                  <a:pt x="1065" y="979"/>
                </a:cubicBezTo>
                <a:cubicBezTo>
                  <a:pt x="1064" y="978"/>
                  <a:pt x="1063" y="977"/>
                  <a:pt x="1060" y="977"/>
                </a:cubicBezTo>
                <a:cubicBezTo>
                  <a:pt x="1062" y="985"/>
                  <a:pt x="1073" y="982"/>
                  <a:pt x="1077" y="977"/>
                </a:cubicBezTo>
                <a:cubicBezTo>
                  <a:pt x="1073" y="979"/>
                  <a:pt x="1073" y="974"/>
                  <a:pt x="1069" y="974"/>
                </a:cubicBezTo>
                <a:close/>
                <a:moveTo>
                  <a:pt x="1015" y="1019"/>
                </a:moveTo>
                <a:cubicBezTo>
                  <a:pt x="1015" y="1021"/>
                  <a:pt x="1010" y="1023"/>
                  <a:pt x="1013" y="1024"/>
                </a:cubicBezTo>
                <a:cubicBezTo>
                  <a:pt x="1014" y="1021"/>
                  <a:pt x="1019" y="1022"/>
                  <a:pt x="1021" y="1020"/>
                </a:cubicBezTo>
                <a:cubicBezTo>
                  <a:pt x="1022" y="1016"/>
                  <a:pt x="1015" y="1018"/>
                  <a:pt x="1016" y="1014"/>
                </a:cubicBezTo>
                <a:cubicBezTo>
                  <a:pt x="1023" y="1013"/>
                  <a:pt x="1021" y="1005"/>
                  <a:pt x="1027" y="1005"/>
                </a:cubicBezTo>
                <a:cubicBezTo>
                  <a:pt x="1028" y="1001"/>
                  <a:pt x="1026" y="1000"/>
                  <a:pt x="1024" y="999"/>
                </a:cubicBezTo>
                <a:cubicBezTo>
                  <a:pt x="1020" y="1003"/>
                  <a:pt x="1016" y="1007"/>
                  <a:pt x="1012" y="1012"/>
                </a:cubicBezTo>
                <a:cubicBezTo>
                  <a:pt x="1010" y="1012"/>
                  <a:pt x="1011" y="1008"/>
                  <a:pt x="1009" y="1008"/>
                </a:cubicBezTo>
                <a:cubicBezTo>
                  <a:pt x="1004" y="1017"/>
                  <a:pt x="990" y="1020"/>
                  <a:pt x="984" y="1030"/>
                </a:cubicBezTo>
                <a:cubicBezTo>
                  <a:pt x="988" y="1032"/>
                  <a:pt x="987" y="1027"/>
                  <a:pt x="989" y="1027"/>
                </a:cubicBezTo>
                <a:cubicBezTo>
                  <a:pt x="998" y="1028"/>
                  <a:pt x="1005" y="1014"/>
                  <a:pt x="1015" y="1019"/>
                </a:cubicBezTo>
                <a:close/>
                <a:moveTo>
                  <a:pt x="910" y="1114"/>
                </a:moveTo>
                <a:cubicBezTo>
                  <a:pt x="897" y="1124"/>
                  <a:pt x="876" y="1122"/>
                  <a:pt x="863" y="1132"/>
                </a:cubicBezTo>
                <a:cubicBezTo>
                  <a:pt x="857" y="1129"/>
                  <a:pt x="843" y="1133"/>
                  <a:pt x="841" y="1139"/>
                </a:cubicBezTo>
                <a:cubicBezTo>
                  <a:pt x="839" y="1138"/>
                  <a:pt x="836" y="1137"/>
                  <a:pt x="836" y="1134"/>
                </a:cubicBezTo>
                <a:cubicBezTo>
                  <a:pt x="838" y="1129"/>
                  <a:pt x="849" y="1134"/>
                  <a:pt x="848" y="1126"/>
                </a:cubicBezTo>
                <a:cubicBezTo>
                  <a:pt x="841" y="1128"/>
                  <a:pt x="829" y="1131"/>
                  <a:pt x="831" y="1137"/>
                </a:cubicBezTo>
                <a:cubicBezTo>
                  <a:pt x="829" y="1137"/>
                  <a:pt x="829" y="1139"/>
                  <a:pt x="827" y="1138"/>
                </a:cubicBezTo>
                <a:cubicBezTo>
                  <a:pt x="827" y="1142"/>
                  <a:pt x="831" y="1141"/>
                  <a:pt x="830" y="1145"/>
                </a:cubicBezTo>
                <a:cubicBezTo>
                  <a:pt x="828" y="1146"/>
                  <a:pt x="825" y="1147"/>
                  <a:pt x="822" y="1148"/>
                </a:cubicBezTo>
                <a:cubicBezTo>
                  <a:pt x="821" y="1152"/>
                  <a:pt x="827" y="1149"/>
                  <a:pt x="828" y="1151"/>
                </a:cubicBezTo>
                <a:cubicBezTo>
                  <a:pt x="824" y="1157"/>
                  <a:pt x="822" y="1166"/>
                  <a:pt x="813" y="1168"/>
                </a:cubicBezTo>
                <a:cubicBezTo>
                  <a:pt x="815" y="1171"/>
                  <a:pt x="819" y="1167"/>
                  <a:pt x="819" y="1169"/>
                </a:cubicBezTo>
                <a:cubicBezTo>
                  <a:pt x="814" y="1172"/>
                  <a:pt x="807" y="1182"/>
                  <a:pt x="798" y="1176"/>
                </a:cubicBezTo>
                <a:cubicBezTo>
                  <a:pt x="800" y="1170"/>
                  <a:pt x="804" y="1165"/>
                  <a:pt x="810" y="1162"/>
                </a:cubicBezTo>
                <a:cubicBezTo>
                  <a:pt x="807" y="1160"/>
                  <a:pt x="811" y="1156"/>
                  <a:pt x="809" y="1153"/>
                </a:cubicBezTo>
                <a:cubicBezTo>
                  <a:pt x="802" y="1152"/>
                  <a:pt x="790" y="1156"/>
                  <a:pt x="784" y="1161"/>
                </a:cubicBezTo>
                <a:cubicBezTo>
                  <a:pt x="770" y="1155"/>
                  <a:pt x="771" y="1176"/>
                  <a:pt x="773" y="1184"/>
                </a:cubicBezTo>
                <a:cubicBezTo>
                  <a:pt x="778" y="1178"/>
                  <a:pt x="783" y="1191"/>
                  <a:pt x="788" y="1194"/>
                </a:cubicBezTo>
                <a:cubicBezTo>
                  <a:pt x="797" y="1185"/>
                  <a:pt x="809" y="1181"/>
                  <a:pt x="821" y="1176"/>
                </a:cubicBezTo>
                <a:cubicBezTo>
                  <a:pt x="823" y="1167"/>
                  <a:pt x="835" y="1169"/>
                  <a:pt x="835" y="1159"/>
                </a:cubicBezTo>
                <a:cubicBezTo>
                  <a:pt x="846" y="1154"/>
                  <a:pt x="857" y="1150"/>
                  <a:pt x="866" y="1143"/>
                </a:cubicBezTo>
                <a:cubicBezTo>
                  <a:pt x="866" y="1141"/>
                  <a:pt x="861" y="1143"/>
                  <a:pt x="862" y="1139"/>
                </a:cubicBezTo>
                <a:cubicBezTo>
                  <a:pt x="869" y="1135"/>
                  <a:pt x="879" y="1137"/>
                  <a:pt x="886" y="1135"/>
                </a:cubicBezTo>
                <a:cubicBezTo>
                  <a:pt x="899" y="1126"/>
                  <a:pt x="914" y="1127"/>
                  <a:pt x="930" y="1121"/>
                </a:cubicBezTo>
                <a:cubicBezTo>
                  <a:pt x="930" y="1118"/>
                  <a:pt x="932" y="1118"/>
                  <a:pt x="932" y="1116"/>
                </a:cubicBezTo>
                <a:cubicBezTo>
                  <a:pt x="925" y="1119"/>
                  <a:pt x="920" y="1120"/>
                  <a:pt x="910" y="1122"/>
                </a:cubicBezTo>
                <a:cubicBezTo>
                  <a:pt x="911" y="1120"/>
                  <a:pt x="913" y="1115"/>
                  <a:pt x="910" y="1114"/>
                </a:cubicBezTo>
                <a:close/>
                <a:moveTo>
                  <a:pt x="856" y="1146"/>
                </a:moveTo>
                <a:cubicBezTo>
                  <a:pt x="851" y="1147"/>
                  <a:pt x="846" y="1149"/>
                  <a:pt x="840" y="1148"/>
                </a:cubicBezTo>
                <a:cubicBezTo>
                  <a:pt x="845" y="1146"/>
                  <a:pt x="851" y="1140"/>
                  <a:pt x="857" y="1141"/>
                </a:cubicBezTo>
                <a:cubicBezTo>
                  <a:pt x="857" y="1143"/>
                  <a:pt x="855" y="1143"/>
                  <a:pt x="856" y="1146"/>
                </a:cubicBezTo>
                <a:close/>
                <a:moveTo>
                  <a:pt x="645" y="1128"/>
                </a:moveTo>
                <a:cubicBezTo>
                  <a:pt x="633" y="1130"/>
                  <a:pt x="623" y="1134"/>
                  <a:pt x="613" y="1138"/>
                </a:cubicBezTo>
                <a:cubicBezTo>
                  <a:pt x="617" y="1140"/>
                  <a:pt x="619" y="1140"/>
                  <a:pt x="616" y="1143"/>
                </a:cubicBezTo>
                <a:cubicBezTo>
                  <a:pt x="616" y="1144"/>
                  <a:pt x="618" y="1144"/>
                  <a:pt x="618" y="1146"/>
                </a:cubicBezTo>
                <a:cubicBezTo>
                  <a:pt x="627" y="1143"/>
                  <a:pt x="633" y="1139"/>
                  <a:pt x="641" y="1136"/>
                </a:cubicBezTo>
                <a:cubicBezTo>
                  <a:pt x="641" y="1133"/>
                  <a:pt x="642" y="1130"/>
                  <a:pt x="645" y="1128"/>
                </a:cubicBezTo>
                <a:close/>
                <a:moveTo>
                  <a:pt x="619" y="1141"/>
                </a:moveTo>
                <a:cubicBezTo>
                  <a:pt x="619" y="1137"/>
                  <a:pt x="625" y="1139"/>
                  <a:pt x="627" y="1137"/>
                </a:cubicBezTo>
                <a:cubicBezTo>
                  <a:pt x="626" y="1141"/>
                  <a:pt x="622" y="1140"/>
                  <a:pt x="619" y="1141"/>
                </a:cubicBezTo>
                <a:close/>
              </a:path>
            </a:pathLst>
          </a:custGeom>
          <a:solidFill>
            <a:srgbClr val="2C3C60"/>
          </a:solidFill>
          <a:ln>
            <a:noFill/>
          </a:ln>
        </p:spPr>
        <p:txBody>
          <a:bodyPr vert="horz" wrap="square" lIns="91440" tIns="45720" rIns="91440" bIns="45720" numCol="1" anchor="t" anchorCtr="0" compatLnSpc="1"/>
          <a:lstStyle/>
          <a:p>
            <a:endParaRPr lang="zh-CN" altLang="en-US">
              <a:latin typeface="+mj-ea"/>
              <a:ea typeface="+mj-ea"/>
            </a:endParaRPr>
          </a:p>
        </p:txBody>
      </p:sp>
      <p:pic>
        <p:nvPicPr>
          <p:cNvPr id="5" name="图片 4"/>
          <p:cNvPicPr>
            <a:picLocks noChangeAspect="1"/>
          </p:cNvPicPr>
          <p:nvPr/>
        </p:nvPicPr>
        <p:blipFill>
          <a:blip r:embed="rId3">
            <a:extLst>
              <a:ext uri="{BEBA8EAE-BF5A-486C-A8C5-ECC9F3942E4B}">
                <a14:imgProps xmlns:a14="http://schemas.microsoft.com/office/drawing/2010/main">
                  <a14:imgLayer r:embed="rId4">
                    <a14:imgEffect>
                      <a14:colorTemperature colorTemp="4700"/>
                    </a14:imgEffect>
                  </a14:imgLayer>
                </a14:imgProps>
              </a:ext>
              <a:ext uri="{28A0092B-C50C-407E-A947-70E740481C1C}">
                <a14:useLocalDpi xmlns:a14="http://schemas.microsoft.com/office/drawing/2010/main" val="0"/>
              </a:ext>
            </a:extLst>
          </a:blip>
          <a:stretch>
            <a:fillRect/>
          </a:stretch>
        </p:blipFill>
        <p:spPr>
          <a:xfrm>
            <a:off x="1405841" y="1409074"/>
            <a:ext cx="4053699" cy="4250480"/>
          </a:xfrm>
          <a:prstGeom prst="rect">
            <a:avLst/>
          </a:prstGeom>
        </p:spPr>
      </p:pic>
      <p:sp>
        <p:nvSpPr>
          <p:cNvPr id="6" name="矩形 5"/>
          <p:cNvSpPr/>
          <p:nvPr/>
        </p:nvSpPr>
        <p:spPr>
          <a:xfrm>
            <a:off x="7494041" y="1864181"/>
            <a:ext cx="2621280" cy="1568450"/>
          </a:xfrm>
          <a:prstGeom prst="rect">
            <a:avLst/>
          </a:prstGeom>
        </p:spPr>
        <p:txBody>
          <a:bodyPr vert="horz" wrap="none">
            <a:spAutoFit/>
          </a:bodyPr>
          <a:lstStyle/>
          <a:p>
            <a:r>
              <a:rPr lang="zh-CN" altLang="en-US" sz="9600" dirty="0">
                <a:solidFill>
                  <a:srgbClr val="2C3C60"/>
                </a:solidFill>
                <a:latin typeface="方正清刻本悦宋简体" panose="02010600030101010101" pitchFamily="2" charset="-122"/>
                <a:ea typeface="方正清刻本悦宋简体" panose="02010600030101010101" pitchFamily="2" charset="-122"/>
              </a:rPr>
              <a:t> 陆 </a:t>
            </a:r>
            <a:endParaRPr lang="zh-CN" altLang="en-US" sz="9600" dirty="0">
              <a:solidFill>
                <a:srgbClr val="2C3C60"/>
              </a:solidFill>
              <a:latin typeface="方正清刻本悦宋简体" panose="02010600030101010101" pitchFamily="2" charset="-122"/>
              <a:ea typeface="方正清刻本悦宋简体" panose="02010600030101010101" pitchFamily="2" charset="-122"/>
            </a:endParaRPr>
          </a:p>
        </p:txBody>
      </p:sp>
      <p:sp>
        <p:nvSpPr>
          <p:cNvPr id="8" name="矩形 7"/>
          <p:cNvSpPr/>
          <p:nvPr/>
        </p:nvSpPr>
        <p:spPr>
          <a:xfrm>
            <a:off x="6344920" y="3432810"/>
            <a:ext cx="5347335" cy="1568450"/>
          </a:xfrm>
          <a:prstGeom prst="rect">
            <a:avLst/>
          </a:prstGeom>
        </p:spPr>
        <p:txBody>
          <a:bodyPr wrap="square">
            <a:spAutoFit/>
          </a:bodyPr>
          <a:lstStyle/>
          <a:p>
            <a:pPr algn="l"/>
            <a:r>
              <a:rPr lang="zh-CN" altLang="en-US" sz="4800" dirty="0">
                <a:latin typeface="宋体" panose="02010600030101010101" pitchFamily="2" charset="-122"/>
                <a:ea typeface="宋体" panose="02010600030101010101" pitchFamily="2" charset="-122"/>
              </a:rPr>
              <a:t>创新精神：革故鼎新，创新突破</a:t>
            </a:r>
            <a:endParaRPr lang="zh-CN" altLang="en-US" sz="4800" dirty="0">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14:presetBounceEnd="78000">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14:bounceEnd="78000">
                                          <p:cBhvr additive="base">
                                            <p:cTn id="7" dur="1000" fill="hold"/>
                                            <p:tgtEl>
                                              <p:spTgt spid="5"/>
                                            </p:tgtEl>
                                            <p:attrNameLst>
                                              <p:attrName>ppt_x</p:attrName>
                                            </p:attrNameLst>
                                          </p:cBhvr>
                                          <p:tavLst>
                                            <p:tav tm="0">
                                              <p:val>
                                                <p:strVal val="#ppt_x"/>
                                              </p:val>
                                            </p:tav>
                                            <p:tav tm="100000">
                                              <p:val>
                                                <p:strVal val="#ppt_x"/>
                                              </p:val>
                                            </p:tav>
                                          </p:tavLst>
                                        </p:anim>
                                        <p:anim calcmode="lin" valueType="num" p14:bounceEnd="78000">
                                          <p:cBhvr additive="base">
                                            <p:cTn id="8" dur="1000" fill="hold"/>
                                            <p:tgtEl>
                                              <p:spTgt spid="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000" fill="hold"/>
                                            <p:tgtEl>
                                              <p:spTgt spid="5"/>
                                            </p:tgtEl>
                                            <p:attrNameLst>
                                              <p:attrName>ppt_x</p:attrName>
                                            </p:attrNameLst>
                                          </p:cBhvr>
                                          <p:tavLst>
                                            <p:tav tm="0">
                                              <p:val>
                                                <p:strVal val="#ppt_x"/>
                                              </p:val>
                                            </p:tav>
                                            <p:tav tm="100000">
                                              <p:val>
                                                <p:strVal val="#ppt_x"/>
                                              </p:val>
                                            </p:tav>
                                          </p:tavLst>
                                        </p:anim>
                                        <p:anim calcmode="lin" valueType="num">
                                          <p:cBhvr additive="base">
                                            <p:cTn id="8" dur="1000" fill="hold"/>
                                            <p:tgtEl>
                                              <p:spTgt spid="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192"/>
          <p:cNvSpPr>
            <a:spLocks noEditPoints="1"/>
          </p:cNvSpPr>
          <p:nvPr/>
        </p:nvSpPr>
        <p:spPr bwMode="auto">
          <a:xfrm rot="10800000" flipH="1" flipV="1">
            <a:off x="3148965" y="269875"/>
            <a:ext cx="4880610" cy="582295"/>
          </a:xfrm>
          <a:custGeom>
            <a:avLst/>
            <a:gdLst>
              <a:gd name="T0" fmla="*/ 460 w 478"/>
              <a:gd name="T1" fmla="*/ 10 h 77"/>
              <a:gd name="T2" fmla="*/ 130 w 478"/>
              <a:gd name="T3" fmla="*/ 3 h 77"/>
              <a:gd name="T4" fmla="*/ 95 w 478"/>
              <a:gd name="T5" fmla="*/ 2 h 77"/>
              <a:gd name="T6" fmla="*/ 5 w 478"/>
              <a:gd name="T7" fmla="*/ 5 h 77"/>
              <a:gd name="T8" fmla="*/ 0 w 478"/>
              <a:gd name="T9" fmla="*/ 9 h 77"/>
              <a:gd name="T10" fmla="*/ 1 w 478"/>
              <a:gd name="T11" fmla="*/ 17 h 77"/>
              <a:gd name="T12" fmla="*/ 2 w 478"/>
              <a:gd name="T13" fmla="*/ 20 h 77"/>
              <a:gd name="T14" fmla="*/ 2 w 478"/>
              <a:gd name="T15" fmla="*/ 25 h 77"/>
              <a:gd name="T16" fmla="*/ 11 w 478"/>
              <a:gd name="T17" fmla="*/ 26 h 77"/>
              <a:gd name="T18" fmla="*/ 14 w 478"/>
              <a:gd name="T19" fmla="*/ 35 h 77"/>
              <a:gd name="T20" fmla="*/ 12 w 478"/>
              <a:gd name="T21" fmla="*/ 40 h 77"/>
              <a:gd name="T22" fmla="*/ 18 w 478"/>
              <a:gd name="T23" fmla="*/ 41 h 77"/>
              <a:gd name="T24" fmla="*/ 20 w 478"/>
              <a:gd name="T25" fmla="*/ 46 h 77"/>
              <a:gd name="T26" fmla="*/ 16 w 478"/>
              <a:gd name="T27" fmla="*/ 49 h 77"/>
              <a:gd name="T28" fmla="*/ 30 w 478"/>
              <a:gd name="T29" fmla="*/ 59 h 77"/>
              <a:gd name="T30" fmla="*/ 17 w 478"/>
              <a:gd name="T31" fmla="*/ 63 h 77"/>
              <a:gd name="T32" fmla="*/ 161 w 478"/>
              <a:gd name="T33" fmla="*/ 76 h 77"/>
              <a:gd name="T34" fmla="*/ 311 w 478"/>
              <a:gd name="T35" fmla="*/ 74 h 77"/>
              <a:gd name="T36" fmla="*/ 401 w 478"/>
              <a:gd name="T37" fmla="*/ 73 h 77"/>
              <a:gd name="T38" fmla="*/ 368 w 478"/>
              <a:gd name="T39" fmla="*/ 70 h 77"/>
              <a:gd name="T40" fmla="*/ 372 w 478"/>
              <a:gd name="T41" fmla="*/ 68 h 77"/>
              <a:gd name="T42" fmla="*/ 372 w 478"/>
              <a:gd name="T43" fmla="*/ 66 h 77"/>
              <a:gd name="T44" fmla="*/ 412 w 478"/>
              <a:gd name="T45" fmla="*/ 66 h 77"/>
              <a:gd name="T46" fmla="*/ 429 w 478"/>
              <a:gd name="T47" fmla="*/ 66 h 77"/>
              <a:gd name="T48" fmla="*/ 415 w 478"/>
              <a:gd name="T49" fmla="*/ 65 h 77"/>
              <a:gd name="T50" fmla="*/ 393 w 478"/>
              <a:gd name="T51" fmla="*/ 64 h 77"/>
              <a:gd name="T52" fmla="*/ 330 w 478"/>
              <a:gd name="T53" fmla="*/ 63 h 77"/>
              <a:gd name="T54" fmla="*/ 378 w 478"/>
              <a:gd name="T55" fmla="*/ 60 h 77"/>
              <a:gd name="T56" fmla="*/ 406 w 478"/>
              <a:gd name="T57" fmla="*/ 60 h 77"/>
              <a:gd name="T58" fmla="*/ 403 w 478"/>
              <a:gd name="T59" fmla="*/ 59 h 77"/>
              <a:gd name="T60" fmla="*/ 399 w 478"/>
              <a:gd name="T61" fmla="*/ 56 h 77"/>
              <a:gd name="T62" fmla="*/ 381 w 478"/>
              <a:gd name="T63" fmla="*/ 54 h 77"/>
              <a:gd name="T64" fmla="*/ 388 w 478"/>
              <a:gd name="T65" fmla="*/ 54 h 77"/>
              <a:gd name="T66" fmla="*/ 367 w 478"/>
              <a:gd name="T67" fmla="*/ 49 h 77"/>
              <a:gd name="T68" fmla="*/ 383 w 478"/>
              <a:gd name="T69" fmla="*/ 49 h 77"/>
              <a:gd name="T70" fmla="*/ 368 w 478"/>
              <a:gd name="T71" fmla="*/ 46 h 77"/>
              <a:gd name="T72" fmla="*/ 400 w 478"/>
              <a:gd name="T73" fmla="*/ 44 h 77"/>
              <a:gd name="T74" fmla="*/ 408 w 478"/>
              <a:gd name="T75" fmla="*/ 42 h 77"/>
              <a:gd name="T76" fmla="*/ 451 w 478"/>
              <a:gd name="T77" fmla="*/ 42 h 77"/>
              <a:gd name="T78" fmla="*/ 373 w 478"/>
              <a:gd name="T79" fmla="*/ 38 h 77"/>
              <a:gd name="T80" fmla="*/ 435 w 478"/>
              <a:gd name="T81" fmla="*/ 34 h 77"/>
              <a:gd name="T82" fmla="*/ 445 w 478"/>
              <a:gd name="T83" fmla="*/ 31 h 77"/>
              <a:gd name="T84" fmla="*/ 449 w 478"/>
              <a:gd name="T85" fmla="*/ 29 h 77"/>
              <a:gd name="T86" fmla="*/ 464 w 478"/>
              <a:gd name="T87" fmla="*/ 25 h 77"/>
              <a:gd name="T88" fmla="*/ 443 w 478"/>
              <a:gd name="T89" fmla="*/ 20 h 77"/>
              <a:gd name="T90" fmla="*/ 455 w 478"/>
              <a:gd name="T91" fmla="*/ 15 h 77"/>
              <a:gd name="T92" fmla="*/ 22 w 478"/>
              <a:gd name="T93" fmla="*/ 46 h 77"/>
              <a:gd name="T94" fmla="*/ 212 w 478"/>
              <a:gd name="T95" fmla="*/ 74 h 77"/>
              <a:gd name="T96" fmla="*/ 234 w 478"/>
              <a:gd name="T97" fmla="*/ 73 h 77"/>
              <a:gd name="T98" fmla="*/ 367 w 478"/>
              <a:gd name="T99" fmla="*/ 70 h 77"/>
              <a:gd name="T100" fmla="*/ 415 w 478"/>
              <a:gd name="T101" fmla="*/ 11 h 77"/>
              <a:gd name="T102" fmla="*/ 422 w 478"/>
              <a:gd name="T103" fmla="*/ 12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78" h="77">
                <a:moveTo>
                  <a:pt x="478" y="13"/>
                </a:moveTo>
                <a:cubicBezTo>
                  <a:pt x="472" y="13"/>
                  <a:pt x="468" y="13"/>
                  <a:pt x="462" y="12"/>
                </a:cubicBezTo>
                <a:cubicBezTo>
                  <a:pt x="461" y="11"/>
                  <a:pt x="465" y="12"/>
                  <a:pt x="464" y="11"/>
                </a:cubicBezTo>
                <a:cubicBezTo>
                  <a:pt x="434" y="9"/>
                  <a:pt x="403" y="9"/>
                  <a:pt x="373" y="7"/>
                </a:cubicBezTo>
                <a:cubicBezTo>
                  <a:pt x="402" y="6"/>
                  <a:pt x="431" y="10"/>
                  <a:pt x="460" y="10"/>
                </a:cubicBezTo>
                <a:cubicBezTo>
                  <a:pt x="436" y="6"/>
                  <a:pt x="407" y="7"/>
                  <a:pt x="381" y="5"/>
                </a:cubicBezTo>
                <a:cubicBezTo>
                  <a:pt x="288" y="3"/>
                  <a:pt x="288" y="3"/>
                  <a:pt x="288" y="3"/>
                </a:cubicBezTo>
                <a:cubicBezTo>
                  <a:pt x="222" y="3"/>
                  <a:pt x="222" y="3"/>
                  <a:pt x="222" y="3"/>
                </a:cubicBezTo>
                <a:cubicBezTo>
                  <a:pt x="130" y="4"/>
                  <a:pt x="130" y="4"/>
                  <a:pt x="130" y="4"/>
                </a:cubicBezTo>
                <a:cubicBezTo>
                  <a:pt x="130" y="3"/>
                  <a:pt x="130" y="3"/>
                  <a:pt x="130" y="3"/>
                </a:cubicBezTo>
                <a:cubicBezTo>
                  <a:pt x="127" y="2"/>
                  <a:pt x="125" y="3"/>
                  <a:pt x="123" y="3"/>
                </a:cubicBezTo>
                <a:cubicBezTo>
                  <a:pt x="124" y="3"/>
                  <a:pt x="125" y="3"/>
                  <a:pt x="125" y="4"/>
                </a:cubicBezTo>
                <a:cubicBezTo>
                  <a:pt x="122" y="4"/>
                  <a:pt x="118" y="3"/>
                  <a:pt x="115" y="4"/>
                </a:cubicBezTo>
                <a:cubicBezTo>
                  <a:pt x="112" y="3"/>
                  <a:pt x="107" y="4"/>
                  <a:pt x="102" y="3"/>
                </a:cubicBezTo>
                <a:cubicBezTo>
                  <a:pt x="100" y="2"/>
                  <a:pt x="98" y="2"/>
                  <a:pt x="95" y="2"/>
                </a:cubicBezTo>
                <a:cubicBezTo>
                  <a:pt x="70" y="2"/>
                  <a:pt x="50" y="0"/>
                  <a:pt x="24" y="1"/>
                </a:cubicBezTo>
                <a:cubicBezTo>
                  <a:pt x="18" y="2"/>
                  <a:pt x="10" y="1"/>
                  <a:pt x="6" y="4"/>
                </a:cubicBezTo>
                <a:cubicBezTo>
                  <a:pt x="6" y="5"/>
                  <a:pt x="8" y="5"/>
                  <a:pt x="8" y="5"/>
                </a:cubicBezTo>
                <a:cubicBezTo>
                  <a:pt x="7" y="5"/>
                  <a:pt x="6" y="6"/>
                  <a:pt x="5" y="5"/>
                </a:cubicBezTo>
                <a:cubicBezTo>
                  <a:pt x="5" y="5"/>
                  <a:pt x="5" y="5"/>
                  <a:pt x="5" y="5"/>
                </a:cubicBezTo>
                <a:cubicBezTo>
                  <a:pt x="0" y="6"/>
                  <a:pt x="0" y="6"/>
                  <a:pt x="0" y="6"/>
                </a:cubicBezTo>
                <a:cubicBezTo>
                  <a:pt x="2" y="7"/>
                  <a:pt x="2" y="7"/>
                  <a:pt x="2" y="7"/>
                </a:cubicBezTo>
                <a:cubicBezTo>
                  <a:pt x="2" y="7"/>
                  <a:pt x="2" y="7"/>
                  <a:pt x="2" y="7"/>
                </a:cubicBezTo>
                <a:cubicBezTo>
                  <a:pt x="4" y="8"/>
                  <a:pt x="4" y="8"/>
                  <a:pt x="4" y="8"/>
                </a:cubicBezTo>
                <a:cubicBezTo>
                  <a:pt x="3" y="8"/>
                  <a:pt x="1" y="9"/>
                  <a:pt x="0" y="9"/>
                </a:cubicBezTo>
                <a:cubicBezTo>
                  <a:pt x="0" y="11"/>
                  <a:pt x="0" y="13"/>
                  <a:pt x="3" y="13"/>
                </a:cubicBezTo>
                <a:cubicBezTo>
                  <a:pt x="0" y="13"/>
                  <a:pt x="0" y="13"/>
                  <a:pt x="0" y="13"/>
                </a:cubicBezTo>
                <a:cubicBezTo>
                  <a:pt x="0" y="14"/>
                  <a:pt x="0" y="14"/>
                  <a:pt x="0" y="14"/>
                </a:cubicBezTo>
                <a:cubicBezTo>
                  <a:pt x="0" y="15"/>
                  <a:pt x="2" y="15"/>
                  <a:pt x="3" y="15"/>
                </a:cubicBezTo>
                <a:cubicBezTo>
                  <a:pt x="1" y="17"/>
                  <a:pt x="1" y="17"/>
                  <a:pt x="1" y="17"/>
                </a:cubicBezTo>
                <a:cubicBezTo>
                  <a:pt x="2" y="17"/>
                  <a:pt x="2" y="17"/>
                  <a:pt x="2" y="17"/>
                </a:cubicBezTo>
                <a:cubicBezTo>
                  <a:pt x="1" y="18"/>
                  <a:pt x="1" y="18"/>
                  <a:pt x="1" y="18"/>
                </a:cubicBezTo>
                <a:cubicBezTo>
                  <a:pt x="3" y="18"/>
                  <a:pt x="1" y="19"/>
                  <a:pt x="1" y="19"/>
                </a:cubicBezTo>
                <a:cubicBezTo>
                  <a:pt x="4" y="20"/>
                  <a:pt x="4" y="20"/>
                  <a:pt x="4" y="20"/>
                </a:cubicBezTo>
                <a:cubicBezTo>
                  <a:pt x="5" y="21"/>
                  <a:pt x="2" y="20"/>
                  <a:pt x="2" y="20"/>
                </a:cubicBezTo>
                <a:cubicBezTo>
                  <a:pt x="3" y="21"/>
                  <a:pt x="5" y="21"/>
                  <a:pt x="6" y="21"/>
                </a:cubicBezTo>
                <a:cubicBezTo>
                  <a:pt x="5" y="22"/>
                  <a:pt x="3" y="21"/>
                  <a:pt x="1" y="21"/>
                </a:cubicBezTo>
                <a:cubicBezTo>
                  <a:pt x="1" y="22"/>
                  <a:pt x="1" y="22"/>
                  <a:pt x="1" y="22"/>
                </a:cubicBezTo>
                <a:cubicBezTo>
                  <a:pt x="2" y="24"/>
                  <a:pt x="6" y="24"/>
                  <a:pt x="10" y="24"/>
                </a:cubicBezTo>
                <a:cubicBezTo>
                  <a:pt x="7" y="25"/>
                  <a:pt x="5" y="25"/>
                  <a:pt x="2" y="25"/>
                </a:cubicBezTo>
                <a:cubicBezTo>
                  <a:pt x="2" y="26"/>
                  <a:pt x="2" y="26"/>
                  <a:pt x="2" y="26"/>
                </a:cubicBezTo>
                <a:cubicBezTo>
                  <a:pt x="3" y="27"/>
                  <a:pt x="5" y="26"/>
                  <a:pt x="5" y="27"/>
                </a:cubicBezTo>
                <a:cubicBezTo>
                  <a:pt x="10" y="27"/>
                  <a:pt x="10" y="27"/>
                  <a:pt x="10" y="27"/>
                </a:cubicBezTo>
                <a:cubicBezTo>
                  <a:pt x="9" y="27"/>
                  <a:pt x="9" y="27"/>
                  <a:pt x="9" y="27"/>
                </a:cubicBezTo>
                <a:cubicBezTo>
                  <a:pt x="9" y="26"/>
                  <a:pt x="10" y="26"/>
                  <a:pt x="11" y="26"/>
                </a:cubicBezTo>
                <a:cubicBezTo>
                  <a:pt x="15" y="26"/>
                  <a:pt x="12" y="30"/>
                  <a:pt x="14" y="30"/>
                </a:cubicBezTo>
                <a:cubicBezTo>
                  <a:pt x="12" y="32"/>
                  <a:pt x="9" y="30"/>
                  <a:pt x="6" y="31"/>
                </a:cubicBezTo>
                <a:cubicBezTo>
                  <a:pt x="9" y="32"/>
                  <a:pt x="12" y="31"/>
                  <a:pt x="16" y="31"/>
                </a:cubicBezTo>
                <a:cubicBezTo>
                  <a:pt x="17" y="34"/>
                  <a:pt x="17" y="34"/>
                  <a:pt x="17" y="34"/>
                </a:cubicBezTo>
                <a:cubicBezTo>
                  <a:pt x="14" y="35"/>
                  <a:pt x="14" y="35"/>
                  <a:pt x="14" y="35"/>
                </a:cubicBezTo>
                <a:cubicBezTo>
                  <a:pt x="21" y="35"/>
                  <a:pt x="21" y="35"/>
                  <a:pt x="21" y="35"/>
                </a:cubicBezTo>
                <a:cubicBezTo>
                  <a:pt x="22" y="35"/>
                  <a:pt x="23" y="35"/>
                  <a:pt x="23" y="36"/>
                </a:cubicBezTo>
                <a:cubicBezTo>
                  <a:pt x="23" y="37"/>
                  <a:pt x="22" y="37"/>
                  <a:pt x="21" y="37"/>
                </a:cubicBezTo>
                <a:cubicBezTo>
                  <a:pt x="18" y="41"/>
                  <a:pt x="11" y="37"/>
                  <a:pt x="6" y="38"/>
                </a:cubicBezTo>
                <a:cubicBezTo>
                  <a:pt x="7" y="39"/>
                  <a:pt x="10" y="39"/>
                  <a:pt x="12" y="40"/>
                </a:cubicBezTo>
                <a:cubicBezTo>
                  <a:pt x="16" y="39"/>
                  <a:pt x="18" y="38"/>
                  <a:pt x="21" y="39"/>
                </a:cubicBezTo>
                <a:cubicBezTo>
                  <a:pt x="19" y="40"/>
                  <a:pt x="19" y="40"/>
                  <a:pt x="19" y="40"/>
                </a:cubicBezTo>
                <a:cubicBezTo>
                  <a:pt x="20" y="40"/>
                  <a:pt x="20" y="40"/>
                  <a:pt x="20" y="40"/>
                </a:cubicBezTo>
                <a:cubicBezTo>
                  <a:pt x="20" y="40"/>
                  <a:pt x="21" y="40"/>
                  <a:pt x="21" y="41"/>
                </a:cubicBezTo>
                <a:cubicBezTo>
                  <a:pt x="18" y="41"/>
                  <a:pt x="18" y="41"/>
                  <a:pt x="18" y="41"/>
                </a:cubicBezTo>
                <a:cubicBezTo>
                  <a:pt x="19" y="41"/>
                  <a:pt x="19" y="41"/>
                  <a:pt x="19" y="41"/>
                </a:cubicBezTo>
                <a:cubicBezTo>
                  <a:pt x="20" y="41"/>
                  <a:pt x="21" y="42"/>
                  <a:pt x="22" y="41"/>
                </a:cubicBezTo>
                <a:cubicBezTo>
                  <a:pt x="22" y="43"/>
                  <a:pt x="22" y="43"/>
                  <a:pt x="22" y="43"/>
                </a:cubicBezTo>
                <a:cubicBezTo>
                  <a:pt x="20" y="44"/>
                  <a:pt x="22" y="46"/>
                  <a:pt x="19" y="46"/>
                </a:cubicBezTo>
                <a:cubicBezTo>
                  <a:pt x="20" y="46"/>
                  <a:pt x="20" y="46"/>
                  <a:pt x="20" y="46"/>
                </a:cubicBezTo>
                <a:cubicBezTo>
                  <a:pt x="16" y="47"/>
                  <a:pt x="12" y="44"/>
                  <a:pt x="9" y="46"/>
                </a:cubicBezTo>
                <a:cubicBezTo>
                  <a:pt x="13" y="47"/>
                  <a:pt x="19" y="46"/>
                  <a:pt x="23" y="48"/>
                </a:cubicBezTo>
                <a:cubicBezTo>
                  <a:pt x="22" y="49"/>
                  <a:pt x="22" y="49"/>
                  <a:pt x="22" y="49"/>
                </a:cubicBezTo>
                <a:cubicBezTo>
                  <a:pt x="21" y="48"/>
                  <a:pt x="21" y="48"/>
                  <a:pt x="21" y="48"/>
                </a:cubicBezTo>
                <a:cubicBezTo>
                  <a:pt x="19" y="48"/>
                  <a:pt x="17" y="49"/>
                  <a:pt x="16" y="49"/>
                </a:cubicBezTo>
                <a:cubicBezTo>
                  <a:pt x="17" y="49"/>
                  <a:pt x="19" y="49"/>
                  <a:pt x="20" y="49"/>
                </a:cubicBezTo>
                <a:cubicBezTo>
                  <a:pt x="22" y="50"/>
                  <a:pt x="25" y="51"/>
                  <a:pt x="24" y="53"/>
                </a:cubicBezTo>
                <a:cubicBezTo>
                  <a:pt x="19" y="53"/>
                  <a:pt x="19" y="53"/>
                  <a:pt x="19" y="53"/>
                </a:cubicBezTo>
                <a:cubicBezTo>
                  <a:pt x="26" y="55"/>
                  <a:pt x="26" y="55"/>
                  <a:pt x="26" y="55"/>
                </a:cubicBezTo>
                <a:cubicBezTo>
                  <a:pt x="25" y="57"/>
                  <a:pt x="29" y="58"/>
                  <a:pt x="30" y="59"/>
                </a:cubicBezTo>
                <a:cubicBezTo>
                  <a:pt x="29" y="60"/>
                  <a:pt x="27" y="59"/>
                  <a:pt x="26" y="60"/>
                </a:cubicBezTo>
                <a:cubicBezTo>
                  <a:pt x="22" y="61"/>
                  <a:pt x="28" y="62"/>
                  <a:pt x="26" y="64"/>
                </a:cubicBezTo>
                <a:cubicBezTo>
                  <a:pt x="27" y="64"/>
                  <a:pt x="29" y="64"/>
                  <a:pt x="30" y="65"/>
                </a:cubicBezTo>
                <a:cubicBezTo>
                  <a:pt x="30" y="65"/>
                  <a:pt x="29" y="66"/>
                  <a:pt x="29" y="66"/>
                </a:cubicBezTo>
                <a:cubicBezTo>
                  <a:pt x="25" y="64"/>
                  <a:pt x="21" y="63"/>
                  <a:pt x="17" y="63"/>
                </a:cubicBezTo>
                <a:cubicBezTo>
                  <a:pt x="22" y="66"/>
                  <a:pt x="22" y="66"/>
                  <a:pt x="22" y="66"/>
                </a:cubicBezTo>
                <a:cubicBezTo>
                  <a:pt x="30" y="66"/>
                  <a:pt x="36" y="70"/>
                  <a:pt x="44" y="70"/>
                </a:cubicBezTo>
                <a:cubicBezTo>
                  <a:pt x="51" y="73"/>
                  <a:pt x="61" y="73"/>
                  <a:pt x="70" y="75"/>
                </a:cubicBezTo>
                <a:cubicBezTo>
                  <a:pt x="82" y="75"/>
                  <a:pt x="93" y="77"/>
                  <a:pt x="104" y="77"/>
                </a:cubicBezTo>
                <a:cubicBezTo>
                  <a:pt x="123" y="76"/>
                  <a:pt x="142" y="76"/>
                  <a:pt x="161" y="76"/>
                </a:cubicBezTo>
                <a:cubicBezTo>
                  <a:pt x="258" y="76"/>
                  <a:pt x="258" y="76"/>
                  <a:pt x="258" y="76"/>
                </a:cubicBezTo>
                <a:cubicBezTo>
                  <a:pt x="286" y="75"/>
                  <a:pt x="315" y="77"/>
                  <a:pt x="341" y="75"/>
                </a:cubicBezTo>
                <a:cubicBezTo>
                  <a:pt x="336" y="75"/>
                  <a:pt x="331" y="74"/>
                  <a:pt x="326" y="75"/>
                </a:cubicBezTo>
                <a:cubicBezTo>
                  <a:pt x="323" y="75"/>
                  <a:pt x="321" y="74"/>
                  <a:pt x="319" y="75"/>
                </a:cubicBezTo>
                <a:cubicBezTo>
                  <a:pt x="316" y="75"/>
                  <a:pt x="313" y="75"/>
                  <a:pt x="311" y="74"/>
                </a:cubicBezTo>
                <a:cubicBezTo>
                  <a:pt x="280" y="74"/>
                  <a:pt x="280" y="74"/>
                  <a:pt x="280" y="74"/>
                </a:cubicBezTo>
                <a:cubicBezTo>
                  <a:pt x="279" y="74"/>
                  <a:pt x="279" y="74"/>
                  <a:pt x="279" y="74"/>
                </a:cubicBezTo>
                <a:cubicBezTo>
                  <a:pt x="276" y="74"/>
                  <a:pt x="272" y="75"/>
                  <a:pt x="270" y="74"/>
                </a:cubicBezTo>
                <a:cubicBezTo>
                  <a:pt x="271" y="73"/>
                  <a:pt x="271" y="73"/>
                  <a:pt x="271" y="73"/>
                </a:cubicBezTo>
                <a:cubicBezTo>
                  <a:pt x="401" y="73"/>
                  <a:pt x="401" y="73"/>
                  <a:pt x="401" y="73"/>
                </a:cubicBezTo>
                <a:cubicBezTo>
                  <a:pt x="415" y="72"/>
                  <a:pt x="415" y="72"/>
                  <a:pt x="415" y="72"/>
                </a:cubicBezTo>
                <a:cubicBezTo>
                  <a:pt x="384" y="72"/>
                  <a:pt x="352" y="72"/>
                  <a:pt x="320" y="71"/>
                </a:cubicBezTo>
                <a:cubicBezTo>
                  <a:pt x="309" y="71"/>
                  <a:pt x="297" y="72"/>
                  <a:pt x="286" y="70"/>
                </a:cubicBezTo>
                <a:cubicBezTo>
                  <a:pt x="312" y="70"/>
                  <a:pt x="341" y="71"/>
                  <a:pt x="368" y="70"/>
                </a:cubicBezTo>
                <a:cubicBezTo>
                  <a:pt x="368" y="70"/>
                  <a:pt x="368" y="70"/>
                  <a:pt x="368" y="70"/>
                </a:cubicBezTo>
                <a:cubicBezTo>
                  <a:pt x="369" y="69"/>
                  <a:pt x="369" y="69"/>
                  <a:pt x="369" y="69"/>
                </a:cubicBezTo>
                <a:cubicBezTo>
                  <a:pt x="370" y="70"/>
                  <a:pt x="371" y="69"/>
                  <a:pt x="372" y="69"/>
                </a:cubicBezTo>
                <a:cubicBezTo>
                  <a:pt x="376" y="69"/>
                  <a:pt x="383" y="71"/>
                  <a:pt x="387" y="69"/>
                </a:cubicBezTo>
                <a:cubicBezTo>
                  <a:pt x="373" y="68"/>
                  <a:pt x="373" y="68"/>
                  <a:pt x="373" y="68"/>
                </a:cubicBezTo>
                <a:cubicBezTo>
                  <a:pt x="372" y="68"/>
                  <a:pt x="372" y="68"/>
                  <a:pt x="372" y="68"/>
                </a:cubicBezTo>
                <a:cubicBezTo>
                  <a:pt x="374" y="67"/>
                  <a:pt x="374" y="67"/>
                  <a:pt x="374" y="67"/>
                </a:cubicBezTo>
                <a:cubicBezTo>
                  <a:pt x="371" y="67"/>
                  <a:pt x="371" y="67"/>
                  <a:pt x="371" y="67"/>
                </a:cubicBezTo>
                <a:cubicBezTo>
                  <a:pt x="371" y="67"/>
                  <a:pt x="370" y="67"/>
                  <a:pt x="370" y="66"/>
                </a:cubicBezTo>
                <a:cubicBezTo>
                  <a:pt x="371" y="66"/>
                  <a:pt x="373" y="65"/>
                  <a:pt x="374" y="66"/>
                </a:cubicBezTo>
                <a:cubicBezTo>
                  <a:pt x="374" y="66"/>
                  <a:pt x="372" y="66"/>
                  <a:pt x="372" y="66"/>
                </a:cubicBezTo>
                <a:cubicBezTo>
                  <a:pt x="378" y="66"/>
                  <a:pt x="387" y="67"/>
                  <a:pt x="395" y="67"/>
                </a:cubicBezTo>
                <a:cubicBezTo>
                  <a:pt x="394" y="67"/>
                  <a:pt x="394" y="67"/>
                  <a:pt x="394" y="67"/>
                </a:cubicBezTo>
                <a:cubicBezTo>
                  <a:pt x="398" y="68"/>
                  <a:pt x="405" y="68"/>
                  <a:pt x="408" y="67"/>
                </a:cubicBezTo>
                <a:cubicBezTo>
                  <a:pt x="410" y="66"/>
                  <a:pt x="410" y="67"/>
                  <a:pt x="410" y="67"/>
                </a:cubicBezTo>
                <a:cubicBezTo>
                  <a:pt x="412" y="68"/>
                  <a:pt x="411" y="67"/>
                  <a:pt x="412" y="66"/>
                </a:cubicBezTo>
                <a:cubicBezTo>
                  <a:pt x="429" y="66"/>
                  <a:pt x="429" y="66"/>
                  <a:pt x="429" y="66"/>
                </a:cubicBezTo>
                <a:cubicBezTo>
                  <a:pt x="429" y="67"/>
                  <a:pt x="429" y="67"/>
                  <a:pt x="429" y="67"/>
                </a:cubicBezTo>
                <a:cubicBezTo>
                  <a:pt x="424" y="67"/>
                  <a:pt x="419" y="67"/>
                  <a:pt x="414" y="67"/>
                </a:cubicBezTo>
                <a:cubicBezTo>
                  <a:pt x="421" y="68"/>
                  <a:pt x="431" y="68"/>
                  <a:pt x="436" y="67"/>
                </a:cubicBezTo>
                <a:cubicBezTo>
                  <a:pt x="434" y="67"/>
                  <a:pt x="431" y="67"/>
                  <a:pt x="429" y="66"/>
                </a:cubicBezTo>
                <a:cubicBezTo>
                  <a:pt x="440" y="66"/>
                  <a:pt x="453" y="66"/>
                  <a:pt x="465" y="66"/>
                </a:cubicBezTo>
                <a:cubicBezTo>
                  <a:pt x="463" y="65"/>
                  <a:pt x="459" y="66"/>
                  <a:pt x="456" y="65"/>
                </a:cubicBezTo>
                <a:cubicBezTo>
                  <a:pt x="457" y="65"/>
                  <a:pt x="457" y="65"/>
                  <a:pt x="457" y="65"/>
                </a:cubicBezTo>
                <a:cubicBezTo>
                  <a:pt x="455" y="66"/>
                  <a:pt x="453" y="64"/>
                  <a:pt x="451" y="65"/>
                </a:cubicBezTo>
                <a:cubicBezTo>
                  <a:pt x="441" y="65"/>
                  <a:pt x="428" y="65"/>
                  <a:pt x="415" y="65"/>
                </a:cubicBezTo>
                <a:cubicBezTo>
                  <a:pt x="414" y="64"/>
                  <a:pt x="414" y="64"/>
                  <a:pt x="414" y="64"/>
                </a:cubicBezTo>
                <a:cubicBezTo>
                  <a:pt x="413" y="64"/>
                  <a:pt x="413" y="65"/>
                  <a:pt x="411" y="65"/>
                </a:cubicBezTo>
                <a:cubicBezTo>
                  <a:pt x="410" y="63"/>
                  <a:pt x="409" y="66"/>
                  <a:pt x="407" y="64"/>
                </a:cubicBezTo>
                <a:cubicBezTo>
                  <a:pt x="407" y="64"/>
                  <a:pt x="407" y="64"/>
                  <a:pt x="407" y="64"/>
                </a:cubicBezTo>
                <a:cubicBezTo>
                  <a:pt x="403" y="65"/>
                  <a:pt x="397" y="65"/>
                  <a:pt x="393" y="64"/>
                </a:cubicBezTo>
                <a:cubicBezTo>
                  <a:pt x="373" y="64"/>
                  <a:pt x="373" y="64"/>
                  <a:pt x="373" y="64"/>
                </a:cubicBezTo>
                <a:cubicBezTo>
                  <a:pt x="371" y="65"/>
                  <a:pt x="367" y="65"/>
                  <a:pt x="365" y="64"/>
                </a:cubicBezTo>
                <a:cubicBezTo>
                  <a:pt x="367" y="64"/>
                  <a:pt x="367" y="64"/>
                  <a:pt x="367" y="64"/>
                </a:cubicBezTo>
                <a:cubicBezTo>
                  <a:pt x="363" y="64"/>
                  <a:pt x="359" y="63"/>
                  <a:pt x="356" y="64"/>
                </a:cubicBezTo>
                <a:cubicBezTo>
                  <a:pt x="347" y="64"/>
                  <a:pt x="338" y="65"/>
                  <a:pt x="330" y="63"/>
                </a:cubicBezTo>
                <a:cubicBezTo>
                  <a:pt x="344" y="62"/>
                  <a:pt x="354" y="64"/>
                  <a:pt x="368" y="62"/>
                </a:cubicBezTo>
                <a:cubicBezTo>
                  <a:pt x="335" y="62"/>
                  <a:pt x="335" y="62"/>
                  <a:pt x="335" y="62"/>
                </a:cubicBezTo>
                <a:cubicBezTo>
                  <a:pt x="345" y="61"/>
                  <a:pt x="357" y="61"/>
                  <a:pt x="368" y="61"/>
                </a:cubicBezTo>
                <a:cubicBezTo>
                  <a:pt x="369" y="61"/>
                  <a:pt x="369" y="60"/>
                  <a:pt x="370" y="61"/>
                </a:cubicBezTo>
                <a:cubicBezTo>
                  <a:pt x="371" y="59"/>
                  <a:pt x="375" y="60"/>
                  <a:pt x="378" y="60"/>
                </a:cubicBezTo>
                <a:cubicBezTo>
                  <a:pt x="375" y="61"/>
                  <a:pt x="375" y="61"/>
                  <a:pt x="375" y="61"/>
                </a:cubicBezTo>
                <a:cubicBezTo>
                  <a:pt x="382" y="61"/>
                  <a:pt x="391" y="61"/>
                  <a:pt x="399" y="61"/>
                </a:cubicBezTo>
                <a:cubicBezTo>
                  <a:pt x="400" y="60"/>
                  <a:pt x="400" y="60"/>
                  <a:pt x="400" y="60"/>
                </a:cubicBezTo>
                <a:cubicBezTo>
                  <a:pt x="402" y="59"/>
                  <a:pt x="404" y="61"/>
                  <a:pt x="406" y="60"/>
                </a:cubicBezTo>
                <a:cubicBezTo>
                  <a:pt x="406" y="60"/>
                  <a:pt x="406" y="60"/>
                  <a:pt x="406" y="60"/>
                </a:cubicBezTo>
                <a:cubicBezTo>
                  <a:pt x="426" y="61"/>
                  <a:pt x="450" y="60"/>
                  <a:pt x="471" y="60"/>
                </a:cubicBezTo>
                <a:cubicBezTo>
                  <a:pt x="453" y="59"/>
                  <a:pt x="433" y="59"/>
                  <a:pt x="415" y="59"/>
                </a:cubicBezTo>
                <a:cubicBezTo>
                  <a:pt x="415" y="59"/>
                  <a:pt x="415" y="59"/>
                  <a:pt x="415" y="59"/>
                </a:cubicBezTo>
                <a:cubicBezTo>
                  <a:pt x="414" y="59"/>
                  <a:pt x="414" y="59"/>
                  <a:pt x="414" y="59"/>
                </a:cubicBezTo>
                <a:cubicBezTo>
                  <a:pt x="410" y="57"/>
                  <a:pt x="407" y="61"/>
                  <a:pt x="403" y="59"/>
                </a:cubicBezTo>
                <a:cubicBezTo>
                  <a:pt x="396" y="61"/>
                  <a:pt x="390" y="57"/>
                  <a:pt x="383" y="59"/>
                </a:cubicBezTo>
                <a:cubicBezTo>
                  <a:pt x="381" y="58"/>
                  <a:pt x="381" y="58"/>
                  <a:pt x="381" y="58"/>
                </a:cubicBezTo>
                <a:cubicBezTo>
                  <a:pt x="393" y="57"/>
                  <a:pt x="403" y="59"/>
                  <a:pt x="414" y="58"/>
                </a:cubicBezTo>
                <a:cubicBezTo>
                  <a:pt x="404" y="57"/>
                  <a:pt x="404" y="57"/>
                  <a:pt x="404" y="57"/>
                </a:cubicBezTo>
                <a:cubicBezTo>
                  <a:pt x="403" y="57"/>
                  <a:pt x="399" y="58"/>
                  <a:pt x="399" y="56"/>
                </a:cubicBezTo>
                <a:cubicBezTo>
                  <a:pt x="381" y="55"/>
                  <a:pt x="381" y="55"/>
                  <a:pt x="381" y="55"/>
                </a:cubicBezTo>
                <a:cubicBezTo>
                  <a:pt x="380" y="55"/>
                  <a:pt x="379" y="55"/>
                  <a:pt x="379" y="54"/>
                </a:cubicBezTo>
                <a:cubicBezTo>
                  <a:pt x="380" y="54"/>
                  <a:pt x="381" y="54"/>
                  <a:pt x="382" y="54"/>
                </a:cubicBezTo>
                <a:cubicBezTo>
                  <a:pt x="382" y="54"/>
                  <a:pt x="382" y="54"/>
                  <a:pt x="382" y="54"/>
                </a:cubicBezTo>
                <a:cubicBezTo>
                  <a:pt x="382" y="54"/>
                  <a:pt x="381" y="54"/>
                  <a:pt x="381" y="54"/>
                </a:cubicBezTo>
                <a:cubicBezTo>
                  <a:pt x="383" y="54"/>
                  <a:pt x="383" y="54"/>
                  <a:pt x="383" y="54"/>
                </a:cubicBezTo>
                <a:cubicBezTo>
                  <a:pt x="383" y="54"/>
                  <a:pt x="383" y="54"/>
                  <a:pt x="382" y="54"/>
                </a:cubicBezTo>
                <a:cubicBezTo>
                  <a:pt x="383" y="54"/>
                  <a:pt x="383" y="54"/>
                  <a:pt x="383" y="54"/>
                </a:cubicBezTo>
                <a:cubicBezTo>
                  <a:pt x="384" y="54"/>
                  <a:pt x="387" y="53"/>
                  <a:pt x="388" y="54"/>
                </a:cubicBezTo>
                <a:cubicBezTo>
                  <a:pt x="388" y="54"/>
                  <a:pt x="388" y="54"/>
                  <a:pt x="388" y="54"/>
                </a:cubicBezTo>
                <a:cubicBezTo>
                  <a:pt x="426" y="54"/>
                  <a:pt x="426" y="54"/>
                  <a:pt x="426" y="54"/>
                </a:cubicBezTo>
                <a:cubicBezTo>
                  <a:pt x="425" y="53"/>
                  <a:pt x="425" y="53"/>
                  <a:pt x="425" y="53"/>
                </a:cubicBezTo>
                <a:cubicBezTo>
                  <a:pt x="407" y="52"/>
                  <a:pt x="386" y="52"/>
                  <a:pt x="368" y="51"/>
                </a:cubicBezTo>
                <a:cubicBezTo>
                  <a:pt x="366" y="51"/>
                  <a:pt x="360" y="51"/>
                  <a:pt x="362" y="49"/>
                </a:cubicBezTo>
                <a:cubicBezTo>
                  <a:pt x="364" y="50"/>
                  <a:pt x="365" y="48"/>
                  <a:pt x="367" y="49"/>
                </a:cubicBezTo>
                <a:cubicBezTo>
                  <a:pt x="366" y="49"/>
                  <a:pt x="366" y="49"/>
                  <a:pt x="366" y="49"/>
                </a:cubicBezTo>
                <a:cubicBezTo>
                  <a:pt x="367" y="49"/>
                  <a:pt x="367" y="49"/>
                  <a:pt x="367" y="49"/>
                </a:cubicBezTo>
                <a:cubicBezTo>
                  <a:pt x="367" y="49"/>
                  <a:pt x="367" y="49"/>
                  <a:pt x="367" y="49"/>
                </a:cubicBezTo>
                <a:cubicBezTo>
                  <a:pt x="368" y="49"/>
                  <a:pt x="368" y="49"/>
                  <a:pt x="368" y="49"/>
                </a:cubicBezTo>
                <a:cubicBezTo>
                  <a:pt x="383" y="49"/>
                  <a:pt x="383" y="49"/>
                  <a:pt x="383" y="49"/>
                </a:cubicBezTo>
                <a:cubicBezTo>
                  <a:pt x="387" y="48"/>
                  <a:pt x="387" y="48"/>
                  <a:pt x="387" y="48"/>
                </a:cubicBezTo>
                <a:cubicBezTo>
                  <a:pt x="381" y="48"/>
                  <a:pt x="375" y="48"/>
                  <a:pt x="369" y="48"/>
                </a:cubicBezTo>
                <a:cubicBezTo>
                  <a:pt x="368" y="47"/>
                  <a:pt x="368" y="47"/>
                  <a:pt x="368" y="47"/>
                </a:cubicBezTo>
                <a:cubicBezTo>
                  <a:pt x="372" y="46"/>
                  <a:pt x="378" y="47"/>
                  <a:pt x="381" y="46"/>
                </a:cubicBezTo>
                <a:cubicBezTo>
                  <a:pt x="376" y="45"/>
                  <a:pt x="373" y="46"/>
                  <a:pt x="368" y="46"/>
                </a:cubicBezTo>
                <a:cubicBezTo>
                  <a:pt x="368" y="45"/>
                  <a:pt x="368" y="45"/>
                  <a:pt x="368" y="45"/>
                </a:cubicBezTo>
                <a:cubicBezTo>
                  <a:pt x="368" y="45"/>
                  <a:pt x="369" y="45"/>
                  <a:pt x="370" y="45"/>
                </a:cubicBezTo>
                <a:cubicBezTo>
                  <a:pt x="372" y="43"/>
                  <a:pt x="375" y="44"/>
                  <a:pt x="378" y="44"/>
                </a:cubicBezTo>
                <a:cubicBezTo>
                  <a:pt x="382" y="44"/>
                  <a:pt x="385" y="44"/>
                  <a:pt x="388" y="44"/>
                </a:cubicBezTo>
                <a:cubicBezTo>
                  <a:pt x="391" y="43"/>
                  <a:pt x="397" y="44"/>
                  <a:pt x="400" y="44"/>
                </a:cubicBezTo>
                <a:cubicBezTo>
                  <a:pt x="400" y="44"/>
                  <a:pt x="399" y="44"/>
                  <a:pt x="399" y="44"/>
                </a:cubicBezTo>
                <a:cubicBezTo>
                  <a:pt x="400" y="43"/>
                  <a:pt x="400" y="42"/>
                  <a:pt x="402" y="42"/>
                </a:cubicBezTo>
                <a:cubicBezTo>
                  <a:pt x="403" y="42"/>
                  <a:pt x="404" y="42"/>
                  <a:pt x="404" y="43"/>
                </a:cubicBezTo>
                <a:cubicBezTo>
                  <a:pt x="405" y="43"/>
                  <a:pt x="407" y="43"/>
                  <a:pt x="408" y="43"/>
                </a:cubicBezTo>
                <a:cubicBezTo>
                  <a:pt x="408" y="42"/>
                  <a:pt x="408" y="42"/>
                  <a:pt x="408" y="42"/>
                </a:cubicBezTo>
                <a:cubicBezTo>
                  <a:pt x="409" y="43"/>
                  <a:pt x="411" y="42"/>
                  <a:pt x="412" y="43"/>
                </a:cubicBezTo>
                <a:cubicBezTo>
                  <a:pt x="412" y="43"/>
                  <a:pt x="412" y="43"/>
                  <a:pt x="412" y="43"/>
                </a:cubicBezTo>
                <a:cubicBezTo>
                  <a:pt x="419" y="43"/>
                  <a:pt x="428" y="44"/>
                  <a:pt x="435" y="43"/>
                </a:cubicBezTo>
                <a:cubicBezTo>
                  <a:pt x="437" y="43"/>
                  <a:pt x="445" y="43"/>
                  <a:pt x="450" y="43"/>
                </a:cubicBezTo>
                <a:cubicBezTo>
                  <a:pt x="451" y="42"/>
                  <a:pt x="451" y="42"/>
                  <a:pt x="451" y="42"/>
                </a:cubicBezTo>
                <a:cubicBezTo>
                  <a:pt x="435" y="42"/>
                  <a:pt x="435" y="42"/>
                  <a:pt x="435" y="42"/>
                </a:cubicBezTo>
                <a:cubicBezTo>
                  <a:pt x="434" y="42"/>
                  <a:pt x="434" y="42"/>
                  <a:pt x="434" y="42"/>
                </a:cubicBezTo>
                <a:cubicBezTo>
                  <a:pt x="424" y="42"/>
                  <a:pt x="424" y="42"/>
                  <a:pt x="424" y="42"/>
                </a:cubicBezTo>
                <a:cubicBezTo>
                  <a:pt x="414" y="40"/>
                  <a:pt x="402" y="40"/>
                  <a:pt x="391" y="40"/>
                </a:cubicBezTo>
                <a:cubicBezTo>
                  <a:pt x="385" y="39"/>
                  <a:pt x="379" y="39"/>
                  <a:pt x="373" y="38"/>
                </a:cubicBezTo>
                <a:cubicBezTo>
                  <a:pt x="380" y="36"/>
                  <a:pt x="388" y="37"/>
                  <a:pt x="396" y="36"/>
                </a:cubicBezTo>
                <a:cubicBezTo>
                  <a:pt x="390" y="35"/>
                  <a:pt x="382" y="36"/>
                  <a:pt x="376" y="35"/>
                </a:cubicBezTo>
                <a:cubicBezTo>
                  <a:pt x="402" y="35"/>
                  <a:pt x="431" y="37"/>
                  <a:pt x="459" y="36"/>
                </a:cubicBezTo>
                <a:cubicBezTo>
                  <a:pt x="460" y="35"/>
                  <a:pt x="460" y="35"/>
                  <a:pt x="460" y="35"/>
                </a:cubicBezTo>
                <a:cubicBezTo>
                  <a:pt x="452" y="34"/>
                  <a:pt x="443" y="35"/>
                  <a:pt x="435" y="34"/>
                </a:cubicBezTo>
                <a:cubicBezTo>
                  <a:pt x="435" y="33"/>
                  <a:pt x="435" y="33"/>
                  <a:pt x="435" y="33"/>
                </a:cubicBezTo>
                <a:cubicBezTo>
                  <a:pt x="445" y="33"/>
                  <a:pt x="445" y="33"/>
                  <a:pt x="445" y="33"/>
                </a:cubicBezTo>
                <a:cubicBezTo>
                  <a:pt x="429" y="32"/>
                  <a:pt x="414" y="31"/>
                  <a:pt x="397" y="32"/>
                </a:cubicBezTo>
                <a:cubicBezTo>
                  <a:pt x="395" y="31"/>
                  <a:pt x="393" y="31"/>
                  <a:pt x="391" y="30"/>
                </a:cubicBezTo>
                <a:cubicBezTo>
                  <a:pt x="410" y="30"/>
                  <a:pt x="428" y="32"/>
                  <a:pt x="445" y="31"/>
                </a:cubicBezTo>
                <a:cubicBezTo>
                  <a:pt x="439" y="31"/>
                  <a:pt x="434" y="30"/>
                  <a:pt x="428" y="30"/>
                </a:cubicBezTo>
                <a:cubicBezTo>
                  <a:pt x="426" y="30"/>
                  <a:pt x="426" y="30"/>
                  <a:pt x="426" y="30"/>
                </a:cubicBezTo>
                <a:cubicBezTo>
                  <a:pt x="428" y="29"/>
                  <a:pt x="428" y="29"/>
                  <a:pt x="428" y="29"/>
                </a:cubicBezTo>
                <a:cubicBezTo>
                  <a:pt x="449" y="29"/>
                  <a:pt x="449" y="29"/>
                  <a:pt x="449" y="29"/>
                </a:cubicBezTo>
                <a:cubicBezTo>
                  <a:pt x="449" y="29"/>
                  <a:pt x="449" y="29"/>
                  <a:pt x="449" y="29"/>
                </a:cubicBezTo>
                <a:cubicBezTo>
                  <a:pt x="432" y="28"/>
                  <a:pt x="415" y="28"/>
                  <a:pt x="398" y="27"/>
                </a:cubicBezTo>
                <a:cubicBezTo>
                  <a:pt x="399" y="26"/>
                  <a:pt x="399" y="26"/>
                  <a:pt x="399" y="26"/>
                </a:cubicBezTo>
                <a:cubicBezTo>
                  <a:pt x="417" y="24"/>
                  <a:pt x="432" y="30"/>
                  <a:pt x="449" y="27"/>
                </a:cubicBezTo>
                <a:cubicBezTo>
                  <a:pt x="444" y="26"/>
                  <a:pt x="440" y="27"/>
                  <a:pt x="436" y="26"/>
                </a:cubicBezTo>
                <a:cubicBezTo>
                  <a:pt x="445" y="26"/>
                  <a:pt x="455" y="25"/>
                  <a:pt x="464" y="25"/>
                </a:cubicBezTo>
                <a:cubicBezTo>
                  <a:pt x="463" y="23"/>
                  <a:pt x="471" y="25"/>
                  <a:pt x="474" y="23"/>
                </a:cubicBezTo>
                <a:cubicBezTo>
                  <a:pt x="461" y="23"/>
                  <a:pt x="447" y="23"/>
                  <a:pt x="435" y="22"/>
                </a:cubicBezTo>
                <a:cubicBezTo>
                  <a:pt x="438" y="21"/>
                  <a:pt x="441" y="21"/>
                  <a:pt x="444" y="21"/>
                </a:cubicBezTo>
                <a:cubicBezTo>
                  <a:pt x="443" y="21"/>
                  <a:pt x="443" y="21"/>
                  <a:pt x="443" y="20"/>
                </a:cubicBezTo>
                <a:cubicBezTo>
                  <a:pt x="443" y="20"/>
                  <a:pt x="443" y="20"/>
                  <a:pt x="443" y="20"/>
                </a:cubicBezTo>
                <a:cubicBezTo>
                  <a:pt x="452" y="20"/>
                  <a:pt x="460" y="21"/>
                  <a:pt x="468" y="19"/>
                </a:cubicBezTo>
                <a:cubicBezTo>
                  <a:pt x="464" y="19"/>
                  <a:pt x="460" y="19"/>
                  <a:pt x="457" y="18"/>
                </a:cubicBezTo>
                <a:cubicBezTo>
                  <a:pt x="457" y="18"/>
                  <a:pt x="458" y="17"/>
                  <a:pt x="458" y="17"/>
                </a:cubicBezTo>
                <a:cubicBezTo>
                  <a:pt x="457" y="17"/>
                  <a:pt x="455" y="17"/>
                  <a:pt x="454" y="16"/>
                </a:cubicBezTo>
                <a:cubicBezTo>
                  <a:pt x="455" y="15"/>
                  <a:pt x="455" y="15"/>
                  <a:pt x="455" y="15"/>
                </a:cubicBezTo>
                <a:cubicBezTo>
                  <a:pt x="459" y="17"/>
                  <a:pt x="463" y="15"/>
                  <a:pt x="467" y="15"/>
                </a:cubicBezTo>
                <a:cubicBezTo>
                  <a:pt x="446" y="13"/>
                  <a:pt x="446" y="13"/>
                  <a:pt x="446" y="13"/>
                </a:cubicBezTo>
                <a:cubicBezTo>
                  <a:pt x="457" y="13"/>
                  <a:pt x="467" y="13"/>
                  <a:pt x="478" y="13"/>
                </a:cubicBezTo>
                <a:close/>
                <a:moveTo>
                  <a:pt x="20" y="46"/>
                </a:moveTo>
                <a:cubicBezTo>
                  <a:pt x="22" y="46"/>
                  <a:pt x="22" y="46"/>
                  <a:pt x="22" y="46"/>
                </a:cubicBezTo>
                <a:cubicBezTo>
                  <a:pt x="22" y="46"/>
                  <a:pt x="22" y="46"/>
                  <a:pt x="22" y="46"/>
                </a:cubicBezTo>
                <a:lnTo>
                  <a:pt x="20" y="46"/>
                </a:lnTo>
                <a:close/>
                <a:moveTo>
                  <a:pt x="224" y="74"/>
                </a:moveTo>
                <a:cubicBezTo>
                  <a:pt x="214" y="74"/>
                  <a:pt x="214" y="74"/>
                  <a:pt x="214" y="74"/>
                </a:cubicBezTo>
                <a:cubicBezTo>
                  <a:pt x="213" y="74"/>
                  <a:pt x="213" y="74"/>
                  <a:pt x="212" y="74"/>
                </a:cubicBezTo>
                <a:cubicBezTo>
                  <a:pt x="214" y="74"/>
                  <a:pt x="214" y="74"/>
                  <a:pt x="214" y="74"/>
                </a:cubicBezTo>
                <a:cubicBezTo>
                  <a:pt x="216" y="74"/>
                  <a:pt x="217" y="73"/>
                  <a:pt x="218" y="73"/>
                </a:cubicBezTo>
                <a:cubicBezTo>
                  <a:pt x="234" y="73"/>
                  <a:pt x="234" y="73"/>
                  <a:pt x="234" y="73"/>
                </a:cubicBezTo>
                <a:cubicBezTo>
                  <a:pt x="234" y="73"/>
                  <a:pt x="234" y="73"/>
                  <a:pt x="235" y="73"/>
                </a:cubicBezTo>
                <a:cubicBezTo>
                  <a:pt x="234" y="73"/>
                  <a:pt x="234" y="73"/>
                  <a:pt x="234" y="73"/>
                </a:cubicBezTo>
                <a:cubicBezTo>
                  <a:pt x="230" y="73"/>
                  <a:pt x="227" y="73"/>
                  <a:pt x="224" y="74"/>
                </a:cubicBezTo>
                <a:close/>
                <a:moveTo>
                  <a:pt x="380" y="69"/>
                </a:moveTo>
                <a:cubicBezTo>
                  <a:pt x="379" y="69"/>
                  <a:pt x="378" y="69"/>
                  <a:pt x="377" y="69"/>
                </a:cubicBezTo>
                <a:cubicBezTo>
                  <a:pt x="377" y="69"/>
                  <a:pt x="379" y="69"/>
                  <a:pt x="380" y="69"/>
                </a:cubicBezTo>
                <a:close/>
                <a:moveTo>
                  <a:pt x="367" y="70"/>
                </a:moveTo>
                <a:cubicBezTo>
                  <a:pt x="364" y="70"/>
                  <a:pt x="364" y="70"/>
                  <a:pt x="364" y="70"/>
                </a:cubicBezTo>
                <a:cubicBezTo>
                  <a:pt x="364" y="70"/>
                  <a:pt x="364" y="70"/>
                  <a:pt x="364" y="70"/>
                </a:cubicBezTo>
                <a:cubicBezTo>
                  <a:pt x="364" y="70"/>
                  <a:pt x="364" y="70"/>
                  <a:pt x="364" y="70"/>
                </a:cubicBezTo>
                <a:cubicBezTo>
                  <a:pt x="365" y="70"/>
                  <a:pt x="366" y="69"/>
                  <a:pt x="367" y="70"/>
                </a:cubicBezTo>
                <a:close/>
                <a:moveTo>
                  <a:pt x="415" y="11"/>
                </a:moveTo>
                <a:cubicBezTo>
                  <a:pt x="410" y="11"/>
                  <a:pt x="410" y="11"/>
                  <a:pt x="410" y="11"/>
                </a:cubicBezTo>
                <a:cubicBezTo>
                  <a:pt x="411" y="11"/>
                  <a:pt x="413" y="11"/>
                  <a:pt x="415" y="11"/>
                </a:cubicBezTo>
                <a:cubicBezTo>
                  <a:pt x="419" y="11"/>
                  <a:pt x="419" y="11"/>
                  <a:pt x="419" y="11"/>
                </a:cubicBezTo>
                <a:cubicBezTo>
                  <a:pt x="417" y="12"/>
                  <a:pt x="416" y="11"/>
                  <a:pt x="415" y="11"/>
                </a:cubicBezTo>
                <a:close/>
                <a:moveTo>
                  <a:pt x="422" y="12"/>
                </a:moveTo>
                <a:cubicBezTo>
                  <a:pt x="428" y="12"/>
                  <a:pt x="433" y="12"/>
                  <a:pt x="439" y="13"/>
                </a:cubicBezTo>
                <a:cubicBezTo>
                  <a:pt x="433" y="12"/>
                  <a:pt x="428" y="12"/>
                  <a:pt x="422" y="12"/>
                </a:cubicBezTo>
                <a:close/>
              </a:path>
            </a:pathLst>
          </a:custGeom>
          <a:solidFill>
            <a:srgbClr val="2C3C5E"/>
          </a:solidFill>
          <a:ln>
            <a:noFill/>
          </a:ln>
        </p:spPr>
        <p:txBody>
          <a:bodyPr vert="horz" wrap="square" lIns="91440" tIns="45720" rIns="91440" bIns="45720" numCol="1" anchor="t" anchorCtr="0" compatLnSpc="1"/>
          <a:lstStyle/>
          <a:p>
            <a:pPr lvl="0"/>
            <a:endParaRPr lang="zh-CN" altLang="en-US" dirty="0"/>
          </a:p>
        </p:txBody>
      </p:sp>
      <p:sp>
        <p:nvSpPr>
          <p:cNvPr id="8" name="矩形 7"/>
          <p:cNvSpPr/>
          <p:nvPr/>
        </p:nvSpPr>
        <p:spPr>
          <a:xfrm>
            <a:off x="4069001" y="361889"/>
            <a:ext cx="2468880" cy="398780"/>
          </a:xfrm>
          <a:prstGeom prst="rect">
            <a:avLst/>
          </a:prstGeom>
        </p:spPr>
        <p:txBody>
          <a:bodyPr wrap="none">
            <a:spAutoFit/>
          </a:bodyPr>
          <a:lstStyle/>
          <a:p>
            <a:pPr algn="l"/>
            <a:r>
              <a:rPr lang="zh-CN" altLang="en-US" sz="2000" dirty="0">
                <a:solidFill>
                  <a:schemeClr val="bg1"/>
                </a:solidFill>
                <a:latin typeface="宋体" panose="02010600030101010101" pitchFamily="2" charset="-122"/>
                <a:ea typeface="宋体" panose="02010600030101010101" pitchFamily="2" charset="-122"/>
              </a:rPr>
              <a:t>一、创新及创新精神</a:t>
            </a:r>
            <a:endParaRPr lang="zh-CN" altLang="en-US" sz="2000" dirty="0">
              <a:solidFill>
                <a:schemeClr val="bg1"/>
              </a:solidFill>
              <a:latin typeface="宋体" panose="02010600030101010101" pitchFamily="2" charset="-122"/>
              <a:ea typeface="宋体" panose="02010600030101010101" pitchFamily="2" charset="-122"/>
            </a:endParaRPr>
          </a:p>
        </p:txBody>
      </p:sp>
      <p:sp>
        <p:nvSpPr>
          <p:cNvPr id="54" name="文本框 53"/>
          <p:cNvSpPr txBox="1"/>
          <p:nvPr/>
        </p:nvSpPr>
        <p:spPr>
          <a:xfrm>
            <a:off x="6046470" y="1522730"/>
            <a:ext cx="5734050" cy="4246245"/>
          </a:xfrm>
          <a:prstGeom prst="rect">
            <a:avLst/>
          </a:prstGeom>
          <a:noFill/>
        </p:spPr>
        <p:txBody>
          <a:bodyPr wrap="square" rtlCol="0">
            <a:spAutoFit/>
          </a:bodyPr>
          <a:lstStyle/>
          <a:p>
            <a:pPr fontAlgn="auto">
              <a:lnSpc>
                <a:spcPct val="150000"/>
              </a:lnSpc>
            </a:pPr>
            <a:r>
              <a:rPr lang="en-US" altLang="zh-CN" dirty="0">
                <a:solidFill>
                  <a:schemeClr val="bg2">
                    <a:lumMod val="10000"/>
                  </a:schemeClr>
                </a:solidFill>
                <a:latin typeface="宋体" panose="02010600030101010101" pitchFamily="2" charset="-122"/>
                <a:ea typeface="宋体" panose="02010600030101010101" pitchFamily="2" charset="-122"/>
                <a:sym typeface="+mn-ea"/>
              </a:rPr>
              <a:t>创新是指以现有的思维模式提出有别于常规或常人思路的见解为导向，利用现有的知识和物质，在特定的环境中，本着理想化需要或为满足社会需求，而改进或创造新的事物（包括产品、方法、元素、路径、环境），并能获得一定有益效果的行为。</a:t>
            </a:r>
            <a:endParaRPr lang="en-US" altLang="zh-CN" dirty="0">
              <a:solidFill>
                <a:schemeClr val="bg2">
                  <a:lumMod val="10000"/>
                </a:schemeClr>
              </a:solidFill>
              <a:latin typeface="宋体" panose="02010600030101010101" pitchFamily="2" charset="-122"/>
              <a:ea typeface="宋体" panose="02010600030101010101" pitchFamily="2" charset="-122"/>
              <a:sym typeface="+mn-ea"/>
            </a:endParaRPr>
          </a:p>
          <a:p>
            <a:pPr fontAlgn="auto">
              <a:lnSpc>
                <a:spcPct val="150000"/>
              </a:lnSpc>
            </a:pPr>
            <a:r>
              <a:rPr lang="en-US" altLang="zh-CN" dirty="0">
                <a:solidFill>
                  <a:schemeClr val="bg2">
                    <a:lumMod val="10000"/>
                  </a:schemeClr>
                </a:solidFill>
                <a:latin typeface="宋体" panose="02010600030101010101" pitchFamily="2" charset="-122"/>
                <a:ea typeface="宋体" panose="02010600030101010101" pitchFamily="2" charset="-122"/>
                <a:sym typeface="+mn-ea"/>
              </a:rPr>
              <a:t>创新精神是指要具有能够综合运用已有的知识、信息、技能和方法，提出新方法、新观点的思维能力和进行发明创造、改革、革新的意志、信心、勇气和智慧。创新精神是一个国家和民族发展的不竭动力，也是一个现代人应该具备的素质。</a:t>
            </a:r>
            <a:endParaRPr lang="en-US" altLang="zh-CN" dirty="0">
              <a:solidFill>
                <a:schemeClr val="bg2">
                  <a:lumMod val="10000"/>
                </a:schemeClr>
              </a:solidFill>
              <a:latin typeface="宋体" panose="02010600030101010101" pitchFamily="2" charset="-122"/>
              <a:ea typeface="宋体" panose="02010600030101010101" pitchFamily="2" charset="-122"/>
              <a:sym typeface="+mn-ea"/>
            </a:endParaRPr>
          </a:p>
        </p:txBody>
      </p:sp>
      <p:pic>
        <p:nvPicPr>
          <p:cNvPr id="122" name="图片 121"/>
          <p:cNvPicPr/>
          <p:nvPr/>
        </p:nvPicPr>
        <p:blipFill>
          <a:blip r:embed="rId1"/>
          <a:stretch>
            <a:fillRect/>
          </a:stretch>
        </p:blipFill>
        <p:spPr>
          <a:xfrm>
            <a:off x="536575" y="1721485"/>
            <a:ext cx="5311775" cy="3848735"/>
          </a:xfrm>
          <a:prstGeom prst="rect">
            <a:avLst/>
          </a:prstGeom>
          <a:noFill/>
          <a:ln w="9525">
            <a:noFill/>
          </a:ln>
        </p:spPr>
      </p:pic>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192"/>
          <p:cNvSpPr>
            <a:spLocks noEditPoints="1"/>
          </p:cNvSpPr>
          <p:nvPr/>
        </p:nvSpPr>
        <p:spPr bwMode="auto">
          <a:xfrm rot="10800000" flipH="1" flipV="1">
            <a:off x="3148965" y="269875"/>
            <a:ext cx="4880610" cy="582295"/>
          </a:xfrm>
          <a:custGeom>
            <a:avLst/>
            <a:gdLst>
              <a:gd name="T0" fmla="*/ 460 w 478"/>
              <a:gd name="T1" fmla="*/ 10 h 77"/>
              <a:gd name="T2" fmla="*/ 130 w 478"/>
              <a:gd name="T3" fmla="*/ 3 h 77"/>
              <a:gd name="T4" fmla="*/ 95 w 478"/>
              <a:gd name="T5" fmla="*/ 2 h 77"/>
              <a:gd name="T6" fmla="*/ 5 w 478"/>
              <a:gd name="T7" fmla="*/ 5 h 77"/>
              <a:gd name="T8" fmla="*/ 0 w 478"/>
              <a:gd name="T9" fmla="*/ 9 h 77"/>
              <a:gd name="T10" fmla="*/ 1 w 478"/>
              <a:gd name="T11" fmla="*/ 17 h 77"/>
              <a:gd name="T12" fmla="*/ 2 w 478"/>
              <a:gd name="T13" fmla="*/ 20 h 77"/>
              <a:gd name="T14" fmla="*/ 2 w 478"/>
              <a:gd name="T15" fmla="*/ 25 h 77"/>
              <a:gd name="T16" fmla="*/ 11 w 478"/>
              <a:gd name="T17" fmla="*/ 26 h 77"/>
              <a:gd name="T18" fmla="*/ 14 w 478"/>
              <a:gd name="T19" fmla="*/ 35 h 77"/>
              <a:gd name="T20" fmla="*/ 12 w 478"/>
              <a:gd name="T21" fmla="*/ 40 h 77"/>
              <a:gd name="T22" fmla="*/ 18 w 478"/>
              <a:gd name="T23" fmla="*/ 41 h 77"/>
              <a:gd name="T24" fmla="*/ 20 w 478"/>
              <a:gd name="T25" fmla="*/ 46 h 77"/>
              <a:gd name="T26" fmla="*/ 16 w 478"/>
              <a:gd name="T27" fmla="*/ 49 h 77"/>
              <a:gd name="T28" fmla="*/ 30 w 478"/>
              <a:gd name="T29" fmla="*/ 59 h 77"/>
              <a:gd name="T30" fmla="*/ 17 w 478"/>
              <a:gd name="T31" fmla="*/ 63 h 77"/>
              <a:gd name="T32" fmla="*/ 161 w 478"/>
              <a:gd name="T33" fmla="*/ 76 h 77"/>
              <a:gd name="T34" fmla="*/ 311 w 478"/>
              <a:gd name="T35" fmla="*/ 74 h 77"/>
              <a:gd name="T36" fmla="*/ 401 w 478"/>
              <a:gd name="T37" fmla="*/ 73 h 77"/>
              <a:gd name="T38" fmla="*/ 368 w 478"/>
              <a:gd name="T39" fmla="*/ 70 h 77"/>
              <a:gd name="T40" fmla="*/ 372 w 478"/>
              <a:gd name="T41" fmla="*/ 68 h 77"/>
              <a:gd name="T42" fmla="*/ 372 w 478"/>
              <a:gd name="T43" fmla="*/ 66 h 77"/>
              <a:gd name="T44" fmla="*/ 412 w 478"/>
              <a:gd name="T45" fmla="*/ 66 h 77"/>
              <a:gd name="T46" fmla="*/ 429 w 478"/>
              <a:gd name="T47" fmla="*/ 66 h 77"/>
              <a:gd name="T48" fmla="*/ 415 w 478"/>
              <a:gd name="T49" fmla="*/ 65 h 77"/>
              <a:gd name="T50" fmla="*/ 393 w 478"/>
              <a:gd name="T51" fmla="*/ 64 h 77"/>
              <a:gd name="T52" fmla="*/ 330 w 478"/>
              <a:gd name="T53" fmla="*/ 63 h 77"/>
              <a:gd name="T54" fmla="*/ 378 w 478"/>
              <a:gd name="T55" fmla="*/ 60 h 77"/>
              <a:gd name="T56" fmla="*/ 406 w 478"/>
              <a:gd name="T57" fmla="*/ 60 h 77"/>
              <a:gd name="T58" fmla="*/ 403 w 478"/>
              <a:gd name="T59" fmla="*/ 59 h 77"/>
              <a:gd name="T60" fmla="*/ 399 w 478"/>
              <a:gd name="T61" fmla="*/ 56 h 77"/>
              <a:gd name="T62" fmla="*/ 381 w 478"/>
              <a:gd name="T63" fmla="*/ 54 h 77"/>
              <a:gd name="T64" fmla="*/ 388 w 478"/>
              <a:gd name="T65" fmla="*/ 54 h 77"/>
              <a:gd name="T66" fmla="*/ 367 w 478"/>
              <a:gd name="T67" fmla="*/ 49 h 77"/>
              <a:gd name="T68" fmla="*/ 383 w 478"/>
              <a:gd name="T69" fmla="*/ 49 h 77"/>
              <a:gd name="T70" fmla="*/ 368 w 478"/>
              <a:gd name="T71" fmla="*/ 46 h 77"/>
              <a:gd name="T72" fmla="*/ 400 w 478"/>
              <a:gd name="T73" fmla="*/ 44 h 77"/>
              <a:gd name="T74" fmla="*/ 408 w 478"/>
              <a:gd name="T75" fmla="*/ 42 h 77"/>
              <a:gd name="T76" fmla="*/ 451 w 478"/>
              <a:gd name="T77" fmla="*/ 42 h 77"/>
              <a:gd name="T78" fmla="*/ 373 w 478"/>
              <a:gd name="T79" fmla="*/ 38 h 77"/>
              <a:gd name="T80" fmla="*/ 435 w 478"/>
              <a:gd name="T81" fmla="*/ 34 h 77"/>
              <a:gd name="T82" fmla="*/ 445 w 478"/>
              <a:gd name="T83" fmla="*/ 31 h 77"/>
              <a:gd name="T84" fmla="*/ 449 w 478"/>
              <a:gd name="T85" fmla="*/ 29 h 77"/>
              <a:gd name="T86" fmla="*/ 464 w 478"/>
              <a:gd name="T87" fmla="*/ 25 h 77"/>
              <a:gd name="T88" fmla="*/ 443 w 478"/>
              <a:gd name="T89" fmla="*/ 20 h 77"/>
              <a:gd name="T90" fmla="*/ 455 w 478"/>
              <a:gd name="T91" fmla="*/ 15 h 77"/>
              <a:gd name="T92" fmla="*/ 22 w 478"/>
              <a:gd name="T93" fmla="*/ 46 h 77"/>
              <a:gd name="T94" fmla="*/ 212 w 478"/>
              <a:gd name="T95" fmla="*/ 74 h 77"/>
              <a:gd name="T96" fmla="*/ 234 w 478"/>
              <a:gd name="T97" fmla="*/ 73 h 77"/>
              <a:gd name="T98" fmla="*/ 367 w 478"/>
              <a:gd name="T99" fmla="*/ 70 h 77"/>
              <a:gd name="T100" fmla="*/ 415 w 478"/>
              <a:gd name="T101" fmla="*/ 11 h 77"/>
              <a:gd name="T102" fmla="*/ 422 w 478"/>
              <a:gd name="T103" fmla="*/ 12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78" h="77">
                <a:moveTo>
                  <a:pt x="478" y="13"/>
                </a:moveTo>
                <a:cubicBezTo>
                  <a:pt x="472" y="13"/>
                  <a:pt x="468" y="13"/>
                  <a:pt x="462" y="12"/>
                </a:cubicBezTo>
                <a:cubicBezTo>
                  <a:pt x="461" y="11"/>
                  <a:pt x="465" y="12"/>
                  <a:pt x="464" y="11"/>
                </a:cubicBezTo>
                <a:cubicBezTo>
                  <a:pt x="434" y="9"/>
                  <a:pt x="403" y="9"/>
                  <a:pt x="373" y="7"/>
                </a:cubicBezTo>
                <a:cubicBezTo>
                  <a:pt x="402" y="6"/>
                  <a:pt x="431" y="10"/>
                  <a:pt x="460" y="10"/>
                </a:cubicBezTo>
                <a:cubicBezTo>
                  <a:pt x="436" y="6"/>
                  <a:pt x="407" y="7"/>
                  <a:pt x="381" y="5"/>
                </a:cubicBezTo>
                <a:cubicBezTo>
                  <a:pt x="288" y="3"/>
                  <a:pt x="288" y="3"/>
                  <a:pt x="288" y="3"/>
                </a:cubicBezTo>
                <a:cubicBezTo>
                  <a:pt x="222" y="3"/>
                  <a:pt x="222" y="3"/>
                  <a:pt x="222" y="3"/>
                </a:cubicBezTo>
                <a:cubicBezTo>
                  <a:pt x="130" y="4"/>
                  <a:pt x="130" y="4"/>
                  <a:pt x="130" y="4"/>
                </a:cubicBezTo>
                <a:cubicBezTo>
                  <a:pt x="130" y="3"/>
                  <a:pt x="130" y="3"/>
                  <a:pt x="130" y="3"/>
                </a:cubicBezTo>
                <a:cubicBezTo>
                  <a:pt x="127" y="2"/>
                  <a:pt x="125" y="3"/>
                  <a:pt x="123" y="3"/>
                </a:cubicBezTo>
                <a:cubicBezTo>
                  <a:pt x="124" y="3"/>
                  <a:pt x="125" y="3"/>
                  <a:pt x="125" y="4"/>
                </a:cubicBezTo>
                <a:cubicBezTo>
                  <a:pt x="122" y="4"/>
                  <a:pt x="118" y="3"/>
                  <a:pt x="115" y="4"/>
                </a:cubicBezTo>
                <a:cubicBezTo>
                  <a:pt x="112" y="3"/>
                  <a:pt x="107" y="4"/>
                  <a:pt x="102" y="3"/>
                </a:cubicBezTo>
                <a:cubicBezTo>
                  <a:pt x="100" y="2"/>
                  <a:pt x="98" y="2"/>
                  <a:pt x="95" y="2"/>
                </a:cubicBezTo>
                <a:cubicBezTo>
                  <a:pt x="70" y="2"/>
                  <a:pt x="50" y="0"/>
                  <a:pt x="24" y="1"/>
                </a:cubicBezTo>
                <a:cubicBezTo>
                  <a:pt x="18" y="2"/>
                  <a:pt x="10" y="1"/>
                  <a:pt x="6" y="4"/>
                </a:cubicBezTo>
                <a:cubicBezTo>
                  <a:pt x="6" y="5"/>
                  <a:pt x="8" y="5"/>
                  <a:pt x="8" y="5"/>
                </a:cubicBezTo>
                <a:cubicBezTo>
                  <a:pt x="7" y="5"/>
                  <a:pt x="6" y="6"/>
                  <a:pt x="5" y="5"/>
                </a:cubicBezTo>
                <a:cubicBezTo>
                  <a:pt x="5" y="5"/>
                  <a:pt x="5" y="5"/>
                  <a:pt x="5" y="5"/>
                </a:cubicBezTo>
                <a:cubicBezTo>
                  <a:pt x="0" y="6"/>
                  <a:pt x="0" y="6"/>
                  <a:pt x="0" y="6"/>
                </a:cubicBezTo>
                <a:cubicBezTo>
                  <a:pt x="2" y="7"/>
                  <a:pt x="2" y="7"/>
                  <a:pt x="2" y="7"/>
                </a:cubicBezTo>
                <a:cubicBezTo>
                  <a:pt x="2" y="7"/>
                  <a:pt x="2" y="7"/>
                  <a:pt x="2" y="7"/>
                </a:cubicBezTo>
                <a:cubicBezTo>
                  <a:pt x="4" y="8"/>
                  <a:pt x="4" y="8"/>
                  <a:pt x="4" y="8"/>
                </a:cubicBezTo>
                <a:cubicBezTo>
                  <a:pt x="3" y="8"/>
                  <a:pt x="1" y="9"/>
                  <a:pt x="0" y="9"/>
                </a:cubicBezTo>
                <a:cubicBezTo>
                  <a:pt x="0" y="11"/>
                  <a:pt x="0" y="13"/>
                  <a:pt x="3" y="13"/>
                </a:cubicBezTo>
                <a:cubicBezTo>
                  <a:pt x="0" y="13"/>
                  <a:pt x="0" y="13"/>
                  <a:pt x="0" y="13"/>
                </a:cubicBezTo>
                <a:cubicBezTo>
                  <a:pt x="0" y="14"/>
                  <a:pt x="0" y="14"/>
                  <a:pt x="0" y="14"/>
                </a:cubicBezTo>
                <a:cubicBezTo>
                  <a:pt x="0" y="15"/>
                  <a:pt x="2" y="15"/>
                  <a:pt x="3" y="15"/>
                </a:cubicBezTo>
                <a:cubicBezTo>
                  <a:pt x="1" y="17"/>
                  <a:pt x="1" y="17"/>
                  <a:pt x="1" y="17"/>
                </a:cubicBezTo>
                <a:cubicBezTo>
                  <a:pt x="2" y="17"/>
                  <a:pt x="2" y="17"/>
                  <a:pt x="2" y="17"/>
                </a:cubicBezTo>
                <a:cubicBezTo>
                  <a:pt x="1" y="18"/>
                  <a:pt x="1" y="18"/>
                  <a:pt x="1" y="18"/>
                </a:cubicBezTo>
                <a:cubicBezTo>
                  <a:pt x="3" y="18"/>
                  <a:pt x="1" y="19"/>
                  <a:pt x="1" y="19"/>
                </a:cubicBezTo>
                <a:cubicBezTo>
                  <a:pt x="4" y="20"/>
                  <a:pt x="4" y="20"/>
                  <a:pt x="4" y="20"/>
                </a:cubicBezTo>
                <a:cubicBezTo>
                  <a:pt x="5" y="21"/>
                  <a:pt x="2" y="20"/>
                  <a:pt x="2" y="20"/>
                </a:cubicBezTo>
                <a:cubicBezTo>
                  <a:pt x="3" y="21"/>
                  <a:pt x="5" y="21"/>
                  <a:pt x="6" y="21"/>
                </a:cubicBezTo>
                <a:cubicBezTo>
                  <a:pt x="5" y="22"/>
                  <a:pt x="3" y="21"/>
                  <a:pt x="1" y="21"/>
                </a:cubicBezTo>
                <a:cubicBezTo>
                  <a:pt x="1" y="22"/>
                  <a:pt x="1" y="22"/>
                  <a:pt x="1" y="22"/>
                </a:cubicBezTo>
                <a:cubicBezTo>
                  <a:pt x="2" y="24"/>
                  <a:pt x="6" y="24"/>
                  <a:pt x="10" y="24"/>
                </a:cubicBezTo>
                <a:cubicBezTo>
                  <a:pt x="7" y="25"/>
                  <a:pt x="5" y="25"/>
                  <a:pt x="2" y="25"/>
                </a:cubicBezTo>
                <a:cubicBezTo>
                  <a:pt x="2" y="26"/>
                  <a:pt x="2" y="26"/>
                  <a:pt x="2" y="26"/>
                </a:cubicBezTo>
                <a:cubicBezTo>
                  <a:pt x="3" y="27"/>
                  <a:pt x="5" y="26"/>
                  <a:pt x="5" y="27"/>
                </a:cubicBezTo>
                <a:cubicBezTo>
                  <a:pt x="10" y="27"/>
                  <a:pt x="10" y="27"/>
                  <a:pt x="10" y="27"/>
                </a:cubicBezTo>
                <a:cubicBezTo>
                  <a:pt x="9" y="27"/>
                  <a:pt x="9" y="27"/>
                  <a:pt x="9" y="27"/>
                </a:cubicBezTo>
                <a:cubicBezTo>
                  <a:pt x="9" y="26"/>
                  <a:pt x="10" y="26"/>
                  <a:pt x="11" y="26"/>
                </a:cubicBezTo>
                <a:cubicBezTo>
                  <a:pt x="15" y="26"/>
                  <a:pt x="12" y="30"/>
                  <a:pt x="14" y="30"/>
                </a:cubicBezTo>
                <a:cubicBezTo>
                  <a:pt x="12" y="32"/>
                  <a:pt x="9" y="30"/>
                  <a:pt x="6" y="31"/>
                </a:cubicBezTo>
                <a:cubicBezTo>
                  <a:pt x="9" y="32"/>
                  <a:pt x="12" y="31"/>
                  <a:pt x="16" y="31"/>
                </a:cubicBezTo>
                <a:cubicBezTo>
                  <a:pt x="17" y="34"/>
                  <a:pt x="17" y="34"/>
                  <a:pt x="17" y="34"/>
                </a:cubicBezTo>
                <a:cubicBezTo>
                  <a:pt x="14" y="35"/>
                  <a:pt x="14" y="35"/>
                  <a:pt x="14" y="35"/>
                </a:cubicBezTo>
                <a:cubicBezTo>
                  <a:pt x="21" y="35"/>
                  <a:pt x="21" y="35"/>
                  <a:pt x="21" y="35"/>
                </a:cubicBezTo>
                <a:cubicBezTo>
                  <a:pt x="22" y="35"/>
                  <a:pt x="23" y="35"/>
                  <a:pt x="23" y="36"/>
                </a:cubicBezTo>
                <a:cubicBezTo>
                  <a:pt x="23" y="37"/>
                  <a:pt x="22" y="37"/>
                  <a:pt x="21" y="37"/>
                </a:cubicBezTo>
                <a:cubicBezTo>
                  <a:pt x="18" y="41"/>
                  <a:pt x="11" y="37"/>
                  <a:pt x="6" y="38"/>
                </a:cubicBezTo>
                <a:cubicBezTo>
                  <a:pt x="7" y="39"/>
                  <a:pt x="10" y="39"/>
                  <a:pt x="12" y="40"/>
                </a:cubicBezTo>
                <a:cubicBezTo>
                  <a:pt x="16" y="39"/>
                  <a:pt x="18" y="38"/>
                  <a:pt x="21" y="39"/>
                </a:cubicBezTo>
                <a:cubicBezTo>
                  <a:pt x="19" y="40"/>
                  <a:pt x="19" y="40"/>
                  <a:pt x="19" y="40"/>
                </a:cubicBezTo>
                <a:cubicBezTo>
                  <a:pt x="20" y="40"/>
                  <a:pt x="20" y="40"/>
                  <a:pt x="20" y="40"/>
                </a:cubicBezTo>
                <a:cubicBezTo>
                  <a:pt x="20" y="40"/>
                  <a:pt x="21" y="40"/>
                  <a:pt x="21" y="41"/>
                </a:cubicBezTo>
                <a:cubicBezTo>
                  <a:pt x="18" y="41"/>
                  <a:pt x="18" y="41"/>
                  <a:pt x="18" y="41"/>
                </a:cubicBezTo>
                <a:cubicBezTo>
                  <a:pt x="19" y="41"/>
                  <a:pt x="19" y="41"/>
                  <a:pt x="19" y="41"/>
                </a:cubicBezTo>
                <a:cubicBezTo>
                  <a:pt x="20" y="41"/>
                  <a:pt x="21" y="42"/>
                  <a:pt x="22" y="41"/>
                </a:cubicBezTo>
                <a:cubicBezTo>
                  <a:pt x="22" y="43"/>
                  <a:pt x="22" y="43"/>
                  <a:pt x="22" y="43"/>
                </a:cubicBezTo>
                <a:cubicBezTo>
                  <a:pt x="20" y="44"/>
                  <a:pt x="22" y="46"/>
                  <a:pt x="19" y="46"/>
                </a:cubicBezTo>
                <a:cubicBezTo>
                  <a:pt x="20" y="46"/>
                  <a:pt x="20" y="46"/>
                  <a:pt x="20" y="46"/>
                </a:cubicBezTo>
                <a:cubicBezTo>
                  <a:pt x="16" y="47"/>
                  <a:pt x="12" y="44"/>
                  <a:pt x="9" y="46"/>
                </a:cubicBezTo>
                <a:cubicBezTo>
                  <a:pt x="13" y="47"/>
                  <a:pt x="19" y="46"/>
                  <a:pt x="23" y="48"/>
                </a:cubicBezTo>
                <a:cubicBezTo>
                  <a:pt x="22" y="49"/>
                  <a:pt x="22" y="49"/>
                  <a:pt x="22" y="49"/>
                </a:cubicBezTo>
                <a:cubicBezTo>
                  <a:pt x="21" y="48"/>
                  <a:pt x="21" y="48"/>
                  <a:pt x="21" y="48"/>
                </a:cubicBezTo>
                <a:cubicBezTo>
                  <a:pt x="19" y="48"/>
                  <a:pt x="17" y="49"/>
                  <a:pt x="16" y="49"/>
                </a:cubicBezTo>
                <a:cubicBezTo>
                  <a:pt x="17" y="49"/>
                  <a:pt x="19" y="49"/>
                  <a:pt x="20" y="49"/>
                </a:cubicBezTo>
                <a:cubicBezTo>
                  <a:pt x="22" y="50"/>
                  <a:pt x="25" y="51"/>
                  <a:pt x="24" y="53"/>
                </a:cubicBezTo>
                <a:cubicBezTo>
                  <a:pt x="19" y="53"/>
                  <a:pt x="19" y="53"/>
                  <a:pt x="19" y="53"/>
                </a:cubicBezTo>
                <a:cubicBezTo>
                  <a:pt x="26" y="55"/>
                  <a:pt x="26" y="55"/>
                  <a:pt x="26" y="55"/>
                </a:cubicBezTo>
                <a:cubicBezTo>
                  <a:pt x="25" y="57"/>
                  <a:pt x="29" y="58"/>
                  <a:pt x="30" y="59"/>
                </a:cubicBezTo>
                <a:cubicBezTo>
                  <a:pt x="29" y="60"/>
                  <a:pt x="27" y="59"/>
                  <a:pt x="26" y="60"/>
                </a:cubicBezTo>
                <a:cubicBezTo>
                  <a:pt x="22" y="61"/>
                  <a:pt x="28" y="62"/>
                  <a:pt x="26" y="64"/>
                </a:cubicBezTo>
                <a:cubicBezTo>
                  <a:pt x="27" y="64"/>
                  <a:pt x="29" y="64"/>
                  <a:pt x="30" y="65"/>
                </a:cubicBezTo>
                <a:cubicBezTo>
                  <a:pt x="30" y="65"/>
                  <a:pt x="29" y="66"/>
                  <a:pt x="29" y="66"/>
                </a:cubicBezTo>
                <a:cubicBezTo>
                  <a:pt x="25" y="64"/>
                  <a:pt x="21" y="63"/>
                  <a:pt x="17" y="63"/>
                </a:cubicBezTo>
                <a:cubicBezTo>
                  <a:pt x="22" y="66"/>
                  <a:pt x="22" y="66"/>
                  <a:pt x="22" y="66"/>
                </a:cubicBezTo>
                <a:cubicBezTo>
                  <a:pt x="30" y="66"/>
                  <a:pt x="36" y="70"/>
                  <a:pt x="44" y="70"/>
                </a:cubicBezTo>
                <a:cubicBezTo>
                  <a:pt x="51" y="73"/>
                  <a:pt x="61" y="73"/>
                  <a:pt x="70" y="75"/>
                </a:cubicBezTo>
                <a:cubicBezTo>
                  <a:pt x="82" y="75"/>
                  <a:pt x="93" y="77"/>
                  <a:pt x="104" y="77"/>
                </a:cubicBezTo>
                <a:cubicBezTo>
                  <a:pt x="123" y="76"/>
                  <a:pt x="142" y="76"/>
                  <a:pt x="161" y="76"/>
                </a:cubicBezTo>
                <a:cubicBezTo>
                  <a:pt x="258" y="76"/>
                  <a:pt x="258" y="76"/>
                  <a:pt x="258" y="76"/>
                </a:cubicBezTo>
                <a:cubicBezTo>
                  <a:pt x="286" y="75"/>
                  <a:pt x="315" y="77"/>
                  <a:pt x="341" y="75"/>
                </a:cubicBezTo>
                <a:cubicBezTo>
                  <a:pt x="336" y="75"/>
                  <a:pt x="331" y="74"/>
                  <a:pt x="326" y="75"/>
                </a:cubicBezTo>
                <a:cubicBezTo>
                  <a:pt x="323" y="75"/>
                  <a:pt x="321" y="74"/>
                  <a:pt x="319" y="75"/>
                </a:cubicBezTo>
                <a:cubicBezTo>
                  <a:pt x="316" y="75"/>
                  <a:pt x="313" y="75"/>
                  <a:pt x="311" y="74"/>
                </a:cubicBezTo>
                <a:cubicBezTo>
                  <a:pt x="280" y="74"/>
                  <a:pt x="280" y="74"/>
                  <a:pt x="280" y="74"/>
                </a:cubicBezTo>
                <a:cubicBezTo>
                  <a:pt x="279" y="74"/>
                  <a:pt x="279" y="74"/>
                  <a:pt x="279" y="74"/>
                </a:cubicBezTo>
                <a:cubicBezTo>
                  <a:pt x="276" y="74"/>
                  <a:pt x="272" y="75"/>
                  <a:pt x="270" y="74"/>
                </a:cubicBezTo>
                <a:cubicBezTo>
                  <a:pt x="271" y="73"/>
                  <a:pt x="271" y="73"/>
                  <a:pt x="271" y="73"/>
                </a:cubicBezTo>
                <a:cubicBezTo>
                  <a:pt x="401" y="73"/>
                  <a:pt x="401" y="73"/>
                  <a:pt x="401" y="73"/>
                </a:cubicBezTo>
                <a:cubicBezTo>
                  <a:pt x="415" y="72"/>
                  <a:pt x="415" y="72"/>
                  <a:pt x="415" y="72"/>
                </a:cubicBezTo>
                <a:cubicBezTo>
                  <a:pt x="384" y="72"/>
                  <a:pt x="352" y="72"/>
                  <a:pt x="320" y="71"/>
                </a:cubicBezTo>
                <a:cubicBezTo>
                  <a:pt x="309" y="71"/>
                  <a:pt x="297" y="72"/>
                  <a:pt x="286" y="70"/>
                </a:cubicBezTo>
                <a:cubicBezTo>
                  <a:pt x="312" y="70"/>
                  <a:pt x="341" y="71"/>
                  <a:pt x="368" y="70"/>
                </a:cubicBezTo>
                <a:cubicBezTo>
                  <a:pt x="368" y="70"/>
                  <a:pt x="368" y="70"/>
                  <a:pt x="368" y="70"/>
                </a:cubicBezTo>
                <a:cubicBezTo>
                  <a:pt x="369" y="69"/>
                  <a:pt x="369" y="69"/>
                  <a:pt x="369" y="69"/>
                </a:cubicBezTo>
                <a:cubicBezTo>
                  <a:pt x="370" y="70"/>
                  <a:pt x="371" y="69"/>
                  <a:pt x="372" y="69"/>
                </a:cubicBezTo>
                <a:cubicBezTo>
                  <a:pt x="376" y="69"/>
                  <a:pt x="383" y="71"/>
                  <a:pt x="387" y="69"/>
                </a:cubicBezTo>
                <a:cubicBezTo>
                  <a:pt x="373" y="68"/>
                  <a:pt x="373" y="68"/>
                  <a:pt x="373" y="68"/>
                </a:cubicBezTo>
                <a:cubicBezTo>
                  <a:pt x="372" y="68"/>
                  <a:pt x="372" y="68"/>
                  <a:pt x="372" y="68"/>
                </a:cubicBezTo>
                <a:cubicBezTo>
                  <a:pt x="374" y="67"/>
                  <a:pt x="374" y="67"/>
                  <a:pt x="374" y="67"/>
                </a:cubicBezTo>
                <a:cubicBezTo>
                  <a:pt x="371" y="67"/>
                  <a:pt x="371" y="67"/>
                  <a:pt x="371" y="67"/>
                </a:cubicBezTo>
                <a:cubicBezTo>
                  <a:pt x="371" y="67"/>
                  <a:pt x="370" y="67"/>
                  <a:pt x="370" y="66"/>
                </a:cubicBezTo>
                <a:cubicBezTo>
                  <a:pt x="371" y="66"/>
                  <a:pt x="373" y="65"/>
                  <a:pt x="374" y="66"/>
                </a:cubicBezTo>
                <a:cubicBezTo>
                  <a:pt x="374" y="66"/>
                  <a:pt x="372" y="66"/>
                  <a:pt x="372" y="66"/>
                </a:cubicBezTo>
                <a:cubicBezTo>
                  <a:pt x="378" y="66"/>
                  <a:pt x="387" y="67"/>
                  <a:pt x="395" y="67"/>
                </a:cubicBezTo>
                <a:cubicBezTo>
                  <a:pt x="394" y="67"/>
                  <a:pt x="394" y="67"/>
                  <a:pt x="394" y="67"/>
                </a:cubicBezTo>
                <a:cubicBezTo>
                  <a:pt x="398" y="68"/>
                  <a:pt x="405" y="68"/>
                  <a:pt x="408" y="67"/>
                </a:cubicBezTo>
                <a:cubicBezTo>
                  <a:pt x="410" y="66"/>
                  <a:pt x="410" y="67"/>
                  <a:pt x="410" y="67"/>
                </a:cubicBezTo>
                <a:cubicBezTo>
                  <a:pt x="412" y="68"/>
                  <a:pt x="411" y="67"/>
                  <a:pt x="412" y="66"/>
                </a:cubicBezTo>
                <a:cubicBezTo>
                  <a:pt x="429" y="66"/>
                  <a:pt x="429" y="66"/>
                  <a:pt x="429" y="66"/>
                </a:cubicBezTo>
                <a:cubicBezTo>
                  <a:pt x="429" y="67"/>
                  <a:pt x="429" y="67"/>
                  <a:pt x="429" y="67"/>
                </a:cubicBezTo>
                <a:cubicBezTo>
                  <a:pt x="424" y="67"/>
                  <a:pt x="419" y="67"/>
                  <a:pt x="414" y="67"/>
                </a:cubicBezTo>
                <a:cubicBezTo>
                  <a:pt x="421" y="68"/>
                  <a:pt x="431" y="68"/>
                  <a:pt x="436" y="67"/>
                </a:cubicBezTo>
                <a:cubicBezTo>
                  <a:pt x="434" y="67"/>
                  <a:pt x="431" y="67"/>
                  <a:pt x="429" y="66"/>
                </a:cubicBezTo>
                <a:cubicBezTo>
                  <a:pt x="440" y="66"/>
                  <a:pt x="453" y="66"/>
                  <a:pt x="465" y="66"/>
                </a:cubicBezTo>
                <a:cubicBezTo>
                  <a:pt x="463" y="65"/>
                  <a:pt x="459" y="66"/>
                  <a:pt x="456" y="65"/>
                </a:cubicBezTo>
                <a:cubicBezTo>
                  <a:pt x="457" y="65"/>
                  <a:pt x="457" y="65"/>
                  <a:pt x="457" y="65"/>
                </a:cubicBezTo>
                <a:cubicBezTo>
                  <a:pt x="455" y="66"/>
                  <a:pt x="453" y="64"/>
                  <a:pt x="451" y="65"/>
                </a:cubicBezTo>
                <a:cubicBezTo>
                  <a:pt x="441" y="65"/>
                  <a:pt x="428" y="65"/>
                  <a:pt x="415" y="65"/>
                </a:cubicBezTo>
                <a:cubicBezTo>
                  <a:pt x="414" y="64"/>
                  <a:pt x="414" y="64"/>
                  <a:pt x="414" y="64"/>
                </a:cubicBezTo>
                <a:cubicBezTo>
                  <a:pt x="413" y="64"/>
                  <a:pt x="413" y="65"/>
                  <a:pt x="411" y="65"/>
                </a:cubicBezTo>
                <a:cubicBezTo>
                  <a:pt x="410" y="63"/>
                  <a:pt x="409" y="66"/>
                  <a:pt x="407" y="64"/>
                </a:cubicBezTo>
                <a:cubicBezTo>
                  <a:pt x="407" y="64"/>
                  <a:pt x="407" y="64"/>
                  <a:pt x="407" y="64"/>
                </a:cubicBezTo>
                <a:cubicBezTo>
                  <a:pt x="403" y="65"/>
                  <a:pt x="397" y="65"/>
                  <a:pt x="393" y="64"/>
                </a:cubicBezTo>
                <a:cubicBezTo>
                  <a:pt x="373" y="64"/>
                  <a:pt x="373" y="64"/>
                  <a:pt x="373" y="64"/>
                </a:cubicBezTo>
                <a:cubicBezTo>
                  <a:pt x="371" y="65"/>
                  <a:pt x="367" y="65"/>
                  <a:pt x="365" y="64"/>
                </a:cubicBezTo>
                <a:cubicBezTo>
                  <a:pt x="367" y="64"/>
                  <a:pt x="367" y="64"/>
                  <a:pt x="367" y="64"/>
                </a:cubicBezTo>
                <a:cubicBezTo>
                  <a:pt x="363" y="64"/>
                  <a:pt x="359" y="63"/>
                  <a:pt x="356" y="64"/>
                </a:cubicBezTo>
                <a:cubicBezTo>
                  <a:pt x="347" y="64"/>
                  <a:pt x="338" y="65"/>
                  <a:pt x="330" y="63"/>
                </a:cubicBezTo>
                <a:cubicBezTo>
                  <a:pt x="344" y="62"/>
                  <a:pt x="354" y="64"/>
                  <a:pt x="368" y="62"/>
                </a:cubicBezTo>
                <a:cubicBezTo>
                  <a:pt x="335" y="62"/>
                  <a:pt x="335" y="62"/>
                  <a:pt x="335" y="62"/>
                </a:cubicBezTo>
                <a:cubicBezTo>
                  <a:pt x="345" y="61"/>
                  <a:pt x="357" y="61"/>
                  <a:pt x="368" y="61"/>
                </a:cubicBezTo>
                <a:cubicBezTo>
                  <a:pt x="369" y="61"/>
                  <a:pt x="369" y="60"/>
                  <a:pt x="370" y="61"/>
                </a:cubicBezTo>
                <a:cubicBezTo>
                  <a:pt x="371" y="59"/>
                  <a:pt x="375" y="60"/>
                  <a:pt x="378" y="60"/>
                </a:cubicBezTo>
                <a:cubicBezTo>
                  <a:pt x="375" y="61"/>
                  <a:pt x="375" y="61"/>
                  <a:pt x="375" y="61"/>
                </a:cubicBezTo>
                <a:cubicBezTo>
                  <a:pt x="382" y="61"/>
                  <a:pt x="391" y="61"/>
                  <a:pt x="399" y="61"/>
                </a:cubicBezTo>
                <a:cubicBezTo>
                  <a:pt x="400" y="60"/>
                  <a:pt x="400" y="60"/>
                  <a:pt x="400" y="60"/>
                </a:cubicBezTo>
                <a:cubicBezTo>
                  <a:pt x="402" y="59"/>
                  <a:pt x="404" y="61"/>
                  <a:pt x="406" y="60"/>
                </a:cubicBezTo>
                <a:cubicBezTo>
                  <a:pt x="406" y="60"/>
                  <a:pt x="406" y="60"/>
                  <a:pt x="406" y="60"/>
                </a:cubicBezTo>
                <a:cubicBezTo>
                  <a:pt x="426" y="61"/>
                  <a:pt x="450" y="60"/>
                  <a:pt x="471" y="60"/>
                </a:cubicBezTo>
                <a:cubicBezTo>
                  <a:pt x="453" y="59"/>
                  <a:pt x="433" y="59"/>
                  <a:pt x="415" y="59"/>
                </a:cubicBezTo>
                <a:cubicBezTo>
                  <a:pt x="415" y="59"/>
                  <a:pt x="415" y="59"/>
                  <a:pt x="415" y="59"/>
                </a:cubicBezTo>
                <a:cubicBezTo>
                  <a:pt x="414" y="59"/>
                  <a:pt x="414" y="59"/>
                  <a:pt x="414" y="59"/>
                </a:cubicBezTo>
                <a:cubicBezTo>
                  <a:pt x="410" y="57"/>
                  <a:pt x="407" y="61"/>
                  <a:pt x="403" y="59"/>
                </a:cubicBezTo>
                <a:cubicBezTo>
                  <a:pt x="396" y="61"/>
                  <a:pt x="390" y="57"/>
                  <a:pt x="383" y="59"/>
                </a:cubicBezTo>
                <a:cubicBezTo>
                  <a:pt x="381" y="58"/>
                  <a:pt x="381" y="58"/>
                  <a:pt x="381" y="58"/>
                </a:cubicBezTo>
                <a:cubicBezTo>
                  <a:pt x="393" y="57"/>
                  <a:pt x="403" y="59"/>
                  <a:pt x="414" y="58"/>
                </a:cubicBezTo>
                <a:cubicBezTo>
                  <a:pt x="404" y="57"/>
                  <a:pt x="404" y="57"/>
                  <a:pt x="404" y="57"/>
                </a:cubicBezTo>
                <a:cubicBezTo>
                  <a:pt x="403" y="57"/>
                  <a:pt x="399" y="58"/>
                  <a:pt x="399" y="56"/>
                </a:cubicBezTo>
                <a:cubicBezTo>
                  <a:pt x="381" y="55"/>
                  <a:pt x="381" y="55"/>
                  <a:pt x="381" y="55"/>
                </a:cubicBezTo>
                <a:cubicBezTo>
                  <a:pt x="380" y="55"/>
                  <a:pt x="379" y="55"/>
                  <a:pt x="379" y="54"/>
                </a:cubicBezTo>
                <a:cubicBezTo>
                  <a:pt x="380" y="54"/>
                  <a:pt x="381" y="54"/>
                  <a:pt x="382" y="54"/>
                </a:cubicBezTo>
                <a:cubicBezTo>
                  <a:pt x="382" y="54"/>
                  <a:pt x="382" y="54"/>
                  <a:pt x="382" y="54"/>
                </a:cubicBezTo>
                <a:cubicBezTo>
                  <a:pt x="382" y="54"/>
                  <a:pt x="381" y="54"/>
                  <a:pt x="381" y="54"/>
                </a:cubicBezTo>
                <a:cubicBezTo>
                  <a:pt x="383" y="54"/>
                  <a:pt x="383" y="54"/>
                  <a:pt x="383" y="54"/>
                </a:cubicBezTo>
                <a:cubicBezTo>
                  <a:pt x="383" y="54"/>
                  <a:pt x="383" y="54"/>
                  <a:pt x="382" y="54"/>
                </a:cubicBezTo>
                <a:cubicBezTo>
                  <a:pt x="383" y="54"/>
                  <a:pt x="383" y="54"/>
                  <a:pt x="383" y="54"/>
                </a:cubicBezTo>
                <a:cubicBezTo>
                  <a:pt x="384" y="54"/>
                  <a:pt x="387" y="53"/>
                  <a:pt x="388" y="54"/>
                </a:cubicBezTo>
                <a:cubicBezTo>
                  <a:pt x="388" y="54"/>
                  <a:pt x="388" y="54"/>
                  <a:pt x="388" y="54"/>
                </a:cubicBezTo>
                <a:cubicBezTo>
                  <a:pt x="426" y="54"/>
                  <a:pt x="426" y="54"/>
                  <a:pt x="426" y="54"/>
                </a:cubicBezTo>
                <a:cubicBezTo>
                  <a:pt x="425" y="53"/>
                  <a:pt x="425" y="53"/>
                  <a:pt x="425" y="53"/>
                </a:cubicBezTo>
                <a:cubicBezTo>
                  <a:pt x="407" y="52"/>
                  <a:pt x="386" y="52"/>
                  <a:pt x="368" y="51"/>
                </a:cubicBezTo>
                <a:cubicBezTo>
                  <a:pt x="366" y="51"/>
                  <a:pt x="360" y="51"/>
                  <a:pt x="362" y="49"/>
                </a:cubicBezTo>
                <a:cubicBezTo>
                  <a:pt x="364" y="50"/>
                  <a:pt x="365" y="48"/>
                  <a:pt x="367" y="49"/>
                </a:cubicBezTo>
                <a:cubicBezTo>
                  <a:pt x="366" y="49"/>
                  <a:pt x="366" y="49"/>
                  <a:pt x="366" y="49"/>
                </a:cubicBezTo>
                <a:cubicBezTo>
                  <a:pt x="367" y="49"/>
                  <a:pt x="367" y="49"/>
                  <a:pt x="367" y="49"/>
                </a:cubicBezTo>
                <a:cubicBezTo>
                  <a:pt x="367" y="49"/>
                  <a:pt x="367" y="49"/>
                  <a:pt x="367" y="49"/>
                </a:cubicBezTo>
                <a:cubicBezTo>
                  <a:pt x="368" y="49"/>
                  <a:pt x="368" y="49"/>
                  <a:pt x="368" y="49"/>
                </a:cubicBezTo>
                <a:cubicBezTo>
                  <a:pt x="383" y="49"/>
                  <a:pt x="383" y="49"/>
                  <a:pt x="383" y="49"/>
                </a:cubicBezTo>
                <a:cubicBezTo>
                  <a:pt x="387" y="48"/>
                  <a:pt x="387" y="48"/>
                  <a:pt x="387" y="48"/>
                </a:cubicBezTo>
                <a:cubicBezTo>
                  <a:pt x="381" y="48"/>
                  <a:pt x="375" y="48"/>
                  <a:pt x="369" y="48"/>
                </a:cubicBezTo>
                <a:cubicBezTo>
                  <a:pt x="368" y="47"/>
                  <a:pt x="368" y="47"/>
                  <a:pt x="368" y="47"/>
                </a:cubicBezTo>
                <a:cubicBezTo>
                  <a:pt x="372" y="46"/>
                  <a:pt x="378" y="47"/>
                  <a:pt x="381" y="46"/>
                </a:cubicBezTo>
                <a:cubicBezTo>
                  <a:pt x="376" y="45"/>
                  <a:pt x="373" y="46"/>
                  <a:pt x="368" y="46"/>
                </a:cubicBezTo>
                <a:cubicBezTo>
                  <a:pt x="368" y="45"/>
                  <a:pt x="368" y="45"/>
                  <a:pt x="368" y="45"/>
                </a:cubicBezTo>
                <a:cubicBezTo>
                  <a:pt x="368" y="45"/>
                  <a:pt x="369" y="45"/>
                  <a:pt x="370" y="45"/>
                </a:cubicBezTo>
                <a:cubicBezTo>
                  <a:pt x="372" y="43"/>
                  <a:pt x="375" y="44"/>
                  <a:pt x="378" y="44"/>
                </a:cubicBezTo>
                <a:cubicBezTo>
                  <a:pt x="382" y="44"/>
                  <a:pt x="385" y="44"/>
                  <a:pt x="388" y="44"/>
                </a:cubicBezTo>
                <a:cubicBezTo>
                  <a:pt x="391" y="43"/>
                  <a:pt x="397" y="44"/>
                  <a:pt x="400" y="44"/>
                </a:cubicBezTo>
                <a:cubicBezTo>
                  <a:pt x="400" y="44"/>
                  <a:pt x="399" y="44"/>
                  <a:pt x="399" y="44"/>
                </a:cubicBezTo>
                <a:cubicBezTo>
                  <a:pt x="400" y="43"/>
                  <a:pt x="400" y="42"/>
                  <a:pt x="402" y="42"/>
                </a:cubicBezTo>
                <a:cubicBezTo>
                  <a:pt x="403" y="42"/>
                  <a:pt x="404" y="42"/>
                  <a:pt x="404" y="43"/>
                </a:cubicBezTo>
                <a:cubicBezTo>
                  <a:pt x="405" y="43"/>
                  <a:pt x="407" y="43"/>
                  <a:pt x="408" y="43"/>
                </a:cubicBezTo>
                <a:cubicBezTo>
                  <a:pt x="408" y="42"/>
                  <a:pt x="408" y="42"/>
                  <a:pt x="408" y="42"/>
                </a:cubicBezTo>
                <a:cubicBezTo>
                  <a:pt x="409" y="43"/>
                  <a:pt x="411" y="42"/>
                  <a:pt x="412" y="43"/>
                </a:cubicBezTo>
                <a:cubicBezTo>
                  <a:pt x="412" y="43"/>
                  <a:pt x="412" y="43"/>
                  <a:pt x="412" y="43"/>
                </a:cubicBezTo>
                <a:cubicBezTo>
                  <a:pt x="419" y="43"/>
                  <a:pt x="428" y="44"/>
                  <a:pt x="435" y="43"/>
                </a:cubicBezTo>
                <a:cubicBezTo>
                  <a:pt x="437" y="43"/>
                  <a:pt x="445" y="43"/>
                  <a:pt x="450" y="43"/>
                </a:cubicBezTo>
                <a:cubicBezTo>
                  <a:pt x="451" y="42"/>
                  <a:pt x="451" y="42"/>
                  <a:pt x="451" y="42"/>
                </a:cubicBezTo>
                <a:cubicBezTo>
                  <a:pt x="435" y="42"/>
                  <a:pt x="435" y="42"/>
                  <a:pt x="435" y="42"/>
                </a:cubicBezTo>
                <a:cubicBezTo>
                  <a:pt x="434" y="42"/>
                  <a:pt x="434" y="42"/>
                  <a:pt x="434" y="42"/>
                </a:cubicBezTo>
                <a:cubicBezTo>
                  <a:pt x="424" y="42"/>
                  <a:pt x="424" y="42"/>
                  <a:pt x="424" y="42"/>
                </a:cubicBezTo>
                <a:cubicBezTo>
                  <a:pt x="414" y="40"/>
                  <a:pt x="402" y="40"/>
                  <a:pt x="391" y="40"/>
                </a:cubicBezTo>
                <a:cubicBezTo>
                  <a:pt x="385" y="39"/>
                  <a:pt x="379" y="39"/>
                  <a:pt x="373" y="38"/>
                </a:cubicBezTo>
                <a:cubicBezTo>
                  <a:pt x="380" y="36"/>
                  <a:pt x="388" y="37"/>
                  <a:pt x="396" y="36"/>
                </a:cubicBezTo>
                <a:cubicBezTo>
                  <a:pt x="390" y="35"/>
                  <a:pt x="382" y="36"/>
                  <a:pt x="376" y="35"/>
                </a:cubicBezTo>
                <a:cubicBezTo>
                  <a:pt x="402" y="35"/>
                  <a:pt x="431" y="37"/>
                  <a:pt x="459" y="36"/>
                </a:cubicBezTo>
                <a:cubicBezTo>
                  <a:pt x="460" y="35"/>
                  <a:pt x="460" y="35"/>
                  <a:pt x="460" y="35"/>
                </a:cubicBezTo>
                <a:cubicBezTo>
                  <a:pt x="452" y="34"/>
                  <a:pt x="443" y="35"/>
                  <a:pt x="435" y="34"/>
                </a:cubicBezTo>
                <a:cubicBezTo>
                  <a:pt x="435" y="33"/>
                  <a:pt x="435" y="33"/>
                  <a:pt x="435" y="33"/>
                </a:cubicBezTo>
                <a:cubicBezTo>
                  <a:pt x="445" y="33"/>
                  <a:pt x="445" y="33"/>
                  <a:pt x="445" y="33"/>
                </a:cubicBezTo>
                <a:cubicBezTo>
                  <a:pt x="429" y="32"/>
                  <a:pt x="414" y="31"/>
                  <a:pt x="397" y="32"/>
                </a:cubicBezTo>
                <a:cubicBezTo>
                  <a:pt x="395" y="31"/>
                  <a:pt x="393" y="31"/>
                  <a:pt x="391" y="30"/>
                </a:cubicBezTo>
                <a:cubicBezTo>
                  <a:pt x="410" y="30"/>
                  <a:pt x="428" y="32"/>
                  <a:pt x="445" y="31"/>
                </a:cubicBezTo>
                <a:cubicBezTo>
                  <a:pt x="439" y="31"/>
                  <a:pt x="434" y="30"/>
                  <a:pt x="428" y="30"/>
                </a:cubicBezTo>
                <a:cubicBezTo>
                  <a:pt x="426" y="30"/>
                  <a:pt x="426" y="30"/>
                  <a:pt x="426" y="30"/>
                </a:cubicBezTo>
                <a:cubicBezTo>
                  <a:pt x="428" y="29"/>
                  <a:pt x="428" y="29"/>
                  <a:pt x="428" y="29"/>
                </a:cubicBezTo>
                <a:cubicBezTo>
                  <a:pt x="449" y="29"/>
                  <a:pt x="449" y="29"/>
                  <a:pt x="449" y="29"/>
                </a:cubicBezTo>
                <a:cubicBezTo>
                  <a:pt x="449" y="29"/>
                  <a:pt x="449" y="29"/>
                  <a:pt x="449" y="29"/>
                </a:cubicBezTo>
                <a:cubicBezTo>
                  <a:pt x="432" y="28"/>
                  <a:pt x="415" y="28"/>
                  <a:pt x="398" y="27"/>
                </a:cubicBezTo>
                <a:cubicBezTo>
                  <a:pt x="399" y="26"/>
                  <a:pt x="399" y="26"/>
                  <a:pt x="399" y="26"/>
                </a:cubicBezTo>
                <a:cubicBezTo>
                  <a:pt x="417" y="24"/>
                  <a:pt x="432" y="30"/>
                  <a:pt x="449" y="27"/>
                </a:cubicBezTo>
                <a:cubicBezTo>
                  <a:pt x="444" y="26"/>
                  <a:pt x="440" y="27"/>
                  <a:pt x="436" y="26"/>
                </a:cubicBezTo>
                <a:cubicBezTo>
                  <a:pt x="445" y="26"/>
                  <a:pt x="455" y="25"/>
                  <a:pt x="464" y="25"/>
                </a:cubicBezTo>
                <a:cubicBezTo>
                  <a:pt x="463" y="23"/>
                  <a:pt x="471" y="25"/>
                  <a:pt x="474" y="23"/>
                </a:cubicBezTo>
                <a:cubicBezTo>
                  <a:pt x="461" y="23"/>
                  <a:pt x="447" y="23"/>
                  <a:pt x="435" y="22"/>
                </a:cubicBezTo>
                <a:cubicBezTo>
                  <a:pt x="438" y="21"/>
                  <a:pt x="441" y="21"/>
                  <a:pt x="444" y="21"/>
                </a:cubicBezTo>
                <a:cubicBezTo>
                  <a:pt x="443" y="21"/>
                  <a:pt x="443" y="21"/>
                  <a:pt x="443" y="20"/>
                </a:cubicBezTo>
                <a:cubicBezTo>
                  <a:pt x="443" y="20"/>
                  <a:pt x="443" y="20"/>
                  <a:pt x="443" y="20"/>
                </a:cubicBezTo>
                <a:cubicBezTo>
                  <a:pt x="452" y="20"/>
                  <a:pt x="460" y="21"/>
                  <a:pt x="468" y="19"/>
                </a:cubicBezTo>
                <a:cubicBezTo>
                  <a:pt x="464" y="19"/>
                  <a:pt x="460" y="19"/>
                  <a:pt x="457" y="18"/>
                </a:cubicBezTo>
                <a:cubicBezTo>
                  <a:pt x="457" y="18"/>
                  <a:pt x="458" y="17"/>
                  <a:pt x="458" y="17"/>
                </a:cubicBezTo>
                <a:cubicBezTo>
                  <a:pt x="457" y="17"/>
                  <a:pt x="455" y="17"/>
                  <a:pt x="454" y="16"/>
                </a:cubicBezTo>
                <a:cubicBezTo>
                  <a:pt x="455" y="15"/>
                  <a:pt x="455" y="15"/>
                  <a:pt x="455" y="15"/>
                </a:cubicBezTo>
                <a:cubicBezTo>
                  <a:pt x="459" y="17"/>
                  <a:pt x="463" y="15"/>
                  <a:pt x="467" y="15"/>
                </a:cubicBezTo>
                <a:cubicBezTo>
                  <a:pt x="446" y="13"/>
                  <a:pt x="446" y="13"/>
                  <a:pt x="446" y="13"/>
                </a:cubicBezTo>
                <a:cubicBezTo>
                  <a:pt x="457" y="13"/>
                  <a:pt x="467" y="13"/>
                  <a:pt x="478" y="13"/>
                </a:cubicBezTo>
                <a:close/>
                <a:moveTo>
                  <a:pt x="20" y="46"/>
                </a:moveTo>
                <a:cubicBezTo>
                  <a:pt x="22" y="46"/>
                  <a:pt x="22" y="46"/>
                  <a:pt x="22" y="46"/>
                </a:cubicBezTo>
                <a:cubicBezTo>
                  <a:pt x="22" y="46"/>
                  <a:pt x="22" y="46"/>
                  <a:pt x="22" y="46"/>
                </a:cubicBezTo>
                <a:lnTo>
                  <a:pt x="20" y="46"/>
                </a:lnTo>
                <a:close/>
                <a:moveTo>
                  <a:pt x="224" y="74"/>
                </a:moveTo>
                <a:cubicBezTo>
                  <a:pt x="214" y="74"/>
                  <a:pt x="214" y="74"/>
                  <a:pt x="214" y="74"/>
                </a:cubicBezTo>
                <a:cubicBezTo>
                  <a:pt x="213" y="74"/>
                  <a:pt x="213" y="74"/>
                  <a:pt x="212" y="74"/>
                </a:cubicBezTo>
                <a:cubicBezTo>
                  <a:pt x="214" y="74"/>
                  <a:pt x="214" y="74"/>
                  <a:pt x="214" y="74"/>
                </a:cubicBezTo>
                <a:cubicBezTo>
                  <a:pt x="216" y="74"/>
                  <a:pt x="217" y="73"/>
                  <a:pt x="218" y="73"/>
                </a:cubicBezTo>
                <a:cubicBezTo>
                  <a:pt x="234" y="73"/>
                  <a:pt x="234" y="73"/>
                  <a:pt x="234" y="73"/>
                </a:cubicBezTo>
                <a:cubicBezTo>
                  <a:pt x="234" y="73"/>
                  <a:pt x="234" y="73"/>
                  <a:pt x="235" y="73"/>
                </a:cubicBezTo>
                <a:cubicBezTo>
                  <a:pt x="234" y="73"/>
                  <a:pt x="234" y="73"/>
                  <a:pt x="234" y="73"/>
                </a:cubicBezTo>
                <a:cubicBezTo>
                  <a:pt x="230" y="73"/>
                  <a:pt x="227" y="73"/>
                  <a:pt x="224" y="74"/>
                </a:cubicBezTo>
                <a:close/>
                <a:moveTo>
                  <a:pt x="380" y="69"/>
                </a:moveTo>
                <a:cubicBezTo>
                  <a:pt x="379" y="69"/>
                  <a:pt x="378" y="69"/>
                  <a:pt x="377" y="69"/>
                </a:cubicBezTo>
                <a:cubicBezTo>
                  <a:pt x="377" y="69"/>
                  <a:pt x="379" y="69"/>
                  <a:pt x="380" y="69"/>
                </a:cubicBezTo>
                <a:close/>
                <a:moveTo>
                  <a:pt x="367" y="70"/>
                </a:moveTo>
                <a:cubicBezTo>
                  <a:pt x="364" y="70"/>
                  <a:pt x="364" y="70"/>
                  <a:pt x="364" y="70"/>
                </a:cubicBezTo>
                <a:cubicBezTo>
                  <a:pt x="364" y="70"/>
                  <a:pt x="364" y="70"/>
                  <a:pt x="364" y="70"/>
                </a:cubicBezTo>
                <a:cubicBezTo>
                  <a:pt x="364" y="70"/>
                  <a:pt x="364" y="70"/>
                  <a:pt x="364" y="70"/>
                </a:cubicBezTo>
                <a:cubicBezTo>
                  <a:pt x="365" y="70"/>
                  <a:pt x="366" y="69"/>
                  <a:pt x="367" y="70"/>
                </a:cubicBezTo>
                <a:close/>
                <a:moveTo>
                  <a:pt x="415" y="11"/>
                </a:moveTo>
                <a:cubicBezTo>
                  <a:pt x="410" y="11"/>
                  <a:pt x="410" y="11"/>
                  <a:pt x="410" y="11"/>
                </a:cubicBezTo>
                <a:cubicBezTo>
                  <a:pt x="411" y="11"/>
                  <a:pt x="413" y="11"/>
                  <a:pt x="415" y="11"/>
                </a:cubicBezTo>
                <a:cubicBezTo>
                  <a:pt x="419" y="11"/>
                  <a:pt x="419" y="11"/>
                  <a:pt x="419" y="11"/>
                </a:cubicBezTo>
                <a:cubicBezTo>
                  <a:pt x="417" y="12"/>
                  <a:pt x="416" y="11"/>
                  <a:pt x="415" y="11"/>
                </a:cubicBezTo>
                <a:close/>
                <a:moveTo>
                  <a:pt x="422" y="12"/>
                </a:moveTo>
                <a:cubicBezTo>
                  <a:pt x="428" y="12"/>
                  <a:pt x="433" y="12"/>
                  <a:pt x="439" y="13"/>
                </a:cubicBezTo>
                <a:cubicBezTo>
                  <a:pt x="433" y="12"/>
                  <a:pt x="428" y="12"/>
                  <a:pt x="422" y="12"/>
                </a:cubicBezTo>
                <a:close/>
              </a:path>
            </a:pathLst>
          </a:custGeom>
          <a:solidFill>
            <a:srgbClr val="2C3C5E"/>
          </a:solidFill>
          <a:ln>
            <a:noFill/>
          </a:ln>
        </p:spPr>
        <p:txBody>
          <a:bodyPr vert="horz" wrap="square" lIns="91440" tIns="45720" rIns="91440" bIns="45720" numCol="1" anchor="t" anchorCtr="0" compatLnSpc="1"/>
          <a:lstStyle/>
          <a:p>
            <a:pPr lvl="0"/>
            <a:endParaRPr lang="zh-CN" altLang="en-US" dirty="0"/>
          </a:p>
        </p:txBody>
      </p:sp>
      <p:sp>
        <p:nvSpPr>
          <p:cNvPr id="8" name="矩形 7"/>
          <p:cNvSpPr/>
          <p:nvPr/>
        </p:nvSpPr>
        <p:spPr>
          <a:xfrm>
            <a:off x="3799126" y="361889"/>
            <a:ext cx="2976880" cy="398780"/>
          </a:xfrm>
          <a:prstGeom prst="rect">
            <a:avLst/>
          </a:prstGeom>
        </p:spPr>
        <p:txBody>
          <a:bodyPr wrap="none">
            <a:spAutoFit/>
          </a:bodyPr>
          <a:lstStyle/>
          <a:p>
            <a:pPr algn="l"/>
            <a:r>
              <a:rPr lang="zh-CN" altLang="en-US" sz="2000" dirty="0">
                <a:solidFill>
                  <a:schemeClr val="bg1"/>
                </a:solidFill>
                <a:latin typeface="宋体" panose="02010600030101010101" pitchFamily="2" charset="-122"/>
                <a:ea typeface="宋体" panose="02010600030101010101" pitchFamily="2" charset="-122"/>
              </a:rPr>
              <a:t>二、工匠精神与创新精神</a:t>
            </a:r>
            <a:endParaRPr lang="zh-CN" altLang="en-US" sz="2000" dirty="0">
              <a:solidFill>
                <a:schemeClr val="bg1"/>
              </a:solidFill>
              <a:latin typeface="宋体" panose="02010600030101010101" pitchFamily="2" charset="-122"/>
              <a:ea typeface="宋体" panose="02010600030101010101" pitchFamily="2" charset="-122"/>
            </a:endParaRPr>
          </a:p>
        </p:txBody>
      </p:sp>
      <p:sp>
        <p:nvSpPr>
          <p:cNvPr id="54" name="文本框 53"/>
          <p:cNvSpPr txBox="1"/>
          <p:nvPr/>
        </p:nvSpPr>
        <p:spPr>
          <a:xfrm>
            <a:off x="4951730" y="982345"/>
            <a:ext cx="6928485" cy="5077460"/>
          </a:xfrm>
          <a:prstGeom prst="rect">
            <a:avLst/>
          </a:prstGeom>
          <a:noFill/>
        </p:spPr>
        <p:txBody>
          <a:bodyPr wrap="square" rtlCol="0">
            <a:spAutoFit/>
          </a:bodyPr>
          <a:lstStyle/>
          <a:p>
            <a:pPr fontAlgn="auto">
              <a:lnSpc>
                <a:spcPct val="150000"/>
              </a:lnSpc>
            </a:pPr>
            <a:r>
              <a:rPr lang="en-US" altLang="zh-CN" dirty="0">
                <a:solidFill>
                  <a:schemeClr val="bg2">
                    <a:lumMod val="10000"/>
                  </a:schemeClr>
                </a:solidFill>
                <a:latin typeface="宋体" panose="02010600030101010101" pitchFamily="2" charset="-122"/>
                <a:ea typeface="宋体" panose="02010600030101010101" pitchFamily="2" charset="-122"/>
                <a:sym typeface="+mn-ea"/>
              </a:rPr>
              <a:t>创新是指以现有在激烈的市场竞争和转型升级压力下，工匠精神被赋予以创新为导向、以技术为生命、以质量为追求的新内涵。伴随着“天问一号”探测器着陆，特种绳索制造方——青岛海丽雅集团技术团队走进大众视野。深空探索充满难以预料的危险。探测器从高空进入火星大气，超高速摩擦和巨大冲击力对着陆伞绳与着陆器之间连接处的耐高温性能要求极高。为了解决这一重要课题，该技术团队一年多来日夜攻关，仅选择材料就返工 40 余次。“整个过程很煎熬，但最终我们的技术经受住了考验。”技术团队中心副主任徐连龙回忆。的思维模式提出有别于常规或常人思路的见解为导向，利用现有的知识和物质，在特定的环境中，本着理想化需要或为满足社会需求，而改进或创造新的事物（包括产品、方法、元素、路径、环境），并能获得一定有益效果的行为。</a:t>
            </a:r>
            <a:endParaRPr lang="en-US" altLang="zh-CN" dirty="0">
              <a:solidFill>
                <a:schemeClr val="bg2">
                  <a:lumMod val="10000"/>
                </a:schemeClr>
              </a:solidFill>
              <a:latin typeface="宋体" panose="02010600030101010101" pitchFamily="2" charset="-122"/>
              <a:ea typeface="宋体" panose="02010600030101010101" pitchFamily="2" charset="-122"/>
              <a:sym typeface="+mn-ea"/>
            </a:endParaRPr>
          </a:p>
        </p:txBody>
      </p:sp>
      <p:pic>
        <p:nvPicPr>
          <p:cNvPr id="124" name="图片 123"/>
          <p:cNvPicPr/>
          <p:nvPr/>
        </p:nvPicPr>
        <p:blipFill>
          <a:blip r:embed="rId1"/>
          <a:stretch>
            <a:fillRect/>
          </a:stretch>
        </p:blipFill>
        <p:spPr>
          <a:xfrm>
            <a:off x="436880" y="1387475"/>
            <a:ext cx="4331970" cy="3728085"/>
          </a:xfrm>
          <a:prstGeom prst="rect">
            <a:avLst/>
          </a:prstGeom>
          <a:noFill/>
          <a:ln w="9525">
            <a:noFill/>
          </a:ln>
        </p:spPr>
      </p:pic>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192"/>
          <p:cNvSpPr>
            <a:spLocks noEditPoints="1"/>
          </p:cNvSpPr>
          <p:nvPr/>
        </p:nvSpPr>
        <p:spPr bwMode="auto">
          <a:xfrm rot="10800000" flipH="1" flipV="1">
            <a:off x="3148965" y="269875"/>
            <a:ext cx="4880610" cy="582295"/>
          </a:xfrm>
          <a:custGeom>
            <a:avLst/>
            <a:gdLst>
              <a:gd name="T0" fmla="*/ 460 w 478"/>
              <a:gd name="T1" fmla="*/ 10 h 77"/>
              <a:gd name="T2" fmla="*/ 130 w 478"/>
              <a:gd name="T3" fmla="*/ 3 h 77"/>
              <a:gd name="T4" fmla="*/ 95 w 478"/>
              <a:gd name="T5" fmla="*/ 2 h 77"/>
              <a:gd name="T6" fmla="*/ 5 w 478"/>
              <a:gd name="T7" fmla="*/ 5 h 77"/>
              <a:gd name="T8" fmla="*/ 0 w 478"/>
              <a:gd name="T9" fmla="*/ 9 h 77"/>
              <a:gd name="T10" fmla="*/ 1 w 478"/>
              <a:gd name="T11" fmla="*/ 17 h 77"/>
              <a:gd name="T12" fmla="*/ 2 w 478"/>
              <a:gd name="T13" fmla="*/ 20 h 77"/>
              <a:gd name="T14" fmla="*/ 2 w 478"/>
              <a:gd name="T15" fmla="*/ 25 h 77"/>
              <a:gd name="T16" fmla="*/ 11 w 478"/>
              <a:gd name="T17" fmla="*/ 26 h 77"/>
              <a:gd name="T18" fmla="*/ 14 w 478"/>
              <a:gd name="T19" fmla="*/ 35 h 77"/>
              <a:gd name="T20" fmla="*/ 12 w 478"/>
              <a:gd name="T21" fmla="*/ 40 h 77"/>
              <a:gd name="T22" fmla="*/ 18 w 478"/>
              <a:gd name="T23" fmla="*/ 41 h 77"/>
              <a:gd name="T24" fmla="*/ 20 w 478"/>
              <a:gd name="T25" fmla="*/ 46 h 77"/>
              <a:gd name="T26" fmla="*/ 16 w 478"/>
              <a:gd name="T27" fmla="*/ 49 h 77"/>
              <a:gd name="T28" fmla="*/ 30 w 478"/>
              <a:gd name="T29" fmla="*/ 59 h 77"/>
              <a:gd name="T30" fmla="*/ 17 w 478"/>
              <a:gd name="T31" fmla="*/ 63 h 77"/>
              <a:gd name="T32" fmla="*/ 161 w 478"/>
              <a:gd name="T33" fmla="*/ 76 h 77"/>
              <a:gd name="T34" fmla="*/ 311 w 478"/>
              <a:gd name="T35" fmla="*/ 74 h 77"/>
              <a:gd name="T36" fmla="*/ 401 w 478"/>
              <a:gd name="T37" fmla="*/ 73 h 77"/>
              <a:gd name="T38" fmla="*/ 368 w 478"/>
              <a:gd name="T39" fmla="*/ 70 h 77"/>
              <a:gd name="T40" fmla="*/ 372 w 478"/>
              <a:gd name="T41" fmla="*/ 68 h 77"/>
              <a:gd name="T42" fmla="*/ 372 w 478"/>
              <a:gd name="T43" fmla="*/ 66 h 77"/>
              <a:gd name="T44" fmla="*/ 412 w 478"/>
              <a:gd name="T45" fmla="*/ 66 h 77"/>
              <a:gd name="T46" fmla="*/ 429 w 478"/>
              <a:gd name="T47" fmla="*/ 66 h 77"/>
              <a:gd name="T48" fmla="*/ 415 w 478"/>
              <a:gd name="T49" fmla="*/ 65 h 77"/>
              <a:gd name="T50" fmla="*/ 393 w 478"/>
              <a:gd name="T51" fmla="*/ 64 h 77"/>
              <a:gd name="T52" fmla="*/ 330 w 478"/>
              <a:gd name="T53" fmla="*/ 63 h 77"/>
              <a:gd name="T54" fmla="*/ 378 w 478"/>
              <a:gd name="T55" fmla="*/ 60 h 77"/>
              <a:gd name="T56" fmla="*/ 406 w 478"/>
              <a:gd name="T57" fmla="*/ 60 h 77"/>
              <a:gd name="T58" fmla="*/ 403 w 478"/>
              <a:gd name="T59" fmla="*/ 59 h 77"/>
              <a:gd name="T60" fmla="*/ 399 w 478"/>
              <a:gd name="T61" fmla="*/ 56 h 77"/>
              <a:gd name="T62" fmla="*/ 381 w 478"/>
              <a:gd name="T63" fmla="*/ 54 h 77"/>
              <a:gd name="T64" fmla="*/ 388 w 478"/>
              <a:gd name="T65" fmla="*/ 54 h 77"/>
              <a:gd name="T66" fmla="*/ 367 w 478"/>
              <a:gd name="T67" fmla="*/ 49 h 77"/>
              <a:gd name="T68" fmla="*/ 383 w 478"/>
              <a:gd name="T69" fmla="*/ 49 h 77"/>
              <a:gd name="T70" fmla="*/ 368 w 478"/>
              <a:gd name="T71" fmla="*/ 46 h 77"/>
              <a:gd name="T72" fmla="*/ 400 w 478"/>
              <a:gd name="T73" fmla="*/ 44 h 77"/>
              <a:gd name="T74" fmla="*/ 408 w 478"/>
              <a:gd name="T75" fmla="*/ 42 h 77"/>
              <a:gd name="T76" fmla="*/ 451 w 478"/>
              <a:gd name="T77" fmla="*/ 42 h 77"/>
              <a:gd name="T78" fmla="*/ 373 w 478"/>
              <a:gd name="T79" fmla="*/ 38 h 77"/>
              <a:gd name="T80" fmla="*/ 435 w 478"/>
              <a:gd name="T81" fmla="*/ 34 h 77"/>
              <a:gd name="T82" fmla="*/ 445 w 478"/>
              <a:gd name="T83" fmla="*/ 31 h 77"/>
              <a:gd name="T84" fmla="*/ 449 w 478"/>
              <a:gd name="T85" fmla="*/ 29 h 77"/>
              <a:gd name="T86" fmla="*/ 464 w 478"/>
              <a:gd name="T87" fmla="*/ 25 h 77"/>
              <a:gd name="T88" fmla="*/ 443 w 478"/>
              <a:gd name="T89" fmla="*/ 20 h 77"/>
              <a:gd name="T90" fmla="*/ 455 w 478"/>
              <a:gd name="T91" fmla="*/ 15 h 77"/>
              <a:gd name="T92" fmla="*/ 22 w 478"/>
              <a:gd name="T93" fmla="*/ 46 h 77"/>
              <a:gd name="T94" fmla="*/ 212 w 478"/>
              <a:gd name="T95" fmla="*/ 74 h 77"/>
              <a:gd name="T96" fmla="*/ 234 w 478"/>
              <a:gd name="T97" fmla="*/ 73 h 77"/>
              <a:gd name="T98" fmla="*/ 367 w 478"/>
              <a:gd name="T99" fmla="*/ 70 h 77"/>
              <a:gd name="T100" fmla="*/ 415 w 478"/>
              <a:gd name="T101" fmla="*/ 11 h 77"/>
              <a:gd name="T102" fmla="*/ 422 w 478"/>
              <a:gd name="T103" fmla="*/ 12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78" h="77">
                <a:moveTo>
                  <a:pt x="478" y="13"/>
                </a:moveTo>
                <a:cubicBezTo>
                  <a:pt x="472" y="13"/>
                  <a:pt x="468" y="13"/>
                  <a:pt x="462" y="12"/>
                </a:cubicBezTo>
                <a:cubicBezTo>
                  <a:pt x="461" y="11"/>
                  <a:pt x="465" y="12"/>
                  <a:pt x="464" y="11"/>
                </a:cubicBezTo>
                <a:cubicBezTo>
                  <a:pt x="434" y="9"/>
                  <a:pt x="403" y="9"/>
                  <a:pt x="373" y="7"/>
                </a:cubicBezTo>
                <a:cubicBezTo>
                  <a:pt x="402" y="6"/>
                  <a:pt x="431" y="10"/>
                  <a:pt x="460" y="10"/>
                </a:cubicBezTo>
                <a:cubicBezTo>
                  <a:pt x="436" y="6"/>
                  <a:pt x="407" y="7"/>
                  <a:pt x="381" y="5"/>
                </a:cubicBezTo>
                <a:cubicBezTo>
                  <a:pt x="288" y="3"/>
                  <a:pt x="288" y="3"/>
                  <a:pt x="288" y="3"/>
                </a:cubicBezTo>
                <a:cubicBezTo>
                  <a:pt x="222" y="3"/>
                  <a:pt x="222" y="3"/>
                  <a:pt x="222" y="3"/>
                </a:cubicBezTo>
                <a:cubicBezTo>
                  <a:pt x="130" y="4"/>
                  <a:pt x="130" y="4"/>
                  <a:pt x="130" y="4"/>
                </a:cubicBezTo>
                <a:cubicBezTo>
                  <a:pt x="130" y="3"/>
                  <a:pt x="130" y="3"/>
                  <a:pt x="130" y="3"/>
                </a:cubicBezTo>
                <a:cubicBezTo>
                  <a:pt x="127" y="2"/>
                  <a:pt x="125" y="3"/>
                  <a:pt x="123" y="3"/>
                </a:cubicBezTo>
                <a:cubicBezTo>
                  <a:pt x="124" y="3"/>
                  <a:pt x="125" y="3"/>
                  <a:pt x="125" y="4"/>
                </a:cubicBezTo>
                <a:cubicBezTo>
                  <a:pt x="122" y="4"/>
                  <a:pt x="118" y="3"/>
                  <a:pt x="115" y="4"/>
                </a:cubicBezTo>
                <a:cubicBezTo>
                  <a:pt x="112" y="3"/>
                  <a:pt x="107" y="4"/>
                  <a:pt x="102" y="3"/>
                </a:cubicBezTo>
                <a:cubicBezTo>
                  <a:pt x="100" y="2"/>
                  <a:pt x="98" y="2"/>
                  <a:pt x="95" y="2"/>
                </a:cubicBezTo>
                <a:cubicBezTo>
                  <a:pt x="70" y="2"/>
                  <a:pt x="50" y="0"/>
                  <a:pt x="24" y="1"/>
                </a:cubicBezTo>
                <a:cubicBezTo>
                  <a:pt x="18" y="2"/>
                  <a:pt x="10" y="1"/>
                  <a:pt x="6" y="4"/>
                </a:cubicBezTo>
                <a:cubicBezTo>
                  <a:pt x="6" y="5"/>
                  <a:pt x="8" y="5"/>
                  <a:pt x="8" y="5"/>
                </a:cubicBezTo>
                <a:cubicBezTo>
                  <a:pt x="7" y="5"/>
                  <a:pt x="6" y="6"/>
                  <a:pt x="5" y="5"/>
                </a:cubicBezTo>
                <a:cubicBezTo>
                  <a:pt x="5" y="5"/>
                  <a:pt x="5" y="5"/>
                  <a:pt x="5" y="5"/>
                </a:cubicBezTo>
                <a:cubicBezTo>
                  <a:pt x="0" y="6"/>
                  <a:pt x="0" y="6"/>
                  <a:pt x="0" y="6"/>
                </a:cubicBezTo>
                <a:cubicBezTo>
                  <a:pt x="2" y="7"/>
                  <a:pt x="2" y="7"/>
                  <a:pt x="2" y="7"/>
                </a:cubicBezTo>
                <a:cubicBezTo>
                  <a:pt x="2" y="7"/>
                  <a:pt x="2" y="7"/>
                  <a:pt x="2" y="7"/>
                </a:cubicBezTo>
                <a:cubicBezTo>
                  <a:pt x="4" y="8"/>
                  <a:pt x="4" y="8"/>
                  <a:pt x="4" y="8"/>
                </a:cubicBezTo>
                <a:cubicBezTo>
                  <a:pt x="3" y="8"/>
                  <a:pt x="1" y="9"/>
                  <a:pt x="0" y="9"/>
                </a:cubicBezTo>
                <a:cubicBezTo>
                  <a:pt x="0" y="11"/>
                  <a:pt x="0" y="13"/>
                  <a:pt x="3" y="13"/>
                </a:cubicBezTo>
                <a:cubicBezTo>
                  <a:pt x="0" y="13"/>
                  <a:pt x="0" y="13"/>
                  <a:pt x="0" y="13"/>
                </a:cubicBezTo>
                <a:cubicBezTo>
                  <a:pt x="0" y="14"/>
                  <a:pt x="0" y="14"/>
                  <a:pt x="0" y="14"/>
                </a:cubicBezTo>
                <a:cubicBezTo>
                  <a:pt x="0" y="15"/>
                  <a:pt x="2" y="15"/>
                  <a:pt x="3" y="15"/>
                </a:cubicBezTo>
                <a:cubicBezTo>
                  <a:pt x="1" y="17"/>
                  <a:pt x="1" y="17"/>
                  <a:pt x="1" y="17"/>
                </a:cubicBezTo>
                <a:cubicBezTo>
                  <a:pt x="2" y="17"/>
                  <a:pt x="2" y="17"/>
                  <a:pt x="2" y="17"/>
                </a:cubicBezTo>
                <a:cubicBezTo>
                  <a:pt x="1" y="18"/>
                  <a:pt x="1" y="18"/>
                  <a:pt x="1" y="18"/>
                </a:cubicBezTo>
                <a:cubicBezTo>
                  <a:pt x="3" y="18"/>
                  <a:pt x="1" y="19"/>
                  <a:pt x="1" y="19"/>
                </a:cubicBezTo>
                <a:cubicBezTo>
                  <a:pt x="4" y="20"/>
                  <a:pt x="4" y="20"/>
                  <a:pt x="4" y="20"/>
                </a:cubicBezTo>
                <a:cubicBezTo>
                  <a:pt x="5" y="21"/>
                  <a:pt x="2" y="20"/>
                  <a:pt x="2" y="20"/>
                </a:cubicBezTo>
                <a:cubicBezTo>
                  <a:pt x="3" y="21"/>
                  <a:pt x="5" y="21"/>
                  <a:pt x="6" y="21"/>
                </a:cubicBezTo>
                <a:cubicBezTo>
                  <a:pt x="5" y="22"/>
                  <a:pt x="3" y="21"/>
                  <a:pt x="1" y="21"/>
                </a:cubicBezTo>
                <a:cubicBezTo>
                  <a:pt x="1" y="22"/>
                  <a:pt x="1" y="22"/>
                  <a:pt x="1" y="22"/>
                </a:cubicBezTo>
                <a:cubicBezTo>
                  <a:pt x="2" y="24"/>
                  <a:pt x="6" y="24"/>
                  <a:pt x="10" y="24"/>
                </a:cubicBezTo>
                <a:cubicBezTo>
                  <a:pt x="7" y="25"/>
                  <a:pt x="5" y="25"/>
                  <a:pt x="2" y="25"/>
                </a:cubicBezTo>
                <a:cubicBezTo>
                  <a:pt x="2" y="26"/>
                  <a:pt x="2" y="26"/>
                  <a:pt x="2" y="26"/>
                </a:cubicBezTo>
                <a:cubicBezTo>
                  <a:pt x="3" y="27"/>
                  <a:pt x="5" y="26"/>
                  <a:pt x="5" y="27"/>
                </a:cubicBezTo>
                <a:cubicBezTo>
                  <a:pt x="10" y="27"/>
                  <a:pt x="10" y="27"/>
                  <a:pt x="10" y="27"/>
                </a:cubicBezTo>
                <a:cubicBezTo>
                  <a:pt x="9" y="27"/>
                  <a:pt x="9" y="27"/>
                  <a:pt x="9" y="27"/>
                </a:cubicBezTo>
                <a:cubicBezTo>
                  <a:pt x="9" y="26"/>
                  <a:pt x="10" y="26"/>
                  <a:pt x="11" y="26"/>
                </a:cubicBezTo>
                <a:cubicBezTo>
                  <a:pt x="15" y="26"/>
                  <a:pt x="12" y="30"/>
                  <a:pt x="14" y="30"/>
                </a:cubicBezTo>
                <a:cubicBezTo>
                  <a:pt x="12" y="32"/>
                  <a:pt x="9" y="30"/>
                  <a:pt x="6" y="31"/>
                </a:cubicBezTo>
                <a:cubicBezTo>
                  <a:pt x="9" y="32"/>
                  <a:pt x="12" y="31"/>
                  <a:pt x="16" y="31"/>
                </a:cubicBezTo>
                <a:cubicBezTo>
                  <a:pt x="17" y="34"/>
                  <a:pt x="17" y="34"/>
                  <a:pt x="17" y="34"/>
                </a:cubicBezTo>
                <a:cubicBezTo>
                  <a:pt x="14" y="35"/>
                  <a:pt x="14" y="35"/>
                  <a:pt x="14" y="35"/>
                </a:cubicBezTo>
                <a:cubicBezTo>
                  <a:pt x="21" y="35"/>
                  <a:pt x="21" y="35"/>
                  <a:pt x="21" y="35"/>
                </a:cubicBezTo>
                <a:cubicBezTo>
                  <a:pt x="22" y="35"/>
                  <a:pt x="23" y="35"/>
                  <a:pt x="23" y="36"/>
                </a:cubicBezTo>
                <a:cubicBezTo>
                  <a:pt x="23" y="37"/>
                  <a:pt x="22" y="37"/>
                  <a:pt x="21" y="37"/>
                </a:cubicBezTo>
                <a:cubicBezTo>
                  <a:pt x="18" y="41"/>
                  <a:pt x="11" y="37"/>
                  <a:pt x="6" y="38"/>
                </a:cubicBezTo>
                <a:cubicBezTo>
                  <a:pt x="7" y="39"/>
                  <a:pt x="10" y="39"/>
                  <a:pt x="12" y="40"/>
                </a:cubicBezTo>
                <a:cubicBezTo>
                  <a:pt x="16" y="39"/>
                  <a:pt x="18" y="38"/>
                  <a:pt x="21" y="39"/>
                </a:cubicBezTo>
                <a:cubicBezTo>
                  <a:pt x="19" y="40"/>
                  <a:pt x="19" y="40"/>
                  <a:pt x="19" y="40"/>
                </a:cubicBezTo>
                <a:cubicBezTo>
                  <a:pt x="20" y="40"/>
                  <a:pt x="20" y="40"/>
                  <a:pt x="20" y="40"/>
                </a:cubicBezTo>
                <a:cubicBezTo>
                  <a:pt x="20" y="40"/>
                  <a:pt x="21" y="40"/>
                  <a:pt x="21" y="41"/>
                </a:cubicBezTo>
                <a:cubicBezTo>
                  <a:pt x="18" y="41"/>
                  <a:pt x="18" y="41"/>
                  <a:pt x="18" y="41"/>
                </a:cubicBezTo>
                <a:cubicBezTo>
                  <a:pt x="19" y="41"/>
                  <a:pt x="19" y="41"/>
                  <a:pt x="19" y="41"/>
                </a:cubicBezTo>
                <a:cubicBezTo>
                  <a:pt x="20" y="41"/>
                  <a:pt x="21" y="42"/>
                  <a:pt x="22" y="41"/>
                </a:cubicBezTo>
                <a:cubicBezTo>
                  <a:pt x="22" y="43"/>
                  <a:pt x="22" y="43"/>
                  <a:pt x="22" y="43"/>
                </a:cubicBezTo>
                <a:cubicBezTo>
                  <a:pt x="20" y="44"/>
                  <a:pt x="22" y="46"/>
                  <a:pt x="19" y="46"/>
                </a:cubicBezTo>
                <a:cubicBezTo>
                  <a:pt x="20" y="46"/>
                  <a:pt x="20" y="46"/>
                  <a:pt x="20" y="46"/>
                </a:cubicBezTo>
                <a:cubicBezTo>
                  <a:pt x="16" y="47"/>
                  <a:pt x="12" y="44"/>
                  <a:pt x="9" y="46"/>
                </a:cubicBezTo>
                <a:cubicBezTo>
                  <a:pt x="13" y="47"/>
                  <a:pt x="19" y="46"/>
                  <a:pt x="23" y="48"/>
                </a:cubicBezTo>
                <a:cubicBezTo>
                  <a:pt x="22" y="49"/>
                  <a:pt x="22" y="49"/>
                  <a:pt x="22" y="49"/>
                </a:cubicBezTo>
                <a:cubicBezTo>
                  <a:pt x="21" y="48"/>
                  <a:pt x="21" y="48"/>
                  <a:pt x="21" y="48"/>
                </a:cubicBezTo>
                <a:cubicBezTo>
                  <a:pt x="19" y="48"/>
                  <a:pt x="17" y="49"/>
                  <a:pt x="16" y="49"/>
                </a:cubicBezTo>
                <a:cubicBezTo>
                  <a:pt x="17" y="49"/>
                  <a:pt x="19" y="49"/>
                  <a:pt x="20" y="49"/>
                </a:cubicBezTo>
                <a:cubicBezTo>
                  <a:pt x="22" y="50"/>
                  <a:pt x="25" y="51"/>
                  <a:pt x="24" y="53"/>
                </a:cubicBezTo>
                <a:cubicBezTo>
                  <a:pt x="19" y="53"/>
                  <a:pt x="19" y="53"/>
                  <a:pt x="19" y="53"/>
                </a:cubicBezTo>
                <a:cubicBezTo>
                  <a:pt x="26" y="55"/>
                  <a:pt x="26" y="55"/>
                  <a:pt x="26" y="55"/>
                </a:cubicBezTo>
                <a:cubicBezTo>
                  <a:pt x="25" y="57"/>
                  <a:pt x="29" y="58"/>
                  <a:pt x="30" y="59"/>
                </a:cubicBezTo>
                <a:cubicBezTo>
                  <a:pt x="29" y="60"/>
                  <a:pt x="27" y="59"/>
                  <a:pt x="26" y="60"/>
                </a:cubicBezTo>
                <a:cubicBezTo>
                  <a:pt x="22" y="61"/>
                  <a:pt x="28" y="62"/>
                  <a:pt x="26" y="64"/>
                </a:cubicBezTo>
                <a:cubicBezTo>
                  <a:pt x="27" y="64"/>
                  <a:pt x="29" y="64"/>
                  <a:pt x="30" y="65"/>
                </a:cubicBezTo>
                <a:cubicBezTo>
                  <a:pt x="30" y="65"/>
                  <a:pt x="29" y="66"/>
                  <a:pt x="29" y="66"/>
                </a:cubicBezTo>
                <a:cubicBezTo>
                  <a:pt x="25" y="64"/>
                  <a:pt x="21" y="63"/>
                  <a:pt x="17" y="63"/>
                </a:cubicBezTo>
                <a:cubicBezTo>
                  <a:pt x="22" y="66"/>
                  <a:pt x="22" y="66"/>
                  <a:pt x="22" y="66"/>
                </a:cubicBezTo>
                <a:cubicBezTo>
                  <a:pt x="30" y="66"/>
                  <a:pt x="36" y="70"/>
                  <a:pt x="44" y="70"/>
                </a:cubicBezTo>
                <a:cubicBezTo>
                  <a:pt x="51" y="73"/>
                  <a:pt x="61" y="73"/>
                  <a:pt x="70" y="75"/>
                </a:cubicBezTo>
                <a:cubicBezTo>
                  <a:pt x="82" y="75"/>
                  <a:pt x="93" y="77"/>
                  <a:pt x="104" y="77"/>
                </a:cubicBezTo>
                <a:cubicBezTo>
                  <a:pt x="123" y="76"/>
                  <a:pt x="142" y="76"/>
                  <a:pt x="161" y="76"/>
                </a:cubicBezTo>
                <a:cubicBezTo>
                  <a:pt x="258" y="76"/>
                  <a:pt x="258" y="76"/>
                  <a:pt x="258" y="76"/>
                </a:cubicBezTo>
                <a:cubicBezTo>
                  <a:pt x="286" y="75"/>
                  <a:pt x="315" y="77"/>
                  <a:pt x="341" y="75"/>
                </a:cubicBezTo>
                <a:cubicBezTo>
                  <a:pt x="336" y="75"/>
                  <a:pt x="331" y="74"/>
                  <a:pt x="326" y="75"/>
                </a:cubicBezTo>
                <a:cubicBezTo>
                  <a:pt x="323" y="75"/>
                  <a:pt x="321" y="74"/>
                  <a:pt x="319" y="75"/>
                </a:cubicBezTo>
                <a:cubicBezTo>
                  <a:pt x="316" y="75"/>
                  <a:pt x="313" y="75"/>
                  <a:pt x="311" y="74"/>
                </a:cubicBezTo>
                <a:cubicBezTo>
                  <a:pt x="280" y="74"/>
                  <a:pt x="280" y="74"/>
                  <a:pt x="280" y="74"/>
                </a:cubicBezTo>
                <a:cubicBezTo>
                  <a:pt x="279" y="74"/>
                  <a:pt x="279" y="74"/>
                  <a:pt x="279" y="74"/>
                </a:cubicBezTo>
                <a:cubicBezTo>
                  <a:pt x="276" y="74"/>
                  <a:pt x="272" y="75"/>
                  <a:pt x="270" y="74"/>
                </a:cubicBezTo>
                <a:cubicBezTo>
                  <a:pt x="271" y="73"/>
                  <a:pt x="271" y="73"/>
                  <a:pt x="271" y="73"/>
                </a:cubicBezTo>
                <a:cubicBezTo>
                  <a:pt x="401" y="73"/>
                  <a:pt x="401" y="73"/>
                  <a:pt x="401" y="73"/>
                </a:cubicBezTo>
                <a:cubicBezTo>
                  <a:pt x="415" y="72"/>
                  <a:pt x="415" y="72"/>
                  <a:pt x="415" y="72"/>
                </a:cubicBezTo>
                <a:cubicBezTo>
                  <a:pt x="384" y="72"/>
                  <a:pt x="352" y="72"/>
                  <a:pt x="320" y="71"/>
                </a:cubicBezTo>
                <a:cubicBezTo>
                  <a:pt x="309" y="71"/>
                  <a:pt x="297" y="72"/>
                  <a:pt x="286" y="70"/>
                </a:cubicBezTo>
                <a:cubicBezTo>
                  <a:pt x="312" y="70"/>
                  <a:pt x="341" y="71"/>
                  <a:pt x="368" y="70"/>
                </a:cubicBezTo>
                <a:cubicBezTo>
                  <a:pt x="368" y="70"/>
                  <a:pt x="368" y="70"/>
                  <a:pt x="368" y="70"/>
                </a:cubicBezTo>
                <a:cubicBezTo>
                  <a:pt x="369" y="69"/>
                  <a:pt x="369" y="69"/>
                  <a:pt x="369" y="69"/>
                </a:cubicBezTo>
                <a:cubicBezTo>
                  <a:pt x="370" y="70"/>
                  <a:pt x="371" y="69"/>
                  <a:pt x="372" y="69"/>
                </a:cubicBezTo>
                <a:cubicBezTo>
                  <a:pt x="376" y="69"/>
                  <a:pt x="383" y="71"/>
                  <a:pt x="387" y="69"/>
                </a:cubicBezTo>
                <a:cubicBezTo>
                  <a:pt x="373" y="68"/>
                  <a:pt x="373" y="68"/>
                  <a:pt x="373" y="68"/>
                </a:cubicBezTo>
                <a:cubicBezTo>
                  <a:pt x="372" y="68"/>
                  <a:pt x="372" y="68"/>
                  <a:pt x="372" y="68"/>
                </a:cubicBezTo>
                <a:cubicBezTo>
                  <a:pt x="374" y="67"/>
                  <a:pt x="374" y="67"/>
                  <a:pt x="374" y="67"/>
                </a:cubicBezTo>
                <a:cubicBezTo>
                  <a:pt x="371" y="67"/>
                  <a:pt x="371" y="67"/>
                  <a:pt x="371" y="67"/>
                </a:cubicBezTo>
                <a:cubicBezTo>
                  <a:pt x="371" y="67"/>
                  <a:pt x="370" y="67"/>
                  <a:pt x="370" y="66"/>
                </a:cubicBezTo>
                <a:cubicBezTo>
                  <a:pt x="371" y="66"/>
                  <a:pt x="373" y="65"/>
                  <a:pt x="374" y="66"/>
                </a:cubicBezTo>
                <a:cubicBezTo>
                  <a:pt x="374" y="66"/>
                  <a:pt x="372" y="66"/>
                  <a:pt x="372" y="66"/>
                </a:cubicBezTo>
                <a:cubicBezTo>
                  <a:pt x="378" y="66"/>
                  <a:pt x="387" y="67"/>
                  <a:pt x="395" y="67"/>
                </a:cubicBezTo>
                <a:cubicBezTo>
                  <a:pt x="394" y="67"/>
                  <a:pt x="394" y="67"/>
                  <a:pt x="394" y="67"/>
                </a:cubicBezTo>
                <a:cubicBezTo>
                  <a:pt x="398" y="68"/>
                  <a:pt x="405" y="68"/>
                  <a:pt x="408" y="67"/>
                </a:cubicBezTo>
                <a:cubicBezTo>
                  <a:pt x="410" y="66"/>
                  <a:pt x="410" y="67"/>
                  <a:pt x="410" y="67"/>
                </a:cubicBezTo>
                <a:cubicBezTo>
                  <a:pt x="412" y="68"/>
                  <a:pt x="411" y="67"/>
                  <a:pt x="412" y="66"/>
                </a:cubicBezTo>
                <a:cubicBezTo>
                  <a:pt x="429" y="66"/>
                  <a:pt x="429" y="66"/>
                  <a:pt x="429" y="66"/>
                </a:cubicBezTo>
                <a:cubicBezTo>
                  <a:pt x="429" y="67"/>
                  <a:pt x="429" y="67"/>
                  <a:pt x="429" y="67"/>
                </a:cubicBezTo>
                <a:cubicBezTo>
                  <a:pt x="424" y="67"/>
                  <a:pt x="419" y="67"/>
                  <a:pt x="414" y="67"/>
                </a:cubicBezTo>
                <a:cubicBezTo>
                  <a:pt x="421" y="68"/>
                  <a:pt x="431" y="68"/>
                  <a:pt x="436" y="67"/>
                </a:cubicBezTo>
                <a:cubicBezTo>
                  <a:pt x="434" y="67"/>
                  <a:pt x="431" y="67"/>
                  <a:pt x="429" y="66"/>
                </a:cubicBezTo>
                <a:cubicBezTo>
                  <a:pt x="440" y="66"/>
                  <a:pt x="453" y="66"/>
                  <a:pt x="465" y="66"/>
                </a:cubicBezTo>
                <a:cubicBezTo>
                  <a:pt x="463" y="65"/>
                  <a:pt x="459" y="66"/>
                  <a:pt x="456" y="65"/>
                </a:cubicBezTo>
                <a:cubicBezTo>
                  <a:pt x="457" y="65"/>
                  <a:pt x="457" y="65"/>
                  <a:pt x="457" y="65"/>
                </a:cubicBezTo>
                <a:cubicBezTo>
                  <a:pt x="455" y="66"/>
                  <a:pt x="453" y="64"/>
                  <a:pt x="451" y="65"/>
                </a:cubicBezTo>
                <a:cubicBezTo>
                  <a:pt x="441" y="65"/>
                  <a:pt x="428" y="65"/>
                  <a:pt x="415" y="65"/>
                </a:cubicBezTo>
                <a:cubicBezTo>
                  <a:pt x="414" y="64"/>
                  <a:pt x="414" y="64"/>
                  <a:pt x="414" y="64"/>
                </a:cubicBezTo>
                <a:cubicBezTo>
                  <a:pt x="413" y="64"/>
                  <a:pt x="413" y="65"/>
                  <a:pt x="411" y="65"/>
                </a:cubicBezTo>
                <a:cubicBezTo>
                  <a:pt x="410" y="63"/>
                  <a:pt x="409" y="66"/>
                  <a:pt x="407" y="64"/>
                </a:cubicBezTo>
                <a:cubicBezTo>
                  <a:pt x="407" y="64"/>
                  <a:pt x="407" y="64"/>
                  <a:pt x="407" y="64"/>
                </a:cubicBezTo>
                <a:cubicBezTo>
                  <a:pt x="403" y="65"/>
                  <a:pt x="397" y="65"/>
                  <a:pt x="393" y="64"/>
                </a:cubicBezTo>
                <a:cubicBezTo>
                  <a:pt x="373" y="64"/>
                  <a:pt x="373" y="64"/>
                  <a:pt x="373" y="64"/>
                </a:cubicBezTo>
                <a:cubicBezTo>
                  <a:pt x="371" y="65"/>
                  <a:pt x="367" y="65"/>
                  <a:pt x="365" y="64"/>
                </a:cubicBezTo>
                <a:cubicBezTo>
                  <a:pt x="367" y="64"/>
                  <a:pt x="367" y="64"/>
                  <a:pt x="367" y="64"/>
                </a:cubicBezTo>
                <a:cubicBezTo>
                  <a:pt x="363" y="64"/>
                  <a:pt x="359" y="63"/>
                  <a:pt x="356" y="64"/>
                </a:cubicBezTo>
                <a:cubicBezTo>
                  <a:pt x="347" y="64"/>
                  <a:pt x="338" y="65"/>
                  <a:pt x="330" y="63"/>
                </a:cubicBezTo>
                <a:cubicBezTo>
                  <a:pt x="344" y="62"/>
                  <a:pt x="354" y="64"/>
                  <a:pt x="368" y="62"/>
                </a:cubicBezTo>
                <a:cubicBezTo>
                  <a:pt x="335" y="62"/>
                  <a:pt x="335" y="62"/>
                  <a:pt x="335" y="62"/>
                </a:cubicBezTo>
                <a:cubicBezTo>
                  <a:pt x="345" y="61"/>
                  <a:pt x="357" y="61"/>
                  <a:pt x="368" y="61"/>
                </a:cubicBezTo>
                <a:cubicBezTo>
                  <a:pt x="369" y="61"/>
                  <a:pt x="369" y="60"/>
                  <a:pt x="370" y="61"/>
                </a:cubicBezTo>
                <a:cubicBezTo>
                  <a:pt x="371" y="59"/>
                  <a:pt x="375" y="60"/>
                  <a:pt x="378" y="60"/>
                </a:cubicBezTo>
                <a:cubicBezTo>
                  <a:pt x="375" y="61"/>
                  <a:pt x="375" y="61"/>
                  <a:pt x="375" y="61"/>
                </a:cubicBezTo>
                <a:cubicBezTo>
                  <a:pt x="382" y="61"/>
                  <a:pt x="391" y="61"/>
                  <a:pt x="399" y="61"/>
                </a:cubicBezTo>
                <a:cubicBezTo>
                  <a:pt x="400" y="60"/>
                  <a:pt x="400" y="60"/>
                  <a:pt x="400" y="60"/>
                </a:cubicBezTo>
                <a:cubicBezTo>
                  <a:pt x="402" y="59"/>
                  <a:pt x="404" y="61"/>
                  <a:pt x="406" y="60"/>
                </a:cubicBezTo>
                <a:cubicBezTo>
                  <a:pt x="406" y="60"/>
                  <a:pt x="406" y="60"/>
                  <a:pt x="406" y="60"/>
                </a:cubicBezTo>
                <a:cubicBezTo>
                  <a:pt x="426" y="61"/>
                  <a:pt x="450" y="60"/>
                  <a:pt x="471" y="60"/>
                </a:cubicBezTo>
                <a:cubicBezTo>
                  <a:pt x="453" y="59"/>
                  <a:pt x="433" y="59"/>
                  <a:pt x="415" y="59"/>
                </a:cubicBezTo>
                <a:cubicBezTo>
                  <a:pt x="415" y="59"/>
                  <a:pt x="415" y="59"/>
                  <a:pt x="415" y="59"/>
                </a:cubicBezTo>
                <a:cubicBezTo>
                  <a:pt x="414" y="59"/>
                  <a:pt x="414" y="59"/>
                  <a:pt x="414" y="59"/>
                </a:cubicBezTo>
                <a:cubicBezTo>
                  <a:pt x="410" y="57"/>
                  <a:pt x="407" y="61"/>
                  <a:pt x="403" y="59"/>
                </a:cubicBezTo>
                <a:cubicBezTo>
                  <a:pt x="396" y="61"/>
                  <a:pt x="390" y="57"/>
                  <a:pt x="383" y="59"/>
                </a:cubicBezTo>
                <a:cubicBezTo>
                  <a:pt x="381" y="58"/>
                  <a:pt x="381" y="58"/>
                  <a:pt x="381" y="58"/>
                </a:cubicBezTo>
                <a:cubicBezTo>
                  <a:pt x="393" y="57"/>
                  <a:pt x="403" y="59"/>
                  <a:pt x="414" y="58"/>
                </a:cubicBezTo>
                <a:cubicBezTo>
                  <a:pt x="404" y="57"/>
                  <a:pt x="404" y="57"/>
                  <a:pt x="404" y="57"/>
                </a:cubicBezTo>
                <a:cubicBezTo>
                  <a:pt x="403" y="57"/>
                  <a:pt x="399" y="58"/>
                  <a:pt x="399" y="56"/>
                </a:cubicBezTo>
                <a:cubicBezTo>
                  <a:pt x="381" y="55"/>
                  <a:pt x="381" y="55"/>
                  <a:pt x="381" y="55"/>
                </a:cubicBezTo>
                <a:cubicBezTo>
                  <a:pt x="380" y="55"/>
                  <a:pt x="379" y="55"/>
                  <a:pt x="379" y="54"/>
                </a:cubicBezTo>
                <a:cubicBezTo>
                  <a:pt x="380" y="54"/>
                  <a:pt x="381" y="54"/>
                  <a:pt x="382" y="54"/>
                </a:cubicBezTo>
                <a:cubicBezTo>
                  <a:pt x="382" y="54"/>
                  <a:pt x="382" y="54"/>
                  <a:pt x="382" y="54"/>
                </a:cubicBezTo>
                <a:cubicBezTo>
                  <a:pt x="382" y="54"/>
                  <a:pt x="381" y="54"/>
                  <a:pt x="381" y="54"/>
                </a:cubicBezTo>
                <a:cubicBezTo>
                  <a:pt x="383" y="54"/>
                  <a:pt x="383" y="54"/>
                  <a:pt x="383" y="54"/>
                </a:cubicBezTo>
                <a:cubicBezTo>
                  <a:pt x="383" y="54"/>
                  <a:pt x="383" y="54"/>
                  <a:pt x="382" y="54"/>
                </a:cubicBezTo>
                <a:cubicBezTo>
                  <a:pt x="383" y="54"/>
                  <a:pt x="383" y="54"/>
                  <a:pt x="383" y="54"/>
                </a:cubicBezTo>
                <a:cubicBezTo>
                  <a:pt x="384" y="54"/>
                  <a:pt x="387" y="53"/>
                  <a:pt x="388" y="54"/>
                </a:cubicBezTo>
                <a:cubicBezTo>
                  <a:pt x="388" y="54"/>
                  <a:pt x="388" y="54"/>
                  <a:pt x="388" y="54"/>
                </a:cubicBezTo>
                <a:cubicBezTo>
                  <a:pt x="426" y="54"/>
                  <a:pt x="426" y="54"/>
                  <a:pt x="426" y="54"/>
                </a:cubicBezTo>
                <a:cubicBezTo>
                  <a:pt x="425" y="53"/>
                  <a:pt x="425" y="53"/>
                  <a:pt x="425" y="53"/>
                </a:cubicBezTo>
                <a:cubicBezTo>
                  <a:pt x="407" y="52"/>
                  <a:pt x="386" y="52"/>
                  <a:pt x="368" y="51"/>
                </a:cubicBezTo>
                <a:cubicBezTo>
                  <a:pt x="366" y="51"/>
                  <a:pt x="360" y="51"/>
                  <a:pt x="362" y="49"/>
                </a:cubicBezTo>
                <a:cubicBezTo>
                  <a:pt x="364" y="50"/>
                  <a:pt x="365" y="48"/>
                  <a:pt x="367" y="49"/>
                </a:cubicBezTo>
                <a:cubicBezTo>
                  <a:pt x="366" y="49"/>
                  <a:pt x="366" y="49"/>
                  <a:pt x="366" y="49"/>
                </a:cubicBezTo>
                <a:cubicBezTo>
                  <a:pt x="367" y="49"/>
                  <a:pt x="367" y="49"/>
                  <a:pt x="367" y="49"/>
                </a:cubicBezTo>
                <a:cubicBezTo>
                  <a:pt x="367" y="49"/>
                  <a:pt x="367" y="49"/>
                  <a:pt x="367" y="49"/>
                </a:cubicBezTo>
                <a:cubicBezTo>
                  <a:pt x="368" y="49"/>
                  <a:pt x="368" y="49"/>
                  <a:pt x="368" y="49"/>
                </a:cubicBezTo>
                <a:cubicBezTo>
                  <a:pt x="383" y="49"/>
                  <a:pt x="383" y="49"/>
                  <a:pt x="383" y="49"/>
                </a:cubicBezTo>
                <a:cubicBezTo>
                  <a:pt x="387" y="48"/>
                  <a:pt x="387" y="48"/>
                  <a:pt x="387" y="48"/>
                </a:cubicBezTo>
                <a:cubicBezTo>
                  <a:pt x="381" y="48"/>
                  <a:pt x="375" y="48"/>
                  <a:pt x="369" y="48"/>
                </a:cubicBezTo>
                <a:cubicBezTo>
                  <a:pt x="368" y="47"/>
                  <a:pt x="368" y="47"/>
                  <a:pt x="368" y="47"/>
                </a:cubicBezTo>
                <a:cubicBezTo>
                  <a:pt x="372" y="46"/>
                  <a:pt x="378" y="47"/>
                  <a:pt x="381" y="46"/>
                </a:cubicBezTo>
                <a:cubicBezTo>
                  <a:pt x="376" y="45"/>
                  <a:pt x="373" y="46"/>
                  <a:pt x="368" y="46"/>
                </a:cubicBezTo>
                <a:cubicBezTo>
                  <a:pt x="368" y="45"/>
                  <a:pt x="368" y="45"/>
                  <a:pt x="368" y="45"/>
                </a:cubicBezTo>
                <a:cubicBezTo>
                  <a:pt x="368" y="45"/>
                  <a:pt x="369" y="45"/>
                  <a:pt x="370" y="45"/>
                </a:cubicBezTo>
                <a:cubicBezTo>
                  <a:pt x="372" y="43"/>
                  <a:pt x="375" y="44"/>
                  <a:pt x="378" y="44"/>
                </a:cubicBezTo>
                <a:cubicBezTo>
                  <a:pt x="382" y="44"/>
                  <a:pt x="385" y="44"/>
                  <a:pt x="388" y="44"/>
                </a:cubicBezTo>
                <a:cubicBezTo>
                  <a:pt x="391" y="43"/>
                  <a:pt x="397" y="44"/>
                  <a:pt x="400" y="44"/>
                </a:cubicBezTo>
                <a:cubicBezTo>
                  <a:pt x="400" y="44"/>
                  <a:pt x="399" y="44"/>
                  <a:pt x="399" y="44"/>
                </a:cubicBezTo>
                <a:cubicBezTo>
                  <a:pt x="400" y="43"/>
                  <a:pt x="400" y="42"/>
                  <a:pt x="402" y="42"/>
                </a:cubicBezTo>
                <a:cubicBezTo>
                  <a:pt x="403" y="42"/>
                  <a:pt x="404" y="42"/>
                  <a:pt x="404" y="43"/>
                </a:cubicBezTo>
                <a:cubicBezTo>
                  <a:pt x="405" y="43"/>
                  <a:pt x="407" y="43"/>
                  <a:pt x="408" y="43"/>
                </a:cubicBezTo>
                <a:cubicBezTo>
                  <a:pt x="408" y="42"/>
                  <a:pt x="408" y="42"/>
                  <a:pt x="408" y="42"/>
                </a:cubicBezTo>
                <a:cubicBezTo>
                  <a:pt x="409" y="43"/>
                  <a:pt x="411" y="42"/>
                  <a:pt x="412" y="43"/>
                </a:cubicBezTo>
                <a:cubicBezTo>
                  <a:pt x="412" y="43"/>
                  <a:pt x="412" y="43"/>
                  <a:pt x="412" y="43"/>
                </a:cubicBezTo>
                <a:cubicBezTo>
                  <a:pt x="419" y="43"/>
                  <a:pt x="428" y="44"/>
                  <a:pt x="435" y="43"/>
                </a:cubicBezTo>
                <a:cubicBezTo>
                  <a:pt x="437" y="43"/>
                  <a:pt x="445" y="43"/>
                  <a:pt x="450" y="43"/>
                </a:cubicBezTo>
                <a:cubicBezTo>
                  <a:pt x="451" y="42"/>
                  <a:pt x="451" y="42"/>
                  <a:pt x="451" y="42"/>
                </a:cubicBezTo>
                <a:cubicBezTo>
                  <a:pt x="435" y="42"/>
                  <a:pt x="435" y="42"/>
                  <a:pt x="435" y="42"/>
                </a:cubicBezTo>
                <a:cubicBezTo>
                  <a:pt x="434" y="42"/>
                  <a:pt x="434" y="42"/>
                  <a:pt x="434" y="42"/>
                </a:cubicBezTo>
                <a:cubicBezTo>
                  <a:pt x="424" y="42"/>
                  <a:pt x="424" y="42"/>
                  <a:pt x="424" y="42"/>
                </a:cubicBezTo>
                <a:cubicBezTo>
                  <a:pt x="414" y="40"/>
                  <a:pt x="402" y="40"/>
                  <a:pt x="391" y="40"/>
                </a:cubicBezTo>
                <a:cubicBezTo>
                  <a:pt x="385" y="39"/>
                  <a:pt x="379" y="39"/>
                  <a:pt x="373" y="38"/>
                </a:cubicBezTo>
                <a:cubicBezTo>
                  <a:pt x="380" y="36"/>
                  <a:pt x="388" y="37"/>
                  <a:pt x="396" y="36"/>
                </a:cubicBezTo>
                <a:cubicBezTo>
                  <a:pt x="390" y="35"/>
                  <a:pt x="382" y="36"/>
                  <a:pt x="376" y="35"/>
                </a:cubicBezTo>
                <a:cubicBezTo>
                  <a:pt x="402" y="35"/>
                  <a:pt x="431" y="37"/>
                  <a:pt x="459" y="36"/>
                </a:cubicBezTo>
                <a:cubicBezTo>
                  <a:pt x="460" y="35"/>
                  <a:pt x="460" y="35"/>
                  <a:pt x="460" y="35"/>
                </a:cubicBezTo>
                <a:cubicBezTo>
                  <a:pt x="452" y="34"/>
                  <a:pt x="443" y="35"/>
                  <a:pt x="435" y="34"/>
                </a:cubicBezTo>
                <a:cubicBezTo>
                  <a:pt x="435" y="33"/>
                  <a:pt x="435" y="33"/>
                  <a:pt x="435" y="33"/>
                </a:cubicBezTo>
                <a:cubicBezTo>
                  <a:pt x="445" y="33"/>
                  <a:pt x="445" y="33"/>
                  <a:pt x="445" y="33"/>
                </a:cubicBezTo>
                <a:cubicBezTo>
                  <a:pt x="429" y="32"/>
                  <a:pt x="414" y="31"/>
                  <a:pt x="397" y="32"/>
                </a:cubicBezTo>
                <a:cubicBezTo>
                  <a:pt x="395" y="31"/>
                  <a:pt x="393" y="31"/>
                  <a:pt x="391" y="30"/>
                </a:cubicBezTo>
                <a:cubicBezTo>
                  <a:pt x="410" y="30"/>
                  <a:pt x="428" y="32"/>
                  <a:pt x="445" y="31"/>
                </a:cubicBezTo>
                <a:cubicBezTo>
                  <a:pt x="439" y="31"/>
                  <a:pt x="434" y="30"/>
                  <a:pt x="428" y="30"/>
                </a:cubicBezTo>
                <a:cubicBezTo>
                  <a:pt x="426" y="30"/>
                  <a:pt x="426" y="30"/>
                  <a:pt x="426" y="30"/>
                </a:cubicBezTo>
                <a:cubicBezTo>
                  <a:pt x="428" y="29"/>
                  <a:pt x="428" y="29"/>
                  <a:pt x="428" y="29"/>
                </a:cubicBezTo>
                <a:cubicBezTo>
                  <a:pt x="449" y="29"/>
                  <a:pt x="449" y="29"/>
                  <a:pt x="449" y="29"/>
                </a:cubicBezTo>
                <a:cubicBezTo>
                  <a:pt x="449" y="29"/>
                  <a:pt x="449" y="29"/>
                  <a:pt x="449" y="29"/>
                </a:cubicBezTo>
                <a:cubicBezTo>
                  <a:pt x="432" y="28"/>
                  <a:pt x="415" y="28"/>
                  <a:pt x="398" y="27"/>
                </a:cubicBezTo>
                <a:cubicBezTo>
                  <a:pt x="399" y="26"/>
                  <a:pt x="399" y="26"/>
                  <a:pt x="399" y="26"/>
                </a:cubicBezTo>
                <a:cubicBezTo>
                  <a:pt x="417" y="24"/>
                  <a:pt x="432" y="30"/>
                  <a:pt x="449" y="27"/>
                </a:cubicBezTo>
                <a:cubicBezTo>
                  <a:pt x="444" y="26"/>
                  <a:pt x="440" y="27"/>
                  <a:pt x="436" y="26"/>
                </a:cubicBezTo>
                <a:cubicBezTo>
                  <a:pt x="445" y="26"/>
                  <a:pt x="455" y="25"/>
                  <a:pt x="464" y="25"/>
                </a:cubicBezTo>
                <a:cubicBezTo>
                  <a:pt x="463" y="23"/>
                  <a:pt x="471" y="25"/>
                  <a:pt x="474" y="23"/>
                </a:cubicBezTo>
                <a:cubicBezTo>
                  <a:pt x="461" y="23"/>
                  <a:pt x="447" y="23"/>
                  <a:pt x="435" y="22"/>
                </a:cubicBezTo>
                <a:cubicBezTo>
                  <a:pt x="438" y="21"/>
                  <a:pt x="441" y="21"/>
                  <a:pt x="444" y="21"/>
                </a:cubicBezTo>
                <a:cubicBezTo>
                  <a:pt x="443" y="21"/>
                  <a:pt x="443" y="21"/>
                  <a:pt x="443" y="20"/>
                </a:cubicBezTo>
                <a:cubicBezTo>
                  <a:pt x="443" y="20"/>
                  <a:pt x="443" y="20"/>
                  <a:pt x="443" y="20"/>
                </a:cubicBezTo>
                <a:cubicBezTo>
                  <a:pt x="452" y="20"/>
                  <a:pt x="460" y="21"/>
                  <a:pt x="468" y="19"/>
                </a:cubicBezTo>
                <a:cubicBezTo>
                  <a:pt x="464" y="19"/>
                  <a:pt x="460" y="19"/>
                  <a:pt x="457" y="18"/>
                </a:cubicBezTo>
                <a:cubicBezTo>
                  <a:pt x="457" y="18"/>
                  <a:pt x="458" y="17"/>
                  <a:pt x="458" y="17"/>
                </a:cubicBezTo>
                <a:cubicBezTo>
                  <a:pt x="457" y="17"/>
                  <a:pt x="455" y="17"/>
                  <a:pt x="454" y="16"/>
                </a:cubicBezTo>
                <a:cubicBezTo>
                  <a:pt x="455" y="15"/>
                  <a:pt x="455" y="15"/>
                  <a:pt x="455" y="15"/>
                </a:cubicBezTo>
                <a:cubicBezTo>
                  <a:pt x="459" y="17"/>
                  <a:pt x="463" y="15"/>
                  <a:pt x="467" y="15"/>
                </a:cubicBezTo>
                <a:cubicBezTo>
                  <a:pt x="446" y="13"/>
                  <a:pt x="446" y="13"/>
                  <a:pt x="446" y="13"/>
                </a:cubicBezTo>
                <a:cubicBezTo>
                  <a:pt x="457" y="13"/>
                  <a:pt x="467" y="13"/>
                  <a:pt x="478" y="13"/>
                </a:cubicBezTo>
                <a:close/>
                <a:moveTo>
                  <a:pt x="20" y="46"/>
                </a:moveTo>
                <a:cubicBezTo>
                  <a:pt x="22" y="46"/>
                  <a:pt x="22" y="46"/>
                  <a:pt x="22" y="46"/>
                </a:cubicBezTo>
                <a:cubicBezTo>
                  <a:pt x="22" y="46"/>
                  <a:pt x="22" y="46"/>
                  <a:pt x="22" y="46"/>
                </a:cubicBezTo>
                <a:lnTo>
                  <a:pt x="20" y="46"/>
                </a:lnTo>
                <a:close/>
                <a:moveTo>
                  <a:pt x="224" y="74"/>
                </a:moveTo>
                <a:cubicBezTo>
                  <a:pt x="214" y="74"/>
                  <a:pt x="214" y="74"/>
                  <a:pt x="214" y="74"/>
                </a:cubicBezTo>
                <a:cubicBezTo>
                  <a:pt x="213" y="74"/>
                  <a:pt x="213" y="74"/>
                  <a:pt x="212" y="74"/>
                </a:cubicBezTo>
                <a:cubicBezTo>
                  <a:pt x="214" y="74"/>
                  <a:pt x="214" y="74"/>
                  <a:pt x="214" y="74"/>
                </a:cubicBezTo>
                <a:cubicBezTo>
                  <a:pt x="216" y="74"/>
                  <a:pt x="217" y="73"/>
                  <a:pt x="218" y="73"/>
                </a:cubicBezTo>
                <a:cubicBezTo>
                  <a:pt x="234" y="73"/>
                  <a:pt x="234" y="73"/>
                  <a:pt x="234" y="73"/>
                </a:cubicBezTo>
                <a:cubicBezTo>
                  <a:pt x="234" y="73"/>
                  <a:pt x="234" y="73"/>
                  <a:pt x="235" y="73"/>
                </a:cubicBezTo>
                <a:cubicBezTo>
                  <a:pt x="234" y="73"/>
                  <a:pt x="234" y="73"/>
                  <a:pt x="234" y="73"/>
                </a:cubicBezTo>
                <a:cubicBezTo>
                  <a:pt x="230" y="73"/>
                  <a:pt x="227" y="73"/>
                  <a:pt x="224" y="74"/>
                </a:cubicBezTo>
                <a:close/>
                <a:moveTo>
                  <a:pt x="380" y="69"/>
                </a:moveTo>
                <a:cubicBezTo>
                  <a:pt x="379" y="69"/>
                  <a:pt x="378" y="69"/>
                  <a:pt x="377" y="69"/>
                </a:cubicBezTo>
                <a:cubicBezTo>
                  <a:pt x="377" y="69"/>
                  <a:pt x="379" y="69"/>
                  <a:pt x="380" y="69"/>
                </a:cubicBezTo>
                <a:close/>
                <a:moveTo>
                  <a:pt x="367" y="70"/>
                </a:moveTo>
                <a:cubicBezTo>
                  <a:pt x="364" y="70"/>
                  <a:pt x="364" y="70"/>
                  <a:pt x="364" y="70"/>
                </a:cubicBezTo>
                <a:cubicBezTo>
                  <a:pt x="364" y="70"/>
                  <a:pt x="364" y="70"/>
                  <a:pt x="364" y="70"/>
                </a:cubicBezTo>
                <a:cubicBezTo>
                  <a:pt x="364" y="70"/>
                  <a:pt x="364" y="70"/>
                  <a:pt x="364" y="70"/>
                </a:cubicBezTo>
                <a:cubicBezTo>
                  <a:pt x="365" y="70"/>
                  <a:pt x="366" y="69"/>
                  <a:pt x="367" y="70"/>
                </a:cubicBezTo>
                <a:close/>
                <a:moveTo>
                  <a:pt x="415" y="11"/>
                </a:moveTo>
                <a:cubicBezTo>
                  <a:pt x="410" y="11"/>
                  <a:pt x="410" y="11"/>
                  <a:pt x="410" y="11"/>
                </a:cubicBezTo>
                <a:cubicBezTo>
                  <a:pt x="411" y="11"/>
                  <a:pt x="413" y="11"/>
                  <a:pt x="415" y="11"/>
                </a:cubicBezTo>
                <a:cubicBezTo>
                  <a:pt x="419" y="11"/>
                  <a:pt x="419" y="11"/>
                  <a:pt x="419" y="11"/>
                </a:cubicBezTo>
                <a:cubicBezTo>
                  <a:pt x="417" y="12"/>
                  <a:pt x="416" y="11"/>
                  <a:pt x="415" y="11"/>
                </a:cubicBezTo>
                <a:close/>
                <a:moveTo>
                  <a:pt x="422" y="12"/>
                </a:moveTo>
                <a:cubicBezTo>
                  <a:pt x="428" y="12"/>
                  <a:pt x="433" y="12"/>
                  <a:pt x="439" y="13"/>
                </a:cubicBezTo>
                <a:cubicBezTo>
                  <a:pt x="433" y="12"/>
                  <a:pt x="428" y="12"/>
                  <a:pt x="422" y="12"/>
                </a:cubicBezTo>
                <a:close/>
              </a:path>
            </a:pathLst>
          </a:custGeom>
          <a:solidFill>
            <a:srgbClr val="2C3C5E"/>
          </a:solidFill>
          <a:ln>
            <a:noFill/>
          </a:ln>
        </p:spPr>
        <p:txBody>
          <a:bodyPr vert="horz" wrap="square" lIns="91440" tIns="45720" rIns="91440" bIns="45720" numCol="1" anchor="t" anchorCtr="0" compatLnSpc="1"/>
          <a:lstStyle/>
          <a:p>
            <a:pPr lvl="0"/>
            <a:endParaRPr lang="zh-CN" altLang="en-US" dirty="0"/>
          </a:p>
        </p:txBody>
      </p:sp>
      <p:sp>
        <p:nvSpPr>
          <p:cNvPr id="8" name="矩形 7"/>
          <p:cNvSpPr/>
          <p:nvPr/>
        </p:nvSpPr>
        <p:spPr>
          <a:xfrm>
            <a:off x="3799126" y="361889"/>
            <a:ext cx="2976880" cy="398780"/>
          </a:xfrm>
          <a:prstGeom prst="rect">
            <a:avLst/>
          </a:prstGeom>
        </p:spPr>
        <p:txBody>
          <a:bodyPr wrap="none">
            <a:spAutoFit/>
          </a:bodyPr>
          <a:lstStyle/>
          <a:p>
            <a:pPr algn="l"/>
            <a:r>
              <a:rPr lang="zh-CN" altLang="en-US" sz="2000" dirty="0">
                <a:solidFill>
                  <a:schemeClr val="bg1"/>
                </a:solidFill>
                <a:latin typeface="宋体" panose="02010600030101010101" pitchFamily="2" charset="-122"/>
                <a:ea typeface="宋体" panose="02010600030101010101" pitchFamily="2" charset="-122"/>
              </a:rPr>
              <a:t>二、工匠精神与创新精神</a:t>
            </a:r>
            <a:endParaRPr lang="zh-CN" altLang="en-US" sz="2000" dirty="0">
              <a:solidFill>
                <a:schemeClr val="bg1"/>
              </a:solidFill>
              <a:latin typeface="宋体" panose="02010600030101010101" pitchFamily="2" charset="-122"/>
              <a:ea typeface="宋体" panose="02010600030101010101" pitchFamily="2" charset="-122"/>
            </a:endParaRPr>
          </a:p>
        </p:txBody>
      </p:sp>
      <p:sp>
        <p:nvSpPr>
          <p:cNvPr id="54" name="文本框 53"/>
          <p:cNvSpPr txBox="1"/>
          <p:nvPr/>
        </p:nvSpPr>
        <p:spPr>
          <a:xfrm>
            <a:off x="271145" y="953770"/>
            <a:ext cx="7056120" cy="5492750"/>
          </a:xfrm>
          <a:prstGeom prst="rect">
            <a:avLst/>
          </a:prstGeom>
          <a:noFill/>
        </p:spPr>
        <p:txBody>
          <a:bodyPr wrap="square" rtlCol="0">
            <a:spAutoFit/>
          </a:bodyPr>
          <a:lstStyle/>
          <a:p>
            <a:pPr fontAlgn="auto">
              <a:lnSpc>
                <a:spcPct val="150000"/>
              </a:lnSpc>
            </a:pPr>
            <a:r>
              <a:rPr lang="en-US" altLang="zh-CN" b="1" dirty="0">
                <a:solidFill>
                  <a:schemeClr val="bg2">
                    <a:lumMod val="10000"/>
                  </a:schemeClr>
                </a:solidFill>
                <a:latin typeface="宋体" panose="02010600030101010101" pitchFamily="2" charset="-122"/>
                <a:ea typeface="宋体" panose="02010600030101010101" pitchFamily="2" charset="-122"/>
                <a:sym typeface="+mn-ea"/>
              </a:rPr>
              <a:t>（一）工匠精神是一种追求卓越的精神</a:t>
            </a:r>
            <a:endParaRPr lang="en-US" altLang="zh-CN" b="1" dirty="0">
              <a:solidFill>
                <a:schemeClr val="bg2">
                  <a:lumMod val="10000"/>
                </a:schemeClr>
              </a:solidFill>
              <a:latin typeface="宋体" panose="02010600030101010101" pitchFamily="2" charset="-122"/>
              <a:ea typeface="宋体" panose="02010600030101010101" pitchFamily="2" charset="-122"/>
              <a:sym typeface="+mn-ea"/>
            </a:endParaRPr>
          </a:p>
          <a:p>
            <a:pPr fontAlgn="auto">
              <a:lnSpc>
                <a:spcPct val="150000"/>
              </a:lnSpc>
            </a:pPr>
            <a:r>
              <a:rPr lang="en-US" altLang="zh-CN" dirty="0">
                <a:solidFill>
                  <a:schemeClr val="bg2">
                    <a:lumMod val="10000"/>
                  </a:schemeClr>
                </a:solidFill>
                <a:latin typeface="宋体" panose="02010600030101010101" pitchFamily="2" charset="-122"/>
                <a:ea typeface="宋体" panose="02010600030101010101" pitchFamily="2" charset="-122"/>
                <a:sym typeface="+mn-ea"/>
              </a:rPr>
              <a:t>追求卓越的精神，表现在工人对自身技艺和工作对象的超越性追求上。中集来福士海洋工程有限公司管路班班长杨德将，参与数十个大型海工项目建造，先后攻克多项被国际厂商垄断的钻井系统技术瓶颈；从我国第一座公路钢箱梁斜拉桥，到第一座采用整体节点焊接结构的钢桁梁桥，中铁宝桥集团有限公司电焊特级技师王汝运不断刷新焊接工艺的极限；赵郁从一名普通装调工成长为中国汽车工业的杰出人物，源自其“当工人就要把自己锻造成一块好钢”的追求；姜涛从一名普通电焊工人成长为技能大师，源自其“既然选择了做一名工人，就要做一名好工人”的追求。追求卓越，就要不断创新，把技能技艺提升到更高层次。铸造工人毛正石不断钻研改进传统铸造工艺，使锻造中的废品率低于国际标准；航天钳工郑朝阳创新发明了多项技术，要求自己“做到 99 分还不够，要做到 101 分”。</a:t>
            </a:r>
            <a:endParaRPr lang="en-US" altLang="zh-CN" dirty="0">
              <a:solidFill>
                <a:schemeClr val="bg2">
                  <a:lumMod val="10000"/>
                </a:schemeClr>
              </a:solidFill>
              <a:latin typeface="宋体" panose="02010600030101010101" pitchFamily="2" charset="-122"/>
              <a:ea typeface="宋体" panose="02010600030101010101" pitchFamily="2" charset="-122"/>
              <a:sym typeface="+mn-ea"/>
            </a:endParaRPr>
          </a:p>
        </p:txBody>
      </p:sp>
      <p:pic>
        <p:nvPicPr>
          <p:cNvPr id="125" name="图片 124"/>
          <p:cNvPicPr/>
          <p:nvPr/>
        </p:nvPicPr>
        <p:blipFill>
          <a:blip r:embed="rId1"/>
          <a:stretch>
            <a:fillRect/>
          </a:stretch>
        </p:blipFill>
        <p:spPr>
          <a:xfrm>
            <a:off x="7758430" y="2047875"/>
            <a:ext cx="3860800" cy="3304540"/>
          </a:xfrm>
          <a:prstGeom prst="rect">
            <a:avLst/>
          </a:prstGeom>
          <a:noFill/>
          <a:ln w="9525">
            <a:noFill/>
          </a:ln>
        </p:spPr>
      </p:pic>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192"/>
          <p:cNvSpPr>
            <a:spLocks noEditPoints="1"/>
          </p:cNvSpPr>
          <p:nvPr/>
        </p:nvSpPr>
        <p:spPr bwMode="auto">
          <a:xfrm rot="10800000" flipH="1" flipV="1">
            <a:off x="3148965" y="269875"/>
            <a:ext cx="4880610" cy="582295"/>
          </a:xfrm>
          <a:custGeom>
            <a:avLst/>
            <a:gdLst>
              <a:gd name="T0" fmla="*/ 460 w 478"/>
              <a:gd name="T1" fmla="*/ 10 h 77"/>
              <a:gd name="T2" fmla="*/ 130 w 478"/>
              <a:gd name="T3" fmla="*/ 3 h 77"/>
              <a:gd name="T4" fmla="*/ 95 w 478"/>
              <a:gd name="T5" fmla="*/ 2 h 77"/>
              <a:gd name="T6" fmla="*/ 5 w 478"/>
              <a:gd name="T7" fmla="*/ 5 h 77"/>
              <a:gd name="T8" fmla="*/ 0 w 478"/>
              <a:gd name="T9" fmla="*/ 9 h 77"/>
              <a:gd name="T10" fmla="*/ 1 w 478"/>
              <a:gd name="T11" fmla="*/ 17 h 77"/>
              <a:gd name="T12" fmla="*/ 2 w 478"/>
              <a:gd name="T13" fmla="*/ 20 h 77"/>
              <a:gd name="T14" fmla="*/ 2 w 478"/>
              <a:gd name="T15" fmla="*/ 25 h 77"/>
              <a:gd name="T16" fmla="*/ 11 w 478"/>
              <a:gd name="T17" fmla="*/ 26 h 77"/>
              <a:gd name="T18" fmla="*/ 14 w 478"/>
              <a:gd name="T19" fmla="*/ 35 h 77"/>
              <a:gd name="T20" fmla="*/ 12 w 478"/>
              <a:gd name="T21" fmla="*/ 40 h 77"/>
              <a:gd name="T22" fmla="*/ 18 w 478"/>
              <a:gd name="T23" fmla="*/ 41 h 77"/>
              <a:gd name="T24" fmla="*/ 20 w 478"/>
              <a:gd name="T25" fmla="*/ 46 h 77"/>
              <a:gd name="T26" fmla="*/ 16 w 478"/>
              <a:gd name="T27" fmla="*/ 49 h 77"/>
              <a:gd name="T28" fmla="*/ 30 w 478"/>
              <a:gd name="T29" fmla="*/ 59 h 77"/>
              <a:gd name="T30" fmla="*/ 17 w 478"/>
              <a:gd name="T31" fmla="*/ 63 h 77"/>
              <a:gd name="T32" fmla="*/ 161 w 478"/>
              <a:gd name="T33" fmla="*/ 76 h 77"/>
              <a:gd name="T34" fmla="*/ 311 w 478"/>
              <a:gd name="T35" fmla="*/ 74 h 77"/>
              <a:gd name="T36" fmla="*/ 401 w 478"/>
              <a:gd name="T37" fmla="*/ 73 h 77"/>
              <a:gd name="T38" fmla="*/ 368 w 478"/>
              <a:gd name="T39" fmla="*/ 70 h 77"/>
              <a:gd name="T40" fmla="*/ 372 w 478"/>
              <a:gd name="T41" fmla="*/ 68 h 77"/>
              <a:gd name="T42" fmla="*/ 372 w 478"/>
              <a:gd name="T43" fmla="*/ 66 h 77"/>
              <a:gd name="T44" fmla="*/ 412 w 478"/>
              <a:gd name="T45" fmla="*/ 66 h 77"/>
              <a:gd name="T46" fmla="*/ 429 w 478"/>
              <a:gd name="T47" fmla="*/ 66 h 77"/>
              <a:gd name="T48" fmla="*/ 415 w 478"/>
              <a:gd name="T49" fmla="*/ 65 h 77"/>
              <a:gd name="T50" fmla="*/ 393 w 478"/>
              <a:gd name="T51" fmla="*/ 64 h 77"/>
              <a:gd name="T52" fmla="*/ 330 w 478"/>
              <a:gd name="T53" fmla="*/ 63 h 77"/>
              <a:gd name="T54" fmla="*/ 378 w 478"/>
              <a:gd name="T55" fmla="*/ 60 h 77"/>
              <a:gd name="T56" fmla="*/ 406 w 478"/>
              <a:gd name="T57" fmla="*/ 60 h 77"/>
              <a:gd name="T58" fmla="*/ 403 w 478"/>
              <a:gd name="T59" fmla="*/ 59 h 77"/>
              <a:gd name="T60" fmla="*/ 399 w 478"/>
              <a:gd name="T61" fmla="*/ 56 h 77"/>
              <a:gd name="T62" fmla="*/ 381 w 478"/>
              <a:gd name="T63" fmla="*/ 54 h 77"/>
              <a:gd name="T64" fmla="*/ 388 w 478"/>
              <a:gd name="T65" fmla="*/ 54 h 77"/>
              <a:gd name="T66" fmla="*/ 367 w 478"/>
              <a:gd name="T67" fmla="*/ 49 h 77"/>
              <a:gd name="T68" fmla="*/ 383 w 478"/>
              <a:gd name="T69" fmla="*/ 49 h 77"/>
              <a:gd name="T70" fmla="*/ 368 w 478"/>
              <a:gd name="T71" fmla="*/ 46 h 77"/>
              <a:gd name="T72" fmla="*/ 400 w 478"/>
              <a:gd name="T73" fmla="*/ 44 h 77"/>
              <a:gd name="T74" fmla="*/ 408 w 478"/>
              <a:gd name="T75" fmla="*/ 42 h 77"/>
              <a:gd name="T76" fmla="*/ 451 w 478"/>
              <a:gd name="T77" fmla="*/ 42 h 77"/>
              <a:gd name="T78" fmla="*/ 373 w 478"/>
              <a:gd name="T79" fmla="*/ 38 h 77"/>
              <a:gd name="T80" fmla="*/ 435 w 478"/>
              <a:gd name="T81" fmla="*/ 34 h 77"/>
              <a:gd name="T82" fmla="*/ 445 w 478"/>
              <a:gd name="T83" fmla="*/ 31 h 77"/>
              <a:gd name="T84" fmla="*/ 449 w 478"/>
              <a:gd name="T85" fmla="*/ 29 h 77"/>
              <a:gd name="T86" fmla="*/ 464 w 478"/>
              <a:gd name="T87" fmla="*/ 25 h 77"/>
              <a:gd name="T88" fmla="*/ 443 w 478"/>
              <a:gd name="T89" fmla="*/ 20 h 77"/>
              <a:gd name="T90" fmla="*/ 455 w 478"/>
              <a:gd name="T91" fmla="*/ 15 h 77"/>
              <a:gd name="T92" fmla="*/ 22 w 478"/>
              <a:gd name="T93" fmla="*/ 46 h 77"/>
              <a:gd name="T94" fmla="*/ 212 w 478"/>
              <a:gd name="T95" fmla="*/ 74 h 77"/>
              <a:gd name="T96" fmla="*/ 234 w 478"/>
              <a:gd name="T97" fmla="*/ 73 h 77"/>
              <a:gd name="T98" fmla="*/ 367 w 478"/>
              <a:gd name="T99" fmla="*/ 70 h 77"/>
              <a:gd name="T100" fmla="*/ 415 w 478"/>
              <a:gd name="T101" fmla="*/ 11 h 77"/>
              <a:gd name="T102" fmla="*/ 422 w 478"/>
              <a:gd name="T103" fmla="*/ 12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78" h="77">
                <a:moveTo>
                  <a:pt x="478" y="13"/>
                </a:moveTo>
                <a:cubicBezTo>
                  <a:pt x="472" y="13"/>
                  <a:pt x="468" y="13"/>
                  <a:pt x="462" y="12"/>
                </a:cubicBezTo>
                <a:cubicBezTo>
                  <a:pt x="461" y="11"/>
                  <a:pt x="465" y="12"/>
                  <a:pt x="464" y="11"/>
                </a:cubicBezTo>
                <a:cubicBezTo>
                  <a:pt x="434" y="9"/>
                  <a:pt x="403" y="9"/>
                  <a:pt x="373" y="7"/>
                </a:cubicBezTo>
                <a:cubicBezTo>
                  <a:pt x="402" y="6"/>
                  <a:pt x="431" y="10"/>
                  <a:pt x="460" y="10"/>
                </a:cubicBezTo>
                <a:cubicBezTo>
                  <a:pt x="436" y="6"/>
                  <a:pt x="407" y="7"/>
                  <a:pt x="381" y="5"/>
                </a:cubicBezTo>
                <a:cubicBezTo>
                  <a:pt x="288" y="3"/>
                  <a:pt x="288" y="3"/>
                  <a:pt x="288" y="3"/>
                </a:cubicBezTo>
                <a:cubicBezTo>
                  <a:pt x="222" y="3"/>
                  <a:pt x="222" y="3"/>
                  <a:pt x="222" y="3"/>
                </a:cubicBezTo>
                <a:cubicBezTo>
                  <a:pt x="130" y="4"/>
                  <a:pt x="130" y="4"/>
                  <a:pt x="130" y="4"/>
                </a:cubicBezTo>
                <a:cubicBezTo>
                  <a:pt x="130" y="3"/>
                  <a:pt x="130" y="3"/>
                  <a:pt x="130" y="3"/>
                </a:cubicBezTo>
                <a:cubicBezTo>
                  <a:pt x="127" y="2"/>
                  <a:pt x="125" y="3"/>
                  <a:pt x="123" y="3"/>
                </a:cubicBezTo>
                <a:cubicBezTo>
                  <a:pt x="124" y="3"/>
                  <a:pt x="125" y="3"/>
                  <a:pt x="125" y="4"/>
                </a:cubicBezTo>
                <a:cubicBezTo>
                  <a:pt x="122" y="4"/>
                  <a:pt x="118" y="3"/>
                  <a:pt x="115" y="4"/>
                </a:cubicBezTo>
                <a:cubicBezTo>
                  <a:pt x="112" y="3"/>
                  <a:pt x="107" y="4"/>
                  <a:pt x="102" y="3"/>
                </a:cubicBezTo>
                <a:cubicBezTo>
                  <a:pt x="100" y="2"/>
                  <a:pt x="98" y="2"/>
                  <a:pt x="95" y="2"/>
                </a:cubicBezTo>
                <a:cubicBezTo>
                  <a:pt x="70" y="2"/>
                  <a:pt x="50" y="0"/>
                  <a:pt x="24" y="1"/>
                </a:cubicBezTo>
                <a:cubicBezTo>
                  <a:pt x="18" y="2"/>
                  <a:pt x="10" y="1"/>
                  <a:pt x="6" y="4"/>
                </a:cubicBezTo>
                <a:cubicBezTo>
                  <a:pt x="6" y="5"/>
                  <a:pt x="8" y="5"/>
                  <a:pt x="8" y="5"/>
                </a:cubicBezTo>
                <a:cubicBezTo>
                  <a:pt x="7" y="5"/>
                  <a:pt x="6" y="6"/>
                  <a:pt x="5" y="5"/>
                </a:cubicBezTo>
                <a:cubicBezTo>
                  <a:pt x="5" y="5"/>
                  <a:pt x="5" y="5"/>
                  <a:pt x="5" y="5"/>
                </a:cubicBezTo>
                <a:cubicBezTo>
                  <a:pt x="0" y="6"/>
                  <a:pt x="0" y="6"/>
                  <a:pt x="0" y="6"/>
                </a:cubicBezTo>
                <a:cubicBezTo>
                  <a:pt x="2" y="7"/>
                  <a:pt x="2" y="7"/>
                  <a:pt x="2" y="7"/>
                </a:cubicBezTo>
                <a:cubicBezTo>
                  <a:pt x="2" y="7"/>
                  <a:pt x="2" y="7"/>
                  <a:pt x="2" y="7"/>
                </a:cubicBezTo>
                <a:cubicBezTo>
                  <a:pt x="4" y="8"/>
                  <a:pt x="4" y="8"/>
                  <a:pt x="4" y="8"/>
                </a:cubicBezTo>
                <a:cubicBezTo>
                  <a:pt x="3" y="8"/>
                  <a:pt x="1" y="9"/>
                  <a:pt x="0" y="9"/>
                </a:cubicBezTo>
                <a:cubicBezTo>
                  <a:pt x="0" y="11"/>
                  <a:pt x="0" y="13"/>
                  <a:pt x="3" y="13"/>
                </a:cubicBezTo>
                <a:cubicBezTo>
                  <a:pt x="0" y="13"/>
                  <a:pt x="0" y="13"/>
                  <a:pt x="0" y="13"/>
                </a:cubicBezTo>
                <a:cubicBezTo>
                  <a:pt x="0" y="14"/>
                  <a:pt x="0" y="14"/>
                  <a:pt x="0" y="14"/>
                </a:cubicBezTo>
                <a:cubicBezTo>
                  <a:pt x="0" y="15"/>
                  <a:pt x="2" y="15"/>
                  <a:pt x="3" y="15"/>
                </a:cubicBezTo>
                <a:cubicBezTo>
                  <a:pt x="1" y="17"/>
                  <a:pt x="1" y="17"/>
                  <a:pt x="1" y="17"/>
                </a:cubicBezTo>
                <a:cubicBezTo>
                  <a:pt x="2" y="17"/>
                  <a:pt x="2" y="17"/>
                  <a:pt x="2" y="17"/>
                </a:cubicBezTo>
                <a:cubicBezTo>
                  <a:pt x="1" y="18"/>
                  <a:pt x="1" y="18"/>
                  <a:pt x="1" y="18"/>
                </a:cubicBezTo>
                <a:cubicBezTo>
                  <a:pt x="3" y="18"/>
                  <a:pt x="1" y="19"/>
                  <a:pt x="1" y="19"/>
                </a:cubicBezTo>
                <a:cubicBezTo>
                  <a:pt x="4" y="20"/>
                  <a:pt x="4" y="20"/>
                  <a:pt x="4" y="20"/>
                </a:cubicBezTo>
                <a:cubicBezTo>
                  <a:pt x="5" y="21"/>
                  <a:pt x="2" y="20"/>
                  <a:pt x="2" y="20"/>
                </a:cubicBezTo>
                <a:cubicBezTo>
                  <a:pt x="3" y="21"/>
                  <a:pt x="5" y="21"/>
                  <a:pt x="6" y="21"/>
                </a:cubicBezTo>
                <a:cubicBezTo>
                  <a:pt x="5" y="22"/>
                  <a:pt x="3" y="21"/>
                  <a:pt x="1" y="21"/>
                </a:cubicBezTo>
                <a:cubicBezTo>
                  <a:pt x="1" y="22"/>
                  <a:pt x="1" y="22"/>
                  <a:pt x="1" y="22"/>
                </a:cubicBezTo>
                <a:cubicBezTo>
                  <a:pt x="2" y="24"/>
                  <a:pt x="6" y="24"/>
                  <a:pt x="10" y="24"/>
                </a:cubicBezTo>
                <a:cubicBezTo>
                  <a:pt x="7" y="25"/>
                  <a:pt x="5" y="25"/>
                  <a:pt x="2" y="25"/>
                </a:cubicBezTo>
                <a:cubicBezTo>
                  <a:pt x="2" y="26"/>
                  <a:pt x="2" y="26"/>
                  <a:pt x="2" y="26"/>
                </a:cubicBezTo>
                <a:cubicBezTo>
                  <a:pt x="3" y="27"/>
                  <a:pt x="5" y="26"/>
                  <a:pt x="5" y="27"/>
                </a:cubicBezTo>
                <a:cubicBezTo>
                  <a:pt x="10" y="27"/>
                  <a:pt x="10" y="27"/>
                  <a:pt x="10" y="27"/>
                </a:cubicBezTo>
                <a:cubicBezTo>
                  <a:pt x="9" y="27"/>
                  <a:pt x="9" y="27"/>
                  <a:pt x="9" y="27"/>
                </a:cubicBezTo>
                <a:cubicBezTo>
                  <a:pt x="9" y="26"/>
                  <a:pt x="10" y="26"/>
                  <a:pt x="11" y="26"/>
                </a:cubicBezTo>
                <a:cubicBezTo>
                  <a:pt x="15" y="26"/>
                  <a:pt x="12" y="30"/>
                  <a:pt x="14" y="30"/>
                </a:cubicBezTo>
                <a:cubicBezTo>
                  <a:pt x="12" y="32"/>
                  <a:pt x="9" y="30"/>
                  <a:pt x="6" y="31"/>
                </a:cubicBezTo>
                <a:cubicBezTo>
                  <a:pt x="9" y="32"/>
                  <a:pt x="12" y="31"/>
                  <a:pt x="16" y="31"/>
                </a:cubicBezTo>
                <a:cubicBezTo>
                  <a:pt x="17" y="34"/>
                  <a:pt x="17" y="34"/>
                  <a:pt x="17" y="34"/>
                </a:cubicBezTo>
                <a:cubicBezTo>
                  <a:pt x="14" y="35"/>
                  <a:pt x="14" y="35"/>
                  <a:pt x="14" y="35"/>
                </a:cubicBezTo>
                <a:cubicBezTo>
                  <a:pt x="21" y="35"/>
                  <a:pt x="21" y="35"/>
                  <a:pt x="21" y="35"/>
                </a:cubicBezTo>
                <a:cubicBezTo>
                  <a:pt x="22" y="35"/>
                  <a:pt x="23" y="35"/>
                  <a:pt x="23" y="36"/>
                </a:cubicBezTo>
                <a:cubicBezTo>
                  <a:pt x="23" y="37"/>
                  <a:pt x="22" y="37"/>
                  <a:pt x="21" y="37"/>
                </a:cubicBezTo>
                <a:cubicBezTo>
                  <a:pt x="18" y="41"/>
                  <a:pt x="11" y="37"/>
                  <a:pt x="6" y="38"/>
                </a:cubicBezTo>
                <a:cubicBezTo>
                  <a:pt x="7" y="39"/>
                  <a:pt x="10" y="39"/>
                  <a:pt x="12" y="40"/>
                </a:cubicBezTo>
                <a:cubicBezTo>
                  <a:pt x="16" y="39"/>
                  <a:pt x="18" y="38"/>
                  <a:pt x="21" y="39"/>
                </a:cubicBezTo>
                <a:cubicBezTo>
                  <a:pt x="19" y="40"/>
                  <a:pt x="19" y="40"/>
                  <a:pt x="19" y="40"/>
                </a:cubicBezTo>
                <a:cubicBezTo>
                  <a:pt x="20" y="40"/>
                  <a:pt x="20" y="40"/>
                  <a:pt x="20" y="40"/>
                </a:cubicBezTo>
                <a:cubicBezTo>
                  <a:pt x="20" y="40"/>
                  <a:pt x="21" y="40"/>
                  <a:pt x="21" y="41"/>
                </a:cubicBezTo>
                <a:cubicBezTo>
                  <a:pt x="18" y="41"/>
                  <a:pt x="18" y="41"/>
                  <a:pt x="18" y="41"/>
                </a:cubicBezTo>
                <a:cubicBezTo>
                  <a:pt x="19" y="41"/>
                  <a:pt x="19" y="41"/>
                  <a:pt x="19" y="41"/>
                </a:cubicBezTo>
                <a:cubicBezTo>
                  <a:pt x="20" y="41"/>
                  <a:pt x="21" y="42"/>
                  <a:pt x="22" y="41"/>
                </a:cubicBezTo>
                <a:cubicBezTo>
                  <a:pt x="22" y="43"/>
                  <a:pt x="22" y="43"/>
                  <a:pt x="22" y="43"/>
                </a:cubicBezTo>
                <a:cubicBezTo>
                  <a:pt x="20" y="44"/>
                  <a:pt x="22" y="46"/>
                  <a:pt x="19" y="46"/>
                </a:cubicBezTo>
                <a:cubicBezTo>
                  <a:pt x="20" y="46"/>
                  <a:pt x="20" y="46"/>
                  <a:pt x="20" y="46"/>
                </a:cubicBezTo>
                <a:cubicBezTo>
                  <a:pt x="16" y="47"/>
                  <a:pt x="12" y="44"/>
                  <a:pt x="9" y="46"/>
                </a:cubicBezTo>
                <a:cubicBezTo>
                  <a:pt x="13" y="47"/>
                  <a:pt x="19" y="46"/>
                  <a:pt x="23" y="48"/>
                </a:cubicBezTo>
                <a:cubicBezTo>
                  <a:pt x="22" y="49"/>
                  <a:pt x="22" y="49"/>
                  <a:pt x="22" y="49"/>
                </a:cubicBezTo>
                <a:cubicBezTo>
                  <a:pt x="21" y="48"/>
                  <a:pt x="21" y="48"/>
                  <a:pt x="21" y="48"/>
                </a:cubicBezTo>
                <a:cubicBezTo>
                  <a:pt x="19" y="48"/>
                  <a:pt x="17" y="49"/>
                  <a:pt x="16" y="49"/>
                </a:cubicBezTo>
                <a:cubicBezTo>
                  <a:pt x="17" y="49"/>
                  <a:pt x="19" y="49"/>
                  <a:pt x="20" y="49"/>
                </a:cubicBezTo>
                <a:cubicBezTo>
                  <a:pt x="22" y="50"/>
                  <a:pt x="25" y="51"/>
                  <a:pt x="24" y="53"/>
                </a:cubicBezTo>
                <a:cubicBezTo>
                  <a:pt x="19" y="53"/>
                  <a:pt x="19" y="53"/>
                  <a:pt x="19" y="53"/>
                </a:cubicBezTo>
                <a:cubicBezTo>
                  <a:pt x="26" y="55"/>
                  <a:pt x="26" y="55"/>
                  <a:pt x="26" y="55"/>
                </a:cubicBezTo>
                <a:cubicBezTo>
                  <a:pt x="25" y="57"/>
                  <a:pt x="29" y="58"/>
                  <a:pt x="30" y="59"/>
                </a:cubicBezTo>
                <a:cubicBezTo>
                  <a:pt x="29" y="60"/>
                  <a:pt x="27" y="59"/>
                  <a:pt x="26" y="60"/>
                </a:cubicBezTo>
                <a:cubicBezTo>
                  <a:pt x="22" y="61"/>
                  <a:pt x="28" y="62"/>
                  <a:pt x="26" y="64"/>
                </a:cubicBezTo>
                <a:cubicBezTo>
                  <a:pt x="27" y="64"/>
                  <a:pt x="29" y="64"/>
                  <a:pt x="30" y="65"/>
                </a:cubicBezTo>
                <a:cubicBezTo>
                  <a:pt x="30" y="65"/>
                  <a:pt x="29" y="66"/>
                  <a:pt x="29" y="66"/>
                </a:cubicBezTo>
                <a:cubicBezTo>
                  <a:pt x="25" y="64"/>
                  <a:pt x="21" y="63"/>
                  <a:pt x="17" y="63"/>
                </a:cubicBezTo>
                <a:cubicBezTo>
                  <a:pt x="22" y="66"/>
                  <a:pt x="22" y="66"/>
                  <a:pt x="22" y="66"/>
                </a:cubicBezTo>
                <a:cubicBezTo>
                  <a:pt x="30" y="66"/>
                  <a:pt x="36" y="70"/>
                  <a:pt x="44" y="70"/>
                </a:cubicBezTo>
                <a:cubicBezTo>
                  <a:pt x="51" y="73"/>
                  <a:pt x="61" y="73"/>
                  <a:pt x="70" y="75"/>
                </a:cubicBezTo>
                <a:cubicBezTo>
                  <a:pt x="82" y="75"/>
                  <a:pt x="93" y="77"/>
                  <a:pt x="104" y="77"/>
                </a:cubicBezTo>
                <a:cubicBezTo>
                  <a:pt x="123" y="76"/>
                  <a:pt x="142" y="76"/>
                  <a:pt x="161" y="76"/>
                </a:cubicBezTo>
                <a:cubicBezTo>
                  <a:pt x="258" y="76"/>
                  <a:pt x="258" y="76"/>
                  <a:pt x="258" y="76"/>
                </a:cubicBezTo>
                <a:cubicBezTo>
                  <a:pt x="286" y="75"/>
                  <a:pt x="315" y="77"/>
                  <a:pt x="341" y="75"/>
                </a:cubicBezTo>
                <a:cubicBezTo>
                  <a:pt x="336" y="75"/>
                  <a:pt x="331" y="74"/>
                  <a:pt x="326" y="75"/>
                </a:cubicBezTo>
                <a:cubicBezTo>
                  <a:pt x="323" y="75"/>
                  <a:pt x="321" y="74"/>
                  <a:pt x="319" y="75"/>
                </a:cubicBezTo>
                <a:cubicBezTo>
                  <a:pt x="316" y="75"/>
                  <a:pt x="313" y="75"/>
                  <a:pt x="311" y="74"/>
                </a:cubicBezTo>
                <a:cubicBezTo>
                  <a:pt x="280" y="74"/>
                  <a:pt x="280" y="74"/>
                  <a:pt x="280" y="74"/>
                </a:cubicBezTo>
                <a:cubicBezTo>
                  <a:pt x="279" y="74"/>
                  <a:pt x="279" y="74"/>
                  <a:pt x="279" y="74"/>
                </a:cubicBezTo>
                <a:cubicBezTo>
                  <a:pt x="276" y="74"/>
                  <a:pt x="272" y="75"/>
                  <a:pt x="270" y="74"/>
                </a:cubicBezTo>
                <a:cubicBezTo>
                  <a:pt x="271" y="73"/>
                  <a:pt x="271" y="73"/>
                  <a:pt x="271" y="73"/>
                </a:cubicBezTo>
                <a:cubicBezTo>
                  <a:pt x="401" y="73"/>
                  <a:pt x="401" y="73"/>
                  <a:pt x="401" y="73"/>
                </a:cubicBezTo>
                <a:cubicBezTo>
                  <a:pt x="415" y="72"/>
                  <a:pt x="415" y="72"/>
                  <a:pt x="415" y="72"/>
                </a:cubicBezTo>
                <a:cubicBezTo>
                  <a:pt x="384" y="72"/>
                  <a:pt x="352" y="72"/>
                  <a:pt x="320" y="71"/>
                </a:cubicBezTo>
                <a:cubicBezTo>
                  <a:pt x="309" y="71"/>
                  <a:pt x="297" y="72"/>
                  <a:pt x="286" y="70"/>
                </a:cubicBezTo>
                <a:cubicBezTo>
                  <a:pt x="312" y="70"/>
                  <a:pt x="341" y="71"/>
                  <a:pt x="368" y="70"/>
                </a:cubicBezTo>
                <a:cubicBezTo>
                  <a:pt x="368" y="70"/>
                  <a:pt x="368" y="70"/>
                  <a:pt x="368" y="70"/>
                </a:cubicBezTo>
                <a:cubicBezTo>
                  <a:pt x="369" y="69"/>
                  <a:pt x="369" y="69"/>
                  <a:pt x="369" y="69"/>
                </a:cubicBezTo>
                <a:cubicBezTo>
                  <a:pt x="370" y="70"/>
                  <a:pt x="371" y="69"/>
                  <a:pt x="372" y="69"/>
                </a:cubicBezTo>
                <a:cubicBezTo>
                  <a:pt x="376" y="69"/>
                  <a:pt x="383" y="71"/>
                  <a:pt x="387" y="69"/>
                </a:cubicBezTo>
                <a:cubicBezTo>
                  <a:pt x="373" y="68"/>
                  <a:pt x="373" y="68"/>
                  <a:pt x="373" y="68"/>
                </a:cubicBezTo>
                <a:cubicBezTo>
                  <a:pt x="372" y="68"/>
                  <a:pt x="372" y="68"/>
                  <a:pt x="372" y="68"/>
                </a:cubicBezTo>
                <a:cubicBezTo>
                  <a:pt x="374" y="67"/>
                  <a:pt x="374" y="67"/>
                  <a:pt x="374" y="67"/>
                </a:cubicBezTo>
                <a:cubicBezTo>
                  <a:pt x="371" y="67"/>
                  <a:pt x="371" y="67"/>
                  <a:pt x="371" y="67"/>
                </a:cubicBezTo>
                <a:cubicBezTo>
                  <a:pt x="371" y="67"/>
                  <a:pt x="370" y="67"/>
                  <a:pt x="370" y="66"/>
                </a:cubicBezTo>
                <a:cubicBezTo>
                  <a:pt x="371" y="66"/>
                  <a:pt x="373" y="65"/>
                  <a:pt x="374" y="66"/>
                </a:cubicBezTo>
                <a:cubicBezTo>
                  <a:pt x="374" y="66"/>
                  <a:pt x="372" y="66"/>
                  <a:pt x="372" y="66"/>
                </a:cubicBezTo>
                <a:cubicBezTo>
                  <a:pt x="378" y="66"/>
                  <a:pt x="387" y="67"/>
                  <a:pt x="395" y="67"/>
                </a:cubicBezTo>
                <a:cubicBezTo>
                  <a:pt x="394" y="67"/>
                  <a:pt x="394" y="67"/>
                  <a:pt x="394" y="67"/>
                </a:cubicBezTo>
                <a:cubicBezTo>
                  <a:pt x="398" y="68"/>
                  <a:pt x="405" y="68"/>
                  <a:pt x="408" y="67"/>
                </a:cubicBezTo>
                <a:cubicBezTo>
                  <a:pt x="410" y="66"/>
                  <a:pt x="410" y="67"/>
                  <a:pt x="410" y="67"/>
                </a:cubicBezTo>
                <a:cubicBezTo>
                  <a:pt x="412" y="68"/>
                  <a:pt x="411" y="67"/>
                  <a:pt x="412" y="66"/>
                </a:cubicBezTo>
                <a:cubicBezTo>
                  <a:pt x="429" y="66"/>
                  <a:pt x="429" y="66"/>
                  <a:pt x="429" y="66"/>
                </a:cubicBezTo>
                <a:cubicBezTo>
                  <a:pt x="429" y="67"/>
                  <a:pt x="429" y="67"/>
                  <a:pt x="429" y="67"/>
                </a:cubicBezTo>
                <a:cubicBezTo>
                  <a:pt x="424" y="67"/>
                  <a:pt x="419" y="67"/>
                  <a:pt x="414" y="67"/>
                </a:cubicBezTo>
                <a:cubicBezTo>
                  <a:pt x="421" y="68"/>
                  <a:pt x="431" y="68"/>
                  <a:pt x="436" y="67"/>
                </a:cubicBezTo>
                <a:cubicBezTo>
                  <a:pt x="434" y="67"/>
                  <a:pt x="431" y="67"/>
                  <a:pt x="429" y="66"/>
                </a:cubicBezTo>
                <a:cubicBezTo>
                  <a:pt x="440" y="66"/>
                  <a:pt x="453" y="66"/>
                  <a:pt x="465" y="66"/>
                </a:cubicBezTo>
                <a:cubicBezTo>
                  <a:pt x="463" y="65"/>
                  <a:pt x="459" y="66"/>
                  <a:pt x="456" y="65"/>
                </a:cubicBezTo>
                <a:cubicBezTo>
                  <a:pt x="457" y="65"/>
                  <a:pt x="457" y="65"/>
                  <a:pt x="457" y="65"/>
                </a:cubicBezTo>
                <a:cubicBezTo>
                  <a:pt x="455" y="66"/>
                  <a:pt x="453" y="64"/>
                  <a:pt x="451" y="65"/>
                </a:cubicBezTo>
                <a:cubicBezTo>
                  <a:pt x="441" y="65"/>
                  <a:pt x="428" y="65"/>
                  <a:pt x="415" y="65"/>
                </a:cubicBezTo>
                <a:cubicBezTo>
                  <a:pt x="414" y="64"/>
                  <a:pt x="414" y="64"/>
                  <a:pt x="414" y="64"/>
                </a:cubicBezTo>
                <a:cubicBezTo>
                  <a:pt x="413" y="64"/>
                  <a:pt x="413" y="65"/>
                  <a:pt x="411" y="65"/>
                </a:cubicBezTo>
                <a:cubicBezTo>
                  <a:pt x="410" y="63"/>
                  <a:pt x="409" y="66"/>
                  <a:pt x="407" y="64"/>
                </a:cubicBezTo>
                <a:cubicBezTo>
                  <a:pt x="407" y="64"/>
                  <a:pt x="407" y="64"/>
                  <a:pt x="407" y="64"/>
                </a:cubicBezTo>
                <a:cubicBezTo>
                  <a:pt x="403" y="65"/>
                  <a:pt x="397" y="65"/>
                  <a:pt x="393" y="64"/>
                </a:cubicBezTo>
                <a:cubicBezTo>
                  <a:pt x="373" y="64"/>
                  <a:pt x="373" y="64"/>
                  <a:pt x="373" y="64"/>
                </a:cubicBezTo>
                <a:cubicBezTo>
                  <a:pt x="371" y="65"/>
                  <a:pt x="367" y="65"/>
                  <a:pt x="365" y="64"/>
                </a:cubicBezTo>
                <a:cubicBezTo>
                  <a:pt x="367" y="64"/>
                  <a:pt x="367" y="64"/>
                  <a:pt x="367" y="64"/>
                </a:cubicBezTo>
                <a:cubicBezTo>
                  <a:pt x="363" y="64"/>
                  <a:pt x="359" y="63"/>
                  <a:pt x="356" y="64"/>
                </a:cubicBezTo>
                <a:cubicBezTo>
                  <a:pt x="347" y="64"/>
                  <a:pt x="338" y="65"/>
                  <a:pt x="330" y="63"/>
                </a:cubicBezTo>
                <a:cubicBezTo>
                  <a:pt x="344" y="62"/>
                  <a:pt x="354" y="64"/>
                  <a:pt x="368" y="62"/>
                </a:cubicBezTo>
                <a:cubicBezTo>
                  <a:pt x="335" y="62"/>
                  <a:pt x="335" y="62"/>
                  <a:pt x="335" y="62"/>
                </a:cubicBezTo>
                <a:cubicBezTo>
                  <a:pt x="345" y="61"/>
                  <a:pt x="357" y="61"/>
                  <a:pt x="368" y="61"/>
                </a:cubicBezTo>
                <a:cubicBezTo>
                  <a:pt x="369" y="61"/>
                  <a:pt x="369" y="60"/>
                  <a:pt x="370" y="61"/>
                </a:cubicBezTo>
                <a:cubicBezTo>
                  <a:pt x="371" y="59"/>
                  <a:pt x="375" y="60"/>
                  <a:pt x="378" y="60"/>
                </a:cubicBezTo>
                <a:cubicBezTo>
                  <a:pt x="375" y="61"/>
                  <a:pt x="375" y="61"/>
                  <a:pt x="375" y="61"/>
                </a:cubicBezTo>
                <a:cubicBezTo>
                  <a:pt x="382" y="61"/>
                  <a:pt x="391" y="61"/>
                  <a:pt x="399" y="61"/>
                </a:cubicBezTo>
                <a:cubicBezTo>
                  <a:pt x="400" y="60"/>
                  <a:pt x="400" y="60"/>
                  <a:pt x="400" y="60"/>
                </a:cubicBezTo>
                <a:cubicBezTo>
                  <a:pt x="402" y="59"/>
                  <a:pt x="404" y="61"/>
                  <a:pt x="406" y="60"/>
                </a:cubicBezTo>
                <a:cubicBezTo>
                  <a:pt x="406" y="60"/>
                  <a:pt x="406" y="60"/>
                  <a:pt x="406" y="60"/>
                </a:cubicBezTo>
                <a:cubicBezTo>
                  <a:pt x="426" y="61"/>
                  <a:pt x="450" y="60"/>
                  <a:pt x="471" y="60"/>
                </a:cubicBezTo>
                <a:cubicBezTo>
                  <a:pt x="453" y="59"/>
                  <a:pt x="433" y="59"/>
                  <a:pt x="415" y="59"/>
                </a:cubicBezTo>
                <a:cubicBezTo>
                  <a:pt x="415" y="59"/>
                  <a:pt x="415" y="59"/>
                  <a:pt x="415" y="59"/>
                </a:cubicBezTo>
                <a:cubicBezTo>
                  <a:pt x="414" y="59"/>
                  <a:pt x="414" y="59"/>
                  <a:pt x="414" y="59"/>
                </a:cubicBezTo>
                <a:cubicBezTo>
                  <a:pt x="410" y="57"/>
                  <a:pt x="407" y="61"/>
                  <a:pt x="403" y="59"/>
                </a:cubicBezTo>
                <a:cubicBezTo>
                  <a:pt x="396" y="61"/>
                  <a:pt x="390" y="57"/>
                  <a:pt x="383" y="59"/>
                </a:cubicBezTo>
                <a:cubicBezTo>
                  <a:pt x="381" y="58"/>
                  <a:pt x="381" y="58"/>
                  <a:pt x="381" y="58"/>
                </a:cubicBezTo>
                <a:cubicBezTo>
                  <a:pt x="393" y="57"/>
                  <a:pt x="403" y="59"/>
                  <a:pt x="414" y="58"/>
                </a:cubicBezTo>
                <a:cubicBezTo>
                  <a:pt x="404" y="57"/>
                  <a:pt x="404" y="57"/>
                  <a:pt x="404" y="57"/>
                </a:cubicBezTo>
                <a:cubicBezTo>
                  <a:pt x="403" y="57"/>
                  <a:pt x="399" y="58"/>
                  <a:pt x="399" y="56"/>
                </a:cubicBezTo>
                <a:cubicBezTo>
                  <a:pt x="381" y="55"/>
                  <a:pt x="381" y="55"/>
                  <a:pt x="381" y="55"/>
                </a:cubicBezTo>
                <a:cubicBezTo>
                  <a:pt x="380" y="55"/>
                  <a:pt x="379" y="55"/>
                  <a:pt x="379" y="54"/>
                </a:cubicBezTo>
                <a:cubicBezTo>
                  <a:pt x="380" y="54"/>
                  <a:pt x="381" y="54"/>
                  <a:pt x="382" y="54"/>
                </a:cubicBezTo>
                <a:cubicBezTo>
                  <a:pt x="382" y="54"/>
                  <a:pt x="382" y="54"/>
                  <a:pt x="382" y="54"/>
                </a:cubicBezTo>
                <a:cubicBezTo>
                  <a:pt x="382" y="54"/>
                  <a:pt x="381" y="54"/>
                  <a:pt x="381" y="54"/>
                </a:cubicBezTo>
                <a:cubicBezTo>
                  <a:pt x="383" y="54"/>
                  <a:pt x="383" y="54"/>
                  <a:pt x="383" y="54"/>
                </a:cubicBezTo>
                <a:cubicBezTo>
                  <a:pt x="383" y="54"/>
                  <a:pt x="383" y="54"/>
                  <a:pt x="382" y="54"/>
                </a:cubicBezTo>
                <a:cubicBezTo>
                  <a:pt x="383" y="54"/>
                  <a:pt x="383" y="54"/>
                  <a:pt x="383" y="54"/>
                </a:cubicBezTo>
                <a:cubicBezTo>
                  <a:pt x="384" y="54"/>
                  <a:pt x="387" y="53"/>
                  <a:pt x="388" y="54"/>
                </a:cubicBezTo>
                <a:cubicBezTo>
                  <a:pt x="388" y="54"/>
                  <a:pt x="388" y="54"/>
                  <a:pt x="388" y="54"/>
                </a:cubicBezTo>
                <a:cubicBezTo>
                  <a:pt x="426" y="54"/>
                  <a:pt x="426" y="54"/>
                  <a:pt x="426" y="54"/>
                </a:cubicBezTo>
                <a:cubicBezTo>
                  <a:pt x="425" y="53"/>
                  <a:pt x="425" y="53"/>
                  <a:pt x="425" y="53"/>
                </a:cubicBezTo>
                <a:cubicBezTo>
                  <a:pt x="407" y="52"/>
                  <a:pt x="386" y="52"/>
                  <a:pt x="368" y="51"/>
                </a:cubicBezTo>
                <a:cubicBezTo>
                  <a:pt x="366" y="51"/>
                  <a:pt x="360" y="51"/>
                  <a:pt x="362" y="49"/>
                </a:cubicBezTo>
                <a:cubicBezTo>
                  <a:pt x="364" y="50"/>
                  <a:pt x="365" y="48"/>
                  <a:pt x="367" y="49"/>
                </a:cubicBezTo>
                <a:cubicBezTo>
                  <a:pt x="366" y="49"/>
                  <a:pt x="366" y="49"/>
                  <a:pt x="366" y="49"/>
                </a:cubicBezTo>
                <a:cubicBezTo>
                  <a:pt x="367" y="49"/>
                  <a:pt x="367" y="49"/>
                  <a:pt x="367" y="49"/>
                </a:cubicBezTo>
                <a:cubicBezTo>
                  <a:pt x="367" y="49"/>
                  <a:pt x="367" y="49"/>
                  <a:pt x="367" y="49"/>
                </a:cubicBezTo>
                <a:cubicBezTo>
                  <a:pt x="368" y="49"/>
                  <a:pt x="368" y="49"/>
                  <a:pt x="368" y="49"/>
                </a:cubicBezTo>
                <a:cubicBezTo>
                  <a:pt x="383" y="49"/>
                  <a:pt x="383" y="49"/>
                  <a:pt x="383" y="49"/>
                </a:cubicBezTo>
                <a:cubicBezTo>
                  <a:pt x="387" y="48"/>
                  <a:pt x="387" y="48"/>
                  <a:pt x="387" y="48"/>
                </a:cubicBezTo>
                <a:cubicBezTo>
                  <a:pt x="381" y="48"/>
                  <a:pt x="375" y="48"/>
                  <a:pt x="369" y="48"/>
                </a:cubicBezTo>
                <a:cubicBezTo>
                  <a:pt x="368" y="47"/>
                  <a:pt x="368" y="47"/>
                  <a:pt x="368" y="47"/>
                </a:cubicBezTo>
                <a:cubicBezTo>
                  <a:pt x="372" y="46"/>
                  <a:pt x="378" y="47"/>
                  <a:pt x="381" y="46"/>
                </a:cubicBezTo>
                <a:cubicBezTo>
                  <a:pt x="376" y="45"/>
                  <a:pt x="373" y="46"/>
                  <a:pt x="368" y="46"/>
                </a:cubicBezTo>
                <a:cubicBezTo>
                  <a:pt x="368" y="45"/>
                  <a:pt x="368" y="45"/>
                  <a:pt x="368" y="45"/>
                </a:cubicBezTo>
                <a:cubicBezTo>
                  <a:pt x="368" y="45"/>
                  <a:pt x="369" y="45"/>
                  <a:pt x="370" y="45"/>
                </a:cubicBezTo>
                <a:cubicBezTo>
                  <a:pt x="372" y="43"/>
                  <a:pt x="375" y="44"/>
                  <a:pt x="378" y="44"/>
                </a:cubicBezTo>
                <a:cubicBezTo>
                  <a:pt x="382" y="44"/>
                  <a:pt x="385" y="44"/>
                  <a:pt x="388" y="44"/>
                </a:cubicBezTo>
                <a:cubicBezTo>
                  <a:pt x="391" y="43"/>
                  <a:pt x="397" y="44"/>
                  <a:pt x="400" y="44"/>
                </a:cubicBezTo>
                <a:cubicBezTo>
                  <a:pt x="400" y="44"/>
                  <a:pt x="399" y="44"/>
                  <a:pt x="399" y="44"/>
                </a:cubicBezTo>
                <a:cubicBezTo>
                  <a:pt x="400" y="43"/>
                  <a:pt x="400" y="42"/>
                  <a:pt x="402" y="42"/>
                </a:cubicBezTo>
                <a:cubicBezTo>
                  <a:pt x="403" y="42"/>
                  <a:pt x="404" y="42"/>
                  <a:pt x="404" y="43"/>
                </a:cubicBezTo>
                <a:cubicBezTo>
                  <a:pt x="405" y="43"/>
                  <a:pt x="407" y="43"/>
                  <a:pt x="408" y="43"/>
                </a:cubicBezTo>
                <a:cubicBezTo>
                  <a:pt x="408" y="42"/>
                  <a:pt x="408" y="42"/>
                  <a:pt x="408" y="42"/>
                </a:cubicBezTo>
                <a:cubicBezTo>
                  <a:pt x="409" y="43"/>
                  <a:pt x="411" y="42"/>
                  <a:pt x="412" y="43"/>
                </a:cubicBezTo>
                <a:cubicBezTo>
                  <a:pt x="412" y="43"/>
                  <a:pt x="412" y="43"/>
                  <a:pt x="412" y="43"/>
                </a:cubicBezTo>
                <a:cubicBezTo>
                  <a:pt x="419" y="43"/>
                  <a:pt x="428" y="44"/>
                  <a:pt x="435" y="43"/>
                </a:cubicBezTo>
                <a:cubicBezTo>
                  <a:pt x="437" y="43"/>
                  <a:pt x="445" y="43"/>
                  <a:pt x="450" y="43"/>
                </a:cubicBezTo>
                <a:cubicBezTo>
                  <a:pt x="451" y="42"/>
                  <a:pt x="451" y="42"/>
                  <a:pt x="451" y="42"/>
                </a:cubicBezTo>
                <a:cubicBezTo>
                  <a:pt x="435" y="42"/>
                  <a:pt x="435" y="42"/>
                  <a:pt x="435" y="42"/>
                </a:cubicBezTo>
                <a:cubicBezTo>
                  <a:pt x="434" y="42"/>
                  <a:pt x="434" y="42"/>
                  <a:pt x="434" y="42"/>
                </a:cubicBezTo>
                <a:cubicBezTo>
                  <a:pt x="424" y="42"/>
                  <a:pt x="424" y="42"/>
                  <a:pt x="424" y="42"/>
                </a:cubicBezTo>
                <a:cubicBezTo>
                  <a:pt x="414" y="40"/>
                  <a:pt x="402" y="40"/>
                  <a:pt x="391" y="40"/>
                </a:cubicBezTo>
                <a:cubicBezTo>
                  <a:pt x="385" y="39"/>
                  <a:pt x="379" y="39"/>
                  <a:pt x="373" y="38"/>
                </a:cubicBezTo>
                <a:cubicBezTo>
                  <a:pt x="380" y="36"/>
                  <a:pt x="388" y="37"/>
                  <a:pt x="396" y="36"/>
                </a:cubicBezTo>
                <a:cubicBezTo>
                  <a:pt x="390" y="35"/>
                  <a:pt x="382" y="36"/>
                  <a:pt x="376" y="35"/>
                </a:cubicBezTo>
                <a:cubicBezTo>
                  <a:pt x="402" y="35"/>
                  <a:pt x="431" y="37"/>
                  <a:pt x="459" y="36"/>
                </a:cubicBezTo>
                <a:cubicBezTo>
                  <a:pt x="460" y="35"/>
                  <a:pt x="460" y="35"/>
                  <a:pt x="460" y="35"/>
                </a:cubicBezTo>
                <a:cubicBezTo>
                  <a:pt x="452" y="34"/>
                  <a:pt x="443" y="35"/>
                  <a:pt x="435" y="34"/>
                </a:cubicBezTo>
                <a:cubicBezTo>
                  <a:pt x="435" y="33"/>
                  <a:pt x="435" y="33"/>
                  <a:pt x="435" y="33"/>
                </a:cubicBezTo>
                <a:cubicBezTo>
                  <a:pt x="445" y="33"/>
                  <a:pt x="445" y="33"/>
                  <a:pt x="445" y="33"/>
                </a:cubicBezTo>
                <a:cubicBezTo>
                  <a:pt x="429" y="32"/>
                  <a:pt x="414" y="31"/>
                  <a:pt x="397" y="32"/>
                </a:cubicBezTo>
                <a:cubicBezTo>
                  <a:pt x="395" y="31"/>
                  <a:pt x="393" y="31"/>
                  <a:pt x="391" y="30"/>
                </a:cubicBezTo>
                <a:cubicBezTo>
                  <a:pt x="410" y="30"/>
                  <a:pt x="428" y="32"/>
                  <a:pt x="445" y="31"/>
                </a:cubicBezTo>
                <a:cubicBezTo>
                  <a:pt x="439" y="31"/>
                  <a:pt x="434" y="30"/>
                  <a:pt x="428" y="30"/>
                </a:cubicBezTo>
                <a:cubicBezTo>
                  <a:pt x="426" y="30"/>
                  <a:pt x="426" y="30"/>
                  <a:pt x="426" y="30"/>
                </a:cubicBezTo>
                <a:cubicBezTo>
                  <a:pt x="428" y="29"/>
                  <a:pt x="428" y="29"/>
                  <a:pt x="428" y="29"/>
                </a:cubicBezTo>
                <a:cubicBezTo>
                  <a:pt x="449" y="29"/>
                  <a:pt x="449" y="29"/>
                  <a:pt x="449" y="29"/>
                </a:cubicBezTo>
                <a:cubicBezTo>
                  <a:pt x="449" y="29"/>
                  <a:pt x="449" y="29"/>
                  <a:pt x="449" y="29"/>
                </a:cubicBezTo>
                <a:cubicBezTo>
                  <a:pt x="432" y="28"/>
                  <a:pt x="415" y="28"/>
                  <a:pt x="398" y="27"/>
                </a:cubicBezTo>
                <a:cubicBezTo>
                  <a:pt x="399" y="26"/>
                  <a:pt x="399" y="26"/>
                  <a:pt x="399" y="26"/>
                </a:cubicBezTo>
                <a:cubicBezTo>
                  <a:pt x="417" y="24"/>
                  <a:pt x="432" y="30"/>
                  <a:pt x="449" y="27"/>
                </a:cubicBezTo>
                <a:cubicBezTo>
                  <a:pt x="444" y="26"/>
                  <a:pt x="440" y="27"/>
                  <a:pt x="436" y="26"/>
                </a:cubicBezTo>
                <a:cubicBezTo>
                  <a:pt x="445" y="26"/>
                  <a:pt x="455" y="25"/>
                  <a:pt x="464" y="25"/>
                </a:cubicBezTo>
                <a:cubicBezTo>
                  <a:pt x="463" y="23"/>
                  <a:pt x="471" y="25"/>
                  <a:pt x="474" y="23"/>
                </a:cubicBezTo>
                <a:cubicBezTo>
                  <a:pt x="461" y="23"/>
                  <a:pt x="447" y="23"/>
                  <a:pt x="435" y="22"/>
                </a:cubicBezTo>
                <a:cubicBezTo>
                  <a:pt x="438" y="21"/>
                  <a:pt x="441" y="21"/>
                  <a:pt x="444" y="21"/>
                </a:cubicBezTo>
                <a:cubicBezTo>
                  <a:pt x="443" y="21"/>
                  <a:pt x="443" y="21"/>
                  <a:pt x="443" y="20"/>
                </a:cubicBezTo>
                <a:cubicBezTo>
                  <a:pt x="443" y="20"/>
                  <a:pt x="443" y="20"/>
                  <a:pt x="443" y="20"/>
                </a:cubicBezTo>
                <a:cubicBezTo>
                  <a:pt x="452" y="20"/>
                  <a:pt x="460" y="21"/>
                  <a:pt x="468" y="19"/>
                </a:cubicBezTo>
                <a:cubicBezTo>
                  <a:pt x="464" y="19"/>
                  <a:pt x="460" y="19"/>
                  <a:pt x="457" y="18"/>
                </a:cubicBezTo>
                <a:cubicBezTo>
                  <a:pt x="457" y="18"/>
                  <a:pt x="458" y="17"/>
                  <a:pt x="458" y="17"/>
                </a:cubicBezTo>
                <a:cubicBezTo>
                  <a:pt x="457" y="17"/>
                  <a:pt x="455" y="17"/>
                  <a:pt x="454" y="16"/>
                </a:cubicBezTo>
                <a:cubicBezTo>
                  <a:pt x="455" y="15"/>
                  <a:pt x="455" y="15"/>
                  <a:pt x="455" y="15"/>
                </a:cubicBezTo>
                <a:cubicBezTo>
                  <a:pt x="459" y="17"/>
                  <a:pt x="463" y="15"/>
                  <a:pt x="467" y="15"/>
                </a:cubicBezTo>
                <a:cubicBezTo>
                  <a:pt x="446" y="13"/>
                  <a:pt x="446" y="13"/>
                  <a:pt x="446" y="13"/>
                </a:cubicBezTo>
                <a:cubicBezTo>
                  <a:pt x="457" y="13"/>
                  <a:pt x="467" y="13"/>
                  <a:pt x="478" y="13"/>
                </a:cubicBezTo>
                <a:close/>
                <a:moveTo>
                  <a:pt x="20" y="46"/>
                </a:moveTo>
                <a:cubicBezTo>
                  <a:pt x="22" y="46"/>
                  <a:pt x="22" y="46"/>
                  <a:pt x="22" y="46"/>
                </a:cubicBezTo>
                <a:cubicBezTo>
                  <a:pt x="22" y="46"/>
                  <a:pt x="22" y="46"/>
                  <a:pt x="22" y="46"/>
                </a:cubicBezTo>
                <a:lnTo>
                  <a:pt x="20" y="46"/>
                </a:lnTo>
                <a:close/>
                <a:moveTo>
                  <a:pt x="224" y="74"/>
                </a:moveTo>
                <a:cubicBezTo>
                  <a:pt x="214" y="74"/>
                  <a:pt x="214" y="74"/>
                  <a:pt x="214" y="74"/>
                </a:cubicBezTo>
                <a:cubicBezTo>
                  <a:pt x="213" y="74"/>
                  <a:pt x="213" y="74"/>
                  <a:pt x="212" y="74"/>
                </a:cubicBezTo>
                <a:cubicBezTo>
                  <a:pt x="214" y="74"/>
                  <a:pt x="214" y="74"/>
                  <a:pt x="214" y="74"/>
                </a:cubicBezTo>
                <a:cubicBezTo>
                  <a:pt x="216" y="74"/>
                  <a:pt x="217" y="73"/>
                  <a:pt x="218" y="73"/>
                </a:cubicBezTo>
                <a:cubicBezTo>
                  <a:pt x="234" y="73"/>
                  <a:pt x="234" y="73"/>
                  <a:pt x="234" y="73"/>
                </a:cubicBezTo>
                <a:cubicBezTo>
                  <a:pt x="234" y="73"/>
                  <a:pt x="234" y="73"/>
                  <a:pt x="235" y="73"/>
                </a:cubicBezTo>
                <a:cubicBezTo>
                  <a:pt x="234" y="73"/>
                  <a:pt x="234" y="73"/>
                  <a:pt x="234" y="73"/>
                </a:cubicBezTo>
                <a:cubicBezTo>
                  <a:pt x="230" y="73"/>
                  <a:pt x="227" y="73"/>
                  <a:pt x="224" y="74"/>
                </a:cubicBezTo>
                <a:close/>
                <a:moveTo>
                  <a:pt x="380" y="69"/>
                </a:moveTo>
                <a:cubicBezTo>
                  <a:pt x="379" y="69"/>
                  <a:pt x="378" y="69"/>
                  <a:pt x="377" y="69"/>
                </a:cubicBezTo>
                <a:cubicBezTo>
                  <a:pt x="377" y="69"/>
                  <a:pt x="379" y="69"/>
                  <a:pt x="380" y="69"/>
                </a:cubicBezTo>
                <a:close/>
                <a:moveTo>
                  <a:pt x="367" y="70"/>
                </a:moveTo>
                <a:cubicBezTo>
                  <a:pt x="364" y="70"/>
                  <a:pt x="364" y="70"/>
                  <a:pt x="364" y="70"/>
                </a:cubicBezTo>
                <a:cubicBezTo>
                  <a:pt x="364" y="70"/>
                  <a:pt x="364" y="70"/>
                  <a:pt x="364" y="70"/>
                </a:cubicBezTo>
                <a:cubicBezTo>
                  <a:pt x="364" y="70"/>
                  <a:pt x="364" y="70"/>
                  <a:pt x="364" y="70"/>
                </a:cubicBezTo>
                <a:cubicBezTo>
                  <a:pt x="365" y="70"/>
                  <a:pt x="366" y="69"/>
                  <a:pt x="367" y="70"/>
                </a:cubicBezTo>
                <a:close/>
                <a:moveTo>
                  <a:pt x="415" y="11"/>
                </a:moveTo>
                <a:cubicBezTo>
                  <a:pt x="410" y="11"/>
                  <a:pt x="410" y="11"/>
                  <a:pt x="410" y="11"/>
                </a:cubicBezTo>
                <a:cubicBezTo>
                  <a:pt x="411" y="11"/>
                  <a:pt x="413" y="11"/>
                  <a:pt x="415" y="11"/>
                </a:cubicBezTo>
                <a:cubicBezTo>
                  <a:pt x="419" y="11"/>
                  <a:pt x="419" y="11"/>
                  <a:pt x="419" y="11"/>
                </a:cubicBezTo>
                <a:cubicBezTo>
                  <a:pt x="417" y="12"/>
                  <a:pt x="416" y="11"/>
                  <a:pt x="415" y="11"/>
                </a:cubicBezTo>
                <a:close/>
                <a:moveTo>
                  <a:pt x="422" y="12"/>
                </a:moveTo>
                <a:cubicBezTo>
                  <a:pt x="428" y="12"/>
                  <a:pt x="433" y="12"/>
                  <a:pt x="439" y="13"/>
                </a:cubicBezTo>
                <a:cubicBezTo>
                  <a:pt x="433" y="12"/>
                  <a:pt x="428" y="12"/>
                  <a:pt x="422" y="12"/>
                </a:cubicBezTo>
                <a:close/>
              </a:path>
            </a:pathLst>
          </a:custGeom>
          <a:solidFill>
            <a:srgbClr val="2C3C5E"/>
          </a:solidFill>
          <a:ln>
            <a:noFill/>
          </a:ln>
        </p:spPr>
        <p:txBody>
          <a:bodyPr vert="horz" wrap="square" lIns="91440" tIns="45720" rIns="91440" bIns="45720" numCol="1" anchor="t" anchorCtr="0" compatLnSpc="1"/>
          <a:lstStyle/>
          <a:p>
            <a:pPr lvl="0"/>
            <a:endParaRPr lang="zh-CN" altLang="en-US" dirty="0"/>
          </a:p>
        </p:txBody>
      </p:sp>
      <p:sp>
        <p:nvSpPr>
          <p:cNvPr id="8" name="矩形 7"/>
          <p:cNvSpPr/>
          <p:nvPr/>
        </p:nvSpPr>
        <p:spPr>
          <a:xfrm>
            <a:off x="3799126" y="361889"/>
            <a:ext cx="2976880" cy="398780"/>
          </a:xfrm>
          <a:prstGeom prst="rect">
            <a:avLst/>
          </a:prstGeom>
        </p:spPr>
        <p:txBody>
          <a:bodyPr wrap="none">
            <a:spAutoFit/>
          </a:bodyPr>
          <a:lstStyle/>
          <a:p>
            <a:pPr algn="l"/>
            <a:r>
              <a:rPr lang="zh-CN" altLang="en-US" sz="2000" dirty="0">
                <a:solidFill>
                  <a:schemeClr val="bg1"/>
                </a:solidFill>
                <a:latin typeface="宋体" panose="02010600030101010101" pitchFamily="2" charset="-122"/>
                <a:ea typeface="宋体" panose="02010600030101010101" pitchFamily="2" charset="-122"/>
              </a:rPr>
              <a:t>二、工匠精神与创新精神</a:t>
            </a:r>
            <a:endParaRPr lang="zh-CN" altLang="en-US" sz="2000" dirty="0">
              <a:solidFill>
                <a:schemeClr val="bg1"/>
              </a:solidFill>
              <a:latin typeface="宋体" panose="02010600030101010101" pitchFamily="2" charset="-122"/>
              <a:ea typeface="宋体" panose="02010600030101010101" pitchFamily="2" charset="-122"/>
            </a:endParaRPr>
          </a:p>
        </p:txBody>
      </p:sp>
      <p:sp>
        <p:nvSpPr>
          <p:cNvPr id="54" name="文本框 53"/>
          <p:cNvSpPr txBox="1"/>
          <p:nvPr/>
        </p:nvSpPr>
        <p:spPr>
          <a:xfrm>
            <a:off x="455930" y="1082040"/>
            <a:ext cx="6320155" cy="5077460"/>
          </a:xfrm>
          <a:prstGeom prst="rect">
            <a:avLst/>
          </a:prstGeom>
          <a:noFill/>
        </p:spPr>
        <p:txBody>
          <a:bodyPr wrap="square" rtlCol="0">
            <a:spAutoFit/>
          </a:bodyPr>
          <a:lstStyle/>
          <a:p>
            <a:pPr fontAlgn="auto">
              <a:lnSpc>
                <a:spcPct val="150000"/>
              </a:lnSpc>
            </a:pPr>
            <a:r>
              <a:rPr lang="en-US" altLang="zh-CN" b="1" dirty="0">
                <a:solidFill>
                  <a:schemeClr val="bg2">
                    <a:lumMod val="10000"/>
                  </a:schemeClr>
                </a:solidFill>
                <a:latin typeface="宋体" panose="02010600030101010101" pitchFamily="2" charset="-122"/>
                <a:ea typeface="宋体" panose="02010600030101010101" pitchFamily="2" charset="-122"/>
                <a:sym typeface="+mn-ea"/>
              </a:rPr>
              <a:t>（二）工匠精神是开拓创新的进取精神</a:t>
            </a:r>
            <a:endParaRPr lang="en-US" altLang="zh-CN" b="1" dirty="0">
              <a:solidFill>
                <a:schemeClr val="bg2">
                  <a:lumMod val="10000"/>
                </a:schemeClr>
              </a:solidFill>
              <a:latin typeface="宋体" panose="02010600030101010101" pitchFamily="2" charset="-122"/>
              <a:ea typeface="宋体" panose="02010600030101010101" pitchFamily="2" charset="-122"/>
              <a:sym typeface="+mn-ea"/>
            </a:endParaRPr>
          </a:p>
          <a:p>
            <a:pPr fontAlgn="auto">
              <a:lnSpc>
                <a:spcPct val="150000"/>
              </a:lnSpc>
            </a:pPr>
            <a:r>
              <a:rPr lang="en-US" altLang="zh-CN" dirty="0">
                <a:solidFill>
                  <a:schemeClr val="bg2">
                    <a:lumMod val="10000"/>
                  </a:schemeClr>
                </a:solidFill>
                <a:latin typeface="宋体" panose="02010600030101010101" pitchFamily="2" charset="-122"/>
                <a:ea typeface="宋体" panose="02010600030101010101" pitchFamily="2" charset="-122"/>
                <a:sym typeface="+mn-ea"/>
              </a:rPr>
              <a:t>工匠精神是与时俱进的创新品格，是勇于超越的优秀品质。经过长期努力，我国进入了新时代，祖国面貌焕然一新，社会和谐稳定，在社会发展过程中，我们逐渐形成对这个社会高度的认同感和使命感。时代在进步，社会需要高素质的创新型和技术型人才，时代在召唤我们，社会需要我们。我们要不断超越自我、开拓进取，专注自己的领域，把简单的事情做到极致，勇攀行业巅峰。我们要将理论知识和实践经验相结合，在实践运用中实现创新，在专业中不断突破，我们既要从实际出发，尊重客观规律，按客观规律办事，又要积极发挥自己的主观能动性去寻求创新思路，着力创新各项工作，让创新在全社会蔚然成风。</a:t>
            </a:r>
            <a:endParaRPr lang="en-US" altLang="zh-CN" dirty="0">
              <a:solidFill>
                <a:schemeClr val="bg2">
                  <a:lumMod val="10000"/>
                </a:schemeClr>
              </a:solidFill>
              <a:latin typeface="宋体" panose="02010600030101010101" pitchFamily="2" charset="-122"/>
              <a:ea typeface="宋体" panose="02010600030101010101" pitchFamily="2" charset="-122"/>
              <a:sym typeface="+mn-ea"/>
            </a:endParaRPr>
          </a:p>
        </p:txBody>
      </p:sp>
      <p:pic>
        <p:nvPicPr>
          <p:cNvPr id="126" name="图片 125"/>
          <p:cNvPicPr/>
          <p:nvPr/>
        </p:nvPicPr>
        <p:blipFill>
          <a:blip r:embed="rId1"/>
          <a:stretch>
            <a:fillRect/>
          </a:stretch>
        </p:blipFill>
        <p:spPr>
          <a:xfrm>
            <a:off x="6776085" y="1854200"/>
            <a:ext cx="5015230" cy="3533140"/>
          </a:xfrm>
          <a:prstGeom prst="rect">
            <a:avLst/>
          </a:prstGeom>
          <a:noFill/>
          <a:ln w="9525">
            <a:noFill/>
          </a:ln>
        </p:spPr>
      </p:pic>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192"/>
          <p:cNvSpPr>
            <a:spLocks noEditPoints="1"/>
          </p:cNvSpPr>
          <p:nvPr/>
        </p:nvSpPr>
        <p:spPr bwMode="auto">
          <a:xfrm rot="10800000" flipH="1" flipV="1">
            <a:off x="3148965" y="269875"/>
            <a:ext cx="4880610" cy="582295"/>
          </a:xfrm>
          <a:custGeom>
            <a:avLst/>
            <a:gdLst>
              <a:gd name="T0" fmla="*/ 460 w 478"/>
              <a:gd name="T1" fmla="*/ 10 h 77"/>
              <a:gd name="T2" fmla="*/ 130 w 478"/>
              <a:gd name="T3" fmla="*/ 3 h 77"/>
              <a:gd name="T4" fmla="*/ 95 w 478"/>
              <a:gd name="T5" fmla="*/ 2 h 77"/>
              <a:gd name="T6" fmla="*/ 5 w 478"/>
              <a:gd name="T7" fmla="*/ 5 h 77"/>
              <a:gd name="T8" fmla="*/ 0 w 478"/>
              <a:gd name="T9" fmla="*/ 9 h 77"/>
              <a:gd name="T10" fmla="*/ 1 w 478"/>
              <a:gd name="T11" fmla="*/ 17 h 77"/>
              <a:gd name="T12" fmla="*/ 2 w 478"/>
              <a:gd name="T13" fmla="*/ 20 h 77"/>
              <a:gd name="T14" fmla="*/ 2 w 478"/>
              <a:gd name="T15" fmla="*/ 25 h 77"/>
              <a:gd name="T16" fmla="*/ 11 w 478"/>
              <a:gd name="T17" fmla="*/ 26 h 77"/>
              <a:gd name="T18" fmla="*/ 14 w 478"/>
              <a:gd name="T19" fmla="*/ 35 h 77"/>
              <a:gd name="T20" fmla="*/ 12 w 478"/>
              <a:gd name="T21" fmla="*/ 40 h 77"/>
              <a:gd name="T22" fmla="*/ 18 w 478"/>
              <a:gd name="T23" fmla="*/ 41 h 77"/>
              <a:gd name="T24" fmla="*/ 20 w 478"/>
              <a:gd name="T25" fmla="*/ 46 h 77"/>
              <a:gd name="T26" fmla="*/ 16 w 478"/>
              <a:gd name="T27" fmla="*/ 49 h 77"/>
              <a:gd name="T28" fmla="*/ 30 w 478"/>
              <a:gd name="T29" fmla="*/ 59 h 77"/>
              <a:gd name="T30" fmla="*/ 17 w 478"/>
              <a:gd name="T31" fmla="*/ 63 h 77"/>
              <a:gd name="T32" fmla="*/ 161 w 478"/>
              <a:gd name="T33" fmla="*/ 76 h 77"/>
              <a:gd name="T34" fmla="*/ 311 w 478"/>
              <a:gd name="T35" fmla="*/ 74 h 77"/>
              <a:gd name="T36" fmla="*/ 401 w 478"/>
              <a:gd name="T37" fmla="*/ 73 h 77"/>
              <a:gd name="T38" fmla="*/ 368 w 478"/>
              <a:gd name="T39" fmla="*/ 70 h 77"/>
              <a:gd name="T40" fmla="*/ 372 w 478"/>
              <a:gd name="T41" fmla="*/ 68 h 77"/>
              <a:gd name="T42" fmla="*/ 372 w 478"/>
              <a:gd name="T43" fmla="*/ 66 h 77"/>
              <a:gd name="T44" fmla="*/ 412 w 478"/>
              <a:gd name="T45" fmla="*/ 66 h 77"/>
              <a:gd name="T46" fmla="*/ 429 w 478"/>
              <a:gd name="T47" fmla="*/ 66 h 77"/>
              <a:gd name="T48" fmla="*/ 415 w 478"/>
              <a:gd name="T49" fmla="*/ 65 h 77"/>
              <a:gd name="T50" fmla="*/ 393 w 478"/>
              <a:gd name="T51" fmla="*/ 64 h 77"/>
              <a:gd name="T52" fmla="*/ 330 w 478"/>
              <a:gd name="T53" fmla="*/ 63 h 77"/>
              <a:gd name="T54" fmla="*/ 378 w 478"/>
              <a:gd name="T55" fmla="*/ 60 h 77"/>
              <a:gd name="T56" fmla="*/ 406 w 478"/>
              <a:gd name="T57" fmla="*/ 60 h 77"/>
              <a:gd name="T58" fmla="*/ 403 w 478"/>
              <a:gd name="T59" fmla="*/ 59 h 77"/>
              <a:gd name="T60" fmla="*/ 399 w 478"/>
              <a:gd name="T61" fmla="*/ 56 h 77"/>
              <a:gd name="T62" fmla="*/ 381 w 478"/>
              <a:gd name="T63" fmla="*/ 54 h 77"/>
              <a:gd name="T64" fmla="*/ 388 w 478"/>
              <a:gd name="T65" fmla="*/ 54 h 77"/>
              <a:gd name="T66" fmla="*/ 367 w 478"/>
              <a:gd name="T67" fmla="*/ 49 h 77"/>
              <a:gd name="T68" fmla="*/ 383 w 478"/>
              <a:gd name="T69" fmla="*/ 49 h 77"/>
              <a:gd name="T70" fmla="*/ 368 w 478"/>
              <a:gd name="T71" fmla="*/ 46 h 77"/>
              <a:gd name="T72" fmla="*/ 400 w 478"/>
              <a:gd name="T73" fmla="*/ 44 h 77"/>
              <a:gd name="T74" fmla="*/ 408 w 478"/>
              <a:gd name="T75" fmla="*/ 42 h 77"/>
              <a:gd name="T76" fmla="*/ 451 w 478"/>
              <a:gd name="T77" fmla="*/ 42 h 77"/>
              <a:gd name="T78" fmla="*/ 373 w 478"/>
              <a:gd name="T79" fmla="*/ 38 h 77"/>
              <a:gd name="T80" fmla="*/ 435 w 478"/>
              <a:gd name="T81" fmla="*/ 34 h 77"/>
              <a:gd name="T82" fmla="*/ 445 w 478"/>
              <a:gd name="T83" fmla="*/ 31 h 77"/>
              <a:gd name="T84" fmla="*/ 449 w 478"/>
              <a:gd name="T85" fmla="*/ 29 h 77"/>
              <a:gd name="T86" fmla="*/ 464 w 478"/>
              <a:gd name="T87" fmla="*/ 25 h 77"/>
              <a:gd name="T88" fmla="*/ 443 w 478"/>
              <a:gd name="T89" fmla="*/ 20 h 77"/>
              <a:gd name="T90" fmla="*/ 455 w 478"/>
              <a:gd name="T91" fmla="*/ 15 h 77"/>
              <a:gd name="T92" fmla="*/ 22 w 478"/>
              <a:gd name="T93" fmla="*/ 46 h 77"/>
              <a:gd name="T94" fmla="*/ 212 w 478"/>
              <a:gd name="T95" fmla="*/ 74 h 77"/>
              <a:gd name="T96" fmla="*/ 234 w 478"/>
              <a:gd name="T97" fmla="*/ 73 h 77"/>
              <a:gd name="T98" fmla="*/ 367 w 478"/>
              <a:gd name="T99" fmla="*/ 70 h 77"/>
              <a:gd name="T100" fmla="*/ 415 w 478"/>
              <a:gd name="T101" fmla="*/ 11 h 77"/>
              <a:gd name="T102" fmla="*/ 422 w 478"/>
              <a:gd name="T103" fmla="*/ 12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78" h="77">
                <a:moveTo>
                  <a:pt x="478" y="13"/>
                </a:moveTo>
                <a:cubicBezTo>
                  <a:pt x="472" y="13"/>
                  <a:pt x="468" y="13"/>
                  <a:pt x="462" y="12"/>
                </a:cubicBezTo>
                <a:cubicBezTo>
                  <a:pt x="461" y="11"/>
                  <a:pt x="465" y="12"/>
                  <a:pt x="464" y="11"/>
                </a:cubicBezTo>
                <a:cubicBezTo>
                  <a:pt x="434" y="9"/>
                  <a:pt x="403" y="9"/>
                  <a:pt x="373" y="7"/>
                </a:cubicBezTo>
                <a:cubicBezTo>
                  <a:pt x="402" y="6"/>
                  <a:pt x="431" y="10"/>
                  <a:pt x="460" y="10"/>
                </a:cubicBezTo>
                <a:cubicBezTo>
                  <a:pt x="436" y="6"/>
                  <a:pt x="407" y="7"/>
                  <a:pt x="381" y="5"/>
                </a:cubicBezTo>
                <a:cubicBezTo>
                  <a:pt x="288" y="3"/>
                  <a:pt x="288" y="3"/>
                  <a:pt x="288" y="3"/>
                </a:cubicBezTo>
                <a:cubicBezTo>
                  <a:pt x="222" y="3"/>
                  <a:pt x="222" y="3"/>
                  <a:pt x="222" y="3"/>
                </a:cubicBezTo>
                <a:cubicBezTo>
                  <a:pt x="130" y="4"/>
                  <a:pt x="130" y="4"/>
                  <a:pt x="130" y="4"/>
                </a:cubicBezTo>
                <a:cubicBezTo>
                  <a:pt x="130" y="3"/>
                  <a:pt x="130" y="3"/>
                  <a:pt x="130" y="3"/>
                </a:cubicBezTo>
                <a:cubicBezTo>
                  <a:pt x="127" y="2"/>
                  <a:pt x="125" y="3"/>
                  <a:pt x="123" y="3"/>
                </a:cubicBezTo>
                <a:cubicBezTo>
                  <a:pt x="124" y="3"/>
                  <a:pt x="125" y="3"/>
                  <a:pt x="125" y="4"/>
                </a:cubicBezTo>
                <a:cubicBezTo>
                  <a:pt x="122" y="4"/>
                  <a:pt x="118" y="3"/>
                  <a:pt x="115" y="4"/>
                </a:cubicBezTo>
                <a:cubicBezTo>
                  <a:pt x="112" y="3"/>
                  <a:pt x="107" y="4"/>
                  <a:pt x="102" y="3"/>
                </a:cubicBezTo>
                <a:cubicBezTo>
                  <a:pt x="100" y="2"/>
                  <a:pt x="98" y="2"/>
                  <a:pt x="95" y="2"/>
                </a:cubicBezTo>
                <a:cubicBezTo>
                  <a:pt x="70" y="2"/>
                  <a:pt x="50" y="0"/>
                  <a:pt x="24" y="1"/>
                </a:cubicBezTo>
                <a:cubicBezTo>
                  <a:pt x="18" y="2"/>
                  <a:pt x="10" y="1"/>
                  <a:pt x="6" y="4"/>
                </a:cubicBezTo>
                <a:cubicBezTo>
                  <a:pt x="6" y="5"/>
                  <a:pt x="8" y="5"/>
                  <a:pt x="8" y="5"/>
                </a:cubicBezTo>
                <a:cubicBezTo>
                  <a:pt x="7" y="5"/>
                  <a:pt x="6" y="6"/>
                  <a:pt x="5" y="5"/>
                </a:cubicBezTo>
                <a:cubicBezTo>
                  <a:pt x="5" y="5"/>
                  <a:pt x="5" y="5"/>
                  <a:pt x="5" y="5"/>
                </a:cubicBezTo>
                <a:cubicBezTo>
                  <a:pt x="0" y="6"/>
                  <a:pt x="0" y="6"/>
                  <a:pt x="0" y="6"/>
                </a:cubicBezTo>
                <a:cubicBezTo>
                  <a:pt x="2" y="7"/>
                  <a:pt x="2" y="7"/>
                  <a:pt x="2" y="7"/>
                </a:cubicBezTo>
                <a:cubicBezTo>
                  <a:pt x="2" y="7"/>
                  <a:pt x="2" y="7"/>
                  <a:pt x="2" y="7"/>
                </a:cubicBezTo>
                <a:cubicBezTo>
                  <a:pt x="4" y="8"/>
                  <a:pt x="4" y="8"/>
                  <a:pt x="4" y="8"/>
                </a:cubicBezTo>
                <a:cubicBezTo>
                  <a:pt x="3" y="8"/>
                  <a:pt x="1" y="9"/>
                  <a:pt x="0" y="9"/>
                </a:cubicBezTo>
                <a:cubicBezTo>
                  <a:pt x="0" y="11"/>
                  <a:pt x="0" y="13"/>
                  <a:pt x="3" y="13"/>
                </a:cubicBezTo>
                <a:cubicBezTo>
                  <a:pt x="0" y="13"/>
                  <a:pt x="0" y="13"/>
                  <a:pt x="0" y="13"/>
                </a:cubicBezTo>
                <a:cubicBezTo>
                  <a:pt x="0" y="14"/>
                  <a:pt x="0" y="14"/>
                  <a:pt x="0" y="14"/>
                </a:cubicBezTo>
                <a:cubicBezTo>
                  <a:pt x="0" y="15"/>
                  <a:pt x="2" y="15"/>
                  <a:pt x="3" y="15"/>
                </a:cubicBezTo>
                <a:cubicBezTo>
                  <a:pt x="1" y="17"/>
                  <a:pt x="1" y="17"/>
                  <a:pt x="1" y="17"/>
                </a:cubicBezTo>
                <a:cubicBezTo>
                  <a:pt x="2" y="17"/>
                  <a:pt x="2" y="17"/>
                  <a:pt x="2" y="17"/>
                </a:cubicBezTo>
                <a:cubicBezTo>
                  <a:pt x="1" y="18"/>
                  <a:pt x="1" y="18"/>
                  <a:pt x="1" y="18"/>
                </a:cubicBezTo>
                <a:cubicBezTo>
                  <a:pt x="3" y="18"/>
                  <a:pt x="1" y="19"/>
                  <a:pt x="1" y="19"/>
                </a:cubicBezTo>
                <a:cubicBezTo>
                  <a:pt x="4" y="20"/>
                  <a:pt x="4" y="20"/>
                  <a:pt x="4" y="20"/>
                </a:cubicBezTo>
                <a:cubicBezTo>
                  <a:pt x="5" y="21"/>
                  <a:pt x="2" y="20"/>
                  <a:pt x="2" y="20"/>
                </a:cubicBezTo>
                <a:cubicBezTo>
                  <a:pt x="3" y="21"/>
                  <a:pt x="5" y="21"/>
                  <a:pt x="6" y="21"/>
                </a:cubicBezTo>
                <a:cubicBezTo>
                  <a:pt x="5" y="22"/>
                  <a:pt x="3" y="21"/>
                  <a:pt x="1" y="21"/>
                </a:cubicBezTo>
                <a:cubicBezTo>
                  <a:pt x="1" y="22"/>
                  <a:pt x="1" y="22"/>
                  <a:pt x="1" y="22"/>
                </a:cubicBezTo>
                <a:cubicBezTo>
                  <a:pt x="2" y="24"/>
                  <a:pt x="6" y="24"/>
                  <a:pt x="10" y="24"/>
                </a:cubicBezTo>
                <a:cubicBezTo>
                  <a:pt x="7" y="25"/>
                  <a:pt x="5" y="25"/>
                  <a:pt x="2" y="25"/>
                </a:cubicBezTo>
                <a:cubicBezTo>
                  <a:pt x="2" y="26"/>
                  <a:pt x="2" y="26"/>
                  <a:pt x="2" y="26"/>
                </a:cubicBezTo>
                <a:cubicBezTo>
                  <a:pt x="3" y="27"/>
                  <a:pt x="5" y="26"/>
                  <a:pt x="5" y="27"/>
                </a:cubicBezTo>
                <a:cubicBezTo>
                  <a:pt x="10" y="27"/>
                  <a:pt x="10" y="27"/>
                  <a:pt x="10" y="27"/>
                </a:cubicBezTo>
                <a:cubicBezTo>
                  <a:pt x="9" y="27"/>
                  <a:pt x="9" y="27"/>
                  <a:pt x="9" y="27"/>
                </a:cubicBezTo>
                <a:cubicBezTo>
                  <a:pt x="9" y="26"/>
                  <a:pt x="10" y="26"/>
                  <a:pt x="11" y="26"/>
                </a:cubicBezTo>
                <a:cubicBezTo>
                  <a:pt x="15" y="26"/>
                  <a:pt x="12" y="30"/>
                  <a:pt x="14" y="30"/>
                </a:cubicBezTo>
                <a:cubicBezTo>
                  <a:pt x="12" y="32"/>
                  <a:pt x="9" y="30"/>
                  <a:pt x="6" y="31"/>
                </a:cubicBezTo>
                <a:cubicBezTo>
                  <a:pt x="9" y="32"/>
                  <a:pt x="12" y="31"/>
                  <a:pt x="16" y="31"/>
                </a:cubicBezTo>
                <a:cubicBezTo>
                  <a:pt x="17" y="34"/>
                  <a:pt x="17" y="34"/>
                  <a:pt x="17" y="34"/>
                </a:cubicBezTo>
                <a:cubicBezTo>
                  <a:pt x="14" y="35"/>
                  <a:pt x="14" y="35"/>
                  <a:pt x="14" y="35"/>
                </a:cubicBezTo>
                <a:cubicBezTo>
                  <a:pt x="21" y="35"/>
                  <a:pt x="21" y="35"/>
                  <a:pt x="21" y="35"/>
                </a:cubicBezTo>
                <a:cubicBezTo>
                  <a:pt x="22" y="35"/>
                  <a:pt x="23" y="35"/>
                  <a:pt x="23" y="36"/>
                </a:cubicBezTo>
                <a:cubicBezTo>
                  <a:pt x="23" y="37"/>
                  <a:pt x="22" y="37"/>
                  <a:pt x="21" y="37"/>
                </a:cubicBezTo>
                <a:cubicBezTo>
                  <a:pt x="18" y="41"/>
                  <a:pt x="11" y="37"/>
                  <a:pt x="6" y="38"/>
                </a:cubicBezTo>
                <a:cubicBezTo>
                  <a:pt x="7" y="39"/>
                  <a:pt x="10" y="39"/>
                  <a:pt x="12" y="40"/>
                </a:cubicBezTo>
                <a:cubicBezTo>
                  <a:pt x="16" y="39"/>
                  <a:pt x="18" y="38"/>
                  <a:pt x="21" y="39"/>
                </a:cubicBezTo>
                <a:cubicBezTo>
                  <a:pt x="19" y="40"/>
                  <a:pt x="19" y="40"/>
                  <a:pt x="19" y="40"/>
                </a:cubicBezTo>
                <a:cubicBezTo>
                  <a:pt x="20" y="40"/>
                  <a:pt x="20" y="40"/>
                  <a:pt x="20" y="40"/>
                </a:cubicBezTo>
                <a:cubicBezTo>
                  <a:pt x="20" y="40"/>
                  <a:pt x="21" y="40"/>
                  <a:pt x="21" y="41"/>
                </a:cubicBezTo>
                <a:cubicBezTo>
                  <a:pt x="18" y="41"/>
                  <a:pt x="18" y="41"/>
                  <a:pt x="18" y="41"/>
                </a:cubicBezTo>
                <a:cubicBezTo>
                  <a:pt x="19" y="41"/>
                  <a:pt x="19" y="41"/>
                  <a:pt x="19" y="41"/>
                </a:cubicBezTo>
                <a:cubicBezTo>
                  <a:pt x="20" y="41"/>
                  <a:pt x="21" y="42"/>
                  <a:pt x="22" y="41"/>
                </a:cubicBezTo>
                <a:cubicBezTo>
                  <a:pt x="22" y="43"/>
                  <a:pt x="22" y="43"/>
                  <a:pt x="22" y="43"/>
                </a:cubicBezTo>
                <a:cubicBezTo>
                  <a:pt x="20" y="44"/>
                  <a:pt x="22" y="46"/>
                  <a:pt x="19" y="46"/>
                </a:cubicBezTo>
                <a:cubicBezTo>
                  <a:pt x="20" y="46"/>
                  <a:pt x="20" y="46"/>
                  <a:pt x="20" y="46"/>
                </a:cubicBezTo>
                <a:cubicBezTo>
                  <a:pt x="16" y="47"/>
                  <a:pt x="12" y="44"/>
                  <a:pt x="9" y="46"/>
                </a:cubicBezTo>
                <a:cubicBezTo>
                  <a:pt x="13" y="47"/>
                  <a:pt x="19" y="46"/>
                  <a:pt x="23" y="48"/>
                </a:cubicBezTo>
                <a:cubicBezTo>
                  <a:pt x="22" y="49"/>
                  <a:pt x="22" y="49"/>
                  <a:pt x="22" y="49"/>
                </a:cubicBezTo>
                <a:cubicBezTo>
                  <a:pt x="21" y="48"/>
                  <a:pt x="21" y="48"/>
                  <a:pt x="21" y="48"/>
                </a:cubicBezTo>
                <a:cubicBezTo>
                  <a:pt x="19" y="48"/>
                  <a:pt x="17" y="49"/>
                  <a:pt x="16" y="49"/>
                </a:cubicBezTo>
                <a:cubicBezTo>
                  <a:pt x="17" y="49"/>
                  <a:pt x="19" y="49"/>
                  <a:pt x="20" y="49"/>
                </a:cubicBezTo>
                <a:cubicBezTo>
                  <a:pt x="22" y="50"/>
                  <a:pt x="25" y="51"/>
                  <a:pt x="24" y="53"/>
                </a:cubicBezTo>
                <a:cubicBezTo>
                  <a:pt x="19" y="53"/>
                  <a:pt x="19" y="53"/>
                  <a:pt x="19" y="53"/>
                </a:cubicBezTo>
                <a:cubicBezTo>
                  <a:pt x="26" y="55"/>
                  <a:pt x="26" y="55"/>
                  <a:pt x="26" y="55"/>
                </a:cubicBezTo>
                <a:cubicBezTo>
                  <a:pt x="25" y="57"/>
                  <a:pt x="29" y="58"/>
                  <a:pt x="30" y="59"/>
                </a:cubicBezTo>
                <a:cubicBezTo>
                  <a:pt x="29" y="60"/>
                  <a:pt x="27" y="59"/>
                  <a:pt x="26" y="60"/>
                </a:cubicBezTo>
                <a:cubicBezTo>
                  <a:pt x="22" y="61"/>
                  <a:pt x="28" y="62"/>
                  <a:pt x="26" y="64"/>
                </a:cubicBezTo>
                <a:cubicBezTo>
                  <a:pt x="27" y="64"/>
                  <a:pt x="29" y="64"/>
                  <a:pt x="30" y="65"/>
                </a:cubicBezTo>
                <a:cubicBezTo>
                  <a:pt x="30" y="65"/>
                  <a:pt x="29" y="66"/>
                  <a:pt x="29" y="66"/>
                </a:cubicBezTo>
                <a:cubicBezTo>
                  <a:pt x="25" y="64"/>
                  <a:pt x="21" y="63"/>
                  <a:pt x="17" y="63"/>
                </a:cubicBezTo>
                <a:cubicBezTo>
                  <a:pt x="22" y="66"/>
                  <a:pt x="22" y="66"/>
                  <a:pt x="22" y="66"/>
                </a:cubicBezTo>
                <a:cubicBezTo>
                  <a:pt x="30" y="66"/>
                  <a:pt x="36" y="70"/>
                  <a:pt x="44" y="70"/>
                </a:cubicBezTo>
                <a:cubicBezTo>
                  <a:pt x="51" y="73"/>
                  <a:pt x="61" y="73"/>
                  <a:pt x="70" y="75"/>
                </a:cubicBezTo>
                <a:cubicBezTo>
                  <a:pt x="82" y="75"/>
                  <a:pt x="93" y="77"/>
                  <a:pt x="104" y="77"/>
                </a:cubicBezTo>
                <a:cubicBezTo>
                  <a:pt x="123" y="76"/>
                  <a:pt x="142" y="76"/>
                  <a:pt x="161" y="76"/>
                </a:cubicBezTo>
                <a:cubicBezTo>
                  <a:pt x="258" y="76"/>
                  <a:pt x="258" y="76"/>
                  <a:pt x="258" y="76"/>
                </a:cubicBezTo>
                <a:cubicBezTo>
                  <a:pt x="286" y="75"/>
                  <a:pt x="315" y="77"/>
                  <a:pt x="341" y="75"/>
                </a:cubicBezTo>
                <a:cubicBezTo>
                  <a:pt x="336" y="75"/>
                  <a:pt x="331" y="74"/>
                  <a:pt x="326" y="75"/>
                </a:cubicBezTo>
                <a:cubicBezTo>
                  <a:pt x="323" y="75"/>
                  <a:pt x="321" y="74"/>
                  <a:pt x="319" y="75"/>
                </a:cubicBezTo>
                <a:cubicBezTo>
                  <a:pt x="316" y="75"/>
                  <a:pt x="313" y="75"/>
                  <a:pt x="311" y="74"/>
                </a:cubicBezTo>
                <a:cubicBezTo>
                  <a:pt x="280" y="74"/>
                  <a:pt x="280" y="74"/>
                  <a:pt x="280" y="74"/>
                </a:cubicBezTo>
                <a:cubicBezTo>
                  <a:pt x="279" y="74"/>
                  <a:pt x="279" y="74"/>
                  <a:pt x="279" y="74"/>
                </a:cubicBezTo>
                <a:cubicBezTo>
                  <a:pt x="276" y="74"/>
                  <a:pt x="272" y="75"/>
                  <a:pt x="270" y="74"/>
                </a:cubicBezTo>
                <a:cubicBezTo>
                  <a:pt x="271" y="73"/>
                  <a:pt x="271" y="73"/>
                  <a:pt x="271" y="73"/>
                </a:cubicBezTo>
                <a:cubicBezTo>
                  <a:pt x="401" y="73"/>
                  <a:pt x="401" y="73"/>
                  <a:pt x="401" y="73"/>
                </a:cubicBezTo>
                <a:cubicBezTo>
                  <a:pt x="415" y="72"/>
                  <a:pt x="415" y="72"/>
                  <a:pt x="415" y="72"/>
                </a:cubicBezTo>
                <a:cubicBezTo>
                  <a:pt x="384" y="72"/>
                  <a:pt x="352" y="72"/>
                  <a:pt x="320" y="71"/>
                </a:cubicBezTo>
                <a:cubicBezTo>
                  <a:pt x="309" y="71"/>
                  <a:pt x="297" y="72"/>
                  <a:pt x="286" y="70"/>
                </a:cubicBezTo>
                <a:cubicBezTo>
                  <a:pt x="312" y="70"/>
                  <a:pt x="341" y="71"/>
                  <a:pt x="368" y="70"/>
                </a:cubicBezTo>
                <a:cubicBezTo>
                  <a:pt x="368" y="70"/>
                  <a:pt x="368" y="70"/>
                  <a:pt x="368" y="70"/>
                </a:cubicBezTo>
                <a:cubicBezTo>
                  <a:pt x="369" y="69"/>
                  <a:pt x="369" y="69"/>
                  <a:pt x="369" y="69"/>
                </a:cubicBezTo>
                <a:cubicBezTo>
                  <a:pt x="370" y="70"/>
                  <a:pt x="371" y="69"/>
                  <a:pt x="372" y="69"/>
                </a:cubicBezTo>
                <a:cubicBezTo>
                  <a:pt x="376" y="69"/>
                  <a:pt x="383" y="71"/>
                  <a:pt x="387" y="69"/>
                </a:cubicBezTo>
                <a:cubicBezTo>
                  <a:pt x="373" y="68"/>
                  <a:pt x="373" y="68"/>
                  <a:pt x="373" y="68"/>
                </a:cubicBezTo>
                <a:cubicBezTo>
                  <a:pt x="372" y="68"/>
                  <a:pt x="372" y="68"/>
                  <a:pt x="372" y="68"/>
                </a:cubicBezTo>
                <a:cubicBezTo>
                  <a:pt x="374" y="67"/>
                  <a:pt x="374" y="67"/>
                  <a:pt x="374" y="67"/>
                </a:cubicBezTo>
                <a:cubicBezTo>
                  <a:pt x="371" y="67"/>
                  <a:pt x="371" y="67"/>
                  <a:pt x="371" y="67"/>
                </a:cubicBezTo>
                <a:cubicBezTo>
                  <a:pt x="371" y="67"/>
                  <a:pt x="370" y="67"/>
                  <a:pt x="370" y="66"/>
                </a:cubicBezTo>
                <a:cubicBezTo>
                  <a:pt x="371" y="66"/>
                  <a:pt x="373" y="65"/>
                  <a:pt x="374" y="66"/>
                </a:cubicBezTo>
                <a:cubicBezTo>
                  <a:pt x="374" y="66"/>
                  <a:pt x="372" y="66"/>
                  <a:pt x="372" y="66"/>
                </a:cubicBezTo>
                <a:cubicBezTo>
                  <a:pt x="378" y="66"/>
                  <a:pt x="387" y="67"/>
                  <a:pt x="395" y="67"/>
                </a:cubicBezTo>
                <a:cubicBezTo>
                  <a:pt x="394" y="67"/>
                  <a:pt x="394" y="67"/>
                  <a:pt x="394" y="67"/>
                </a:cubicBezTo>
                <a:cubicBezTo>
                  <a:pt x="398" y="68"/>
                  <a:pt x="405" y="68"/>
                  <a:pt x="408" y="67"/>
                </a:cubicBezTo>
                <a:cubicBezTo>
                  <a:pt x="410" y="66"/>
                  <a:pt x="410" y="67"/>
                  <a:pt x="410" y="67"/>
                </a:cubicBezTo>
                <a:cubicBezTo>
                  <a:pt x="412" y="68"/>
                  <a:pt x="411" y="67"/>
                  <a:pt x="412" y="66"/>
                </a:cubicBezTo>
                <a:cubicBezTo>
                  <a:pt x="429" y="66"/>
                  <a:pt x="429" y="66"/>
                  <a:pt x="429" y="66"/>
                </a:cubicBezTo>
                <a:cubicBezTo>
                  <a:pt x="429" y="67"/>
                  <a:pt x="429" y="67"/>
                  <a:pt x="429" y="67"/>
                </a:cubicBezTo>
                <a:cubicBezTo>
                  <a:pt x="424" y="67"/>
                  <a:pt x="419" y="67"/>
                  <a:pt x="414" y="67"/>
                </a:cubicBezTo>
                <a:cubicBezTo>
                  <a:pt x="421" y="68"/>
                  <a:pt x="431" y="68"/>
                  <a:pt x="436" y="67"/>
                </a:cubicBezTo>
                <a:cubicBezTo>
                  <a:pt x="434" y="67"/>
                  <a:pt x="431" y="67"/>
                  <a:pt x="429" y="66"/>
                </a:cubicBezTo>
                <a:cubicBezTo>
                  <a:pt x="440" y="66"/>
                  <a:pt x="453" y="66"/>
                  <a:pt x="465" y="66"/>
                </a:cubicBezTo>
                <a:cubicBezTo>
                  <a:pt x="463" y="65"/>
                  <a:pt x="459" y="66"/>
                  <a:pt x="456" y="65"/>
                </a:cubicBezTo>
                <a:cubicBezTo>
                  <a:pt x="457" y="65"/>
                  <a:pt x="457" y="65"/>
                  <a:pt x="457" y="65"/>
                </a:cubicBezTo>
                <a:cubicBezTo>
                  <a:pt x="455" y="66"/>
                  <a:pt x="453" y="64"/>
                  <a:pt x="451" y="65"/>
                </a:cubicBezTo>
                <a:cubicBezTo>
                  <a:pt x="441" y="65"/>
                  <a:pt x="428" y="65"/>
                  <a:pt x="415" y="65"/>
                </a:cubicBezTo>
                <a:cubicBezTo>
                  <a:pt x="414" y="64"/>
                  <a:pt x="414" y="64"/>
                  <a:pt x="414" y="64"/>
                </a:cubicBezTo>
                <a:cubicBezTo>
                  <a:pt x="413" y="64"/>
                  <a:pt x="413" y="65"/>
                  <a:pt x="411" y="65"/>
                </a:cubicBezTo>
                <a:cubicBezTo>
                  <a:pt x="410" y="63"/>
                  <a:pt x="409" y="66"/>
                  <a:pt x="407" y="64"/>
                </a:cubicBezTo>
                <a:cubicBezTo>
                  <a:pt x="407" y="64"/>
                  <a:pt x="407" y="64"/>
                  <a:pt x="407" y="64"/>
                </a:cubicBezTo>
                <a:cubicBezTo>
                  <a:pt x="403" y="65"/>
                  <a:pt x="397" y="65"/>
                  <a:pt x="393" y="64"/>
                </a:cubicBezTo>
                <a:cubicBezTo>
                  <a:pt x="373" y="64"/>
                  <a:pt x="373" y="64"/>
                  <a:pt x="373" y="64"/>
                </a:cubicBezTo>
                <a:cubicBezTo>
                  <a:pt x="371" y="65"/>
                  <a:pt x="367" y="65"/>
                  <a:pt x="365" y="64"/>
                </a:cubicBezTo>
                <a:cubicBezTo>
                  <a:pt x="367" y="64"/>
                  <a:pt x="367" y="64"/>
                  <a:pt x="367" y="64"/>
                </a:cubicBezTo>
                <a:cubicBezTo>
                  <a:pt x="363" y="64"/>
                  <a:pt x="359" y="63"/>
                  <a:pt x="356" y="64"/>
                </a:cubicBezTo>
                <a:cubicBezTo>
                  <a:pt x="347" y="64"/>
                  <a:pt x="338" y="65"/>
                  <a:pt x="330" y="63"/>
                </a:cubicBezTo>
                <a:cubicBezTo>
                  <a:pt x="344" y="62"/>
                  <a:pt x="354" y="64"/>
                  <a:pt x="368" y="62"/>
                </a:cubicBezTo>
                <a:cubicBezTo>
                  <a:pt x="335" y="62"/>
                  <a:pt x="335" y="62"/>
                  <a:pt x="335" y="62"/>
                </a:cubicBezTo>
                <a:cubicBezTo>
                  <a:pt x="345" y="61"/>
                  <a:pt x="357" y="61"/>
                  <a:pt x="368" y="61"/>
                </a:cubicBezTo>
                <a:cubicBezTo>
                  <a:pt x="369" y="61"/>
                  <a:pt x="369" y="60"/>
                  <a:pt x="370" y="61"/>
                </a:cubicBezTo>
                <a:cubicBezTo>
                  <a:pt x="371" y="59"/>
                  <a:pt x="375" y="60"/>
                  <a:pt x="378" y="60"/>
                </a:cubicBezTo>
                <a:cubicBezTo>
                  <a:pt x="375" y="61"/>
                  <a:pt x="375" y="61"/>
                  <a:pt x="375" y="61"/>
                </a:cubicBezTo>
                <a:cubicBezTo>
                  <a:pt x="382" y="61"/>
                  <a:pt x="391" y="61"/>
                  <a:pt x="399" y="61"/>
                </a:cubicBezTo>
                <a:cubicBezTo>
                  <a:pt x="400" y="60"/>
                  <a:pt x="400" y="60"/>
                  <a:pt x="400" y="60"/>
                </a:cubicBezTo>
                <a:cubicBezTo>
                  <a:pt x="402" y="59"/>
                  <a:pt x="404" y="61"/>
                  <a:pt x="406" y="60"/>
                </a:cubicBezTo>
                <a:cubicBezTo>
                  <a:pt x="406" y="60"/>
                  <a:pt x="406" y="60"/>
                  <a:pt x="406" y="60"/>
                </a:cubicBezTo>
                <a:cubicBezTo>
                  <a:pt x="426" y="61"/>
                  <a:pt x="450" y="60"/>
                  <a:pt x="471" y="60"/>
                </a:cubicBezTo>
                <a:cubicBezTo>
                  <a:pt x="453" y="59"/>
                  <a:pt x="433" y="59"/>
                  <a:pt x="415" y="59"/>
                </a:cubicBezTo>
                <a:cubicBezTo>
                  <a:pt x="415" y="59"/>
                  <a:pt x="415" y="59"/>
                  <a:pt x="415" y="59"/>
                </a:cubicBezTo>
                <a:cubicBezTo>
                  <a:pt x="414" y="59"/>
                  <a:pt x="414" y="59"/>
                  <a:pt x="414" y="59"/>
                </a:cubicBezTo>
                <a:cubicBezTo>
                  <a:pt x="410" y="57"/>
                  <a:pt x="407" y="61"/>
                  <a:pt x="403" y="59"/>
                </a:cubicBezTo>
                <a:cubicBezTo>
                  <a:pt x="396" y="61"/>
                  <a:pt x="390" y="57"/>
                  <a:pt x="383" y="59"/>
                </a:cubicBezTo>
                <a:cubicBezTo>
                  <a:pt x="381" y="58"/>
                  <a:pt x="381" y="58"/>
                  <a:pt x="381" y="58"/>
                </a:cubicBezTo>
                <a:cubicBezTo>
                  <a:pt x="393" y="57"/>
                  <a:pt x="403" y="59"/>
                  <a:pt x="414" y="58"/>
                </a:cubicBezTo>
                <a:cubicBezTo>
                  <a:pt x="404" y="57"/>
                  <a:pt x="404" y="57"/>
                  <a:pt x="404" y="57"/>
                </a:cubicBezTo>
                <a:cubicBezTo>
                  <a:pt x="403" y="57"/>
                  <a:pt x="399" y="58"/>
                  <a:pt x="399" y="56"/>
                </a:cubicBezTo>
                <a:cubicBezTo>
                  <a:pt x="381" y="55"/>
                  <a:pt x="381" y="55"/>
                  <a:pt x="381" y="55"/>
                </a:cubicBezTo>
                <a:cubicBezTo>
                  <a:pt x="380" y="55"/>
                  <a:pt x="379" y="55"/>
                  <a:pt x="379" y="54"/>
                </a:cubicBezTo>
                <a:cubicBezTo>
                  <a:pt x="380" y="54"/>
                  <a:pt x="381" y="54"/>
                  <a:pt x="382" y="54"/>
                </a:cubicBezTo>
                <a:cubicBezTo>
                  <a:pt x="382" y="54"/>
                  <a:pt x="382" y="54"/>
                  <a:pt x="382" y="54"/>
                </a:cubicBezTo>
                <a:cubicBezTo>
                  <a:pt x="382" y="54"/>
                  <a:pt x="381" y="54"/>
                  <a:pt x="381" y="54"/>
                </a:cubicBezTo>
                <a:cubicBezTo>
                  <a:pt x="383" y="54"/>
                  <a:pt x="383" y="54"/>
                  <a:pt x="383" y="54"/>
                </a:cubicBezTo>
                <a:cubicBezTo>
                  <a:pt x="383" y="54"/>
                  <a:pt x="383" y="54"/>
                  <a:pt x="382" y="54"/>
                </a:cubicBezTo>
                <a:cubicBezTo>
                  <a:pt x="383" y="54"/>
                  <a:pt x="383" y="54"/>
                  <a:pt x="383" y="54"/>
                </a:cubicBezTo>
                <a:cubicBezTo>
                  <a:pt x="384" y="54"/>
                  <a:pt x="387" y="53"/>
                  <a:pt x="388" y="54"/>
                </a:cubicBezTo>
                <a:cubicBezTo>
                  <a:pt x="388" y="54"/>
                  <a:pt x="388" y="54"/>
                  <a:pt x="388" y="54"/>
                </a:cubicBezTo>
                <a:cubicBezTo>
                  <a:pt x="426" y="54"/>
                  <a:pt x="426" y="54"/>
                  <a:pt x="426" y="54"/>
                </a:cubicBezTo>
                <a:cubicBezTo>
                  <a:pt x="425" y="53"/>
                  <a:pt x="425" y="53"/>
                  <a:pt x="425" y="53"/>
                </a:cubicBezTo>
                <a:cubicBezTo>
                  <a:pt x="407" y="52"/>
                  <a:pt x="386" y="52"/>
                  <a:pt x="368" y="51"/>
                </a:cubicBezTo>
                <a:cubicBezTo>
                  <a:pt x="366" y="51"/>
                  <a:pt x="360" y="51"/>
                  <a:pt x="362" y="49"/>
                </a:cubicBezTo>
                <a:cubicBezTo>
                  <a:pt x="364" y="50"/>
                  <a:pt x="365" y="48"/>
                  <a:pt x="367" y="49"/>
                </a:cubicBezTo>
                <a:cubicBezTo>
                  <a:pt x="366" y="49"/>
                  <a:pt x="366" y="49"/>
                  <a:pt x="366" y="49"/>
                </a:cubicBezTo>
                <a:cubicBezTo>
                  <a:pt x="367" y="49"/>
                  <a:pt x="367" y="49"/>
                  <a:pt x="367" y="49"/>
                </a:cubicBezTo>
                <a:cubicBezTo>
                  <a:pt x="367" y="49"/>
                  <a:pt x="367" y="49"/>
                  <a:pt x="367" y="49"/>
                </a:cubicBezTo>
                <a:cubicBezTo>
                  <a:pt x="368" y="49"/>
                  <a:pt x="368" y="49"/>
                  <a:pt x="368" y="49"/>
                </a:cubicBezTo>
                <a:cubicBezTo>
                  <a:pt x="383" y="49"/>
                  <a:pt x="383" y="49"/>
                  <a:pt x="383" y="49"/>
                </a:cubicBezTo>
                <a:cubicBezTo>
                  <a:pt x="387" y="48"/>
                  <a:pt x="387" y="48"/>
                  <a:pt x="387" y="48"/>
                </a:cubicBezTo>
                <a:cubicBezTo>
                  <a:pt x="381" y="48"/>
                  <a:pt x="375" y="48"/>
                  <a:pt x="369" y="48"/>
                </a:cubicBezTo>
                <a:cubicBezTo>
                  <a:pt x="368" y="47"/>
                  <a:pt x="368" y="47"/>
                  <a:pt x="368" y="47"/>
                </a:cubicBezTo>
                <a:cubicBezTo>
                  <a:pt x="372" y="46"/>
                  <a:pt x="378" y="47"/>
                  <a:pt x="381" y="46"/>
                </a:cubicBezTo>
                <a:cubicBezTo>
                  <a:pt x="376" y="45"/>
                  <a:pt x="373" y="46"/>
                  <a:pt x="368" y="46"/>
                </a:cubicBezTo>
                <a:cubicBezTo>
                  <a:pt x="368" y="45"/>
                  <a:pt x="368" y="45"/>
                  <a:pt x="368" y="45"/>
                </a:cubicBezTo>
                <a:cubicBezTo>
                  <a:pt x="368" y="45"/>
                  <a:pt x="369" y="45"/>
                  <a:pt x="370" y="45"/>
                </a:cubicBezTo>
                <a:cubicBezTo>
                  <a:pt x="372" y="43"/>
                  <a:pt x="375" y="44"/>
                  <a:pt x="378" y="44"/>
                </a:cubicBezTo>
                <a:cubicBezTo>
                  <a:pt x="382" y="44"/>
                  <a:pt x="385" y="44"/>
                  <a:pt x="388" y="44"/>
                </a:cubicBezTo>
                <a:cubicBezTo>
                  <a:pt x="391" y="43"/>
                  <a:pt x="397" y="44"/>
                  <a:pt x="400" y="44"/>
                </a:cubicBezTo>
                <a:cubicBezTo>
                  <a:pt x="400" y="44"/>
                  <a:pt x="399" y="44"/>
                  <a:pt x="399" y="44"/>
                </a:cubicBezTo>
                <a:cubicBezTo>
                  <a:pt x="400" y="43"/>
                  <a:pt x="400" y="42"/>
                  <a:pt x="402" y="42"/>
                </a:cubicBezTo>
                <a:cubicBezTo>
                  <a:pt x="403" y="42"/>
                  <a:pt x="404" y="42"/>
                  <a:pt x="404" y="43"/>
                </a:cubicBezTo>
                <a:cubicBezTo>
                  <a:pt x="405" y="43"/>
                  <a:pt x="407" y="43"/>
                  <a:pt x="408" y="43"/>
                </a:cubicBezTo>
                <a:cubicBezTo>
                  <a:pt x="408" y="42"/>
                  <a:pt x="408" y="42"/>
                  <a:pt x="408" y="42"/>
                </a:cubicBezTo>
                <a:cubicBezTo>
                  <a:pt x="409" y="43"/>
                  <a:pt x="411" y="42"/>
                  <a:pt x="412" y="43"/>
                </a:cubicBezTo>
                <a:cubicBezTo>
                  <a:pt x="412" y="43"/>
                  <a:pt x="412" y="43"/>
                  <a:pt x="412" y="43"/>
                </a:cubicBezTo>
                <a:cubicBezTo>
                  <a:pt x="419" y="43"/>
                  <a:pt x="428" y="44"/>
                  <a:pt x="435" y="43"/>
                </a:cubicBezTo>
                <a:cubicBezTo>
                  <a:pt x="437" y="43"/>
                  <a:pt x="445" y="43"/>
                  <a:pt x="450" y="43"/>
                </a:cubicBezTo>
                <a:cubicBezTo>
                  <a:pt x="451" y="42"/>
                  <a:pt x="451" y="42"/>
                  <a:pt x="451" y="42"/>
                </a:cubicBezTo>
                <a:cubicBezTo>
                  <a:pt x="435" y="42"/>
                  <a:pt x="435" y="42"/>
                  <a:pt x="435" y="42"/>
                </a:cubicBezTo>
                <a:cubicBezTo>
                  <a:pt x="434" y="42"/>
                  <a:pt x="434" y="42"/>
                  <a:pt x="434" y="42"/>
                </a:cubicBezTo>
                <a:cubicBezTo>
                  <a:pt x="424" y="42"/>
                  <a:pt x="424" y="42"/>
                  <a:pt x="424" y="42"/>
                </a:cubicBezTo>
                <a:cubicBezTo>
                  <a:pt x="414" y="40"/>
                  <a:pt x="402" y="40"/>
                  <a:pt x="391" y="40"/>
                </a:cubicBezTo>
                <a:cubicBezTo>
                  <a:pt x="385" y="39"/>
                  <a:pt x="379" y="39"/>
                  <a:pt x="373" y="38"/>
                </a:cubicBezTo>
                <a:cubicBezTo>
                  <a:pt x="380" y="36"/>
                  <a:pt x="388" y="37"/>
                  <a:pt x="396" y="36"/>
                </a:cubicBezTo>
                <a:cubicBezTo>
                  <a:pt x="390" y="35"/>
                  <a:pt x="382" y="36"/>
                  <a:pt x="376" y="35"/>
                </a:cubicBezTo>
                <a:cubicBezTo>
                  <a:pt x="402" y="35"/>
                  <a:pt x="431" y="37"/>
                  <a:pt x="459" y="36"/>
                </a:cubicBezTo>
                <a:cubicBezTo>
                  <a:pt x="460" y="35"/>
                  <a:pt x="460" y="35"/>
                  <a:pt x="460" y="35"/>
                </a:cubicBezTo>
                <a:cubicBezTo>
                  <a:pt x="452" y="34"/>
                  <a:pt x="443" y="35"/>
                  <a:pt x="435" y="34"/>
                </a:cubicBezTo>
                <a:cubicBezTo>
                  <a:pt x="435" y="33"/>
                  <a:pt x="435" y="33"/>
                  <a:pt x="435" y="33"/>
                </a:cubicBezTo>
                <a:cubicBezTo>
                  <a:pt x="445" y="33"/>
                  <a:pt x="445" y="33"/>
                  <a:pt x="445" y="33"/>
                </a:cubicBezTo>
                <a:cubicBezTo>
                  <a:pt x="429" y="32"/>
                  <a:pt x="414" y="31"/>
                  <a:pt x="397" y="32"/>
                </a:cubicBezTo>
                <a:cubicBezTo>
                  <a:pt x="395" y="31"/>
                  <a:pt x="393" y="31"/>
                  <a:pt x="391" y="30"/>
                </a:cubicBezTo>
                <a:cubicBezTo>
                  <a:pt x="410" y="30"/>
                  <a:pt x="428" y="32"/>
                  <a:pt x="445" y="31"/>
                </a:cubicBezTo>
                <a:cubicBezTo>
                  <a:pt x="439" y="31"/>
                  <a:pt x="434" y="30"/>
                  <a:pt x="428" y="30"/>
                </a:cubicBezTo>
                <a:cubicBezTo>
                  <a:pt x="426" y="30"/>
                  <a:pt x="426" y="30"/>
                  <a:pt x="426" y="30"/>
                </a:cubicBezTo>
                <a:cubicBezTo>
                  <a:pt x="428" y="29"/>
                  <a:pt x="428" y="29"/>
                  <a:pt x="428" y="29"/>
                </a:cubicBezTo>
                <a:cubicBezTo>
                  <a:pt x="449" y="29"/>
                  <a:pt x="449" y="29"/>
                  <a:pt x="449" y="29"/>
                </a:cubicBezTo>
                <a:cubicBezTo>
                  <a:pt x="449" y="29"/>
                  <a:pt x="449" y="29"/>
                  <a:pt x="449" y="29"/>
                </a:cubicBezTo>
                <a:cubicBezTo>
                  <a:pt x="432" y="28"/>
                  <a:pt x="415" y="28"/>
                  <a:pt x="398" y="27"/>
                </a:cubicBezTo>
                <a:cubicBezTo>
                  <a:pt x="399" y="26"/>
                  <a:pt x="399" y="26"/>
                  <a:pt x="399" y="26"/>
                </a:cubicBezTo>
                <a:cubicBezTo>
                  <a:pt x="417" y="24"/>
                  <a:pt x="432" y="30"/>
                  <a:pt x="449" y="27"/>
                </a:cubicBezTo>
                <a:cubicBezTo>
                  <a:pt x="444" y="26"/>
                  <a:pt x="440" y="27"/>
                  <a:pt x="436" y="26"/>
                </a:cubicBezTo>
                <a:cubicBezTo>
                  <a:pt x="445" y="26"/>
                  <a:pt x="455" y="25"/>
                  <a:pt x="464" y="25"/>
                </a:cubicBezTo>
                <a:cubicBezTo>
                  <a:pt x="463" y="23"/>
                  <a:pt x="471" y="25"/>
                  <a:pt x="474" y="23"/>
                </a:cubicBezTo>
                <a:cubicBezTo>
                  <a:pt x="461" y="23"/>
                  <a:pt x="447" y="23"/>
                  <a:pt x="435" y="22"/>
                </a:cubicBezTo>
                <a:cubicBezTo>
                  <a:pt x="438" y="21"/>
                  <a:pt x="441" y="21"/>
                  <a:pt x="444" y="21"/>
                </a:cubicBezTo>
                <a:cubicBezTo>
                  <a:pt x="443" y="21"/>
                  <a:pt x="443" y="21"/>
                  <a:pt x="443" y="20"/>
                </a:cubicBezTo>
                <a:cubicBezTo>
                  <a:pt x="443" y="20"/>
                  <a:pt x="443" y="20"/>
                  <a:pt x="443" y="20"/>
                </a:cubicBezTo>
                <a:cubicBezTo>
                  <a:pt x="452" y="20"/>
                  <a:pt x="460" y="21"/>
                  <a:pt x="468" y="19"/>
                </a:cubicBezTo>
                <a:cubicBezTo>
                  <a:pt x="464" y="19"/>
                  <a:pt x="460" y="19"/>
                  <a:pt x="457" y="18"/>
                </a:cubicBezTo>
                <a:cubicBezTo>
                  <a:pt x="457" y="18"/>
                  <a:pt x="458" y="17"/>
                  <a:pt x="458" y="17"/>
                </a:cubicBezTo>
                <a:cubicBezTo>
                  <a:pt x="457" y="17"/>
                  <a:pt x="455" y="17"/>
                  <a:pt x="454" y="16"/>
                </a:cubicBezTo>
                <a:cubicBezTo>
                  <a:pt x="455" y="15"/>
                  <a:pt x="455" y="15"/>
                  <a:pt x="455" y="15"/>
                </a:cubicBezTo>
                <a:cubicBezTo>
                  <a:pt x="459" y="17"/>
                  <a:pt x="463" y="15"/>
                  <a:pt x="467" y="15"/>
                </a:cubicBezTo>
                <a:cubicBezTo>
                  <a:pt x="446" y="13"/>
                  <a:pt x="446" y="13"/>
                  <a:pt x="446" y="13"/>
                </a:cubicBezTo>
                <a:cubicBezTo>
                  <a:pt x="457" y="13"/>
                  <a:pt x="467" y="13"/>
                  <a:pt x="478" y="13"/>
                </a:cubicBezTo>
                <a:close/>
                <a:moveTo>
                  <a:pt x="20" y="46"/>
                </a:moveTo>
                <a:cubicBezTo>
                  <a:pt x="22" y="46"/>
                  <a:pt x="22" y="46"/>
                  <a:pt x="22" y="46"/>
                </a:cubicBezTo>
                <a:cubicBezTo>
                  <a:pt x="22" y="46"/>
                  <a:pt x="22" y="46"/>
                  <a:pt x="22" y="46"/>
                </a:cubicBezTo>
                <a:lnTo>
                  <a:pt x="20" y="46"/>
                </a:lnTo>
                <a:close/>
                <a:moveTo>
                  <a:pt x="224" y="74"/>
                </a:moveTo>
                <a:cubicBezTo>
                  <a:pt x="214" y="74"/>
                  <a:pt x="214" y="74"/>
                  <a:pt x="214" y="74"/>
                </a:cubicBezTo>
                <a:cubicBezTo>
                  <a:pt x="213" y="74"/>
                  <a:pt x="213" y="74"/>
                  <a:pt x="212" y="74"/>
                </a:cubicBezTo>
                <a:cubicBezTo>
                  <a:pt x="214" y="74"/>
                  <a:pt x="214" y="74"/>
                  <a:pt x="214" y="74"/>
                </a:cubicBezTo>
                <a:cubicBezTo>
                  <a:pt x="216" y="74"/>
                  <a:pt x="217" y="73"/>
                  <a:pt x="218" y="73"/>
                </a:cubicBezTo>
                <a:cubicBezTo>
                  <a:pt x="234" y="73"/>
                  <a:pt x="234" y="73"/>
                  <a:pt x="234" y="73"/>
                </a:cubicBezTo>
                <a:cubicBezTo>
                  <a:pt x="234" y="73"/>
                  <a:pt x="234" y="73"/>
                  <a:pt x="235" y="73"/>
                </a:cubicBezTo>
                <a:cubicBezTo>
                  <a:pt x="234" y="73"/>
                  <a:pt x="234" y="73"/>
                  <a:pt x="234" y="73"/>
                </a:cubicBezTo>
                <a:cubicBezTo>
                  <a:pt x="230" y="73"/>
                  <a:pt x="227" y="73"/>
                  <a:pt x="224" y="74"/>
                </a:cubicBezTo>
                <a:close/>
                <a:moveTo>
                  <a:pt x="380" y="69"/>
                </a:moveTo>
                <a:cubicBezTo>
                  <a:pt x="379" y="69"/>
                  <a:pt x="378" y="69"/>
                  <a:pt x="377" y="69"/>
                </a:cubicBezTo>
                <a:cubicBezTo>
                  <a:pt x="377" y="69"/>
                  <a:pt x="379" y="69"/>
                  <a:pt x="380" y="69"/>
                </a:cubicBezTo>
                <a:close/>
                <a:moveTo>
                  <a:pt x="367" y="70"/>
                </a:moveTo>
                <a:cubicBezTo>
                  <a:pt x="364" y="70"/>
                  <a:pt x="364" y="70"/>
                  <a:pt x="364" y="70"/>
                </a:cubicBezTo>
                <a:cubicBezTo>
                  <a:pt x="364" y="70"/>
                  <a:pt x="364" y="70"/>
                  <a:pt x="364" y="70"/>
                </a:cubicBezTo>
                <a:cubicBezTo>
                  <a:pt x="364" y="70"/>
                  <a:pt x="364" y="70"/>
                  <a:pt x="364" y="70"/>
                </a:cubicBezTo>
                <a:cubicBezTo>
                  <a:pt x="365" y="70"/>
                  <a:pt x="366" y="69"/>
                  <a:pt x="367" y="70"/>
                </a:cubicBezTo>
                <a:close/>
                <a:moveTo>
                  <a:pt x="415" y="11"/>
                </a:moveTo>
                <a:cubicBezTo>
                  <a:pt x="410" y="11"/>
                  <a:pt x="410" y="11"/>
                  <a:pt x="410" y="11"/>
                </a:cubicBezTo>
                <a:cubicBezTo>
                  <a:pt x="411" y="11"/>
                  <a:pt x="413" y="11"/>
                  <a:pt x="415" y="11"/>
                </a:cubicBezTo>
                <a:cubicBezTo>
                  <a:pt x="419" y="11"/>
                  <a:pt x="419" y="11"/>
                  <a:pt x="419" y="11"/>
                </a:cubicBezTo>
                <a:cubicBezTo>
                  <a:pt x="417" y="12"/>
                  <a:pt x="416" y="11"/>
                  <a:pt x="415" y="11"/>
                </a:cubicBezTo>
                <a:close/>
                <a:moveTo>
                  <a:pt x="422" y="12"/>
                </a:moveTo>
                <a:cubicBezTo>
                  <a:pt x="428" y="12"/>
                  <a:pt x="433" y="12"/>
                  <a:pt x="439" y="13"/>
                </a:cubicBezTo>
                <a:cubicBezTo>
                  <a:pt x="433" y="12"/>
                  <a:pt x="428" y="12"/>
                  <a:pt x="422" y="12"/>
                </a:cubicBezTo>
                <a:close/>
              </a:path>
            </a:pathLst>
          </a:custGeom>
          <a:solidFill>
            <a:srgbClr val="2C3C5E"/>
          </a:solidFill>
          <a:ln>
            <a:noFill/>
          </a:ln>
        </p:spPr>
        <p:txBody>
          <a:bodyPr vert="horz" wrap="square" lIns="91440" tIns="45720" rIns="91440" bIns="45720" numCol="1" anchor="t" anchorCtr="0" compatLnSpc="1"/>
          <a:lstStyle/>
          <a:p>
            <a:pPr lvl="0"/>
            <a:endParaRPr lang="zh-CN" altLang="en-US" dirty="0"/>
          </a:p>
        </p:txBody>
      </p:sp>
      <p:sp>
        <p:nvSpPr>
          <p:cNvPr id="8" name="矩形 7"/>
          <p:cNvSpPr/>
          <p:nvPr/>
        </p:nvSpPr>
        <p:spPr>
          <a:xfrm>
            <a:off x="3799126" y="361889"/>
            <a:ext cx="3230880" cy="398780"/>
          </a:xfrm>
          <a:prstGeom prst="rect">
            <a:avLst/>
          </a:prstGeom>
        </p:spPr>
        <p:txBody>
          <a:bodyPr wrap="none">
            <a:spAutoFit/>
          </a:bodyPr>
          <a:lstStyle/>
          <a:p>
            <a:pPr algn="l"/>
            <a:r>
              <a:rPr lang="zh-CN" altLang="en-US" sz="2000" dirty="0">
                <a:solidFill>
                  <a:schemeClr val="bg1"/>
                </a:solidFill>
                <a:latin typeface="宋体" panose="02010600030101010101" pitchFamily="2" charset="-122"/>
                <a:ea typeface="宋体" panose="02010600030101010101" pitchFamily="2" charset="-122"/>
              </a:rPr>
              <a:t>三、企业创新需要工匠精神</a:t>
            </a:r>
            <a:endParaRPr lang="zh-CN" altLang="en-US" sz="2000" dirty="0">
              <a:solidFill>
                <a:schemeClr val="bg1"/>
              </a:solidFill>
              <a:latin typeface="宋体" panose="02010600030101010101" pitchFamily="2" charset="-122"/>
              <a:ea typeface="宋体" panose="02010600030101010101" pitchFamily="2" charset="-122"/>
            </a:endParaRPr>
          </a:p>
        </p:txBody>
      </p:sp>
      <p:sp>
        <p:nvSpPr>
          <p:cNvPr id="54" name="文本框 53"/>
          <p:cNvSpPr txBox="1"/>
          <p:nvPr/>
        </p:nvSpPr>
        <p:spPr>
          <a:xfrm>
            <a:off x="455930" y="1082040"/>
            <a:ext cx="6320155" cy="4661535"/>
          </a:xfrm>
          <a:prstGeom prst="rect">
            <a:avLst/>
          </a:prstGeom>
          <a:noFill/>
        </p:spPr>
        <p:txBody>
          <a:bodyPr wrap="square" rtlCol="0">
            <a:spAutoFit/>
          </a:bodyPr>
          <a:lstStyle/>
          <a:p>
            <a:pPr fontAlgn="auto">
              <a:lnSpc>
                <a:spcPct val="150000"/>
              </a:lnSpc>
            </a:pPr>
            <a:r>
              <a:rPr lang="en-US" altLang="zh-CN" dirty="0">
                <a:solidFill>
                  <a:schemeClr val="bg2">
                    <a:lumMod val="10000"/>
                  </a:schemeClr>
                </a:solidFill>
                <a:latin typeface="宋体" panose="02010600030101010101" pitchFamily="2" charset="-122"/>
                <a:ea typeface="宋体" panose="02010600030101010101" pitchFamily="2" charset="-122"/>
                <a:sym typeface="+mn-ea"/>
              </a:rPr>
              <a:t>工匠精神是与时俱进的创新品格，是勇于超越的优秀品质。经过长期努力，我国进入了新时代，祖国面貌焕然一新，社会和谐稳定，在社会发展过程中，我们逐渐形成对这个社会高度的认同感和使命感。时代在进步，社会需要高素质的创新型和技术型人才，时代在召唤我们，社会需要我们。我们要不断超越自我、开拓进取，专注自己的领域，把简单的事情做到极致，勇攀行业巅峰。我们要将理论知识和实践经验相结合，在实践运用中实现创新，在专业中不断突破，我们既要从实际出发，尊重客观规律，按客观规律办事，又要积极发挥自己的主观能动性去寻求创新思路，着力创新各项工作，让创新在全社会蔚然成风。</a:t>
            </a:r>
            <a:endParaRPr lang="en-US" altLang="zh-CN" dirty="0">
              <a:solidFill>
                <a:schemeClr val="bg2">
                  <a:lumMod val="10000"/>
                </a:schemeClr>
              </a:solidFill>
              <a:latin typeface="宋体" panose="02010600030101010101" pitchFamily="2" charset="-122"/>
              <a:ea typeface="宋体" panose="02010600030101010101" pitchFamily="2" charset="-122"/>
              <a:sym typeface="+mn-ea"/>
            </a:endParaRPr>
          </a:p>
        </p:txBody>
      </p:sp>
      <p:pic>
        <p:nvPicPr>
          <p:cNvPr id="127" name="图片 126"/>
          <p:cNvPicPr/>
          <p:nvPr/>
        </p:nvPicPr>
        <p:blipFill>
          <a:blip r:embed="rId1"/>
          <a:stretch>
            <a:fillRect/>
          </a:stretch>
        </p:blipFill>
        <p:spPr>
          <a:xfrm>
            <a:off x="7030085" y="1363345"/>
            <a:ext cx="4768215" cy="3634105"/>
          </a:xfrm>
          <a:prstGeom prst="rect">
            <a:avLst/>
          </a:prstGeom>
          <a:noFill/>
          <a:ln w="9525">
            <a:noFill/>
          </a:ln>
        </p:spPr>
      </p:pic>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192"/>
          <p:cNvSpPr>
            <a:spLocks noEditPoints="1"/>
          </p:cNvSpPr>
          <p:nvPr/>
        </p:nvSpPr>
        <p:spPr bwMode="auto">
          <a:xfrm rot="10800000" flipH="1" flipV="1">
            <a:off x="4586232" y="270800"/>
            <a:ext cx="3486633" cy="582290"/>
          </a:xfrm>
          <a:custGeom>
            <a:avLst/>
            <a:gdLst>
              <a:gd name="T0" fmla="*/ 460 w 478"/>
              <a:gd name="T1" fmla="*/ 10 h 77"/>
              <a:gd name="T2" fmla="*/ 130 w 478"/>
              <a:gd name="T3" fmla="*/ 3 h 77"/>
              <a:gd name="T4" fmla="*/ 95 w 478"/>
              <a:gd name="T5" fmla="*/ 2 h 77"/>
              <a:gd name="T6" fmla="*/ 5 w 478"/>
              <a:gd name="T7" fmla="*/ 5 h 77"/>
              <a:gd name="T8" fmla="*/ 0 w 478"/>
              <a:gd name="T9" fmla="*/ 9 h 77"/>
              <a:gd name="T10" fmla="*/ 1 w 478"/>
              <a:gd name="T11" fmla="*/ 17 h 77"/>
              <a:gd name="T12" fmla="*/ 2 w 478"/>
              <a:gd name="T13" fmla="*/ 20 h 77"/>
              <a:gd name="T14" fmla="*/ 2 w 478"/>
              <a:gd name="T15" fmla="*/ 25 h 77"/>
              <a:gd name="T16" fmla="*/ 11 w 478"/>
              <a:gd name="T17" fmla="*/ 26 h 77"/>
              <a:gd name="T18" fmla="*/ 14 w 478"/>
              <a:gd name="T19" fmla="*/ 35 h 77"/>
              <a:gd name="T20" fmla="*/ 12 w 478"/>
              <a:gd name="T21" fmla="*/ 40 h 77"/>
              <a:gd name="T22" fmla="*/ 18 w 478"/>
              <a:gd name="T23" fmla="*/ 41 h 77"/>
              <a:gd name="T24" fmla="*/ 20 w 478"/>
              <a:gd name="T25" fmla="*/ 46 h 77"/>
              <a:gd name="T26" fmla="*/ 16 w 478"/>
              <a:gd name="T27" fmla="*/ 49 h 77"/>
              <a:gd name="T28" fmla="*/ 30 w 478"/>
              <a:gd name="T29" fmla="*/ 59 h 77"/>
              <a:gd name="T30" fmla="*/ 17 w 478"/>
              <a:gd name="T31" fmla="*/ 63 h 77"/>
              <a:gd name="T32" fmla="*/ 161 w 478"/>
              <a:gd name="T33" fmla="*/ 76 h 77"/>
              <a:gd name="T34" fmla="*/ 311 w 478"/>
              <a:gd name="T35" fmla="*/ 74 h 77"/>
              <a:gd name="T36" fmla="*/ 401 w 478"/>
              <a:gd name="T37" fmla="*/ 73 h 77"/>
              <a:gd name="T38" fmla="*/ 368 w 478"/>
              <a:gd name="T39" fmla="*/ 70 h 77"/>
              <a:gd name="T40" fmla="*/ 372 w 478"/>
              <a:gd name="T41" fmla="*/ 68 h 77"/>
              <a:gd name="T42" fmla="*/ 372 w 478"/>
              <a:gd name="T43" fmla="*/ 66 h 77"/>
              <a:gd name="T44" fmla="*/ 412 w 478"/>
              <a:gd name="T45" fmla="*/ 66 h 77"/>
              <a:gd name="T46" fmla="*/ 429 w 478"/>
              <a:gd name="T47" fmla="*/ 66 h 77"/>
              <a:gd name="T48" fmla="*/ 415 w 478"/>
              <a:gd name="T49" fmla="*/ 65 h 77"/>
              <a:gd name="T50" fmla="*/ 393 w 478"/>
              <a:gd name="T51" fmla="*/ 64 h 77"/>
              <a:gd name="T52" fmla="*/ 330 w 478"/>
              <a:gd name="T53" fmla="*/ 63 h 77"/>
              <a:gd name="T54" fmla="*/ 378 w 478"/>
              <a:gd name="T55" fmla="*/ 60 h 77"/>
              <a:gd name="T56" fmla="*/ 406 w 478"/>
              <a:gd name="T57" fmla="*/ 60 h 77"/>
              <a:gd name="T58" fmla="*/ 403 w 478"/>
              <a:gd name="T59" fmla="*/ 59 h 77"/>
              <a:gd name="T60" fmla="*/ 399 w 478"/>
              <a:gd name="T61" fmla="*/ 56 h 77"/>
              <a:gd name="T62" fmla="*/ 381 w 478"/>
              <a:gd name="T63" fmla="*/ 54 h 77"/>
              <a:gd name="T64" fmla="*/ 388 w 478"/>
              <a:gd name="T65" fmla="*/ 54 h 77"/>
              <a:gd name="T66" fmla="*/ 367 w 478"/>
              <a:gd name="T67" fmla="*/ 49 h 77"/>
              <a:gd name="T68" fmla="*/ 383 w 478"/>
              <a:gd name="T69" fmla="*/ 49 h 77"/>
              <a:gd name="T70" fmla="*/ 368 w 478"/>
              <a:gd name="T71" fmla="*/ 46 h 77"/>
              <a:gd name="T72" fmla="*/ 400 w 478"/>
              <a:gd name="T73" fmla="*/ 44 h 77"/>
              <a:gd name="T74" fmla="*/ 408 w 478"/>
              <a:gd name="T75" fmla="*/ 42 h 77"/>
              <a:gd name="T76" fmla="*/ 451 w 478"/>
              <a:gd name="T77" fmla="*/ 42 h 77"/>
              <a:gd name="T78" fmla="*/ 373 w 478"/>
              <a:gd name="T79" fmla="*/ 38 h 77"/>
              <a:gd name="T80" fmla="*/ 435 w 478"/>
              <a:gd name="T81" fmla="*/ 34 h 77"/>
              <a:gd name="T82" fmla="*/ 445 w 478"/>
              <a:gd name="T83" fmla="*/ 31 h 77"/>
              <a:gd name="T84" fmla="*/ 449 w 478"/>
              <a:gd name="T85" fmla="*/ 29 h 77"/>
              <a:gd name="T86" fmla="*/ 464 w 478"/>
              <a:gd name="T87" fmla="*/ 25 h 77"/>
              <a:gd name="T88" fmla="*/ 443 w 478"/>
              <a:gd name="T89" fmla="*/ 20 h 77"/>
              <a:gd name="T90" fmla="*/ 455 w 478"/>
              <a:gd name="T91" fmla="*/ 15 h 77"/>
              <a:gd name="T92" fmla="*/ 22 w 478"/>
              <a:gd name="T93" fmla="*/ 46 h 77"/>
              <a:gd name="T94" fmla="*/ 212 w 478"/>
              <a:gd name="T95" fmla="*/ 74 h 77"/>
              <a:gd name="T96" fmla="*/ 234 w 478"/>
              <a:gd name="T97" fmla="*/ 73 h 77"/>
              <a:gd name="T98" fmla="*/ 367 w 478"/>
              <a:gd name="T99" fmla="*/ 70 h 77"/>
              <a:gd name="T100" fmla="*/ 415 w 478"/>
              <a:gd name="T101" fmla="*/ 11 h 77"/>
              <a:gd name="T102" fmla="*/ 422 w 478"/>
              <a:gd name="T103" fmla="*/ 12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78" h="77">
                <a:moveTo>
                  <a:pt x="478" y="13"/>
                </a:moveTo>
                <a:cubicBezTo>
                  <a:pt x="472" y="13"/>
                  <a:pt x="468" y="13"/>
                  <a:pt x="462" y="12"/>
                </a:cubicBezTo>
                <a:cubicBezTo>
                  <a:pt x="461" y="11"/>
                  <a:pt x="465" y="12"/>
                  <a:pt x="464" y="11"/>
                </a:cubicBezTo>
                <a:cubicBezTo>
                  <a:pt x="434" y="9"/>
                  <a:pt x="403" y="9"/>
                  <a:pt x="373" y="7"/>
                </a:cubicBezTo>
                <a:cubicBezTo>
                  <a:pt x="402" y="6"/>
                  <a:pt x="431" y="10"/>
                  <a:pt x="460" y="10"/>
                </a:cubicBezTo>
                <a:cubicBezTo>
                  <a:pt x="436" y="6"/>
                  <a:pt x="407" y="7"/>
                  <a:pt x="381" y="5"/>
                </a:cubicBezTo>
                <a:cubicBezTo>
                  <a:pt x="288" y="3"/>
                  <a:pt x="288" y="3"/>
                  <a:pt x="288" y="3"/>
                </a:cubicBezTo>
                <a:cubicBezTo>
                  <a:pt x="222" y="3"/>
                  <a:pt x="222" y="3"/>
                  <a:pt x="222" y="3"/>
                </a:cubicBezTo>
                <a:cubicBezTo>
                  <a:pt x="130" y="4"/>
                  <a:pt x="130" y="4"/>
                  <a:pt x="130" y="4"/>
                </a:cubicBezTo>
                <a:cubicBezTo>
                  <a:pt x="130" y="3"/>
                  <a:pt x="130" y="3"/>
                  <a:pt x="130" y="3"/>
                </a:cubicBezTo>
                <a:cubicBezTo>
                  <a:pt x="127" y="2"/>
                  <a:pt x="125" y="3"/>
                  <a:pt x="123" y="3"/>
                </a:cubicBezTo>
                <a:cubicBezTo>
                  <a:pt x="124" y="3"/>
                  <a:pt x="125" y="3"/>
                  <a:pt x="125" y="4"/>
                </a:cubicBezTo>
                <a:cubicBezTo>
                  <a:pt x="122" y="4"/>
                  <a:pt x="118" y="3"/>
                  <a:pt x="115" y="4"/>
                </a:cubicBezTo>
                <a:cubicBezTo>
                  <a:pt x="112" y="3"/>
                  <a:pt x="107" y="4"/>
                  <a:pt x="102" y="3"/>
                </a:cubicBezTo>
                <a:cubicBezTo>
                  <a:pt x="100" y="2"/>
                  <a:pt x="98" y="2"/>
                  <a:pt x="95" y="2"/>
                </a:cubicBezTo>
                <a:cubicBezTo>
                  <a:pt x="70" y="2"/>
                  <a:pt x="50" y="0"/>
                  <a:pt x="24" y="1"/>
                </a:cubicBezTo>
                <a:cubicBezTo>
                  <a:pt x="18" y="2"/>
                  <a:pt x="10" y="1"/>
                  <a:pt x="6" y="4"/>
                </a:cubicBezTo>
                <a:cubicBezTo>
                  <a:pt x="6" y="5"/>
                  <a:pt x="8" y="5"/>
                  <a:pt x="8" y="5"/>
                </a:cubicBezTo>
                <a:cubicBezTo>
                  <a:pt x="7" y="5"/>
                  <a:pt x="6" y="6"/>
                  <a:pt x="5" y="5"/>
                </a:cubicBezTo>
                <a:cubicBezTo>
                  <a:pt x="5" y="5"/>
                  <a:pt x="5" y="5"/>
                  <a:pt x="5" y="5"/>
                </a:cubicBezTo>
                <a:cubicBezTo>
                  <a:pt x="0" y="6"/>
                  <a:pt x="0" y="6"/>
                  <a:pt x="0" y="6"/>
                </a:cubicBezTo>
                <a:cubicBezTo>
                  <a:pt x="2" y="7"/>
                  <a:pt x="2" y="7"/>
                  <a:pt x="2" y="7"/>
                </a:cubicBezTo>
                <a:cubicBezTo>
                  <a:pt x="2" y="7"/>
                  <a:pt x="2" y="7"/>
                  <a:pt x="2" y="7"/>
                </a:cubicBezTo>
                <a:cubicBezTo>
                  <a:pt x="4" y="8"/>
                  <a:pt x="4" y="8"/>
                  <a:pt x="4" y="8"/>
                </a:cubicBezTo>
                <a:cubicBezTo>
                  <a:pt x="3" y="8"/>
                  <a:pt x="1" y="9"/>
                  <a:pt x="0" y="9"/>
                </a:cubicBezTo>
                <a:cubicBezTo>
                  <a:pt x="0" y="11"/>
                  <a:pt x="0" y="13"/>
                  <a:pt x="3" y="13"/>
                </a:cubicBezTo>
                <a:cubicBezTo>
                  <a:pt x="0" y="13"/>
                  <a:pt x="0" y="13"/>
                  <a:pt x="0" y="13"/>
                </a:cubicBezTo>
                <a:cubicBezTo>
                  <a:pt x="0" y="14"/>
                  <a:pt x="0" y="14"/>
                  <a:pt x="0" y="14"/>
                </a:cubicBezTo>
                <a:cubicBezTo>
                  <a:pt x="0" y="15"/>
                  <a:pt x="2" y="15"/>
                  <a:pt x="3" y="15"/>
                </a:cubicBezTo>
                <a:cubicBezTo>
                  <a:pt x="1" y="17"/>
                  <a:pt x="1" y="17"/>
                  <a:pt x="1" y="17"/>
                </a:cubicBezTo>
                <a:cubicBezTo>
                  <a:pt x="2" y="17"/>
                  <a:pt x="2" y="17"/>
                  <a:pt x="2" y="17"/>
                </a:cubicBezTo>
                <a:cubicBezTo>
                  <a:pt x="1" y="18"/>
                  <a:pt x="1" y="18"/>
                  <a:pt x="1" y="18"/>
                </a:cubicBezTo>
                <a:cubicBezTo>
                  <a:pt x="3" y="18"/>
                  <a:pt x="1" y="19"/>
                  <a:pt x="1" y="19"/>
                </a:cubicBezTo>
                <a:cubicBezTo>
                  <a:pt x="4" y="20"/>
                  <a:pt x="4" y="20"/>
                  <a:pt x="4" y="20"/>
                </a:cubicBezTo>
                <a:cubicBezTo>
                  <a:pt x="5" y="21"/>
                  <a:pt x="2" y="20"/>
                  <a:pt x="2" y="20"/>
                </a:cubicBezTo>
                <a:cubicBezTo>
                  <a:pt x="3" y="21"/>
                  <a:pt x="5" y="21"/>
                  <a:pt x="6" y="21"/>
                </a:cubicBezTo>
                <a:cubicBezTo>
                  <a:pt x="5" y="22"/>
                  <a:pt x="3" y="21"/>
                  <a:pt x="1" y="21"/>
                </a:cubicBezTo>
                <a:cubicBezTo>
                  <a:pt x="1" y="22"/>
                  <a:pt x="1" y="22"/>
                  <a:pt x="1" y="22"/>
                </a:cubicBezTo>
                <a:cubicBezTo>
                  <a:pt x="2" y="24"/>
                  <a:pt x="6" y="24"/>
                  <a:pt x="10" y="24"/>
                </a:cubicBezTo>
                <a:cubicBezTo>
                  <a:pt x="7" y="25"/>
                  <a:pt x="5" y="25"/>
                  <a:pt x="2" y="25"/>
                </a:cubicBezTo>
                <a:cubicBezTo>
                  <a:pt x="2" y="26"/>
                  <a:pt x="2" y="26"/>
                  <a:pt x="2" y="26"/>
                </a:cubicBezTo>
                <a:cubicBezTo>
                  <a:pt x="3" y="27"/>
                  <a:pt x="5" y="26"/>
                  <a:pt x="5" y="27"/>
                </a:cubicBezTo>
                <a:cubicBezTo>
                  <a:pt x="10" y="27"/>
                  <a:pt x="10" y="27"/>
                  <a:pt x="10" y="27"/>
                </a:cubicBezTo>
                <a:cubicBezTo>
                  <a:pt x="9" y="27"/>
                  <a:pt x="9" y="27"/>
                  <a:pt x="9" y="27"/>
                </a:cubicBezTo>
                <a:cubicBezTo>
                  <a:pt x="9" y="26"/>
                  <a:pt x="10" y="26"/>
                  <a:pt x="11" y="26"/>
                </a:cubicBezTo>
                <a:cubicBezTo>
                  <a:pt x="15" y="26"/>
                  <a:pt x="12" y="30"/>
                  <a:pt x="14" y="30"/>
                </a:cubicBezTo>
                <a:cubicBezTo>
                  <a:pt x="12" y="32"/>
                  <a:pt x="9" y="30"/>
                  <a:pt x="6" y="31"/>
                </a:cubicBezTo>
                <a:cubicBezTo>
                  <a:pt x="9" y="32"/>
                  <a:pt x="12" y="31"/>
                  <a:pt x="16" y="31"/>
                </a:cubicBezTo>
                <a:cubicBezTo>
                  <a:pt x="17" y="34"/>
                  <a:pt x="17" y="34"/>
                  <a:pt x="17" y="34"/>
                </a:cubicBezTo>
                <a:cubicBezTo>
                  <a:pt x="14" y="35"/>
                  <a:pt x="14" y="35"/>
                  <a:pt x="14" y="35"/>
                </a:cubicBezTo>
                <a:cubicBezTo>
                  <a:pt x="21" y="35"/>
                  <a:pt x="21" y="35"/>
                  <a:pt x="21" y="35"/>
                </a:cubicBezTo>
                <a:cubicBezTo>
                  <a:pt x="22" y="35"/>
                  <a:pt x="23" y="35"/>
                  <a:pt x="23" y="36"/>
                </a:cubicBezTo>
                <a:cubicBezTo>
                  <a:pt x="23" y="37"/>
                  <a:pt x="22" y="37"/>
                  <a:pt x="21" y="37"/>
                </a:cubicBezTo>
                <a:cubicBezTo>
                  <a:pt x="18" y="41"/>
                  <a:pt x="11" y="37"/>
                  <a:pt x="6" y="38"/>
                </a:cubicBezTo>
                <a:cubicBezTo>
                  <a:pt x="7" y="39"/>
                  <a:pt x="10" y="39"/>
                  <a:pt x="12" y="40"/>
                </a:cubicBezTo>
                <a:cubicBezTo>
                  <a:pt x="16" y="39"/>
                  <a:pt x="18" y="38"/>
                  <a:pt x="21" y="39"/>
                </a:cubicBezTo>
                <a:cubicBezTo>
                  <a:pt x="19" y="40"/>
                  <a:pt x="19" y="40"/>
                  <a:pt x="19" y="40"/>
                </a:cubicBezTo>
                <a:cubicBezTo>
                  <a:pt x="20" y="40"/>
                  <a:pt x="20" y="40"/>
                  <a:pt x="20" y="40"/>
                </a:cubicBezTo>
                <a:cubicBezTo>
                  <a:pt x="20" y="40"/>
                  <a:pt x="21" y="40"/>
                  <a:pt x="21" y="41"/>
                </a:cubicBezTo>
                <a:cubicBezTo>
                  <a:pt x="18" y="41"/>
                  <a:pt x="18" y="41"/>
                  <a:pt x="18" y="41"/>
                </a:cubicBezTo>
                <a:cubicBezTo>
                  <a:pt x="19" y="41"/>
                  <a:pt x="19" y="41"/>
                  <a:pt x="19" y="41"/>
                </a:cubicBezTo>
                <a:cubicBezTo>
                  <a:pt x="20" y="41"/>
                  <a:pt x="21" y="42"/>
                  <a:pt x="22" y="41"/>
                </a:cubicBezTo>
                <a:cubicBezTo>
                  <a:pt x="22" y="43"/>
                  <a:pt x="22" y="43"/>
                  <a:pt x="22" y="43"/>
                </a:cubicBezTo>
                <a:cubicBezTo>
                  <a:pt x="20" y="44"/>
                  <a:pt x="22" y="46"/>
                  <a:pt x="19" y="46"/>
                </a:cubicBezTo>
                <a:cubicBezTo>
                  <a:pt x="20" y="46"/>
                  <a:pt x="20" y="46"/>
                  <a:pt x="20" y="46"/>
                </a:cubicBezTo>
                <a:cubicBezTo>
                  <a:pt x="16" y="47"/>
                  <a:pt x="12" y="44"/>
                  <a:pt x="9" y="46"/>
                </a:cubicBezTo>
                <a:cubicBezTo>
                  <a:pt x="13" y="47"/>
                  <a:pt x="19" y="46"/>
                  <a:pt x="23" y="48"/>
                </a:cubicBezTo>
                <a:cubicBezTo>
                  <a:pt x="22" y="49"/>
                  <a:pt x="22" y="49"/>
                  <a:pt x="22" y="49"/>
                </a:cubicBezTo>
                <a:cubicBezTo>
                  <a:pt x="21" y="48"/>
                  <a:pt x="21" y="48"/>
                  <a:pt x="21" y="48"/>
                </a:cubicBezTo>
                <a:cubicBezTo>
                  <a:pt x="19" y="48"/>
                  <a:pt x="17" y="49"/>
                  <a:pt x="16" y="49"/>
                </a:cubicBezTo>
                <a:cubicBezTo>
                  <a:pt x="17" y="49"/>
                  <a:pt x="19" y="49"/>
                  <a:pt x="20" y="49"/>
                </a:cubicBezTo>
                <a:cubicBezTo>
                  <a:pt x="22" y="50"/>
                  <a:pt x="25" y="51"/>
                  <a:pt x="24" y="53"/>
                </a:cubicBezTo>
                <a:cubicBezTo>
                  <a:pt x="19" y="53"/>
                  <a:pt x="19" y="53"/>
                  <a:pt x="19" y="53"/>
                </a:cubicBezTo>
                <a:cubicBezTo>
                  <a:pt x="26" y="55"/>
                  <a:pt x="26" y="55"/>
                  <a:pt x="26" y="55"/>
                </a:cubicBezTo>
                <a:cubicBezTo>
                  <a:pt x="25" y="57"/>
                  <a:pt x="29" y="58"/>
                  <a:pt x="30" y="59"/>
                </a:cubicBezTo>
                <a:cubicBezTo>
                  <a:pt x="29" y="60"/>
                  <a:pt x="27" y="59"/>
                  <a:pt x="26" y="60"/>
                </a:cubicBezTo>
                <a:cubicBezTo>
                  <a:pt x="22" y="61"/>
                  <a:pt x="28" y="62"/>
                  <a:pt x="26" y="64"/>
                </a:cubicBezTo>
                <a:cubicBezTo>
                  <a:pt x="27" y="64"/>
                  <a:pt x="29" y="64"/>
                  <a:pt x="30" y="65"/>
                </a:cubicBezTo>
                <a:cubicBezTo>
                  <a:pt x="30" y="65"/>
                  <a:pt x="29" y="66"/>
                  <a:pt x="29" y="66"/>
                </a:cubicBezTo>
                <a:cubicBezTo>
                  <a:pt x="25" y="64"/>
                  <a:pt x="21" y="63"/>
                  <a:pt x="17" y="63"/>
                </a:cubicBezTo>
                <a:cubicBezTo>
                  <a:pt x="22" y="66"/>
                  <a:pt x="22" y="66"/>
                  <a:pt x="22" y="66"/>
                </a:cubicBezTo>
                <a:cubicBezTo>
                  <a:pt x="30" y="66"/>
                  <a:pt x="36" y="70"/>
                  <a:pt x="44" y="70"/>
                </a:cubicBezTo>
                <a:cubicBezTo>
                  <a:pt x="51" y="73"/>
                  <a:pt x="61" y="73"/>
                  <a:pt x="70" y="75"/>
                </a:cubicBezTo>
                <a:cubicBezTo>
                  <a:pt x="82" y="75"/>
                  <a:pt x="93" y="77"/>
                  <a:pt x="104" y="77"/>
                </a:cubicBezTo>
                <a:cubicBezTo>
                  <a:pt x="123" y="76"/>
                  <a:pt x="142" y="76"/>
                  <a:pt x="161" y="76"/>
                </a:cubicBezTo>
                <a:cubicBezTo>
                  <a:pt x="258" y="76"/>
                  <a:pt x="258" y="76"/>
                  <a:pt x="258" y="76"/>
                </a:cubicBezTo>
                <a:cubicBezTo>
                  <a:pt x="286" y="75"/>
                  <a:pt x="315" y="77"/>
                  <a:pt x="341" y="75"/>
                </a:cubicBezTo>
                <a:cubicBezTo>
                  <a:pt x="336" y="75"/>
                  <a:pt x="331" y="74"/>
                  <a:pt x="326" y="75"/>
                </a:cubicBezTo>
                <a:cubicBezTo>
                  <a:pt x="323" y="75"/>
                  <a:pt x="321" y="74"/>
                  <a:pt x="319" y="75"/>
                </a:cubicBezTo>
                <a:cubicBezTo>
                  <a:pt x="316" y="75"/>
                  <a:pt x="313" y="75"/>
                  <a:pt x="311" y="74"/>
                </a:cubicBezTo>
                <a:cubicBezTo>
                  <a:pt x="280" y="74"/>
                  <a:pt x="280" y="74"/>
                  <a:pt x="280" y="74"/>
                </a:cubicBezTo>
                <a:cubicBezTo>
                  <a:pt x="279" y="74"/>
                  <a:pt x="279" y="74"/>
                  <a:pt x="279" y="74"/>
                </a:cubicBezTo>
                <a:cubicBezTo>
                  <a:pt x="276" y="74"/>
                  <a:pt x="272" y="75"/>
                  <a:pt x="270" y="74"/>
                </a:cubicBezTo>
                <a:cubicBezTo>
                  <a:pt x="271" y="73"/>
                  <a:pt x="271" y="73"/>
                  <a:pt x="271" y="73"/>
                </a:cubicBezTo>
                <a:cubicBezTo>
                  <a:pt x="401" y="73"/>
                  <a:pt x="401" y="73"/>
                  <a:pt x="401" y="73"/>
                </a:cubicBezTo>
                <a:cubicBezTo>
                  <a:pt x="415" y="72"/>
                  <a:pt x="415" y="72"/>
                  <a:pt x="415" y="72"/>
                </a:cubicBezTo>
                <a:cubicBezTo>
                  <a:pt x="384" y="72"/>
                  <a:pt x="352" y="72"/>
                  <a:pt x="320" y="71"/>
                </a:cubicBezTo>
                <a:cubicBezTo>
                  <a:pt x="309" y="71"/>
                  <a:pt x="297" y="72"/>
                  <a:pt x="286" y="70"/>
                </a:cubicBezTo>
                <a:cubicBezTo>
                  <a:pt x="312" y="70"/>
                  <a:pt x="341" y="71"/>
                  <a:pt x="368" y="70"/>
                </a:cubicBezTo>
                <a:cubicBezTo>
                  <a:pt x="368" y="70"/>
                  <a:pt x="368" y="70"/>
                  <a:pt x="368" y="70"/>
                </a:cubicBezTo>
                <a:cubicBezTo>
                  <a:pt x="369" y="69"/>
                  <a:pt x="369" y="69"/>
                  <a:pt x="369" y="69"/>
                </a:cubicBezTo>
                <a:cubicBezTo>
                  <a:pt x="370" y="70"/>
                  <a:pt x="371" y="69"/>
                  <a:pt x="372" y="69"/>
                </a:cubicBezTo>
                <a:cubicBezTo>
                  <a:pt x="376" y="69"/>
                  <a:pt x="383" y="71"/>
                  <a:pt x="387" y="69"/>
                </a:cubicBezTo>
                <a:cubicBezTo>
                  <a:pt x="373" y="68"/>
                  <a:pt x="373" y="68"/>
                  <a:pt x="373" y="68"/>
                </a:cubicBezTo>
                <a:cubicBezTo>
                  <a:pt x="372" y="68"/>
                  <a:pt x="372" y="68"/>
                  <a:pt x="372" y="68"/>
                </a:cubicBezTo>
                <a:cubicBezTo>
                  <a:pt x="374" y="67"/>
                  <a:pt x="374" y="67"/>
                  <a:pt x="374" y="67"/>
                </a:cubicBezTo>
                <a:cubicBezTo>
                  <a:pt x="371" y="67"/>
                  <a:pt x="371" y="67"/>
                  <a:pt x="371" y="67"/>
                </a:cubicBezTo>
                <a:cubicBezTo>
                  <a:pt x="371" y="67"/>
                  <a:pt x="370" y="67"/>
                  <a:pt x="370" y="66"/>
                </a:cubicBezTo>
                <a:cubicBezTo>
                  <a:pt x="371" y="66"/>
                  <a:pt x="373" y="65"/>
                  <a:pt x="374" y="66"/>
                </a:cubicBezTo>
                <a:cubicBezTo>
                  <a:pt x="374" y="66"/>
                  <a:pt x="372" y="66"/>
                  <a:pt x="372" y="66"/>
                </a:cubicBezTo>
                <a:cubicBezTo>
                  <a:pt x="378" y="66"/>
                  <a:pt x="387" y="67"/>
                  <a:pt x="395" y="67"/>
                </a:cubicBezTo>
                <a:cubicBezTo>
                  <a:pt x="394" y="67"/>
                  <a:pt x="394" y="67"/>
                  <a:pt x="394" y="67"/>
                </a:cubicBezTo>
                <a:cubicBezTo>
                  <a:pt x="398" y="68"/>
                  <a:pt x="405" y="68"/>
                  <a:pt x="408" y="67"/>
                </a:cubicBezTo>
                <a:cubicBezTo>
                  <a:pt x="410" y="66"/>
                  <a:pt x="410" y="67"/>
                  <a:pt x="410" y="67"/>
                </a:cubicBezTo>
                <a:cubicBezTo>
                  <a:pt x="412" y="68"/>
                  <a:pt x="411" y="67"/>
                  <a:pt x="412" y="66"/>
                </a:cubicBezTo>
                <a:cubicBezTo>
                  <a:pt x="429" y="66"/>
                  <a:pt x="429" y="66"/>
                  <a:pt x="429" y="66"/>
                </a:cubicBezTo>
                <a:cubicBezTo>
                  <a:pt x="429" y="67"/>
                  <a:pt x="429" y="67"/>
                  <a:pt x="429" y="67"/>
                </a:cubicBezTo>
                <a:cubicBezTo>
                  <a:pt x="424" y="67"/>
                  <a:pt x="419" y="67"/>
                  <a:pt x="414" y="67"/>
                </a:cubicBezTo>
                <a:cubicBezTo>
                  <a:pt x="421" y="68"/>
                  <a:pt x="431" y="68"/>
                  <a:pt x="436" y="67"/>
                </a:cubicBezTo>
                <a:cubicBezTo>
                  <a:pt x="434" y="67"/>
                  <a:pt x="431" y="67"/>
                  <a:pt x="429" y="66"/>
                </a:cubicBezTo>
                <a:cubicBezTo>
                  <a:pt x="440" y="66"/>
                  <a:pt x="453" y="66"/>
                  <a:pt x="465" y="66"/>
                </a:cubicBezTo>
                <a:cubicBezTo>
                  <a:pt x="463" y="65"/>
                  <a:pt x="459" y="66"/>
                  <a:pt x="456" y="65"/>
                </a:cubicBezTo>
                <a:cubicBezTo>
                  <a:pt x="457" y="65"/>
                  <a:pt x="457" y="65"/>
                  <a:pt x="457" y="65"/>
                </a:cubicBezTo>
                <a:cubicBezTo>
                  <a:pt x="455" y="66"/>
                  <a:pt x="453" y="64"/>
                  <a:pt x="451" y="65"/>
                </a:cubicBezTo>
                <a:cubicBezTo>
                  <a:pt x="441" y="65"/>
                  <a:pt x="428" y="65"/>
                  <a:pt x="415" y="65"/>
                </a:cubicBezTo>
                <a:cubicBezTo>
                  <a:pt x="414" y="64"/>
                  <a:pt x="414" y="64"/>
                  <a:pt x="414" y="64"/>
                </a:cubicBezTo>
                <a:cubicBezTo>
                  <a:pt x="413" y="64"/>
                  <a:pt x="413" y="65"/>
                  <a:pt x="411" y="65"/>
                </a:cubicBezTo>
                <a:cubicBezTo>
                  <a:pt x="410" y="63"/>
                  <a:pt x="409" y="66"/>
                  <a:pt x="407" y="64"/>
                </a:cubicBezTo>
                <a:cubicBezTo>
                  <a:pt x="407" y="64"/>
                  <a:pt x="407" y="64"/>
                  <a:pt x="407" y="64"/>
                </a:cubicBezTo>
                <a:cubicBezTo>
                  <a:pt x="403" y="65"/>
                  <a:pt x="397" y="65"/>
                  <a:pt x="393" y="64"/>
                </a:cubicBezTo>
                <a:cubicBezTo>
                  <a:pt x="373" y="64"/>
                  <a:pt x="373" y="64"/>
                  <a:pt x="373" y="64"/>
                </a:cubicBezTo>
                <a:cubicBezTo>
                  <a:pt x="371" y="65"/>
                  <a:pt x="367" y="65"/>
                  <a:pt x="365" y="64"/>
                </a:cubicBezTo>
                <a:cubicBezTo>
                  <a:pt x="367" y="64"/>
                  <a:pt x="367" y="64"/>
                  <a:pt x="367" y="64"/>
                </a:cubicBezTo>
                <a:cubicBezTo>
                  <a:pt x="363" y="64"/>
                  <a:pt x="359" y="63"/>
                  <a:pt x="356" y="64"/>
                </a:cubicBezTo>
                <a:cubicBezTo>
                  <a:pt x="347" y="64"/>
                  <a:pt x="338" y="65"/>
                  <a:pt x="330" y="63"/>
                </a:cubicBezTo>
                <a:cubicBezTo>
                  <a:pt x="344" y="62"/>
                  <a:pt x="354" y="64"/>
                  <a:pt x="368" y="62"/>
                </a:cubicBezTo>
                <a:cubicBezTo>
                  <a:pt x="335" y="62"/>
                  <a:pt x="335" y="62"/>
                  <a:pt x="335" y="62"/>
                </a:cubicBezTo>
                <a:cubicBezTo>
                  <a:pt x="345" y="61"/>
                  <a:pt x="357" y="61"/>
                  <a:pt x="368" y="61"/>
                </a:cubicBezTo>
                <a:cubicBezTo>
                  <a:pt x="369" y="61"/>
                  <a:pt x="369" y="60"/>
                  <a:pt x="370" y="61"/>
                </a:cubicBezTo>
                <a:cubicBezTo>
                  <a:pt x="371" y="59"/>
                  <a:pt x="375" y="60"/>
                  <a:pt x="378" y="60"/>
                </a:cubicBezTo>
                <a:cubicBezTo>
                  <a:pt x="375" y="61"/>
                  <a:pt x="375" y="61"/>
                  <a:pt x="375" y="61"/>
                </a:cubicBezTo>
                <a:cubicBezTo>
                  <a:pt x="382" y="61"/>
                  <a:pt x="391" y="61"/>
                  <a:pt x="399" y="61"/>
                </a:cubicBezTo>
                <a:cubicBezTo>
                  <a:pt x="400" y="60"/>
                  <a:pt x="400" y="60"/>
                  <a:pt x="400" y="60"/>
                </a:cubicBezTo>
                <a:cubicBezTo>
                  <a:pt x="402" y="59"/>
                  <a:pt x="404" y="61"/>
                  <a:pt x="406" y="60"/>
                </a:cubicBezTo>
                <a:cubicBezTo>
                  <a:pt x="406" y="60"/>
                  <a:pt x="406" y="60"/>
                  <a:pt x="406" y="60"/>
                </a:cubicBezTo>
                <a:cubicBezTo>
                  <a:pt x="426" y="61"/>
                  <a:pt x="450" y="60"/>
                  <a:pt x="471" y="60"/>
                </a:cubicBezTo>
                <a:cubicBezTo>
                  <a:pt x="453" y="59"/>
                  <a:pt x="433" y="59"/>
                  <a:pt x="415" y="59"/>
                </a:cubicBezTo>
                <a:cubicBezTo>
                  <a:pt x="415" y="59"/>
                  <a:pt x="415" y="59"/>
                  <a:pt x="415" y="59"/>
                </a:cubicBezTo>
                <a:cubicBezTo>
                  <a:pt x="414" y="59"/>
                  <a:pt x="414" y="59"/>
                  <a:pt x="414" y="59"/>
                </a:cubicBezTo>
                <a:cubicBezTo>
                  <a:pt x="410" y="57"/>
                  <a:pt x="407" y="61"/>
                  <a:pt x="403" y="59"/>
                </a:cubicBezTo>
                <a:cubicBezTo>
                  <a:pt x="396" y="61"/>
                  <a:pt x="390" y="57"/>
                  <a:pt x="383" y="59"/>
                </a:cubicBezTo>
                <a:cubicBezTo>
                  <a:pt x="381" y="58"/>
                  <a:pt x="381" y="58"/>
                  <a:pt x="381" y="58"/>
                </a:cubicBezTo>
                <a:cubicBezTo>
                  <a:pt x="393" y="57"/>
                  <a:pt x="403" y="59"/>
                  <a:pt x="414" y="58"/>
                </a:cubicBezTo>
                <a:cubicBezTo>
                  <a:pt x="404" y="57"/>
                  <a:pt x="404" y="57"/>
                  <a:pt x="404" y="57"/>
                </a:cubicBezTo>
                <a:cubicBezTo>
                  <a:pt x="403" y="57"/>
                  <a:pt x="399" y="58"/>
                  <a:pt x="399" y="56"/>
                </a:cubicBezTo>
                <a:cubicBezTo>
                  <a:pt x="381" y="55"/>
                  <a:pt x="381" y="55"/>
                  <a:pt x="381" y="55"/>
                </a:cubicBezTo>
                <a:cubicBezTo>
                  <a:pt x="380" y="55"/>
                  <a:pt x="379" y="55"/>
                  <a:pt x="379" y="54"/>
                </a:cubicBezTo>
                <a:cubicBezTo>
                  <a:pt x="380" y="54"/>
                  <a:pt x="381" y="54"/>
                  <a:pt x="382" y="54"/>
                </a:cubicBezTo>
                <a:cubicBezTo>
                  <a:pt x="382" y="54"/>
                  <a:pt x="382" y="54"/>
                  <a:pt x="382" y="54"/>
                </a:cubicBezTo>
                <a:cubicBezTo>
                  <a:pt x="382" y="54"/>
                  <a:pt x="381" y="54"/>
                  <a:pt x="381" y="54"/>
                </a:cubicBezTo>
                <a:cubicBezTo>
                  <a:pt x="383" y="54"/>
                  <a:pt x="383" y="54"/>
                  <a:pt x="383" y="54"/>
                </a:cubicBezTo>
                <a:cubicBezTo>
                  <a:pt x="383" y="54"/>
                  <a:pt x="383" y="54"/>
                  <a:pt x="382" y="54"/>
                </a:cubicBezTo>
                <a:cubicBezTo>
                  <a:pt x="383" y="54"/>
                  <a:pt x="383" y="54"/>
                  <a:pt x="383" y="54"/>
                </a:cubicBezTo>
                <a:cubicBezTo>
                  <a:pt x="384" y="54"/>
                  <a:pt x="387" y="53"/>
                  <a:pt x="388" y="54"/>
                </a:cubicBezTo>
                <a:cubicBezTo>
                  <a:pt x="388" y="54"/>
                  <a:pt x="388" y="54"/>
                  <a:pt x="388" y="54"/>
                </a:cubicBezTo>
                <a:cubicBezTo>
                  <a:pt x="426" y="54"/>
                  <a:pt x="426" y="54"/>
                  <a:pt x="426" y="54"/>
                </a:cubicBezTo>
                <a:cubicBezTo>
                  <a:pt x="425" y="53"/>
                  <a:pt x="425" y="53"/>
                  <a:pt x="425" y="53"/>
                </a:cubicBezTo>
                <a:cubicBezTo>
                  <a:pt x="407" y="52"/>
                  <a:pt x="386" y="52"/>
                  <a:pt x="368" y="51"/>
                </a:cubicBezTo>
                <a:cubicBezTo>
                  <a:pt x="366" y="51"/>
                  <a:pt x="360" y="51"/>
                  <a:pt x="362" y="49"/>
                </a:cubicBezTo>
                <a:cubicBezTo>
                  <a:pt x="364" y="50"/>
                  <a:pt x="365" y="48"/>
                  <a:pt x="367" y="49"/>
                </a:cubicBezTo>
                <a:cubicBezTo>
                  <a:pt x="366" y="49"/>
                  <a:pt x="366" y="49"/>
                  <a:pt x="366" y="49"/>
                </a:cubicBezTo>
                <a:cubicBezTo>
                  <a:pt x="367" y="49"/>
                  <a:pt x="367" y="49"/>
                  <a:pt x="367" y="49"/>
                </a:cubicBezTo>
                <a:cubicBezTo>
                  <a:pt x="367" y="49"/>
                  <a:pt x="367" y="49"/>
                  <a:pt x="367" y="49"/>
                </a:cubicBezTo>
                <a:cubicBezTo>
                  <a:pt x="368" y="49"/>
                  <a:pt x="368" y="49"/>
                  <a:pt x="368" y="49"/>
                </a:cubicBezTo>
                <a:cubicBezTo>
                  <a:pt x="383" y="49"/>
                  <a:pt x="383" y="49"/>
                  <a:pt x="383" y="49"/>
                </a:cubicBezTo>
                <a:cubicBezTo>
                  <a:pt x="387" y="48"/>
                  <a:pt x="387" y="48"/>
                  <a:pt x="387" y="48"/>
                </a:cubicBezTo>
                <a:cubicBezTo>
                  <a:pt x="381" y="48"/>
                  <a:pt x="375" y="48"/>
                  <a:pt x="369" y="48"/>
                </a:cubicBezTo>
                <a:cubicBezTo>
                  <a:pt x="368" y="47"/>
                  <a:pt x="368" y="47"/>
                  <a:pt x="368" y="47"/>
                </a:cubicBezTo>
                <a:cubicBezTo>
                  <a:pt x="372" y="46"/>
                  <a:pt x="378" y="47"/>
                  <a:pt x="381" y="46"/>
                </a:cubicBezTo>
                <a:cubicBezTo>
                  <a:pt x="376" y="45"/>
                  <a:pt x="373" y="46"/>
                  <a:pt x="368" y="46"/>
                </a:cubicBezTo>
                <a:cubicBezTo>
                  <a:pt x="368" y="45"/>
                  <a:pt x="368" y="45"/>
                  <a:pt x="368" y="45"/>
                </a:cubicBezTo>
                <a:cubicBezTo>
                  <a:pt x="368" y="45"/>
                  <a:pt x="369" y="45"/>
                  <a:pt x="370" y="45"/>
                </a:cubicBezTo>
                <a:cubicBezTo>
                  <a:pt x="372" y="43"/>
                  <a:pt x="375" y="44"/>
                  <a:pt x="378" y="44"/>
                </a:cubicBezTo>
                <a:cubicBezTo>
                  <a:pt x="382" y="44"/>
                  <a:pt x="385" y="44"/>
                  <a:pt x="388" y="44"/>
                </a:cubicBezTo>
                <a:cubicBezTo>
                  <a:pt x="391" y="43"/>
                  <a:pt x="397" y="44"/>
                  <a:pt x="400" y="44"/>
                </a:cubicBezTo>
                <a:cubicBezTo>
                  <a:pt x="400" y="44"/>
                  <a:pt x="399" y="44"/>
                  <a:pt x="399" y="44"/>
                </a:cubicBezTo>
                <a:cubicBezTo>
                  <a:pt x="400" y="43"/>
                  <a:pt x="400" y="42"/>
                  <a:pt x="402" y="42"/>
                </a:cubicBezTo>
                <a:cubicBezTo>
                  <a:pt x="403" y="42"/>
                  <a:pt x="404" y="42"/>
                  <a:pt x="404" y="43"/>
                </a:cubicBezTo>
                <a:cubicBezTo>
                  <a:pt x="405" y="43"/>
                  <a:pt x="407" y="43"/>
                  <a:pt x="408" y="43"/>
                </a:cubicBezTo>
                <a:cubicBezTo>
                  <a:pt x="408" y="42"/>
                  <a:pt x="408" y="42"/>
                  <a:pt x="408" y="42"/>
                </a:cubicBezTo>
                <a:cubicBezTo>
                  <a:pt x="409" y="43"/>
                  <a:pt x="411" y="42"/>
                  <a:pt x="412" y="43"/>
                </a:cubicBezTo>
                <a:cubicBezTo>
                  <a:pt x="412" y="43"/>
                  <a:pt x="412" y="43"/>
                  <a:pt x="412" y="43"/>
                </a:cubicBezTo>
                <a:cubicBezTo>
                  <a:pt x="419" y="43"/>
                  <a:pt x="428" y="44"/>
                  <a:pt x="435" y="43"/>
                </a:cubicBezTo>
                <a:cubicBezTo>
                  <a:pt x="437" y="43"/>
                  <a:pt x="445" y="43"/>
                  <a:pt x="450" y="43"/>
                </a:cubicBezTo>
                <a:cubicBezTo>
                  <a:pt x="451" y="42"/>
                  <a:pt x="451" y="42"/>
                  <a:pt x="451" y="42"/>
                </a:cubicBezTo>
                <a:cubicBezTo>
                  <a:pt x="435" y="42"/>
                  <a:pt x="435" y="42"/>
                  <a:pt x="435" y="42"/>
                </a:cubicBezTo>
                <a:cubicBezTo>
                  <a:pt x="434" y="42"/>
                  <a:pt x="434" y="42"/>
                  <a:pt x="434" y="42"/>
                </a:cubicBezTo>
                <a:cubicBezTo>
                  <a:pt x="424" y="42"/>
                  <a:pt x="424" y="42"/>
                  <a:pt x="424" y="42"/>
                </a:cubicBezTo>
                <a:cubicBezTo>
                  <a:pt x="414" y="40"/>
                  <a:pt x="402" y="40"/>
                  <a:pt x="391" y="40"/>
                </a:cubicBezTo>
                <a:cubicBezTo>
                  <a:pt x="385" y="39"/>
                  <a:pt x="379" y="39"/>
                  <a:pt x="373" y="38"/>
                </a:cubicBezTo>
                <a:cubicBezTo>
                  <a:pt x="380" y="36"/>
                  <a:pt x="388" y="37"/>
                  <a:pt x="396" y="36"/>
                </a:cubicBezTo>
                <a:cubicBezTo>
                  <a:pt x="390" y="35"/>
                  <a:pt x="382" y="36"/>
                  <a:pt x="376" y="35"/>
                </a:cubicBezTo>
                <a:cubicBezTo>
                  <a:pt x="402" y="35"/>
                  <a:pt x="431" y="37"/>
                  <a:pt x="459" y="36"/>
                </a:cubicBezTo>
                <a:cubicBezTo>
                  <a:pt x="460" y="35"/>
                  <a:pt x="460" y="35"/>
                  <a:pt x="460" y="35"/>
                </a:cubicBezTo>
                <a:cubicBezTo>
                  <a:pt x="452" y="34"/>
                  <a:pt x="443" y="35"/>
                  <a:pt x="435" y="34"/>
                </a:cubicBezTo>
                <a:cubicBezTo>
                  <a:pt x="435" y="33"/>
                  <a:pt x="435" y="33"/>
                  <a:pt x="435" y="33"/>
                </a:cubicBezTo>
                <a:cubicBezTo>
                  <a:pt x="445" y="33"/>
                  <a:pt x="445" y="33"/>
                  <a:pt x="445" y="33"/>
                </a:cubicBezTo>
                <a:cubicBezTo>
                  <a:pt x="429" y="32"/>
                  <a:pt x="414" y="31"/>
                  <a:pt x="397" y="32"/>
                </a:cubicBezTo>
                <a:cubicBezTo>
                  <a:pt x="395" y="31"/>
                  <a:pt x="393" y="31"/>
                  <a:pt x="391" y="30"/>
                </a:cubicBezTo>
                <a:cubicBezTo>
                  <a:pt x="410" y="30"/>
                  <a:pt x="428" y="32"/>
                  <a:pt x="445" y="31"/>
                </a:cubicBezTo>
                <a:cubicBezTo>
                  <a:pt x="439" y="31"/>
                  <a:pt x="434" y="30"/>
                  <a:pt x="428" y="30"/>
                </a:cubicBezTo>
                <a:cubicBezTo>
                  <a:pt x="426" y="30"/>
                  <a:pt x="426" y="30"/>
                  <a:pt x="426" y="30"/>
                </a:cubicBezTo>
                <a:cubicBezTo>
                  <a:pt x="428" y="29"/>
                  <a:pt x="428" y="29"/>
                  <a:pt x="428" y="29"/>
                </a:cubicBezTo>
                <a:cubicBezTo>
                  <a:pt x="449" y="29"/>
                  <a:pt x="449" y="29"/>
                  <a:pt x="449" y="29"/>
                </a:cubicBezTo>
                <a:cubicBezTo>
                  <a:pt x="449" y="29"/>
                  <a:pt x="449" y="29"/>
                  <a:pt x="449" y="29"/>
                </a:cubicBezTo>
                <a:cubicBezTo>
                  <a:pt x="432" y="28"/>
                  <a:pt x="415" y="28"/>
                  <a:pt x="398" y="27"/>
                </a:cubicBezTo>
                <a:cubicBezTo>
                  <a:pt x="399" y="26"/>
                  <a:pt x="399" y="26"/>
                  <a:pt x="399" y="26"/>
                </a:cubicBezTo>
                <a:cubicBezTo>
                  <a:pt x="417" y="24"/>
                  <a:pt x="432" y="30"/>
                  <a:pt x="449" y="27"/>
                </a:cubicBezTo>
                <a:cubicBezTo>
                  <a:pt x="444" y="26"/>
                  <a:pt x="440" y="27"/>
                  <a:pt x="436" y="26"/>
                </a:cubicBezTo>
                <a:cubicBezTo>
                  <a:pt x="445" y="26"/>
                  <a:pt x="455" y="25"/>
                  <a:pt x="464" y="25"/>
                </a:cubicBezTo>
                <a:cubicBezTo>
                  <a:pt x="463" y="23"/>
                  <a:pt x="471" y="25"/>
                  <a:pt x="474" y="23"/>
                </a:cubicBezTo>
                <a:cubicBezTo>
                  <a:pt x="461" y="23"/>
                  <a:pt x="447" y="23"/>
                  <a:pt x="435" y="22"/>
                </a:cubicBezTo>
                <a:cubicBezTo>
                  <a:pt x="438" y="21"/>
                  <a:pt x="441" y="21"/>
                  <a:pt x="444" y="21"/>
                </a:cubicBezTo>
                <a:cubicBezTo>
                  <a:pt x="443" y="21"/>
                  <a:pt x="443" y="21"/>
                  <a:pt x="443" y="20"/>
                </a:cubicBezTo>
                <a:cubicBezTo>
                  <a:pt x="443" y="20"/>
                  <a:pt x="443" y="20"/>
                  <a:pt x="443" y="20"/>
                </a:cubicBezTo>
                <a:cubicBezTo>
                  <a:pt x="452" y="20"/>
                  <a:pt x="460" y="21"/>
                  <a:pt x="468" y="19"/>
                </a:cubicBezTo>
                <a:cubicBezTo>
                  <a:pt x="464" y="19"/>
                  <a:pt x="460" y="19"/>
                  <a:pt x="457" y="18"/>
                </a:cubicBezTo>
                <a:cubicBezTo>
                  <a:pt x="457" y="18"/>
                  <a:pt x="458" y="17"/>
                  <a:pt x="458" y="17"/>
                </a:cubicBezTo>
                <a:cubicBezTo>
                  <a:pt x="457" y="17"/>
                  <a:pt x="455" y="17"/>
                  <a:pt x="454" y="16"/>
                </a:cubicBezTo>
                <a:cubicBezTo>
                  <a:pt x="455" y="15"/>
                  <a:pt x="455" y="15"/>
                  <a:pt x="455" y="15"/>
                </a:cubicBezTo>
                <a:cubicBezTo>
                  <a:pt x="459" y="17"/>
                  <a:pt x="463" y="15"/>
                  <a:pt x="467" y="15"/>
                </a:cubicBezTo>
                <a:cubicBezTo>
                  <a:pt x="446" y="13"/>
                  <a:pt x="446" y="13"/>
                  <a:pt x="446" y="13"/>
                </a:cubicBezTo>
                <a:cubicBezTo>
                  <a:pt x="457" y="13"/>
                  <a:pt x="467" y="13"/>
                  <a:pt x="478" y="13"/>
                </a:cubicBezTo>
                <a:close/>
                <a:moveTo>
                  <a:pt x="20" y="46"/>
                </a:moveTo>
                <a:cubicBezTo>
                  <a:pt x="22" y="46"/>
                  <a:pt x="22" y="46"/>
                  <a:pt x="22" y="46"/>
                </a:cubicBezTo>
                <a:cubicBezTo>
                  <a:pt x="22" y="46"/>
                  <a:pt x="22" y="46"/>
                  <a:pt x="22" y="46"/>
                </a:cubicBezTo>
                <a:lnTo>
                  <a:pt x="20" y="46"/>
                </a:lnTo>
                <a:close/>
                <a:moveTo>
                  <a:pt x="224" y="74"/>
                </a:moveTo>
                <a:cubicBezTo>
                  <a:pt x="214" y="74"/>
                  <a:pt x="214" y="74"/>
                  <a:pt x="214" y="74"/>
                </a:cubicBezTo>
                <a:cubicBezTo>
                  <a:pt x="213" y="74"/>
                  <a:pt x="213" y="74"/>
                  <a:pt x="212" y="74"/>
                </a:cubicBezTo>
                <a:cubicBezTo>
                  <a:pt x="214" y="74"/>
                  <a:pt x="214" y="74"/>
                  <a:pt x="214" y="74"/>
                </a:cubicBezTo>
                <a:cubicBezTo>
                  <a:pt x="216" y="74"/>
                  <a:pt x="217" y="73"/>
                  <a:pt x="218" y="73"/>
                </a:cubicBezTo>
                <a:cubicBezTo>
                  <a:pt x="234" y="73"/>
                  <a:pt x="234" y="73"/>
                  <a:pt x="234" y="73"/>
                </a:cubicBezTo>
                <a:cubicBezTo>
                  <a:pt x="234" y="73"/>
                  <a:pt x="234" y="73"/>
                  <a:pt x="235" y="73"/>
                </a:cubicBezTo>
                <a:cubicBezTo>
                  <a:pt x="234" y="73"/>
                  <a:pt x="234" y="73"/>
                  <a:pt x="234" y="73"/>
                </a:cubicBezTo>
                <a:cubicBezTo>
                  <a:pt x="230" y="73"/>
                  <a:pt x="227" y="73"/>
                  <a:pt x="224" y="74"/>
                </a:cubicBezTo>
                <a:close/>
                <a:moveTo>
                  <a:pt x="380" y="69"/>
                </a:moveTo>
                <a:cubicBezTo>
                  <a:pt x="379" y="69"/>
                  <a:pt x="378" y="69"/>
                  <a:pt x="377" y="69"/>
                </a:cubicBezTo>
                <a:cubicBezTo>
                  <a:pt x="377" y="69"/>
                  <a:pt x="379" y="69"/>
                  <a:pt x="380" y="69"/>
                </a:cubicBezTo>
                <a:close/>
                <a:moveTo>
                  <a:pt x="367" y="70"/>
                </a:moveTo>
                <a:cubicBezTo>
                  <a:pt x="364" y="70"/>
                  <a:pt x="364" y="70"/>
                  <a:pt x="364" y="70"/>
                </a:cubicBezTo>
                <a:cubicBezTo>
                  <a:pt x="364" y="70"/>
                  <a:pt x="364" y="70"/>
                  <a:pt x="364" y="70"/>
                </a:cubicBezTo>
                <a:cubicBezTo>
                  <a:pt x="364" y="70"/>
                  <a:pt x="364" y="70"/>
                  <a:pt x="364" y="70"/>
                </a:cubicBezTo>
                <a:cubicBezTo>
                  <a:pt x="365" y="70"/>
                  <a:pt x="366" y="69"/>
                  <a:pt x="367" y="70"/>
                </a:cubicBezTo>
                <a:close/>
                <a:moveTo>
                  <a:pt x="415" y="11"/>
                </a:moveTo>
                <a:cubicBezTo>
                  <a:pt x="410" y="11"/>
                  <a:pt x="410" y="11"/>
                  <a:pt x="410" y="11"/>
                </a:cubicBezTo>
                <a:cubicBezTo>
                  <a:pt x="411" y="11"/>
                  <a:pt x="413" y="11"/>
                  <a:pt x="415" y="11"/>
                </a:cubicBezTo>
                <a:cubicBezTo>
                  <a:pt x="419" y="11"/>
                  <a:pt x="419" y="11"/>
                  <a:pt x="419" y="11"/>
                </a:cubicBezTo>
                <a:cubicBezTo>
                  <a:pt x="417" y="12"/>
                  <a:pt x="416" y="11"/>
                  <a:pt x="415" y="11"/>
                </a:cubicBezTo>
                <a:close/>
                <a:moveTo>
                  <a:pt x="422" y="12"/>
                </a:moveTo>
                <a:cubicBezTo>
                  <a:pt x="428" y="12"/>
                  <a:pt x="433" y="12"/>
                  <a:pt x="439" y="13"/>
                </a:cubicBezTo>
                <a:cubicBezTo>
                  <a:pt x="433" y="12"/>
                  <a:pt x="428" y="12"/>
                  <a:pt x="422" y="12"/>
                </a:cubicBezTo>
                <a:close/>
              </a:path>
            </a:pathLst>
          </a:custGeom>
          <a:solidFill>
            <a:srgbClr val="2C3C5E"/>
          </a:solidFill>
          <a:ln>
            <a:noFill/>
          </a:ln>
        </p:spPr>
        <p:txBody>
          <a:bodyPr vert="horz" wrap="square" lIns="91440" tIns="45720" rIns="91440" bIns="45720" numCol="1" anchor="t" anchorCtr="0" compatLnSpc="1"/>
          <a:lstStyle/>
          <a:p>
            <a:pPr lvl="0"/>
            <a:endParaRPr lang="zh-CN" altLang="en-US" dirty="0"/>
          </a:p>
        </p:txBody>
      </p:sp>
      <p:sp>
        <p:nvSpPr>
          <p:cNvPr id="8" name="矩形 7"/>
          <p:cNvSpPr/>
          <p:nvPr/>
        </p:nvSpPr>
        <p:spPr>
          <a:xfrm>
            <a:off x="5496481" y="370144"/>
            <a:ext cx="1198880" cy="398780"/>
          </a:xfrm>
          <a:prstGeom prst="rect">
            <a:avLst/>
          </a:prstGeom>
        </p:spPr>
        <p:txBody>
          <a:bodyPr wrap="none">
            <a:spAutoFit/>
          </a:bodyPr>
          <a:lstStyle/>
          <a:p>
            <a:pPr algn="l"/>
            <a:r>
              <a:rPr lang="zh-CN" altLang="en-US" sz="2000" dirty="0">
                <a:solidFill>
                  <a:schemeClr val="bg1"/>
                </a:solidFill>
                <a:latin typeface="方正清刻本悦宋简体" panose="02010600030101010101" pitchFamily="2" charset="-122"/>
                <a:ea typeface="方正清刻本悦宋简体" panose="02010600030101010101" pitchFamily="2" charset="-122"/>
              </a:rPr>
              <a:t>工匠修行</a:t>
            </a:r>
            <a:endParaRPr lang="zh-CN" altLang="en-US" sz="2000" dirty="0">
              <a:solidFill>
                <a:schemeClr val="bg1"/>
              </a:solidFill>
              <a:latin typeface="方正清刻本悦宋简体" panose="02010600030101010101" pitchFamily="2" charset="-122"/>
              <a:ea typeface="方正清刻本悦宋简体" panose="02010600030101010101" pitchFamily="2" charset="-122"/>
            </a:endParaRPr>
          </a:p>
        </p:txBody>
      </p:sp>
      <p:sp>
        <p:nvSpPr>
          <p:cNvPr id="44" name="TextBox 76"/>
          <p:cNvSpPr txBox="1"/>
          <p:nvPr/>
        </p:nvSpPr>
        <p:spPr>
          <a:xfrm>
            <a:off x="549275" y="857250"/>
            <a:ext cx="6499860" cy="5384800"/>
          </a:xfrm>
          <a:prstGeom prst="rect">
            <a:avLst/>
          </a:prstGeom>
          <a:noFill/>
        </p:spPr>
        <p:txBody>
          <a:bodyPr wrap="square" rtlCol="0">
            <a:spAutoFit/>
            <a:scene3d>
              <a:camera prst="orthographicFront"/>
              <a:lightRig rig="threePt" dir="t"/>
            </a:scene3d>
          </a:bodyPr>
          <a:lstStyle/>
          <a:p>
            <a:pPr algn="ctr"/>
            <a:r>
              <a:rPr lang="zh-CN" altLang="en-US" sz="2400" b="1" dirty="0">
                <a:solidFill>
                  <a:schemeClr val="accent1">
                    <a:lumMod val="75000"/>
                  </a:schemeClr>
                </a:solidFill>
                <a:latin typeface="宋体" panose="02010600030101010101" pitchFamily="2" charset="-122"/>
                <a:ea typeface="宋体" panose="02010600030101010101" pitchFamily="2" charset="-122"/>
                <a:cs typeface="宋体" panose="02010600030101010101" pitchFamily="2" charset="-122"/>
              </a:rPr>
              <a:t>光控防盗报警器原理探究</a:t>
            </a:r>
            <a:endParaRPr lang="zh-CN" altLang="en-US" sz="2400" b="1" dirty="0">
              <a:solidFill>
                <a:schemeClr val="accent1">
                  <a:lumMod val="75000"/>
                </a:schemeClr>
              </a:solidFill>
              <a:latin typeface="宋体" panose="02010600030101010101" pitchFamily="2" charset="-122"/>
              <a:ea typeface="宋体" panose="02010600030101010101" pitchFamily="2" charset="-122"/>
              <a:cs typeface="宋体" panose="02010600030101010101" pitchFamily="2" charset="-122"/>
            </a:endParaRPr>
          </a:p>
          <a:p>
            <a:pPr algn="l"/>
            <a:r>
              <a:rPr lang="zh-CN" altLang="en-US" sz="2000" b="1" dirty="0">
                <a:latin typeface="宋体" panose="02010600030101010101" pitchFamily="2" charset="-122"/>
                <a:ea typeface="宋体" panose="02010600030101010101" pitchFamily="2" charset="-122"/>
                <a:cs typeface="宋体" panose="02010600030101010101" pitchFamily="2" charset="-122"/>
              </a:rPr>
              <a:t>实践指南</a:t>
            </a:r>
            <a:endParaRPr lang="zh-CN" altLang="en-US" sz="2000" b="1" dirty="0">
              <a:latin typeface="宋体" panose="02010600030101010101" pitchFamily="2" charset="-122"/>
              <a:ea typeface="宋体" panose="02010600030101010101" pitchFamily="2" charset="-122"/>
              <a:cs typeface="宋体" panose="02010600030101010101" pitchFamily="2" charset="-122"/>
            </a:endParaRPr>
          </a:p>
          <a:p>
            <a:pPr algn="l"/>
            <a:r>
              <a:rPr lang="zh-CN" altLang="en-US" sz="2000" dirty="0">
                <a:latin typeface="宋体" panose="02010600030101010101" pitchFamily="2" charset="-122"/>
                <a:ea typeface="宋体" panose="02010600030101010101" pitchFamily="2" charset="-122"/>
                <a:cs typeface="宋体" panose="02010600030101010101" pitchFamily="2" charset="-122"/>
              </a:rPr>
              <a:t>随着时代的不断进步，人们对自己所处环境的安全性提出了更高的要求。在无数劳动人员的努力奋斗和实践创新下，光控防盗报警器应运而生。它在当代社会发挥着十分重要的作用，是科学技术在日常生活中得到有效应用的证明，也是劳动人民智慧的结晶。通过此次活动，我们能够了解光控遥控的基本原理、学会设计和制作光控遥控电路，感受创新的乐趣。图 9-3 是一个由光线触发控制的防盗报警器电路原理图，通过光线的有无来控制蜂鸣器，对光线的感应使用了光敏电阻。当光线照射到光敏电阻上时，由于内光电效应使其导电性能增强，阻值下降，光线越强，电流越大，因而可将光信号转化成电信号。</a:t>
            </a:r>
            <a:endParaRPr lang="zh-CN" altLang="en-US" sz="2000" dirty="0">
              <a:latin typeface="宋体" panose="02010600030101010101" pitchFamily="2" charset="-122"/>
              <a:ea typeface="宋体" panose="02010600030101010101" pitchFamily="2" charset="-122"/>
              <a:cs typeface="宋体" panose="02010600030101010101" pitchFamily="2" charset="-122"/>
            </a:endParaRPr>
          </a:p>
          <a:p>
            <a:pPr algn="l"/>
            <a:r>
              <a:rPr lang="zh-CN" altLang="en-US" sz="2000" b="1" dirty="0">
                <a:latin typeface="宋体" panose="02010600030101010101" pitchFamily="2" charset="-122"/>
                <a:ea typeface="宋体" panose="02010600030101010101" pitchFamily="2" charset="-122"/>
                <a:cs typeface="宋体" panose="02010600030101010101" pitchFamily="2" charset="-122"/>
              </a:rPr>
              <a:t>实践准备</a:t>
            </a:r>
            <a:endParaRPr lang="zh-CN" altLang="en-US" sz="2000" b="1" dirty="0">
              <a:latin typeface="宋体" panose="02010600030101010101" pitchFamily="2" charset="-122"/>
              <a:ea typeface="宋体" panose="02010600030101010101" pitchFamily="2" charset="-122"/>
              <a:cs typeface="宋体" panose="02010600030101010101" pitchFamily="2" charset="-122"/>
            </a:endParaRPr>
          </a:p>
          <a:p>
            <a:r>
              <a:rPr lang="zh-CN" altLang="en-US" sz="2000" dirty="0">
                <a:latin typeface="宋体" panose="02010600030101010101" pitchFamily="2" charset="-122"/>
                <a:ea typeface="宋体" panose="02010600030101010101" pitchFamily="2" charset="-122"/>
                <a:cs typeface="宋体" panose="02010600030101010101" pitchFamily="2" charset="-122"/>
              </a:rPr>
              <a:t>工具：光控防盗报警器、电子元件。</a:t>
            </a:r>
            <a:endParaRPr lang="zh-CN" altLang="en-US" sz="2000" dirty="0">
              <a:latin typeface="宋体" panose="02010600030101010101" pitchFamily="2" charset="-122"/>
              <a:ea typeface="宋体" panose="02010600030101010101" pitchFamily="2" charset="-122"/>
              <a:cs typeface="宋体" panose="02010600030101010101" pitchFamily="2" charset="-122"/>
            </a:endParaRPr>
          </a:p>
          <a:p>
            <a:r>
              <a:rPr lang="zh-CN" altLang="en-US" sz="2000" dirty="0">
                <a:latin typeface="宋体" panose="02010600030101010101" pitchFamily="2" charset="-122"/>
                <a:ea typeface="宋体" panose="02010600030101010101" pitchFamily="2" charset="-122"/>
                <a:cs typeface="宋体" panose="02010600030101010101" pitchFamily="2" charset="-122"/>
              </a:rPr>
              <a:t>材料：纸、笔。</a:t>
            </a:r>
            <a:endParaRPr lang="zh-CN" altLang="en-US" sz="2000" dirty="0">
              <a:latin typeface="宋体" panose="02010600030101010101" pitchFamily="2" charset="-122"/>
              <a:ea typeface="宋体" panose="02010600030101010101" pitchFamily="2" charset="-122"/>
              <a:cs typeface="宋体" panose="02010600030101010101" pitchFamily="2" charset="-122"/>
            </a:endParaRPr>
          </a:p>
        </p:txBody>
      </p:sp>
      <p:pic>
        <p:nvPicPr>
          <p:cNvPr id="2" name="图片 1"/>
          <p:cNvPicPr>
            <a:picLocks noChangeAspect="1"/>
          </p:cNvPicPr>
          <p:nvPr/>
        </p:nvPicPr>
        <p:blipFill>
          <a:blip r:embed="rId1"/>
          <a:stretch>
            <a:fillRect/>
          </a:stretch>
        </p:blipFill>
        <p:spPr>
          <a:xfrm>
            <a:off x="7049135" y="1753235"/>
            <a:ext cx="4631690" cy="3948430"/>
          </a:xfrm>
          <a:prstGeom prst="rect">
            <a:avLst/>
          </a:prstGeom>
        </p:spPr>
      </p:pic>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192"/>
          <p:cNvSpPr>
            <a:spLocks noEditPoints="1"/>
          </p:cNvSpPr>
          <p:nvPr/>
        </p:nvSpPr>
        <p:spPr bwMode="auto">
          <a:xfrm rot="10800000" flipH="1" flipV="1">
            <a:off x="4586232" y="270800"/>
            <a:ext cx="3486633" cy="582290"/>
          </a:xfrm>
          <a:custGeom>
            <a:avLst/>
            <a:gdLst>
              <a:gd name="T0" fmla="*/ 460 w 478"/>
              <a:gd name="T1" fmla="*/ 10 h 77"/>
              <a:gd name="T2" fmla="*/ 130 w 478"/>
              <a:gd name="T3" fmla="*/ 3 h 77"/>
              <a:gd name="T4" fmla="*/ 95 w 478"/>
              <a:gd name="T5" fmla="*/ 2 h 77"/>
              <a:gd name="T6" fmla="*/ 5 w 478"/>
              <a:gd name="T7" fmla="*/ 5 h 77"/>
              <a:gd name="T8" fmla="*/ 0 w 478"/>
              <a:gd name="T9" fmla="*/ 9 h 77"/>
              <a:gd name="T10" fmla="*/ 1 w 478"/>
              <a:gd name="T11" fmla="*/ 17 h 77"/>
              <a:gd name="T12" fmla="*/ 2 w 478"/>
              <a:gd name="T13" fmla="*/ 20 h 77"/>
              <a:gd name="T14" fmla="*/ 2 w 478"/>
              <a:gd name="T15" fmla="*/ 25 h 77"/>
              <a:gd name="T16" fmla="*/ 11 w 478"/>
              <a:gd name="T17" fmla="*/ 26 h 77"/>
              <a:gd name="T18" fmla="*/ 14 w 478"/>
              <a:gd name="T19" fmla="*/ 35 h 77"/>
              <a:gd name="T20" fmla="*/ 12 w 478"/>
              <a:gd name="T21" fmla="*/ 40 h 77"/>
              <a:gd name="T22" fmla="*/ 18 w 478"/>
              <a:gd name="T23" fmla="*/ 41 h 77"/>
              <a:gd name="T24" fmla="*/ 20 w 478"/>
              <a:gd name="T25" fmla="*/ 46 h 77"/>
              <a:gd name="T26" fmla="*/ 16 w 478"/>
              <a:gd name="T27" fmla="*/ 49 h 77"/>
              <a:gd name="T28" fmla="*/ 30 w 478"/>
              <a:gd name="T29" fmla="*/ 59 h 77"/>
              <a:gd name="T30" fmla="*/ 17 w 478"/>
              <a:gd name="T31" fmla="*/ 63 h 77"/>
              <a:gd name="T32" fmla="*/ 161 w 478"/>
              <a:gd name="T33" fmla="*/ 76 h 77"/>
              <a:gd name="T34" fmla="*/ 311 w 478"/>
              <a:gd name="T35" fmla="*/ 74 h 77"/>
              <a:gd name="T36" fmla="*/ 401 w 478"/>
              <a:gd name="T37" fmla="*/ 73 h 77"/>
              <a:gd name="T38" fmla="*/ 368 w 478"/>
              <a:gd name="T39" fmla="*/ 70 h 77"/>
              <a:gd name="T40" fmla="*/ 372 w 478"/>
              <a:gd name="T41" fmla="*/ 68 h 77"/>
              <a:gd name="T42" fmla="*/ 372 w 478"/>
              <a:gd name="T43" fmla="*/ 66 h 77"/>
              <a:gd name="T44" fmla="*/ 412 w 478"/>
              <a:gd name="T45" fmla="*/ 66 h 77"/>
              <a:gd name="T46" fmla="*/ 429 w 478"/>
              <a:gd name="T47" fmla="*/ 66 h 77"/>
              <a:gd name="T48" fmla="*/ 415 w 478"/>
              <a:gd name="T49" fmla="*/ 65 h 77"/>
              <a:gd name="T50" fmla="*/ 393 w 478"/>
              <a:gd name="T51" fmla="*/ 64 h 77"/>
              <a:gd name="T52" fmla="*/ 330 w 478"/>
              <a:gd name="T53" fmla="*/ 63 h 77"/>
              <a:gd name="T54" fmla="*/ 378 w 478"/>
              <a:gd name="T55" fmla="*/ 60 h 77"/>
              <a:gd name="T56" fmla="*/ 406 w 478"/>
              <a:gd name="T57" fmla="*/ 60 h 77"/>
              <a:gd name="T58" fmla="*/ 403 w 478"/>
              <a:gd name="T59" fmla="*/ 59 h 77"/>
              <a:gd name="T60" fmla="*/ 399 w 478"/>
              <a:gd name="T61" fmla="*/ 56 h 77"/>
              <a:gd name="T62" fmla="*/ 381 w 478"/>
              <a:gd name="T63" fmla="*/ 54 h 77"/>
              <a:gd name="T64" fmla="*/ 388 w 478"/>
              <a:gd name="T65" fmla="*/ 54 h 77"/>
              <a:gd name="T66" fmla="*/ 367 w 478"/>
              <a:gd name="T67" fmla="*/ 49 h 77"/>
              <a:gd name="T68" fmla="*/ 383 w 478"/>
              <a:gd name="T69" fmla="*/ 49 h 77"/>
              <a:gd name="T70" fmla="*/ 368 w 478"/>
              <a:gd name="T71" fmla="*/ 46 h 77"/>
              <a:gd name="T72" fmla="*/ 400 w 478"/>
              <a:gd name="T73" fmla="*/ 44 h 77"/>
              <a:gd name="T74" fmla="*/ 408 w 478"/>
              <a:gd name="T75" fmla="*/ 42 h 77"/>
              <a:gd name="T76" fmla="*/ 451 w 478"/>
              <a:gd name="T77" fmla="*/ 42 h 77"/>
              <a:gd name="T78" fmla="*/ 373 w 478"/>
              <a:gd name="T79" fmla="*/ 38 h 77"/>
              <a:gd name="T80" fmla="*/ 435 w 478"/>
              <a:gd name="T81" fmla="*/ 34 h 77"/>
              <a:gd name="T82" fmla="*/ 445 w 478"/>
              <a:gd name="T83" fmla="*/ 31 h 77"/>
              <a:gd name="T84" fmla="*/ 449 w 478"/>
              <a:gd name="T85" fmla="*/ 29 h 77"/>
              <a:gd name="T86" fmla="*/ 464 w 478"/>
              <a:gd name="T87" fmla="*/ 25 h 77"/>
              <a:gd name="T88" fmla="*/ 443 w 478"/>
              <a:gd name="T89" fmla="*/ 20 h 77"/>
              <a:gd name="T90" fmla="*/ 455 w 478"/>
              <a:gd name="T91" fmla="*/ 15 h 77"/>
              <a:gd name="T92" fmla="*/ 22 w 478"/>
              <a:gd name="T93" fmla="*/ 46 h 77"/>
              <a:gd name="T94" fmla="*/ 212 w 478"/>
              <a:gd name="T95" fmla="*/ 74 h 77"/>
              <a:gd name="T96" fmla="*/ 234 w 478"/>
              <a:gd name="T97" fmla="*/ 73 h 77"/>
              <a:gd name="T98" fmla="*/ 367 w 478"/>
              <a:gd name="T99" fmla="*/ 70 h 77"/>
              <a:gd name="T100" fmla="*/ 415 w 478"/>
              <a:gd name="T101" fmla="*/ 11 h 77"/>
              <a:gd name="T102" fmla="*/ 422 w 478"/>
              <a:gd name="T103" fmla="*/ 12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78" h="77">
                <a:moveTo>
                  <a:pt x="478" y="13"/>
                </a:moveTo>
                <a:cubicBezTo>
                  <a:pt x="472" y="13"/>
                  <a:pt x="468" y="13"/>
                  <a:pt x="462" y="12"/>
                </a:cubicBezTo>
                <a:cubicBezTo>
                  <a:pt x="461" y="11"/>
                  <a:pt x="465" y="12"/>
                  <a:pt x="464" y="11"/>
                </a:cubicBezTo>
                <a:cubicBezTo>
                  <a:pt x="434" y="9"/>
                  <a:pt x="403" y="9"/>
                  <a:pt x="373" y="7"/>
                </a:cubicBezTo>
                <a:cubicBezTo>
                  <a:pt x="402" y="6"/>
                  <a:pt x="431" y="10"/>
                  <a:pt x="460" y="10"/>
                </a:cubicBezTo>
                <a:cubicBezTo>
                  <a:pt x="436" y="6"/>
                  <a:pt x="407" y="7"/>
                  <a:pt x="381" y="5"/>
                </a:cubicBezTo>
                <a:cubicBezTo>
                  <a:pt x="288" y="3"/>
                  <a:pt x="288" y="3"/>
                  <a:pt x="288" y="3"/>
                </a:cubicBezTo>
                <a:cubicBezTo>
                  <a:pt x="222" y="3"/>
                  <a:pt x="222" y="3"/>
                  <a:pt x="222" y="3"/>
                </a:cubicBezTo>
                <a:cubicBezTo>
                  <a:pt x="130" y="4"/>
                  <a:pt x="130" y="4"/>
                  <a:pt x="130" y="4"/>
                </a:cubicBezTo>
                <a:cubicBezTo>
                  <a:pt x="130" y="3"/>
                  <a:pt x="130" y="3"/>
                  <a:pt x="130" y="3"/>
                </a:cubicBezTo>
                <a:cubicBezTo>
                  <a:pt x="127" y="2"/>
                  <a:pt x="125" y="3"/>
                  <a:pt x="123" y="3"/>
                </a:cubicBezTo>
                <a:cubicBezTo>
                  <a:pt x="124" y="3"/>
                  <a:pt x="125" y="3"/>
                  <a:pt x="125" y="4"/>
                </a:cubicBezTo>
                <a:cubicBezTo>
                  <a:pt x="122" y="4"/>
                  <a:pt x="118" y="3"/>
                  <a:pt x="115" y="4"/>
                </a:cubicBezTo>
                <a:cubicBezTo>
                  <a:pt x="112" y="3"/>
                  <a:pt x="107" y="4"/>
                  <a:pt x="102" y="3"/>
                </a:cubicBezTo>
                <a:cubicBezTo>
                  <a:pt x="100" y="2"/>
                  <a:pt x="98" y="2"/>
                  <a:pt x="95" y="2"/>
                </a:cubicBezTo>
                <a:cubicBezTo>
                  <a:pt x="70" y="2"/>
                  <a:pt x="50" y="0"/>
                  <a:pt x="24" y="1"/>
                </a:cubicBezTo>
                <a:cubicBezTo>
                  <a:pt x="18" y="2"/>
                  <a:pt x="10" y="1"/>
                  <a:pt x="6" y="4"/>
                </a:cubicBezTo>
                <a:cubicBezTo>
                  <a:pt x="6" y="5"/>
                  <a:pt x="8" y="5"/>
                  <a:pt x="8" y="5"/>
                </a:cubicBezTo>
                <a:cubicBezTo>
                  <a:pt x="7" y="5"/>
                  <a:pt x="6" y="6"/>
                  <a:pt x="5" y="5"/>
                </a:cubicBezTo>
                <a:cubicBezTo>
                  <a:pt x="5" y="5"/>
                  <a:pt x="5" y="5"/>
                  <a:pt x="5" y="5"/>
                </a:cubicBezTo>
                <a:cubicBezTo>
                  <a:pt x="0" y="6"/>
                  <a:pt x="0" y="6"/>
                  <a:pt x="0" y="6"/>
                </a:cubicBezTo>
                <a:cubicBezTo>
                  <a:pt x="2" y="7"/>
                  <a:pt x="2" y="7"/>
                  <a:pt x="2" y="7"/>
                </a:cubicBezTo>
                <a:cubicBezTo>
                  <a:pt x="2" y="7"/>
                  <a:pt x="2" y="7"/>
                  <a:pt x="2" y="7"/>
                </a:cubicBezTo>
                <a:cubicBezTo>
                  <a:pt x="4" y="8"/>
                  <a:pt x="4" y="8"/>
                  <a:pt x="4" y="8"/>
                </a:cubicBezTo>
                <a:cubicBezTo>
                  <a:pt x="3" y="8"/>
                  <a:pt x="1" y="9"/>
                  <a:pt x="0" y="9"/>
                </a:cubicBezTo>
                <a:cubicBezTo>
                  <a:pt x="0" y="11"/>
                  <a:pt x="0" y="13"/>
                  <a:pt x="3" y="13"/>
                </a:cubicBezTo>
                <a:cubicBezTo>
                  <a:pt x="0" y="13"/>
                  <a:pt x="0" y="13"/>
                  <a:pt x="0" y="13"/>
                </a:cubicBezTo>
                <a:cubicBezTo>
                  <a:pt x="0" y="14"/>
                  <a:pt x="0" y="14"/>
                  <a:pt x="0" y="14"/>
                </a:cubicBezTo>
                <a:cubicBezTo>
                  <a:pt x="0" y="15"/>
                  <a:pt x="2" y="15"/>
                  <a:pt x="3" y="15"/>
                </a:cubicBezTo>
                <a:cubicBezTo>
                  <a:pt x="1" y="17"/>
                  <a:pt x="1" y="17"/>
                  <a:pt x="1" y="17"/>
                </a:cubicBezTo>
                <a:cubicBezTo>
                  <a:pt x="2" y="17"/>
                  <a:pt x="2" y="17"/>
                  <a:pt x="2" y="17"/>
                </a:cubicBezTo>
                <a:cubicBezTo>
                  <a:pt x="1" y="18"/>
                  <a:pt x="1" y="18"/>
                  <a:pt x="1" y="18"/>
                </a:cubicBezTo>
                <a:cubicBezTo>
                  <a:pt x="3" y="18"/>
                  <a:pt x="1" y="19"/>
                  <a:pt x="1" y="19"/>
                </a:cubicBezTo>
                <a:cubicBezTo>
                  <a:pt x="4" y="20"/>
                  <a:pt x="4" y="20"/>
                  <a:pt x="4" y="20"/>
                </a:cubicBezTo>
                <a:cubicBezTo>
                  <a:pt x="5" y="21"/>
                  <a:pt x="2" y="20"/>
                  <a:pt x="2" y="20"/>
                </a:cubicBezTo>
                <a:cubicBezTo>
                  <a:pt x="3" y="21"/>
                  <a:pt x="5" y="21"/>
                  <a:pt x="6" y="21"/>
                </a:cubicBezTo>
                <a:cubicBezTo>
                  <a:pt x="5" y="22"/>
                  <a:pt x="3" y="21"/>
                  <a:pt x="1" y="21"/>
                </a:cubicBezTo>
                <a:cubicBezTo>
                  <a:pt x="1" y="22"/>
                  <a:pt x="1" y="22"/>
                  <a:pt x="1" y="22"/>
                </a:cubicBezTo>
                <a:cubicBezTo>
                  <a:pt x="2" y="24"/>
                  <a:pt x="6" y="24"/>
                  <a:pt x="10" y="24"/>
                </a:cubicBezTo>
                <a:cubicBezTo>
                  <a:pt x="7" y="25"/>
                  <a:pt x="5" y="25"/>
                  <a:pt x="2" y="25"/>
                </a:cubicBezTo>
                <a:cubicBezTo>
                  <a:pt x="2" y="26"/>
                  <a:pt x="2" y="26"/>
                  <a:pt x="2" y="26"/>
                </a:cubicBezTo>
                <a:cubicBezTo>
                  <a:pt x="3" y="27"/>
                  <a:pt x="5" y="26"/>
                  <a:pt x="5" y="27"/>
                </a:cubicBezTo>
                <a:cubicBezTo>
                  <a:pt x="10" y="27"/>
                  <a:pt x="10" y="27"/>
                  <a:pt x="10" y="27"/>
                </a:cubicBezTo>
                <a:cubicBezTo>
                  <a:pt x="9" y="27"/>
                  <a:pt x="9" y="27"/>
                  <a:pt x="9" y="27"/>
                </a:cubicBezTo>
                <a:cubicBezTo>
                  <a:pt x="9" y="26"/>
                  <a:pt x="10" y="26"/>
                  <a:pt x="11" y="26"/>
                </a:cubicBezTo>
                <a:cubicBezTo>
                  <a:pt x="15" y="26"/>
                  <a:pt x="12" y="30"/>
                  <a:pt x="14" y="30"/>
                </a:cubicBezTo>
                <a:cubicBezTo>
                  <a:pt x="12" y="32"/>
                  <a:pt x="9" y="30"/>
                  <a:pt x="6" y="31"/>
                </a:cubicBezTo>
                <a:cubicBezTo>
                  <a:pt x="9" y="32"/>
                  <a:pt x="12" y="31"/>
                  <a:pt x="16" y="31"/>
                </a:cubicBezTo>
                <a:cubicBezTo>
                  <a:pt x="17" y="34"/>
                  <a:pt x="17" y="34"/>
                  <a:pt x="17" y="34"/>
                </a:cubicBezTo>
                <a:cubicBezTo>
                  <a:pt x="14" y="35"/>
                  <a:pt x="14" y="35"/>
                  <a:pt x="14" y="35"/>
                </a:cubicBezTo>
                <a:cubicBezTo>
                  <a:pt x="21" y="35"/>
                  <a:pt x="21" y="35"/>
                  <a:pt x="21" y="35"/>
                </a:cubicBezTo>
                <a:cubicBezTo>
                  <a:pt x="22" y="35"/>
                  <a:pt x="23" y="35"/>
                  <a:pt x="23" y="36"/>
                </a:cubicBezTo>
                <a:cubicBezTo>
                  <a:pt x="23" y="37"/>
                  <a:pt x="22" y="37"/>
                  <a:pt x="21" y="37"/>
                </a:cubicBezTo>
                <a:cubicBezTo>
                  <a:pt x="18" y="41"/>
                  <a:pt x="11" y="37"/>
                  <a:pt x="6" y="38"/>
                </a:cubicBezTo>
                <a:cubicBezTo>
                  <a:pt x="7" y="39"/>
                  <a:pt x="10" y="39"/>
                  <a:pt x="12" y="40"/>
                </a:cubicBezTo>
                <a:cubicBezTo>
                  <a:pt x="16" y="39"/>
                  <a:pt x="18" y="38"/>
                  <a:pt x="21" y="39"/>
                </a:cubicBezTo>
                <a:cubicBezTo>
                  <a:pt x="19" y="40"/>
                  <a:pt x="19" y="40"/>
                  <a:pt x="19" y="40"/>
                </a:cubicBezTo>
                <a:cubicBezTo>
                  <a:pt x="20" y="40"/>
                  <a:pt x="20" y="40"/>
                  <a:pt x="20" y="40"/>
                </a:cubicBezTo>
                <a:cubicBezTo>
                  <a:pt x="20" y="40"/>
                  <a:pt x="21" y="40"/>
                  <a:pt x="21" y="41"/>
                </a:cubicBezTo>
                <a:cubicBezTo>
                  <a:pt x="18" y="41"/>
                  <a:pt x="18" y="41"/>
                  <a:pt x="18" y="41"/>
                </a:cubicBezTo>
                <a:cubicBezTo>
                  <a:pt x="19" y="41"/>
                  <a:pt x="19" y="41"/>
                  <a:pt x="19" y="41"/>
                </a:cubicBezTo>
                <a:cubicBezTo>
                  <a:pt x="20" y="41"/>
                  <a:pt x="21" y="42"/>
                  <a:pt x="22" y="41"/>
                </a:cubicBezTo>
                <a:cubicBezTo>
                  <a:pt x="22" y="43"/>
                  <a:pt x="22" y="43"/>
                  <a:pt x="22" y="43"/>
                </a:cubicBezTo>
                <a:cubicBezTo>
                  <a:pt x="20" y="44"/>
                  <a:pt x="22" y="46"/>
                  <a:pt x="19" y="46"/>
                </a:cubicBezTo>
                <a:cubicBezTo>
                  <a:pt x="20" y="46"/>
                  <a:pt x="20" y="46"/>
                  <a:pt x="20" y="46"/>
                </a:cubicBezTo>
                <a:cubicBezTo>
                  <a:pt x="16" y="47"/>
                  <a:pt x="12" y="44"/>
                  <a:pt x="9" y="46"/>
                </a:cubicBezTo>
                <a:cubicBezTo>
                  <a:pt x="13" y="47"/>
                  <a:pt x="19" y="46"/>
                  <a:pt x="23" y="48"/>
                </a:cubicBezTo>
                <a:cubicBezTo>
                  <a:pt x="22" y="49"/>
                  <a:pt x="22" y="49"/>
                  <a:pt x="22" y="49"/>
                </a:cubicBezTo>
                <a:cubicBezTo>
                  <a:pt x="21" y="48"/>
                  <a:pt x="21" y="48"/>
                  <a:pt x="21" y="48"/>
                </a:cubicBezTo>
                <a:cubicBezTo>
                  <a:pt x="19" y="48"/>
                  <a:pt x="17" y="49"/>
                  <a:pt x="16" y="49"/>
                </a:cubicBezTo>
                <a:cubicBezTo>
                  <a:pt x="17" y="49"/>
                  <a:pt x="19" y="49"/>
                  <a:pt x="20" y="49"/>
                </a:cubicBezTo>
                <a:cubicBezTo>
                  <a:pt x="22" y="50"/>
                  <a:pt x="25" y="51"/>
                  <a:pt x="24" y="53"/>
                </a:cubicBezTo>
                <a:cubicBezTo>
                  <a:pt x="19" y="53"/>
                  <a:pt x="19" y="53"/>
                  <a:pt x="19" y="53"/>
                </a:cubicBezTo>
                <a:cubicBezTo>
                  <a:pt x="26" y="55"/>
                  <a:pt x="26" y="55"/>
                  <a:pt x="26" y="55"/>
                </a:cubicBezTo>
                <a:cubicBezTo>
                  <a:pt x="25" y="57"/>
                  <a:pt x="29" y="58"/>
                  <a:pt x="30" y="59"/>
                </a:cubicBezTo>
                <a:cubicBezTo>
                  <a:pt x="29" y="60"/>
                  <a:pt x="27" y="59"/>
                  <a:pt x="26" y="60"/>
                </a:cubicBezTo>
                <a:cubicBezTo>
                  <a:pt x="22" y="61"/>
                  <a:pt x="28" y="62"/>
                  <a:pt x="26" y="64"/>
                </a:cubicBezTo>
                <a:cubicBezTo>
                  <a:pt x="27" y="64"/>
                  <a:pt x="29" y="64"/>
                  <a:pt x="30" y="65"/>
                </a:cubicBezTo>
                <a:cubicBezTo>
                  <a:pt x="30" y="65"/>
                  <a:pt x="29" y="66"/>
                  <a:pt x="29" y="66"/>
                </a:cubicBezTo>
                <a:cubicBezTo>
                  <a:pt x="25" y="64"/>
                  <a:pt x="21" y="63"/>
                  <a:pt x="17" y="63"/>
                </a:cubicBezTo>
                <a:cubicBezTo>
                  <a:pt x="22" y="66"/>
                  <a:pt x="22" y="66"/>
                  <a:pt x="22" y="66"/>
                </a:cubicBezTo>
                <a:cubicBezTo>
                  <a:pt x="30" y="66"/>
                  <a:pt x="36" y="70"/>
                  <a:pt x="44" y="70"/>
                </a:cubicBezTo>
                <a:cubicBezTo>
                  <a:pt x="51" y="73"/>
                  <a:pt x="61" y="73"/>
                  <a:pt x="70" y="75"/>
                </a:cubicBezTo>
                <a:cubicBezTo>
                  <a:pt x="82" y="75"/>
                  <a:pt x="93" y="77"/>
                  <a:pt x="104" y="77"/>
                </a:cubicBezTo>
                <a:cubicBezTo>
                  <a:pt x="123" y="76"/>
                  <a:pt x="142" y="76"/>
                  <a:pt x="161" y="76"/>
                </a:cubicBezTo>
                <a:cubicBezTo>
                  <a:pt x="258" y="76"/>
                  <a:pt x="258" y="76"/>
                  <a:pt x="258" y="76"/>
                </a:cubicBezTo>
                <a:cubicBezTo>
                  <a:pt x="286" y="75"/>
                  <a:pt x="315" y="77"/>
                  <a:pt x="341" y="75"/>
                </a:cubicBezTo>
                <a:cubicBezTo>
                  <a:pt x="336" y="75"/>
                  <a:pt x="331" y="74"/>
                  <a:pt x="326" y="75"/>
                </a:cubicBezTo>
                <a:cubicBezTo>
                  <a:pt x="323" y="75"/>
                  <a:pt x="321" y="74"/>
                  <a:pt x="319" y="75"/>
                </a:cubicBezTo>
                <a:cubicBezTo>
                  <a:pt x="316" y="75"/>
                  <a:pt x="313" y="75"/>
                  <a:pt x="311" y="74"/>
                </a:cubicBezTo>
                <a:cubicBezTo>
                  <a:pt x="280" y="74"/>
                  <a:pt x="280" y="74"/>
                  <a:pt x="280" y="74"/>
                </a:cubicBezTo>
                <a:cubicBezTo>
                  <a:pt x="279" y="74"/>
                  <a:pt x="279" y="74"/>
                  <a:pt x="279" y="74"/>
                </a:cubicBezTo>
                <a:cubicBezTo>
                  <a:pt x="276" y="74"/>
                  <a:pt x="272" y="75"/>
                  <a:pt x="270" y="74"/>
                </a:cubicBezTo>
                <a:cubicBezTo>
                  <a:pt x="271" y="73"/>
                  <a:pt x="271" y="73"/>
                  <a:pt x="271" y="73"/>
                </a:cubicBezTo>
                <a:cubicBezTo>
                  <a:pt x="401" y="73"/>
                  <a:pt x="401" y="73"/>
                  <a:pt x="401" y="73"/>
                </a:cubicBezTo>
                <a:cubicBezTo>
                  <a:pt x="415" y="72"/>
                  <a:pt x="415" y="72"/>
                  <a:pt x="415" y="72"/>
                </a:cubicBezTo>
                <a:cubicBezTo>
                  <a:pt x="384" y="72"/>
                  <a:pt x="352" y="72"/>
                  <a:pt x="320" y="71"/>
                </a:cubicBezTo>
                <a:cubicBezTo>
                  <a:pt x="309" y="71"/>
                  <a:pt x="297" y="72"/>
                  <a:pt x="286" y="70"/>
                </a:cubicBezTo>
                <a:cubicBezTo>
                  <a:pt x="312" y="70"/>
                  <a:pt x="341" y="71"/>
                  <a:pt x="368" y="70"/>
                </a:cubicBezTo>
                <a:cubicBezTo>
                  <a:pt x="368" y="70"/>
                  <a:pt x="368" y="70"/>
                  <a:pt x="368" y="70"/>
                </a:cubicBezTo>
                <a:cubicBezTo>
                  <a:pt x="369" y="69"/>
                  <a:pt x="369" y="69"/>
                  <a:pt x="369" y="69"/>
                </a:cubicBezTo>
                <a:cubicBezTo>
                  <a:pt x="370" y="70"/>
                  <a:pt x="371" y="69"/>
                  <a:pt x="372" y="69"/>
                </a:cubicBezTo>
                <a:cubicBezTo>
                  <a:pt x="376" y="69"/>
                  <a:pt x="383" y="71"/>
                  <a:pt x="387" y="69"/>
                </a:cubicBezTo>
                <a:cubicBezTo>
                  <a:pt x="373" y="68"/>
                  <a:pt x="373" y="68"/>
                  <a:pt x="373" y="68"/>
                </a:cubicBezTo>
                <a:cubicBezTo>
                  <a:pt x="372" y="68"/>
                  <a:pt x="372" y="68"/>
                  <a:pt x="372" y="68"/>
                </a:cubicBezTo>
                <a:cubicBezTo>
                  <a:pt x="374" y="67"/>
                  <a:pt x="374" y="67"/>
                  <a:pt x="374" y="67"/>
                </a:cubicBezTo>
                <a:cubicBezTo>
                  <a:pt x="371" y="67"/>
                  <a:pt x="371" y="67"/>
                  <a:pt x="371" y="67"/>
                </a:cubicBezTo>
                <a:cubicBezTo>
                  <a:pt x="371" y="67"/>
                  <a:pt x="370" y="67"/>
                  <a:pt x="370" y="66"/>
                </a:cubicBezTo>
                <a:cubicBezTo>
                  <a:pt x="371" y="66"/>
                  <a:pt x="373" y="65"/>
                  <a:pt x="374" y="66"/>
                </a:cubicBezTo>
                <a:cubicBezTo>
                  <a:pt x="374" y="66"/>
                  <a:pt x="372" y="66"/>
                  <a:pt x="372" y="66"/>
                </a:cubicBezTo>
                <a:cubicBezTo>
                  <a:pt x="378" y="66"/>
                  <a:pt x="387" y="67"/>
                  <a:pt x="395" y="67"/>
                </a:cubicBezTo>
                <a:cubicBezTo>
                  <a:pt x="394" y="67"/>
                  <a:pt x="394" y="67"/>
                  <a:pt x="394" y="67"/>
                </a:cubicBezTo>
                <a:cubicBezTo>
                  <a:pt x="398" y="68"/>
                  <a:pt x="405" y="68"/>
                  <a:pt x="408" y="67"/>
                </a:cubicBezTo>
                <a:cubicBezTo>
                  <a:pt x="410" y="66"/>
                  <a:pt x="410" y="67"/>
                  <a:pt x="410" y="67"/>
                </a:cubicBezTo>
                <a:cubicBezTo>
                  <a:pt x="412" y="68"/>
                  <a:pt x="411" y="67"/>
                  <a:pt x="412" y="66"/>
                </a:cubicBezTo>
                <a:cubicBezTo>
                  <a:pt x="429" y="66"/>
                  <a:pt x="429" y="66"/>
                  <a:pt x="429" y="66"/>
                </a:cubicBezTo>
                <a:cubicBezTo>
                  <a:pt x="429" y="67"/>
                  <a:pt x="429" y="67"/>
                  <a:pt x="429" y="67"/>
                </a:cubicBezTo>
                <a:cubicBezTo>
                  <a:pt x="424" y="67"/>
                  <a:pt x="419" y="67"/>
                  <a:pt x="414" y="67"/>
                </a:cubicBezTo>
                <a:cubicBezTo>
                  <a:pt x="421" y="68"/>
                  <a:pt x="431" y="68"/>
                  <a:pt x="436" y="67"/>
                </a:cubicBezTo>
                <a:cubicBezTo>
                  <a:pt x="434" y="67"/>
                  <a:pt x="431" y="67"/>
                  <a:pt x="429" y="66"/>
                </a:cubicBezTo>
                <a:cubicBezTo>
                  <a:pt x="440" y="66"/>
                  <a:pt x="453" y="66"/>
                  <a:pt x="465" y="66"/>
                </a:cubicBezTo>
                <a:cubicBezTo>
                  <a:pt x="463" y="65"/>
                  <a:pt x="459" y="66"/>
                  <a:pt x="456" y="65"/>
                </a:cubicBezTo>
                <a:cubicBezTo>
                  <a:pt x="457" y="65"/>
                  <a:pt x="457" y="65"/>
                  <a:pt x="457" y="65"/>
                </a:cubicBezTo>
                <a:cubicBezTo>
                  <a:pt x="455" y="66"/>
                  <a:pt x="453" y="64"/>
                  <a:pt x="451" y="65"/>
                </a:cubicBezTo>
                <a:cubicBezTo>
                  <a:pt x="441" y="65"/>
                  <a:pt x="428" y="65"/>
                  <a:pt x="415" y="65"/>
                </a:cubicBezTo>
                <a:cubicBezTo>
                  <a:pt x="414" y="64"/>
                  <a:pt x="414" y="64"/>
                  <a:pt x="414" y="64"/>
                </a:cubicBezTo>
                <a:cubicBezTo>
                  <a:pt x="413" y="64"/>
                  <a:pt x="413" y="65"/>
                  <a:pt x="411" y="65"/>
                </a:cubicBezTo>
                <a:cubicBezTo>
                  <a:pt x="410" y="63"/>
                  <a:pt x="409" y="66"/>
                  <a:pt x="407" y="64"/>
                </a:cubicBezTo>
                <a:cubicBezTo>
                  <a:pt x="407" y="64"/>
                  <a:pt x="407" y="64"/>
                  <a:pt x="407" y="64"/>
                </a:cubicBezTo>
                <a:cubicBezTo>
                  <a:pt x="403" y="65"/>
                  <a:pt x="397" y="65"/>
                  <a:pt x="393" y="64"/>
                </a:cubicBezTo>
                <a:cubicBezTo>
                  <a:pt x="373" y="64"/>
                  <a:pt x="373" y="64"/>
                  <a:pt x="373" y="64"/>
                </a:cubicBezTo>
                <a:cubicBezTo>
                  <a:pt x="371" y="65"/>
                  <a:pt x="367" y="65"/>
                  <a:pt x="365" y="64"/>
                </a:cubicBezTo>
                <a:cubicBezTo>
                  <a:pt x="367" y="64"/>
                  <a:pt x="367" y="64"/>
                  <a:pt x="367" y="64"/>
                </a:cubicBezTo>
                <a:cubicBezTo>
                  <a:pt x="363" y="64"/>
                  <a:pt x="359" y="63"/>
                  <a:pt x="356" y="64"/>
                </a:cubicBezTo>
                <a:cubicBezTo>
                  <a:pt x="347" y="64"/>
                  <a:pt x="338" y="65"/>
                  <a:pt x="330" y="63"/>
                </a:cubicBezTo>
                <a:cubicBezTo>
                  <a:pt x="344" y="62"/>
                  <a:pt x="354" y="64"/>
                  <a:pt x="368" y="62"/>
                </a:cubicBezTo>
                <a:cubicBezTo>
                  <a:pt x="335" y="62"/>
                  <a:pt x="335" y="62"/>
                  <a:pt x="335" y="62"/>
                </a:cubicBezTo>
                <a:cubicBezTo>
                  <a:pt x="345" y="61"/>
                  <a:pt x="357" y="61"/>
                  <a:pt x="368" y="61"/>
                </a:cubicBezTo>
                <a:cubicBezTo>
                  <a:pt x="369" y="61"/>
                  <a:pt x="369" y="60"/>
                  <a:pt x="370" y="61"/>
                </a:cubicBezTo>
                <a:cubicBezTo>
                  <a:pt x="371" y="59"/>
                  <a:pt x="375" y="60"/>
                  <a:pt x="378" y="60"/>
                </a:cubicBezTo>
                <a:cubicBezTo>
                  <a:pt x="375" y="61"/>
                  <a:pt x="375" y="61"/>
                  <a:pt x="375" y="61"/>
                </a:cubicBezTo>
                <a:cubicBezTo>
                  <a:pt x="382" y="61"/>
                  <a:pt x="391" y="61"/>
                  <a:pt x="399" y="61"/>
                </a:cubicBezTo>
                <a:cubicBezTo>
                  <a:pt x="400" y="60"/>
                  <a:pt x="400" y="60"/>
                  <a:pt x="400" y="60"/>
                </a:cubicBezTo>
                <a:cubicBezTo>
                  <a:pt x="402" y="59"/>
                  <a:pt x="404" y="61"/>
                  <a:pt x="406" y="60"/>
                </a:cubicBezTo>
                <a:cubicBezTo>
                  <a:pt x="406" y="60"/>
                  <a:pt x="406" y="60"/>
                  <a:pt x="406" y="60"/>
                </a:cubicBezTo>
                <a:cubicBezTo>
                  <a:pt x="426" y="61"/>
                  <a:pt x="450" y="60"/>
                  <a:pt x="471" y="60"/>
                </a:cubicBezTo>
                <a:cubicBezTo>
                  <a:pt x="453" y="59"/>
                  <a:pt x="433" y="59"/>
                  <a:pt x="415" y="59"/>
                </a:cubicBezTo>
                <a:cubicBezTo>
                  <a:pt x="415" y="59"/>
                  <a:pt x="415" y="59"/>
                  <a:pt x="415" y="59"/>
                </a:cubicBezTo>
                <a:cubicBezTo>
                  <a:pt x="414" y="59"/>
                  <a:pt x="414" y="59"/>
                  <a:pt x="414" y="59"/>
                </a:cubicBezTo>
                <a:cubicBezTo>
                  <a:pt x="410" y="57"/>
                  <a:pt x="407" y="61"/>
                  <a:pt x="403" y="59"/>
                </a:cubicBezTo>
                <a:cubicBezTo>
                  <a:pt x="396" y="61"/>
                  <a:pt x="390" y="57"/>
                  <a:pt x="383" y="59"/>
                </a:cubicBezTo>
                <a:cubicBezTo>
                  <a:pt x="381" y="58"/>
                  <a:pt x="381" y="58"/>
                  <a:pt x="381" y="58"/>
                </a:cubicBezTo>
                <a:cubicBezTo>
                  <a:pt x="393" y="57"/>
                  <a:pt x="403" y="59"/>
                  <a:pt x="414" y="58"/>
                </a:cubicBezTo>
                <a:cubicBezTo>
                  <a:pt x="404" y="57"/>
                  <a:pt x="404" y="57"/>
                  <a:pt x="404" y="57"/>
                </a:cubicBezTo>
                <a:cubicBezTo>
                  <a:pt x="403" y="57"/>
                  <a:pt x="399" y="58"/>
                  <a:pt x="399" y="56"/>
                </a:cubicBezTo>
                <a:cubicBezTo>
                  <a:pt x="381" y="55"/>
                  <a:pt x="381" y="55"/>
                  <a:pt x="381" y="55"/>
                </a:cubicBezTo>
                <a:cubicBezTo>
                  <a:pt x="380" y="55"/>
                  <a:pt x="379" y="55"/>
                  <a:pt x="379" y="54"/>
                </a:cubicBezTo>
                <a:cubicBezTo>
                  <a:pt x="380" y="54"/>
                  <a:pt x="381" y="54"/>
                  <a:pt x="382" y="54"/>
                </a:cubicBezTo>
                <a:cubicBezTo>
                  <a:pt x="382" y="54"/>
                  <a:pt x="382" y="54"/>
                  <a:pt x="382" y="54"/>
                </a:cubicBezTo>
                <a:cubicBezTo>
                  <a:pt x="382" y="54"/>
                  <a:pt x="381" y="54"/>
                  <a:pt x="381" y="54"/>
                </a:cubicBezTo>
                <a:cubicBezTo>
                  <a:pt x="383" y="54"/>
                  <a:pt x="383" y="54"/>
                  <a:pt x="383" y="54"/>
                </a:cubicBezTo>
                <a:cubicBezTo>
                  <a:pt x="383" y="54"/>
                  <a:pt x="383" y="54"/>
                  <a:pt x="382" y="54"/>
                </a:cubicBezTo>
                <a:cubicBezTo>
                  <a:pt x="383" y="54"/>
                  <a:pt x="383" y="54"/>
                  <a:pt x="383" y="54"/>
                </a:cubicBezTo>
                <a:cubicBezTo>
                  <a:pt x="384" y="54"/>
                  <a:pt x="387" y="53"/>
                  <a:pt x="388" y="54"/>
                </a:cubicBezTo>
                <a:cubicBezTo>
                  <a:pt x="388" y="54"/>
                  <a:pt x="388" y="54"/>
                  <a:pt x="388" y="54"/>
                </a:cubicBezTo>
                <a:cubicBezTo>
                  <a:pt x="426" y="54"/>
                  <a:pt x="426" y="54"/>
                  <a:pt x="426" y="54"/>
                </a:cubicBezTo>
                <a:cubicBezTo>
                  <a:pt x="425" y="53"/>
                  <a:pt x="425" y="53"/>
                  <a:pt x="425" y="53"/>
                </a:cubicBezTo>
                <a:cubicBezTo>
                  <a:pt x="407" y="52"/>
                  <a:pt x="386" y="52"/>
                  <a:pt x="368" y="51"/>
                </a:cubicBezTo>
                <a:cubicBezTo>
                  <a:pt x="366" y="51"/>
                  <a:pt x="360" y="51"/>
                  <a:pt x="362" y="49"/>
                </a:cubicBezTo>
                <a:cubicBezTo>
                  <a:pt x="364" y="50"/>
                  <a:pt x="365" y="48"/>
                  <a:pt x="367" y="49"/>
                </a:cubicBezTo>
                <a:cubicBezTo>
                  <a:pt x="366" y="49"/>
                  <a:pt x="366" y="49"/>
                  <a:pt x="366" y="49"/>
                </a:cubicBezTo>
                <a:cubicBezTo>
                  <a:pt x="367" y="49"/>
                  <a:pt x="367" y="49"/>
                  <a:pt x="367" y="49"/>
                </a:cubicBezTo>
                <a:cubicBezTo>
                  <a:pt x="367" y="49"/>
                  <a:pt x="367" y="49"/>
                  <a:pt x="367" y="49"/>
                </a:cubicBezTo>
                <a:cubicBezTo>
                  <a:pt x="368" y="49"/>
                  <a:pt x="368" y="49"/>
                  <a:pt x="368" y="49"/>
                </a:cubicBezTo>
                <a:cubicBezTo>
                  <a:pt x="383" y="49"/>
                  <a:pt x="383" y="49"/>
                  <a:pt x="383" y="49"/>
                </a:cubicBezTo>
                <a:cubicBezTo>
                  <a:pt x="387" y="48"/>
                  <a:pt x="387" y="48"/>
                  <a:pt x="387" y="48"/>
                </a:cubicBezTo>
                <a:cubicBezTo>
                  <a:pt x="381" y="48"/>
                  <a:pt x="375" y="48"/>
                  <a:pt x="369" y="48"/>
                </a:cubicBezTo>
                <a:cubicBezTo>
                  <a:pt x="368" y="47"/>
                  <a:pt x="368" y="47"/>
                  <a:pt x="368" y="47"/>
                </a:cubicBezTo>
                <a:cubicBezTo>
                  <a:pt x="372" y="46"/>
                  <a:pt x="378" y="47"/>
                  <a:pt x="381" y="46"/>
                </a:cubicBezTo>
                <a:cubicBezTo>
                  <a:pt x="376" y="45"/>
                  <a:pt x="373" y="46"/>
                  <a:pt x="368" y="46"/>
                </a:cubicBezTo>
                <a:cubicBezTo>
                  <a:pt x="368" y="45"/>
                  <a:pt x="368" y="45"/>
                  <a:pt x="368" y="45"/>
                </a:cubicBezTo>
                <a:cubicBezTo>
                  <a:pt x="368" y="45"/>
                  <a:pt x="369" y="45"/>
                  <a:pt x="370" y="45"/>
                </a:cubicBezTo>
                <a:cubicBezTo>
                  <a:pt x="372" y="43"/>
                  <a:pt x="375" y="44"/>
                  <a:pt x="378" y="44"/>
                </a:cubicBezTo>
                <a:cubicBezTo>
                  <a:pt x="382" y="44"/>
                  <a:pt x="385" y="44"/>
                  <a:pt x="388" y="44"/>
                </a:cubicBezTo>
                <a:cubicBezTo>
                  <a:pt x="391" y="43"/>
                  <a:pt x="397" y="44"/>
                  <a:pt x="400" y="44"/>
                </a:cubicBezTo>
                <a:cubicBezTo>
                  <a:pt x="400" y="44"/>
                  <a:pt x="399" y="44"/>
                  <a:pt x="399" y="44"/>
                </a:cubicBezTo>
                <a:cubicBezTo>
                  <a:pt x="400" y="43"/>
                  <a:pt x="400" y="42"/>
                  <a:pt x="402" y="42"/>
                </a:cubicBezTo>
                <a:cubicBezTo>
                  <a:pt x="403" y="42"/>
                  <a:pt x="404" y="42"/>
                  <a:pt x="404" y="43"/>
                </a:cubicBezTo>
                <a:cubicBezTo>
                  <a:pt x="405" y="43"/>
                  <a:pt x="407" y="43"/>
                  <a:pt x="408" y="43"/>
                </a:cubicBezTo>
                <a:cubicBezTo>
                  <a:pt x="408" y="42"/>
                  <a:pt x="408" y="42"/>
                  <a:pt x="408" y="42"/>
                </a:cubicBezTo>
                <a:cubicBezTo>
                  <a:pt x="409" y="43"/>
                  <a:pt x="411" y="42"/>
                  <a:pt x="412" y="43"/>
                </a:cubicBezTo>
                <a:cubicBezTo>
                  <a:pt x="412" y="43"/>
                  <a:pt x="412" y="43"/>
                  <a:pt x="412" y="43"/>
                </a:cubicBezTo>
                <a:cubicBezTo>
                  <a:pt x="419" y="43"/>
                  <a:pt x="428" y="44"/>
                  <a:pt x="435" y="43"/>
                </a:cubicBezTo>
                <a:cubicBezTo>
                  <a:pt x="437" y="43"/>
                  <a:pt x="445" y="43"/>
                  <a:pt x="450" y="43"/>
                </a:cubicBezTo>
                <a:cubicBezTo>
                  <a:pt x="451" y="42"/>
                  <a:pt x="451" y="42"/>
                  <a:pt x="451" y="42"/>
                </a:cubicBezTo>
                <a:cubicBezTo>
                  <a:pt x="435" y="42"/>
                  <a:pt x="435" y="42"/>
                  <a:pt x="435" y="42"/>
                </a:cubicBezTo>
                <a:cubicBezTo>
                  <a:pt x="434" y="42"/>
                  <a:pt x="434" y="42"/>
                  <a:pt x="434" y="42"/>
                </a:cubicBezTo>
                <a:cubicBezTo>
                  <a:pt x="424" y="42"/>
                  <a:pt x="424" y="42"/>
                  <a:pt x="424" y="42"/>
                </a:cubicBezTo>
                <a:cubicBezTo>
                  <a:pt x="414" y="40"/>
                  <a:pt x="402" y="40"/>
                  <a:pt x="391" y="40"/>
                </a:cubicBezTo>
                <a:cubicBezTo>
                  <a:pt x="385" y="39"/>
                  <a:pt x="379" y="39"/>
                  <a:pt x="373" y="38"/>
                </a:cubicBezTo>
                <a:cubicBezTo>
                  <a:pt x="380" y="36"/>
                  <a:pt x="388" y="37"/>
                  <a:pt x="396" y="36"/>
                </a:cubicBezTo>
                <a:cubicBezTo>
                  <a:pt x="390" y="35"/>
                  <a:pt x="382" y="36"/>
                  <a:pt x="376" y="35"/>
                </a:cubicBezTo>
                <a:cubicBezTo>
                  <a:pt x="402" y="35"/>
                  <a:pt x="431" y="37"/>
                  <a:pt x="459" y="36"/>
                </a:cubicBezTo>
                <a:cubicBezTo>
                  <a:pt x="460" y="35"/>
                  <a:pt x="460" y="35"/>
                  <a:pt x="460" y="35"/>
                </a:cubicBezTo>
                <a:cubicBezTo>
                  <a:pt x="452" y="34"/>
                  <a:pt x="443" y="35"/>
                  <a:pt x="435" y="34"/>
                </a:cubicBezTo>
                <a:cubicBezTo>
                  <a:pt x="435" y="33"/>
                  <a:pt x="435" y="33"/>
                  <a:pt x="435" y="33"/>
                </a:cubicBezTo>
                <a:cubicBezTo>
                  <a:pt x="445" y="33"/>
                  <a:pt x="445" y="33"/>
                  <a:pt x="445" y="33"/>
                </a:cubicBezTo>
                <a:cubicBezTo>
                  <a:pt x="429" y="32"/>
                  <a:pt x="414" y="31"/>
                  <a:pt x="397" y="32"/>
                </a:cubicBezTo>
                <a:cubicBezTo>
                  <a:pt x="395" y="31"/>
                  <a:pt x="393" y="31"/>
                  <a:pt x="391" y="30"/>
                </a:cubicBezTo>
                <a:cubicBezTo>
                  <a:pt x="410" y="30"/>
                  <a:pt x="428" y="32"/>
                  <a:pt x="445" y="31"/>
                </a:cubicBezTo>
                <a:cubicBezTo>
                  <a:pt x="439" y="31"/>
                  <a:pt x="434" y="30"/>
                  <a:pt x="428" y="30"/>
                </a:cubicBezTo>
                <a:cubicBezTo>
                  <a:pt x="426" y="30"/>
                  <a:pt x="426" y="30"/>
                  <a:pt x="426" y="30"/>
                </a:cubicBezTo>
                <a:cubicBezTo>
                  <a:pt x="428" y="29"/>
                  <a:pt x="428" y="29"/>
                  <a:pt x="428" y="29"/>
                </a:cubicBezTo>
                <a:cubicBezTo>
                  <a:pt x="449" y="29"/>
                  <a:pt x="449" y="29"/>
                  <a:pt x="449" y="29"/>
                </a:cubicBezTo>
                <a:cubicBezTo>
                  <a:pt x="449" y="29"/>
                  <a:pt x="449" y="29"/>
                  <a:pt x="449" y="29"/>
                </a:cubicBezTo>
                <a:cubicBezTo>
                  <a:pt x="432" y="28"/>
                  <a:pt x="415" y="28"/>
                  <a:pt x="398" y="27"/>
                </a:cubicBezTo>
                <a:cubicBezTo>
                  <a:pt x="399" y="26"/>
                  <a:pt x="399" y="26"/>
                  <a:pt x="399" y="26"/>
                </a:cubicBezTo>
                <a:cubicBezTo>
                  <a:pt x="417" y="24"/>
                  <a:pt x="432" y="30"/>
                  <a:pt x="449" y="27"/>
                </a:cubicBezTo>
                <a:cubicBezTo>
                  <a:pt x="444" y="26"/>
                  <a:pt x="440" y="27"/>
                  <a:pt x="436" y="26"/>
                </a:cubicBezTo>
                <a:cubicBezTo>
                  <a:pt x="445" y="26"/>
                  <a:pt x="455" y="25"/>
                  <a:pt x="464" y="25"/>
                </a:cubicBezTo>
                <a:cubicBezTo>
                  <a:pt x="463" y="23"/>
                  <a:pt x="471" y="25"/>
                  <a:pt x="474" y="23"/>
                </a:cubicBezTo>
                <a:cubicBezTo>
                  <a:pt x="461" y="23"/>
                  <a:pt x="447" y="23"/>
                  <a:pt x="435" y="22"/>
                </a:cubicBezTo>
                <a:cubicBezTo>
                  <a:pt x="438" y="21"/>
                  <a:pt x="441" y="21"/>
                  <a:pt x="444" y="21"/>
                </a:cubicBezTo>
                <a:cubicBezTo>
                  <a:pt x="443" y="21"/>
                  <a:pt x="443" y="21"/>
                  <a:pt x="443" y="20"/>
                </a:cubicBezTo>
                <a:cubicBezTo>
                  <a:pt x="443" y="20"/>
                  <a:pt x="443" y="20"/>
                  <a:pt x="443" y="20"/>
                </a:cubicBezTo>
                <a:cubicBezTo>
                  <a:pt x="452" y="20"/>
                  <a:pt x="460" y="21"/>
                  <a:pt x="468" y="19"/>
                </a:cubicBezTo>
                <a:cubicBezTo>
                  <a:pt x="464" y="19"/>
                  <a:pt x="460" y="19"/>
                  <a:pt x="457" y="18"/>
                </a:cubicBezTo>
                <a:cubicBezTo>
                  <a:pt x="457" y="18"/>
                  <a:pt x="458" y="17"/>
                  <a:pt x="458" y="17"/>
                </a:cubicBezTo>
                <a:cubicBezTo>
                  <a:pt x="457" y="17"/>
                  <a:pt x="455" y="17"/>
                  <a:pt x="454" y="16"/>
                </a:cubicBezTo>
                <a:cubicBezTo>
                  <a:pt x="455" y="15"/>
                  <a:pt x="455" y="15"/>
                  <a:pt x="455" y="15"/>
                </a:cubicBezTo>
                <a:cubicBezTo>
                  <a:pt x="459" y="17"/>
                  <a:pt x="463" y="15"/>
                  <a:pt x="467" y="15"/>
                </a:cubicBezTo>
                <a:cubicBezTo>
                  <a:pt x="446" y="13"/>
                  <a:pt x="446" y="13"/>
                  <a:pt x="446" y="13"/>
                </a:cubicBezTo>
                <a:cubicBezTo>
                  <a:pt x="457" y="13"/>
                  <a:pt x="467" y="13"/>
                  <a:pt x="478" y="13"/>
                </a:cubicBezTo>
                <a:close/>
                <a:moveTo>
                  <a:pt x="20" y="46"/>
                </a:moveTo>
                <a:cubicBezTo>
                  <a:pt x="22" y="46"/>
                  <a:pt x="22" y="46"/>
                  <a:pt x="22" y="46"/>
                </a:cubicBezTo>
                <a:cubicBezTo>
                  <a:pt x="22" y="46"/>
                  <a:pt x="22" y="46"/>
                  <a:pt x="22" y="46"/>
                </a:cubicBezTo>
                <a:lnTo>
                  <a:pt x="20" y="46"/>
                </a:lnTo>
                <a:close/>
                <a:moveTo>
                  <a:pt x="224" y="74"/>
                </a:moveTo>
                <a:cubicBezTo>
                  <a:pt x="214" y="74"/>
                  <a:pt x="214" y="74"/>
                  <a:pt x="214" y="74"/>
                </a:cubicBezTo>
                <a:cubicBezTo>
                  <a:pt x="213" y="74"/>
                  <a:pt x="213" y="74"/>
                  <a:pt x="212" y="74"/>
                </a:cubicBezTo>
                <a:cubicBezTo>
                  <a:pt x="214" y="74"/>
                  <a:pt x="214" y="74"/>
                  <a:pt x="214" y="74"/>
                </a:cubicBezTo>
                <a:cubicBezTo>
                  <a:pt x="216" y="74"/>
                  <a:pt x="217" y="73"/>
                  <a:pt x="218" y="73"/>
                </a:cubicBezTo>
                <a:cubicBezTo>
                  <a:pt x="234" y="73"/>
                  <a:pt x="234" y="73"/>
                  <a:pt x="234" y="73"/>
                </a:cubicBezTo>
                <a:cubicBezTo>
                  <a:pt x="234" y="73"/>
                  <a:pt x="234" y="73"/>
                  <a:pt x="235" y="73"/>
                </a:cubicBezTo>
                <a:cubicBezTo>
                  <a:pt x="234" y="73"/>
                  <a:pt x="234" y="73"/>
                  <a:pt x="234" y="73"/>
                </a:cubicBezTo>
                <a:cubicBezTo>
                  <a:pt x="230" y="73"/>
                  <a:pt x="227" y="73"/>
                  <a:pt x="224" y="74"/>
                </a:cubicBezTo>
                <a:close/>
                <a:moveTo>
                  <a:pt x="380" y="69"/>
                </a:moveTo>
                <a:cubicBezTo>
                  <a:pt x="379" y="69"/>
                  <a:pt x="378" y="69"/>
                  <a:pt x="377" y="69"/>
                </a:cubicBezTo>
                <a:cubicBezTo>
                  <a:pt x="377" y="69"/>
                  <a:pt x="379" y="69"/>
                  <a:pt x="380" y="69"/>
                </a:cubicBezTo>
                <a:close/>
                <a:moveTo>
                  <a:pt x="367" y="70"/>
                </a:moveTo>
                <a:cubicBezTo>
                  <a:pt x="364" y="70"/>
                  <a:pt x="364" y="70"/>
                  <a:pt x="364" y="70"/>
                </a:cubicBezTo>
                <a:cubicBezTo>
                  <a:pt x="364" y="70"/>
                  <a:pt x="364" y="70"/>
                  <a:pt x="364" y="70"/>
                </a:cubicBezTo>
                <a:cubicBezTo>
                  <a:pt x="364" y="70"/>
                  <a:pt x="364" y="70"/>
                  <a:pt x="364" y="70"/>
                </a:cubicBezTo>
                <a:cubicBezTo>
                  <a:pt x="365" y="70"/>
                  <a:pt x="366" y="69"/>
                  <a:pt x="367" y="70"/>
                </a:cubicBezTo>
                <a:close/>
                <a:moveTo>
                  <a:pt x="415" y="11"/>
                </a:moveTo>
                <a:cubicBezTo>
                  <a:pt x="410" y="11"/>
                  <a:pt x="410" y="11"/>
                  <a:pt x="410" y="11"/>
                </a:cubicBezTo>
                <a:cubicBezTo>
                  <a:pt x="411" y="11"/>
                  <a:pt x="413" y="11"/>
                  <a:pt x="415" y="11"/>
                </a:cubicBezTo>
                <a:cubicBezTo>
                  <a:pt x="419" y="11"/>
                  <a:pt x="419" y="11"/>
                  <a:pt x="419" y="11"/>
                </a:cubicBezTo>
                <a:cubicBezTo>
                  <a:pt x="417" y="12"/>
                  <a:pt x="416" y="11"/>
                  <a:pt x="415" y="11"/>
                </a:cubicBezTo>
                <a:close/>
                <a:moveTo>
                  <a:pt x="422" y="12"/>
                </a:moveTo>
                <a:cubicBezTo>
                  <a:pt x="428" y="12"/>
                  <a:pt x="433" y="12"/>
                  <a:pt x="439" y="13"/>
                </a:cubicBezTo>
                <a:cubicBezTo>
                  <a:pt x="433" y="12"/>
                  <a:pt x="428" y="12"/>
                  <a:pt x="422" y="12"/>
                </a:cubicBezTo>
                <a:close/>
              </a:path>
            </a:pathLst>
          </a:custGeom>
          <a:solidFill>
            <a:srgbClr val="2C3C5E"/>
          </a:solidFill>
          <a:ln>
            <a:noFill/>
          </a:ln>
        </p:spPr>
        <p:txBody>
          <a:bodyPr vert="horz" wrap="square" lIns="91440" tIns="45720" rIns="91440" bIns="45720" numCol="1" anchor="t" anchorCtr="0" compatLnSpc="1"/>
          <a:lstStyle/>
          <a:p>
            <a:pPr lvl="0"/>
            <a:endParaRPr lang="zh-CN" altLang="en-US" dirty="0"/>
          </a:p>
        </p:txBody>
      </p:sp>
      <p:sp>
        <p:nvSpPr>
          <p:cNvPr id="8" name="矩形 7"/>
          <p:cNvSpPr/>
          <p:nvPr/>
        </p:nvSpPr>
        <p:spPr>
          <a:xfrm>
            <a:off x="5496481" y="361889"/>
            <a:ext cx="1198880" cy="398780"/>
          </a:xfrm>
          <a:prstGeom prst="rect">
            <a:avLst/>
          </a:prstGeom>
        </p:spPr>
        <p:txBody>
          <a:bodyPr wrap="none">
            <a:spAutoFit/>
          </a:bodyPr>
          <a:lstStyle/>
          <a:p>
            <a:pPr algn="ctr"/>
            <a:r>
              <a:rPr lang="zh-CN" altLang="en-US" sz="2000" dirty="0">
                <a:solidFill>
                  <a:schemeClr val="bg1"/>
                </a:solidFill>
                <a:latin typeface="方正清刻本悦宋简体" panose="02010600030101010101" pitchFamily="2" charset="-122"/>
                <a:ea typeface="方正清刻本悦宋简体" panose="02010600030101010101" pitchFamily="2" charset="-122"/>
              </a:rPr>
              <a:t>工匠修行</a:t>
            </a:r>
            <a:endParaRPr lang="zh-CN" altLang="en-US" sz="2000" dirty="0">
              <a:solidFill>
                <a:schemeClr val="bg1"/>
              </a:solidFill>
              <a:latin typeface="方正清刻本悦宋简体" panose="02010600030101010101" pitchFamily="2" charset="-122"/>
              <a:ea typeface="方正清刻本悦宋简体" panose="02010600030101010101" pitchFamily="2" charset="-122"/>
            </a:endParaRPr>
          </a:p>
        </p:txBody>
      </p:sp>
      <p:sp>
        <p:nvSpPr>
          <p:cNvPr id="9" name="文本框 8"/>
          <p:cNvSpPr txBox="1"/>
          <p:nvPr/>
        </p:nvSpPr>
        <p:spPr>
          <a:xfrm>
            <a:off x="597535" y="1038225"/>
            <a:ext cx="10996295" cy="1568450"/>
          </a:xfrm>
          <a:prstGeom prst="rect">
            <a:avLst/>
          </a:prstGeom>
          <a:noFill/>
        </p:spPr>
        <p:txBody>
          <a:bodyPr wrap="square" rtlCol="0">
            <a:spAutoFit/>
          </a:bodyPr>
          <a:lstStyle/>
          <a:p>
            <a:pPr>
              <a:lnSpc>
                <a:spcPct val="150000"/>
              </a:lnSpc>
            </a:pPr>
            <a:r>
              <a:rPr lang="en-US" altLang="zh-CN" sz="1600" b="1" dirty="0">
                <a:solidFill>
                  <a:schemeClr val="bg2">
                    <a:lumMod val="10000"/>
                  </a:schemeClr>
                </a:solidFill>
                <a:latin typeface="宋体" panose="02010600030101010101" pitchFamily="2" charset="-122"/>
                <a:ea typeface="宋体" panose="02010600030101010101" pitchFamily="2" charset="-122"/>
                <a:sym typeface="+mn-ea"/>
              </a:rPr>
              <a:t>实践内容</a:t>
            </a:r>
            <a:endParaRPr lang="en-US" altLang="zh-CN" sz="1600" b="1" dirty="0">
              <a:solidFill>
                <a:schemeClr val="bg2">
                  <a:lumMod val="10000"/>
                </a:schemeClr>
              </a:solidFill>
              <a:latin typeface="宋体" panose="02010600030101010101" pitchFamily="2" charset="-122"/>
              <a:ea typeface="宋体" panose="02010600030101010101" pitchFamily="2" charset="-122"/>
              <a:sym typeface="+mn-ea"/>
            </a:endParaRPr>
          </a:p>
          <a:p>
            <a:pPr>
              <a:lnSpc>
                <a:spcPct val="150000"/>
              </a:lnSpc>
            </a:pPr>
            <a:r>
              <a:rPr lang="en-US" altLang="zh-CN" sz="1600" dirty="0">
                <a:solidFill>
                  <a:schemeClr val="bg2">
                    <a:lumMod val="10000"/>
                  </a:schemeClr>
                </a:solidFill>
                <a:latin typeface="宋体" panose="02010600030101010101" pitchFamily="2" charset="-122"/>
                <a:ea typeface="宋体" panose="02010600030101010101" pitchFamily="2" charset="-122"/>
                <a:sym typeface="+mn-ea"/>
              </a:rPr>
              <a:t>1. 感受报警器工作状态。通过同学们启动报警器，感应有人时，发出警报，让同学们感受光控报警器的工作状态。</a:t>
            </a:r>
            <a:endParaRPr lang="en-US" altLang="zh-CN" sz="1600" dirty="0">
              <a:solidFill>
                <a:schemeClr val="bg2">
                  <a:lumMod val="10000"/>
                </a:schemeClr>
              </a:solidFill>
              <a:latin typeface="宋体" panose="02010600030101010101" pitchFamily="2" charset="-122"/>
              <a:ea typeface="宋体" panose="02010600030101010101" pitchFamily="2" charset="-122"/>
              <a:sym typeface="+mn-ea"/>
            </a:endParaRPr>
          </a:p>
          <a:p>
            <a:pPr>
              <a:lnSpc>
                <a:spcPct val="150000"/>
              </a:lnSpc>
            </a:pPr>
            <a:r>
              <a:rPr lang="en-US" altLang="zh-CN" sz="1600" dirty="0">
                <a:solidFill>
                  <a:schemeClr val="bg2">
                    <a:lumMod val="10000"/>
                  </a:schemeClr>
                </a:solidFill>
                <a:latin typeface="宋体" panose="02010600030101010101" pitchFamily="2" charset="-122"/>
                <a:ea typeface="宋体" panose="02010600030101010101" pitchFamily="2" charset="-122"/>
                <a:sym typeface="+mn-ea"/>
              </a:rPr>
              <a:t>2. 了解报警器工作原理。根据报警器电路图，老师带领学生理解光控报警器的工作原理。光控防盗报警电路的总体框架如图 9-4 所示。</a:t>
            </a:r>
            <a:endParaRPr lang="en-US" altLang="zh-CN" sz="1600" dirty="0">
              <a:solidFill>
                <a:schemeClr val="bg2">
                  <a:lumMod val="10000"/>
                </a:schemeClr>
              </a:solidFill>
              <a:latin typeface="宋体" panose="02010600030101010101" pitchFamily="2" charset="-122"/>
              <a:ea typeface="宋体" panose="02010600030101010101" pitchFamily="2" charset="-122"/>
              <a:sym typeface="+mn-ea"/>
            </a:endParaRPr>
          </a:p>
        </p:txBody>
      </p:sp>
      <p:pic>
        <p:nvPicPr>
          <p:cNvPr id="2" name="图片 1"/>
          <p:cNvPicPr>
            <a:picLocks noChangeAspect="1"/>
          </p:cNvPicPr>
          <p:nvPr/>
        </p:nvPicPr>
        <p:blipFill>
          <a:blip r:embed="rId1"/>
          <a:stretch>
            <a:fillRect/>
          </a:stretch>
        </p:blipFill>
        <p:spPr>
          <a:xfrm>
            <a:off x="1558290" y="2792095"/>
            <a:ext cx="9074785" cy="2923540"/>
          </a:xfrm>
          <a:prstGeom prst="rect">
            <a:avLst/>
          </a:prstGeom>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192"/>
          <p:cNvSpPr>
            <a:spLocks noEditPoints="1"/>
          </p:cNvSpPr>
          <p:nvPr/>
        </p:nvSpPr>
        <p:spPr bwMode="auto">
          <a:xfrm rot="10800000" flipH="1" flipV="1">
            <a:off x="4102735" y="270510"/>
            <a:ext cx="3970020" cy="582295"/>
          </a:xfrm>
          <a:custGeom>
            <a:avLst/>
            <a:gdLst>
              <a:gd name="T0" fmla="*/ 460 w 478"/>
              <a:gd name="T1" fmla="*/ 10 h 77"/>
              <a:gd name="T2" fmla="*/ 130 w 478"/>
              <a:gd name="T3" fmla="*/ 3 h 77"/>
              <a:gd name="T4" fmla="*/ 95 w 478"/>
              <a:gd name="T5" fmla="*/ 2 h 77"/>
              <a:gd name="T6" fmla="*/ 5 w 478"/>
              <a:gd name="T7" fmla="*/ 5 h 77"/>
              <a:gd name="T8" fmla="*/ 0 w 478"/>
              <a:gd name="T9" fmla="*/ 9 h 77"/>
              <a:gd name="T10" fmla="*/ 1 w 478"/>
              <a:gd name="T11" fmla="*/ 17 h 77"/>
              <a:gd name="T12" fmla="*/ 2 w 478"/>
              <a:gd name="T13" fmla="*/ 20 h 77"/>
              <a:gd name="T14" fmla="*/ 2 w 478"/>
              <a:gd name="T15" fmla="*/ 25 h 77"/>
              <a:gd name="T16" fmla="*/ 11 w 478"/>
              <a:gd name="T17" fmla="*/ 26 h 77"/>
              <a:gd name="T18" fmla="*/ 14 w 478"/>
              <a:gd name="T19" fmla="*/ 35 h 77"/>
              <a:gd name="T20" fmla="*/ 12 w 478"/>
              <a:gd name="T21" fmla="*/ 40 h 77"/>
              <a:gd name="T22" fmla="*/ 18 w 478"/>
              <a:gd name="T23" fmla="*/ 41 h 77"/>
              <a:gd name="T24" fmla="*/ 20 w 478"/>
              <a:gd name="T25" fmla="*/ 46 h 77"/>
              <a:gd name="T26" fmla="*/ 16 w 478"/>
              <a:gd name="T27" fmla="*/ 49 h 77"/>
              <a:gd name="T28" fmla="*/ 30 w 478"/>
              <a:gd name="T29" fmla="*/ 59 h 77"/>
              <a:gd name="T30" fmla="*/ 17 w 478"/>
              <a:gd name="T31" fmla="*/ 63 h 77"/>
              <a:gd name="T32" fmla="*/ 161 w 478"/>
              <a:gd name="T33" fmla="*/ 76 h 77"/>
              <a:gd name="T34" fmla="*/ 311 w 478"/>
              <a:gd name="T35" fmla="*/ 74 h 77"/>
              <a:gd name="T36" fmla="*/ 401 w 478"/>
              <a:gd name="T37" fmla="*/ 73 h 77"/>
              <a:gd name="T38" fmla="*/ 368 w 478"/>
              <a:gd name="T39" fmla="*/ 70 h 77"/>
              <a:gd name="T40" fmla="*/ 372 w 478"/>
              <a:gd name="T41" fmla="*/ 68 h 77"/>
              <a:gd name="T42" fmla="*/ 372 w 478"/>
              <a:gd name="T43" fmla="*/ 66 h 77"/>
              <a:gd name="T44" fmla="*/ 412 w 478"/>
              <a:gd name="T45" fmla="*/ 66 h 77"/>
              <a:gd name="T46" fmla="*/ 429 w 478"/>
              <a:gd name="T47" fmla="*/ 66 h 77"/>
              <a:gd name="T48" fmla="*/ 415 w 478"/>
              <a:gd name="T49" fmla="*/ 65 h 77"/>
              <a:gd name="T50" fmla="*/ 393 w 478"/>
              <a:gd name="T51" fmla="*/ 64 h 77"/>
              <a:gd name="T52" fmla="*/ 330 w 478"/>
              <a:gd name="T53" fmla="*/ 63 h 77"/>
              <a:gd name="T54" fmla="*/ 378 w 478"/>
              <a:gd name="T55" fmla="*/ 60 h 77"/>
              <a:gd name="T56" fmla="*/ 406 w 478"/>
              <a:gd name="T57" fmla="*/ 60 h 77"/>
              <a:gd name="T58" fmla="*/ 403 w 478"/>
              <a:gd name="T59" fmla="*/ 59 h 77"/>
              <a:gd name="T60" fmla="*/ 399 w 478"/>
              <a:gd name="T61" fmla="*/ 56 h 77"/>
              <a:gd name="T62" fmla="*/ 381 w 478"/>
              <a:gd name="T63" fmla="*/ 54 h 77"/>
              <a:gd name="T64" fmla="*/ 388 w 478"/>
              <a:gd name="T65" fmla="*/ 54 h 77"/>
              <a:gd name="T66" fmla="*/ 367 w 478"/>
              <a:gd name="T67" fmla="*/ 49 h 77"/>
              <a:gd name="T68" fmla="*/ 383 w 478"/>
              <a:gd name="T69" fmla="*/ 49 h 77"/>
              <a:gd name="T70" fmla="*/ 368 w 478"/>
              <a:gd name="T71" fmla="*/ 46 h 77"/>
              <a:gd name="T72" fmla="*/ 400 w 478"/>
              <a:gd name="T73" fmla="*/ 44 h 77"/>
              <a:gd name="T74" fmla="*/ 408 w 478"/>
              <a:gd name="T75" fmla="*/ 42 h 77"/>
              <a:gd name="T76" fmla="*/ 451 w 478"/>
              <a:gd name="T77" fmla="*/ 42 h 77"/>
              <a:gd name="T78" fmla="*/ 373 w 478"/>
              <a:gd name="T79" fmla="*/ 38 h 77"/>
              <a:gd name="T80" fmla="*/ 435 w 478"/>
              <a:gd name="T81" fmla="*/ 34 h 77"/>
              <a:gd name="T82" fmla="*/ 445 w 478"/>
              <a:gd name="T83" fmla="*/ 31 h 77"/>
              <a:gd name="T84" fmla="*/ 449 w 478"/>
              <a:gd name="T85" fmla="*/ 29 h 77"/>
              <a:gd name="T86" fmla="*/ 464 w 478"/>
              <a:gd name="T87" fmla="*/ 25 h 77"/>
              <a:gd name="T88" fmla="*/ 443 w 478"/>
              <a:gd name="T89" fmla="*/ 20 h 77"/>
              <a:gd name="T90" fmla="*/ 455 w 478"/>
              <a:gd name="T91" fmla="*/ 15 h 77"/>
              <a:gd name="T92" fmla="*/ 22 w 478"/>
              <a:gd name="T93" fmla="*/ 46 h 77"/>
              <a:gd name="T94" fmla="*/ 212 w 478"/>
              <a:gd name="T95" fmla="*/ 74 h 77"/>
              <a:gd name="T96" fmla="*/ 234 w 478"/>
              <a:gd name="T97" fmla="*/ 73 h 77"/>
              <a:gd name="T98" fmla="*/ 367 w 478"/>
              <a:gd name="T99" fmla="*/ 70 h 77"/>
              <a:gd name="T100" fmla="*/ 415 w 478"/>
              <a:gd name="T101" fmla="*/ 11 h 77"/>
              <a:gd name="T102" fmla="*/ 422 w 478"/>
              <a:gd name="T103" fmla="*/ 12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78" h="77">
                <a:moveTo>
                  <a:pt x="478" y="13"/>
                </a:moveTo>
                <a:cubicBezTo>
                  <a:pt x="472" y="13"/>
                  <a:pt x="468" y="13"/>
                  <a:pt x="462" y="12"/>
                </a:cubicBezTo>
                <a:cubicBezTo>
                  <a:pt x="461" y="11"/>
                  <a:pt x="465" y="12"/>
                  <a:pt x="464" y="11"/>
                </a:cubicBezTo>
                <a:cubicBezTo>
                  <a:pt x="434" y="9"/>
                  <a:pt x="403" y="9"/>
                  <a:pt x="373" y="7"/>
                </a:cubicBezTo>
                <a:cubicBezTo>
                  <a:pt x="402" y="6"/>
                  <a:pt x="431" y="10"/>
                  <a:pt x="460" y="10"/>
                </a:cubicBezTo>
                <a:cubicBezTo>
                  <a:pt x="436" y="6"/>
                  <a:pt x="407" y="7"/>
                  <a:pt x="381" y="5"/>
                </a:cubicBezTo>
                <a:cubicBezTo>
                  <a:pt x="288" y="3"/>
                  <a:pt x="288" y="3"/>
                  <a:pt x="288" y="3"/>
                </a:cubicBezTo>
                <a:cubicBezTo>
                  <a:pt x="222" y="3"/>
                  <a:pt x="222" y="3"/>
                  <a:pt x="222" y="3"/>
                </a:cubicBezTo>
                <a:cubicBezTo>
                  <a:pt x="130" y="4"/>
                  <a:pt x="130" y="4"/>
                  <a:pt x="130" y="4"/>
                </a:cubicBezTo>
                <a:cubicBezTo>
                  <a:pt x="130" y="3"/>
                  <a:pt x="130" y="3"/>
                  <a:pt x="130" y="3"/>
                </a:cubicBezTo>
                <a:cubicBezTo>
                  <a:pt x="127" y="2"/>
                  <a:pt x="125" y="3"/>
                  <a:pt x="123" y="3"/>
                </a:cubicBezTo>
                <a:cubicBezTo>
                  <a:pt x="124" y="3"/>
                  <a:pt x="125" y="3"/>
                  <a:pt x="125" y="4"/>
                </a:cubicBezTo>
                <a:cubicBezTo>
                  <a:pt x="122" y="4"/>
                  <a:pt x="118" y="3"/>
                  <a:pt x="115" y="4"/>
                </a:cubicBezTo>
                <a:cubicBezTo>
                  <a:pt x="112" y="3"/>
                  <a:pt x="107" y="4"/>
                  <a:pt x="102" y="3"/>
                </a:cubicBezTo>
                <a:cubicBezTo>
                  <a:pt x="100" y="2"/>
                  <a:pt x="98" y="2"/>
                  <a:pt x="95" y="2"/>
                </a:cubicBezTo>
                <a:cubicBezTo>
                  <a:pt x="70" y="2"/>
                  <a:pt x="50" y="0"/>
                  <a:pt x="24" y="1"/>
                </a:cubicBezTo>
                <a:cubicBezTo>
                  <a:pt x="18" y="2"/>
                  <a:pt x="10" y="1"/>
                  <a:pt x="6" y="4"/>
                </a:cubicBezTo>
                <a:cubicBezTo>
                  <a:pt x="6" y="5"/>
                  <a:pt x="8" y="5"/>
                  <a:pt x="8" y="5"/>
                </a:cubicBezTo>
                <a:cubicBezTo>
                  <a:pt x="7" y="5"/>
                  <a:pt x="6" y="6"/>
                  <a:pt x="5" y="5"/>
                </a:cubicBezTo>
                <a:cubicBezTo>
                  <a:pt x="5" y="5"/>
                  <a:pt x="5" y="5"/>
                  <a:pt x="5" y="5"/>
                </a:cubicBezTo>
                <a:cubicBezTo>
                  <a:pt x="0" y="6"/>
                  <a:pt x="0" y="6"/>
                  <a:pt x="0" y="6"/>
                </a:cubicBezTo>
                <a:cubicBezTo>
                  <a:pt x="2" y="7"/>
                  <a:pt x="2" y="7"/>
                  <a:pt x="2" y="7"/>
                </a:cubicBezTo>
                <a:cubicBezTo>
                  <a:pt x="2" y="7"/>
                  <a:pt x="2" y="7"/>
                  <a:pt x="2" y="7"/>
                </a:cubicBezTo>
                <a:cubicBezTo>
                  <a:pt x="4" y="8"/>
                  <a:pt x="4" y="8"/>
                  <a:pt x="4" y="8"/>
                </a:cubicBezTo>
                <a:cubicBezTo>
                  <a:pt x="3" y="8"/>
                  <a:pt x="1" y="9"/>
                  <a:pt x="0" y="9"/>
                </a:cubicBezTo>
                <a:cubicBezTo>
                  <a:pt x="0" y="11"/>
                  <a:pt x="0" y="13"/>
                  <a:pt x="3" y="13"/>
                </a:cubicBezTo>
                <a:cubicBezTo>
                  <a:pt x="0" y="13"/>
                  <a:pt x="0" y="13"/>
                  <a:pt x="0" y="13"/>
                </a:cubicBezTo>
                <a:cubicBezTo>
                  <a:pt x="0" y="14"/>
                  <a:pt x="0" y="14"/>
                  <a:pt x="0" y="14"/>
                </a:cubicBezTo>
                <a:cubicBezTo>
                  <a:pt x="0" y="15"/>
                  <a:pt x="2" y="15"/>
                  <a:pt x="3" y="15"/>
                </a:cubicBezTo>
                <a:cubicBezTo>
                  <a:pt x="1" y="17"/>
                  <a:pt x="1" y="17"/>
                  <a:pt x="1" y="17"/>
                </a:cubicBezTo>
                <a:cubicBezTo>
                  <a:pt x="2" y="17"/>
                  <a:pt x="2" y="17"/>
                  <a:pt x="2" y="17"/>
                </a:cubicBezTo>
                <a:cubicBezTo>
                  <a:pt x="1" y="18"/>
                  <a:pt x="1" y="18"/>
                  <a:pt x="1" y="18"/>
                </a:cubicBezTo>
                <a:cubicBezTo>
                  <a:pt x="3" y="18"/>
                  <a:pt x="1" y="19"/>
                  <a:pt x="1" y="19"/>
                </a:cubicBezTo>
                <a:cubicBezTo>
                  <a:pt x="4" y="20"/>
                  <a:pt x="4" y="20"/>
                  <a:pt x="4" y="20"/>
                </a:cubicBezTo>
                <a:cubicBezTo>
                  <a:pt x="5" y="21"/>
                  <a:pt x="2" y="20"/>
                  <a:pt x="2" y="20"/>
                </a:cubicBezTo>
                <a:cubicBezTo>
                  <a:pt x="3" y="21"/>
                  <a:pt x="5" y="21"/>
                  <a:pt x="6" y="21"/>
                </a:cubicBezTo>
                <a:cubicBezTo>
                  <a:pt x="5" y="22"/>
                  <a:pt x="3" y="21"/>
                  <a:pt x="1" y="21"/>
                </a:cubicBezTo>
                <a:cubicBezTo>
                  <a:pt x="1" y="22"/>
                  <a:pt x="1" y="22"/>
                  <a:pt x="1" y="22"/>
                </a:cubicBezTo>
                <a:cubicBezTo>
                  <a:pt x="2" y="24"/>
                  <a:pt x="6" y="24"/>
                  <a:pt x="10" y="24"/>
                </a:cubicBezTo>
                <a:cubicBezTo>
                  <a:pt x="7" y="25"/>
                  <a:pt x="5" y="25"/>
                  <a:pt x="2" y="25"/>
                </a:cubicBezTo>
                <a:cubicBezTo>
                  <a:pt x="2" y="26"/>
                  <a:pt x="2" y="26"/>
                  <a:pt x="2" y="26"/>
                </a:cubicBezTo>
                <a:cubicBezTo>
                  <a:pt x="3" y="27"/>
                  <a:pt x="5" y="26"/>
                  <a:pt x="5" y="27"/>
                </a:cubicBezTo>
                <a:cubicBezTo>
                  <a:pt x="10" y="27"/>
                  <a:pt x="10" y="27"/>
                  <a:pt x="10" y="27"/>
                </a:cubicBezTo>
                <a:cubicBezTo>
                  <a:pt x="9" y="27"/>
                  <a:pt x="9" y="27"/>
                  <a:pt x="9" y="27"/>
                </a:cubicBezTo>
                <a:cubicBezTo>
                  <a:pt x="9" y="26"/>
                  <a:pt x="10" y="26"/>
                  <a:pt x="11" y="26"/>
                </a:cubicBezTo>
                <a:cubicBezTo>
                  <a:pt x="15" y="26"/>
                  <a:pt x="12" y="30"/>
                  <a:pt x="14" y="30"/>
                </a:cubicBezTo>
                <a:cubicBezTo>
                  <a:pt x="12" y="32"/>
                  <a:pt x="9" y="30"/>
                  <a:pt x="6" y="31"/>
                </a:cubicBezTo>
                <a:cubicBezTo>
                  <a:pt x="9" y="32"/>
                  <a:pt x="12" y="31"/>
                  <a:pt x="16" y="31"/>
                </a:cubicBezTo>
                <a:cubicBezTo>
                  <a:pt x="17" y="34"/>
                  <a:pt x="17" y="34"/>
                  <a:pt x="17" y="34"/>
                </a:cubicBezTo>
                <a:cubicBezTo>
                  <a:pt x="14" y="35"/>
                  <a:pt x="14" y="35"/>
                  <a:pt x="14" y="35"/>
                </a:cubicBezTo>
                <a:cubicBezTo>
                  <a:pt x="21" y="35"/>
                  <a:pt x="21" y="35"/>
                  <a:pt x="21" y="35"/>
                </a:cubicBezTo>
                <a:cubicBezTo>
                  <a:pt x="22" y="35"/>
                  <a:pt x="23" y="35"/>
                  <a:pt x="23" y="36"/>
                </a:cubicBezTo>
                <a:cubicBezTo>
                  <a:pt x="23" y="37"/>
                  <a:pt x="22" y="37"/>
                  <a:pt x="21" y="37"/>
                </a:cubicBezTo>
                <a:cubicBezTo>
                  <a:pt x="18" y="41"/>
                  <a:pt x="11" y="37"/>
                  <a:pt x="6" y="38"/>
                </a:cubicBezTo>
                <a:cubicBezTo>
                  <a:pt x="7" y="39"/>
                  <a:pt x="10" y="39"/>
                  <a:pt x="12" y="40"/>
                </a:cubicBezTo>
                <a:cubicBezTo>
                  <a:pt x="16" y="39"/>
                  <a:pt x="18" y="38"/>
                  <a:pt x="21" y="39"/>
                </a:cubicBezTo>
                <a:cubicBezTo>
                  <a:pt x="19" y="40"/>
                  <a:pt x="19" y="40"/>
                  <a:pt x="19" y="40"/>
                </a:cubicBezTo>
                <a:cubicBezTo>
                  <a:pt x="20" y="40"/>
                  <a:pt x="20" y="40"/>
                  <a:pt x="20" y="40"/>
                </a:cubicBezTo>
                <a:cubicBezTo>
                  <a:pt x="20" y="40"/>
                  <a:pt x="21" y="40"/>
                  <a:pt x="21" y="41"/>
                </a:cubicBezTo>
                <a:cubicBezTo>
                  <a:pt x="18" y="41"/>
                  <a:pt x="18" y="41"/>
                  <a:pt x="18" y="41"/>
                </a:cubicBezTo>
                <a:cubicBezTo>
                  <a:pt x="19" y="41"/>
                  <a:pt x="19" y="41"/>
                  <a:pt x="19" y="41"/>
                </a:cubicBezTo>
                <a:cubicBezTo>
                  <a:pt x="20" y="41"/>
                  <a:pt x="21" y="42"/>
                  <a:pt x="22" y="41"/>
                </a:cubicBezTo>
                <a:cubicBezTo>
                  <a:pt x="22" y="43"/>
                  <a:pt x="22" y="43"/>
                  <a:pt x="22" y="43"/>
                </a:cubicBezTo>
                <a:cubicBezTo>
                  <a:pt x="20" y="44"/>
                  <a:pt x="22" y="46"/>
                  <a:pt x="19" y="46"/>
                </a:cubicBezTo>
                <a:cubicBezTo>
                  <a:pt x="20" y="46"/>
                  <a:pt x="20" y="46"/>
                  <a:pt x="20" y="46"/>
                </a:cubicBezTo>
                <a:cubicBezTo>
                  <a:pt x="16" y="47"/>
                  <a:pt x="12" y="44"/>
                  <a:pt x="9" y="46"/>
                </a:cubicBezTo>
                <a:cubicBezTo>
                  <a:pt x="13" y="47"/>
                  <a:pt x="19" y="46"/>
                  <a:pt x="23" y="48"/>
                </a:cubicBezTo>
                <a:cubicBezTo>
                  <a:pt x="22" y="49"/>
                  <a:pt x="22" y="49"/>
                  <a:pt x="22" y="49"/>
                </a:cubicBezTo>
                <a:cubicBezTo>
                  <a:pt x="21" y="48"/>
                  <a:pt x="21" y="48"/>
                  <a:pt x="21" y="48"/>
                </a:cubicBezTo>
                <a:cubicBezTo>
                  <a:pt x="19" y="48"/>
                  <a:pt x="17" y="49"/>
                  <a:pt x="16" y="49"/>
                </a:cubicBezTo>
                <a:cubicBezTo>
                  <a:pt x="17" y="49"/>
                  <a:pt x="19" y="49"/>
                  <a:pt x="20" y="49"/>
                </a:cubicBezTo>
                <a:cubicBezTo>
                  <a:pt x="22" y="50"/>
                  <a:pt x="25" y="51"/>
                  <a:pt x="24" y="53"/>
                </a:cubicBezTo>
                <a:cubicBezTo>
                  <a:pt x="19" y="53"/>
                  <a:pt x="19" y="53"/>
                  <a:pt x="19" y="53"/>
                </a:cubicBezTo>
                <a:cubicBezTo>
                  <a:pt x="26" y="55"/>
                  <a:pt x="26" y="55"/>
                  <a:pt x="26" y="55"/>
                </a:cubicBezTo>
                <a:cubicBezTo>
                  <a:pt x="25" y="57"/>
                  <a:pt x="29" y="58"/>
                  <a:pt x="30" y="59"/>
                </a:cubicBezTo>
                <a:cubicBezTo>
                  <a:pt x="29" y="60"/>
                  <a:pt x="27" y="59"/>
                  <a:pt x="26" y="60"/>
                </a:cubicBezTo>
                <a:cubicBezTo>
                  <a:pt x="22" y="61"/>
                  <a:pt x="28" y="62"/>
                  <a:pt x="26" y="64"/>
                </a:cubicBezTo>
                <a:cubicBezTo>
                  <a:pt x="27" y="64"/>
                  <a:pt x="29" y="64"/>
                  <a:pt x="30" y="65"/>
                </a:cubicBezTo>
                <a:cubicBezTo>
                  <a:pt x="30" y="65"/>
                  <a:pt x="29" y="66"/>
                  <a:pt x="29" y="66"/>
                </a:cubicBezTo>
                <a:cubicBezTo>
                  <a:pt x="25" y="64"/>
                  <a:pt x="21" y="63"/>
                  <a:pt x="17" y="63"/>
                </a:cubicBezTo>
                <a:cubicBezTo>
                  <a:pt x="22" y="66"/>
                  <a:pt x="22" y="66"/>
                  <a:pt x="22" y="66"/>
                </a:cubicBezTo>
                <a:cubicBezTo>
                  <a:pt x="30" y="66"/>
                  <a:pt x="36" y="70"/>
                  <a:pt x="44" y="70"/>
                </a:cubicBezTo>
                <a:cubicBezTo>
                  <a:pt x="51" y="73"/>
                  <a:pt x="61" y="73"/>
                  <a:pt x="70" y="75"/>
                </a:cubicBezTo>
                <a:cubicBezTo>
                  <a:pt x="82" y="75"/>
                  <a:pt x="93" y="77"/>
                  <a:pt x="104" y="77"/>
                </a:cubicBezTo>
                <a:cubicBezTo>
                  <a:pt x="123" y="76"/>
                  <a:pt x="142" y="76"/>
                  <a:pt x="161" y="76"/>
                </a:cubicBezTo>
                <a:cubicBezTo>
                  <a:pt x="258" y="76"/>
                  <a:pt x="258" y="76"/>
                  <a:pt x="258" y="76"/>
                </a:cubicBezTo>
                <a:cubicBezTo>
                  <a:pt x="286" y="75"/>
                  <a:pt x="315" y="77"/>
                  <a:pt x="341" y="75"/>
                </a:cubicBezTo>
                <a:cubicBezTo>
                  <a:pt x="336" y="75"/>
                  <a:pt x="331" y="74"/>
                  <a:pt x="326" y="75"/>
                </a:cubicBezTo>
                <a:cubicBezTo>
                  <a:pt x="323" y="75"/>
                  <a:pt x="321" y="74"/>
                  <a:pt x="319" y="75"/>
                </a:cubicBezTo>
                <a:cubicBezTo>
                  <a:pt x="316" y="75"/>
                  <a:pt x="313" y="75"/>
                  <a:pt x="311" y="74"/>
                </a:cubicBezTo>
                <a:cubicBezTo>
                  <a:pt x="280" y="74"/>
                  <a:pt x="280" y="74"/>
                  <a:pt x="280" y="74"/>
                </a:cubicBezTo>
                <a:cubicBezTo>
                  <a:pt x="279" y="74"/>
                  <a:pt x="279" y="74"/>
                  <a:pt x="279" y="74"/>
                </a:cubicBezTo>
                <a:cubicBezTo>
                  <a:pt x="276" y="74"/>
                  <a:pt x="272" y="75"/>
                  <a:pt x="270" y="74"/>
                </a:cubicBezTo>
                <a:cubicBezTo>
                  <a:pt x="271" y="73"/>
                  <a:pt x="271" y="73"/>
                  <a:pt x="271" y="73"/>
                </a:cubicBezTo>
                <a:cubicBezTo>
                  <a:pt x="401" y="73"/>
                  <a:pt x="401" y="73"/>
                  <a:pt x="401" y="73"/>
                </a:cubicBezTo>
                <a:cubicBezTo>
                  <a:pt x="415" y="72"/>
                  <a:pt x="415" y="72"/>
                  <a:pt x="415" y="72"/>
                </a:cubicBezTo>
                <a:cubicBezTo>
                  <a:pt x="384" y="72"/>
                  <a:pt x="352" y="72"/>
                  <a:pt x="320" y="71"/>
                </a:cubicBezTo>
                <a:cubicBezTo>
                  <a:pt x="309" y="71"/>
                  <a:pt x="297" y="72"/>
                  <a:pt x="286" y="70"/>
                </a:cubicBezTo>
                <a:cubicBezTo>
                  <a:pt x="312" y="70"/>
                  <a:pt x="341" y="71"/>
                  <a:pt x="368" y="70"/>
                </a:cubicBezTo>
                <a:cubicBezTo>
                  <a:pt x="368" y="70"/>
                  <a:pt x="368" y="70"/>
                  <a:pt x="368" y="70"/>
                </a:cubicBezTo>
                <a:cubicBezTo>
                  <a:pt x="369" y="69"/>
                  <a:pt x="369" y="69"/>
                  <a:pt x="369" y="69"/>
                </a:cubicBezTo>
                <a:cubicBezTo>
                  <a:pt x="370" y="70"/>
                  <a:pt x="371" y="69"/>
                  <a:pt x="372" y="69"/>
                </a:cubicBezTo>
                <a:cubicBezTo>
                  <a:pt x="376" y="69"/>
                  <a:pt x="383" y="71"/>
                  <a:pt x="387" y="69"/>
                </a:cubicBezTo>
                <a:cubicBezTo>
                  <a:pt x="373" y="68"/>
                  <a:pt x="373" y="68"/>
                  <a:pt x="373" y="68"/>
                </a:cubicBezTo>
                <a:cubicBezTo>
                  <a:pt x="372" y="68"/>
                  <a:pt x="372" y="68"/>
                  <a:pt x="372" y="68"/>
                </a:cubicBezTo>
                <a:cubicBezTo>
                  <a:pt x="374" y="67"/>
                  <a:pt x="374" y="67"/>
                  <a:pt x="374" y="67"/>
                </a:cubicBezTo>
                <a:cubicBezTo>
                  <a:pt x="371" y="67"/>
                  <a:pt x="371" y="67"/>
                  <a:pt x="371" y="67"/>
                </a:cubicBezTo>
                <a:cubicBezTo>
                  <a:pt x="371" y="67"/>
                  <a:pt x="370" y="67"/>
                  <a:pt x="370" y="66"/>
                </a:cubicBezTo>
                <a:cubicBezTo>
                  <a:pt x="371" y="66"/>
                  <a:pt x="373" y="65"/>
                  <a:pt x="374" y="66"/>
                </a:cubicBezTo>
                <a:cubicBezTo>
                  <a:pt x="374" y="66"/>
                  <a:pt x="372" y="66"/>
                  <a:pt x="372" y="66"/>
                </a:cubicBezTo>
                <a:cubicBezTo>
                  <a:pt x="378" y="66"/>
                  <a:pt x="387" y="67"/>
                  <a:pt x="395" y="67"/>
                </a:cubicBezTo>
                <a:cubicBezTo>
                  <a:pt x="394" y="67"/>
                  <a:pt x="394" y="67"/>
                  <a:pt x="394" y="67"/>
                </a:cubicBezTo>
                <a:cubicBezTo>
                  <a:pt x="398" y="68"/>
                  <a:pt x="405" y="68"/>
                  <a:pt x="408" y="67"/>
                </a:cubicBezTo>
                <a:cubicBezTo>
                  <a:pt x="410" y="66"/>
                  <a:pt x="410" y="67"/>
                  <a:pt x="410" y="67"/>
                </a:cubicBezTo>
                <a:cubicBezTo>
                  <a:pt x="412" y="68"/>
                  <a:pt x="411" y="67"/>
                  <a:pt x="412" y="66"/>
                </a:cubicBezTo>
                <a:cubicBezTo>
                  <a:pt x="429" y="66"/>
                  <a:pt x="429" y="66"/>
                  <a:pt x="429" y="66"/>
                </a:cubicBezTo>
                <a:cubicBezTo>
                  <a:pt x="429" y="67"/>
                  <a:pt x="429" y="67"/>
                  <a:pt x="429" y="67"/>
                </a:cubicBezTo>
                <a:cubicBezTo>
                  <a:pt x="424" y="67"/>
                  <a:pt x="419" y="67"/>
                  <a:pt x="414" y="67"/>
                </a:cubicBezTo>
                <a:cubicBezTo>
                  <a:pt x="421" y="68"/>
                  <a:pt x="431" y="68"/>
                  <a:pt x="436" y="67"/>
                </a:cubicBezTo>
                <a:cubicBezTo>
                  <a:pt x="434" y="67"/>
                  <a:pt x="431" y="67"/>
                  <a:pt x="429" y="66"/>
                </a:cubicBezTo>
                <a:cubicBezTo>
                  <a:pt x="440" y="66"/>
                  <a:pt x="453" y="66"/>
                  <a:pt x="465" y="66"/>
                </a:cubicBezTo>
                <a:cubicBezTo>
                  <a:pt x="463" y="65"/>
                  <a:pt x="459" y="66"/>
                  <a:pt x="456" y="65"/>
                </a:cubicBezTo>
                <a:cubicBezTo>
                  <a:pt x="457" y="65"/>
                  <a:pt x="457" y="65"/>
                  <a:pt x="457" y="65"/>
                </a:cubicBezTo>
                <a:cubicBezTo>
                  <a:pt x="455" y="66"/>
                  <a:pt x="453" y="64"/>
                  <a:pt x="451" y="65"/>
                </a:cubicBezTo>
                <a:cubicBezTo>
                  <a:pt x="441" y="65"/>
                  <a:pt x="428" y="65"/>
                  <a:pt x="415" y="65"/>
                </a:cubicBezTo>
                <a:cubicBezTo>
                  <a:pt x="414" y="64"/>
                  <a:pt x="414" y="64"/>
                  <a:pt x="414" y="64"/>
                </a:cubicBezTo>
                <a:cubicBezTo>
                  <a:pt x="413" y="64"/>
                  <a:pt x="413" y="65"/>
                  <a:pt x="411" y="65"/>
                </a:cubicBezTo>
                <a:cubicBezTo>
                  <a:pt x="410" y="63"/>
                  <a:pt x="409" y="66"/>
                  <a:pt x="407" y="64"/>
                </a:cubicBezTo>
                <a:cubicBezTo>
                  <a:pt x="407" y="64"/>
                  <a:pt x="407" y="64"/>
                  <a:pt x="407" y="64"/>
                </a:cubicBezTo>
                <a:cubicBezTo>
                  <a:pt x="403" y="65"/>
                  <a:pt x="397" y="65"/>
                  <a:pt x="393" y="64"/>
                </a:cubicBezTo>
                <a:cubicBezTo>
                  <a:pt x="373" y="64"/>
                  <a:pt x="373" y="64"/>
                  <a:pt x="373" y="64"/>
                </a:cubicBezTo>
                <a:cubicBezTo>
                  <a:pt x="371" y="65"/>
                  <a:pt x="367" y="65"/>
                  <a:pt x="365" y="64"/>
                </a:cubicBezTo>
                <a:cubicBezTo>
                  <a:pt x="367" y="64"/>
                  <a:pt x="367" y="64"/>
                  <a:pt x="367" y="64"/>
                </a:cubicBezTo>
                <a:cubicBezTo>
                  <a:pt x="363" y="64"/>
                  <a:pt x="359" y="63"/>
                  <a:pt x="356" y="64"/>
                </a:cubicBezTo>
                <a:cubicBezTo>
                  <a:pt x="347" y="64"/>
                  <a:pt x="338" y="65"/>
                  <a:pt x="330" y="63"/>
                </a:cubicBezTo>
                <a:cubicBezTo>
                  <a:pt x="344" y="62"/>
                  <a:pt x="354" y="64"/>
                  <a:pt x="368" y="62"/>
                </a:cubicBezTo>
                <a:cubicBezTo>
                  <a:pt x="335" y="62"/>
                  <a:pt x="335" y="62"/>
                  <a:pt x="335" y="62"/>
                </a:cubicBezTo>
                <a:cubicBezTo>
                  <a:pt x="345" y="61"/>
                  <a:pt x="357" y="61"/>
                  <a:pt x="368" y="61"/>
                </a:cubicBezTo>
                <a:cubicBezTo>
                  <a:pt x="369" y="61"/>
                  <a:pt x="369" y="60"/>
                  <a:pt x="370" y="61"/>
                </a:cubicBezTo>
                <a:cubicBezTo>
                  <a:pt x="371" y="59"/>
                  <a:pt x="375" y="60"/>
                  <a:pt x="378" y="60"/>
                </a:cubicBezTo>
                <a:cubicBezTo>
                  <a:pt x="375" y="61"/>
                  <a:pt x="375" y="61"/>
                  <a:pt x="375" y="61"/>
                </a:cubicBezTo>
                <a:cubicBezTo>
                  <a:pt x="382" y="61"/>
                  <a:pt x="391" y="61"/>
                  <a:pt x="399" y="61"/>
                </a:cubicBezTo>
                <a:cubicBezTo>
                  <a:pt x="400" y="60"/>
                  <a:pt x="400" y="60"/>
                  <a:pt x="400" y="60"/>
                </a:cubicBezTo>
                <a:cubicBezTo>
                  <a:pt x="402" y="59"/>
                  <a:pt x="404" y="61"/>
                  <a:pt x="406" y="60"/>
                </a:cubicBezTo>
                <a:cubicBezTo>
                  <a:pt x="406" y="60"/>
                  <a:pt x="406" y="60"/>
                  <a:pt x="406" y="60"/>
                </a:cubicBezTo>
                <a:cubicBezTo>
                  <a:pt x="426" y="61"/>
                  <a:pt x="450" y="60"/>
                  <a:pt x="471" y="60"/>
                </a:cubicBezTo>
                <a:cubicBezTo>
                  <a:pt x="453" y="59"/>
                  <a:pt x="433" y="59"/>
                  <a:pt x="415" y="59"/>
                </a:cubicBezTo>
                <a:cubicBezTo>
                  <a:pt x="415" y="59"/>
                  <a:pt x="415" y="59"/>
                  <a:pt x="415" y="59"/>
                </a:cubicBezTo>
                <a:cubicBezTo>
                  <a:pt x="414" y="59"/>
                  <a:pt x="414" y="59"/>
                  <a:pt x="414" y="59"/>
                </a:cubicBezTo>
                <a:cubicBezTo>
                  <a:pt x="410" y="57"/>
                  <a:pt x="407" y="61"/>
                  <a:pt x="403" y="59"/>
                </a:cubicBezTo>
                <a:cubicBezTo>
                  <a:pt x="396" y="61"/>
                  <a:pt x="390" y="57"/>
                  <a:pt x="383" y="59"/>
                </a:cubicBezTo>
                <a:cubicBezTo>
                  <a:pt x="381" y="58"/>
                  <a:pt x="381" y="58"/>
                  <a:pt x="381" y="58"/>
                </a:cubicBezTo>
                <a:cubicBezTo>
                  <a:pt x="393" y="57"/>
                  <a:pt x="403" y="59"/>
                  <a:pt x="414" y="58"/>
                </a:cubicBezTo>
                <a:cubicBezTo>
                  <a:pt x="404" y="57"/>
                  <a:pt x="404" y="57"/>
                  <a:pt x="404" y="57"/>
                </a:cubicBezTo>
                <a:cubicBezTo>
                  <a:pt x="403" y="57"/>
                  <a:pt x="399" y="58"/>
                  <a:pt x="399" y="56"/>
                </a:cubicBezTo>
                <a:cubicBezTo>
                  <a:pt x="381" y="55"/>
                  <a:pt x="381" y="55"/>
                  <a:pt x="381" y="55"/>
                </a:cubicBezTo>
                <a:cubicBezTo>
                  <a:pt x="380" y="55"/>
                  <a:pt x="379" y="55"/>
                  <a:pt x="379" y="54"/>
                </a:cubicBezTo>
                <a:cubicBezTo>
                  <a:pt x="380" y="54"/>
                  <a:pt x="381" y="54"/>
                  <a:pt x="382" y="54"/>
                </a:cubicBezTo>
                <a:cubicBezTo>
                  <a:pt x="382" y="54"/>
                  <a:pt x="382" y="54"/>
                  <a:pt x="382" y="54"/>
                </a:cubicBezTo>
                <a:cubicBezTo>
                  <a:pt x="382" y="54"/>
                  <a:pt x="381" y="54"/>
                  <a:pt x="381" y="54"/>
                </a:cubicBezTo>
                <a:cubicBezTo>
                  <a:pt x="383" y="54"/>
                  <a:pt x="383" y="54"/>
                  <a:pt x="383" y="54"/>
                </a:cubicBezTo>
                <a:cubicBezTo>
                  <a:pt x="383" y="54"/>
                  <a:pt x="383" y="54"/>
                  <a:pt x="382" y="54"/>
                </a:cubicBezTo>
                <a:cubicBezTo>
                  <a:pt x="383" y="54"/>
                  <a:pt x="383" y="54"/>
                  <a:pt x="383" y="54"/>
                </a:cubicBezTo>
                <a:cubicBezTo>
                  <a:pt x="384" y="54"/>
                  <a:pt x="387" y="53"/>
                  <a:pt x="388" y="54"/>
                </a:cubicBezTo>
                <a:cubicBezTo>
                  <a:pt x="388" y="54"/>
                  <a:pt x="388" y="54"/>
                  <a:pt x="388" y="54"/>
                </a:cubicBezTo>
                <a:cubicBezTo>
                  <a:pt x="426" y="54"/>
                  <a:pt x="426" y="54"/>
                  <a:pt x="426" y="54"/>
                </a:cubicBezTo>
                <a:cubicBezTo>
                  <a:pt x="425" y="53"/>
                  <a:pt x="425" y="53"/>
                  <a:pt x="425" y="53"/>
                </a:cubicBezTo>
                <a:cubicBezTo>
                  <a:pt x="407" y="52"/>
                  <a:pt x="386" y="52"/>
                  <a:pt x="368" y="51"/>
                </a:cubicBezTo>
                <a:cubicBezTo>
                  <a:pt x="366" y="51"/>
                  <a:pt x="360" y="51"/>
                  <a:pt x="362" y="49"/>
                </a:cubicBezTo>
                <a:cubicBezTo>
                  <a:pt x="364" y="50"/>
                  <a:pt x="365" y="48"/>
                  <a:pt x="367" y="49"/>
                </a:cubicBezTo>
                <a:cubicBezTo>
                  <a:pt x="366" y="49"/>
                  <a:pt x="366" y="49"/>
                  <a:pt x="366" y="49"/>
                </a:cubicBezTo>
                <a:cubicBezTo>
                  <a:pt x="367" y="49"/>
                  <a:pt x="367" y="49"/>
                  <a:pt x="367" y="49"/>
                </a:cubicBezTo>
                <a:cubicBezTo>
                  <a:pt x="367" y="49"/>
                  <a:pt x="367" y="49"/>
                  <a:pt x="367" y="49"/>
                </a:cubicBezTo>
                <a:cubicBezTo>
                  <a:pt x="368" y="49"/>
                  <a:pt x="368" y="49"/>
                  <a:pt x="368" y="49"/>
                </a:cubicBezTo>
                <a:cubicBezTo>
                  <a:pt x="383" y="49"/>
                  <a:pt x="383" y="49"/>
                  <a:pt x="383" y="49"/>
                </a:cubicBezTo>
                <a:cubicBezTo>
                  <a:pt x="387" y="48"/>
                  <a:pt x="387" y="48"/>
                  <a:pt x="387" y="48"/>
                </a:cubicBezTo>
                <a:cubicBezTo>
                  <a:pt x="381" y="48"/>
                  <a:pt x="375" y="48"/>
                  <a:pt x="369" y="48"/>
                </a:cubicBezTo>
                <a:cubicBezTo>
                  <a:pt x="368" y="47"/>
                  <a:pt x="368" y="47"/>
                  <a:pt x="368" y="47"/>
                </a:cubicBezTo>
                <a:cubicBezTo>
                  <a:pt x="372" y="46"/>
                  <a:pt x="378" y="47"/>
                  <a:pt x="381" y="46"/>
                </a:cubicBezTo>
                <a:cubicBezTo>
                  <a:pt x="376" y="45"/>
                  <a:pt x="373" y="46"/>
                  <a:pt x="368" y="46"/>
                </a:cubicBezTo>
                <a:cubicBezTo>
                  <a:pt x="368" y="45"/>
                  <a:pt x="368" y="45"/>
                  <a:pt x="368" y="45"/>
                </a:cubicBezTo>
                <a:cubicBezTo>
                  <a:pt x="368" y="45"/>
                  <a:pt x="369" y="45"/>
                  <a:pt x="370" y="45"/>
                </a:cubicBezTo>
                <a:cubicBezTo>
                  <a:pt x="372" y="43"/>
                  <a:pt x="375" y="44"/>
                  <a:pt x="378" y="44"/>
                </a:cubicBezTo>
                <a:cubicBezTo>
                  <a:pt x="382" y="44"/>
                  <a:pt x="385" y="44"/>
                  <a:pt x="388" y="44"/>
                </a:cubicBezTo>
                <a:cubicBezTo>
                  <a:pt x="391" y="43"/>
                  <a:pt x="397" y="44"/>
                  <a:pt x="400" y="44"/>
                </a:cubicBezTo>
                <a:cubicBezTo>
                  <a:pt x="400" y="44"/>
                  <a:pt x="399" y="44"/>
                  <a:pt x="399" y="44"/>
                </a:cubicBezTo>
                <a:cubicBezTo>
                  <a:pt x="400" y="43"/>
                  <a:pt x="400" y="42"/>
                  <a:pt x="402" y="42"/>
                </a:cubicBezTo>
                <a:cubicBezTo>
                  <a:pt x="403" y="42"/>
                  <a:pt x="404" y="42"/>
                  <a:pt x="404" y="43"/>
                </a:cubicBezTo>
                <a:cubicBezTo>
                  <a:pt x="405" y="43"/>
                  <a:pt x="407" y="43"/>
                  <a:pt x="408" y="43"/>
                </a:cubicBezTo>
                <a:cubicBezTo>
                  <a:pt x="408" y="42"/>
                  <a:pt x="408" y="42"/>
                  <a:pt x="408" y="42"/>
                </a:cubicBezTo>
                <a:cubicBezTo>
                  <a:pt x="409" y="43"/>
                  <a:pt x="411" y="42"/>
                  <a:pt x="412" y="43"/>
                </a:cubicBezTo>
                <a:cubicBezTo>
                  <a:pt x="412" y="43"/>
                  <a:pt x="412" y="43"/>
                  <a:pt x="412" y="43"/>
                </a:cubicBezTo>
                <a:cubicBezTo>
                  <a:pt x="419" y="43"/>
                  <a:pt x="428" y="44"/>
                  <a:pt x="435" y="43"/>
                </a:cubicBezTo>
                <a:cubicBezTo>
                  <a:pt x="437" y="43"/>
                  <a:pt x="445" y="43"/>
                  <a:pt x="450" y="43"/>
                </a:cubicBezTo>
                <a:cubicBezTo>
                  <a:pt x="451" y="42"/>
                  <a:pt x="451" y="42"/>
                  <a:pt x="451" y="42"/>
                </a:cubicBezTo>
                <a:cubicBezTo>
                  <a:pt x="435" y="42"/>
                  <a:pt x="435" y="42"/>
                  <a:pt x="435" y="42"/>
                </a:cubicBezTo>
                <a:cubicBezTo>
                  <a:pt x="434" y="42"/>
                  <a:pt x="434" y="42"/>
                  <a:pt x="434" y="42"/>
                </a:cubicBezTo>
                <a:cubicBezTo>
                  <a:pt x="424" y="42"/>
                  <a:pt x="424" y="42"/>
                  <a:pt x="424" y="42"/>
                </a:cubicBezTo>
                <a:cubicBezTo>
                  <a:pt x="414" y="40"/>
                  <a:pt x="402" y="40"/>
                  <a:pt x="391" y="40"/>
                </a:cubicBezTo>
                <a:cubicBezTo>
                  <a:pt x="385" y="39"/>
                  <a:pt x="379" y="39"/>
                  <a:pt x="373" y="38"/>
                </a:cubicBezTo>
                <a:cubicBezTo>
                  <a:pt x="380" y="36"/>
                  <a:pt x="388" y="37"/>
                  <a:pt x="396" y="36"/>
                </a:cubicBezTo>
                <a:cubicBezTo>
                  <a:pt x="390" y="35"/>
                  <a:pt x="382" y="36"/>
                  <a:pt x="376" y="35"/>
                </a:cubicBezTo>
                <a:cubicBezTo>
                  <a:pt x="402" y="35"/>
                  <a:pt x="431" y="37"/>
                  <a:pt x="459" y="36"/>
                </a:cubicBezTo>
                <a:cubicBezTo>
                  <a:pt x="460" y="35"/>
                  <a:pt x="460" y="35"/>
                  <a:pt x="460" y="35"/>
                </a:cubicBezTo>
                <a:cubicBezTo>
                  <a:pt x="452" y="34"/>
                  <a:pt x="443" y="35"/>
                  <a:pt x="435" y="34"/>
                </a:cubicBezTo>
                <a:cubicBezTo>
                  <a:pt x="435" y="33"/>
                  <a:pt x="435" y="33"/>
                  <a:pt x="435" y="33"/>
                </a:cubicBezTo>
                <a:cubicBezTo>
                  <a:pt x="445" y="33"/>
                  <a:pt x="445" y="33"/>
                  <a:pt x="445" y="33"/>
                </a:cubicBezTo>
                <a:cubicBezTo>
                  <a:pt x="429" y="32"/>
                  <a:pt x="414" y="31"/>
                  <a:pt x="397" y="32"/>
                </a:cubicBezTo>
                <a:cubicBezTo>
                  <a:pt x="395" y="31"/>
                  <a:pt x="393" y="31"/>
                  <a:pt x="391" y="30"/>
                </a:cubicBezTo>
                <a:cubicBezTo>
                  <a:pt x="410" y="30"/>
                  <a:pt x="428" y="32"/>
                  <a:pt x="445" y="31"/>
                </a:cubicBezTo>
                <a:cubicBezTo>
                  <a:pt x="439" y="31"/>
                  <a:pt x="434" y="30"/>
                  <a:pt x="428" y="30"/>
                </a:cubicBezTo>
                <a:cubicBezTo>
                  <a:pt x="426" y="30"/>
                  <a:pt x="426" y="30"/>
                  <a:pt x="426" y="30"/>
                </a:cubicBezTo>
                <a:cubicBezTo>
                  <a:pt x="428" y="29"/>
                  <a:pt x="428" y="29"/>
                  <a:pt x="428" y="29"/>
                </a:cubicBezTo>
                <a:cubicBezTo>
                  <a:pt x="449" y="29"/>
                  <a:pt x="449" y="29"/>
                  <a:pt x="449" y="29"/>
                </a:cubicBezTo>
                <a:cubicBezTo>
                  <a:pt x="449" y="29"/>
                  <a:pt x="449" y="29"/>
                  <a:pt x="449" y="29"/>
                </a:cubicBezTo>
                <a:cubicBezTo>
                  <a:pt x="432" y="28"/>
                  <a:pt x="415" y="28"/>
                  <a:pt x="398" y="27"/>
                </a:cubicBezTo>
                <a:cubicBezTo>
                  <a:pt x="399" y="26"/>
                  <a:pt x="399" y="26"/>
                  <a:pt x="399" y="26"/>
                </a:cubicBezTo>
                <a:cubicBezTo>
                  <a:pt x="417" y="24"/>
                  <a:pt x="432" y="30"/>
                  <a:pt x="449" y="27"/>
                </a:cubicBezTo>
                <a:cubicBezTo>
                  <a:pt x="444" y="26"/>
                  <a:pt x="440" y="27"/>
                  <a:pt x="436" y="26"/>
                </a:cubicBezTo>
                <a:cubicBezTo>
                  <a:pt x="445" y="26"/>
                  <a:pt x="455" y="25"/>
                  <a:pt x="464" y="25"/>
                </a:cubicBezTo>
                <a:cubicBezTo>
                  <a:pt x="463" y="23"/>
                  <a:pt x="471" y="25"/>
                  <a:pt x="474" y="23"/>
                </a:cubicBezTo>
                <a:cubicBezTo>
                  <a:pt x="461" y="23"/>
                  <a:pt x="447" y="23"/>
                  <a:pt x="435" y="22"/>
                </a:cubicBezTo>
                <a:cubicBezTo>
                  <a:pt x="438" y="21"/>
                  <a:pt x="441" y="21"/>
                  <a:pt x="444" y="21"/>
                </a:cubicBezTo>
                <a:cubicBezTo>
                  <a:pt x="443" y="21"/>
                  <a:pt x="443" y="21"/>
                  <a:pt x="443" y="20"/>
                </a:cubicBezTo>
                <a:cubicBezTo>
                  <a:pt x="443" y="20"/>
                  <a:pt x="443" y="20"/>
                  <a:pt x="443" y="20"/>
                </a:cubicBezTo>
                <a:cubicBezTo>
                  <a:pt x="452" y="20"/>
                  <a:pt x="460" y="21"/>
                  <a:pt x="468" y="19"/>
                </a:cubicBezTo>
                <a:cubicBezTo>
                  <a:pt x="464" y="19"/>
                  <a:pt x="460" y="19"/>
                  <a:pt x="457" y="18"/>
                </a:cubicBezTo>
                <a:cubicBezTo>
                  <a:pt x="457" y="18"/>
                  <a:pt x="458" y="17"/>
                  <a:pt x="458" y="17"/>
                </a:cubicBezTo>
                <a:cubicBezTo>
                  <a:pt x="457" y="17"/>
                  <a:pt x="455" y="17"/>
                  <a:pt x="454" y="16"/>
                </a:cubicBezTo>
                <a:cubicBezTo>
                  <a:pt x="455" y="15"/>
                  <a:pt x="455" y="15"/>
                  <a:pt x="455" y="15"/>
                </a:cubicBezTo>
                <a:cubicBezTo>
                  <a:pt x="459" y="17"/>
                  <a:pt x="463" y="15"/>
                  <a:pt x="467" y="15"/>
                </a:cubicBezTo>
                <a:cubicBezTo>
                  <a:pt x="446" y="13"/>
                  <a:pt x="446" y="13"/>
                  <a:pt x="446" y="13"/>
                </a:cubicBezTo>
                <a:cubicBezTo>
                  <a:pt x="457" y="13"/>
                  <a:pt x="467" y="13"/>
                  <a:pt x="478" y="13"/>
                </a:cubicBezTo>
                <a:close/>
                <a:moveTo>
                  <a:pt x="20" y="46"/>
                </a:moveTo>
                <a:cubicBezTo>
                  <a:pt x="22" y="46"/>
                  <a:pt x="22" y="46"/>
                  <a:pt x="22" y="46"/>
                </a:cubicBezTo>
                <a:cubicBezTo>
                  <a:pt x="22" y="46"/>
                  <a:pt x="22" y="46"/>
                  <a:pt x="22" y="46"/>
                </a:cubicBezTo>
                <a:lnTo>
                  <a:pt x="20" y="46"/>
                </a:lnTo>
                <a:close/>
                <a:moveTo>
                  <a:pt x="224" y="74"/>
                </a:moveTo>
                <a:cubicBezTo>
                  <a:pt x="214" y="74"/>
                  <a:pt x="214" y="74"/>
                  <a:pt x="214" y="74"/>
                </a:cubicBezTo>
                <a:cubicBezTo>
                  <a:pt x="213" y="74"/>
                  <a:pt x="213" y="74"/>
                  <a:pt x="212" y="74"/>
                </a:cubicBezTo>
                <a:cubicBezTo>
                  <a:pt x="214" y="74"/>
                  <a:pt x="214" y="74"/>
                  <a:pt x="214" y="74"/>
                </a:cubicBezTo>
                <a:cubicBezTo>
                  <a:pt x="216" y="74"/>
                  <a:pt x="217" y="73"/>
                  <a:pt x="218" y="73"/>
                </a:cubicBezTo>
                <a:cubicBezTo>
                  <a:pt x="234" y="73"/>
                  <a:pt x="234" y="73"/>
                  <a:pt x="234" y="73"/>
                </a:cubicBezTo>
                <a:cubicBezTo>
                  <a:pt x="234" y="73"/>
                  <a:pt x="234" y="73"/>
                  <a:pt x="235" y="73"/>
                </a:cubicBezTo>
                <a:cubicBezTo>
                  <a:pt x="234" y="73"/>
                  <a:pt x="234" y="73"/>
                  <a:pt x="234" y="73"/>
                </a:cubicBezTo>
                <a:cubicBezTo>
                  <a:pt x="230" y="73"/>
                  <a:pt x="227" y="73"/>
                  <a:pt x="224" y="74"/>
                </a:cubicBezTo>
                <a:close/>
                <a:moveTo>
                  <a:pt x="380" y="69"/>
                </a:moveTo>
                <a:cubicBezTo>
                  <a:pt x="379" y="69"/>
                  <a:pt x="378" y="69"/>
                  <a:pt x="377" y="69"/>
                </a:cubicBezTo>
                <a:cubicBezTo>
                  <a:pt x="377" y="69"/>
                  <a:pt x="379" y="69"/>
                  <a:pt x="380" y="69"/>
                </a:cubicBezTo>
                <a:close/>
                <a:moveTo>
                  <a:pt x="367" y="70"/>
                </a:moveTo>
                <a:cubicBezTo>
                  <a:pt x="364" y="70"/>
                  <a:pt x="364" y="70"/>
                  <a:pt x="364" y="70"/>
                </a:cubicBezTo>
                <a:cubicBezTo>
                  <a:pt x="364" y="70"/>
                  <a:pt x="364" y="70"/>
                  <a:pt x="364" y="70"/>
                </a:cubicBezTo>
                <a:cubicBezTo>
                  <a:pt x="364" y="70"/>
                  <a:pt x="364" y="70"/>
                  <a:pt x="364" y="70"/>
                </a:cubicBezTo>
                <a:cubicBezTo>
                  <a:pt x="365" y="70"/>
                  <a:pt x="366" y="69"/>
                  <a:pt x="367" y="70"/>
                </a:cubicBezTo>
                <a:close/>
                <a:moveTo>
                  <a:pt x="415" y="11"/>
                </a:moveTo>
                <a:cubicBezTo>
                  <a:pt x="410" y="11"/>
                  <a:pt x="410" y="11"/>
                  <a:pt x="410" y="11"/>
                </a:cubicBezTo>
                <a:cubicBezTo>
                  <a:pt x="411" y="11"/>
                  <a:pt x="413" y="11"/>
                  <a:pt x="415" y="11"/>
                </a:cubicBezTo>
                <a:cubicBezTo>
                  <a:pt x="419" y="11"/>
                  <a:pt x="419" y="11"/>
                  <a:pt x="419" y="11"/>
                </a:cubicBezTo>
                <a:cubicBezTo>
                  <a:pt x="417" y="12"/>
                  <a:pt x="416" y="11"/>
                  <a:pt x="415" y="11"/>
                </a:cubicBezTo>
                <a:close/>
                <a:moveTo>
                  <a:pt x="422" y="12"/>
                </a:moveTo>
                <a:cubicBezTo>
                  <a:pt x="428" y="12"/>
                  <a:pt x="433" y="12"/>
                  <a:pt x="439" y="13"/>
                </a:cubicBezTo>
                <a:cubicBezTo>
                  <a:pt x="433" y="12"/>
                  <a:pt x="428" y="12"/>
                  <a:pt x="422" y="12"/>
                </a:cubicBezTo>
                <a:close/>
              </a:path>
            </a:pathLst>
          </a:custGeom>
          <a:solidFill>
            <a:srgbClr val="2C3C5E"/>
          </a:solidFill>
          <a:ln>
            <a:noFill/>
          </a:ln>
        </p:spPr>
        <p:txBody>
          <a:bodyPr vert="horz" wrap="square" lIns="91440" tIns="45720" rIns="91440" bIns="45720" numCol="1" anchor="t" anchorCtr="0" compatLnSpc="1"/>
          <a:lstStyle/>
          <a:p>
            <a:pPr lvl="0"/>
            <a:endParaRPr lang="zh-CN" altLang="en-US" dirty="0"/>
          </a:p>
        </p:txBody>
      </p:sp>
      <p:sp>
        <p:nvSpPr>
          <p:cNvPr id="8" name="矩形 7"/>
          <p:cNvSpPr/>
          <p:nvPr/>
        </p:nvSpPr>
        <p:spPr>
          <a:xfrm>
            <a:off x="4279821" y="361889"/>
            <a:ext cx="2722880" cy="398780"/>
          </a:xfrm>
          <a:prstGeom prst="rect">
            <a:avLst/>
          </a:prstGeom>
        </p:spPr>
        <p:txBody>
          <a:bodyPr wrap="none">
            <a:spAutoFit/>
          </a:bodyPr>
          <a:lstStyle/>
          <a:p>
            <a:pPr algn="l"/>
            <a:r>
              <a:rPr lang="zh-CN" altLang="en-US" sz="2000" dirty="0">
                <a:solidFill>
                  <a:schemeClr val="bg1"/>
                </a:solidFill>
                <a:latin typeface="宋体" panose="02010600030101010101" pitchFamily="2" charset="-122"/>
                <a:ea typeface="宋体" panose="02010600030101010101" pitchFamily="2" charset="-122"/>
              </a:rPr>
              <a:t>二、爱岗与敬业的关系</a:t>
            </a:r>
            <a:endParaRPr lang="zh-CN" altLang="en-US" sz="2000" dirty="0">
              <a:solidFill>
                <a:schemeClr val="bg1"/>
              </a:solidFill>
              <a:latin typeface="宋体" panose="02010600030101010101" pitchFamily="2" charset="-122"/>
              <a:ea typeface="宋体" panose="02010600030101010101" pitchFamily="2" charset="-122"/>
            </a:endParaRPr>
          </a:p>
        </p:txBody>
      </p:sp>
      <p:sp>
        <p:nvSpPr>
          <p:cNvPr id="18" name="TextBox 76"/>
          <p:cNvSpPr txBox="1"/>
          <p:nvPr/>
        </p:nvSpPr>
        <p:spPr>
          <a:xfrm>
            <a:off x="544830" y="1728470"/>
            <a:ext cx="5650230" cy="3784600"/>
          </a:xfrm>
          <a:prstGeom prst="rect">
            <a:avLst/>
          </a:prstGeom>
          <a:noFill/>
        </p:spPr>
        <p:txBody>
          <a:bodyPr wrap="square" rtlCol="0">
            <a:spAutoFit/>
          </a:bodyPr>
          <a:lstStyle/>
          <a:p>
            <a:pPr fontAlgn="auto">
              <a:lnSpc>
                <a:spcPct val="150000"/>
              </a:lnSpc>
            </a:pPr>
            <a:r>
              <a:rPr lang="zh-CN" altLang="en-US" sz="2000" dirty="0">
                <a:solidFill>
                  <a:schemeClr val="bg2">
                    <a:lumMod val="10000"/>
                  </a:schemeClr>
                </a:solidFill>
                <a:latin typeface="宋体" panose="02010600030101010101" pitchFamily="2" charset="-122"/>
                <a:ea typeface="宋体" panose="02010600030101010101" pitchFamily="2" charset="-122"/>
              </a:rPr>
              <a:t>“爱岗”与“敬业”是辩证统一的关系。“爱岗”是“敬业”的外在表现，是“敬业”的基础条件；“敬业”则是“爱岗”的内在支撑力量，为“爱岗”提供原动力。“爱”是“敬”的源泉，“敬”是“爱”的升华；不爱岗就很难做到敬业，不敬业也很难说是真正的爱岗。爱岗敬业具体表现为具有强烈的责任心和使命感，无须强制和监督，能全身心投入工作，自觉自愿地做好每一项工作。</a:t>
            </a:r>
            <a:endParaRPr lang="zh-CN" altLang="en-US" sz="2000" dirty="0">
              <a:solidFill>
                <a:schemeClr val="bg2">
                  <a:lumMod val="10000"/>
                </a:schemeClr>
              </a:solidFill>
              <a:latin typeface="宋体" panose="02010600030101010101" pitchFamily="2" charset="-122"/>
              <a:ea typeface="宋体" panose="02010600030101010101" pitchFamily="2" charset="-122"/>
            </a:endParaRPr>
          </a:p>
        </p:txBody>
      </p:sp>
      <p:pic>
        <p:nvPicPr>
          <p:cNvPr id="2" name="图片 1"/>
          <p:cNvPicPr/>
          <p:nvPr/>
        </p:nvPicPr>
        <p:blipFill>
          <a:blip r:embed="rId1"/>
          <a:stretch>
            <a:fillRect/>
          </a:stretch>
        </p:blipFill>
        <p:spPr>
          <a:xfrm>
            <a:off x="6887210" y="1202055"/>
            <a:ext cx="3553460" cy="4595495"/>
          </a:xfrm>
          <a:prstGeom prst="rect">
            <a:avLst/>
          </a:prstGeom>
          <a:noFill/>
          <a:ln w="9525">
            <a:noFill/>
          </a:ln>
        </p:spPr>
      </p:pic>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192"/>
          <p:cNvSpPr>
            <a:spLocks noEditPoints="1"/>
          </p:cNvSpPr>
          <p:nvPr/>
        </p:nvSpPr>
        <p:spPr bwMode="auto">
          <a:xfrm rot="10800000" flipH="1" flipV="1">
            <a:off x="4586232" y="270800"/>
            <a:ext cx="3486633" cy="582290"/>
          </a:xfrm>
          <a:custGeom>
            <a:avLst/>
            <a:gdLst>
              <a:gd name="T0" fmla="*/ 460 w 478"/>
              <a:gd name="T1" fmla="*/ 10 h 77"/>
              <a:gd name="T2" fmla="*/ 130 w 478"/>
              <a:gd name="T3" fmla="*/ 3 h 77"/>
              <a:gd name="T4" fmla="*/ 95 w 478"/>
              <a:gd name="T5" fmla="*/ 2 h 77"/>
              <a:gd name="T6" fmla="*/ 5 w 478"/>
              <a:gd name="T7" fmla="*/ 5 h 77"/>
              <a:gd name="T8" fmla="*/ 0 w 478"/>
              <a:gd name="T9" fmla="*/ 9 h 77"/>
              <a:gd name="T10" fmla="*/ 1 w 478"/>
              <a:gd name="T11" fmla="*/ 17 h 77"/>
              <a:gd name="T12" fmla="*/ 2 w 478"/>
              <a:gd name="T13" fmla="*/ 20 h 77"/>
              <a:gd name="T14" fmla="*/ 2 w 478"/>
              <a:gd name="T15" fmla="*/ 25 h 77"/>
              <a:gd name="T16" fmla="*/ 11 w 478"/>
              <a:gd name="T17" fmla="*/ 26 h 77"/>
              <a:gd name="T18" fmla="*/ 14 w 478"/>
              <a:gd name="T19" fmla="*/ 35 h 77"/>
              <a:gd name="T20" fmla="*/ 12 w 478"/>
              <a:gd name="T21" fmla="*/ 40 h 77"/>
              <a:gd name="T22" fmla="*/ 18 w 478"/>
              <a:gd name="T23" fmla="*/ 41 h 77"/>
              <a:gd name="T24" fmla="*/ 20 w 478"/>
              <a:gd name="T25" fmla="*/ 46 h 77"/>
              <a:gd name="T26" fmla="*/ 16 w 478"/>
              <a:gd name="T27" fmla="*/ 49 h 77"/>
              <a:gd name="T28" fmla="*/ 30 w 478"/>
              <a:gd name="T29" fmla="*/ 59 h 77"/>
              <a:gd name="T30" fmla="*/ 17 w 478"/>
              <a:gd name="T31" fmla="*/ 63 h 77"/>
              <a:gd name="T32" fmla="*/ 161 w 478"/>
              <a:gd name="T33" fmla="*/ 76 h 77"/>
              <a:gd name="T34" fmla="*/ 311 w 478"/>
              <a:gd name="T35" fmla="*/ 74 h 77"/>
              <a:gd name="T36" fmla="*/ 401 w 478"/>
              <a:gd name="T37" fmla="*/ 73 h 77"/>
              <a:gd name="T38" fmla="*/ 368 w 478"/>
              <a:gd name="T39" fmla="*/ 70 h 77"/>
              <a:gd name="T40" fmla="*/ 372 w 478"/>
              <a:gd name="T41" fmla="*/ 68 h 77"/>
              <a:gd name="T42" fmla="*/ 372 w 478"/>
              <a:gd name="T43" fmla="*/ 66 h 77"/>
              <a:gd name="T44" fmla="*/ 412 w 478"/>
              <a:gd name="T45" fmla="*/ 66 h 77"/>
              <a:gd name="T46" fmla="*/ 429 w 478"/>
              <a:gd name="T47" fmla="*/ 66 h 77"/>
              <a:gd name="T48" fmla="*/ 415 w 478"/>
              <a:gd name="T49" fmla="*/ 65 h 77"/>
              <a:gd name="T50" fmla="*/ 393 w 478"/>
              <a:gd name="T51" fmla="*/ 64 h 77"/>
              <a:gd name="T52" fmla="*/ 330 w 478"/>
              <a:gd name="T53" fmla="*/ 63 h 77"/>
              <a:gd name="T54" fmla="*/ 378 w 478"/>
              <a:gd name="T55" fmla="*/ 60 h 77"/>
              <a:gd name="T56" fmla="*/ 406 w 478"/>
              <a:gd name="T57" fmla="*/ 60 h 77"/>
              <a:gd name="T58" fmla="*/ 403 w 478"/>
              <a:gd name="T59" fmla="*/ 59 h 77"/>
              <a:gd name="T60" fmla="*/ 399 w 478"/>
              <a:gd name="T61" fmla="*/ 56 h 77"/>
              <a:gd name="T62" fmla="*/ 381 w 478"/>
              <a:gd name="T63" fmla="*/ 54 h 77"/>
              <a:gd name="T64" fmla="*/ 388 w 478"/>
              <a:gd name="T65" fmla="*/ 54 h 77"/>
              <a:gd name="T66" fmla="*/ 367 w 478"/>
              <a:gd name="T67" fmla="*/ 49 h 77"/>
              <a:gd name="T68" fmla="*/ 383 w 478"/>
              <a:gd name="T69" fmla="*/ 49 h 77"/>
              <a:gd name="T70" fmla="*/ 368 w 478"/>
              <a:gd name="T71" fmla="*/ 46 h 77"/>
              <a:gd name="T72" fmla="*/ 400 w 478"/>
              <a:gd name="T73" fmla="*/ 44 h 77"/>
              <a:gd name="T74" fmla="*/ 408 w 478"/>
              <a:gd name="T75" fmla="*/ 42 h 77"/>
              <a:gd name="T76" fmla="*/ 451 w 478"/>
              <a:gd name="T77" fmla="*/ 42 h 77"/>
              <a:gd name="T78" fmla="*/ 373 w 478"/>
              <a:gd name="T79" fmla="*/ 38 h 77"/>
              <a:gd name="T80" fmla="*/ 435 w 478"/>
              <a:gd name="T81" fmla="*/ 34 h 77"/>
              <a:gd name="T82" fmla="*/ 445 w 478"/>
              <a:gd name="T83" fmla="*/ 31 h 77"/>
              <a:gd name="T84" fmla="*/ 449 w 478"/>
              <a:gd name="T85" fmla="*/ 29 h 77"/>
              <a:gd name="T86" fmla="*/ 464 w 478"/>
              <a:gd name="T87" fmla="*/ 25 h 77"/>
              <a:gd name="T88" fmla="*/ 443 w 478"/>
              <a:gd name="T89" fmla="*/ 20 h 77"/>
              <a:gd name="T90" fmla="*/ 455 w 478"/>
              <a:gd name="T91" fmla="*/ 15 h 77"/>
              <a:gd name="T92" fmla="*/ 22 w 478"/>
              <a:gd name="T93" fmla="*/ 46 h 77"/>
              <a:gd name="T94" fmla="*/ 212 w 478"/>
              <a:gd name="T95" fmla="*/ 74 h 77"/>
              <a:gd name="T96" fmla="*/ 234 w 478"/>
              <a:gd name="T97" fmla="*/ 73 h 77"/>
              <a:gd name="T98" fmla="*/ 367 w 478"/>
              <a:gd name="T99" fmla="*/ 70 h 77"/>
              <a:gd name="T100" fmla="*/ 415 w 478"/>
              <a:gd name="T101" fmla="*/ 11 h 77"/>
              <a:gd name="T102" fmla="*/ 422 w 478"/>
              <a:gd name="T103" fmla="*/ 12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78" h="77">
                <a:moveTo>
                  <a:pt x="478" y="13"/>
                </a:moveTo>
                <a:cubicBezTo>
                  <a:pt x="472" y="13"/>
                  <a:pt x="468" y="13"/>
                  <a:pt x="462" y="12"/>
                </a:cubicBezTo>
                <a:cubicBezTo>
                  <a:pt x="461" y="11"/>
                  <a:pt x="465" y="12"/>
                  <a:pt x="464" y="11"/>
                </a:cubicBezTo>
                <a:cubicBezTo>
                  <a:pt x="434" y="9"/>
                  <a:pt x="403" y="9"/>
                  <a:pt x="373" y="7"/>
                </a:cubicBezTo>
                <a:cubicBezTo>
                  <a:pt x="402" y="6"/>
                  <a:pt x="431" y="10"/>
                  <a:pt x="460" y="10"/>
                </a:cubicBezTo>
                <a:cubicBezTo>
                  <a:pt x="436" y="6"/>
                  <a:pt x="407" y="7"/>
                  <a:pt x="381" y="5"/>
                </a:cubicBezTo>
                <a:cubicBezTo>
                  <a:pt x="288" y="3"/>
                  <a:pt x="288" y="3"/>
                  <a:pt x="288" y="3"/>
                </a:cubicBezTo>
                <a:cubicBezTo>
                  <a:pt x="222" y="3"/>
                  <a:pt x="222" y="3"/>
                  <a:pt x="222" y="3"/>
                </a:cubicBezTo>
                <a:cubicBezTo>
                  <a:pt x="130" y="4"/>
                  <a:pt x="130" y="4"/>
                  <a:pt x="130" y="4"/>
                </a:cubicBezTo>
                <a:cubicBezTo>
                  <a:pt x="130" y="3"/>
                  <a:pt x="130" y="3"/>
                  <a:pt x="130" y="3"/>
                </a:cubicBezTo>
                <a:cubicBezTo>
                  <a:pt x="127" y="2"/>
                  <a:pt x="125" y="3"/>
                  <a:pt x="123" y="3"/>
                </a:cubicBezTo>
                <a:cubicBezTo>
                  <a:pt x="124" y="3"/>
                  <a:pt x="125" y="3"/>
                  <a:pt x="125" y="4"/>
                </a:cubicBezTo>
                <a:cubicBezTo>
                  <a:pt x="122" y="4"/>
                  <a:pt x="118" y="3"/>
                  <a:pt x="115" y="4"/>
                </a:cubicBezTo>
                <a:cubicBezTo>
                  <a:pt x="112" y="3"/>
                  <a:pt x="107" y="4"/>
                  <a:pt x="102" y="3"/>
                </a:cubicBezTo>
                <a:cubicBezTo>
                  <a:pt x="100" y="2"/>
                  <a:pt x="98" y="2"/>
                  <a:pt x="95" y="2"/>
                </a:cubicBezTo>
                <a:cubicBezTo>
                  <a:pt x="70" y="2"/>
                  <a:pt x="50" y="0"/>
                  <a:pt x="24" y="1"/>
                </a:cubicBezTo>
                <a:cubicBezTo>
                  <a:pt x="18" y="2"/>
                  <a:pt x="10" y="1"/>
                  <a:pt x="6" y="4"/>
                </a:cubicBezTo>
                <a:cubicBezTo>
                  <a:pt x="6" y="5"/>
                  <a:pt x="8" y="5"/>
                  <a:pt x="8" y="5"/>
                </a:cubicBezTo>
                <a:cubicBezTo>
                  <a:pt x="7" y="5"/>
                  <a:pt x="6" y="6"/>
                  <a:pt x="5" y="5"/>
                </a:cubicBezTo>
                <a:cubicBezTo>
                  <a:pt x="5" y="5"/>
                  <a:pt x="5" y="5"/>
                  <a:pt x="5" y="5"/>
                </a:cubicBezTo>
                <a:cubicBezTo>
                  <a:pt x="0" y="6"/>
                  <a:pt x="0" y="6"/>
                  <a:pt x="0" y="6"/>
                </a:cubicBezTo>
                <a:cubicBezTo>
                  <a:pt x="2" y="7"/>
                  <a:pt x="2" y="7"/>
                  <a:pt x="2" y="7"/>
                </a:cubicBezTo>
                <a:cubicBezTo>
                  <a:pt x="2" y="7"/>
                  <a:pt x="2" y="7"/>
                  <a:pt x="2" y="7"/>
                </a:cubicBezTo>
                <a:cubicBezTo>
                  <a:pt x="4" y="8"/>
                  <a:pt x="4" y="8"/>
                  <a:pt x="4" y="8"/>
                </a:cubicBezTo>
                <a:cubicBezTo>
                  <a:pt x="3" y="8"/>
                  <a:pt x="1" y="9"/>
                  <a:pt x="0" y="9"/>
                </a:cubicBezTo>
                <a:cubicBezTo>
                  <a:pt x="0" y="11"/>
                  <a:pt x="0" y="13"/>
                  <a:pt x="3" y="13"/>
                </a:cubicBezTo>
                <a:cubicBezTo>
                  <a:pt x="0" y="13"/>
                  <a:pt x="0" y="13"/>
                  <a:pt x="0" y="13"/>
                </a:cubicBezTo>
                <a:cubicBezTo>
                  <a:pt x="0" y="14"/>
                  <a:pt x="0" y="14"/>
                  <a:pt x="0" y="14"/>
                </a:cubicBezTo>
                <a:cubicBezTo>
                  <a:pt x="0" y="15"/>
                  <a:pt x="2" y="15"/>
                  <a:pt x="3" y="15"/>
                </a:cubicBezTo>
                <a:cubicBezTo>
                  <a:pt x="1" y="17"/>
                  <a:pt x="1" y="17"/>
                  <a:pt x="1" y="17"/>
                </a:cubicBezTo>
                <a:cubicBezTo>
                  <a:pt x="2" y="17"/>
                  <a:pt x="2" y="17"/>
                  <a:pt x="2" y="17"/>
                </a:cubicBezTo>
                <a:cubicBezTo>
                  <a:pt x="1" y="18"/>
                  <a:pt x="1" y="18"/>
                  <a:pt x="1" y="18"/>
                </a:cubicBezTo>
                <a:cubicBezTo>
                  <a:pt x="3" y="18"/>
                  <a:pt x="1" y="19"/>
                  <a:pt x="1" y="19"/>
                </a:cubicBezTo>
                <a:cubicBezTo>
                  <a:pt x="4" y="20"/>
                  <a:pt x="4" y="20"/>
                  <a:pt x="4" y="20"/>
                </a:cubicBezTo>
                <a:cubicBezTo>
                  <a:pt x="5" y="21"/>
                  <a:pt x="2" y="20"/>
                  <a:pt x="2" y="20"/>
                </a:cubicBezTo>
                <a:cubicBezTo>
                  <a:pt x="3" y="21"/>
                  <a:pt x="5" y="21"/>
                  <a:pt x="6" y="21"/>
                </a:cubicBezTo>
                <a:cubicBezTo>
                  <a:pt x="5" y="22"/>
                  <a:pt x="3" y="21"/>
                  <a:pt x="1" y="21"/>
                </a:cubicBezTo>
                <a:cubicBezTo>
                  <a:pt x="1" y="22"/>
                  <a:pt x="1" y="22"/>
                  <a:pt x="1" y="22"/>
                </a:cubicBezTo>
                <a:cubicBezTo>
                  <a:pt x="2" y="24"/>
                  <a:pt x="6" y="24"/>
                  <a:pt x="10" y="24"/>
                </a:cubicBezTo>
                <a:cubicBezTo>
                  <a:pt x="7" y="25"/>
                  <a:pt x="5" y="25"/>
                  <a:pt x="2" y="25"/>
                </a:cubicBezTo>
                <a:cubicBezTo>
                  <a:pt x="2" y="26"/>
                  <a:pt x="2" y="26"/>
                  <a:pt x="2" y="26"/>
                </a:cubicBezTo>
                <a:cubicBezTo>
                  <a:pt x="3" y="27"/>
                  <a:pt x="5" y="26"/>
                  <a:pt x="5" y="27"/>
                </a:cubicBezTo>
                <a:cubicBezTo>
                  <a:pt x="10" y="27"/>
                  <a:pt x="10" y="27"/>
                  <a:pt x="10" y="27"/>
                </a:cubicBezTo>
                <a:cubicBezTo>
                  <a:pt x="9" y="27"/>
                  <a:pt x="9" y="27"/>
                  <a:pt x="9" y="27"/>
                </a:cubicBezTo>
                <a:cubicBezTo>
                  <a:pt x="9" y="26"/>
                  <a:pt x="10" y="26"/>
                  <a:pt x="11" y="26"/>
                </a:cubicBezTo>
                <a:cubicBezTo>
                  <a:pt x="15" y="26"/>
                  <a:pt x="12" y="30"/>
                  <a:pt x="14" y="30"/>
                </a:cubicBezTo>
                <a:cubicBezTo>
                  <a:pt x="12" y="32"/>
                  <a:pt x="9" y="30"/>
                  <a:pt x="6" y="31"/>
                </a:cubicBezTo>
                <a:cubicBezTo>
                  <a:pt x="9" y="32"/>
                  <a:pt x="12" y="31"/>
                  <a:pt x="16" y="31"/>
                </a:cubicBezTo>
                <a:cubicBezTo>
                  <a:pt x="17" y="34"/>
                  <a:pt x="17" y="34"/>
                  <a:pt x="17" y="34"/>
                </a:cubicBezTo>
                <a:cubicBezTo>
                  <a:pt x="14" y="35"/>
                  <a:pt x="14" y="35"/>
                  <a:pt x="14" y="35"/>
                </a:cubicBezTo>
                <a:cubicBezTo>
                  <a:pt x="21" y="35"/>
                  <a:pt x="21" y="35"/>
                  <a:pt x="21" y="35"/>
                </a:cubicBezTo>
                <a:cubicBezTo>
                  <a:pt x="22" y="35"/>
                  <a:pt x="23" y="35"/>
                  <a:pt x="23" y="36"/>
                </a:cubicBezTo>
                <a:cubicBezTo>
                  <a:pt x="23" y="37"/>
                  <a:pt x="22" y="37"/>
                  <a:pt x="21" y="37"/>
                </a:cubicBezTo>
                <a:cubicBezTo>
                  <a:pt x="18" y="41"/>
                  <a:pt x="11" y="37"/>
                  <a:pt x="6" y="38"/>
                </a:cubicBezTo>
                <a:cubicBezTo>
                  <a:pt x="7" y="39"/>
                  <a:pt x="10" y="39"/>
                  <a:pt x="12" y="40"/>
                </a:cubicBezTo>
                <a:cubicBezTo>
                  <a:pt x="16" y="39"/>
                  <a:pt x="18" y="38"/>
                  <a:pt x="21" y="39"/>
                </a:cubicBezTo>
                <a:cubicBezTo>
                  <a:pt x="19" y="40"/>
                  <a:pt x="19" y="40"/>
                  <a:pt x="19" y="40"/>
                </a:cubicBezTo>
                <a:cubicBezTo>
                  <a:pt x="20" y="40"/>
                  <a:pt x="20" y="40"/>
                  <a:pt x="20" y="40"/>
                </a:cubicBezTo>
                <a:cubicBezTo>
                  <a:pt x="20" y="40"/>
                  <a:pt x="21" y="40"/>
                  <a:pt x="21" y="41"/>
                </a:cubicBezTo>
                <a:cubicBezTo>
                  <a:pt x="18" y="41"/>
                  <a:pt x="18" y="41"/>
                  <a:pt x="18" y="41"/>
                </a:cubicBezTo>
                <a:cubicBezTo>
                  <a:pt x="19" y="41"/>
                  <a:pt x="19" y="41"/>
                  <a:pt x="19" y="41"/>
                </a:cubicBezTo>
                <a:cubicBezTo>
                  <a:pt x="20" y="41"/>
                  <a:pt x="21" y="42"/>
                  <a:pt x="22" y="41"/>
                </a:cubicBezTo>
                <a:cubicBezTo>
                  <a:pt x="22" y="43"/>
                  <a:pt x="22" y="43"/>
                  <a:pt x="22" y="43"/>
                </a:cubicBezTo>
                <a:cubicBezTo>
                  <a:pt x="20" y="44"/>
                  <a:pt x="22" y="46"/>
                  <a:pt x="19" y="46"/>
                </a:cubicBezTo>
                <a:cubicBezTo>
                  <a:pt x="20" y="46"/>
                  <a:pt x="20" y="46"/>
                  <a:pt x="20" y="46"/>
                </a:cubicBezTo>
                <a:cubicBezTo>
                  <a:pt x="16" y="47"/>
                  <a:pt x="12" y="44"/>
                  <a:pt x="9" y="46"/>
                </a:cubicBezTo>
                <a:cubicBezTo>
                  <a:pt x="13" y="47"/>
                  <a:pt x="19" y="46"/>
                  <a:pt x="23" y="48"/>
                </a:cubicBezTo>
                <a:cubicBezTo>
                  <a:pt x="22" y="49"/>
                  <a:pt x="22" y="49"/>
                  <a:pt x="22" y="49"/>
                </a:cubicBezTo>
                <a:cubicBezTo>
                  <a:pt x="21" y="48"/>
                  <a:pt x="21" y="48"/>
                  <a:pt x="21" y="48"/>
                </a:cubicBezTo>
                <a:cubicBezTo>
                  <a:pt x="19" y="48"/>
                  <a:pt x="17" y="49"/>
                  <a:pt x="16" y="49"/>
                </a:cubicBezTo>
                <a:cubicBezTo>
                  <a:pt x="17" y="49"/>
                  <a:pt x="19" y="49"/>
                  <a:pt x="20" y="49"/>
                </a:cubicBezTo>
                <a:cubicBezTo>
                  <a:pt x="22" y="50"/>
                  <a:pt x="25" y="51"/>
                  <a:pt x="24" y="53"/>
                </a:cubicBezTo>
                <a:cubicBezTo>
                  <a:pt x="19" y="53"/>
                  <a:pt x="19" y="53"/>
                  <a:pt x="19" y="53"/>
                </a:cubicBezTo>
                <a:cubicBezTo>
                  <a:pt x="26" y="55"/>
                  <a:pt x="26" y="55"/>
                  <a:pt x="26" y="55"/>
                </a:cubicBezTo>
                <a:cubicBezTo>
                  <a:pt x="25" y="57"/>
                  <a:pt x="29" y="58"/>
                  <a:pt x="30" y="59"/>
                </a:cubicBezTo>
                <a:cubicBezTo>
                  <a:pt x="29" y="60"/>
                  <a:pt x="27" y="59"/>
                  <a:pt x="26" y="60"/>
                </a:cubicBezTo>
                <a:cubicBezTo>
                  <a:pt x="22" y="61"/>
                  <a:pt x="28" y="62"/>
                  <a:pt x="26" y="64"/>
                </a:cubicBezTo>
                <a:cubicBezTo>
                  <a:pt x="27" y="64"/>
                  <a:pt x="29" y="64"/>
                  <a:pt x="30" y="65"/>
                </a:cubicBezTo>
                <a:cubicBezTo>
                  <a:pt x="30" y="65"/>
                  <a:pt x="29" y="66"/>
                  <a:pt x="29" y="66"/>
                </a:cubicBezTo>
                <a:cubicBezTo>
                  <a:pt x="25" y="64"/>
                  <a:pt x="21" y="63"/>
                  <a:pt x="17" y="63"/>
                </a:cubicBezTo>
                <a:cubicBezTo>
                  <a:pt x="22" y="66"/>
                  <a:pt x="22" y="66"/>
                  <a:pt x="22" y="66"/>
                </a:cubicBezTo>
                <a:cubicBezTo>
                  <a:pt x="30" y="66"/>
                  <a:pt x="36" y="70"/>
                  <a:pt x="44" y="70"/>
                </a:cubicBezTo>
                <a:cubicBezTo>
                  <a:pt x="51" y="73"/>
                  <a:pt x="61" y="73"/>
                  <a:pt x="70" y="75"/>
                </a:cubicBezTo>
                <a:cubicBezTo>
                  <a:pt x="82" y="75"/>
                  <a:pt x="93" y="77"/>
                  <a:pt x="104" y="77"/>
                </a:cubicBezTo>
                <a:cubicBezTo>
                  <a:pt x="123" y="76"/>
                  <a:pt x="142" y="76"/>
                  <a:pt x="161" y="76"/>
                </a:cubicBezTo>
                <a:cubicBezTo>
                  <a:pt x="258" y="76"/>
                  <a:pt x="258" y="76"/>
                  <a:pt x="258" y="76"/>
                </a:cubicBezTo>
                <a:cubicBezTo>
                  <a:pt x="286" y="75"/>
                  <a:pt x="315" y="77"/>
                  <a:pt x="341" y="75"/>
                </a:cubicBezTo>
                <a:cubicBezTo>
                  <a:pt x="336" y="75"/>
                  <a:pt x="331" y="74"/>
                  <a:pt x="326" y="75"/>
                </a:cubicBezTo>
                <a:cubicBezTo>
                  <a:pt x="323" y="75"/>
                  <a:pt x="321" y="74"/>
                  <a:pt x="319" y="75"/>
                </a:cubicBezTo>
                <a:cubicBezTo>
                  <a:pt x="316" y="75"/>
                  <a:pt x="313" y="75"/>
                  <a:pt x="311" y="74"/>
                </a:cubicBezTo>
                <a:cubicBezTo>
                  <a:pt x="280" y="74"/>
                  <a:pt x="280" y="74"/>
                  <a:pt x="280" y="74"/>
                </a:cubicBezTo>
                <a:cubicBezTo>
                  <a:pt x="279" y="74"/>
                  <a:pt x="279" y="74"/>
                  <a:pt x="279" y="74"/>
                </a:cubicBezTo>
                <a:cubicBezTo>
                  <a:pt x="276" y="74"/>
                  <a:pt x="272" y="75"/>
                  <a:pt x="270" y="74"/>
                </a:cubicBezTo>
                <a:cubicBezTo>
                  <a:pt x="271" y="73"/>
                  <a:pt x="271" y="73"/>
                  <a:pt x="271" y="73"/>
                </a:cubicBezTo>
                <a:cubicBezTo>
                  <a:pt x="401" y="73"/>
                  <a:pt x="401" y="73"/>
                  <a:pt x="401" y="73"/>
                </a:cubicBezTo>
                <a:cubicBezTo>
                  <a:pt x="415" y="72"/>
                  <a:pt x="415" y="72"/>
                  <a:pt x="415" y="72"/>
                </a:cubicBezTo>
                <a:cubicBezTo>
                  <a:pt x="384" y="72"/>
                  <a:pt x="352" y="72"/>
                  <a:pt x="320" y="71"/>
                </a:cubicBezTo>
                <a:cubicBezTo>
                  <a:pt x="309" y="71"/>
                  <a:pt x="297" y="72"/>
                  <a:pt x="286" y="70"/>
                </a:cubicBezTo>
                <a:cubicBezTo>
                  <a:pt x="312" y="70"/>
                  <a:pt x="341" y="71"/>
                  <a:pt x="368" y="70"/>
                </a:cubicBezTo>
                <a:cubicBezTo>
                  <a:pt x="368" y="70"/>
                  <a:pt x="368" y="70"/>
                  <a:pt x="368" y="70"/>
                </a:cubicBezTo>
                <a:cubicBezTo>
                  <a:pt x="369" y="69"/>
                  <a:pt x="369" y="69"/>
                  <a:pt x="369" y="69"/>
                </a:cubicBezTo>
                <a:cubicBezTo>
                  <a:pt x="370" y="70"/>
                  <a:pt x="371" y="69"/>
                  <a:pt x="372" y="69"/>
                </a:cubicBezTo>
                <a:cubicBezTo>
                  <a:pt x="376" y="69"/>
                  <a:pt x="383" y="71"/>
                  <a:pt x="387" y="69"/>
                </a:cubicBezTo>
                <a:cubicBezTo>
                  <a:pt x="373" y="68"/>
                  <a:pt x="373" y="68"/>
                  <a:pt x="373" y="68"/>
                </a:cubicBezTo>
                <a:cubicBezTo>
                  <a:pt x="372" y="68"/>
                  <a:pt x="372" y="68"/>
                  <a:pt x="372" y="68"/>
                </a:cubicBezTo>
                <a:cubicBezTo>
                  <a:pt x="374" y="67"/>
                  <a:pt x="374" y="67"/>
                  <a:pt x="374" y="67"/>
                </a:cubicBezTo>
                <a:cubicBezTo>
                  <a:pt x="371" y="67"/>
                  <a:pt x="371" y="67"/>
                  <a:pt x="371" y="67"/>
                </a:cubicBezTo>
                <a:cubicBezTo>
                  <a:pt x="371" y="67"/>
                  <a:pt x="370" y="67"/>
                  <a:pt x="370" y="66"/>
                </a:cubicBezTo>
                <a:cubicBezTo>
                  <a:pt x="371" y="66"/>
                  <a:pt x="373" y="65"/>
                  <a:pt x="374" y="66"/>
                </a:cubicBezTo>
                <a:cubicBezTo>
                  <a:pt x="374" y="66"/>
                  <a:pt x="372" y="66"/>
                  <a:pt x="372" y="66"/>
                </a:cubicBezTo>
                <a:cubicBezTo>
                  <a:pt x="378" y="66"/>
                  <a:pt x="387" y="67"/>
                  <a:pt x="395" y="67"/>
                </a:cubicBezTo>
                <a:cubicBezTo>
                  <a:pt x="394" y="67"/>
                  <a:pt x="394" y="67"/>
                  <a:pt x="394" y="67"/>
                </a:cubicBezTo>
                <a:cubicBezTo>
                  <a:pt x="398" y="68"/>
                  <a:pt x="405" y="68"/>
                  <a:pt x="408" y="67"/>
                </a:cubicBezTo>
                <a:cubicBezTo>
                  <a:pt x="410" y="66"/>
                  <a:pt x="410" y="67"/>
                  <a:pt x="410" y="67"/>
                </a:cubicBezTo>
                <a:cubicBezTo>
                  <a:pt x="412" y="68"/>
                  <a:pt x="411" y="67"/>
                  <a:pt x="412" y="66"/>
                </a:cubicBezTo>
                <a:cubicBezTo>
                  <a:pt x="429" y="66"/>
                  <a:pt x="429" y="66"/>
                  <a:pt x="429" y="66"/>
                </a:cubicBezTo>
                <a:cubicBezTo>
                  <a:pt x="429" y="67"/>
                  <a:pt x="429" y="67"/>
                  <a:pt x="429" y="67"/>
                </a:cubicBezTo>
                <a:cubicBezTo>
                  <a:pt x="424" y="67"/>
                  <a:pt x="419" y="67"/>
                  <a:pt x="414" y="67"/>
                </a:cubicBezTo>
                <a:cubicBezTo>
                  <a:pt x="421" y="68"/>
                  <a:pt x="431" y="68"/>
                  <a:pt x="436" y="67"/>
                </a:cubicBezTo>
                <a:cubicBezTo>
                  <a:pt x="434" y="67"/>
                  <a:pt x="431" y="67"/>
                  <a:pt x="429" y="66"/>
                </a:cubicBezTo>
                <a:cubicBezTo>
                  <a:pt x="440" y="66"/>
                  <a:pt x="453" y="66"/>
                  <a:pt x="465" y="66"/>
                </a:cubicBezTo>
                <a:cubicBezTo>
                  <a:pt x="463" y="65"/>
                  <a:pt x="459" y="66"/>
                  <a:pt x="456" y="65"/>
                </a:cubicBezTo>
                <a:cubicBezTo>
                  <a:pt x="457" y="65"/>
                  <a:pt x="457" y="65"/>
                  <a:pt x="457" y="65"/>
                </a:cubicBezTo>
                <a:cubicBezTo>
                  <a:pt x="455" y="66"/>
                  <a:pt x="453" y="64"/>
                  <a:pt x="451" y="65"/>
                </a:cubicBezTo>
                <a:cubicBezTo>
                  <a:pt x="441" y="65"/>
                  <a:pt x="428" y="65"/>
                  <a:pt x="415" y="65"/>
                </a:cubicBezTo>
                <a:cubicBezTo>
                  <a:pt x="414" y="64"/>
                  <a:pt x="414" y="64"/>
                  <a:pt x="414" y="64"/>
                </a:cubicBezTo>
                <a:cubicBezTo>
                  <a:pt x="413" y="64"/>
                  <a:pt x="413" y="65"/>
                  <a:pt x="411" y="65"/>
                </a:cubicBezTo>
                <a:cubicBezTo>
                  <a:pt x="410" y="63"/>
                  <a:pt x="409" y="66"/>
                  <a:pt x="407" y="64"/>
                </a:cubicBezTo>
                <a:cubicBezTo>
                  <a:pt x="407" y="64"/>
                  <a:pt x="407" y="64"/>
                  <a:pt x="407" y="64"/>
                </a:cubicBezTo>
                <a:cubicBezTo>
                  <a:pt x="403" y="65"/>
                  <a:pt x="397" y="65"/>
                  <a:pt x="393" y="64"/>
                </a:cubicBezTo>
                <a:cubicBezTo>
                  <a:pt x="373" y="64"/>
                  <a:pt x="373" y="64"/>
                  <a:pt x="373" y="64"/>
                </a:cubicBezTo>
                <a:cubicBezTo>
                  <a:pt x="371" y="65"/>
                  <a:pt x="367" y="65"/>
                  <a:pt x="365" y="64"/>
                </a:cubicBezTo>
                <a:cubicBezTo>
                  <a:pt x="367" y="64"/>
                  <a:pt x="367" y="64"/>
                  <a:pt x="367" y="64"/>
                </a:cubicBezTo>
                <a:cubicBezTo>
                  <a:pt x="363" y="64"/>
                  <a:pt x="359" y="63"/>
                  <a:pt x="356" y="64"/>
                </a:cubicBezTo>
                <a:cubicBezTo>
                  <a:pt x="347" y="64"/>
                  <a:pt x="338" y="65"/>
                  <a:pt x="330" y="63"/>
                </a:cubicBezTo>
                <a:cubicBezTo>
                  <a:pt x="344" y="62"/>
                  <a:pt x="354" y="64"/>
                  <a:pt x="368" y="62"/>
                </a:cubicBezTo>
                <a:cubicBezTo>
                  <a:pt x="335" y="62"/>
                  <a:pt x="335" y="62"/>
                  <a:pt x="335" y="62"/>
                </a:cubicBezTo>
                <a:cubicBezTo>
                  <a:pt x="345" y="61"/>
                  <a:pt x="357" y="61"/>
                  <a:pt x="368" y="61"/>
                </a:cubicBezTo>
                <a:cubicBezTo>
                  <a:pt x="369" y="61"/>
                  <a:pt x="369" y="60"/>
                  <a:pt x="370" y="61"/>
                </a:cubicBezTo>
                <a:cubicBezTo>
                  <a:pt x="371" y="59"/>
                  <a:pt x="375" y="60"/>
                  <a:pt x="378" y="60"/>
                </a:cubicBezTo>
                <a:cubicBezTo>
                  <a:pt x="375" y="61"/>
                  <a:pt x="375" y="61"/>
                  <a:pt x="375" y="61"/>
                </a:cubicBezTo>
                <a:cubicBezTo>
                  <a:pt x="382" y="61"/>
                  <a:pt x="391" y="61"/>
                  <a:pt x="399" y="61"/>
                </a:cubicBezTo>
                <a:cubicBezTo>
                  <a:pt x="400" y="60"/>
                  <a:pt x="400" y="60"/>
                  <a:pt x="400" y="60"/>
                </a:cubicBezTo>
                <a:cubicBezTo>
                  <a:pt x="402" y="59"/>
                  <a:pt x="404" y="61"/>
                  <a:pt x="406" y="60"/>
                </a:cubicBezTo>
                <a:cubicBezTo>
                  <a:pt x="406" y="60"/>
                  <a:pt x="406" y="60"/>
                  <a:pt x="406" y="60"/>
                </a:cubicBezTo>
                <a:cubicBezTo>
                  <a:pt x="426" y="61"/>
                  <a:pt x="450" y="60"/>
                  <a:pt x="471" y="60"/>
                </a:cubicBezTo>
                <a:cubicBezTo>
                  <a:pt x="453" y="59"/>
                  <a:pt x="433" y="59"/>
                  <a:pt x="415" y="59"/>
                </a:cubicBezTo>
                <a:cubicBezTo>
                  <a:pt x="415" y="59"/>
                  <a:pt x="415" y="59"/>
                  <a:pt x="415" y="59"/>
                </a:cubicBezTo>
                <a:cubicBezTo>
                  <a:pt x="414" y="59"/>
                  <a:pt x="414" y="59"/>
                  <a:pt x="414" y="59"/>
                </a:cubicBezTo>
                <a:cubicBezTo>
                  <a:pt x="410" y="57"/>
                  <a:pt x="407" y="61"/>
                  <a:pt x="403" y="59"/>
                </a:cubicBezTo>
                <a:cubicBezTo>
                  <a:pt x="396" y="61"/>
                  <a:pt x="390" y="57"/>
                  <a:pt x="383" y="59"/>
                </a:cubicBezTo>
                <a:cubicBezTo>
                  <a:pt x="381" y="58"/>
                  <a:pt x="381" y="58"/>
                  <a:pt x="381" y="58"/>
                </a:cubicBezTo>
                <a:cubicBezTo>
                  <a:pt x="393" y="57"/>
                  <a:pt x="403" y="59"/>
                  <a:pt x="414" y="58"/>
                </a:cubicBezTo>
                <a:cubicBezTo>
                  <a:pt x="404" y="57"/>
                  <a:pt x="404" y="57"/>
                  <a:pt x="404" y="57"/>
                </a:cubicBezTo>
                <a:cubicBezTo>
                  <a:pt x="403" y="57"/>
                  <a:pt x="399" y="58"/>
                  <a:pt x="399" y="56"/>
                </a:cubicBezTo>
                <a:cubicBezTo>
                  <a:pt x="381" y="55"/>
                  <a:pt x="381" y="55"/>
                  <a:pt x="381" y="55"/>
                </a:cubicBezTo>
                <a:cubicBezTo>
                  <a:pt x="380" y="55"/>
                  <a:pt x="379" y="55"/>
                  <a:pt x="379" y="54"/>
                </a:cubicBezTo>
                <a:cubicBezTo>
                  <a:pt x="380" y="54"/>
                  <a:pt x="381" y="54"/>
                  <a:pt x="382" y="54"/>
                </a:cubicBezTo>
                <a:cubicBezTo>
                  <a:pt x="382" y="54"/>
                  <a:pt x="382" y="54"/>
                  <a:pt x="382" y="54"/>
                </a:cubicBezTo>
                <a:cubicBezTo>
                  <a:pt x="382" y="54"/>
                  <a:pt x="381" y="54"/>
                  <a:pt x="381" y="54"/>
                </a:cubicBezTo>
                <a:cubicBezTo>
                  <a:pt x="383" y="54"/>
                  <a:pt x="383" y="54"/>
                  <a:pt x="383" y="54"/>
                </a:cubicBezTo>
                <a:cubicBezTo>
                  <a:pt x="383" y="54"/>
                  <a:pt x="383" y="54"/>
                  <a:pt x="382" y="54"/>
                </a:cubicBezTo>
                <a:cubicBezTo>
                  <a:pt x="383" y="54"/>
                  <a:pt x="383" y="54"/>
                  <a:pt x="383" y="54"/>
                </a:cubicBezTo>
                <a:cubicBezTo>
                  <a:pt x="384" y="54"/>
                  <a:pt x="387" y="53"/>
                  <a:pt x="388" y="54"/>
                </a:cubicBezTo>
                <a:cubicBezTo>
                  <a:pt x="388" y="54"/>
                  <a:pt x="388" y="54"/>
                  <a:pt x="388" y="54"/>
                </a:cubicBezTo>
                <a:cubicBezTo>
                  <a:pt x="426" y="54"/>
                  <a:pt x="426" y="54"/>
                  <a:pt x="426" y="54"/>
                </a:cubicBezTo>
                <a:cubicBezTo>
                  <a:pt x="425" y="53"/>
                  <a:pt x="425" y="53"/>
                  <a:pt x="425" y="53"/>
                </a:cubicBezTo>
                <a:cubicBezTo>
                  <a:pt x="407" y="52"/>
                  <a:pt x="386" y="52"/>
                  <a:pt x="368" y="51"/>
                </a:cubicBezTo>
                <a:cubicBezTo>
                  <a:pt x="366" y="51"/>
                  <a:pt x="360" y="51"/>
                  <a:pt x="362" y="49"/>
                </a:cubicBezTo>
                <a:cubicBezTo>
                  <a:pt x="364" y="50"/>
                  <a:pt x="365" y="48"/>
                  <a:pt x="367" y="49"/>
                </a:cubicBezTo>
                <a:cubicBezTo>
                  <a:pt x="366" y="49"/>
                  <a:pt x="366" y="49"/>
                  <a:pt x="366" y="49"/>
                </a:cubicBezTo>
                <a:cubicBezTo>
                  <a:pt x="367" y="49"/>
                  <a:pt x="367" y="49"/>
                  <a:pt x="367" y="49"/>
                </a:cubicBezTo>
                <a:cubicBezTo>
                  <a:pt x="367" y="49"/>
                  <a:pt x="367" y="49"/>
                  <a:pt x="367" y="49"/>
                </a:cubicBezTo>
                <a:cubicBezTo>
                  <a:pt x="368" y="49"/>
                  <a:pt x="368" y="49"/>
                  <a:pt x="368" y="49"/>
                </a:cubicBezTo>
                <a:cubicBezTo>
                  <a:pt x="383" y="49"/>
                  <a:pt x="383" y="49"/>
                  <a:pt x="383" y="49"/>
                </a:cubicBezTo>
                <a:cubicBezTo>
                  <a:pt x="387" y="48"/>
                  <a:pt x="387" y="48"/>
                  <a:pt x="387" y="48"/>
                </a:cubicBezTo>
                <a:cubicBezTo>
                  <a:pt x="381" y="48"/>
                  <a:pt x="375" y="48"/>
                  <a:pt x="369" y="48"/>
                </a:cubicBezTo>
                <a:cubicBezTo>
                  <a:pt x="368" y="47"/>
                  <a:pt x="368" y="47"/>
                  <a:pt x="368" y="47"/>
                </a:cubicBezTo>
                <a:cubicBezTo>
                  <a:pt x="372" y="46"/>
                  <a:pt x="378" y="47"/>
                  <a:pt x="381" y="46"/>
                </a:cubicBezTo>
                <a:cubicBezTo>
                  <a:pt x="376" y="45"/>
                  <a:pt x="373" y="46"/>
                  <a:pt x="368" y="46"/>
                </a:cubicBezTo>
                <a:cubicBezTo>
                  <a:pt x="368" y="45"/>
                  <a:pt x="368" y="45"/>
                  <a:pt x="368" y="45"/>
                </a:cubicBezTo>
                <a:cubicBezTo>
                  <a:pt x="368" y="45"/>
                  <a:pt x="369" y="45"/>
                  <a:pt x="370" y="45"/>
                </a:cubicBezTo>
                <a:cubicBezTo>
                  <a:pt x="372" y="43"/>
                  <a:pt x="375" y="44"/>
                  <a:pt x="378" y="44"/>
                </a:cubicBezTo>
                <a:cubicBezTo>
                  <a:pt x="382" y="44"/>
                  <a:pt x="385" y="44"/>
                  <a:pt x="388" y="44"/>
                </a:cubicBezTo>
                <a:cubicBezTo>
                  <a:pt x="391" y="43"/>
                  <a:pt x="397" y="44"/>
                  <a:pt x="400" y="44"/>
                </a:cubicBezTo>
                <a:cubicBezTo>
                  <a:pt x="400" y="44"/>
                  <a:pt x="399" y="44"/>
                  <a:pt x="399" y="44"/>
                </a:cubicBezTo>
                <a:cubicBezTo>
                  <a:pt x="400" y="43"/>
                  <a:pt x="400" y="42"/>
                  <a:pt x="402" y="42"/>
                </a:cubicBezTo>
                <a:cubicBezTo>
                  <a:pt x="403" y="42"/>
                  <a:pt x="404" y="42"/>
                  <a:pt x="404" y="43"/>
                </a:cubicBezTo>
                <a:cubicBezTo>
                  <a:pt x="405" y="43"/>
                  <a:pt x="407" y="43"/>
                  <a:pt x="408" y="43"/>
                </a:cubicBezTo>
                <a:cubicBezTo>
                  <a:pt x="408" y="42"/>
                  <a:pt x="408" y="42"/>
                  <a:pt x="408" y="42"/>
                </a:cubicBezTo>
                <a:cubicBezTo>
                  <a:pt x="409" y="43"/>
                  <a:pt x="411" y="42"/>
                  <a:pt x="412" y="43"/>
                </a:cubicBezTo>
                <a:cubicBezTo>
                  <a:pt x="412" y="43"/>
                  <a:pt x="412" y="43"/>
                  <a:pt x="412" y="43"/>
                </a:cubicBezTo>
                <a:cubicBezTo>
                  <a:pt x="419" y="43"/>
                  <a:pt x="428" y="44"/>
                  <a:pt x="435" y="43"/>
                </a:cubicBezTo>
                <a:cubicBezTo>
                  <a:pt x="437" y="43"/>
                  <a:pt x="445" y="43"/>
                  <a:pt x="450" y="43"/>
                </a:cubicBezTo>
                <a:cubicBezTo>
                  <a:pt x="451" y="42"/>
                  <a:pt x="451" y="42"/>
                  <a:pt x="451" y="42"/>
                </a:cubicBezTo>
                <a:cubicBezTo>
                  <a:pt x="435" y="42"/>
                  <a:pt x="435" y="42"/>
                  <a:pt x="435" y="42"/>
                </a:cubicBezTo>
                <a:cubicBezTo>
                  <a:pt x="434" y="42"/>
                  <a:pt x="434" y="42"/>
                  <a:pt x="434" y="42"/>
                </a:cubicBezTo>
                <a:cubicBezTo>
                  <a:pt x="424" y="42"/>
                  <a:pt x="424" y="42"/>
                  <a:pt x="424" y="42"/>
                </a:cubicBezTo>
                <a:cubicBezTo>
                  <a:pt x="414" y="40"/>
                  <a:pt x="402" y="40"/>
                  <a:pt x="391" y="40"/>
                </a:cubicBezTo>
                <a:cubicBezTo>
                  <a:pt x="385" y="39"/>
                  <a:pt x="379" y="39"/>
                  <a:pt x="373" y="38"/>
                </a:cubicBezTo>
                <a:cubicBezTo>
                  <a:pt x="380" y="36"/>
                  <a:pt x="388" y="37"/>
                  <a:pt x="396" y="36"/>
                </a:cubicBezTo>
                <a:cubicBezTo>
                  <a:pt x="390" y="35"/>
                  <a:pt x="382" y="36"/>
                  <a:pt x="376" y="35"/>
                </a:cubicBezTo>
                <a:cubicBezTo>
                  <a:pt x="402" y="35"/>
                  <a:pt x="431" y="37"/>
                  <a:pt x="459" y="36"/>
                </a:cubicBezTo>
                <a:cubicBezTo>
                  <a:pt x="460" y="35"/>
                  <a:pt x="460" y="35"/>
                  <a:pt x="460" y="35"/>
                </a:cubicBezTo>
                <a:cubicBezTo>
                  <a:pt x="452" y="34"/>
                  <a:pt x="443" y="35"/>
                  <a:pt x="435" y="34"/>
                </a:cubicBezTo>
                <a:cubicBezTo>
                  <a:pt x="435" y="33"/>
                  <a:pt x="435" y="33"/>
                  <a:pt x="435" y="33"/>
                </a:cubicBezTo>
                <a:cubicBezTo>
                  <a:pt x="445" y="33"/>
                  <a:pt x="445" y="33"/>
                  <a:pt x="445" y="33"/>
                </a:cubicBezTo>
                <a:cubicBezTo>
                  <a:pt x="429" y="32"/>
                  <a:pt x="414" y="31"/>
                  <a:pt x="397" y="32"/>
                </a:cubicBezTo>
                <a:cubicBezTo>
                  <a:pt x="395" y="31"/>
                  <a:pt x="393" y="31"/>
                  <a:pt x="391" y="30"/>
                </a:cubicBezTo>
                <a:cubicBezTo>
                  <a:pt x="410" y="30"/>
                  <a:pt x="428" y="32"/>
                  <a:pt x="445" y="31"/>
                </a:cubicBezTo>
                <a:cubicBezTo>
                  <a:pt x="439" y="31"/>
                  <a:pt x="434" y="30"/>
                  <a:pt x="428" y="30"/>
                </a:cubicBezTo>
                <a:cubicBezTo>
                  <a:pt x="426" y="30"/>
                  <a:pt x="426" y="30"/>
                  <a:pt x="426" y="30"/>
                </a:cubicBezTo>
                <a:cubicBezTo>
                  <a:pt x="428" y="29"/>
                  <a:pt x="428" y="29"/>
                  <a:pt x="428" y="29"/>
                </a:cubicBezTo>
                <a:cubicBezTo>
                  <a:pt x="449" y="29"/>
                  <a:pt x="449" y="29"/>
                  <a:pt x="449" y="29"/>
                </a:cubicBezTo>
                <a:cubicBezTo>
                  <a:pt x="449" y="29"/>
                  <a:pt x="449" y="29"/>
                  <a:pt x="449" y="29"/>
                </a:cubicBezTo>
                <a:cubicBezTo>
                  <a:pt x="432" y="28"/>
                  <a:pt x="415" y="28"/>
                  <a:pt x="398" y="27"/>
                </a:cubicBezTo>
                <a:cubicBezTo>
                  <a:pt x="399" y="26"/>
                  <a:pt x="399" y="26"/>
                  <a:pt x="399" y="26"/>
                </a:cubicBezTo>
                <a:cubicBezTo>
                  <a:pt x="417" y="24"/>
                  <a:pt x="432" y="30"/>
                  <a:pt x="449" y="27"/>
                </a:cubicBezTo>
                <a:cubicBezTo>
                  <a:pt x="444" y="26"/>
                  <a:pt x="440" y="27"/>
                  <a:pt x="436" y="26"/>
                </a:cubicBezTo>
                <a:cubicBezTo>
                  <a:pt x="445" y="26"/>
                  <a:pt x="455" y="25"/>
                  <a:pt x="464" y="25"/>
                </a:cubicBezTo>
                <a:cubicBezTo>
                  <a:pt x="463" y="23"/>
                  <a:pt x="471" y="25"/>
                  <a:pt x="474" y="23"/>
                </a:cubicBezTo>
                <a:cubicBezTo>
                  <a:pt x="461" y="23"/>
                  <a:pt x="447" y="23"/>
                  <a:pt x="435" y="22"/>
                </a:cubicBezTo>
                <a:cubicBezTo>
                  <a:pt x="438" y="21"/>
                  <a:pt x="441" y="21"/>
                  <a:pt x="444" y="21"/>
                </a:cubicBezTo>
                <a:cubicBezTo>
                  <a:pt x="443" y="21"/>
                  <a:pt x="443" y="21"/>
                  <a:pt x="443" y="20"/>
                </a:cubicBezTo>
                <a:cubicBezTo>
                  <a:pt x="443" y="20"/>
                  <a:pt x="443" y="20"/>
                  <a:pt x="443" y="20"/>
                </a:cubicBezTo>
                <a:cubicBezTo>
                  <a:pt x="452" y="20"/>
                  <a:pt x="460" y="21"/>
                  <a:pt x="468" y="19"/>
                </a:cubicBezTo>
                <a:cubicBezTo>
                  <a:pt x="464" y="19"/>
                  <a:pt x="460" y="19"/>
                  <a:pt x="457" y="18"/>
                </a:cubicBezTo>
                <a:cubicBezTo>
                  <a:pt x="457" y="18"/>
                  <a:pt x="458" y="17"/>
                  <a:pt x="458" y="17"/>
                </a:cubicBezTo>
                <a:cubicBezTo>
                  <a:pt x="457" y="17"/>
                  <a:pt x="455" y="17"/>
                  <a:pt x="454" y="16"/>
                </a:cubicBezTo>
                <a:cubicBezTo>
                  <a:pt x="455" y="15"/>
                  <a:pt x="455" y="15"/>
                  <a:pt x="455" y="15"/>
                </a:cubicBezTo>
                <a:cubicBezTo>
                  <a:pt x="459" y="17"/>
                  <a:pt x="463" y="15"/>
                  <a:pt x="467" y="15"/>
                </a:cubicBezTo>
                <a:cubicBezTo>
                  <a:pt x="446" y="13"/>
                  <a:pt x="446" y="13"/>
                  <a:pt x="446" y="13"/>
                </a:cubicBezTo>
                <a:cubicBezTo>
                  <a:pt x="457" y="13"/>
                  <a:pt x="467" y="13"/>
                  <a:pt x="478" y="13"/>
                </a:cubicBezTo>
                <a:close/>
                <a:moveTo>
                  <a:pt x="20" y="46"/>
                </a:moveTo>
                <a:cubicBezTo>
                  <a:pt x="22" y="46"/>
                  <a:pt x="22" y="46"/>
                  <a:pt x="22" y="46"/>
                </a:cubicBezTo>
                <a:cubicBezTo>
                  <a:pt x="22" y="46"/>
                  <a:pt x="22" y="46"/>
                  <a:pt x="22" y="46"/>
                </a:cubicBezTo>
                <a:lnTo>
                  <a:pt x="20" y="46"/>
                </a:lnTo>
                <a:close/>
                <a:moveTo>
                  <a:pt x="224" y="74"/>
                </a:moveTo>
                <a:cubicBezTo>
                  <a:pt x="214" y="74"/>
                  <a:pt x="214" y="74"/>
                  <a:pt x="214" y="74"/>
                </a:cubicBezTo>
                <a:cubicBezTo>
                  <a:pt x="213" y="74"/>
                  <a:pt x="213" y="74"/>
                  <a:pt x="212" y="74"/>
                </a:cubicBezTo>
                <a:cubicBezTo>
                  <a:pt x="214" y="74"/>
                  <a:pt x="214" y="74"/>
                  <a:pt x="214" y="74"/>
                </a:cubicBezTo>
                <a:cubicBezTo>
                  <a:pt x="216" y="74"/>
                  <a:pt x="217" y="73"/>
                  <a:pt x="218" y="73"/>
                </a:cubicBezTo>
                <a:cubicBezTo>
                  <a:pt x="234" y="73"/>
                  <a:pt x="234" y="73"/>
                  <a:pt x="234" y="73"/>
                </a:cubicBezTo>
                <a:cubicBezTo>
                  <a:pt x="234" y="73"/>
                  <a:pt x="234" y="73"/>
                  <a:pt x="235" y="73"/>
                </a:cubicBezTo>
                <a:cubicBezTo>
                  <a:pt x="234" y="73"/>
                  <a:pt x="234" y="73"/>
                  <a:pt x="234" y="73"/>
                </a:cubicBezTo>
                <a:cubicBezTo>
                  <a:pt x="230" y="73"/>
                  <a:pt x="227" y="73"/>
                  <a:pt x="224" y="74"/>
                </a:cubicBezTo>
                <a:close/>
                <a:moveTo>
                  <a:pt x="380" y="69"/>
                </a:moveTo>
                <a:cubicBezTo>
                  <a:pt x="379" y="69"/>
                  <a:pt x="378" y="69"/>
                  <a:pt x="377" y="69"/>
                </a:cubicBezTo>
                <a:cubicBezTo>
                  <a:pt x="377" y="69"/>
                  <a:pt x="379" y="69"/>
                  <a:pt x="380" y="69"/>
                </a:cubicBezTo>
                <a:close/>
                <a:moveTo>
                  <a:pt x="367" y="70"/>
                </a:moveTo>
                <a:cubicBezTo>
                  <a:pt x="364" y="70"/>
                  <a:pt x="364" y="70"/>
                  <a:pt x="364" y="70"/>
                </a:cubicBezTo>
                <a:cubicBezTo>
                  <a:pt x="364" y="70"/>
                  <a:pt x="364" y="70"/>
                  <a:pt x="364" y="70"/>
                </a:cubicBezTo>
                <a:cubicBezTo>
                  <a:pt x="364" y="70"/>
                  <a:pt x="364" y="70"/>
                  <a:pt x="364" y="70"/>
                </a:cubicBezTo>
                <a:cubicBezTo>
                  <a:pt x="365" y="70"/>
                  <a:pt x="366" y="69"/>
                  <a:pt x="367" y="70"/>
                </a:cubicBezTo>
                <a:close/>
                <a:moveTo>
                  <a:pt x="415" y="11"/>
                </a:moveTo>
                <a:cubicBezTo>
                  <a:pt x="410" y="11"/>
                  <a:pt x="410" y="11"/>
                  <a:pt x="410" y="11"/>
                </a:cubicBezTo>
                <a:cubicBezTo>
                  <a:pt x="411" y="11"/>
                  <a:pt x="413" y="11"/>
                  <a:pt x="415" y="11"/>
                </a:cubicBezTo>
                <a:cubicBezTo>
                  <a:pt x="419" y="11"/>
                  <a:pt x="419" y="11"/>
                  <a:pt x="419" y="11"/>
                </a:cubicBezTo>
                <a:cubicBezTo>
                  <a:pt x="417" y="12"/>
                  <a:pt x="416" y="11"/>
                  <a:pt x="415" y="11"/>
                </a:cubicBezTo>
                <a:close/>
                <a:moveTo>
                  <a:pt x="422" y="12"/>
                </a:moveTo>
                <a:cubicBezTo>
                  <a:pt x="428" y="12"/>
                  <a:pt x="433" y="12"/>
                  <a:pt x="439" y="13"/>
                </a:cubicBezTo>
                <a:cubicBezTo>
                  <a:pt x="433" y="12"/>
                  <a:pt x="428" y="12"/>
                  <a:pt x="422" y="12"/>
                </a:cubicBezTo>
                <a:close/>
              </a:path>
            </a:pathLst>
          </a:custGeom>
          <a:solidFill>
            <a:srgbClr val="2C3C5E"/>
          </a:solidFill>
          <a:ln>
            <a:noFill/>
          </a:ln>
        </p:spPr>
        <p:txBody>
          <a:bodyPr vert="horz" wrap="square" lIns="91440" tIns="45720" rIns="91440" bIns="45720" numCol="1" anchor="t" anchorCtr="0" compatLnSpc="1"/>
          <a:lstStyle/>
          <a:p>
            <a:pPr lvl="0"/>
            <a:endParaRPr lang="zh-CN" altLang="en-US" dirty="0"/>
          </a:p>
        </p:txBody>
      </p:sp>
      <p:sp>
        <p:nvSpPr>
          <p:cNvPr id="8" name="矩形 7"/>
          <p:cNvSpPr/>
          <p:nvPr/>
        </p:nvSpPr>
        <p:spPr>
          <a:xfrm>
            <a:off x="5496481" y="361889"/>
            <a:ext cx="1198880" cy="398780"/>
          </a:xfrm>
          <a:prstGeom prst="rect">
            <a:avLst/>
          </a:prstGeom>
        </p:spPr>
        <p:txBody>
          <a:bodyPr wrap="none">
            <a:spAutoFit/>
          </a:bodyPr>
          <a:lstStyle/>
          <a:p>
            <a:pPr algn="ctr"/>
            <a:r>
              <a:rPr lang="zh-CN" altLang="en-US" sz="2000" dirty="0">
                <a:solidFill>
                  <a:schemeClr val="bg1"/>
                </a:solidFill>
                <a:latin typeface="方正清刻本悦宋简体" panose="02010600030101010101" pitchFamily="2" charset="-122"/>
                <a:ea typeface="方正清刻本悦宋简体" panose="02010600030101010101" pitchFamily="2" charset="-122"/>
              </a:rPr>
              <a:t>工匠修行</a:t>
            </a:r>
            <a:endParaRPr lang="zh-CN" altLang="en-US" sz="2000" dirty="0">
              <a:solidFill>
                <a:schemeClr val="bg1"/>
              </a:solidFill>
              <a:latin typeface="方正清刻本悦宋简体" panose="02010600030101010101" pitchFamily="2" charset="-122"/>
              <a:ea typeface="方正清刻本悦宋简体" panose="02010600030101010101" pitchFamily="2" charset="-122"/>
            </a:endParaRPr>
          </a:p>
        </p:txBody>
      </p:sp>
      <p:sp>
        <p:nvSpPr>
          <p:cNvPr id="9" name="文本框 8"/>
          <p:cNvSpPr txBox="1"/>
          <p:nvPr/>
        </p:nvSpPr>
        <p:spPr>
          <a:xfrm>
            <a:off x="597535" y="1038225"/>
            <a:ext cx="10996295" cy="1568450"/>
          </a:xfrm>
          <a:prstGeom prst="rect">
            <a:avLst/>
          </a:prstGeom>
          <a:noFill/>
        </p:spPr>
        <p:txBody>
          <a:bodyPr wrap="square" rtlCol="0">
            <a:spAutoFit/>
          </a:bodyPr>
          <a:lstStyle/>
          <a:p>
            <a:pPr>
              <a:lnSpc>
                <a:spcPct val="150000"/>
              </a:lnSpc>
            </a:pPr>
            <a:r>
              <a:rPr lang="en-US" altLang="zh-CN" sz="1600" b="1" dirty="0">
                <a:solidFill>
                  <a:schemeClr val="bg2">
                    <a:lumMod val="10000"/>
                  </a:schemeClr>
                </a:solidFill>
                <a:latin typeface="宋体" panose="02010600030101010101" pitchFamily="2" charset="-122"/>
                <a:ea typeface="宋体" panose="02010600030101010101" pitchFamily="2" charset="-122"/>
                <a:sym typeface="+mn-ea"/>
              </a:rPr>
              <a:t>实践内容</a:t>
            </a:r>
            <a:endParaRPr lang="en-US" altLang="zh-CN" sz="1600" b="1" dirty="0">
              <a:solidFill>
                <a:schemeClr val="bg2">
                  <a:lumMod val="10000"/>
                </a:schemeClr>
              </a:solidFill>
              <a:latin typeface="宋体" panose="02010600030101010101" pitchFamily="2" charset="-122"/>
              <a:ea typeface="宋体" panose="02010600030101010101" pitchFamily="2" charset="-122"/>
              <a:sym typeface="+mn-ea"/>
            </a:endParaRPr>
          </a:p>
          <a:p>
            <a:pPr>
              <a:lnSpc>
                <a:spcPct val="150000"/>
              </a:lnSpc>
            </a:pPr>
            <a:r>
              <a:rPr lang="en-US" altLang="zh-CN" sz="1600" dirty="0">
                <a:solidFill>
                  <a:schemeClr val="bg2">
                    <a:lumMod val="10000"/>
                  </a:schemeClr>
                </a:solidFill>
                <a:latin typeface="宋体" panose="02010600030101010101" pitchFamily="2" charset="-122"/>
                <a:ea typeface="宋体" panose="02010600030101010101" pitchFamily="2" charset="-122"/>
                <a:sym typeface="+mn-ea"/>
              </a:rPr>
              <a:t>3. 探究组装光控防盗报警器。同学们从套盒里拿出电子元件，小组讨论探究组装报警器，看看哪个组先实现报警功能。</a:t>
            </a:r>
            <a:endParaRPr lang="en-US" altLang="zh-CN" sz="1600" dirty="0">
              <a:solidFill>
                <a:schemeClr val="bg2">
                  <a:lumMod val="10000"/>
                </a:schemeClr>
              </a:solidFill>
              <a:latin typeface="宋体" panose="02010600030101010101" pitchFamily="2" charset="-122"/>
              <a:ea typeface="宋体" panose="02010600030101010101" pitchFamily="2" charset="-122"/>
              <a:sym typeface="+mn-ea"/>
            </a:endParaRPr>
          </a:p>
          <a:p>
            <a:pPr>
              <a:lnSpc>
                <a:spcPct val="150000"/>
              </a:lnSpc>
            </a:pPr>
            <a:r>
              <a:rPr lang="en-US" altLang="zh-CN" sz="1600" dirty="0">
                <a:solidFill>
                  <a:schemeClr val="bg2">
                    <a:lumMod val="10000"/>
                  </a:schemeClr>
                </a:solidFill>
                <a:latin typeface="宋体" panose="02010600030101010101" pitchFamily="2" charset="-122"/>
                <a:ea typeface="宋体" panose="02010600030101010101" pitchFamily="2" charset="-122"/>
                <a:sym typeface="+mn-ea"/>
              </a:rPr>
              <a:t>4. 活动交流。同学们一起交流体验光控报警器的过程，互相指出对方实践过程的正确和错误之处。同时，根据光控防盗报警器的原理，想想还可以有哪些发明，可以应用在什么地方。</a:t>
            </a:r>
            <a:endParaRPr lang="en-US" altLang="zh-CN" sz="1600" dirty="0">
              <a:solidFill>
                <a:schemeClr val="bg2">
                  <a:lumMod val="10000"/>
                </a:schemeClr>
              </a:solidFill>
              <a:latin typeface="宋体" panose="02010600030101010101" pitchFamily="2" charset="-122"/>
              <a:ea typeface="宋体" panose="02010600030101010101" pitchFamily="2" charset="-122"/>
              <a:sym typeface="+mn-ea"/>
            </a:endParaRPr>
          </a:p>
        </p:txBody>
      </p:sp>
      <p:pic>
        <p:nvPicPr>
          <p:cNvPr id="2" name="图片 1"/>
          <p:cNvPicPr>
            <a:picLocks noChangeAspect="1"/>
          </p:cNvPicPr>
          <p:nvPr/>
        </p:nvPicPr>
        <p:blipFill>
          <a:blip r:embed="rId1"/>
          <a:stretch>
            <a:fillRect/>
          </a:stretch>
        </p:blipFill>
        <p:spPr>
          <a:xfrm>
            <a:off x="1558290" y="2792095"/>
            <a:ext cx="9074785" cy="2923540"/>
          </a:xfrm>
          <a:prstGeom prst="rect">
            <a:avLst/>
          </a:prstGeom>
        </p:spPr>
      </p:pic>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descr="图片包含 音乐&#10;&#10;已生成高可信度的说明"/>
          <p:cNvPicPr>
            <a:picLocks noChangeAspect="1"/>
          </p:cNvPicPr>
          <p:nvPr/>
        </p:nvPicPr>
        <p:blipFill rotWithShape="1">
          <a:blip r:embed="rId1">
            <a:extLst>
              <a:ext uri="{28A0092B-C50C-407E-A947-70E740481C1C}">
                <a14:useLocalDpi xmlns:a14="http://schemas.microsoft.com/office/drawing/2010/main" val="0"/>
              </a:ext>
            </a:extLst>
          </a:blip>
          <a:srcRect l="6572"/>
          <a:stretch>
            <a:fillRect/>
          </a:stretch>
        </p:blipFill>
        <p:spPr>
          <a:xfrm>
            <a:off x="0" y="0"/>
            <a:ext cx="12268736" cy="6565900"/>
          </a:xfrm>
          <a:prstGeom prst="rect">
            <a:avLst/>
          </a:prstGeom>
        </p:spPr>
      </p:pic>
      <p:pic>
        <p:nvPicPr>
          <p:cNvPr id="4" name="图片 3"/>
          <p:cNvPicPr>
            <a:picLocks noChangeAspect="1"/>
          </p:cNvPicPr>
          <p:nvPr/>
        </p:nvPicPr>
        <p:blipFill rotWithShape="1">
          <a:blip r:embed="rId2" cstate="print">
            <a:extLst>
              <a:ext uri="{28A0092B-C50C-407E-A947-70E740481C1C}">
                <a14:useLocalDpi xmlns:a14="http://schemas.microsoft.com/office/drawing/2010/main" val="0"/>
              </a:ext>
            </a:extLst>
          </a:blip>
          <a:srcRect t="44868" b="37487"/>
          <a:stretch>
            <a:fillRect/>
          </a:stretch>
        </p:blipFill>
        <p:spPr>
          <a:xfrm>
            <a:off x="-151864" y="4628650"/>
            <a:ext cx="12526004" cy="1944207"/>
          </a:xfrm>
          <a:prstGeom prst="rect">
            <a:avLst/>
          </a:prstGeom>
        </p:spPr>
      </p:pic>
      <p:sp>
        <p:nvSpPr>
          <p:cNvPr id="9" name="矩形 8"/>
          <p:cNvSpPr/>
          <p:nvPr/>
        </p:nvSpPr>
        <p:spPr>
          <a:xfrm>
            <a:off x="0" y="6035148"/>
            <a:ext cx="12192000" cy="822852"/>
          </a:xfrm>
          <a:prstGeom prst="rect">
            <a:avLst/>
          </a:prstGeom>
          <a:pattFill prst="wdUpDiag">
            <a:fgClr>
              <a:srgbClr val="2C3C60"/>
            </a:fgClr>
            <a:bgClr>
              <a:srgbClr val="03153A"/>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0" name="矩形 9"/>
          <p:cNvSpPr/>
          <p:nvPr/>
        </p:nvSpPr>
        <p:spPr>
          <a:xfrm>
            <a:off x="0" y="5998788"/>
            <a:ext cx="12192000" cy="36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1" name="矩形 10"/>
          <p:cNvSpPr/>
          <p:nvPr/>
        </p:nvSpPr>
        <p:spPr>
          <a:xfrm>
            <a:off x="-151864" y="-193676"/>
            <a:ext cx="12495728" cy="4664075"/>
          </a:xfrm>
          <a:prstGeom prst="rect">
            <a:avLst/>
          </a:prstGeom>
        </p:spPr>
        <p:txBody>
          <a:bodyPr vert="eaVert" wrap="square">
            <a:spAutoFit/>
          </a:bodyPr>
          <a:lstStyle/>
          <a:p>
            <a:pPr>
              <a:lnSpc>
                <a:spcPct val="200000"/>
              </a:lnSpc>
            </a:pPr>
            <a:r>
              <a:rPr lang="zh-CN" altLang="en-US" sz="1600" spc="300" dirty="0">
                <a:solidFill>
                  <a:srgbClr val="2C3C60">
                    <a:alpha val="5000"/>
                  </a:srgbClr>
                </a:solidFill>
                <a:latin typeface="草檀斋毛泽东字体" panose="02010601030101010101" pitchFamily="2" charset="-122"/>
                <a:ea typeface="草檀斋毛泽东字体" panose="02010601030101010101" pitchFamily="2" charset="-122"/>
              </a:rPr>
              <a:t>大国工匠大国工匠大国工匠大国工匠大国工匠大国工匠大国工匠大国工匠大国工匠</a:t>
            </a:r>
            <a:endParaRPr lang="en-US" altLang="zh-CN" sz="1600" spc="300" dirty="0">
              <a:solidFill>
                <a:srgbClr val="2C3C60">
                  <a:alpha val="5000"/>
                </a:srgbClr>
              </a:solidFill>
              <a:latin typeface="草檀斋毛泽东字体" panose="02010601030101010101" pitchFamily="2" charset="-122"/>
              <a:ea typeface="草檀斋毛泽东字体" panose="02010601030101010101" pitchFamily="2" charset="-122"/>
            </a:endParaRPr>
          </a:p>
          <a:p>
            <a:pPr>
              <a:lnSpc>
                <a:spcPct val="200000"/>
              </a:lnSpc>
            </a:pPr>
            <a:r>
              <a:rPr lang="zh-CN" altLang="en-US" sz="1600" spc="300" dirty="0">
                <a:solidFill>
                  <a:srgbClr val="2C3C60">
                    <a:alpha val="5000"/>
                  </a:srgbClr>
                </a:solidFill>
                <a:latin typeface="草檀斋毛泽东字体" panose="02010601030101010101" pitchFamily="2" charset="-122"/>
                <a:ea typeface="草檀斋毛泽东字体" panose="02010601030101010101" pitchFamily="2" charset="-122"/>
              </a:rPr>
              <a:t>大国工匠大国工匠大国工匠大国工匠大国工匠大国工匠大国工匠大国工匠大国工匠大国工匠大国工匠大国工匠大国工匠大国工匠大国工匠大国工匠大国工匠</a:t>
            </a:r>
            <a:endParaRPr lang="en-US" altLang="zh-CN" sz="1600" spc="300" dirty="0">
              <a:solidFill>
                <a:srgbClr val="2C3C60">
                  <a:alpha val="5000"/>
                </a:srgbClr>
              </a:solidFill>
              <a:latin typeface="草檀斋毛泽东字体" panose="02010601030101010101" pitchFamily="2" charset="-122"/>
              <a:ea typeface="草檀斋毛泽东字体" panose="02010601030101010101" pitchFamily="2" charset="-122"/>
            </a:endParaRPr>
          </a:p>
          <a:p>
            <a:pPr>
              <a:lnSpc>
                <a:spcPct val="200000"/>
              </a:lnSpc>
            </a:pPr>
            <a:r>
              <a:rPr lang="zh-CN" altLang="en-US" sz="1600" spc="300" dirty="0">
                <a:solidFill>
                  <a:srgbClr val="2C3C60">
                    <a:alpha val="5000"/>
                  </a:srgbClr>
                </a:solidFill>
                <a:latin typeface="草檀斋毛泽东字体" panose="02010601030101010101" pitchFamily="2" charset="-122"/>
                <a:ea typeface="草檀斋毛泽东字体" panose="02010601030101010101" pitchFamily="2" charset="-122"/>
              </a:rPr>
              <a:t>大国工匠大国工匠大国工匠大国工匠大国工匠大国工匠大国工匠大国工匠</a:t>
            </a:r>
            <a:endParaRPr lang="en-US" altLang="zh-CN" sz="1600" spc="300" dirty="0">
              <a:solidFill>
                <a:srgbClr val="2C3C60">
                  <a:alpha val="5000"/>
                </a:srgbClr>
              </a:solidFill>
              <a:latin typeface="草檀斋毛泽东字体" panose="02010601030101010101" pitchFamily="2" charset="-122"/>
              <a:ea typeface="草檀斋毛泽东字体" panose="02010601030101010101" pitchFamily="2" charset="-122"/>
            </a:endParaRPr>
          </a:p>
          <a:p>
            <a:pPr>
              <a:lnSpc>
                <a:spcPct val="200000"/>
              </a:lnSpc>
            </a:pPr>
            <a:r>
              <a:rPr lang="zh-CN" altLang="en-US" sz="1600" spc="300" dirty="0">
                <a:solidFill>
                  <a:srgbClr val="2C3C60">
                    <a:alpha val="5000"/>
                  </a:srgbClr>
                </a:solidFill>
                <a:latin typeface="草檀斋毛泽东字体" panose="02010601030101010101" pitchFamily="2" charset="-122"/>
                <a:ea typeface="草檀斋毛泽东字体" panose="02010601030101010101" pitchFamily="2" charset="-122"/>
              </a:rPr>
              <a:t>大国工匠大国工匠大国工匠大国工匠大国工匠大国工匠大国工匠大国工匠大国工匠大国工匠大国工匠大国工匠大工匠大国工匠大国工匠大国工匠大国工匠大国工匠大国工匠大国工匠</a:t>
            </a:r>
            <a:endParaRPr lang="en-US" altLang="zh-CN" sz="1600" spc="300" dirty="0">
              <a:solidFill>
                <a:srgbClr val="2C3C60">
                  <a:alpha val="5000"/>
                </a:srgbClr>
              </a:solidFill>
              <a:latin typeface="草檀斋毛泽东字体" panose="02010601030101010101" pitchFamily="2" charset="-122"/>
              <a:ea typeface="草檀斋毛泽东字体" panose="02010601030101010101" pitchFamily="2" charset="-122"/>
            </a:endParaRPr>
          </a:p>
          <a:p>
            <a:pPr>
              <a:lnSpc>
                <a:spcPct val="200000"/>
              </a:lnSpc>
            </a:pPr>
            <a:r>
              <a:rPr lang="zh-CN" altLang="en-US" sz="1600" spc="300" dirty="0">
                <a:solidFill>
                  <a:srgbClr val="2C3C60">
                    <a:alpha val="5000"/>
                  </a:srgbClr>
                </a:solidFill>
                <a:latin typeface="草檀斋毛泽东字体" panose="02010601030101010101" pitchFamily="2" charset="-122"/>
                <a:ea typeface="草檀斋毛泽东字体" panose="02010601030101010101" pitchFamily="2" charset="-122"/>
              </a:rPr>
              <a:t>大国工匠大国工匠大国工匠大国工匠大匠大国工匠大国工匠大国工</a:t>
            </a:r>
            <a:endParaRPr lang="en-US" altLang="zh-CN" sz="1600" spc="300" dirty="0">
              <a:solidFill>
                <a:srgbClr val="2C3C60">
                  <a:alpha val="5000"/>
                </a:srgbClr>
              </a:solidFill>
              <a:latin typeface="草檀斋毛泽东字体" panose="02010601030101010101" pitchFamily="2" charset="-122"/>
              <a:ea typeface="草檀斋毛泽东字体" panose="02010601030101010101" pitchFamily="2" charset="-122"/>
            </a:endParaRPr>
          </a:p>
          <a:p>
            <a:pPr>
              <a:lnSpc>
                <a:spcPct val="200000"/>
              </a:lnSpc>
            </a:pPr>
            <a:r>
              <a:rPr lang="zh-CN" altLang="en-US" sz="1600" spc="300" dirty="0">
                <a:solidFill>
                  <a:srgbClr val="2C3C60">
                    <a:alpha val="5000"/>
                  </a:srgbClr>
                </a:solidFill>
                <a:latin typeface="草檀斋毛泽东字体" panose="02010601030101010101" pitchFamily="2" charset="-122"/>
                <a:ea typeface="草檀斋毛泽东字体" panose="02010601030101010101" pitchFamily="2" charset="-122"/>
              </a:rPr>
              <a:t>匠大国工匠大国工匠大国工匠大国工匠大国工匠大国工匠大国工匠大国工匠大国工匠大国工匠大国工匠大国工匠大国工匠大国工匠大国工匠大国工匠大国工匠大国工匠大国</a:t>
            </a:r>
            <a:endParaRPr lang="en-US" altLang="zh-CN" sz="1600" spc="300" dirty="0">
              <a:solidFill>
                <a:srgbClr val="2C3C60">
                  <a:alpha val="5000"/>
                </a:srgbClr>
              </a:solidFill>
              <a:latin typeface="草檀斋毛泽东字体" panose="02010601030101010101" pitchFamily="2" charset="-122"/>
              <a:ea typeface="草檀斋毛泽东字体" panose="02010601030101010101" pitchFamily="2" charset="-122"/>
            </a:endParaRPr>
          </a:p>
          <a:p>
            <a:pPr>
              <a:lnSpc>
                <a:spcPct val="200000"/>
              </a:lnSpc>
            </a:pPr>
            <a:r>
              <a:rPr lang="zh-CN" altLang="en-US" sz="1600" spc="300" dirty="0">
                <a:solidFill>
                  <a:srgbClr val="2C3C60">
                    <a:alpha val="5000"/>
                  </a:srgbClr>
                </a:solidFill>
                <a:latin typeface="草檀斋毛泽东字体" panose="02010601030101010101" pitchFamily="2" charset="-122"/>
                <a:ea typeface="草檀斋毛泽东字体" panose="02010601030101010101" pitchFamily="2" charset="-122"/>
              </a:rPr>
              <a:t>工匠大国工匠大国工匠大国工匠大</a:t>
            </a:r>
            <a:endParaRPr lang="en-US" altLang="zh-CN" sz="1600" spc="300" dirty="0">
              <a:solidFill>
                <a:srgbClr val="2C3C60">
                  <a:alpha val="5000"/>
                </a:srgbClr>
              </a:solidFill>
              <a:latin typeface="草檀斋毛泽东字体" panose="02010601030101010101" pitchFamily="2" charset="-122"/>
              <a:ea typeface="草檀斋毛泽东字体" panose="02010601030101010101" pitchFamily="2" charset="-122"/>
            </a:endParaRPr>
          </a:p>
          <a:p>
            <a:pPr>
              <a:lnSpc>
                <a:spcPct val="200000"/>
              </a:lnSpc>
            </a:pPr>
            <a:r>
              <a:rPr lang="zh-CN" altLang="en-US" sz="1600" spc="300" dirty="0">
                <a:solidFill>
                  <a:srgbClr val="2C3C60">
                    <a:alpha val="5000"/>
                  </a:srgbClr>
                </a:solidFill>
                <a:latin typeface="草檀斋毛泽东字体" panose="02010601030101010101" pitchFamily="2" charset="-122"/>
                <a:ea typeface="草檀斋毛泽东字体" panose="02010601030101010101" pitchFamily="2" charset="-122"/>
              </a:rPr>
              <a:t>国工匠大国工匠大国工匠大国工匠大国</a:t>
            </a:r>
            <a:endParaRPr lang="en-US" altLang="zh-CN" sz="1600" spc="300" dirty="0">
              <a:solidFill>
                <a:srgbClr val="2C3C60">
                  <a:alpha val="5000"/>
                </a:srgbClr>
              </a:solidFill>
              <a:latin typeface="草檀斋毛泽东字体" panose="02010601030101010101" pitchFamily="2" charset="-122"/>
              <a:ea typeface="草檀斋毛泽东字体" panose="02010601030101010101" pitchFamily="2" charset="-122"/>
            </a:endParaRPr>
          </a:p>
          <a:p>
            <a:pPr>
              <a:lnSpc>
                <a:spcPct val="200000"/>
              </a:lnSpc>
            </a:pPr>
            <a:r>
              <a:rPr lang="zh-CN" altLang="en-US" sz="1600" spc="300" dirty="0">
                <a:solidFill>
                  <a:srgbClr val="2C3C60">
                    <a:alpha val="5000"/>
                  </a:srgbClr>
                </a:solidFill>
                <a:latin typeface="草檀斋毛泽东字体" panose="02010601030101010101" pitchFamily="2" charset="-122"/>
                <a:ea typeface="草檀斋毛泽东字体" panose="02010601030101010101" pitchFamily="2" charset="-122"/>
              </a:rPr>
              <a:t>工匠大国工匠大国工匠大国工匠大国工匠大国工匠大国工匠大国工匠大国工匠大国工匠大国工匠大国工匠</a:t>
            </a:r>
            <a:endParaRPr lang="en-US" altLang="zh-CN" sz="1600" spc="300" dirty="0">
              <a:solidFill>
                <a:srgbClr val="2C3C60">
                  <a:alpha val="5000"/>
                </a:srgbClr>
              </a:solidFill>
              <a:latin typeface="草檀斋毛泽东字体" panose="02010601030101010101" pitchFamily="2" charset="-122"/>
              <a:ea typeface="草檀斋毛泽东字体" panose="02010601030101010101" pitchFamily="2" charset="-122"/>
            </a:endParaRPr>
          </a:p>
        </p:txBody>
      </p:sp>
      <p:sp>
        <p:nvSpPr>
          <p:cNvPr id="12" name="矩形 11"/>
          <p:cNvSpPr/>
          <p:nvPr/>
        </p:nvSpPr>
        <p:spPr>
          <a:xfrm>
            <a:off x="2499361" y="1176245"/>
            <a:ext cx="7193280" cy="2214880"/>
          </a:xfrm>
          <a:prstGeom prst="rect">
            <a:avLst/>
          </a:prstGeom>
        </p:spPr>
        <p:txBody>
          <a:bodyPr vert="horz" wrap="none">
            <a:spAutoFit/>
          </a:bodyPr>
          <a:lstStyle/>
          <a:p>
            <a:pPr algn="ctr"/>
            <a:r>
              <a:rPr lang="zh-CN" altLang="en-US" sz="13800" dirty="0">
                <a:solidFill>
                  <a:srgbClr val="2C3C60"/>
                </a:solidFill>
                <a:latin typeface="草檀斋毛泽东字体" panose="02010601030101010101" pitchFamily="2" charset="-122"/>
                <a:ea typeface="草檀斋毛泽东字体" panose="02010601030101010101" pitchFamily="2" charset="-122"/>
              </a:rPr>
              <a:t>感谢观看</a:t>
            </a:r>
            <a:endParaRPr lang="zh-CN" altLang="en-US" sz="13800" dirty="0">
              <a:solidFill>
                <a:srgbClr val="2C3C60"/>
              </a:solidFill>
              <a:latin typeface="草檀斋毛泽东字体" panose="02010601030101010101" pitchFamily="2" charset="-122"/>
              <a:ea typeface="草檀斋毛泽东字体" panose="02010601030101010101" pitchFamily="2" charset="-122"/>
            </a:endParaRPr>
          </a:p>
        </p:txBody>
      </p:sp>
      <p:sp>
        <p:nvSpPr>
          <p:cNvPr id="15" name="矩形 14"/>
          <p:cNvSpPr/>
          <p:nvPr/>
        </p:nvSpPr>
        <p:spPr>
          <a:xfrm>
            <a:off x="1083772" y="1488163"/>
            <a:ext cx="1659429" cy="1862048"/>
          </a:xfrm>
          <a:prstGeom prst="rect">
            <a:avLst/>
          </a:prstGeom>
        </p:spPr>
        <p:txBody>
          <a:bodyPr vert="horz" wrap="none">
            <a:spAutoFit/>
          </a:bodyPr>
          <a:lstStyle/>
          <a:p>
            <a:pPr algn="ctr"/>
            <a:r>
              <a:rPr lang="en-US" altLang="zh-CN" sz="11500" dirty="0">
                <a:solidFill>
                  <a:srgbClr val="2C3C60"/>
                </a:solidFill>
                <a:latin typeface="汉仪尚巍手书W" panose="02010600030101010101" pitchFamily="18" charset="-122"/>
                <a:ea typeface="汉仪尚巍手书W" panose="02010600030101010101" pitchFamily="18" charset="-122"/>
              </a:rPr>
              <a:t>“</a:t>
            </a:r>
            <a:endParaRPr lang="zh-CN" altLang="en-US" sz="11500" dirty="0">
              <a:solidFill>
                <a:srgbClr val="2C3C60"/>
              </a:solidFill>
              <a:latin typeface="汉仪尚巍手书W" panose="02010600030101010101" pitchFamily="18" charset="-122"/>
              <a:ea typeface="汉仪尚巍手书W" panose="02010600030101010101" pitchFamily="18" charset="-122"/>
            </a:endParaRPr>
          </a:p>
        </p:txBody>
      </p:sp>
      <p:sp>
        <p:nvSpPr>
          <p:cNvPr id="16" name="矩形 15"/>
          <p:cNvSpPr/>
          <p:nvPr/>
        </p:nvSpPr>
        <p:spPr>
          <a:xfrm flipV="1">
            <a:off x="9693667" y="647636"/>
            <a:ext cx="1659429" cy="1862048"/>
          </a:xfrm>
          <a:prstGeom prst="rect">
            <a:avLst/>
          </a:prstGeom>
        </p:spPr>
        <p:txBody>
          <a:bodyPr vert="horz" wrap="none">
            <a:spAutoFit/>
          </a:bodyPr>
          <a:lstStyle/>
          <a:p>
            <a:pPr algn="ctr"/>
            <a:r>
              <a:rPr lang="en-US" altLang="zh-CN" sz="11500" dirty="0">
                <a:solidFill>
                  <a:srgbClr val="2C3C60"/>
                </a:solidFill>
                <a:latin typeface="汉仪尚巍手书W" panose="02010600030101010101" pitchFamily="18" charset="-122"/>
                <a:ea typeface="汉仪尚巍手书W" panose="02010600030101010101" pitchFamily="18" charset="-122"/>
              </a:rPr>
              <a:t>“</a:t>
            </a:r>
            <a:endParaRPr lang="zh-CN" altLang="en-US" sz="11500" dirty="0">
              <a:solidFill>
                <a:srgbClr val="2C3C60"/>
              </a:solidFill>
              <a:latin typeface="汉仪尚巍手书W" panose="02010600030101010101" pitchFamily="18" charset="-122"/>
              <a:ea typeface="汉仪尚巍手书W" panose="02010600030101010101" pitchFamily="18" charset="-122"/>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192"/>
          <p:cNvSpPr>
            <a:spLocks noEditPoints="1"/>
          </p:cNvSpPr>
          <p:nvPr/>
        </p:nvSpPr>
        <p:spPr bwMode="auto">
          <a:xfrm rot="10800000" flipH="1" flipV="1">
            <a:off x="4102735" y="270510"/>
            <a:ext cx="3970020" cy="582295"/>
          </a:xfrm>
          <a:custGeom>
            <a:avLst/>
            <a:gdLst>
              <a:gd name="T0" fmla="*/ 460 w 478"/>
              <a:gd name="T1" fmla="*/ 10 h 77"/>
              <a:gd name="T2" fmla="*/ 130 w 478"/>
              <a:gd name="T3" fmla="*/ 3 h 77"/>
              <a:gd name="T4" fmla="*/ 95 w 478"/>
              <a:gd name="T5" fmla="*/ 2 h 77"/>
              <a:gd name="T6" fmla="*/ 5 w 478"/>
              <a:gd name="T7" fmla="*/ 5 h 77"/>
              <a:gd name="T8" fmla="*/ 0 w 478"/>
              <a:gd name="T9" fmla="*/ 9 h 77"/>
              <a:gd name="T10" fmla="*/ 1 w 478"/>
              <a:gd name="T11" fmla="*/ 17 h 77"/>
              <a:gd name="T12" fmla="*/ 2 w 478"/>
              <a:gd name="T13" fmla="*/ 20 h 77"/>
              <a:gd name="T14" fmla="*/ 2 w 478"/>
              <a:gd name="T15" fmla="*/ 25 h 77"/>
              <a:gd name="T16" fmla="*/ 11 w 478"/>
              <a:gd name="T17" fmla="*/ 26 h 77"/>
              <a:gd name="T18" fmla="*/ 14 w 478"/>
              <a:gd name="T19" fmla="*/ 35 h 77"/>
              <a:gd name="T20" fmla="*/ 12 w 478"/>
              <a:gd name="T21" fmla="*/ 40 h 77"/>
              <a:gd name="T22" fmla="*/ 18 w 478"/>
              <a:gd name="T23" fmla="*/ 41 h 77"/>
              <a:gd name="T24" fmla="*/ 20 w 478"/>
              <a:gd name="T25" fmla="*/ 46 h 77"/>
              <a:gd name="T26" fmla="*/ 16 w 478"/>
              <a:gd name="T27" fmla="*/ 49 h 77"/>
              <a:gd name="T28" fmla="*/ 30 w 478"/>
              <a:gd name="T29" fmla="*/ 59 h 77"/>
              <a:gd name="T30" fmla="*/ 17 w 478"/>
              <a:gd name="T31" fmla="*/ 63 h 77"/>
              <a:gd name="T32" fmla="*/ 161 w 478"/>
              <a:gd name="T33" fmla="*/ 76 h 77"/>
              <a:gd name="T34" fmla="*/ 311 w 478"/>
              <a:gd name="T35" fmla="*/ 74 h 77"/>
              <a:gd name="T36" fmla="*/ 401 w 478"/>
              <a:gd name="T37" fmla="*/ 73 h 77"/>
              <a:gd name="T38" fmla="*/ 368 w 478"/>
              <a:gd name="T39" fmla="*/ 70 h 77"/>
              <a:gd name="T40" fmla="*/ 372 w 478"/>
              <a:gd name="T41" fmla="*/ 68 h 77"/>
              <a:gd name="T42" fmla="*/ 372 w 478"/>
              <a:gd name="T43" fmla="*/ 66 h 77"/>
              <a:gd name="T44" fmla="*/ 412 w 478"/>
              <a:gd name="T45" fmla="*/ 66 h 77"/>
              <a:gd name="T46" fmla="*/ 429 w 478"/>
              <a:gd name="T47" fmla="*/ 66 h 77"/>
              <a:gd name="T48" fmla="*/ 415 w 478"/>
              <a:gd name="T49" fmla="*/ 65 h 77"/>
              <a:gd name="T50" fmla="*/ 393 w 478"/>
              <a:gd name="T51" fmla="*/ 64 h 77"/>
              <a:gd name="T52" fmla="*/ 330 w 478"/>
              <a:gd name="T53" fmla="*/ 63 h 77"/>
              <a:gd name="T54" fmla="*/ 378 w 478"/>
              <a:gd name="T55" fmla="*/ 60 h 77"/>
              <a:gd name="T56" fmla="*/ 406 w 478"/>
              <a:gd name="T57" fmla="*/ 60 h 77"/>
              <a:gd name="T58" fmla="*/ 403 w 478"/>
              <a:gd name="T59" fmla="*/ 59 h 77"/>
              <a:gd name="T60" fmla="*/ 399 w 478"/>
              <a:gd name="T61" fmla="*/ 56 h 77"/>
              <a:gd name="T62" fmla="*/ 381 w 478"/>
              <a:gd name="T63" fmla="*/ 54 h 77"/>
              <a:gd name="T64" fmla="*/ 388 w 478"/>
              <a:gd name="T65" fmla="*/ 54 h 77"/>
              <a:gd name="T66" fmla="*/ 367 w 478"/>
              <a:gd name="T67" fmla="*/ 49 h 77"/>
              <a:gd name="T68" fmla="*/ 383 w 478"/>
              <a:gd name="T69" fmla="*/ 49 h 77"/>
              <a:gd name="T70" fmla="*/ 368 w 478"/>
              <a:gd name="T71" fmla="*/ 46 h 77"/>
              <a:gd name="T72" fmla="*/ 400 w 478"/>
              <a:gd name="T73" fmla="*/ 44 h 77"/>
              <a:gd name="T74" fmla="*/ 408 w 478"/>
              <a:gd name="T75" fmla="*/ 42 h 77"/>
              <a:gd name="T76" fmla="*/ 451 w 478"/>
              <a:gd name="T77" fmla="*/ 42 h 77"/>
              <a:gd name="T78" fmla="*/ 373 w 478"/>
              <a:gd name="T79" fmla="*/ 38 h 77"/>
              <a:gd name="T80" fmla="*/ 435 w 478"/>
              <a:gd name="T81" fmla="*/ 34 h 77"/>
              <a:gd name="T82" fmla="*/ 445 w 478"/>
              <a:gd name="T83" fmla="*/ 31 h 77"/>
              <a:gd name="T84" fmla="*/ 449 w 478"/>
              <a:gd name="T85" fmla="*/ 29 h 77"/>
              <a:gd name="T86" fmla="*/ 464 w 478"/>
              <a:gd name="T87" fmla="*/ 25 h 77"/>
              <a:gd name="T88" fmla="*/ 443 w 478"/>
              <a:gd name="T89" fmla="*/ 20 h 77"/>
              <a:gd name="T90" fmla="*/ 455 w 478"/>
              <a:gd name="T91" fmla="*/ 15 h 77"/>
              <a:gd name="T92" fmla="*/ 22 w 478"/>
              <a:gd name="T93" fmla="*/ 46 h 77"/>
              <a:gd name="T94" fmla="*/ 212 w 478"/>
              <a:gd name="T95" fmla="*/ 74 h 77"/>
              <a:gd name="T96" fmla="*/ 234 w 478"/>
              <a:gd name="T97" fmla="*/ 73 h 77"/>
              <a:gd name="T98" fmla="*/ 367 w 478"/>
              <a:gd name="T99" fmla="*/ 70 h 77"/>
              <a:gd name="T100" fmla="*/ 415 w 478"/>
              <a:gd name="T101" fmla="*/ 11 h 77"/>
              <a:gd name="T102" fmla="*/ 422 w 478"/>
              <a:gd name="T103" fmla="*/ 12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78" h="77">
                <a:moveTo>
                  <a:pt x="478" y="13"/>
                </a:moveTo>
                <a:cubicBezTo>
                  <a:pt x="472" y="13"/>
                  <a:pt x="468" y="13"/>
                  <a:pt x="462" y="12"/>
                </a:cubicBezTo>
                <a:cubicBezTo>
                  <a:pt x="461" y="11"/>
                  <a:pt x="465" y="12"/>
                  <a:pt x="464" y="11"/>
                </a:cubicBezTo>
                <a:cubicBezTo>
                  <a:pt x="434" y="9"/>
                  <a:pt x="403" y="9"/>
                  <a:pt x="373" y="7"/>
                </a:cubicBezTo>
                <a:cubicBezTo>
                  <a:pt x="402" y="6"/>
                  <a:pt x="431" y="10"/>
                  <a:pt x="460" y="10"/>
                </a:cubicBezTo>
                <a:cubicBezTo>
                  <a:pt x="436" y="6"/>
                  <a:pt x="407" y="7"/>
                  <a:pt x="381" y="5"/>
                </a:cubicBezTo>
                <a:cubicBezTo>
                  <a:pt x="288" y="3"/>
                  <a:pt x="288" y="3"/>
                  <a:pt x="288" y="3"/>
                </a:cubicBezTo>
                <a:cubicBezTo>
                  <a:pt x="222" y="3"/>
                  <a:pt x="222" y="3"/>
                  <a:pt x="222" y="3"/>
                </a:cubicBezTo>
                <a:cubicBezTo>
                  <a:pt x="130" y="4"/>
                  <a:pt x="130" y="4"/>
                  <a:pt x="130" y="4"/>
                </a:cubicBezTo>
                <a:cubicBezTo>
                  <a:pt x="130" y="3"/>
                  <a:pt x="130" y="3"/>
                  <a:pt x="130" y="3"/>
                </a:cubicBezTo>
                <a:cubicBezTo>
                  <a:pt x="127" y="2"/>
                  <a:pt x="125" y="3"/>
                  <a:pt x="123" y="3"/>
                </a:cubicBezTo>
                <a:cubicBezTo>
                  <a:pt x="124" y="3"/>
                  <a:pt x="125" y="3"/>
                  <a:pt x="125" y="4"/>
                </a:cubicBezTo>
                <a:cubicBezTo>
                  <a:pt x="122" y="4"/>
                  <a:pt x="118" y="3"/>
                  <a:pt x="115" y="4"/>
                </a:cubicBezTo>
                <a:cubicBezTo>
                  <a:pt x="112" y="3"/>
                  <a:pt x="107" y="4"/>
                  <a:pt x="102" y="3"/>
                </a:cubicBezTo>
                <a:cubicBezTo>
                  <a:pt x="100" y="2"/>
                  <a:pt x="98" y="2"/>
                  <a:pt x="95" y="2"/>
                </a:cubicBezTo>
                <a:cubicBezTo>
                  <a:pt x="70" y="2"/>
                  <a:pt x="50" y="0"/>
                  <a:pt x="24" y="1"/>
                </a:cubicBezTo>
                <a:cubicBezTo>
                  <a:pt x="18" y="2"/>
                  <a:pt x="10" y="1"/>
                  <a:pt x="6" y="4"/>
                </a:cubicBezTo>
                <a:cubicBezTo>
                  <a:pt x="6" y="5"/>
                  <a:pt x="8" y="5"/>
                  <a:pt x="8" y="5"/>
                </a:cubicBezTo>
                <a:cubicBezTo>
                  <a:pt x="7" y="5"/>
                  <a:pt x="6" y="6"/>
                  <a:pt x="5" y="5"/>
                </a:cubicBezTo>
                <a:cubicBezTo>
                  <a:pt x="5" y="5"/>
                  <a:pt x="5" y="5"/>
                  <a:pt x="5" y="5"/>
                </a:cubicBezTo>
                <a:cubicBezTo>
                  <a:pt x="0" y="6"/>
                  <a:pt x="0" y="6"/>
                  <a:pt x="0" y="6"/>
                </a:cubicBezTo>
                <a:cubicBezTo>
                  <a:pt x="2" y="7"/>
                  <a:pt x="2" y="7"/>
                  <a:pt x="2" y="7"/>
                </a:cubicBezTo>
                <a:cubicBezTo>
                  <a:pt x="2" y="7"/>
                  <a:pt x="2" y="7"/>
                  <a:pt x="2" y="7"/>
                </a:cubicBezTo>
                <a:cubicBezTo>
                  <a:pt x="4" y="8"/>
                  <a:pt x="4" y="8"/>
                  <a:pt x="4" y="8"/>
                </a:cubicBezTo>
                <a:cubicBezTo>
                  <a:pt x="3" y="8"/>
                  <a:pt x="1" y="9"/>
                  <a:pt x="0" y="9"/>
                </a:cubicBezTo>
                <a:cubicBezTo>
                  <a:pt x="0" y="11"/>
                  <a:pt x="0" y="13"/>
                  <a:pt x="3" y="13"/>
                </a:cubicBezTo>
                <a:cubicBezTo>
                  <a:pt x="0" y="13"/>
                  <a:pt x="0" y="13"/>
                  <a:pt x="0" y="13"/>
                </a:cubicBezTo>
                <a:cubicBezTo>
                  <a:pt x="0" y="14"/>
                  <a:pt x="0" y="14"/>
                  <a:pt x="0" y="14"/>
                </a:cubicBezTo>
                <a:cubicBezTo>
                  <a:pt x="0" y="15"/>
                  <a:pt x="2" y="15"/>
                  <a:pt x="3" y="15"/>
                </a:cubicBezTo>
                <a:cubicBezTo>
                  <a:pt x="1" y="17"/>
                  <a:pt x="1" y="17"/>
                  <a:pt x="1" y="17"/>
                </a:cubicBezTo>
                <a:cubicBezTo>
                  <a:pt x="2" y="17"/>
                  <a:pt x="2" y="17"/>
                  <a:pt x="2" y="17"/>
                </a:cubicBezTo>
                <a:cubicBezTo>
                  <a:pt x="1" y="18"/>
                  <a:pt x="1" y="18"/>
                  <a:pt x="1" y="18"/>
                </a:cubicBezTo>
                <a:cubicBezTo>
                  <a:pt x="3" y="18"/>
                  <a:pt x="1" y="19"/>
                  <a:pt x="1" y="19"/>
                </a:cubicBezTo>
                <a:cubicBezTo>
                  <a:pt x="4" y="20"/>
                  <a:pt x="4" y="20"/>
                  <a:pt x="4" y="20"/>
                </a:cubicBezTo>
                <a:cubicBezTo>
                  <a:pt x="5" y="21"/>
                  <a:pt x="2" y="20"/>
                  <a:pt x="2" y="20"/>
                </a:cubicBezTo>
                <a:cubicBezTo>
                  <a:pt x="3" y="21"/>
                  <a:pt x="5" y="21"/>
                  <a:pt x="6" y="21"/>
                </a:cubicBezTo>
                <a:cubicBezTo>
                  <a:pt x="5" y="22"/>
                  <a:pt x="3" y="21"/>
                  <a:pt x="1" y="21"/>
                </a:cubicBezTo>
                <a:cubicBezTo>
                  <a:pt x="1" y="22"/>
                  <a:pt x="1" y="22"/>
                  <a:pt x="1" y="22"/>
                </a:cubicBezTo>
                <a:cubicBezTo>
                  <a:pt x="2" y="24"/>
                  <a:pt x="6" y="24"/>
                  <a:pt x="10" y="24"/>
                </a:cubicBezTo>
                <a:cubicBezTo>
                  <a:pt x="7" y="25"/>
                  <a:pt x="5" y="25"/>
                  <a:pt x="2" y="25"/>
                </a:cubicBezTo>
                <a:cubicBezTo>
                  <a:pt x="2" y="26"/>
                  <a:pt x="2" y="26"/>
                  <a:pt x="2" y="26"/>
                </a:cubicBezTo>
                <a:cubicBezTo>
                  <a:pt x="3" y="27"/>
                  <a:pt x="5" y="26"/>
                  <a:pt x="5" y="27"/>
                </a:cubicBezTo>
                <a:cubicBezTo>
                  <a:pt x="10" y="27"/>
                  <a:pt x="10" y="27"/>
                  <a:pt x="10" y="27"/>
                </a:cubicBezTo>
                <a:cubicBezTo>
                  <a:pt x="9" y="27"/>
                  <a:pt x="9" y="27"/>
                  <a:pt x="9" y="27"/>
                </a:cubicBezTo>
                <a:cubicBezTo>
                  <a:pt x="9" y="26"/>
                  <a:pt x="10" y="26"/>
                  <a:pt x="11" y="26"/>
                </a:cubicBezTo>
                <a:cubicBezTo>
                  <a:pt x="15" y="26"/>
                  <a:pt x="12" y="30"/>
                  <a:pt x="14" y="30"/>
                </a:cubicBezTo>
                <a:cubicBezTo>
                  <a:pt x="12" y="32"/>
                  <a:pt x="9" y="30"/>
                  <a:pt x="6" y="31"/>
                </a:cubicBezTo>
                <a:cubicBezTo>
                  <a:pt x="9" y="32"/>
                  <a:pt x="12" y="31"/>
                  <a:pt x="16" y="31"/>
                </a:cubicBezTo>
                <a:cubicBezTo>
                  <a:pt x="17" y="34"/>
                  <a:pt x="17" y="34"/>
                  <a:pt x="17" y="34"/>
                </a:cubicBezTo>
                <a:cubicBezTo>
                  <a:pt x="14" y="35"/>
                  <a:pt x="14" y="35"/>
                  <a:pt x="14" y="35"/>
                </a:cubicBezTo>
                <a:cubicBezTo>
                  <a:pt x="21" y="35"/>
                  <a:pt x="21" y="35"/>
                  <a:pt x="21" y="35"/>
                </a:cubicBezTo>
                <a:cubicBezTo>
                  <a:pt x="22" y="35"/>
                  <a:pt x="23" y="35"/>
                  <a:pt x="23" y="36"/>
                </a:cubicBezTo>
                <a:cubicBezTo>
                  <a:pt x="23" y="37"/>
                  <a:pt x="22" y="37"/>
                  <a:pt x="21" y="37"/>
                </a:cubicBezTo>
                <a:cubicBezTo>
                  <a:pt x="18" y="41"/>
                  <a:pt x="11" y="37"/>
                  <a:pt x="6" y="38"/>
                </a:cubicBezTo>
                <a:cubicBezTo>
                  <a:pt x="7" y="39"/>
                  <a:pt x="10" y="39"/>
                  <a:pt x="12" y="40"/>
                </a:cubicBezTo>
                <a:cubicBezTo>
                  <a:pt x="16" y="39"/>
                  <a:pt x="18" y="38"/>
                  <a:pt x="21" y="39"/>
                </a:cubicBezTo>
                <a:cubicBezTo>
                  <a:pt x="19" y="40"/>
                  <a:pt x="19" y="40"/>
                  <a:pt x="19" y="40"/>
                </a:cubicBezTo>
                <a:cubicBezTo>
                  <a:pt x="20" y="40"/>
                  <a:pt x="20" y="40"/>
                  <a:pt x="20" y="40"/>
                </a:cubicBezTo>
                <a:cubicBezTo>
                  <a:pt x="20" y="40"/>
                  <a:pt x="21" y="40"/>
                  <a:pt x="21" y="41"/>
                </a:cubicBezTo>
                <a:cubicBezTo>
                  <a:pt x="18" y="41"/>
                  <a:pt x="18" y="41"/>
                  <a:pt x="18" y="41"/>
                </a:cubicBezTo>
                <a:cubicBezTo>
                  <a:pt x="19" y="41"/>
                  <a:pt x="19" y="41"/>
                  <a:pt x="19" y="41"/>
                </a:cubicBezTo>
                <a:cubicBezTo>
                  <a:pt x="20" y="41"/>
                  <a:pt x="21" y="42"/>
                  <a:pt x="22" y="41"/>
                </a:cubicBezTo>
                <a:cubicBezTo>
                  <a:pt x="22" y="43"/>
                  <a:pt x="22" y="43"/>
                  <a:pt x="22" y="43"/>
                </a:cubicBezTo>
                <a:cubicBezTo>
                  <a:pt x="20" y="44"/>
                  <a:pt x="22" y="46"/>
                  <a:pt x="19" y="46"/>
                </a:cubicBezTo>
                <a:cubicBezTo>
                  <a:pt x="20" y="46"/>
                  <a:pt x="20" y="46"/>
                  <a:pt x="20" y="46"/>
                </a:cubicBezTo>
                <a:cubicBezTo>
                  <a:pt x="16" y="47"/>
                  <a:pt x="12" y="44"/>
                  <a:pt x="9" y="46"/>
                </a:cubicBezTo>
                <a:cubicBezTo>
                  <a:pt x="13" y="47"/>
                  <a:pt x="19" y="46"/>
                  <a:pt x="23" y="48"/>
                </a:cubicBezTo>
                <a:cubicBezTo>
                  <a:pt x="22" y="49"/>
                  <a:pt x="22" y="49"/>
                  <a:pt x="22" y="49"/>
                </a:cubicBezTo>
                <a:cubicBezTo>
                  <a:pt x="21" y="48"/>
                  <a:pt x="21" y="48"/>
                  <a:pt x="21" y="48"/>
                </a:cubicBezTo>
                <a:cubicBezTo>
                  <a:pt x="19" y="48"/>
                  <a:pt x="17" y="49"/>
                  <a:pt x="16" y="49"/>
                </a:cubicBezTo>
                <a:cubicBezTo>
                  <a:pt x="17" y="49"/>
                  <a:pt x="19" y="49"/>
                  <a:pt x="20" y="49"/>
                </a:cubicBezTo>
                <a:cubicBezTo>
                  <a:pt x="22" y="50"/>
                  <a:pt x="25" y="51"/>
                  <a:pt x="24" y="53"/>
                </a:cubicBezTo>
                <a:cubicBezTo>
                  <a:pt x="19" y="53"/>
                  <a:pt x="19" y="53"/>
                  <a:pt x="19" y="53"/>
                </a:cubicBezTo>
                <a:cubicBezTo>
                  <a:pt x="26" y="55"/>
                  <a:pt x="26" y="55"/>
                  <a:pt x="26" y="55"/>
                </a:cubicBezTo>
                <a:cubicBezTo>
                  <a:pt x="25" y="57"/>
                  <a:pt x="29" y="58"/>
                  <a:pt x="30" y="59"/>
                </a:cubicBezTo>
                <a:cubicBezTo>
                  <a:pt x="29" y="60"/>
                  <a:pt x="27" y="59"/>
                  <a:pt x="26" y="60"/>
                </a:cubicBezTo>
                <a:cubicBezTo>
                  <a:pt x="22" y="61"/>
                  <a:pt x="28" y="62"/>
                  <a:pt x="26" y="64"/>
                </a:cubicBezTo>
                <a:cubicBezTo>
                  <a:pt x="27" y="64"/>
                  <a:pt x="29" y="64"/>
                  <a:pt x="30" y="65"/>
                </a:cubicBezTo>
                <a:cubicBezTo>
                  <a:pt x="30" y="65"/>
                  <a:pt x="29" y="66"/>
                  <a:pt x="29" y="66"/>
                </a:cubicBezTo>
                <a:cubicBezTo>
                  <a:pt x="25" y="64"/>
                  <a:pt x="21" y="63"/>
                  <a:pt x="17" y="63"/>
                </a:cubicBezTo>
                <a:cubicBezTo>
                  <a:pt x="22" y="66"/>
                  <a:pt x="22" y="66"/>
                  <a:pt x="22" y="66"/>
                </a:cubicBezTo>
                <a:cubicBezTo>
                  <a:pt x="30" y="66"/>
                  <a:pt x="36" y="70"/>
                  <a:pt x="44" y="70"/>
                </a:cubicBezTo>
                <a:cubicBezTo>
                  <a:pt x="51" y="73"/>
                  <a:pt x="61" y="73"/>
                  <a:pt x="70" y="75"/>
                </a:cubicBezTo>
                <a:cubicBezTo>
                  <a:pt x="82" y="75"/>
                  <a:pt x="93" y="77"/>
                  <a:pt x="104" y="77"/>
                </a:cubicBezTo>
                <a:cubicBezTo>
                  <a:pt x="123" y="76"/>
                  <a:pt x="142" y="76"/>
                  <a:pt x="161" y="76"/>
                </a:cubicBezTo>
                <a:cubicBezTo>
                  <a:pt x="258" y="76"/>
                  <a:pt x="258" y="76"/>
                  <a:pt x="258" y="76"/>
                </a:cubicBezTo>
                <a:cubicBezTo>
                  <a:pt x="286" y="75"/>
                  <a:pt x="315" y="77"/>
                  <a:pt x="341" y="75"/>
                </a:cubicBezTo>
                <a:cubicBezTo>
                  <a:pt x="336" y="75"/>
                  <a:pt x="331" y="74"/>
                  <a:pt x="326" y="75"/>
                </a:cubicBezTo>
                <a:cubicBezTo>
                  <a:pt x="323" y="75"/>
                  <a:pt x="321" y="74"/>
                  <a:pt x="319" y="75"/>
                </a:cubicBezTo>
                <a:cubicBezTo>
                  <a:pt x="316" y="75"/>
                  <a:pt x="313" y="75"/>
                  <a:pt x="311" y="74"/>
                </a:cubicBezTo>
                <a:cubicBezTo>
                  <a:pt x="280" y="74"/>
                  <a:pt x="280" y="74"/>
                  <a:pt x="280" y="74"/>
                </a:cubicBezTo>
                <a:cubicBezTo>
                  <a:pt x="279" y="74"/>
                  <a:pt x="279" y="74"/>
                  <a:pt x="279" y="74"/>
                </a:cubicBezTo>
                <a:cubicBezTo>
                  <a:pt x="276" y="74"/>
                  <a:pt x="272" y="75"/>
                  <a:pt x="270" y="74"/>
                </a:cubicBezTo>
                <a:cubicBezTo>
                  <a:pt x="271" y="73"/>
                  <a:pt x="271" y="73"/>
                  <a:pt x="271" y="73"/>
                </a:cubicBezTo>
                <a:cubicBezTo>
                  <a:pt x="401" y="73"/>
                  <a:pt x="401" y="73"/>
                  <a:pt x="401" y="73"/>
                </a:cubicBezTo>
                <a:cubicBezTo>
                  <a:pt x="415" y="72"/>
                  <a:pt x="415" y="72"/>
                  <a:pt x="415" y="72"/>
                </a:cubicBezTo>
                <a:cubicBezTo>
                  <a:pt x="384" y="72"/>
                  <a:pt x="352" y="72"/>
                  <a:pt x="320" y="71"/>
                </a:cubicBezTo>
                <a:cubicBezTo>
                  <a:pt x="309" y="71"/>
                  <a:pt x="297" y="72"/>
                  <a:pt x="286" y="70"/>
                </a:cubicBezTo>
                <a:cubicBezTo>
                  <a:pt x="312" y="70"/>
                  <a:pt x="341" y="71"/>
                  <a:pt x="368" y="70"/>
                </a:cubicBezTo>
                <a:cubicBezTo>
                  <a:pt x="368" y="70"/>
                  <a:pt x="368" y="70"/>
                  <a:pt x="368" y="70"/>
                </a:cubicBezTo>
                <a:cubicBezTo>
                  <a:pt x="369" y="69"/>
                  <a:pt x="369" y="69"/>
                  <a:pt x="369" y="69"/>
                </a:cubicBezTo>
                <a:cubicBezTo>
                  <a:pt x="370" y="70"/>
                  <a:pt x="371" y="69"/>
                  <a:pt x="372" y="69"/>
                </a:cubicBezTo>
                <a:cubicBezTo>
                  <a:pt x="376" y="69"/>
                  <a:pt x="383" y="71"/>
                  <a:pt x="387" y="69"/>
                </a:cubicBezTo>
                <a:cubicBezTo>
                  <a:pt x="373" y="68"/>
                  <a:pt x="373" y="68"/>
                  <a:pt x="373" y="68"/>
                </a:cubicBezTo>
                <a:cubicBezTo>
                  <a:pt x="372" y="68"/>
                  <a:pt x="372" y="68"/>
                  <a:pt x="372" y="68"/>
                </a:cubicBezTo>
                <a:cubicBezTo>
                  <a:pt x="374" y="67"/>
                  <a:pt x="374" y="67"/>
                  <a:pt x="374" y="67"/>
                </a:cubicBezTo>
                <a:cubicBezTo>
                  <a:pt x="371" y="67"/>
                  <a:pt x="371" y="67"/>
                  <a:pt x="371" y="67"/>
                </a:cubicBezTo>
                <a:cubicBezTo>
                  <a:pt x="371" y="67"/>
                  <a:pt x="370" y="67"/>
                  <a:pt x="370" y="66"/>
                </a:cubicBezTo>
                <a:cubicBezTo>
                  <a:pt x="371" y="66"/>
                  <a:pt x="373" y="65"/>
                  <a:pt x="374" y="66"/>
                </a:cubicBezTo>
                <a:cubicBezTo>
                  <a:pt x="374" y="66"/>
                  <a:pt x="372" y="66"/>
                  <a:pt x="372" y="66"/>
                </a:cubicBezTo>
                <a:cubicBezTo>
                  <a:pt x="378" y="66"/>
                  <a:pt x="387" y="67"/>
                  <a:pt x="395" y="67"/>
                </a:cubicBezTo>
                <a:cubicBezTo>
                  <a:pt x="394" y="67"/>
                  <a:pt x="394" y="67"/>
                  <a:pt x="394" y="67"/>
                </a:cubicBezTo>
                <a:cubicBezTo>
                  <a:pt x="398" y="68"/>
                  <a:pt x="405" y="68"/>
                  <a:pt x="408" y="67"/>
                </a:cubicBezTo>
                <a:cubicBezTo>
                  <a:pt x="410" y="66"/>
                  <a:pt x="410" y="67"/>
                  <a:pt x="410" y="67"/>
                </a:cubicBezTo>
                <a:cubicBezTo>
                  <a:pt x="412" y="68"/>
                  <a:pt x="411" y="67"/>
                  <a:pt x="412" y="66"/>
                </a:cubicBezTo>
                <a:cubicBezTo>
                  <a:pt x="429" y="66"/>
                  <a:pt x="429" y="66"/>
                  <a:pt x="429" y="66"/>
                </a:cubicBezTo>
                <a:cubicBezTo>
                  <a:pt x="429" y="67"/>
                  <a:pt x="429" y="67"/>
                  <a:pt x="429" y="67"/>
                </a:cubicBezTo>
                <a:cubicBezTo>
                  <a:pt x="424" y="67"/>
                  <a:pt x="419" y="67"/>
                  <a:pt x="414" y="67"/>
                </a:cubicBezTo>
                <a:cubicBezTo>
                  <a:pt x="421" y="68"/>
                  <a:pt x="431" y="68"/>
                  <a:pt x="436" y="67"/>
                </a:cubicBezTo>
                <a:cubicBezTo>
                  <a:pt x="434" y="67"/>
                  <a:pt x="431" y="67"/>
                  <a:pt x="429" y="66"/>
                </a:cubicBezTo>
                <a:cubicBezTo>
                  <a:pt x="440" y="66"/>
                  <a:pt x="453" y="66"/>
                  <a:pt x="465" y="66"/>
                </a:cubicBezTo>
                <a:cubicBezTo>
                  <a:pt x="463" y="65"/>
                  <a:pt x="459" y="66"/>
                  <a:pt x="456" y="65"/>
                </a:cubicBezTo>
                <a:cubicBezTo>
                  <a:pt x="457" y="65"/>
                  <a:pt x="457" y="65"/>
                  <a:pt x="457" y="65"/>
                </a:cubicBezTo>
                <a:cubicBezTo>
                  <a:pt x="455" y="66"/>
                  <a:pt x="453" y="64"/>
                  <a:pt x="451" y="65"/>
                </a:cubicBezTo>
                <a:cubicBezTo>
                  <a:pt x="441" y="65"/>
                  <a:pt x="428" y="65"/>
                  <a:pt x="415" y="65"/>
                </a:cubicBezTo>
                <a:cubicBezTo>
                  <a:pt x="414" y="64"/>
                  <a:pt x="414" y="64"/>
                  <a:pt x="414" y="64"/>
                </a:cubicBezTo>
                <a:cubicBezTo>
                  <a:pt x="413" y="64"/>
                  <a:pt x="413" y="65"/>
                  <a:pt x="411" y="65"/>
                </a:cubicBezTo>
                <a:cubicBezTo>
                  <a:pt x="410" y="63"/>
                  <a:pt x="409" y="66"/>
                  <a:pt x="407" y="64"/>
                </a:cubicBezTo>
                <a:cubicBezTo>
                  <a:pt x="407" y="64"/>
                  <a:pt x="407" y="64"/>
                  <a:pt x="407" y="64"/>
                </a:cubicBezTo>
                <a:cubicBezTo>
                  <a:pt x="403" y="65"/>
                  <a:pt x="397" y="65"/>
                  <a:pt x="393" y="64"/>
                </a:cubicBezTo>
                <a:cubicBezTo>
                  <a:pt x="373" y="64"/>
                  <a:pt x="373" y="64"/>
                  <a:pt x="373" y="64"/>
                </a:cubicBezTo>
                <a:cubicBezTo>
                  <a:pt x="371" y="65"/>
                  <a:pt x="367" y="65"/>
                  <a:pt x="365" y="64"/>
                </a:cubicBezTo>
                <a:cubicBezTo>
                  <a:pt x="367" y="64"/>
                  <a:pt x="367" y="64"/>
                  <a:pt x="367" y="64"/>
                </a:cubicBezTo>
                <a:cubicBezTo>
                  <a:pt x="363" y="64"/>
                  <a:pt x="359" y="63"/>
                  <a:pt x="356" y="64"/>
                </a:cubicBezTo>
                <a:cubicBezTo>
                  <a:pt x="347" y="64"/>
                  <a:pt x="338" y="65"/>
                  <a:pt x="330" y="63"/>
                </a:cubicBezTo>
                <a:cubicBezTo>
                  <a:pt x="344" y="62"/>
                  <a:pt x="354" y="64"/>
                  <a:pt x="368" y="62"/>
                </a:cubicBezTo>
                <a:cubicBezTo>
                  <a:pt x="335" y="62"/>
                  <a:pt x="335" y="62"/>
                  <a:pt x="335" y="62"/>
                </a:cubicBezTo>
                <a:cubicBezTo>
                  <a:pt x="345" y="61"/>
                  <a:pt x="357" y="61"/>
                  <a:pt x="368" y="61"/>
                </a:cubicBezTo>
                <a:cubicBezTo>
                  <a:pt x="369" y="61"/>
                  <a:pt x="369" y="60"/>
                  <a:pt x="370" y="61"/>
                </a:cubicBezTo>
                <a:cubicBezTo>
                  <a:pt x="371" y="59"/>
                  <a:pt x="375" y="60"/>
                  <a:pt x="378" y="60"/>
                </a:cubicBezTo>
                <a:cubicBezTo>
                  <a:pt x="375" y="61"/>
                  <a:pt x="375" y="61"/>
                  <a:pt x="375" y="61"/>
                </a:cubicBezTo>
                <a:cubicBezTo>
                  <a:pt x="382" y="61"/>
                  <a:pt x="391" y="61"/>
                  <a:pt x="399" y="61"/>
                </a:cubicBezTo>
                <a:cubicBezTo>
                  <a:pt x="400" y="60"/>
                  <a:pt x="400" y="60"/>
                  <a:pt x="400" y="60"/>
                </a:cubicBezTo>
                <a:cubicBezTo>
                  <a:pt x="402" y="59"/>
                  <a:pt x="404" y="61"/>
                  <a:pt x="406" y="60"/>
                </a:cubicBezTo>
                <a:cubicBezTo>
                  <a:pt x="406" y="60"/>
                  <a:pt x="406" y="60"/>
                  <a:pt x="406" y="60"/>
                </a:cubicBezTo>
                <a:cubicBezTo>
                  <a:pt x="426" y="61"/>
                  <a:pt x="450" y="60"/>
                  <a:pt x="471" y="60"/>
                </a:cubicBezTo>
                <a:cubicBezTo>
                  <a:pt x="453" y="59"/>
                  <a:pt x="433" y="59"/>
                  <a:pt x="415" y="59"/>
                </a:cubicBezTo>
                <a:cubicBezTo>
                  <a:pt x="415" y="59"/>
                  <a:pt x="415" y="59"/>
                  <a:pt x="415" y="59"/>
                </a:cubicBezTo>
                <a:cubicBezTo>
                  <a:pt x="414" y="59"/>
                  <a:pt x="414" y="59"/>
                  <a:pt x="414" y="59"/>
                </a:cubicBezTo>
                <a:cubicBezTo>
                  <a:pt x="410" y="57"/>
                  <a:pt x="407" y="61"/>
                  <a:pt x="403" y="59"/>
                </a:cubicBezTo>
                <a:cubicBezTo>
                  <a:pt x="396" y="61"/>
                  <a:pt x="390" y="57"/>
                  <a:pt x="383" y="59"/>
                </a:cubicBezTo>
                <a:cubicBezTo>
                  <a:pt x="381" y="58"/>
                  <a:pt x="381" y="58"/>
                  <a:pt x="381" y="58"/>
                </a:cubicBezTo>
                <a:cubicBezTo>
                  <a:pt x="393" y="57"/>
                  <a:pt x="403" y="59"/>
                  <a:pt x="414" y="58"/>
                </a:cubicBezTo>
                <a:cubicBezTo>
                  <a:pt x="404" y="57"/>
                  <a:pt x="404" y="57"/>
                  <a:pt x="404" y="57"/>
                </a:cubicBezTo>
                <a:cubicBezTo>
                  <a:pt x="403" y="57"/>
                  <a:pt x="399" y="58"/>
                  <a:pt x="399" y="56"/>
                </a:cubicBezTo>
                <a:cubicBezTo>
                  <a:pt x="381" y="55"/>
                  <a:pt x="381" y="55"/>
                  <a:pt x="381" y="55"/>
                </a:cubicBezTo>
                <a:cubicBezTo>
                  <a:pt x="380" y="55"/>
                  <a:pt x="379" y="55"/>
                  <a:pt x="379" y="54"/>
                </a:cubicBezTo>
                <a:cubicBezTo>
                  <a:pt x="380" y="54"/>
                  <a:pt x="381" y="54"/>
                  <a:pt x="382" y="54"/>
                </a:cubicBezTo>
                <a:cubicBezTo>
                  <a:pt x="382" y="54"/>
                  <a:pt x="382" y="54"/>
                  <a:pt x="382" y="54"/>
                </a:cubicBezTo>
                <a:cubicBezTo>
                  <a:pt x="382" y="54"/>
                  <a:pt x="381" y="54"/>
                  <a:pt x="381" y="54"/>
                </a:cubicBezTo>
                <a:cubicBezTo>
                  <a:pt x="383" y="54"/>
                  <a:pt x="383" y="54"/>
                  <a:pt x="383" y="54"/>
                </a:cubicBezTo>
                <a:cubicBezTo>
                  <a:pt x="383" y="54"/>
                  <a:pt x="383" y="54"/>
                  <a:pt x="382" y="54"/>
                </a:cubicBezTo>
                <a:cubicBezTo>
                  <a:pt x="383" y="54"/>
                  <a:pt x="383" y="54"/>
                  <a:pt x="383" y="54"/>
                </a:cubicBezTo>
                <a:cubicBezTo>
                  <a:pt x="384" y="54"/>
                  <a:pt x="387" y="53"/>
                  <a:pt x="388" y="54"/>
                </a:cubicBezTo>
                <a:cubicBezTo>
                  <a:pt x="388" y="54"/>
                  <a:pt x="388" y="54"/>
                  <a:pt x="388" y="54"/>
                </a:cubicBezTo>
                <a:cubicBezTo>
                  <a:pt x="426" y="54"/>
                  <a:pt x="426" y="54"/>
                  <a:pt x="426" y="54"/>
                </a:cubicBezTo>
                <a:cubicBezTo>
                  <a:pt x="425" y="53"/>
                  <a:pt x="425" y="53"/>
                  <a:pt x="425" y="53"/>
                </a:cubicBezTo>
                <a:cubicBezTo>
                  <a:pt x="407" y="52"/>
                  <a:pt x="386" y="52"/>
                  <a:pt x="368" y="51"/>
                </a:cubicBezTo>
                <a:cubicBezTo>
                  <a:pt x="366" y="51"/>
                  <a:pt x="360" y="51"/>
                  <a:pt x="362" y="49"/>
                </a:cubicBezTo>
                <a:cubicBezTo>
                  <a:pt x="364" y="50"/>
                  <a:pt x="365" y="48"/>
                  <a:pt x="367" y="49"/>
                </a:cubicBezTo>
                <a:cubicBezTo>
                  <a:pt x="366" y="49"/>
                  <a:pt x="366" y="49"/>
                  <a:pt x="366" y="49"/>
                </a:cubicBezTo>
                <a:cubicBezTo>
                  <a:pt x="367" y="49"/>
                  <a:pt x="367" y="49"/>
                  <a:pt x="367" y="49"/>
                </a:cubicBezTo>
                <a:cubicBezTo>
                  <a:pt x="367" y="49"/>
                  <a:pt x="367" y="49"/>
                  <a:pt x="367" y="49"/>
                </a:cubicBezTo>
                <a:cubicBezTo>
                  <a:pt x="368" y="49"/>
                  <a:pt x="368" y="49"/>
                  <a:pt x="368" y="49"/>
                </a:cubicBezTo>
                <a:cubicBezTo>
                  <a:pt x="383" y="49"/>
                  <a:pt x="383" y="49"/>
                  <a:pt x="383" y="49"/>
                </a:cubicBezTo>
                <a:cubicBezTo>
                  <a:pt x="387" y="48"/>
                  <a:pt x="387" y="48"/>
                  <a:pt x="387" y="48"/>
                </a:cubicBezTo>
                <a:cubicBezTo>
                  <a:pt x="381" y="48"/>
                  <a:pt x="375" y="48"/>
                  <a:pt x="369" y="48"/>
                </a:cubicBezTo>
                <a:cubicBezTo>
                  <a:pt x="368" y="47"/>
                  <a:pt x="368" y="47"/>
                  <a:pt x="368" y="47"/>
                </a:cubicBezTo>
                <a:cubicBezTo>
                  <a:pt x="372" y="46"/>
                  <a:pt x="378" y="47"/>
                  <a:pt x="381" y="46"/>
                </a:cubicBezTo>
                <a:cubicBezTo>
                  <a:pt x="376" y="45"/>
                  <a:pt x="373" y="46"/>
                  <a:pt x="368" y="46"/>
                </a:cubicBezTo>
                <a:cubicBezTo>
                  <a:pt x="368" y="45"/>
                  <a:pt x="368" y="45"/>
                  <a:pt x="368" y="45"/>
                </a:cubicBezTo>
                <a:cubicBezTo>
                  <a:pt x="368" y="45"/>
                  <a:pt x="369" y="45"/>
                  <a:pt x="370" y="45"/>
                </a:cubicBezTo>
                <a:cubicBezTo>
                  <a:pt x="372" y="43"/>
                  <a:pt x="375" y="44"/>
                  <a:pt x="378" y="44"/>
                </a:cubicBezTo>
                <a:cubicBezTo>
                  <a:pt x="382" y="44"/>
                  <a:pt x="385" y="44"/>
                  <a:pt x="388" y="44"/>
                </a:cubicBezTo>
                <a:cubicBezTo>
                  <a:pt x="391" y="43"/>
                  <a:pt x="397" y="44"/>
                  <a:pt x="400" y="44"/>
                </a:cubicBezTo>
                <a:cubicBezTo>
                  <a:pt x="400" y="44"/>
                  <a:pt x="399" y="44"/>
                  <a:pt x="399" y="44"/>
                </a:cubicBezTo>
                <a:cubicBezTo>
                  <a:pt x="400" y="43"/>
                  <a:pt x="400" y="42"/>
                  <a:pt x="402" y="42"/>
                </a:cubicBezTo>
                <a:cubicBezTo>
                  <a:pt x="403" y="42"/>
                  <a:pt x="404" y="42"/>
                  <a:pt x="404" y="43"/>
                </a:cubicBezTo>
                <a:cubicBezTo>
                  <a:pt x="405" y="43"/>
                  <a:pt x="407" y="43"/>
                  <a:pt x="408" y="43"/>
                </a:cubicBezTo>
                <a:cubicBezTo>
                  <a:pt x="408" y="42"/>
                  <a:pt x="408" y="42"/>
                  <a:pt x="408" y="42"/>
                </a:cubicBezTo>
                <a:cubicBezTo>
                  <a:pt x="409" y="43"/>
                  <a:pt x="411" y="42"/>
                  <a:pt x="412" y="43"/>
                </a:cubicBezTo>
                <a:cubicBezTo>
                  <a:pt x="412" y="43"/>
                  <a:pt x="412" y="43"/>
                  <a:pt x="412" y="43"/>
                </a:cubicBezTo>
                <a:cubicBezTo>
                  <a:pt x="419" y="43"/>
                  <a:pt x="428" y="44"/>
                  <a:pt x="435" y="43"/>
                </a:cubicBezTo>
                <a:cubicBezTo>
                  <a:pt x="437" y="43"/>
                  <a:pt x="445" y="43"/>
                  <a:pt x="450" y="43"/>
                </a:cubicBezTo>
                <a:cubicBezTo>
                  <a:pt x="451" y="42"/>
                  <a:pt x="451" y="42"/>
                  <a:pt x="451" y="42"/>
                </a:cubicBezTo>
                <a:cubicBezTo>
                  <a:pt x="435" y="42"/>
                  <a:pt x="435" y="42"/>
                  <a:pt x="435" y="42"/>
                </a:cubicBezTo>
                <a:cubicBezTo>
                  <a:pt x="434" y="42"/>
                  <a:pt x="434" y="42"/>
                  <a:pt x="434" y="42"/>
                </a:cubicBezTo>
                <a:cubicBezTo>
                  <a:pt x="424" y="42"/>
                  <a:pt x="424" y="42"/>
                  <a:pt x="424" y="42"/>
                </a:cubicBezTo>
                <a:cubicBezTo>
                  <a:pt x="414" y="40"/>
                  <a:pt x="402" y="40"/>
                  <a:pt x="391" y="40"/>
                </a:cubicBezTo>
                <a:cubicBezTo>
                  <a:pt x="385" y="39"/>
                  <a:pt x="379" y="39"/>
                  <a:pt x="373" y="38"/>
                </a:cubicBezTo>
                <a:cubicBezTo>
                  <a:pt x="380" y="36"/>
                  <a:pt x="388" y="37"/>
                  <a:pt x="396" y="36"/>
                </a:cubicBezTo>
                <a:cubicBezTo>
                  <a:pt x="390" y="35"/>
                  <a:pt x="382" y="36"/>
                  <a:pt x="376" y="35"/>
                </a:cubicBezTo>
                <a:cubicBezTo>
                  <a:pt x="402" y="35"/>
                  <a:pt x="431" y="37"/>
                  <a:pt x="459" y="36"/>
                </a:cubicBezTo>
                <a:cubicBezTo>
                  <a:pt x="460" y="35"/>
                  <a:pt x="460" y="35"/>
                  <a:pt x="460" y="35"/>
                </a:cubicBezTo>
                <a:cubicBezTo>
                  <a:pt x="452" y="34"/>
                  <a:pt x="443" y="35"/>
                  <a:pt x="435" y="34"/>
                </a:cubicBezTo>
                <a:cubicBezTo>
                  <a:pt x="435" y="33"/>
                  <a:pt x="435" y="33"/>
                  <a:pt x="435" y="33"/>
                </a:cubicBezTo>
                <a:cubicBezTo>
                  <a:pt x="445" y="33"/>
                  <a:pt x="445" y="33"/>
                  <a:pt x="445" y="33"/>
                </a:cubicBezTo>
                <a:cubicBezTo>
                  <a:pt x="429" y="32"/>
                  <a:pt x="414" y="31"/>
                  <a:pt x="397" y="32"/>
                </a:cubicBezTo>
                <a:cubicBezTo>
                  <a:pt x="395" y="31"/>
                  <a:pt x="393" y="31"/>
                  <a:pt x="391" y="30"/>
                </a:cubicBezTo>
                <a:cubicBezTo>
                  <a:pt x="410" y="30"/>
                  <a:pt x="428" y="32"/>
                  <a:pt x="445" y="31"/>
                </a:cubicBezTo>
                <a:cubicBezTo>
                  <a:pt x="439" y="31"/>
                  <a:pt x="434" y="30"/>
                  <a:pt x="428" y="30"/>
                </a:cubicBezTo>
                <a:cubicBezTo>
                  <a:pt x="426" y="30"/>
                  <a:pt x="426" y="30"/>
                  <a:pt x="426" y="30"/>
                </a:cubicBezTo>
                <a:cubicBezTo>
                  <a:pt x="428" y="29"/>
                  <a:pt x="428" y="29"/>
                  <a:pt x="428" y="29"/>
                </a:cubicBezTo>
                <a:cubicBezTo>
                  <a:pt x="449" y="29"/>
                  <a:pt x="449" y="29"/>
                  <a:pt x="449" y="29"/>
                </a:cubicBezTo>
                <a:cubicBezTo>
                  <a:pt x="449" y="29"/>
                  <a:pt x="449" y="29"/>
                  <a:pt x="449" y="29"/>
                </a:cubicBezTo>
                <a:cubicBezTo>
                  <a:pt x="432" y="28"/>
                  <a:pt x="415" y="28"/>
                  <a:pt x="398" y="27"/>
                </a:cubicBezTo>
                <a:cubicBezTo>
                  <a:pt x="399" y="26"/>
                  <a:pt x="399" y="26"/>
                  <a:pt x="399" y="26"/>
                </a:cubicBezTo>
                <a:cubicBezTo>
                  <a:pt x="417" y="24"/>
                  <a:pt x="432" y="30"/>
                  <a:pt x="449" y="27"/>
                </a:cubicBezTo>
                <a:cubicBezTo>
                  <a:pt x="444" y="26"/>
                  <a:pt x="440" y="27"/>
                  <a:pt x="436" y="26"/>
                </a:cubicBezTo>
                <a:cubicBezTo>
                  <a:pt x="445" y="26"/>
                  <a:pt x="455" y="25"/>
                  <a:pt x="464" y="25"/>
                </a:cubicBezTo>
                <a:cubicBezTo>
                  <a:pt x="463" y="23"/>
                  <a:pt x="471" y="25"/>
                  <a:pt x="474" y="23"/>
                </a:cubicBezTo>
                <a:cubicBezTo>
                  <a:pt x="461" y="23"/>
                  <a:pt x="447" y="23"/>
                  <a:pt x="435" y="22"/>
                </a:cubicBezTo>
                <a:cubicBezTo>
                  <a:pt x="438" y="21"/>
                  <a:pt x="441" y="21"/>
                  <a:pt x="444" y="21"/>
                </a:cubicBezTo>
                <a:cubicBezTo>
                  <a:pt x="443" y="21"/>
                  <a:pt x="443" y="21"/>
                  <a:pt x="443" y="20"/>
                </a:cubicBezTo>
                <a:cubicBezTo>
                  <a:pt x="443" y="20"/>
                  <a:pt x="443" y="20"/>
                  <a:pt x="443" y="20"/>
                </a:cubicBezTo>
                <a:cubicBezTo>
                  <a:pt x="452" y="20"/>
                  <a:pt x="460" y="21"/>
                  <a:pt x="468" y="19"/>
                </a:cubicBezTo>
                <a:cubicBezTo>
                  <a:pt x="464" y="19"/>
                  <a:pt x="460" y="19"/>
                  <a:pt x="457" y="18"/>
                </a:cubicBezTo>
                <a:cubicBezTo>
                  <a:pt x="457" y="18"/>
                  <a:pt x="458" y="17"/>
                  <a:pt x="458" y="17"/>
                </a:cubicBezTo>
                <a:cubicBezTo>
                  <a:pt x="457" y="17"/>
                  <a:pt x="455" y="17"/>
                  <a:pt x="454" y="16"/>
                </a:cubicBezTo>
                <a:cubicBezTo>
                  <a:pt x="455" y="15"/>
                  <a:pt x="455" y="15"/>
                  <a:pt x="455" y="15"/>
                </a:cubicBezTo>
                <a:cubicBezTo>
                  <a:pt x="459" y="17"/>
                  <a:pt x="463" y="15"/>
                  <a:pt x="467" y="15"/>
                </a:cubicBezTo>
                <a:cubicBezTo>
                  <a:pt x="446" y="13"/>
                  <a:pt x="446" y="13"/>
                  <a:pt x="446" y="13"/>
                </a:cubicBezTo>
                <a:cubicBezTo>
                  <a:pt x="457" y="13"/>
                  <a:pt x="467" y="13"/>
                  <a:pt x="478" y="13"/>
                </a:cubicBezTo>
                <a:close/>
                <a:moveTo>
                  <a:pt x="20" y="46"/>
                </a:moveTo>
                <a:cubicBezTo>
                  <a:pt x="22" y="46"/>
                  <a:pt x="22" y="46"/>
                  <a:pt x="22" y="46"/>
                </a:cubicBezTo>
                <a:cubicBezTo>
                  <a:pt x="22" y="46"/>
                  <a:pt x="22" y="46"/>
                  <a:pt x="22" y="46"/>
                </a:cubicBezTo>
                <a:lnTo>
                  <a:pt x="20" y="46"/>
                </a:lnTo>
                <a:close/>
                <a:moveTo>
                  <a:pt x="224" y="74"/>
                </a:moveTo>
                <a:cubicBezTo>
                  <a:pt x="214" y="74"/>
                  <a:pt x="214" y="74"/>
                  <a:pt x="214" y="74"/>
                </a:cubicBezTo>
                <a:cubicBezTo>
                  <a:pt x="213" y="74"/>
                  <a:pt x="213" y="74"/>
                  <a:pt x="212" y="74"/>
                </a:cubicBezTo>
                <a:cubicBezTo>
                  <a:pt x="214" y="74"/>
                  <a:pt x="214" y="74"/>
                  <a:pt x="214" y="74"/>
                </a:cubicBezTo>
                <a:cubicBezTo>
                  <a:pt x="216" y="74"/>
                  <a:pt x="217" y="73"/>
                  <a:pt x="218" y="73"/>
                </a:cubicBezTo>
                <a:cubicBezTo>
                  <a:pt x="234" y="73"/>
                  <a:pt x="234" y="73"/>
                  <a:pt x="234" y="73"/>
                </a:cubicBezTo>
                <a:cubicBezTo>
                  <a:pt x="234" y="73"/>
                  <a:pt x="234" y="73"/>
                  <a:pt x="235" y="73"/>
                </a:cubicBezTo>
                <a:cubicBezTo>
                  <a:pt x="234" y="73"/>
                  <a:pt x="234" y="73"/>
                  <a:pt x="234" y="73"/>
                </a:cubicBezTo>
                <a:cubicBezTo>
                  <a:pt x="230" y="73"/>
                  <a:pt x="227" y="73"/>
                  <a:pt x="224" y="74"/>
                </a:cubicBezTo>
                <a:close/>
                <a:moveTo>
                  <a:pt x="380" y="69"/>
                </a:moveTo>
                <a:cubicBezTo>
                  <a:pt x="379" y="69"/>
                  <a:pt x="378" y="69"/>
                  <a:pt x="377" y="69"/>
                </a:cubicBezTo>
                <a:cubicBezTo>
                  <a:pt x="377" y="69"/>
                  <a:pt x="379" y="69"/>
                  <a:pt x="380" y="69"/>
                </a:cubicBezTo>
                <a:close/>
                <a:moveTo>
                  <a:pt x="367" y="70"/>
                </a:moveTo>
                <a:cubicBezTo>
                  <a:pt x="364" y="70"/>
                  <a:pt x="364" y="70"/>
                  <a:pt x="364" y="70"/>
                </a:cubicBezTo>
                <a:cubicBezTo>
                  <a:pt x="364" y="70"/>
                  <a:pt x="364" y="70"/>
                  <a:pt x="364" y="70"/>
                </a:cubicBezTo>
                <a:cubicBezTo>
                  <a:pt x="364" y="70"/>
                  <a:pt x="364" y="70"/>
                  <a:pt x="364" y="70"/>
                </a:cubicBezTo>
                <a:cubicBezTo>
                  <a:pt x="365" y="70"/>
                  <a:pt x="366" y="69"/>
                  <a:pt x="367" y="70"/>
                </a:cubicBezTo>
                <a:close/>
                <a:moveTo>
                  <a:pt x="415" y="11"/>
                </a:moveTo>
                <a:cubicBezTo>
                  <a:pt x="410" y="11"/>
                  <a:pt x="410" y="11"/>
                  <a:pt x="410" y="11"/>
                </a:cubicBezTo>
                <a:cubicBezTo>
                  <a:pt x="411" y="11"/>
                  <a:pt x="413" y="11"/>
                  <a:pt x="415" y="11"/>
                </a:cubicBezTo>
                <a:cubicBezTo>
                  <a:pt x="419" y="11"/>
                  <a:pt x="419" y="11"/>
                  <a:pt x="419" y="11"/>
                </a:cubicBezTo>
                <a:cubicBezTo>
                  <a:pt x="417" y="12"/>
                  <a:pt x="416" y="11"/>
                  <a:pt x="415" y="11"/>
                </a:cubicBezTo>
                <a:close/>
                <a:moveTo>
                  <a:pt x="422" y="12"/>
                </a:moveTo>
                <a:cubicBezTo>
                  <a:pt x="428" y="12"/>
                  <a:pt x="433" y="12"/>
                  <a:pt x="439" y="13"/>
                </a:cubicBezTo>
                <a:cubicBezTo>
                  <a:pt x="433" y="12"/>
                  <a:pt x="428" y="12"/>
                  <a:pt x="422" y="12"/>
                </a:cubicBezTo>
                <a:close/>
              </a:path>
            </a:pathLst>
          </a:custGeom>
          <a:solidFill>
            <a:srgbClr val="2C3C5E"/>
          </a:solidFill>
          <a:ln>
            <a:noFill/>
          </a:ln>
        </p:spPr>
        <p:txBody>
          <a:bodyPr vert="horz" wrap="square" lIns="91440" tIns="45720" rIns="91440" bIns="45720" numCol="1" anchor="t" anchorCtr="0" compatLnSpc="1"/>
          <a:lstStyle/>
          <a:p>
            <a:pPr lvl="0"/>
            <a:endParaRPr lang="zh-CN" altLang="en-US" dirty="0"/>
          </a:p>
        </p:txBody>
      </p:sp>
      <p:sp>
        <p:nvSpPr>
          <p:cNvPr id="8" name="矩形 7"/>
          <p:cNvSpPr/>
          <p:nvPr/>
        </p:nvSpPr>
        <p:spPr>
          <a:xfrm>
            <a:off x="4279821" y="361889"/>
            <a:ext cx="2976880" cy="398780"/>
          </a:xfrm>
          <a:prstGeom prst="rect">
            <a:avLst/>
          </a:prstGeom>
        </p:spPr>
        <p:txBody>
          <a:bodyPr wrap="none">
            <a:spAutoFit/>
          </a:bodyPr>
          <a:lstStyle/>
          <a:p>
            <a:pPr algn="l"/>
            <a:r>
              <a:rPr lang="zh-CN" altLang="en-US" sz="2000" dirty="0">
                <a:solidFill>
                  <a:schemeClr val="bg1"/>
                </a:solidFill>
                <a:latin typeface="宋体" panose="02010600030101010101" pitchFamily="2" charset="-122"/>
                <a:ea typeface="宋体" panose="02010600030101010101" pitchFamily="2" charset="-122"/>
              </a:rPr>
              <a:t>三、工匠精神与爱岗敬业</a:t>
            </a:r>
            <a:endParaRPr lang="zh-CN" altLang="en-US" sz="2000" dirty="0">
              <a:solidFill>
                <a:schemeClr val="bg1"/>
              </a:solidFill>
              <a:latin typeface="宋体" panose="02010600030101010101" pitchFamily="2" charset="-122"/>
              <a:ea typeface="宋体" panose="02010600030101010101" pitchFamily="2" charset="-122"/>
            </a:endParaRPr>
          </a:p>
        </p:txBody>
      </p:sp>
      <p:sp>
        <p:nvSpPr>
          <p:cNvPr id="18" name="TextBox 76"/>
          <p:cNvSpPr txBox="1"/>
          <p:nvPr/>
        </p:nvSpPr>
        <p:spPr>
          <a:xfrm>
            <a:off x="544830" y="1187450"/>
            <a:ext cx="5650230" cy="5169535"/>
          </a:xfrm>
          <a:prstGeom prst="rect">
            <a:avLst/>
          </a:prstGeom>
          <a:noFill/>
        </p:spPr>
        <p:txBody>
          <a:bodyPr wrap="square" rtlCol="0">
            <a:spAutoFit/>
          </a:bodyPr>
          <a:lstStyle/>
          <a:p>
            <a:pPr fontAlgn="auto">
              <a:lnSpc>
                <a:spcPct val="150000"/>
              </a:lnSpc>
            </a:pPr>
            <a:r>
              <a:rPr lang="zh-CN" altLang="en-US" sz="2000" dirty="0">
                <a:solidFill>
                  <a:schemeClr val="bg2">
                    <a:lumMod val="10000"/>
                  </a:schemeClr>
                </a:solidFill>
                <a:latin typeface="宋体" panose="02010600030101010101" pitchFamily="2" charset="-122"/>
                <a:ea typeface="宋体" panose="02010600030101010101" pitchFamily="2" charset="-122"/>
              </a:rPr>
              <a:t>岗位把工匠精神和爱岗敬业联系了起来。没有岗位，工匠精神和爱岗敬业就是无源之水、无本之木。岗位是劳动最基本的单位，帮助我们创造物质财富。敬业也把工匠精神和爱岗敬业串联了起来。没有敬业，工匠精神和爱岗敬业就无异于一盘散沙，做任何工作都不能做好，企业发展、社会发展就不能持续。</a:t>
            </a:r>
            <a:endParaRPr lang="zh-CN" altLang="en-US" sz="2000" dirty="0">
              <a:solidFill>
                <a:schemeClr val="bg2">
                  <a:lumMod val="10000"/>
                </a:schemeClr>
              </a:solidFill>
              <a:latin typeface="宋体" panose="02010600030101010101" pitchFamily="2" charset="-122"/>
              <a:ea typeface="宋体" panose="02010600030101010101" pitchFamily="2" charset="-122"/>
            </a:endParaRPr>
          </a:p>
          <a:p>
            <a:pPr fontAlgn="auto">
              <a:lnSpc>
                <a:spcPct val="150000"/>
              </a:lnSpc>
            </a:pPr>
            <a:r>
              <a:rPr lang="zh-CN" altLang="en-US" sz="2000" dirty="0">
                <a:solidFill>
                  <a:schemeClr val="bg2">
                    <a:lumMod val="10000"/>
                  </a:schemeClr>
                </a:solidFill>
                <a:latin typeface="宋体" panose="02010600030101010101" pitchFamily="2" charset="-122"/>
                <a:ea typeface="宋体" panose="02010600030101010101" pitchFamily="2" charset="-122"/>
              </a:rPr>
              <a:t>我们如今所极力倡导的工匠精神，对产品的精雕细琢、对质量的精益求精是无数个爱岗敬业的能工巧匠们的不懈追求。可以说，工匠精神是以对职业极为虔诚的、热爱的态度为基础的。</a:t>
            </a:r>
            <a:endParaRPr lang="zh-CN" altLang="en-US" sz="2000" dirty="0">
              <a:solidFill>
                <a:schemeClr val="bg2">
                  <a:lumMod val="10000"/>
                </a:schemeClr>
              </a:solidFill>
              <a:latin typeface="宋体" panose="02010600030101010101" pitchFamily="2" charset="-122"/>
              <a:ea typeface="宋体" panose="02010600030101010101" pitchFamily="2" charset="-122"/>
            </a:endParaRPr>
          </a:p>
        </p:txBody>
      </p:sp>
      <p:pic>
        <p:nvPicPr>
          <p:cNvPr id="2" name="图片 1"/>
          <p:cNvPicPr/>
          <p:nvPr/>
        </p:nvPicPr>
        <p:blipFill>
          <a:blip r:embed="rId1"/>
          <a:stretch>
            <a:fillRect/>
          </a:stretch>
        </p:blipFill>
        <p:spPr>
          <a:xfrm>
            <a:off x="6385560" y="1414780"/>
            <a:ext cx="5224780" cy="4028440"/>
          </a:xfrm>
          <a:prstGeom prst="rect">
            <a:avLst/>
          </a:prstGeom>
          <a:noFill/>
          <a:ln w="9525">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22535A"/>
        </a:solidFill>
        <a:effectLst/>
      </p:bgPr>
    </p:bg>
    <p:spTree>
      <p:nvGrpSpPr>
        <p:cNvPr id="1" name=""/>
        <p:cNvGrpSpPr/>
        <p:nvPr/>
      </p:nvGrpSpPr>
      <p:grpSpPr/>
      <p:pic>
        <p:nvPicPr>
          <p:cNvPr id="5" name="图片 4"/>
          <p:cNvPicPr>
            <a:picLocks noChangeAspect="1"/>
          </p:cNvPicPr>
          <p:nvPr/>
        </p:nvPicPr>
        <p:blipFill>
          <a:blip r:embed="rId1" cstate="email"/>
          <a:stretch>
            <a:fillRect/>
          </a:stretch>
        </p:blipFill>
        <p:spPr>
          <a:xfrm>
            <a:off x="664210" y="683260"/>
            <a:ext cx="10996930" cy="5485765"/>
          </a:xfrm>
          <a:prstGeom prst="rect">
            <a:avLst/>
          </a:prstGeom>
          <a:effectLst>
            <a:outerShdw blurRad="50800" dist="38100" dir="5400000" algn="t" rotWithShape="0">
              <a:prstClr val="black">
                <a:alpha val="40000"/>
              </a:prstClr>
            </a:outerShdw>
          </a:effectLst>
        </p:spPr>
      </p:pic>
      <p:pic>
        <p:nvPicPr>
          <p:cNvPr id="27" name="图片 26"/>
          <p:cNvPicPr>
            <a:picLocks noChangeAspect="1"/>
          </p:cNvPicPr>
          <p:nvPr/>
        </p:nvPicPr>
        <p:blipFill>
          <a:blip r:embed="rId2"/>
          <a:stretch>
            <a:fillRect/>
          </a:stretch>
        </p:blipFill>
        <p:spPr>
          <a:xfrm flipH="1">
            <a:off x="663575" y="5305425"/>
            <a:ext cx="3296920" cy="863600"/>
          </a:xfrm>
          <a:prstGeom prst="rect">
            <a:avLst/>
          </a:prstGeom>
        </p:spPr>
      </p:pic>
      <p:sp>
        <p:nvSpPr>
          <p:cNvPr id="3" name="文本框 2"/>
          <p:cNvSpPr txBox="1"/>
          <p:nvPr/>
        </p:nvSpPr>
        <p:spPr>
          <a:xfrm>
            <a:off x="885190" y="161290"/>
            <a:ext cx="1960880" cy="521970"/>
          </a:xfrm>
          <a:prstGeom prst="rect">
            <a:avLst/>
          </a:prstGeom>
          <a:noFill/>
        </p:spPr>
        <p:txBody>
          <a:bodyPr wrap="none" rtlCol="0">
            <a:spAutoFit/>
            <a:scene3d>
              <a:camera prst="orthographicFront"/>
              <a:lightRig rig="threePt" dir="t"/>
            </a:scene3d>
          </a:bodyPr>
          <a:p>
            <a:r>
              <a:rPr lang="zh-CN" altLang="en-US" sz="2800">
                <a:solidFill>
                  <a:schemeClr val="bg1"/>
                </a:solidFill>
              </a:rPr>
              <a:t>拓展小课堂</a:t>
            </a:r>
            <a:endParaRPr lang="zh-CN" altLang="en-US" sz="2800">
              <a:solidFill>
                <a:schemeClr val="bg1"/>
              </a:solidFill>
            </a:endParaRPr>
          </a:p>
        </p:txBody>
      </p:sp>
      <p:sp>
        <p:nvSpPr>
          <p:cNvPr id="8" name="文本框 7"/>
          <p:cNvSpPr txBox="1"/>
          <p:nvPr/>
        </p:nvSpPr>
        <p:spPr>
          <a:xfrm>
            <a:off x="1028065" y="871220"/>
            <a:ext cx="10135870" cy="4246245"/>
          </a:xfrm>
          <a:prstGeom prst="rect">
            <a:avLst/>
          </a:prstGeom>
          <a:noFill/>
        </p:spPr>
        <p:txBody>
          <a:bodyPr wrap="square" rtlCol="0">
            <a:spAutoFit/>
          </a:bodyPr>
          <a:p>
            <a:pPr indent="457200" fontAlgn="auto">
              <a:lnSpc>
                <a:spcPct val="150000"/>
              </a:lnSpc>
              <a:extLst>
                <a:ext uri="{35155182-B16C-46BC-9424-99874614C6A1}">
                  <wpsdc:indentchars xmlns:wpsdc="http://www.wps.cn/officeDocument/2017/drawingmlCustomData" val="200" checksum="59296752"/>
                </a:ext>
              </a:extLst>
            </a:pPr>
            <a:r>
              <a:rPr lang="zh-CN" altLang="en-US"/>
              <a:t>有⼀位本领⾼超的⽊匠，因为年事已⾼就要退休了。他告诉他的⽼板：他想离开建筑业，然后和妻⼦⼉⼥享受⼀下轻松⾃在的⽣活。⽼板实在是有点舍不得这样好的⽊匠离去，所以希望他能在离开前再盖⼀栋具有个⼈品位的房⼦来。⽊匠欣然答应了，不过令⼈遗憾的是，这⼀次他并没有很⽤⼼。他草草地⽤劣质的材料就把这间屋⼦盖好了。其实，⽤这种⽅式来结束他的事业⽣涯，实在是有点不妥。房⼦落成时，⽼板来了，顺便看了看，然后把⼤门的钥匙交给这个⽊匠说：“这就是你的房⼦了，是我送给你的⼀个礼物!”⽊匠实在是太惊讶了!当然也⾮常后悔。因为如果他知道这间房⼦是他⾃⼰的，他⼀定会⽤最好的⽊材，⽤最精致的⼯艺来把它盖好。其实我们每个⼈⾃⼰正在做的活⼉，归根结底都是在准备为⾃⼰建造⼀间房⼦。如果我们不肯努⼒地去做，那么我们只能住进⾃⼰为⾃⼰建造的最后的也是最粗糙的“房⼦”⾥。  　　</a:t>
            </a:r>
            <a:endParaRPr lang="zh-CN" altLang="en-US"/>
          </a:p>
          <a:p>
            <a:pPr indent="457200" fontAlgn="auto">
              <a:lnSpc>
                <a:spcPct val="150000"/>
              </a:lnSpc>
              <a:extLst>
                <a:ext uri="{35155182-B16C-46BC-9424-99874614C6A1}">
                  <wpsdc:indentchars xmlns:wpsdc="http://www.wps.cn/officeDocument/2017/drawingmlCustomData" val="200" checksum="59296752"/>
                </a:ext>
              </a:extLst>
            </a:pPr>
            <a:r>
              <a:rPr lang="zh-CN" altLang="en-US"/>
              <a:t>平凡孕育伟⼤。如果你真正的珍惜⾃⼰的⽣命，就请⽴⾜于平凡，做好⾃⼰岗位上的⼯作吧!</a:t>
            </a:r>
            <a:endParaRPr lang="zh-CN" altLang="en-US"/>
          </a:p>
        </p:txBody>
      </p:sp>
    </p:spTree>
    <p:custDataLst>
      <p:tags r:id="rId3"/>
    </p:custData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192"/>
          <p:cNvSpPr>
            <a:spLocks noEditPoints="1"/>
          </p:cNvSpPr>
          <p:nvPr/>
        </p:nvSpPr>
        <p:spPr bwMode="auto">
          <a:xfrm rot="10800000" flipH="1" flipV="1">
            <a:off x="4586232" y="270800"/>
            <a:ext cx="3486633" cy="582290"/>
          </a:xfrm>
          <a:custGeom>
            <a:avLst/>
            <a:gdLst>
              <a:gd name="T0" fmla="*/ 460 w 478"/>
              <a:gd name="T1" fmla="*/ 10 h 77"/>
              <a:gd name="T2" fmla="*/ 130 w 478"/>
              <a:gd name="T3" fmla="*/ 3 h 77"/>
              <a:gd name="T4" fmla="*/ 95 w 478"/>
              <a:gd name="T5" fmla="*/ 2 h 77"/>
              <a:gd name="T6" fmla="*/ 5 w 478"/>
              <a:gd name="T7" fmla="*/ 5 h 77"/>
              <a:gd name="T8" fmla="*/ 0 w 478"/>
              <a:gd name="T9" fmla="*/ 9 h 77"/>
              <a:gd name="T10" fmla="*/ 1 w 478"/>
              <a:gd name="T11" fmla="*/ 17 h 77"/>
              <a:gd name="T12" fmla="*/ 2 w 478"/>
              <a:gd name="T13" fmla="*/ 20 h 77"/>
              <a:gd name="T14" fmla="*/ 2 w 478"/>
              <a:gd name="T15" fmla="*/ 25 h 77"/>
              <a:gd name="T16" fmla="*/ 11 w 478"/>
              <a:gd name="T17" fmla="*/ 26 h 77"/>
              <a:gd name="T18" fmla="*/ 14 w 478"/>
              <a:gd name="T19" fmla="*/ 35 h 77"/>
              <a:gd name="T20" fmla="*/ 12 w 478"/>
              <a:gd name="T21" fmla="*/ 40 h 77"/>
              <a:gd name="T22" fmla="*/ 18 w 478"/>
              <a:gd name="T23" fmla="*/ 41 h 77"/>
              <a:gd name="T24" fmla="*/ 20 w 478"/>
              <a:gd name="T25" fmla="*/ 46 h 77"/>
              <a:gd name="T26" fmla="*/ 16 w 478"/>
              <a:gd name="T27" fmla="*/ 49 h 77"/>
              <a:gd name="T28" fmla="*/ 30 w 478"/>
              <a:gd name="T29" fmla="*/ 59 h 77"/>
              <a:gd name="T30" fmla="*/ 17 w 478"/>
              <a:gd name="T31" fmla="*/ 63 h 77"/>
              <a:gd name="T32" fmla="*/ 161 w 478"/>
              <a:gd name="T33" fmla="*/ 76 h 77"/>
              <a:gd name="T34" fmla="*/ 311 w 478"/>
              <a:gd name="T35" fmla="*/ 74 h 77"/>
              <a:gd name="T36" fmla="*/ 401 w 478"/>
              <a:gd name="T37" fmla="*/ 73 h 77"/>
              <a:gd name="T38" fmla="*/ 368 w 478"/>
              <a:gd name="T39" fmla="*/ 70 h 77"/>
              <a:gd name="T40" fmla="*/ 372 w 478"/>
              <a:gd name="T41" fmla="*/ 68 h 77"/>
              <a:gd name="T42" fmla="*/ 372 w 478"/>
              <a:gd name="T43" fmla="*/ 66 h 77"/>
              <a:gd name="T44" fmla="*/ 412 w 478"/>
              <a:gd name="T45" fmla="*/ 66 h 77"/>
              <a:gd name="T46" fmla="*/ 429 w 478"/>
              <a:gd name="T47" fmla="*/ 66 h 77"/>
              <a:gd name="T48" fmla="*/ 415 w 478"/>
              <a:gd name="T49" fmla="*/ 65 h 77"/>
              <a:gd name="T50" fmla="*/ 393 w 478"/>
              <a:gd name="T51" fmla="*/ 64 h 77"/>
              <a:gd name="T52" fmla="*/ 330 w 478"/>
              <a:gd name="T53" fmla="*/ 63 h 77"/>
              <a:gd name="T54" fmla="*/ 378 w 478"/>
              <a:gd name="T55" fmla="*/ 60 h 77"/>
              <a:gd name="T56" fmla="*/ 406 w 478"/>
              <a:gd name="T57" fmla="*/ 60 h 77"/>
              <a:gd name="T58" fmla="*/ 403 w 478"/>
              <a:gd name="T59" fmla="*/ 59 h 77"/>
              <a:gd name="T60" fmla="*/ 399 w 478"/>
              <a:gd name="T61" fmla="*/ 56 h 77"/>
              <a:gd name="T62" fmla="*/ 381 w 478"/>
              <a:gd name="T63" fmla="*/ 54 h 77"/>
              <a:gd name="T64" fmla="*/ 388 w 478"/>
              <a:gd name="T65" fmla="*/ 54 h 77"/>
              <a:gd name="T66" fmla="*/ 367 w 478"/>
              <a:gd name="T67" fmla="*/ 49 h 77"/>
              <a:gd name="T68" fmla="*/ 383 w 478"/>
              <a:gd name="T69" fmla="*/ 49 h 77"/>
              <a:gd name="T70" fmla="*/ 368 w 478"/>
              <a:gd name="T71" fmla="*/ 46 h 77"/>
              <a:gd name="T72" fmla="*/ 400 w 478"/>
              <a:gd name="T73" fmla="*/ 44 h 77"/>
              <a:gd name="T74" fmla="*/ 408 w 478"/>
              <a:gd name="T75" fmla="*/ 42 h 77"/>
              <a:gd name="T76" fmla="*/ 451 w 478"/>
              <a:gd name="T77" fmla="*/ 42 h 77"/>
              <a:gd name="T78" fmla="*/ 373 w 478"/>
              <a:gd name="T79" fmla="*/ 38 h 77"/>
              <a:gd name="T80" fmla="*/ 435 w 478"/>
              <a:gd name="T81" fmla="*/ 34 h 77"/>
              <a:gd name="T82" fmla="*/ 445 w 478"/>
              <a:gd name="T83" fmla="*/ 31 h 77"/>
              <a:gd name="T84" fmla="*/ 449 w 478"/>
              <a:gd name="T85" fmla="*/ 29 h 77"/>
              <a:gd name="T86" fmla="*/ 464 w 478"/>
              <a:gd name="T87" fmla="*/ 25 h 77"/>
              <a:gd name="T88" fmla="*/ 443 w 478"/>
              <a:gd name="T89" fmla="*/ 20 h 77"/>
              <a:gd name="T90" fmla="*/ 455 w 478"/>
              <a:gd name="T91" fmla="*/ 15 h 77"/>
              <a:gd name="T92" fmla="*/ 22 w 478"/>
              <a:gd name="T93" fmla="*/ 46 h 77"/>
              <a:gd name="T94" fmla="*/ 212 w 478"/>
              <a:gd name="T95" fmla="*/ 74 h 77"/>
              <a:gd name="T96" fmla="*/ 234 w 478"/>
              <a:gd name="T97" fmla="*/ 73 h 77"/>
              <a:gd name="T98" fmla="*/ 367 w 478"/>
              <a:gd name="T99" fmla="*/ 70 h 77"/>
              <a:gd name="T100" fmla="*/ 415 w 478"/>
              <a:gd name="T101" fmla="*/ 11 h 77"/>
              <a:gd name="T102" fmla="*/ 422 w 478"/>
              <a:gd name="T103" fmla="*/ 12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78" h="77">
                <a:moveTo>
                  <a:pt x="478" y="13"/>
                </a:moveTo>
                <a:cubicBezTo>
                  <a:pt x="472" y="13"/>
                  <a:pt x="468" y="13"/>
                  <a:pt x="462" y="12"/>
                </a:cubicBezTo>
                <a:cubicBezTo>
                  <a:pt x="461" y="11"/>
                  <a:pt x="465" y="12"/>
                  <a:pt x="464" y="11"/>
                </a:cubicBezTo>
                <a:cubicBezTo>
                  <a:pt x="434" y="9"/>
                  <a:pt x="403" y="9"/>
                  <a:pt x="373" y="7"/>
                </a:cubicBezTo>
                <a:cubicBezTo>
                  <a:pt x="402" y="6"/>
                  <a:pt x="431" y="10"/>
                  <a:pt x="460" y="10"/>
                </a:cubicBezTo>
                <a:cubicBezTo>
                  <a:pt x="436" y="6"/>
                  <a:pt x="407" y="7"/>
                  <a:pt x="381" y="5"/>
                </a:cubicBezTo>
                <a:cubicBezTo>
                  <a:pt x="288" y="3"/>
                  <a:pt x="288" y="3"/>
                  <a:pt x="288" y="3"/>
                </a:cubicBezTo>
                <a:cubicBezTo>
                  <a:pt x="222" y="3"/>
                  <a:pt x="222" y="3"/>
                  <a:pt x="222" y="3"/>
                </a:cubicBezTo>
                <a:cubicBezTo>
                  <a:pt x="130" y="4"/>
                  <a:pt x="130" y="4"/>
                  <a:pt x="130" y="4"/>
                </a:cubicBezTo>
                <a:cubicBezTo>
                  <a:pt x="130" y="3"/>
                  <a:pt x="130" y="3"/>
                  <a:pt x="130" y="3"/>
                </a:cubicBezTo>
                <a:cubicBezTo>
                  <a:pt x="127" y="2"/>
                  <a:pt x="125" y="3"/>
                  <a:pt x="123" y="3"/>
                </a:cubicBezTo>
                <a:cubicBezTo>
                  <a:pt x="124" y="3"/>
                  <a:pt x="125" y="3"/>
                  <a:pt x="125" y="4"/>
                </a:cubicBezTo>
                <a:cubicBezTo>
                  <a:pt x="122" y="4"/>
                  <a:pt x="118" y="3"/>
                  <a:pt x="115" y="4"/>
                </a:cubicBezTo>
                <a:cubicBezTo>
                  <a:pt x="112" y="3"/>
                  <a:pt x="107" y="4"/>
                  <a:pt x="102" y="3"/>
                </a:cubicBezTo>
                <a:cubicBezTo>
                  <a:pt x="100" y="2"/>
                  <a:pt x="98" y="2"/>
                  <a:pt x="95" y="2"/>
                </a:cubicBezTo>
                <a:cubicBezTo>
                  <a:pt x="70" y="2"/>
                  <a:pt x="50" y="0"/>
                  <a:pt x="24" y="1"/>
                </a:cubicBezTo>
                <a:cubicBezTo>
                  <a:pt x="18" y="2"/>
                  <a:pt x="10" y="1"/>
                  <a:pt x="6" y="4"/>
                </a:cubicBezTo>
                <a:cubicBezTo>
                  <a:pt x="6" y="5"/>
                  <a:pt x="8" y="5"/>
                  <a:pt x="8" y="5"/>
                </a:cubicBezTo>
                <a:cubicBezTo>
                  <a:pt x="7" y="5"/>
                  <a:pt x="6" y="6"/>
                  <a:pt x="5" y="5"/>
                </a:cubicBezTo>
                <a:cubicBezTo>
                  <a:pt x="5" y="5"/>
                  <a:pt x="5" y="5"/>
                  <a:pt x="5" y="5"/>
                </a:cubicBezTo>
                <a:cubicBezTo>
                  <a:pt x="0" y="6"/>
                  <a:pt x="0" y="6"/>
                  <a:pt x="0" y="6"/>
                </a:cubicBezTo>
                <a:cubicBezTo>
                  <a:pt x="2" y="7"/>
                  <a:pt x="2" y="7"/>
                  <a:pt x="2" y="7"/>
                </a:cubicBezTo>
                <a:cubicBezTo>
                  <a:pt x="2" y="7"/>
                  <a:pt x="2" y="7"/>
                  <a:pt x="2" y="7"/>
                </a:cubicBezTo>
                <a:cubicBezTo>
                  <a:pt x="4" y="8"/>
                  <a:pt x="4" y="8"/>
                  <a:pt x="4" y="8"/>
                </a:cubicBezTo>
                <a:cubicBezTo>
                  <a:pt x="3" y="8"/>
                  <a:pt x="1" y="9"/>
                  <a:pt x="0" y="9"/>
                </a:cubicBezTo>
                <a:cubicBezTo>
                  <a:pt x="0" y="11"/>
                  <a:pt x="0" y="13"/>
                  <a:pt x="3" y="13"/>
                </a:cubicBezTo>
                <a:cubicBezTo>
                  <a:pt x="0" y="13"/>
                  <a:pt x="0" y="13"/>
                  <a:pt x="0" y="13"/>
                </a:cubicBezTo>
                <a:cubicBezTo>
                  <a:pt x="0" y="14"/>
                  <a:pt x="0" y="14"/>
                  <a:pt x="0" y="14"/>
                </a:cubicBezTo>
                <a:cubicBezTo>
                  <a:pt x="0" y="15"/>
                  <a:pt x="2" y="15"/>
                  <a:pt x="3" y="15"/>
                </a:cubicBezTo>
                <a:cubicBezTo>
                  <a:pt x="1" y="17"/>
                  <a:pt x="1" y="17"/>
                  <a:pt x="1" y="17"/>
                </a:cubicBezTo>
                <a:cubicBezTo>
                  <a:pt x="2" y="17"/>
                  <a:pt x="2" y="17"/>
                  <a:pt x="2" y="17"/>
                </a:cubicBezTo>
                <a:cubicBezTo>
                  <a:pt x="1" y="18"/>
                  <a:pt x="1" y="18"/>
                  <a:pt x="1" y="18"/>
                </a:cubicBezTo>
                <a:cubicBezTo>
                  <a:pt x="3" y="18"/>
                  <a:pt x="1" y="19"/>
                  <a:pt x="1" y="19"/>
                </a:cubicBezTo>
                <a:cubicBezTo>
                  <a:pt x="4" y="20"/>
                  <a:pt x="4" y="20"/>
                  <a:pt x="4" y="20"/>
                </a:cubicBezTo>
                <a:cubicBezTo>
                  <a:pt x="5" y="21"/>
                  <a:pt x="2" y="20"/>
                  <a:pt x="2" y="20"/>
                </a:cubicBezTo>
                <a:cubicBezTo>
                  <a:pt x="3" y="21"/>
                  <a:pt x="5" y="21"/>
                  <a:pt x="6" y="21"/>
                </a:cubicBezTo>
                <a:cubicBezTo>
                  <a:pt x="5" y="22"/>
                  <a:pt x="3" y="21"/>
                  <a:pt x="1" y="21"/>
                </a:cubicBezTo>
                <a:cubicBezTo>
                  <a:pt x="1" y="22"/>
                  <a:pt x="1" y="22"/>
                  <a:pt x="1" y="22"/>
                </a:cubicBezTo>
                <a:cubicBezTo>
                  <a:pt x="2" y="24"/>
                  <a:pt x="6" y="24"/>
                  <a:pt x="10" y="24"/>
                </a:cubicBezTo>
                <a:cubicBezTo>
                  <a:pt x="7" y="25"/>
                  <a:pt x="5" y="25"/>
                  <a:pt x="2" y="25"/>
                </a:cubicBezTo>
                <a:cubicBezTo>
                  <a:pt x="2" y="26"/>
                  <a:pt x="2" y="26"/>
                  <a:pt x="2" y="26"/>
                </a:cubicBezTo>
                <a:cubicBezTo>
                  <a:pt x="3" y="27"/>
                  <a:pt x="5" y="26"/>
                  <a:pt x="5" y="27"/>
                </a:cubicBezTo>
                <a:cubicBezTo>
                  <a:pt x="10" y="27"/>
                  <a:pt x="10" y="27"/>
                  <a:pt x="10" y="27"/>
                </a:cubicBezTo>
                <a:cubicBezTo>
                  <a:pt x="9" y="27"/>
                  <a:pt x="9" y="27"/>
                  <a:pt x="9" y="27"/>
                </a:cubicBezTo>
                <a:cubicBezTo>
                  <a:pt x="9" y="26"/>
                  <a:pt x="10" y="26"/>
                  <a:pt x="11" y="26"/>
                </a:cubicBezTo>
                <a:cubicBezTo>
                  <a:pt x="15" y="26"/>
                  <a:pt x="12" y="30"/>
                  <a:pt x="14" y="30"/>
                </a:cubicBezTo>
                <a:cubicBezTo>
                  <a:pt x="12" y="32"/>
                  <a:pt x="9" y="30"/>
                  <a:pt x="6" y="31"/>
                </a:cubicBezTo>
                <a:cubicBezTo>
                  <a:pt x="9" y="32"/>
                  <a:pt x="12" y="31"/>
                  <a:pt x="16" y="31"/>
                </a:cubicBezTo>
                <a:cubicBezTo>
                  <a:pt x="17" y="34"/>
                  <a:pt x="17" y="34"/>
                  <a:pt x="17" y="34"/>
                </a:cubicBezTo>
                <a:cubicBezTo>
                  <a:pt x="14" y="35"/>
                  <a:pt x="14" y="35"/>
                  <a:pt x="14" y="35"/>
                </a:cubicBezTo>
                <a:cubicBezTo>
                  <a:pt x="21" y="35"/>
                  <a:pt x="21" y="35"/>
                  <a:pt x="21" y="35"/>
                </a:cubicBezTo>
                <a:cubicBezTo>
                  <a:pt x="22" y="35"/>
                  <a:pt x="23" y="35"/>
                  <a:pt x="23" y="36"/>
                </a:cubicBezTo>
                <a:cubicBezTo>
                  <a:pt x="23" y="37"/>
                  <a:pt x="22" y="37"/>
                  <a:pt x="21" y="37"/>
                </a:cubicBezTo>
                <a:cubicBezTo>
                  <a:pt x="18" y="41"/>
                  <a:pt x="11" y="37"/>
                  <a:pt x="6" y="38"/>
                </a:cubicBezTo>
                <a:cubicBezTo>
                  <a:pt x="7" y="39"/>
                  <a:pt x="10" y="39"/>
                  <a:pt x="12" y="40"/>
                </a:cubicBezTo>
                <a:cubicBezTo>
                  <a:pt x="16" y="39"/>
                  <a:pt x="18" y="38"/>
                  <a:pt x="21" y="39"/>
                </a:cubicBezTo>
                <a:cubicBezTo>
                  <a:pt x="19" y="40"/>
                  <a:pt x="19" y="40"/>
                  <a:pt x="19" y="40"/>
                </a:cubicBezTo>
                <a:cubicBezTo>
                  <a:pt x="20" y="40"/>
                  <a:pt x="20" y="40"/>
                  <a:pt x="20" y="40"/>
                </a:cubicBezTo>
                <a:cubicBezTo>
                  <a:pt x="20" y="40"/>
                  <a:pt x="21" y="40"/>
                  <a:pt x="21" y="41"/>
                </a:cubicBezTo>
                <a:cubicBezTo>
                  <a:pt x="18" y="41"/>
                  <a:pt x="18" y="41"/>
                  <a:pt x="18" y="41"/>
                </a:cubicBezTo>
                <a:cubicBezTo>
                  <a:pt x="19" y="41"/>
                  <a:pt x="19" y="41"/>
                  <a:pt x="19" y="41"/>
                </a:cubicBezTo>
                <a:cubicBezTo>
                  <a:pt x="20" y="41"/>
                  <a:pt x="21" y="42"/>
                  <a:pt x="22" y="41"/>
                </a:cubicBezTo>
                <a:cubicBezTo>
                  <a:pt x="22" y="43"/>
                  <a:pt x="22" y="43"/>
                  <a:pt x="22" y="43"/>
                </a:cubicBezTo>
                <a:cubicBezTo>
                  <a:pt x="20" y="44"/>
                  <a:pt x="22" y="46"/>
                  <a:pt x="19" y="46"/>
                </a:cubicBezTo>
                <a:cubicBezTo>
                  <a:pt x="20" y="46"/>
                  <a:pt x="20" y="46"/>
                  <a:pt x="20" y="46"/>
                </a:cubicBezTo>
                <a:cubicBezTo>
                  <a:pt x="16" y="47"/>
                  <a:pt x="12" y="44"/>
                  <a:pt x="9" y="46"/>
                </a:cubicBezTo>
                <a:cubicBezTo>
                  <a:pt x="13" y="47"/>
                  <a:pt x="19" y="46"/>
                  <a:pt x="23" y="48"/>
                </a:cubicBezTo>
                <a:cubicBezTo>
                  <a:pt x="22" y="49"/>
                  <a:pt x="22" y="49"/>
                  <a:pt x="22" y="49"/>
                </a:cubicBezTo>
                <a:cubicBezTo>
                  <a:pt x="21" y="48"/>
                  <a:pt x="21" y="48"/>
                  <a:pt x="21" y="48"/>
                </a:cubicBezTo>
                <a:cubicBezTo>
                  <a:pt x="19" y="48"/>
                  <a:pt x="17" y="49"/>
                  <a:pt x="16" y="49"/>
                </a:cubicBezTo>
                <a:cubicBezTo>
                  <a:pt x="17" y="49"/>
                  <a:pt x="19" y="49"/>
                  <a:pt x="20" y="49"/>
                </a:cubicBezTo>
                <a:cubicBezTo>
                  <a:pt x="22" y="50"/>
                  <a:pt x="25" y="51"/>
                  <a:pt x="24" y="53"/>
                </a:cubicBezTo>
                <a:cubicBezTo>
                  <a:pt x="19" y="53"/>
                  <a:pt x="19" y="53"/>
                  <a:pt x="19" y="53"/>
                </a:cubicBezTo>
                <a:cubicBezTo>
                  <a:pt x="26" y="55"/>
                  <a:pt x="26" y="55"/>
                  <a:pt x="26" y="55"/>
                </a:cubicBezTo>
                <a:cubicBezTo>
                  <a:pt x="25" y="57"/>
                  <a:pt x="29" y="58"/>
                  <a:pt x="30" y="59"/>
                </a:cubicBezTo>
                <a:cubicBezTo>
                  <a:pt x="29" y="60"/>
                  <a:pt x="27" y="59"/>
                  <a:pt x="26" y="60"/>
                </a:cubicBezTo>
                <a:cubicBezTo>
                  <a:pt x="22" y="61"/>
                  <a:pt x="28" y="62"/>
                  <a:pt x="26" y="64"/>
                </a:cubicBezTo>
                <a:cubicBezTo>
                  <a:pt x="27" y="64"/>
                  <a:pt x="29" y="64"/>
                  <a:pt x="30" y="65"/>
                </a:cubicBezTo>
                <a:cubicBezTo>
                  <a:pt x="30" y="65"/>
                  <a:pt x="29" y="66"/>
                  <a:pt x="29" y="66"/>
                </a:cubicBezTo>
                <a:cubicBezTo>
                  <a:pt x="25" y="64"/>
                  <a:pt x="21" y="63"/>
                  <a:pt x="17" y="63"/>
                </a:cubicBezTo>
                <a:cubicBezTo>
                  <a:pt x="22" y="66"/>
                  <a:pt x="22" y="66"/>
                  <a:pt x="22" y="66"/>
                </a:cubicBezTo>
                <a:cubicBezTo>
                  <a:pt x="30" y="66"/>
                  <a:pt x="36" y="70"/>
                  <a:pt x="44" y="70"/>
                </a:cubicBezTo>
                <a:cubicBezTo>
                  <a:pt x="51" y="73"/>
                  <a:pt x="61" y="73"/>
                  <a:pt x="70" y="75"/>
                </a:cubicBezTo>
                <a:cubicBezTo>
                  <a:pt x="82" y="75"/>
                  <a:pt x="93" y="77"/>
                  <a:pt x="104" y="77"/>
                </a:cubicBezTo>
                <a:cubicBezTo>
                  <a:pt x="123" y="76"/>
                  <a:pt x="142" y="76"/>
                  <a:pt x="161" y="76"/>
                </a:cubicBezTo>
                <a:cubicBezTo>
                  <a:pt x="258" y="76"/>
                  <a:pt x="258" y="76"/>
                  <a:pt x="258" y="76"/>
                </a:cubicBezTo>
                <a:cubicBezTo>
                  <a:pt x="286" y="75"/>
                  <a:pt x="315" y="77"/>
                  <a:pt x="341" y="75"/>
                </a:cubicBezTo>
                <a:cubicBezTo>
                  <a:pt x="336" y="75"/>
                  <a:pt x="331" y="74"/>
                  <a:pt x="326" y="75"/>
                </a:cubicBezTo>
                <a:cubicBezTo>
                  <a:pt x="323" y="75"/>
                  <a:pt x="321" y="74"/>
                  <a:pt x="319" y="75"/>
                </a:cubicBezTo>
                <a:cubicBezTo>
                  <a:pt x="316" y="75"/>
                  <a:pt x="313" y="75"/>
                  <a:pt x="311" y="74"/>
                </a:cubicBezTo>
                <a:cubicBezTo>
                  <a:pt x="280" y="74"/>
                  <a:pt x="280" y="74"/>
                  <a:pt x="280" y="74"/>
                </a:cubicBezTo>
                <a:cubicBezTo>
                  <a:pt x="279" y="74"/>
                  <a:pt x="279" y="74"/>
                  <a:pt x="279" y="74"/>
                </a:cubicBezTo>
                <a:cubicBezTo>
                  <a:pt x="276" y="74"/>
                  <a:pt x="272" y="75"/>
                  <a:pt x="270" y="74"/>
                </a:cubicBezTo>
                <a:cubicBezTo>
                  <a:pt x="271" y="73"/>
                  <a:pt x="271" y="73"/>
                  <a:pt x="271" y="73"/>
                </a:cubicBezTo>
                <a:cubicBezTo>
                  <a:pt x="401" y="73"/>
                  <a:pt x="401" y="73"/>
                  <a:pt x="401" y="73"/>
                </a:cubicBezTo>
                <a:cubicBezTo>
                  <a:pt x="415" y="72"/>
                  <a:pt x="415" y="72"/>
                  <a:pt x="415" y="72"/>
                </a:cubicBezTo>
                <a:cubicBezTo>
                  <a:pt x="384" y="72"/>
                  <a:pt x="352" y="72"/>
                  <a:pt x="320" y="71"/>
                </a:cubicBezTo>
                <a:cubicBezTo>
                  <a:pt x="309" y="71"/>
                  <a:pt x="297" y="72"/>
                  <a:pt x="286" y="70"/>
                </a:cubicBezTo>
                <a:cubicBezTo>
                  <a:pt x="312" y="70"/>
                  <a:pt x="341" y="71"/>
                  <a:pt x="368" y="70"/>
                </a:cubicBezTo>
                <a:cubicBezTo>
                  <a:pt x="368" y="70"/>
                  <a:pt x="368" y="70"/>
                  <a:pt x="368" y="70"/>
                </a:cubicBezTo>
                <a:cubicBezTo>
                  <a:pt x="369" y="69"/>
                  <a:pt x="369" y="69"/>
                  <a:pt x="369" y="69"/>
                </a:cubicBezTo>
                <a:cubicBezTo>
                  <a:pt x="370" y="70"/>
                  <a:pt x="371" y="69"/>
                  <a:pt x="372" y="69"/>
                </a:cubicBezTo>
                <a:cubicBezTo>
                  <a:pt x="376" y="69"/>
                  <a:pt x="383" y="71"/>
                  <a:pt x="387" y="69"/>
                </a:cubicBezTo>
                <a:cubicBezTo>
                  <a:pt x="373" y="68"/>
                  <a:pt x="373" y="68"/>
                  <a:pt x="373" y="68"/>
                </a:cubicBezTo>
                <a:cubicBezTo>
                  <a:pt x="372" y="68"/>
                  <a:pt x="372" y="68"/>
                  <a:pt x="372" y="68"/>
                </a:cubicBezTo>
                <a:cubicBezTo>
                  <a:pt x="374" y="67"/>
                  <a:pt x="374" y="67"/>
                  <a:pt x="374" y="67"/>
                </a:cubicBezTo>
                <a:cubicBezTo>
                  <a:pt x="371" y="67"/>
                  <a:pt x="371" y="67"/>
                  <a:pt x="371" y="67"/>
                </a:cubicBezTo>
                <a:cubicBezTo>
                  <a:pt x="371" y="67"/>
                  <a:pt x="370" y="67"/>
                  <a:pt x="370" y="66"/>
                </a:cubicBezTo>
                <a:cubicBezTo>
                  <a:pt x="371" y="66"/>
                  <a:pt x="373" y="65"/>
                  <a:pt x="374" y="66"/>
                </a:cubicBezTo>
                <a:cubicBezTo>
                  <a:pt x="374" y="66"/>
                  <a:pt x="372" y="66"/>
                  <a:pt x="372" y="66"/>
                </a:cubicBezTo>
                <a:cubicBezTo>
                  <a:pt x="378" y="66"/>
                  <a:pt x="387" y="67"/>
                  <a:pt x="395" y="67"/>
                </a:cubicBezTo>
                <a:cubicBezTo>
                  <a:pt x="394" y="67"/>
                  <a:pt x="394" y="67"/>
                  <a:pt x="394" y="67"/>
                </a:cubicBezTo>
                <a:cubicBezTo>
                  <a:pt x="398" y="68"/>
                  <a:pt x="405" y="68"/>
                  <a:pt x="408" y="67"/>
                </a:cubicBezTo>
                <a:cubicBezTo>
                  <a:pt x="410" y="66"/>
                  <a:pt x="410" y="67"/>
                  <a:pt x="410" y="67"/>
                </a:cubicBezTo>
                <a:cubicBezTo>
                  <a:pt x="412" y="68"/>
                  <a:pt x="411" y="67"/>
                  <a:pt x="412" y="66"/>
                </a:cubicBezTo>
                <a:cubicBezTo>
                  <a:pt x="429" y="66"/>
                  <a:pt x="429" y="66"/>
                  <a:pt x="429" y="66"/>
                </a:cubicBezTo>
                <a:cubicBezTo>
                  <a:pt x="429" y="67"/>
                  <a:pt x="429" y="67"/>
                  <a:pt x="429" y="67"/>
                </a:cubicBezTo>
                <a:cubicBezTo>
                  <a:pt x="424" y="67"/>
                  <a:pt x="419" y="67"/>
                  <a:pt x="414" y="67"/>
                </a:cubicBezTo>
                <a:cubicBezTo>
                  <a:pt x="421" y="68"/>
                  <a:pt x="431" y="68"/>
                  <a:pt x="436" y="67"/>
                </a:cubicBezTo>
                <a:cubicBezTo>
                  <a:pt x="434" y="67"/>
                  <a:pt x="431" y="67"/>
                  <a:pt x="429" y="66"/>
                </a:cubicBezTo>
                <a:cubicBezTo>
                  <a:pt x="440" y="66"/>
                  <a:pt x="453" y="66"/>
                  <a:pt x="465" y="66"/>
                </a:cubicBezTo>
                <a:cubicBezTo>
                  <a:pt x="463" y="65"/>
                  <a:pt x="459" y="66"/>
                  <a:pt x="456" y="65"/>
                </a:cubicBezTo>
                <a:cubicBezTo>
                  <a:pt x="457" y="65"/>
                  <a:pt x="457" y="65"/>
                  <a:pt x="457" y="65"/>
                </a:cubicBezTo>
                <a:cubicBezTo>
                  <a:pt x="455" y="66"/>
                  <a:pt x="453" y="64"/>
                  <a:pt x="451" y="65"/>
                </a:cubicBezTo>
                <a:cubicBezTo>
                  <a:pt x="441" y="65"/>
                  <a:pt x="428" y="65"/>
                  <a:pt x="415" y="65"/>
                </a:cubicBezTo>
                <a:cubicBezTo>
                  <a:pt x="414" y="64"/>
                  <a:pt x="414" y="64"/>
                  <a:pt x="414" y="64"/>
                </a:cubicBezTo>
                <a:cubicBezTo>
                  <a:pt x="413" y="64"/>
                  <a:pt x="413" y="65"/>
                  <a:pt x="411" y="65"/>
                </a:cubicBezTo>
                <a:cubicBezTo>
                  <a:pt x="410" y="63"/>
                  <a:pt x="409" y="66"/>
                  <a:pt x="407" y="64"/>
                </a:cubicBezTo>
                <a:cubicBezTo>
                  <a:pt x="407" y="64"/>
                  <a:pt x="407" y="64"/>
                  <a:pt x="407" y="64"/>
                </a:cubicBezTo>
                <a:cubicBezTo>
                  <a:pt x="403" y="65"/>
                  <a:pt x="397" y="65"/>
                  <a:pt x="393" y="64"/>
                </a:cubicBezTo>
                <a:cubicBezTo>
                  <a:pt x="373" y="64"/>
                  <a:pt x="373" y="64"/>
                  <a:pt x="373" y="64"/>
                </a:cubicBezTo>
                <a:cubicBezTo>
                  <a:pt x="371" y="65"/>
                  <a:pt x="367" y="65"/>
                  <a:pt x="365" y="64"/>
                </a:cubicBezTo>
                <a:cubicBezTo>
                  <a:pt x="367" y="64"/>
                  <a:pt x="367" y="64"/>
                  <a:pt x="367" y="64"/>
                </a:cubicBezTo>
                <a:cubicBezTo>
                  <a:pt x="363" y="64"/>
                  <a:pt x="359" y="63"/>
                  <a:pt x="356" y="64"/>
                </a:cubicBezTo>
                <a:cubicBezTo>
                  <a:pt x="347" y="64"/>
                  <a:pt x="338" y="65"/>
                  <a:pt x="330" y="63"/>
                </a:cubicBezTo>
                <a:cubicBezTo>
                  <a:pt x="344" y="62"/>
                  <a:pt x="354" y="64"/>
                  <a:pt x="368" y="62"/>
                </a:cubicBezTo>
                <a:cubicBezTo>
                  <a:pt x="335" y="62"/>
                  <a:pt x="335" y="62"/>
                  <a:pt x="335" y="62"/>
                </a:cubicBezTo>
                <a:cubicBezTo>
                  <a:pt x="345" y="61"/>
                  <a:pt x="357" y="61"/>
                  <a:pt x="368" y="61"/>
                </a:cubicBezTo>
                <a:cubicBezTo>
                  <a:pt x="369" y="61"/>
                  <a:pt x="369" y="60"/>
                  <a:pt x="370" y="61"/>
                </a:cubicBezTo>
                <a:cubicBezTo>
                  <a:pt x="371" y="59"/>
                  <a:pt x="375" y="60"/>
                  <a:pt x="378" y="60"/>
                </a:cubicBezTo>
                <a:cubicBezTo>
                  <a:pt x="375" y="61"/>
                  <a:pt x="375" y="61"/>
                  <a:pt x="375" y="61"/>
                </a:cubicBezTo>
                <a:cubicBezTo>
                  <a:pt x="382" y="61"/>
                  <a:pt x="391" y="61"/>
                  <a:pt x="399" y="61"/>
                </a:cubicBezTo>
                <a:cubicBezTo>
                  <a:pt x="400" y="60"/>
                  <a:pt x="400" y="60"/>
                  <a:pt x="400" y="60"/>
                </a:cubicBezTo>
                <a:cubicBezTo>
                  <a:pt x="402" y="59"/>
                  <a:pt x="404" y="61"/>
                  <a:pt x="406" y="60"/>
                </a:cubicBezTo>
                <a:cubicBezTo>
                  <a:pt x="406" y="60"/>
                  <a:pt x="406" y="60"/>
                  <a:pt x="406" y="60"/>
                </a:cubicBezTo>
                <a:cubicBezTo>
                  <a:pt x="426" y="61"/>
                  <a:pt x="450" y="60"/>
                  <a:pt x="471" y="60"/>
                </a:cubicBezTo>
                <a:cubicBezTo>
                  <a:pt x="453" y="59"/>
                  <a:pt x="433" y="59"/>
                  <a:pt x="415" y="59"/>
                </a:cubicBezTo>
                <a:cubicBezTo>
                  <a:pt x="415" y="59"/>
                  <a:pt x="415" y="59"/>
                  <a:pt x="415" y="59"/>
                </a:cubicBezTo>
                <a:cubicBezTo>
                  <a:pt x="414" y="59"/>
                  <a:pt x="414" y="59"/>
                  <a:pt x="414" y="59"/>
                </a:cubicBezTo>
                <a:cubicBezTo>
                  <a:pt x="410" y="57"/>
                  <a:pt x="407" y="61"/>
                  <a:pt x="403" y="59"/>
                </a:cubicBezTo>
                <a:cubicBezTo>
                  <a:pt x="396" y="61"/>
                  <a:pt x="390" y="57"/>
                  <a:pt x="383" y="59"/>
                </a:cubicBezTo>
                <a:cubicBezTo>
                  <a:pt x="381" y="58"/>
                  <a:pt x="381" y="58"/>
                  <a:pt x="381" y="58"/>
                </a:cubicBezTo>
                <a:cubicBezTo>
                  <a:pt x="393" y="57"/>
                  <a:pt x="403" y="59"/>
                  <a:pt x="414" y="58"/>
                </a:cubicBezTo>
                <a:cubicBezTo>
                  <a:pt x="404" y="57"/>
                  <a:pt x="404" y="57"/>
                  <a:pt x="404" y="57"/>
                </a:cubicBezTo>
                <a:cubicBezTo>
                  <a:pt x="403" y="57"/>
                  <a:pt x="399" y="58"/>
                  <a:pt x="399" y="56"/>
                </a:cubicBezTo>
                <a:cubicBezTo>
                  <a:pt x="381" y="55"/>
                  <a:pt x="381" y="55"/>
                  <a:pt x="381" y="55"/>
                </a:cubicBezTo>
                <a:cubicBezTo>
                  <a:pt x="380" y="55"/>
                  <a:pt x="379" y="55"/>
                  <a:pt x="379" y="54"/>
                </a:cubicBezTo>
                <a:cubicBezTo>
                  <a:pt x="380" y="54"/>
                  <a:pt x="381" y="54"/>
                  <a:pt x="382" y="54"/>
                </a:cubicBezTo>
                <a:cubicBezTo>
                  <a:pt x="382" y="54"/>
                  <a:pt x="382" y="54"/>
                  <a:pt x="382" y="54"/>
                </a:cubicBezTo>
                <a:cubicBezTo>
                  <a:pt x="382" y="54"/>
                  <a:pt x="381" y="54"/>
                  <a:pt x="381" y="54"/>
                </a:cubicBezTo>
                <a:cubicBezTo>
                  <a:pt x="383" y="54"/>
                  <a:pt x="383" y="54"/>
                  <a:pt x="383" y="54"/>
                </a:cubicBezTo>
                <a:cubicBezTo>
                  <a:pt x="383" y="54"/>
                  <a:pt x="383" y="54"/>
                  <a:pt x="382" y="54"/>
                </a:cubicBezTo>
                <a:cubicBezTo>
                  <a:pt x="383" y="54"/>
                  <a:pt x="383" y="54"/>
                  <a:pt x="383" y="54"/>
                </a:cubicBezTo>
                <a:cubicBezTo>
                  <a:pt x="384" y="54"/>
                  <a:pt x="387" y="53"/>
                  <a:pt x="388" y="54"/>
                </a:cubicBezTo>
                <a:cubicBezTo>
                  <a:pt x="388" y="54"/>
                  <a:pt x="388" y="54"/>
                  <a:pt x="388" y="54"/>
                </a:cubicBezTo>
                <a:cubicBezTo>
                  <a:pt x="426" y="54"/>
                  <a:pt x="426" y="54"/>
                  <a:pt x="426" y="54"/>
                </a:cubicBezTo>
                <a:cubicBezTo>
                  <a:pt x="425" y="53"/>
                  <a:pt x="425" y="53"/>
                  <a:pt x="425" y="53"/>
                </a:cubicBezTo>
                <a:cubicBezTo>
                  <a:pt x="407" y="52"/>
                  <a:pt x="386" y="52"/>
                  <a:pt x="368" y="51"/>
                </a:cubicBezTo>
                <a:cubicBezTo>
                  <a:pt x="366" y="51"/>
                  <a:pt x="360" y="51"/>
                  <a:pt x="362" y="49"/>
                </a:cubicBezTo>
                <a:cubicBezTo>
                  <a:pt x="364" y="50"/>
                  <a:pt x="365" y="48"/>
                  <a:pt x="367" y="49"/>
                </a:cubicBezTo>
                <a:cubicBezTo>
                  <a:pt x="366" y="49"/>
                  <a:pt x="366" y="49"/>
                  <a:pt x="366" y="49"/>
                </a:cubicBezTo>
                <a:cubicBezTo>
                  <a:pt x="367" y="49"/>
                  <a:pt x="367" y="49"/>
                  <a:pt x="367" y="49"/>
                </a:cubicBezTo>
                <a:cubicBezTo>
                  <a:pt x="367" y="49"/>
                  <a:pt x="367" y="49"/>
                  <a:pt x="367" y="49"/>
                </a:cubicBezTo>
                <a:cubicBezTo>
                  <a:pt x="368" y="49"/>
                  <a:pt x="368" y="49"/>
                  <a:pt x="368" y="49"/>
                </a:cubicBezTo>
                <a:cubicBezTo>
                  <a:pt x="383" y="49"/>
                  <a:pt x="383" y="49"/>
                  <a:pt x="383" y="49"/>
                </a:cubicBezTo>
                <a:cubicBezTo>
                  <a:pt x="387" y="48"/>
                  <a:pt x="387" y="48"/>
                  <a:pt x="387" y="48"/>
                </a:cubicBezTo>
                <a:cubicBezTo>
                  <a:pt x="381" y="48"/>
                  <a:pt x="375" y="48"/>
                  <a:pt x="369" y="48"/>
                </a:cubicBezTo>
                <a:cubicBezTo>
                  <a:pt x="368" y="47"/>
                  <a:pt x="368" y="47"/>
                  <a:pt x="368" y="47"/>
                </a:cubicBezTo>
                <a:cubicBezTo>
                  <a:pt x="372" y="46"/>
                  <a:pt x="378" y="47"/>
                  <a:pt x="381" y="46"/>
                </a:cubicBezTo>
                <a:cubicBezTo>
                  <a:pt x="376" y="45"/>
                  <a:pt x="373" y="46"/>
                  <a:pt x="368" y="46"/>
                </a:cubicBezTo>
                <a:cubicBezTo>
                  <a:pt x="368" y="45"/>
                  <a:pt x="368" y="45"/>
                  <a:pt x="368" y="45"/>
                </a:cubicBezTo>
                <a:cubicBezTo>
                  <a:pt x="368" y="45"/>
                  <a:pt x="369" y="45"/>
                  <a:pt x="370" y="45"/>
                </a:cubicBezTo>
                <a:cubicBezTo>
                  <a:pt x="372" y="43"/>
                  <a:pt x="375" y="44"/>
                  <a:pt x="378" y="44"/>
                </a:cubicBezTo>
                <a:cubicBezTo>
                  <a:pt x="382" y="44"/>
                  <a:pt x="385" y="44"/>
                  <a:pt x="388" y="44"/>
                </a:cubicBezTo>
                <a:cubicBezTo>
                  <a:pt x="391" y="43"/>
                  <a:pt x="397" y="44"/>
                  <a:pt x="400" y="44"/>
                </a:cubicBezTo>
                <a:cubicBezTo>
                  <a:pt x="400" y="44"/>
                  <a:pt x="399" y="44"/>
                  <a:pt x="399" y="44"/>
                </a:cubicBezTo>
                <a:cubicBezTo>
                  <a:pt x="400" y="43"/>
                  <a:pt x="400" y="42"/>
                  <a:pt x="402" y="42"/>
                </a:cubicBezTo>
                <a:cubicBezTo>
                  <a:pt x="403" y="42"/>
                  <a:pt x="404" y="42"/>
                  <a:pt x="404" y="43"/>
                </a:cubicBezTo>
                <a:cubicBezTo>
                  <a:pt x="405" y="43"/>
                  <a:pt x="407" y="43"/>
                  <a:pt x="408" y="43"/>
                </a:cubicBezTo>
                <a:cubicBezTo>
                  <a:pt x="408" y="42"/>
                  <a:pt x="408" y="42"/>
                  <a:pt x="408" y="42"/>
                </a:cubicBezTo>
                <a:cubicBezTo>
                  <a:pt x="409" y="43"/>
                  <a:pt x="411" y="42"/>
                  <a:pt x="412" y="43"/>
                </a:cubicBezTo>
                <a:cubicBezTo>
                  <a:pt x="412" y="43"/>
                  <a:pt x="412" y="43"/>
                  <a:pt x="412" y="43"/>
                </a:cubicBezTo>
                <a:cubicBezTo>
                  <a:pt x="419" y="43"/>
                  <a:pt x="428" y="44"/>
                  <a:pt x="435" y="43"/>
                </a:cubicBezTo>
                <a:cubicBezTo>
                  <a:pt x="437" y="43"/>
                  <a:pt x="445" y="43"/>
                  <a:pt x="450" y="43"/>
                </a:cubicBezTo>
                <a:cubicBezTo>
                  <a:pt x="451" y="42"/>
                  <a:pt x="451" y="42"/>
                  <a:pt x="451" y="42"/>
                </a:cubicBezTo>
                <a:cubicBezTo>
                  <a:pt x="435" y="42"/>
                  <a:pt x="435" y="42"/>
                  <a:pt x="435" y="42"/>
                </a:cubicBezTo>
                <a:cubicBezTo>
                  <a:pt x="434" y="42"/>
                  <a:pt x="434" y="42"/>
                  <a:pt x="434" y="42"/>
                </a:cubicBezTo>
                <a:cubicBezTo>
                  <a:pt x="424" y="42"/>
                  <a:pt x="424" y="42"/>
                  <a:pt x="424" y="42"/>
                </a:cubicBezTo>
                <a:cubicBezTo>
                  <a:pt x="414" y="40"/>
                  <a:pt x="402" y="40"/>
                  <a:pt x="391" y="40"/>
                </a:cubicBezTo>
                <a:cubicBezTo>
                  <a:pt x="385" y="39"/>
                  <a:pt x="379" y="39"/>
                  <a:pt x="373" y="38"/>
                </a:cubicBezTo>
                <a:cubicBezTo>
                  <a:pt x="380" y="36"/>
                  <a:pt x="388" y="37"/>
                  <a:pt x="396" y="36"/>
                </a:cubicBezTo>
                <a:cubicBezTo>
                  <a:pt x="390" y="35"/>
                  <a:pt x="382" y="36"/>
                  <a:pt x="376" y="35"/>
                </a:cubicBezTo>
                <a:cubicBezTo>
                  <a:pt x="402" y="35"/>
                  <a:pt x="431" y="37"/>
                  <a:pt x="459" y="36"/>
                </a:cubicBezTo>
                <a:cubicBezTo>
                  <a:pt x="460" y="35"/>
                  <a:pt x="460" y="35"/>
                  <a:pt x="460" y="35"/>
                </a:cubicBezTo>
                <a:cubicBezTo>
                  <a:pt x="452" y="34"/>
                  <a:pt x="443" y="35"/>
                  <a:pt x="435" y="34"/>
                </a:cubicBezTo>
                <a:cubicBezTo>
                  <a:pt x="435" y="33"/>
                  <a:pt x="435" y="33"/>
                  <a:pt x="435" y="33"/>
                </a:cubicBezTo>
                <a:cubicBezTo>
                  <a:pt x="445" y="33"/>
                  <a:pt x="445" y="33"/>
                  <a:pt x="445" y="33"/>
                </a:cubicBezTo>
                <a:cubicBezTo>
                  <a:pt x="429" y="32"/>
                  <a:pt x="414" y="31"/>
                  <a:pt x="397" y="32"/>
                </a:cubicBezTo>
                <a:cubicBezTo>
                  <a:pt x="395" y="31"/>
                  <a:pt x="393" y="31"/>
                  <a:pt x="391" y="30"/>
                </a:cubicBezTo>
                <a:cubicBezTo>
                  <a:pt x="410" y="30"/>
                  <a:pt x="428" y="32"/>
                  <a:pt x="445" y="31"/>
                </a:cubicBezTo>
                <a:cubicBezTo>
                  <a:pt x="439" y="31"/>
                  <a:pt x="434" y="30"/>
                  <a:pt x="428" y="30"/>
                </a:cubicBezTo>
                <a:cubicBezTo>
                  <a:pt x="426" y="30"/>
                  <a:pt x="426" y="30"/>
                  <a:pt x="426" y="30"/>
                </a:cubicBezTo>
                <a:cubicBezTo>
                  <a:pt x="428" y="29"/>
                  <a:pt x="428" y="29"/>
                  <a:pt x="428" y="29"/>
                </a:cubicBezTo>
                <a:cubicBezTo>
                  <a:pt x="449" y="29"/>
                  <a:pt x="449" y="29"/>
                  <a:pt x="449" y="29"/>
                </a:cubicBezTo>
                <a:cubicBezTo>
                  <a:pt x="449" y="29"/>
                  <a:pt x="449" y="29"/>
                  <a:pt x="449" y="29"/>
                </a:cubicBezTo>
                <a:cubicBezTo>
                  <a:pt x="432" y="28"/>
                  <a:pt x="415" y="28"/>
                  <a:pt x="398" y="27"/>
                </a:cubicBezTo>
                <a:cubicBezTo>
                  <a:pt x="399" y="26"/>
                  <a:pt x="399" y="26"/>
                  <a:pt x="399" y="26"/>
                </a:cubicBezTo>
                <a:cubicBezTo>
                  <a:pt x="417" y="24"/>
                  <a:pt x="432" y="30"/>
                  <a:pt x="449" y="27"/>
                </a:cubicBezTo>
                <a:cubicBezTo>
                  <a:pt x="444" y="26"/>
                  <a:pt x="440" y="27"/>
                  <a:pt x="436" y="26"/>
                </a:cubicBezTo>
                <a:cubicBezTo>
                  <a:pt x="445" y="26"/>
                  <a:pt x="455" y="25"/>
                  <a:pt x="464" y="25"/>
                </a:cubicBezTo>
                <a:cubicBezTo>
                  <a:pt x="463" y="23"/>
                  <a:pt x="471" y="25"/>
                  <a:pt x="474" y="23"/>
                </a:cubicBezTo>
                <a:cubicBezTo>
                  <a:pt x="461" y="23"/>
                  <a:pt x="447" y="23"/>
                  <a:pt x="435" y="22"/>
                </a:cubicBezTo>
                <a:cubicBezTo>
                  <a:pt x="438" y="21"/>
                  <a:pt x="441" y="21"/>
                  <a:pt x="444" y="21"/>
                </a:cubicBezTo>
                <a:cubicBezTo>
                  <a:pt x="443" y="21"/>
                  <a:pt x="443" y="21"/>
                  <a:pt x="443" y="20"/>
                </a:cubicBezTo>
                <a:cubicBezTo>
                  <a:pt x="443" y="20"/>
                  <a:pt x="443" y="20"/>
                  <a:pt x="443" y="20"/>
                </a:cubicBezTo>
                <a:cubicBezTo>
                  <a:pt x="452" y="20"/>
                  <a:pt x="460" y="21"/>
                  <a:pt x="468" y="19"/>
                </a:cubicBezTo>
                <a:cubicBezTo>
                  <a:pt x="464" y="19"/>
                  <a:pt x="460" y="19"/>
                  <a:pt x="457" y="18"/>
                </a:cubicBezTo>
                <a:cubicBezTo>
                  <a:pt x="457" y="18"/>
                  <a:pt x="458" y="17"/>
                  <a:pt x="458" y="17"/>
                </a:cubicBezTo>
                <a:cubicBezTo>
                  <a:pt x="457" y="17"/>
                  <a:pt x="455" y="17"/>
                  <a:pt x="454" y="16"/>
                </a:cubicBezTo>
                <a:cubicBezTo>
                  <a:pt x="455" y="15"/>
                  <a:pt x="455" y="15"/>
                  <a:pt x="455" y="15"/>
                </a:cubicBezTo>
                <a:cubicBezTo>
                  <a:pt x="459" y="17"/>
                  <a:pt x="463" y="15"/>
                  <a:pt x="467" y="15"/>
                </a:cubicBezTo>
                <a:cubicBezTo>
                  <a:pt x="446" y="13"/>
                  <a:pt x="446" y="13"/>
                  <a:pt x="446" y="13"/>
                </a:cubicBezTo>
                <a:cubicBezTo>
                  <a:pt x="457" y="13"/>
                  <a:pt x="467" y="13"/>
                  <a:pt x="478" y="13"/>
                </a:cubicBezTo>
                <a:close/>
                <a:moveTo>
                  <a:pt x="20" y="46"/>
                </a:moveTo>
                <a:cubicBezTo>
                  <a:pt x="22" y="46"/>
                  <a:pt x="22" y="46"/>
                  <a:pt x="22" y="46"/>
                </a:cubicBezTo>
                <a:cubicBezTo>
                  <a:pt x="22" y="46"/>
                  <a:pt x="22" y="46"/>
                  <a:pt x="22" y="46"/>
                </a:cubicBezTo>
                <a:lnTo>
                  <a:pt x="20" y="46"/>
                </a:lnTo>
                <a:close/>
                <a:moveTo>
                  <a:pt x="224" y="74"/>
                </a:moveTo>
                <a:cubicBezTo>
                  <a:pt x="214" y="74"/>
                  <a:pt x="214" y="74"/>
                  <a:pt x="214" y="74"/>
                </a:cubicBezTo>
                <a:cubicBezTo>
                  <a:pt x="213" y="74"/>
                  <a:pt x="213" y="74"/>
                  <a:pt x="212" y="74"/>
                </a:cubicBezTo>
                <a:cubicBezTo>
                  <a:pt x="214" y="74"/>
                  <a:pt x="214" y="74"/>
                  <a:pt x="214" y="74"/>
                </a:cubicBezTo>
                <a:cubicBezTo>
                  <a:pt x="216" y="74"/>
                  <a:pt x="217" y="73"/>
                  <a:pt x="218" y="73"/>
                </a:cubicBezTo>
                <a:cubicBezTo>
                  <a:pt x="234" y="73"/>
                  <a:pt x="234" y="73"/>
                  <a:pt x="234" y="73"/>
                </a:cubicBezTo>
                <a:cubicBezTo>
                  <a:pt x="234" y="73"/>
                  <a:pt x="234" y="73"/>
                  <a:pt x="235" y="73"/>
                </a:cubicBezTo>
                <a:cubicBezTo>
                  <a:pt x="234" y="73"/>
                  <a:pt x="234" y="73"/>
                  <a:pt x="234" y="73"/>
                </a:cubicBezTo>
                <a:cubicBezTo>
                  <a:pt x="230" y="73"/>
                  <a:pt x="227" y="73"/>
                  <a:pt x="224" y="74"/>
                </a:cubicBezTo>
                <a:close/>
                <a:moveTo>
                  <a:pt x="380" y="69"/>
                </a:moveTo>
                <a:cubicBezTo>
                  <a:pt x="379" y="69"/>
                  <a:pt x="378" y="69"/>
                  <a:pt x="377" y="69"/>
                </a:cubicBezTo>
                <a:cubicBezTo>
                  <a:pt x="377" y="69"/>
                  <a:pt x="379" y="69"/>
                  <a:pt x="380" y="69"/>
                </a:cubicBezTo>
                <a:close/>
                <a:moveTo>
                  <a:pt x="367" y="70"/>
                </a:moveTo>
                <a:cubicBezTo>
                  <a:pt x="364" y="70"/>
                  <a:pt x="364" y="70"/>
                  <a:pt x="364" y="70"/>
                </a:cubicBezTo>
                <a:cubicBezTo>
                  <a:pt x="364" y="70"/>
                  <a:pt x="364" y="70"/>
                  <a:pt x="364" y="70"/>
                </a:cubicBezTo>
                <a:cubicBezTo>
                  <a:pt x="364" y="70"/>
                  <a:pt x="364" y="70"/>
                  <a:pt x="364" y="70"/>
                </a:cubicBezTo>
                <a:cubicBezTo>
                  <a:pt x="365" y="70"/>
                  <a:pt x="366" y="69"/>
                  <a:pt x="367" y="70"/>
                </a:cubicBezTo>
                <a:close/>
                <a:moveTo>
                  <a:pt x="415" y="11"/>
                </a:moveTo>
                <a:cubicBezTo>
                  <a:pt x="410" y="11"/>
                  <a:pt x="410" y="11"/>
                  <a:pt x="410" y="11"/>
                </a:cubicBezTo>
                <a:cubicBezTo>
                  <a:pt x="411" y="11"/>
                  <a:pt x="413" y="11"/>
                  <a:pt x="415" y="11"/>
                </a:cubicBezTo>
                <a:cubicBezTo>
                  <a:pt x="419" y="11"/>
                  <a:pt x="419" y="11"/>
                  <a:pt x="419" y="11"/>
                </a:cubicBezTo>
                <a:cubicBezTo>
                  <a:pt x="417" y="12"/>
                  <a:pt x="416" y="11"/>
                  <a:pt x="415" y="11"/>
                </a:cubicBezTo>
                <a:close/>
                <a:moveTo>
                  <a:pt x="422" y="12"/>
                </a:moveTo>
                <a:cubicBezTo>
                  <a:pt x="428" y="12"/>
                  <a:pt x="433" y="12"/>
                  <a:pt x="439" y="13"/>
                </a:cubicBezTo>
                <a:cubicBezTo>
                  <a:pt x="433" y="12"/>
                  <a:pt x="428" y="12"/>
                  <a:pt x="422" y="12"/>
                </a:cubicBezTo>
                <a:close/>
              </a:path>
            </a:pathLst>
          </a:custGeom>
          <a:solidFill>
            <a:srgbClr val="2C3C5E"/>
          </a:solidFill>
          <a:ln>
            <a:noFill/>
          </a:ln>
        </p:spPr>
        <p:txBody>
          <a:bodyPr vert="horz" wrap="square" lIns="91440" tIns="45720" rIns="91440" bIns="45720" numCol="1" anchor="t" anchorCtr="0" compatLnSpc="1"/>
          <a:lstStyle/>
          <a:p>
            <a:pPr lvl="0"/>
            <a:endParaRPr lang="zh-CN" altLang="en-US" dirty="0"/>
          </a:p>
        </p:txBody>
      </p:sp>
      <p:sp>
        <p:nvSpPr>
          <p:cNvPr id="8" name="矩形 7"/>
          <p:cNvSpPr/>
          <p:nvPr/>
        </p:nvSpPr>
        <p:spPr>
          <a:xfrm>
            <a:off x="5496481" y="361889"/>
            <a:ext cx="1198880" cy="398780"/>
          </a:xfrm>
          <a:prstGeom prst="rect">
            <a:avLst/>
          </a:prstGeom>
        </p:spPr>
        <p:txBody>
          <a:bodyPr wrap="none">
            <a:spAutoFit/>
          </a:bodyPr>
          <a:lstStyle/>
          <a:p>
            <a:pPr algn="ctr"/>
            <a:r>
              <a:rPr lang="zh-CN" altLang="en-US" sz="2000" dirty="0">
                <a:solidFill>
                  <a:schemeClr val="bg1"/>
                </a:solidFill>
                <a:latin typeface="方正清刻本悦宋简体" panose="02010600030101010101" pitchFamily="2" charset="-122"/>
                <a:ea typeface="方正清刻本悦宋简体" panose="02010600030101010101" pitchFamily="2" charset="-122"/>
              </a:rPr>
              <a:t>工匠修行</a:t>
            </a:r>
            <a:endParaRPr lang="zh-CN" altLang="en-US" sz="2000" dirty="0">
              <a:solidFill>
                <a:schemeClr val="bg1"/>
              </a:solidFill>
              <a:latin typeface="方正清刻本悦宋简体" panose="02010600030101010101" pitchFamily="2" charset="-122"/>
              <a:ea typeface="方正清刻本悦宋简体" panose="02010600030101010101" pitchFamily="2" charset="-122"/>
            </a:endParaRPr>
          </a:p>
        </p:txBody>
      </p:sp>
      <p:sp>
        <p:nvSpPr>
          <p:cNvPr id="9" name="文本框 8"/>
          <p:cNvSpPr txBox="1"/>
          <p:nvPr/>
        </p:nvSpPr>
        <p:spPr>
          <a:xfrm>
            <a:off x="887730" y="1047115"/>
            <a:ext cx="5808345" cy="5354320"/>
          </a:xfrm>
          <a:prstGeom prst="rect">
            <a:avLst/>
          </a:prstGeom>
          <a:noFill/>
        </p:spPr>
        <p:txBody>
          <a:bodyPr wrap="square" rtlCol="0">
            <a:spAutoFit/>
          </a:bodyPr>
          <a:lstStyle/>
          <a:p>
            <a:pPr algn="ctr">
              <a:lnSpc>
                <a:spcPct val="150000"/>
              </a:lnSpc>
            </a:pPr>
            <a:r>
              <a:rPr lang="en-US" altLang="zh-CN" sz="2000" b="1" dirty="0">
                <a:solidFill>
                  <a:schemeClr val="accent1">
                    <a:lumMod val="75000"/>
                  </a:schemeClr>
                </a:solidFill>
                <a:latin typeface="宋体" panose="02010600030101010101" pitchFamily="2" charset="-122"/>
                <a:ea typeface="宋体" panose="02010600030101010101" pitchFamily="2" charset="-122"/>
                <a:sym typeface="+mn-ea"/>
              </a:rPr>
              <a:t>匠心造物：扎染服饰</a:t>
            </a:r>
            <a:endParaRPr lang="en-US" altLang="zh-CN" sz="2000" b="1" dirty="0">
              <a:solidFill>
                <a:schemeClr val="accent1">
                  <a:lumMod val="75000"/>
                </a:schemeClr>
              </a:solidFill>
              <a:latin typeface="宋体" panose="02010600030101010101" pitchFamily="2" charset="-122"/>
              <a:ea typeface="宋体" panose="02010600030101010101" pitchFamily="2" charset="-122"/>
              <a:sym typeface="+mn-ea"/>
            </a:endParaRPr>
          </a:p>
          <a:p>
            <a:pPr>
              <a:lnSpc>
                <a:spcPct val="150000"/>
              </a:lnSpc>
            </a:pPr>
            <a:r>
              <a:rPr lang="en-US" altLang="zh-CN" sz="1600" b="1" dirty="0">
                <a:solidFill>
                  <a:schemeClr val="bg2">
                    <a:lumMod val="10000"/>
                  </a:schemeClr>
                </a:solidFill>
                <a:latin typeface="宋体" panose="02010600030101010101" pitchFamily="2" charset="-122"/>
                <a:ea typeface="宋体" panose="02010600030101010101" pitchFamily="2" charset="-122"/>
                <a:sym typeface="+mn-ea"/>
              </a:rPr>
              <a:t>实践指南</a:t>
            </a:r>
            <a:endParaRPr lang="en-US" altLang="zh-CN" sz="1600" b="1" dirty="0">
              <a:solidFill>
                <a:schemeClr val="bg2">
                  <a:lumMod val="10000"/>
                </a:schemeClr>
              </a:solidFill>
              <a:latin typeface="宋体" panose="02010600030101010101" pitchFamily="2" charset="-122"/>
              <a:ea typeface="宋体" panose="02010600030101010101" pitchFamily="2" charset="-122"/>
              <a:sym typeface="+mn-ea"/>
            </a:endParaRPr>
          </a:p>
          <a:p>
            <a:pPr>
              <a:lnSpc>
                <a:spcPct val="150000"/>
              </a:lnSpc>
            </a:pPr>
            <a:r>
              <a:rPr lang="en-US" altLang="zh-CN" sz="1600" dirty="0">
                <a:solidFill>
                  <a:schemeClr val="bg2">
                    <a:lumMod val="10000"/>
                  </a:schemeClr>
                </a:solidFill>
                <a:latin typeface="宋体" panose="02010600030101010101" pitchFamily="2" charset="-122"/>
                <a:ea typeface="宋体" panose="02010600030101010101" pitchFamily="2" charset="-122"/>
                <a:sym typeface="+mn-ea"/>
              </a:rPr>
              <a:t>“织女”是我国民间无数从事纺织、刺绣、缝纫等手工艺劳动生产的妇女的神化形象。正是她们夜以继日的劳动，才创造出举世闻名的中国纺织、织染的精品。我们可以通过扎染服饰来感受这种勤勉敬业的“织女”精神。扎染工艺分为扎结和染色两部分。它是通过纱、线、绳等工具，对织物进行扎、缝、缚、缀、夹等多种形式组合后进行染色。其目的是对织物扎结部分起到防染作用，使被扎结部分保持原色，而未被扎结部分均匀受染，从而形成深浅不均、层次丰富的色晕和皱印。</a:t>
            </a:r>
            <a:endParaRPr lang="en-US" altLang="zh-CN" sz="1600" dirty="0">
              <a:solidFill>
                <a:schemeClr val="bg2">
                  <a:lumMod val="10000"/>
                </a:schemeClr>
              </a:solidFill>
              <a:latin typeface="宋体" panose="02010600030101010101" pitchFamily="2" charset="-122"/>
              <a:ea typeface="宋体" panose="02010600030101010101" pitchFamily="2" charset="-122"/>
              <a:sym typeface="+mn-ea"/>
            </a:endParaRPr>
          </a:p>
          <a:p>
            <a:pPr>
              <a:lnSpc>
                <a:spcPct val="150000"/>
              </a:lnSpc>
            </a:pPr>
            <a:r>
              <a:rPr lang="en-US" altLang="zh-CN" sz="1600" b="1" dirty="0">
                <a:solidFill>
                  <a:schemeClr val="bg2">
                    <a:lumMod val="10000"/>
                  </a:schemeClr>
                </a:solidFill>
                <a:latin typeface="宋体" panose="02010600030101010101" pitchFamily="2" charset="-122"/>
                <a:ea typeface="宋体" panose="02010600030101010101" pitchFamily="2" charset="-122"/>
                <a:sym typeface="+mn-ea"/>
              </a:rPr>
              <a:t>实践准备</a:t>
            </a:r>
            <a:endParaRPr lang="en-US" altLang="zh-CN" sz="1600" b="1" dirty="0">
              <a:solidFill>
                <a:schemeClr val="bg2">
                  <a:lumMod val="10000"/>
                </a:schemeClr>
              </a:solidFill>
              <a:latin typeface="宋体" panose="02010600030101010101" pitchFamily="2" charset="-122"/>
              <a:ea typeface="宋体" panose="02010600030101010101" pitchFamily="2" charset="-122"/>
              <a:sym typeface="+mn-ea"/>
            </a:endParaRPr>
          </a:p>
          <a:p>
            <a:pPr>
              <a:lnSpc>
                <a:spcPct val="150000"/>
              </a:lnSpc>
            </a:pPr>
            <a:r>
              <a:rPr lang="en-US" altLang="zh-CN" sz="1600" dirty="0">
                <a:solidFill>
                  <a:schemeClr val="bg2">
                    <a:lumMod val="10000"/>
                  </a:schemeClr>
                </a:solidFill>
                <a:latin typeface="宋体" panose="02010600030101010101" pitchFamily="2" charset="-122"/>
                <a:ea typeface="宋体" panose="02010600030101010101" pitchFamily="2" charset="-122"/>
                <a:sym typeface="+mn-ea"/>
              </a:rPr>
              <a:t>工具：架子、喷壶、塑料袋或保鲜膜、橡胶手套、皮筋或绳子、水、盆子等。</a:t>
            </a:r>
            <a:endParaRPr lang="en-US" altLang="zh-CN" sz="1600" dirty="0">
              <a:solidFill>
                <a:schemeClr val="bg2">
                  <a:lumMod val="10000"/>
                </a:schemeClr>
              </a:solidFill>
              <a:latin typeface="宋体" panose="02010600030101010101" pitchFamily="2" charset="-122"/>
              <a:ea typeface="宋体" panose="02010600030101010101" pitchFamily="2" charset="-122"/>
              <a:sym typeface="+mn-ea"/>
            </a:endParaRPr>
          </a:p>
          <a:p>
            <a:pPr>
              <a:lnSpc>
                <a:spcPct val="150000"/>
              </a:lnSpc>
            </a:pPr>
            <a:r>
              <a:rPr lang="en-US" altLang="zh-CN" sz="1600" dirty="0">
                <a:solidFill>
                  <a:schemeClr val="bg2">
                    <a:lumMod val="10000"/>
                  </a:schemeClr>
                </a:solidFill>
                <a:latin typeface="宋体" panose="02010600030101010101" pitchFamily="2" charset="-122"/>
                <a:ea typeface="宋体" panose="02010600030101010101" pitchFamily="2" charset="-122"/>
                <a:sym typeface="+mn-ea"/>
              </a:rPr>
              <a:t>材料：充足的纸巾、T 恤、染料、苏打粉溶剂等。</a:t>
            </a:r>
            <a:endParaRPr lang="en-US" altLang="zh-CN" sz="1600" dirty="0">
              <a:solidFill>
                <a:schemeClr val="bg2">
                  <a:lumMod val="10000"/>
                </a:schemeClr>
              </a:solidFill>
              <a:latin typeface="宋体" panose="02010600030101010101" pitchFamily="2" charset="-122"/>
              <a:ea typeface="宋体" panose="02010600030101010101" pitchFamily="2" charset="-122"/>
              <a:sym typeface="+mn-ea"/>
            </a:endParaRPr>
          </a:p>
        </p:txBody>
      </p:sp>
      <p:pic>
        <p:nvPicPr>
          <p:cNvPr id="103" name="图片 102"/>
          <p:cNvPicPr/>
          <p:nvPr/>
        </p:nvPicPr>
        <p:blipFill>
          <a:blip r:embed="rId1"/>
          <a:stretch>
            <a:fillRect/>
          </a:stretch>
        </p:blipFill>
        <p:spPr>
          <a:xfrm>
            <a:off x="6924040" y="2043430"/>
            <a:ext cx="4724400" cy="3731895"/>
          </a:xfrm>
          <a:prstGeom prst="rect">
            <a:avLst/>
          </a:prstGeom>
          <a:noFill/>
          <a:ln w="9525">
            <a:noFill/>
          </a:ln>
        </p:spPr>
      </p:pic>
    </p:spTree>
  </p:cSld>
  <p:clrMapOvr>
    <a:masterClrMapping/>
  </p:clrMapOvr>
  <p:timing>
    <p:tnLst>
      <p:par>
        <p:cTn id="1" dur="indefinite" restart="never" nodeType="tmRoot"/>
      </p:par>
    </p:tn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87308"/>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87308"/>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TEMPLATE_THUMBS_INDEX" val="1"/>
  <p:tag name="KSO_WM_TEMPLATE_SUBCATEGORY" val="0"/>
  <p:tag name="KSO_WM_TAG_VERSION" val="1.0"/>
  <p:tag name="KSO_WM_BEAUTIFY_FLAG" val="#wm#"/>
  <p:tag name="KSO_WM_TEMPLATE_CATEGORY" val="custom"/>
  <p:tag name="KSO_WM_TEMPLATE_INDEX" val="20187308"/>
</p:tagLst>
</file>

<file path=ppt/tags/tag62.xml><?xml version="1.0" encoding="utf-8"?>
<p:tagLst xmlns:p="http://schemas.openxmlformats.org/presentationml/2006/main">
  <p:tag name="KSO_WM_BEAUTIFY_FLAG" val="#wm#"/>
  <p:tag name="KSO_WM_TEMPLATE_CATEGORY" val="custom"/>
  <p:tag name="KSO_WM_TEMPLATE_INDEX" val="20187308"/>
</p:tagLst>
</file>

<file path=ppt/tags/tag63.xml><?xml version="1.0" encoding="utf-8"?>
<p:tagLst xmlns:p="http://schemas.openxmlformats.org/presentationml/2006/main">
  <p:tag name="KSO_WM_BEAUTIFY_FLAG" val="#wm#"/>
  <p:tag name="KSO_WM_TEMPLATE_CATEGORY" val="custom"/>
  <p:tag name="KSO_WM_TEMPLATE_INDEX" val="20187308"/>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1"/>
  <p:tag name="KSO_WM_UNIT_ID" val="diagram20176980_5*q_i*1_1"/>
  <p:tag name="KSO_WM_TEMPLATE_CATEGORY" val="diagram"/>
  <p:tag name="KSO_WM_TEMPLATE_INDEX" val="20176980"/>
  <p:tag name="KSO_WM_UNIT_LAYERLEVEL" val="1_1"/>
  <p:tag name="KSO_WM_TAG_VERSION" val="1.0"/>
  <p:tag name="KSO_WM_BEAUTIFY_FLAG" val="#wm#"/>
  <p:tag name="KSO_WM_UNIT_LINE_FORE_SCHEMECOLOR_INDEX" val="14"/>
  <p:tag name="KSO_WM_UNIT_LINE_FILL_TYPE" val="2"/>
  <p:tag name="KSO_WM_UNIT_TEXT_FILL_FORE_SCHEMECOLOR_INDEX" val="2"/>
  <p:tag name="KSO_WM_UNIT_TEXT_FILL_TYPE" val="1"/>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1"/>
  <p:tag name="KSO_WM_UNIT_ID" val="diagram20176980_5*q_h_i*1_1_1"/>
  <p:tag name="KSO_WM_TEMPLATE_CATEGORY" val="diagram"/>
  <p:tag name="KSO_WM_TEMPLATE_INDEX" val="20176980"/>
  <p:tag name="KSO_WM_UNIT_LAYERLEVEL" val="1_1_1"/>
  <p:tag name="KSO_WM_TAG_VERSION" val="1.0"/>
  <p:tag name="KSO_WM_BEAUTIFY_FLAG" val="#wm#"/>
  <p:tag name="KSO_WM_UNIT_FILL_FORE_SCHEMECOLOR_INDEX" val="6"/>
  <p:tag name="KSO_WM_UNIT_FILL_TYPE" val="1"/>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1"/>
  <p:tag name="KSO_WM_UNIT_ID" val="diagram20176980_5*q_h_i*1_3_1"/>
  <p:tag name="KSO_WM_TEMPLATE_CATEGORY" val="diagram"/>
  <p:tag name="KSO_WM_TEMPLATE_INDEX" val="20176980"/>
  <p:tag name="KSO_WM_UNIT_LAYERLEVEL" val="1_1_1"/>
  <p:tag name="KSO_WM_TAG_VERSION" val="1.0"/>
  <p:tag name="KSO_WM_BEAUTIFY_FLAG" val="#wm#"/>
  <p:tag name="KSO_WM_UNIT_FILL_FORE_SCHEMECOLOR_INDEX" val="8"/>
  <p:tag name="KSO_WM_UNIT_FILL_TYPE" val="1"/>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1"/>
  <p:tag name="KSO_WM_UNIT_ID" val="diagram20176980_5*q_h_i*1_2_1"/>
  <p:tag name="KSO_WM_TEMPLATE_CATEGORY" val="diagram"/>
  <p:tag name="KSO_WM_TEMPLATE_INDEX" val="20176980"/>
  <p:tag name="KSO_WM_UNIT_LAYERLEVEL" val="1_1_1"/>
  <p:tag name="KSO_WM_TAG_VERSION" val="1.0"/>
  <p:tag name="KSO_WM_BEAUTIFY_FLAG" val="#wm#"/>
  <p:tag name="KSO_WM_UNIT_FILL_FORE_SCHEMECOLOR_INDEX" val="7"/>
  <p:tag name="KSO_WM_UNIT_FILL_TYPE" val="1"/>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6_1"/>
  <p:tag name="KSO_WM_UNIT_ID" val="diagram20176980_5*q_h_i*1_6_1"/>
  <p:tag name="KSO_WM_TEMPLATE_CATEGORY" val="diagram"/>
  <p:tag name="KSO_WM_TEMPLATE_INDEX" val="20176980"/>
  <p:tag name="KSO_WM_UNIT_LAYERLEVEL" val="1_1_1"/>
  <p:tag name="KSO_WM_TAG_VERSION" val="1.0"/>
  <p:tag name="KSO_WM_BEAUTIFY_FLAG" val="#wm#"/>
  <p:tag name="KSO_WM_UNIT_FILL_FORE_SCHEMECOLOR_INDEX" val="5"/>
  <p:tag name="KSO_WM_UNIT_FILL_TYPE" val="1"/>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5_1"/>
  <p:tag name="KSO_WM_UNIT_ID" val="diagram20176980_5*q_h_i*1_5_1"/>
  <p:tag name="KSO_WM_TEMPLATE_CATEGORY" val="diagram"/>
  <p:tag name="KSO_WM_TEMPLATE_INDEX" val="20176980"/>
  <p:tag name="KSO_WM_UNIT_LAYERLEVEL" val="1_1_1"/>
  <p:tag name="KSO_WM_TAG_VERSION" val="1.0"/>
  <p:tag name="KSO_WM_BEAUTIFY_FLAG" val="#wm#"/>
  <p:tag name="KSO_WM_UNIT_FILL_FORE_SCHEMECOLOR_INDEX" val="10"/>
  <p:tag name="KSO_WM_UNIT_FILL_TYPE" val="1"/>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4_1"/>
  <p:tag name="KSO_WM_UNIT_ID" val="diagram20176980_5*q_h_i*1_4_1"/>
  <p:tag name="KSO_WM_TEMPLATE_CATEGORY" val="diagram"/>
  <p:tag name="KSO_WM_TEMPLATE_INDEX" val="20176980"/>
  <p:tag name="KSO_WM_UNIT_LAYERLEVEL" val="1_1_1"/>
  <p:tag name="KSO_WM_TAG_VERSION" val="1.0"/>
  <p:tag name="KSO_WM_BEAUTIFY_FLAG" val="#wm#"/>
  <p:tag name="KSO_WM_UNIT_FILL_FORE_SCHEMECOLOR_INDEX" val="9"/>
  <p:tag name="KSO_WM_UNIT_FILL_TYPE" val="1"/>
</p:tagLst>
</file>

<file path=ppt/tags/tag71.xml><?xml version="1.0" encoding="utf-8"?>
<p:tagLst xmlns:p="http://schemas.openxmlformats.org/presentationml/2006/main">
  <p:tag name="KSO_WM_UNIT_ISCONTENTSTITLE" val="0"/>
  <p:tag name="KSO_WM_UNIT_NOCLEAR" val="0"/>
  <p:tag name="KSO_WM_UNIT_VALUE" val="26"/>
  <p:tag name="KSO_WM_UNIT_HIGHLIGHT" val="0"/>
  <p:tag name="KSO_WM_UNIT_COMPATIBLE" val="0"/>
  <p:tag name="KSO_WM_UNIT_DIAGRAM_ISNUMVISUAL" val="0"/>
  <p:tag name="KSO_WM_UNIT_DIAGRAM_ISREFERUNIT" val="0"/>
  <p:tag name="KSO_WM_DIAGRAM_GROUP_CODE" val="q1-1"/>
  <p:tag name="KSO_WM_UNIT_TYPE" val="q_h_a"/>
  <p:tag name="KSO_WM_UNIT_INDEX" val="1_1_1"/>
  <p:tag name="KSO_WM_UNIT_ID" val="diagram20176980_5*q_h_a*1_1_1"/>
  <p:tag name="KSO_WM_TEMPLATE_CATEGORY" val="diagram"/>
  <p:tag name="KSO_WM_TEMPLATE_INDEX" val="20176980"/>
  <p:tag name="KSO_WM_UNIT_LAYERLEVEL" val="1_1_1"/>
  <p:tag name="KSO_WM_TAG_VERSION" val="1.0"/>
  <p:tag name="KSO_WM_BEAUTIFY_FLAG" val="#wm#"/>
  <p:tag name="KSO_WM_UNIT_PRESET_TEXT" val="单击此处添加标题"/>
  <p:tag name="KSO_WM_UNIT_TEXT_FILL_FORE_SCHEMECOLOR_INDEX" val="13"/>
  <p:tag name="KSO_WM_UNIT_TEXT_FILL_TYPE" val="1"/>
</p:tagLst>
</file>

<file path=ppt/tags/tag72.xml><?xml version="1.0" encoding="utf-8"?>
<p:tagLst xmlns:p="http://schemas.openxmlformats.org/presentationml/2006/main">
  <p:tag name="KSO_WM_UNIT_ISCONTENTSTITLE" val="0"/>
  <p:tag name="KSO_WM_UNIT_NOCLEAR" val="0"/>
  <p:tag name="KSO_WM_UNIT_VALUE" val="20"/>
  <p:tag name="KSO_WM_UNIT_HIGHLIGHT" val="0"/>
  <p:tag name="KSO_WM_UNIT_COMPATIBLE" val="0"/>
  <p:tag name="KSO_WM_UNIT_DIAGRAM_ISNUMVISUAL" val="0"/>
  <p:tag name="KSO_WM_UNIT_DIAGRAM_ISREFERUNIT" val="0"/>
  <p:tag name="KSO_WM_DIAGRAM_GROUP_CODE" val="q1-1"/>
  <p:tag name="KSO_WM_UNIT_TYPE" val="q_h_a"/>
  <p:tag name="KSO_WM_UNIT_INDEX" val="1_6_1"/>
  <p:tag name="KSO_WM_UNIT_ID" val="diagram20176980_5*q_h_a*1_6_1"/>
  <p:tag name="KSO_WM_TEMPLATE_CATEGORY" val="diagram"/>
  <p:tag name="KSO_WM_TEMPLATE_INDEX" val="20176980"/>
  <p:tag name="KSO_WM_UNIT_LAYERLEVEL" val="1_1_1"/>
  <p:tag name="KSO_WM_TAG_VERSION" val="1.0"/>
  <p:tag name="KSO_WM_BEAUTIFY_FLAG" val="#wm#"/>
  <p:tag name="KSO_WM_UNIT_PRESET_TEXT" val="单击此处添加标题"/>
  <p:tag name="KSO_WM_UNIT_TEXT_FILL_FORE_SCHEMECOLOR_INDEX" val="13"/>
  <p:tag name="KSO_WM_UNIT_TEXT_FILL_TYPE" val="1"/>
</p:tagLst>
</file>

<file path=ppt/tags/tag73.xml><?xml version="1.0" encoding="utf-8"?>
<p:tagLst xmlns:p="http://schemas.openxmlformats.org/presentationml/2006/main">
  <p:tag name="KSO_WM_UNIT_ISCONTENTSTITLE" val="0"/>
  <p:tag name="KSO_WM_UNIT_NOCLEAR" val="0"/>
  <p:tag name="KSO_WM_UNIT_VALUE" val="20"/>
  <p:tag name="KSO_WM_UNIT_HIGHLIGHT" val="0"/>
  <p:tag name="KSO_WM_UNIT_COMPATIBLE" val="0"/>
  <p:tag name="KSO_WM_UNIT_DIAGRAM_ISNUMVISUAL" val="0"/>
  <p:tag name="KSO_WM_UNIT_DIAGRAM_ISREFERUNIT" val="0"/>
  <p:tag name="KSO_WM_DIAGRAM_GROUP_CODE" val="q1-1"/>
  <p:tag name="KSO_WM_UNIT_TYPE" val="q_h_a"/>
  <p:tag name="KSO_WM_UNIT_INDEX" val="1_2_1"/>
  <p:tag name="KSO_WM_UNIT_ID" val="diagram20176980_5*q_h_a*1_2_1"/>
  <p:tag name="KSO_WM_TEMPLATE_CATEGORY" val="diagram"/>
  <p:tag name="KSO_WM_TEMPLATE_INDEX" val="20176980"/>
  <p:tag name="KSO_WM_UNIT_LAYERLEVEL" val="1_1_1"/>
  <p:tag name="KSO_WM_TAG_VERSION" val="1.0"/>
  <p:tag name="KSO_WM_BEAUTIFY_FLAG" val="#wm#"/>
  <p:tag name="KSO_WM_UNIT_PRESET_TEXT" val="单击此处添加标题"/>
  <p:tag name="KSO_WM_UNIT_TEXT_FILL_FORE_SCHEMECOLOR_INDEX" val="13"/>
  <p:tag name="KSO_WM_UNIT_TEXT_FILL_TYPE" val="1"/>
</p:tagLst>
</file>

<file path=ppt/tags/tag74.xml><?xml version="1.0" encoding="utf-8"?>
<p:tagLst xmlns:p="http://schemas.openxmlformats.org/presentationml/2006/main">
  <p:tag name="KSO_WM_UNIT_ISCONTENTSTITLE" val="0"/>
  <p:tag name="KSO_WM_UNIT_NOCLEAR" val="0"/>
  <p:tag name="KSO_WM_UNIT_VALUE" val="20"/>
  <p:tag name="KSO_WM_UNIT_HIGHLIGHT" val="0"/>
  <p:tag name="KSO_WM_UNIT_COMPATIBLE" val="0"/>
  <p:tag name="KSO_WM_UNIT_DIAGRAM_ISNUMVISUAL" val="0"/>
  <p:tag name="KSO_WM_UNIT_DIAGRAM_ISREFERUNIT" val="0"/>
  <p:tag name="KSO_WM_DIAGRAM_GROUP_CODE" val="q1-1"/>
  <p:tag name="KSO_WM_UNIT_TYPE" val="q_h_a"/>
  <p:tag name="KSO_WM_UNIT_INDEX" val="1_5_1"/>
  <p:tag name="KSO_WM_UNIT_ID" val="diagram20176980_5*q_h_a*1_5_1"/>
  <p:tag name="KSO_WM_TEMPLATE_CATEGORY" val="diagram"/>
  <p:tag name="KSO_WM_TEMPLATE_INDEX" val="20176980"/>
  <p:tag name="KSO_WM_UNIT_LAYERLEVEL" val="1_1_1"/>
  <p:tag name="KSO_WM_TAG_VERSION" val="1.0"/>
  <p:tag name="KSO_WM_BEAUTIFY_FLAG" val="#wm#"/>
  <p:tag name="KSO_WM_UNIT_PRESET_TEXT" val="单击此处添加标题"/>
  <p:tag name="KSO_WM_UNIT_TEXT_FILL_FORE_SCHEMECOLOR_INDEX" val="13"/>
  <p:tag name="KSO_WM_UNIT_TEXT_FILL_TYPE" val="1"/>
</p:tagLst>
</file>

<file path=ppt/tags/tag75.xml><?xml version="1.0" encoding="utf-8"?>
<p:tagLst xmlns:p="http://schemas.openxmlformats.org/presentationml/2006/main">
  <p:tag name="KSO_WM_UNIT_ISCONTENTSTITLE" val="0"/>
  <p:tag name="KSO_WM_UNIT_NOCLEAR" val="0"/>
  <p:tag name="KSO_WM_UNIT_VALUE" val="20"/>
  <p:tag name="KSO_WM_UNIT_HIGHLIGHT" val="0"/>
  <p:tag name="KSO_WM_UNIT_COMPATIBLE" val="0"/>
  <p:tag name="KSO_WM_UNIT_DIAGRAM_ISNUMVISUAL" val="0"/>
  <p:tag name="KSO_WM_UNIT_DIAGRAM_ISREFERUNIT" val="0"/>
  <p:tag name="KSO_WM_DIAGRAM_GROUP_CODE" val="q1-1"/>
  <p:tag name="KSO_WM_UNIT_TYPE" val="q_h_a"/>
  <p:tag name="KSO_WM_UNIT_INDEX" val="1_3_1"/>
  <p:tag name="KSO_WM_UNIT_ID" val="diagram20176980_5*q_h_a*1_3_1"/>
  <p:tag name="KSO_WM_TEMPLATE_CATEGORY" val="diagram"/>
  <p:tag name="KSO_WM_TEMPLATE_INDEX" val="20176980"/>
  <p:tag name="KSO_WM_UNIT_LAYERLEVEL" val="1_1_1"/>
  <p:tag name="KSO_WM_TAG_VERSION" val="1.0"/>
  <p:tag name="KSO_WM_BEAUTIFY_FLAG" val="#wm#"/>
  <p:tag name="KSO_WM_UNIT_PRESET_TEXT" val="单击此处添加标题"/>
  <p:tag name="KSO_WM_UNIT_TEXT_FILL_FORE_SCHEMECOLOR_INDEX" val="13"/>
  <p:tag name="KSO_WM_UNIT_TEXT_FILL_TYPE" val="1"/>
</p:tagLst>
</file>

<file path=ppt/tags/tag76.xml><?xml version="1.0" encoding="utf-8"?>
<p:tagLst xmlns:p="http://schemas.openxmlformats.org/presentationml/2006/main">
  <p:tag name="KSO_WM_UNIT_ISCONTENTSTITLE" val="0"/>
  <p:tag name="KSO_WM_UNIT_NOCLEAR" val="0"/>
  <p:tag name="KSO_WM_UNIT_VALUE" val="20"/>
  <p:tag name="KSO_WM_UNIT_HIGHLIGHT" val="0"/>
  <p:tag name="KSO_WM_UNIT_COMPATIBLE" val="0"/>
  <p:tag name="KSO_WM_UNIT_DIAGRAM_ISNUMVISUAL" val="0"/>
  <p:tag name="KSO_WM_UNIT_DIAGRAM_ISREFERUNIT" val="0"/>
  <p:tag name="KSO_WM_DIAGRAM_GROUP_CODE" val="q1-1"/>
  <p:tag name="KSO_WM_UNIT_TYPE" val="q_h_a"/>
  <p:tag name="KSO_WM_UNIT_INDEX" val="1_4_1"/>
  <p:tag name="KSO_WM_UNIT_ID" val="diagram20176980_5*q_h_a*1_4_1"/>
  <p:tag name="KSO_WM_TEMPLATE_CATEGORY" val="diagram"/>
  <p:tag name="KSO_WM_TEMPLATE_INDEX" val="20176980"/>
  <p:tag name="KSO_WM_UNIT_LAYERLEVEL" val="1_1_1"/>
  <p:tag name="KSO_WM_TAG_VERSION" val="1.0"/>
  <p:tag name="KSO_WM_BEAUTIFY_FLAG" val="#wm#"/>
  <p:tag name="KSO_WM_UNIT_PRESET_TEXT" val="单击此处添加标题"/>
  <p:tag name="KSO_WM_UNIT_TEXT_FILL_FORE_SCHEMECOLOR_INDEX" val="13"/>
  <p:tag name="KSO_WM_UNIT_TEXT_FILL_TYPE" val="1"/>
</p:tagLst>
</file>

<file path=ppt/tags/tag77.xml><?xml version="1.0" encoding="utf-8"?>
<p:tagLst xmlns:p="http://schemas.openxmlformats.org/presentationml/2006/main">
  <p:tag name="KSO_WPP_MARK_KEY" val="b412114a-ae6f-4d91-aec1-d216a7d1671e"/>
  <p:tag name="COMMONDATA" val="eyJjb3VudCI6NSwiaGRpZCI6IjdmNzE3YzM0NDQwZjRhZWNmYTY5ZjYzNzc5YTY3NTI3IiwidXNlckNvdW50Ijo1fQ=="/>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11983</Words>
  <Application>WPS 演示</Application>
  <PresentationFormat>宽屏</PresentationFormat>
  <Paragraphs>415</Paragraphs>
  <Slides>61</Slides>
  <Notes>0</Notes>
  <HiddenSlides>0</HiddenSlides>
  <MMClips>0</MMClips>
  <ScaleCrop>false</ScaleCrop>
  <HeadingPairs>
    <vt:vector size="6" baseType="variant">
      <vt:variant>
        <vt:lpstr>已用的字体</vt:lpstr>
      </vt:variant>
      <vt:variant>
        <vt:i4>15</vt:i4>
      </vt:variant>
      <vt:variant>
        <vt:lpstr>主题</vt:lpstr>
      </vt:variant>
      <vt:variant>
        <vt:i4>3</vt:i4>
      </vt:variant>
      <vt:variant>
        <vt:lpstr>幻灯片标题</vt:lpstr>
      </vt:variant>
      <vt:variant>
        <vt:i4>61</vt:i4>
      </vt:variant>
    </vt:vector>
  </HeadingPairs>
  <TitlesOfParts>
    <vt:vector size="79" baseType="lpstr">
      <vt:lpstr>Arial</vt:lpstr>
      <vt:lpstr>宋体</vt:lpstr>
      <vt:lpstr>Wingdings</vt:lpstr>
      <vt:lpstr>草檀斋毛泽东字体</vt:lpstr>
      <vt:lpstr>华文中宋</vt:lpstr>
      <vt:lpstr>禹卫书法行书简体</vt:lpstr>
      <vt:lpstr>方正清刻本悦宋简体</vt:lpstr>
      <vt:lpstr>经典繁方篆</vt:lpstr>
      <vt:lpstr>等线</vt:lpstr>
      <vt:lpstr>微软雅黑</vt:lpstr>
      <vt:lpstr>Arial Unicode MS</vt:lpstr>
      <vt:lpstr>等线 Light</vt:lpstr>
      <vt:lpstr>Calibri</vt:lpstr>
      <vt:lpstr>汉仪尚巍手书W</vt:lpstr>
      <vt:lpstr>Calibri Light</vt:lpstr>
      <vt:lpstr>Office 主题​​</vt: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Name</dc:creator>
  <cp:lastModifiedBy>无谓</cp:lastModifiedBy>
  <cp:revision>30</cp:revision>
  <dcterms:created xsi:type="dcterms:W3CDTF">2018-06-26T12:07:00Z</dcterms:created>
  <dcterms:modified xsi:type="dcterms:W3CDTF">2022-09-21T11:33:27Z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2052-11.1.0.12358</vt:lpwstr>
  </property>
  <property fmtid="{D5CDD505-2E9C-101B-9397-08002B2CF9AE}" pid="3" name="KSOTemplateUUID">
    <vt:lpwstr>v1.0_mb_DEHc3K1YoGb82d7j4suvGg==</vt:lpwstr>
  </property>
  <property fmtid="{D5CDD505-2E9C-101B-9397-08002B2CF9AE}" pid="4" name="ICV">
    <vt:lpwstr>4C20CDB84E4E45C48B9C7F0662DD32FF</vt:lpwstr>
  </property>
</Properties>
</file>