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media/image16.svg" ContentType="image/svg+xml"/>
  <Override PartName="/ppt/media/image18.svg" ContentType="image/svg+xml"/>
  <Override PartName="/ppt/media/image20.svg" ContentType="image/svg+xml"/>
  <Override PartName="/ppt/media/image22.svg" ContentType="image/svg+xml"/>
  <Override PartName="/ppt/media/image24.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 id="2147483672" r:id="rId4"/>
  </p:sldMasterIdLst>
  <p:sldIdLst>
    <p:sldId id="256" r:id="rId5"/>
    <p:sldId id="334" r:id="rId6"/>
    <p:sldId id="335" r:id="rId7"/>
    <p:sldId id="258" r:id="rId8"/>
    <p:sldId id="267" r:id="rId9"/>
    <p:sldId id="262" r:id="rId10"/>
    <p:sldId id="304" r:id="rId11"/>
    <p:sldId id="369" r:id="rId12"/>
    <p:sldId id="370" r:id="rId13"/>
    <p:sldId id="263" r:id="rId14"/>
    <p:sldId id="313" r:id="rId15"/>
    <p:sldId id="314" r:id="rId16"/>
    <p:sldId id="315" r:id="rId17"/>
    <p:sldId id="316" r:id="rId18"/>
    <p:sldId id="371" r:id="rId19"/>
    <p:sldId id="259" r:id="rId20"/>
    <p:sldId id="317" r:id="rId21"/>
    <p:sldId id="372" r:id="rId22"/>
    <p:sldId id="312" r:id="rId23"/>
    <p:sldId id="318" r:id="rId24"/>
    <p:sldId id="266" r:id="rId25"/>
    <p:sldId id="319" r:id="rId26"/>
    <p:sldId id="320" r:id="rId27"/>
    <p:sldId id="321" r:id="rId28"/>
    <p:sldId id="322" r:id="rId29"/>
    <p:sldId id="323" r:id="rId30"/>
    <p:sldId id="260" r:id="rId31"/>
    <p:sldId id="324" r:id="rId32"/>
    <p:sldId id="325" r:id="rId33"/>
    <p:sldId id="373" r:id="rId34"/>
    <p:sldId id="374" r:id="rId35"/>
    <p:sldId id="375" r:id="rId36"/>
    <p:sldId id="326" r:id="rId37"/>
    <p:sldId id="387" r:id="rId38"/>
    <p:sldId id="328" r:id="rId39"/>
    <p:sldId id="376" r:id="rId40"/>
    <p:sldId id="377" r:id="rId41"/>
    <p:sldId id="378" r:id="rId42"/>
    <p:sldId id="379" r:id="rId43"/>
    <p:sldId id="380" r:id="rId44"/>
    <p:sldId id="381" r:id="rId45"/>
    <p:sldId id="382" r:id="rId46"/>
    <p:sldId id="383" r:id="rId47"/>
    <p:sldId id="384" r:id="rId48"/>
    <p:sldId id="385" r:id="rId49"/>
    <p:sldId id="386" r:id="rId50"/>
    <p:sldId id="327" r:id="rId51"/>
    <p:sldId id="388" r:id="rId52"/>
    <p:sldId id="389" r:id="rId53"/>
    <p:sldId id="390" r:id="rId54"/>
    <p:sldId id="278" r:id="rId55"/>
  </p:sldIdLst>
  <p:sldSz cx="12192000" cy="6858000"/>
  <p:notesSz cx="6858000" cy="9144000"/>
  <p:embeddedFontLst>
    <p:embeddedFont>
      <p:font typeface="华文中宋" panose="02010600040101010101" pitchFamily="2" charset="-122"/>
      <p:regular r:id="rId59"/>
    </p:embeddedFont>
    <p:embeddedFont>
      <p:font typeface="方正清刻本悦宋简体" panose="02000000000000000000" pitchFamily="2" charset="-122"/>
      <p:regular r:id="rId60"/>
    </p:embeddedFont>
    <p:embeddedFont>
      <p:font typeface="等线" panose="02010600030101010101" charset="-122"/>
      <p:regular r:id="rId61"/>
    </p:embeddedFont>
    <p:embeddedFont>
      <p:font typeface="微软雅黑" panose="020B0503020204020204" charset="-122"/>
      <p:regular r:id="rId62"/>
    </p:embeddedFont>
    <p:embeddedFont>
      <p:font typeface="等线 Light" panose="02010600030101010101" charset="-122"/>
      <p:regular r:id="rId63"/>
    </p:embeddedFont>
    <p:embeddedFont>
      <p:font typeface="Calibri" panose="020F0502020204030204" charset="0"/>
      <p:regular r:id="rId64"/>
      <p:bold r:id="rId65"/>
      <p:italic r:id="rId66"/>
      <p:boldItalic r:id="rId67"/>
    </p:embeddedFont>
    <p:embeddedFont>
      <p:font typeface="汉仪尚巍手书W" panose="02010600030101010101" pitchFamily="18" charset="-122"/>
      <p:regular r:id="rId68"/>
    </p:embeddedFont>
    <p:embeddedFont>
      <p:font typeface="Calibri Light" panose="02010600030101010101" charset="-122"/>
      <p:regular r:id="rId69"/>
    </p:embeddedFont>
  </p:embeddedFontLst>
  <p:custDataLst>
    <p:tags r:id="rId7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C3C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4" autoAdjust="0"/>
    <p:restoredTop sz="94660"/>
  </p:normalViewPr>
  <p:slideViewPr>
    <p:cSldViewPr snapToGrid="0" showGuides="1">
      <p:cViewPr>
        <p:scale>
          <a:sx n="75" d="100"/>
          <a:sy n="75" d="100"/>
        </p:scale>
        <p:origin x="2712" y="1920"/>
      </p:cViewPr>
      <p:guideLst>
        <p:guide orient="horz" pos="2159"/>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0" Type="http://schemas.openxmlformats.org/officeDocument/2006/relationships/tags" Target="tags/tag107.xml"/><Relationship Id="rId7" Type="http://schemas.openxmlformats.org/officeDocument/2006/relationships/slide" Target="slides/slide3.xml"/><Relationship Id="rId69" Type="http://schemas.openxmlformats.org/officeDocument/2006/relationships/font" Target="fonts/font11.fntdata"/><Relationship Id="rId68" Type="http://schemas.openxmlformats.org/officeDocument/2006/relationships/font" Target="fonts/font10.fntdata"/><Relationship Id="rId67" Type="http://schemas.openxmlformats.org/officeDocument/2006/relationships/font" Target="fonts/font9.fntdata"/><Relationship Id="rId66" Type="http://schemas.openxmlformats.org/officeDocument/2006/relationships/font" Target="fonts/font8.fntdata"/><Relationship Id="rId65" Type="http://schemas.openxmlformats.org/officeDocument/2006/relationships/font" Target="fonts/font7.fntdata"/><Relationship Id="rId64" Type="http://schemas.openxmlformats.org/officeDocument/2006/relationships/font" Target="fonts/font6.fntdata"/><Relationship Id="rId63" Type="http://schemas.openxmlformats.org/officeDocument/2006/relationships/font" Target="fonts/font5.fntdata"/><Relationship Id="rId62" Type="http://schemas.openxmlformats.org/officeDocument/2006/relationships/font" Target="fonts/font4.fntdata"/><Relationship Id="rId61" Type="http://schemas.openxmlformats.org/officeDocument/2006/relationships/font" Target="fonts/font3.fntdata"/><Relationship Id="rId60" Type="http://schemas.openxmlformats.org/officeDocument/2006/relationships/font" Target="fonts/font2.fntdata"/><Relationship Id="rId6" Type="http://schemas.openxmlformats.org/officeDocument/2006/relationships/slide" Target="slides/slide2.xml"/><Relationship Id="rId59" Type="http://schemas.openxmlformats.org/officeDocument/2006/relationships/font" Target="fonts/font1.fntdata"/><Relationship Id="rId58" Type="http://schemas.openxmlformats.org/officeDocument/2006/relationships/tableStyles" Target="tableStyles.xml"/><Relationship Id="rId57" Type="http://schemas.openxmlformats.org/officeDocument/2006/relationships/viewProps" Target="viewProps.xml"/><Relationship Id="rId56" Type="http://schemas.openxmlformats.org/officeDocument/2006/relationships/presProps" Target="presProps.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Master" Target="slideMasters/slideMaster3.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A73CAE3-B27F-4534-A3DF-1764C1D42B4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394089F-6B23-4A87-A954-B7B4E7166EC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A73CAE3-B27F-4534-A3DF-1764C1D42B4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394089F-6B23-4A87-A954-B7B4E7166EC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A73CAE3-B27F-4534-A3DF-1764C1D42B4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394089F-6B23-4A87-A954-B7B4E7166EC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B707FE4-FB02-48DA-BC62-3BFE6FE5BA1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F4BB84-79DB-4260-8D0B-413D19A99A5D}"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B707FE4-FB02-48DA-BC62-3BFE6FE5BA1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9F4BB84-79DB-4260-8D0B-413D19A99A5D}"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B707FE4-FB02-48DA-BC62-3BFE6FE5BA1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9F4BB84-79DB-4260-8D0B-413D19A99A5D}"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B707FE4-FB02-48DA-BC62-3BFE6FE5BA1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9F4BB84-79DB-4260-8D0B-413D19A99A5D}"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B707FE4-FB02-48DA-BC62-3BFE6FE5BA1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9F4BB84-79DB-4260-8D0B-413D19A99A5D}"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707FE4-FB02-48DA-BC62-3BFE6FE5BA1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9F4BB84-79DB-4260-8D0B-413D19A99A5D}"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A73CAE3-B27F-4534-A3DF-1764C1D42B4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394089F-6B23-4A87-A954-B7B4E7166EC7}"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707FE4-FB02-48DA-BC62-3BFE6FE5BA1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9F4BB84-79DB-4260-8D0B-413D19A99A5D}"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707FE4-FB02-48DA-BC62-3BFE6FE5BA1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F4BB84-79DB-4260-8D0B-413D19A99A5D}"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707FE4-FB02-48DA-BC62-3BFE6FE5BA1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F4BB84-79DB-4260-8D0B-413D19A99A5D}"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A73CAE3-B27F-4534-A3DF-1764C1D42B4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394089F-6B23-4A87-A954-B7B4E7166EC7}"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8A73CAE3-B27F-4534-A3DF-1764C1D42B4C}"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D394089F-6B23-4A87-A954-B7B4E7166EC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8A73CAE3-B27F-4534-A3DF-1764C1D42B4C}"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D394089F-6B23-4A87-A954-B7B4E7166EC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8A73CAE3-B27F-4534-A3DF-1764C1D42B4C}"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D394089F-6B23-4A87-A954-B7B4E7166EC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8A73CAE3-B27F-4534-A3DF-1764C1D42B4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D394089F-6B23-4A87-A954-B7B4E7166EC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8A73CAE3-B27F-4534-A3DF-1764C1D42B4C}"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D394089F-6B23-4A87-A954-B7B4E7166EC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8A73CAE3-B27F-4534-A3DF-1764C1D42B4C}"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D394089F-6B23-4A87-A954-B7B4E7166EC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8" Type="http://schemas.openxmlformats.org/officeDocument/2006/relationships/theme" Target="../theme/theme3.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图片包含 墙壁, 户外, 男士&#10;&#10;已生成高可信度的说明"/>
          <p:cNvPicPr>
            <a:picLocks noChangeAspect="1"/>
          </p:cNvPicPr>
          <p:nvPr userDrawn="1"/>
        </p:nvPicPr>
        <p:blipFill rotWithShape="1">
          <a:blip r:embed="rId12">
            <a:extLst>
              <a:ext uri="{28A0092B-C50C-407E-A947-70E740481C1C}">
                <a14:useLocalDpi xmlns:a14="http://schemas.microsoft.com/office/drawing/2010/main" val="0"/>
              </a:ext>
            </a:extLst>
          </a:blip>
          <a:srcRect t="8260" b="8260"/>
          <a:stretch>
            <a:fillRect/>
          </a:stretch>
        </p:blipFill>
        <p:spPr>
          <a:xfrm>
            <a:off x="0" y="0"/>
            <a:ext cx="12192000" cy="6858000"/>
          </a:xfrm>
          <a:prstGeom prst="rect">
            <a:avLst/>
          </a:prstGeom>
        </p:spPr>
      </p:pic>
      <p:sp>
        <p:nvSpPr>
          <p:cNvPr id="8" name="矩形 7"/>
          <p:cNvSpPr/>
          <p:nvPr userDrawn="1"/>
        </p:nvSpPr>
        <p:spPr>
          <a:xfrm>
            <a:off x="0" y="0"/>
            <a:ext cx="12192000" cy="68580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707FE4-FB02-48DA-BC62-3BFE6FE5BA1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F4BB84-79DB-4260-8D0B-413D19A99A5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9.wdp"/><Relationship Id="rId3" Type="http://schemas.openxmlformats.org/officeDocument/2006/relationships/image" Target="../media/image8.png"/><Relationship Id="rId2" Type="http://schemas.microsoft.com/office/2007/relationships/hdphoto" Target="../media/image7.wdp"/><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2.jpeg"/><Relationship Id="rId1" Type="http://schemas.openxmlformats.org/officeDocument/2006/relationships/image" Target="../media/image31.jpeg"/></Relationships>
</file>

<file path=ppt/slides/_rels/slide18.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9" Type="http://schemas.openxmlformats.org/officeDocument/2006/relationships/slideLayout" Target="../slideLayouts/slideLayout2.xml"/><Relationship Id="rId18" Type="http://schemas.openxmlformats.org/officeDocument/2006/relationships/tags" Target="../tags/tag105.xml"/><Relationship Id="rId17" Type="http://schemas.openxmlformats.org/officeDocument/2006/relationships/tags" Target="../tags/tag104.xml"/><Relationship Id="rId16" Type="http://schemas.openxmlformats.org/officeDocument/2006/relationships/tags" Target="../tags/tag103.xml"/><Relationship Id="rId15" Type="http://schemas.openxmlformats.org/officeDocument/2006/relationships/tags" Target="../tags/tag102.xml"/><Relationship Id="rId14" Type="http://schemas.openxmlformats.org/officeDocument/2006/relationships/tags" Target="../tags/tag101.xml"/><Relationship Id="rId13" Type="http://schemas.openxmlformats.org/officeDocument/2006/relationships/tags" Target="../tags/tag100.xml"/><Relationship Id="rId12" Type="http://schemas.openxmlformats.org/officeDocument/2006/relationships/tags" Target="../tags/tag99.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tags" Target="../tags/tag88.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4.xml"/><Relationship Id="rId3" Type="http://schemas.openxmlformats.org/officeDocument/2006/relationships/tags" Target="../tags/tag106.xml"/><Relationship Id="rId2" Type="http://schemas.openxmlformats.org/officeDocument/2006/relationships/image" Target="../media/image34.png"/><Relationship Id="rId1" Type="http://schemas.openxmlformats.org/officeDocument/2006/relationships/image" Target="../media/image33.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9.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0.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png"/></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9.wdp"/><Relationship Id="rId3" Type="http://schemas.openxmlformats.org/officeDocument/2006/relationships/image" Target="../media/image8.png"/><Relationship Id="rId2" Type="http://schemas.microsoft.com/office/2007/relationships/hdphoto" Target="../media/image7.wdp"/><Relationship Id="rId1"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2.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3.jpe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png"/><Relationship Id="rId2" Type="http://schemas.microsoft.com/office/2007/relationships/hdphoto" Target="../media/image7.wdp"/><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4.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5.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6.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7.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8.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9.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1.png"/><Relationship Id="rId1" Type="http://schemas.openxmlformats.org/officeDocument/2006/relationships/image" Target="../media/image50.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3.jpeg"/><Relationship Id="rId1" Type="http://schemas.openxmlformats.org/officeDocument/2006/relationships/image" Target="../media/image52.png"/></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9.wdp"/><Relationship Id="rId3" Type="http://schemas.openxmlformats.org/officeDocument/2006/relationships/image" Target="../media/image8.png"/><Relationship Id="rId2" Type="http://schemas.microsoft.com/office/2007/relationships/hdphoto" Target="../media/image7.wdp"/><Relationship Id="rId1" Type="http://schemas.openxmlformats.org/officeDocument/2006/relationships/image" Target="../media/image6.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4.jpe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7.wdp"/><Relationship Id="rId3" Type="http://schemas.openxmlformats.org/officeDocument/2006/relationships/image" Target="../media/image6.png"/><Relationship Id="rId2" Type="http://schemas.microsoft.com/office/2007/relationships/hdphoto" Target="../media/image9.wdp"/><Relationship Id="rId1" Type="http://schemas.openxmlformats.org/officeDocument/2006/relationships/image" Target="../media/image8.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5.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6.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7.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8.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9.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0.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1.jpe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2.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3.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6.png"/><Relationship Id="rId1" Type="http://schemas.openxmlformats.org/officeDocument/2006/relationships/image" Target="../media/image65.pn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jpeg"/><Relationship Id="rId1" Type="http://schemas.openxmlformats.org/officeDocument/2006/relationships/image" Target="../media/image13.jpeg"/></Relationships>
</file>

<file path=ppt/slides/_rels/slide9.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7" Type="http://schemas.openxmlformats.org/officeDocument/2006/relationships/slideLayout" Target="../slideLayouts/slideLayout2.xml"/><Relationship Id="rId36" Type="http://schemas.openxmlformats.org/officeDocument/2006/relationships/image" Target="../media/image24.svg"/><Relationship Id="rId35" Type="http://schemas.openxmlformats.org/officeDocument/2006/relationships/image" Target="../media/image23.png"/><Relationship Id="rId34" Type="http://schemas.openxmlformats.org/officeDocument/2006/relationships/tags" Target="../tags/tag87.xml"/><Relationship Id="rId33" Type="http://schemas.openxmlformats.org/officeDocument/2006/relationships/image" Target="../media/image22.svg"/><Relationship Id="rId32" Type="http://schemas.openxmlformats.org/officeDocument/2006/relationships/image" Target="../media/image21.png"/><Relationship Id="rId31" Type="http://schemas.openxmlformats.org/officeDocument/2006/relationships/tags" Target="../tags/tag86.xml"/><Relationship Id="rId30" Type="http://schemas.openxmlformats.org/officeDocument/2006/relationships/image" Target="../media/image20.svg"/><Relationship Id="rId3" Type="http://schemas.openxmlformats.org/officeDocument/2006/relationships/tags" Target="../tags/tag64.xml"/><Relationship Id="rId29" Type="http://schemas.openxmlformats.org/officeDocument/2006/relationships/image" Target="../media/image19.png"/><Relationship Id="rId28" Type="http://schemas.openxmlformats.org/officeDocument/2006/relationships/tags" Target="../tags/tag85.xml"/><Relationship Id="rId27" Type="http://schemas.openxmlformats.org/officeDocument/2006/relationships/image" Target="../media/image18.svg"/><Relationship Id="rId26" Type="http://schemas.openxmlformats.org/officeDocument/2006/relationships/image" Target="../media/image17.png"/><Relationship Id="rId25" Type="http://schemas.openxmlformats.org/officeDocument/2006/relationships/tags" Target="../tags/tag84.xml"/><Relationship Id="rId24" Type="http://schemas.openxmlformats.org/officeDocument/2006/relationships/image" Target="../media/image16.svg"/><Relationship Id="rId23" Type="http://schemas.openxmlformats.org/officeDocument/2006/relationships/image" Target="../media/image15.png"/><Relationship Id="rId22" Type="http://schemas.openxmlformats.org/officeDocument/2006/relationships/tags" Target="../tags/tag83.xml"/><Relationship Id="rId21" Type="http://schemas.openxmlformats.org/officeDocument/2006/relationships/tags" Target="../tags/tag82.xml"/><Relationship Id="rId20" Type="http://schemas.openxmlformats.org/officeDocument/2006/relationships/tags" Target="../tags/tag81.xml"/><Relationship Id="rId2" Type="http://schemas.openxmlformats.org/officeDocument/2006/relationships/tags" Target="../tags/tag63.xml"/><Relationship Id="rId19" Type="http://schemas.openxmlformats.org/officeDocument/2006/relationships/tags" Target="../tags/tag80.xml"/><Relationship Id="rId18" Type="http://schemas.openxmlformats.org/officeDocument/2006/relationships/tags" Target="../tags/tag79.xml"/><Relationship Id="rId17" Type="http://schemas.openxmlformats.org/officeDocument/2006/relationships/tags" Target="../tags/tag78.xml"/><Relationship Id="rId16" Type="http://schemas.openxmlformats.org/officeDocument/2006/relationships/tags" Target="../tags/tag77.xml"/><Relationship Id="rId15" Type="http://schemas.openxmlformats.org/officeDocument/2006/relationships/tags" Target="../tags/tag76.xml"/><Relationship Id="rId14" Type="http://schemas.openxmlformats.org/officeDocument/2006/relationships/tags" Target="../tags/tag75.xml"/><Relationship Id="rId13" Type="http://schemas.openxmlformats.org/officeDocument/2006/relationships/tags" Target="../tags/tag74.xml"/><Relationship Id="rId12" Type="http://schemas.openxmlformats.org/officeDocument/2006/relationships/tags" Target="../tags/tag73.xml"/><Relationship Id="rId11" Type="http://schemas.openxmlformats.org/officeDocument/2006/relationships/tags" Target="../tags/tag72.xml"/><Relationship Id="rId10" Type="http://schemas.openxmlformats.org/officeDocument/2006/relationships/tags" Target="../tags/tag71.xml"/><Relationship Id="rId1" Type="http://schemas.openxmlformats.org/officeDocument/2006/relationships/tags" Target="../tags/tag6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descr="图片包含 音乐&#10;&#10;已生成高可信度的说明"/>
          <p:cNvPicPr>
            <a:picLocks noChangeAspect="1"/>
          </p:cNvPicPr>
          <p:nvPr/>
        </p:nvPicPr>
        <p:blipFill rotWithShape="1">
          <a:blip r:embed="rId1">
            <a:extLst>
              <a:ext uri="{28A0092B-C50C-407E-A947-70E740481C1C}">
                <a14:useLocalDpi xmlns:a14="http://schemas.microsoft.com/office/drawing/2010/main" val="0"/>
              </a:ext>
            </a:extLst>
          </a:blip>
          <a:srcRect l="6572"/>
          <a:stretch>
            <a:fillRect/>
          </a:stretch>
        </p:blipFill>
        <p:spPr>
          <a:xfrm>
            <a:off x="0" y="0"/>
            <a:ext cx="12268736" cy="6565900"/>
          </a:xfrm>
          <a:prstGeom prst="rect">
            <a:avLst/>
          </a:prstGeom>
        </p:spPr>
      </p:pic>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t="44868" b="37487"/>
          <a:stretch>
            <a:fillRect/>
          </a:stretch>
        </p:blipFill>
        <p:spPr>
          <a:xfrm>
            <a:off x="-151864" y="4628650"/>
            <a:ext cx="12526004" cy="1944207"/>
          </a:xfrm>
          <a:prstGeom prst="rect">
            <a:avLst/>
          </a:prstGeom>
        </p:spPr>
      </p:pic>
      <p:sp>
        <p:nvSpPr>
          <p:cNvPr id="9" name="矩形 8"/>
          <p:cNvSpPr/>
          <p:nvPr/>
        </p:nvSpPr>
        <p:spPr>
          <a:xfrm>
            <a:off x="0" y="6035148"/>
            <a:ext cx="12192000" cy="822852"/>
          </a:xfrm>
          <a:prstGeom prst="rect">
            <a:avLst/>
          </a:prstGeom>
          <a:pattFill prst="wdUpDiag">
            <a:fgClr>
              <a:srgbClr val="2C3C60"/>
            </a:fgClr>
            <a:bgClr>
              <a:srgbClr val="03153A"/>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矩形 9"/>
          <p:cNvSpPr/>
          <p:nvPr/>
        </p:nvSpPr>
        <p:spPr>
          <a:xfrm>
            <a:off x="0" y="5998788"/>
            <a:ext cx="12192000" cy="36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矩形 10"/>
          <p:cNvSpPr/>
          <p:nvPr/>
        </p:nvSpPr>
        <p:spPr>
          <a:xfrm>
            <a:off x="-151864" y="-193676"/>
            <a:ext cx="12495728" cy="4664075"/>
          </a:xfrm>
          <a:prstGeom prst="rect">
            <a:avLst/>
          </a:prstGeom>
        </p:spPr>
        <p:txBody>
          <a:bodyPr vert="eaVert" wrap="square">
            <a:spAutoFit/>
          </a:bodyPr>
          <a:lstStyle/>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大国工匠大国工匠大国工匠大国工匠大国工匠大国工匠大国工匠大国工匠大国工匠</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大国工匠大国工匠大国工匠大国工匠大国工匠大国工匠大国工匠大国工匠大国工匠大国工匠大国工匠大国工匠大国工匠大国工匠大国工匠大国工匠大国工匠</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大国工匠大国工匠大国工匠大国工匠大国工匠大国工匠大国工匠大国工匠</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大国工匠大国工匠大国工匠大国工匠大国工匠大国工匠大国工匠大国工匠大国工匠大国工匠大国工匠大国工匠大工匠大国工匠大国工匠大国工匠大国工匠大国工匠大国工匠大国工匠</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大国工匠大国工匠大国工匠大国工匠大匠大国工匠大国工匠大国工</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匠大国工匠大国工匠大国工匠大国工匠大国工匠大国工匠大国工匠大国工匠大国工匠大国工匠大国工匠大国工匠大国工匠大国工匠大国工匠大国工匠大国工匠大国工匠大国</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工匠大国工匠大国工匠大国工匠大</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国工匠大国工匠大国工匠大国工匠大国</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工匠大国工匠大国工匠大国工匠大国工匠大国工匠大国工匠大国工匠大国工匠大国工匠大国工匠大国工匠</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p:txBody>
      </p:sp>
      <p:sp>
        <p:nvSpPr>
          <p:cNvPr id="12" name="矩形 11"/>
          <p:cNvSpPr/>
          <p:nvPr/>
        </p:nvSpPr>
        <p:spPr>
          <a:xfrm>
            <a:off x="2499361" y="1176245"/>
            <a:ext cx="7193280" cy="2214880"/>
          </a:xfrm>
          <a:prstGeom prst="rect">
            <a:avLst/>
          </a:prstGeom>
        </p:spPr>
        <p:txBody>
          <a:bodyPr vert="horz" wrap="none">
            <a:spAutoFit/>
          </a:bodyPr>
          <a:lstStyle/>
          <a:p>
            <a:pPr algn="ctr"/>
            <a:r>
              <a:rPr lang="zh-CN" altLang="en-US" sz="13800" dirty="0">
                <a:solidFill>
                  <a:srgbClr val="2C3C60"/>
                </a:solidFill>
                <a:latin typeface="草檀斋毛泽东字体" panose="02010601030101010101" pitchFamily="2" charset="-122"/>
                <a:ea typeface="草檀斋毛泽东字体" panose="02010601030101010101" pitchFamily="2" charset="-122"/>
              </a:rPr>
              <a:t>工匠精神</a:t>
            </a:r>
            <a:endParaRPr lang="zh-CN" altLang="en-US" sz="13800" dirty="0">
              <a:solidFill>
                <a:srgbClr val="2C3C60"/>
              </a:solidFill>
              <a:latin typeface="草檀斋毛泽东字体" panose="02010601030101010101" pitchFamily="2" charset="-122"/>
              <a:ea typeface="草檀斋毛泽东字体" panose="02010601030101010101" pitchFamily="2" charset="-122"/>
            </a:endParaRPr>
          </a:p>
        </p:txBody>
      </p:sp>
      <p:sp>
        <p:nvSpPr>
          <p:cNvPr id="13" name="矩形 12"/>
          <p:cNvSpPr/>
          <p:nvPr/>
        </p:nvSpPr>
        <p:spPr>
          <a:xfrm>
            <a:off x="3986621" y="3825263"/>
            <a:ext cx="4296229" cy="645160"/>
          </a:xfrm>
          <a:prstGeom prst="rect">
            <a:avLst/>
          </a:prstGeom>
        </p:spPr>
        <p:txBody>
          <a:bodyPr vert="horz" wrap="square">
            <a:spAutoFit/>
          </a:bodyPr>
          <a:lstStyle/>
          <a:p>
            <a:pPr algn="ctr"/>
            <a:r>
              <a:rPr lang="zh-CN" altLang="en-US" sz="3600" b="1" dirty="0">
                <a:solidFill>
                  <a:srgbClr val="2C3C60"/>
                </a:solidFill>
                <a:latin typeface="华文中宋" panose="02010600040101010101" pitchFamily="2" charset="-122"/>
                <a:ea typeface="华文中宋" panose="02010600040101010101" pitchFamily="2" charset="-122"/>
              </a:rPr>
              <a:t>北京出版社</a:t>
            </a:r>
            <a:endParaRPr lang="zh-CN" altLang="en-US" sz="3600" b="1" dirty="0">
              <a:solidFill>
                <a:srgbClr val="2C3C60"/>
              </a:solidFill>
              <a:latin typeface="华文中宋" panose="02010600040101010101" pitchFamily="2" charset="-122"/>
              <a:ea typeface="华文中宋" panose="0201060004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944880" y="1208405"/>
            <a:ext cx="5337175" cy="4615815"/>
          </a:xfrm>
          <a:prstGeom prst="rect">
            <a:avLst/>
          </a:prstGeom>
          <a:noFill/>
        </p:spPr>
        <p:txBody>
          <a:bodyPr wrap="square" rtlCol="0">
            <a:spAutoFit/>
          </a:bodyPr>
          <a:lstStyle/>
          <a:p>
            <a:pPr algn="ctr">
              <a:lnSpc>
                <a:spcPct val="150000"/>
              </a:lnSpc>
            </a:pPr>
            <a:r>
              <a:rPr lang="en-US" altLang="zh-CN" sz="2000" b="1" dirty="0">
                <a:solidFill>
                  <a:schemeClr val="accent1">
                    <a:lumMod val="75000"/>
                  </a:schemeClr>
                </a:solidFill>
                <a:latin typeface="宋体" panose="02010600030101010101" pitchFamily="2" charset="-122"/>
                <a:ea typeface="宋体" panose="02010600030101010101" pitchFamily="2" charset="-122"/>
                <a:sym typeface="+mn-ea"/>
              </a:rPr>
              <a:t>劳动美、匠人心：修理电风扇</a:t>
            </a:r>
            <a:endParaRPr lang="en-US" altLang="zh-CN" sz="2000" b="1" dirty="0">
              <a:solidFill>
                <a:schemeClr val="accent1">
                  <a:lumMod val="75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实践指南</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电风扇的工作原理是交流电动机中的通电线圈在磁场中受力而转动，将电能转化为机械能，同时由于线圈电阻，导致一部分电能转化为热能。电风扇使周围的空气流动起来，促使皮肤分泌的汗液蒸发，带走体内的热量，达到身体的降温目的。作为新时代的青年，可以动手实践，在简单的电风扇维修实践中充分理解工匠精神的深刻内涵，进而内化为精神力量，升华为良好的学习态度。</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实践准备</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工具：一字或十字螺丝刀。</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材料：润滑油。</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105" name="图片 104"/>
          <p:cNvPicPr/>
          <p:nvPr/>
        </p:nvPicPr>
        <p:blipFill>
          <a:blip r:embed="rId1"/>
          <a:stretch>
            <a:fillRect/>
          </a:stretch>
        </p:blipFill>
        <p:spPr>
          <a:xfrm>
            <a:off x="6466840" y="1308100"/>
            <a:ext cx="5288915" cy="4799330"/>
          </a:xfrm>
          <a:prstGeom prst="rect">
            <a:avLst/>
          </a:prstGeom>
          <a:noFill/>
          <a:ln w="9525">
            <a:noFill/>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603885" y="948055"/>
            <a:ext cx="8197215" cy="193802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1. 找一个因风扇轴缺乏润滑油而卡滞或转速慢、风力小的电风扇。</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2. 拆卸风扇</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（1）在网罩侧面摸索一下，拆开把两部分固定到一起的卡扣。</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（2）逆时针转动风扇中心的叶片或垫圈，把它们拆下来（图 10-2）。</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1"/>
          <a:stretch>
            <a:fillRect/>
          </a:stretch>
        </p:blipFill>
        <p:spPr>
          <a:xfrm>
            <a:off x="603885" y="2981325"/>
            <a:ext cx="8693150" cy="3112770"/>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589280" y="822960"/>
            <a:ext cx="10645140" cy="156845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（3）把后网罩前面的所有塑料或金属垫圈取下来。</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（4）翻转风扇，找到背面的螺丝。背面会有螺丝固定这个罩壳。使用一字或十字螺丝刀拧下螺丝。把它们放在一边，撬开罩壳（图 10-3）。</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2434590" y="2453640"/>
            <a:ext cx="6954520" cy="3620135"/>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589280" y="976630"/>
            <a:ext cx="10121900" cy="119888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3. 润滑轴承</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（1）旋转风扇正面的风扇轴，拧下遮挡风扇轴底座的所有垫圈或螺栓（图10-4）</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1"/>
          <a:stretch>
            <a:fillRect/>
          </a:stretch>
        </p:blipFill>
        <p:spPr>
          <a:xfrm>
            <a:off x="1941830" y="2299335"/>
            <a:ext cx="5817870" cy="383032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589280" y="976630"/>
            <a:ext cx="10121900" cy="119888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（2）给前后风扇轴抹上润滑油。把瓶口对准风扇轴和电机架相接的位置，往下倒，在风扇轴正面上方挤压瓶身。在电扇架的背面重复这一步骤，为风扇轴的两面上油（图 10-5）。</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2616200" y="2299335"/>
            <a:ext cx="6395720" cy="4264025"/>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589280" y="976630"/>
            <a:ext cx="10121900" cy="119888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（3）整根风扇轴都上好油后，把螺栓装回去。放下抹布，用非惯用手捏住螺栓。用惯用手抓住风扇轴。一边用手转动风扇轴，一边在润滑区域前后滑动螺栓（图 10-6）。对风扇轴组件另一侧的所有螺栓重复这一步骤。</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1"/>
          <a:stretch>
            <a:fillRect/>
          </a:stretch>
        </p:blipFill>
        <p:spPr>
          <a:xfrm>
            <a:off x="1715770" y="2391410"/>
            <a:ext cx="6356985" cy="3818255"/>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print">
            <a:duotone>
              <a:schemeClr val="accent1">
                <a:shade val="45000"/>
                <a:satMod val="135000"/>
              </a:schemeClr>
              <a:prstClr val="white"/>
            </a:duotone>
            <a:extLst>
              <a:ext uri="{BEBA8EAE-BF5A-486C-A8C5-ECC9F3942E4B}">
                <a14:imgProps xmlns:a14="http://schemas.microsoft.com/office/drawing/2010/main">
                  <a14:imgLayer r:embed="rId2">
                    <a14:imgEffect>
                      <a14:backgroundRemoval t="3416" b="98587" l="699" r="97203">
                        <a14:foregroundMark x1="26474" y1="76207" x2="43257" y2="93404"/>
                        <a14:foregroundMark x1="97203" y1="45347" x2="84715" y2="81508"/>
                        <a14:foregroundMark x1="90909" y1="14134" x2="94605" y2="57008"/>
                        <a14:foregroundMark x1="8492" y1="76207" x2="4196" y2="69965"/>
                        <a14:foregroundMark x1="91908" y1="8716" x2="88811" y2="3416"/>
                        <a14:foregroundMark x1="7892" y1="17903" x2="7493" y2="20377"/>
                        <a14:foregroundMark x1="3197" y1="66549" x2="699" y2="59717"/>
                        <a14:foregroundMark x1="8292" y1="22850" x2="7493" y2="26031"/>
                        <a14:backgroundMark x1="43257" y1="5771" x2="44156" y2="78210"/>
                        <a14:backgroundMark x1="78721" y1="43227" x2="79520" y2="62426"/>
                        <a14:backgroundMark x1="89411" y1="46879" x2="88412" y2="53121"/>
                        <a14:backgroundMark x1="87812" y1="54181" x2="86913" y2="58304"/>
                        <a14:backgroundMark x1="86314" y1="59717" x2="84116" y2="63840"/>
                        <a14:backgroundMark x1="4396" y1="52886" x2="5395" y2="56537"/>
                        <a14:backgroundMark x1="6494" y1="54888" x2="6893" y2="57715"/>
                        <a14:backgroundMark x1="4595" y1="61720" x2="5994" y2="63840"/>
                        <a14:backgroundMark x1="6893" y1="62662" x2="8492" y2="66078"/>
                        <a14:backgroundMark x1="14885" y1="83039" x2="12887" y2="80565"/>
                        <a14:backgroundMark x1="10589" y1="18728" x2="9990" y2="20848"/>
                      </a14:backgroundRemoval>
                    </a14:imgEffect>
                  </a14:imgLayer>
                </a14:imgProps>
              </a:ext>
              <a:ext uri="{28A0092B-C50C-407E-A947-70E740481C1C}">
                <a14:useLocalDpi xmlns:a14="http://schemas.microsoft.com/office/drawing/2010/main" val="0"/>
              </a:ext>
            </a:extLst>
          </a:blip>
          <a:stretch>
            <a:fillRect/>
          </a:stretch>
        </p:blipFill>
        <p:spPr>
          <a:xfrm rot="11227628" flipH="1">
            <a:off x="7629778" y="1525181"/>
            <a:ext cx="1975985" cy="1675934"/>
          </a:xfrm>
          <a:prstGeom prst="rect">
            <a:avLst/>
          </a:prstGeom>
        </p:spPr>
      </p:pic>
      <p:sp>
        <p:nvSpPr>
          <p:cNvPr id="4" name="Freeform 9"/>
          <p:cNvSpPr>
            <a:spLocks noEditPoints="1"/>
          </p:cNvSpPr>
          <p:nvPr/>
        </p:nvSpPr>
        <p:spPr bwMode="auto">
          <a:xfrm>
            <a:off x="812535" y="1917422"/>
            <a:ext cx="5240312" cy="3233784"/>
          </a:xfrm>
          <a:custGeom>
            <a:avLst/>
            <a:gdLst>
              <a:gd name="T0" fmla="*/ 604 w 1329"/>
              <a:gd name="T1" fmla="*/ 170 h 1194"/>
              <a:gd name="T2" fmla="*/ 1162 w 1329"/>
              <a:gd name="T3" fmla="*/ 327 h 1194"/>
              <a:gd name="T4" fmla="*/ 1149 w 1329"/>
              <a:gd name="T5" fmla="*/ 421 h 1194"/>
              <a:gd name="T6" fmla="*/ 1156 w 1329"/>
              <a:gd name="T7" fmla="*/ 484 h 1194"/>
              <a:gd name="T8" fmla="*/ 229 w 1329"/>
              <a:gd name="T9" fmla="*/ 618 h 1194"/>
              <a:gd name="T10" fmla="*/ 176 w 1329"/>
              <a:gd name="T11" fmla="*/ 780 h 1194"/>
              <a:gd name="T12" fmla="*/ 970 w 1329"/>
              <a:gd name="T13" fmla="*/ 857 h 1194"/>
              <a:gd name="T14" fmla="*/ 1161 w 1329"/>
              <a:gd name="T15" fmla="*/ 921 h 1194"/>
              <a:gd name="T16" fmla="*/ 1072 w 1329"/>
              <a:gd name="T17" fmla="*/ 944 h 1194"/>
              <a:gd name="T18" fmla="*/ 1190 w 1329"/>
              <a:gd name="T19" fmla="*/ 976 h 1194"/>
              <a:gd name="T20" fmla="*/ 825 w 1329"/>
              <a:gd name="T21" fmla="*/ 1024 h 1194"/>
              <a:gd name="T22" fmla="*/ 718 w 1329"/>
              <a:gd name="T23" fmla="*/ 1059 h 1194"/>
              <a:gd name="T24" fmla="*/ 697 w 1329"/>
              <a:gd name="T25" fmla="*/ 1113 h 1194"/>
              <a:gd name="T26" fmla="*/ 569 w 1329"/>
              <a:gd name="T27" fmla="*/ 1181 h 1194"/>
              <a:gd name="T28" fmla="*/ 1207 w 1329"/>
              <a:gd name="T29" fmla="*/ 61 h 1194"/>
              <a:gd name="T30" fmla="*/ 1238 w 1329"/>
              <a:gd name="T31" fmla="*/ 471 h 1194"/>
              <a:gd name="T32" fmla="*/ 1086 w 1329"/>
              <a:gd name="T33" fmla="*/ 508 h 1194"/>
              <a:gd name="T34" fmla="*/ 1092 w 1329"/>
              <a:gd name="T35" fmla="*/ 407 h 1194"/>
              <a:gd name="T36" fmla="*/ 1102 w 1329"/>
              <a:gd name="T37" fmla="*/ 321 h 1194"/>
              <a:gd name="T38" fmla="*/ 1004 w 1329"/>
              <a:gd name="T39" fmla="*/ 192 h 1194"/>
              <a:gd name="T40" fmla="*/ 814 w 1329"/>
              <a:gd name="T41" fmla="*/ 113 h 1194"/>
              <a:gd name="T42" fmla="*/ 270 w 1329"/>
              <a:gd name="T43" fmla="*/ 179 h 1194"/>
              <a:gd name="T44" fmla="*/ 181 w 1329"/>
              <a:gd name="T45" fmla="*/ 539 h 1194"/>
              <a:gd name="T46" fmla="*/ 191 w 1329"/>
              <a:gd name="T47" fmla="*/ 774 h 1194"/>
              <a:gd name="T48" fmla="*/ 174 w 1329"/>
              <a:gd name="T49" fmla="*/ 943 h 1194"/>
              <a:gd name="T50" fmla="*/ 234 w 1329"/>
              <a:gd name="T51" fmla="*/ 1036 h 1194"/>
              <a:gd name="T52" fmla="*/ 531 w 1329"/>
              <a:gd name="T53" fmla="*/ 1101 h 1194"/>
              <a:gd name="T54" fmla="*/ 736 w 1329"/>
              <a:gd name="T55" fmla="*/ 1035 h 1194"/>
              <a:gd name="T56" fmla="*/ 1027 w 1329"/>
              <a:gd name="T57" fmla="*/ 896 h 1194"/>
              <a:gd name="T58" fmla="*/ 1140 w 1329"/>
              <a:gd name="T59" fmla="*/ 840 h 1194"/>
              <a:gd name="T60" fmla="*/ 1222 w 1329"/>
              <a:gd name="T61" fmla="*/ 812 h 1194"/>
              <a:gd name="T62" fmla="*/ 1200 w 1329"/>
              <a:gd name="T63" fmla="*/ 772 h 1194"/>
              <a:gd name="T64" fmla="*/ 1135 w 1329"/>
              <a:gd name="T65" fmla="*/ 676 h 1194"/>
              <a:gd name="T66" fmla="*/ 1181 w 1329"/>
              <a:gd name="T67" fmla="*/ 550 h 1194"/>
              <a:gd name="T68" fmla="*/ 168 w 1329"/>
              <a:gd name="T69" fmla="*/ 817 h 1194"/>
              <a:gd name="T70" fmla="*/ 270 w 1329"/>
              <a:gd name="T71" fmla="*/ 942 h 1194"/>
              <a:gd name="T72" fmla="*/ 583 w 1329"/>
              <a:gd name="T73" fmla="*/ 198 h 1194"/>
              <a:gd name="T74" fmla="*/ 736 w 1329"/>
              <a:gd name="T75" fmla="*/ 965 h 1194"/>
              <a:gd name="T76" fmla="*/ 1192 w 1329"/>
              <a:gd name="T77" fmla="*/ 759 h 1194"/>
              <a:gd name="T78" fmla="*/ 1000 w 1329"/>
              <a:gd name="T79" fmla="*/ 751 h 1194"/>
              <a:gd name="T80" fmla="*/ 949 w 1329"/>
              <a:gd name="T81" fmla="*/ 732 h 1194"/>
              <a:gd name="T82" fmla="*/ 915 w 1329"/>
              <a:gd name="T83" fmla="*/ 739 h 1194"/>
              <a:gd name="T84" fmla="*/ 868 w 1329"/>
              <a:gd name="T85" fmla="*/ 781 h 1194"/>
              <a:gd name="T86" fmla="*/ 1033 w 1329"/>
              <a:gd name="T87" fmla="*/ 827 h 1194"/>
              <a:gd name="T88" fmla="*/ 968 w 1329"/>
              <a:gd name="T89" fmla="*/ 836 h 1194"/>
              <a:gd name="T90" fmla="*/ 1026 w 1329"/>
              <a:gd name="T91" fmla="*/ 784 h 1194"/>
              <a:gd name="T92" fmla="*/ 1111 w 1329"/>
              <a:gd name="T93" fmla="*/ 821 h 1194"/>
              <a:gd name="T94" fmla="*/ 1113 w 1329"/>
              <a:gd name="T95" fmla="*/ 772 h 1194"/>
              <a:gd name="T96" fmla="*/ 1031 w 1329"/>
              <a:gd name="T97" fmla="*/ 716 h 1194"/>
              <a:gd name="T98" fmla="*/ 1175 w 1329"/>
              <a:gd name="T99" fmla="*/ 552 h 1194"/>
              <a:gd name="T100" fmla="*/ 1255 w 1329"/>
              <a:gd name="T101" fmla="*/ 404 h 1194"/>
              <a:gd name="T102" fmla="*/ 1125 w 1329"/>
              <a:gd name="T103" fmla="*/ 462 h 1194"/>
              <a:gd name="T104" fmla="*/ 1117 w 1329"/>
              <a:gd name="T105" fmla="*/ 846 h 1194"/>
              <a:gd name="T106" fmla="*/ 1097 w 1329"/>
              <a:gd name="T107" fmla="*/ 857 h 1194"/>
              <a:gd name="T108" fmla="*/ 1108 w 1329"/>
              <a:gd name="T109" fmla="*/ 916 h 1194"/>
              <a:gd name="T110" fmla="*/ 900 w 1329"/>
              <a:gd name="T111" fmla="*/ 1028 h 1194"/>
              <a:gd name="T112" fmla="*/ 885 w 1329"/>
              <a:gd name="T113" fmla="*/ 1008 h 1194"/>
              <a:gd name="T114" fmla="*/ 736 w 1329"/>
              <a:gd name="T115" fmla="*/ 1122 h 1194"/>
              <a:gd name="T116" fmla="*/ 837 w 1329"/>
              <a:gd name="T117" fmla="*/ 1067 h 1194"/>
              <a:gd name="T118" fmla="*/ 1076 w 1329"/>
              <a:gd name="T119" fmla="*/ 959 h 1194"/>
              <a:gd name="T120" fmla="*/ 940 w 1329"/>
              <a:gd name="T121" fmla="*/ 1053 h 1194"/>
              <a:gd name="T122" fmla="*/ 812 w 1329"/>
              <a:gd name="T123" fmla="*/ 1117 h 1194"/>
              <a:gd name="T124" fmla="*/ 813 w 1329"/>
              <a:gd name="T125" fmla="*/ 1168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9" h="1194">
                <a:moveTo>
                  <a:pt x="1270" y="436"/>
                </a:moveTo>
                <a:cubicBezTo>
                  <a:pt x="1273" y="435"/>
                  <a:pt x="1279" y="433"/>
                  <a:pt x="1278" y="430"/>
                </a:cubicBezTo>
                <a:cubicBezTo>
                  <a:pt x="1275" y="432"/>
                  <a:pt x="1271" y="433"/>
                  <a:pt x="1270" y="436"/>
                </a:cubicBezTo>
                <a:close/>
                <a:moveTo>
                  <a:pt x="1304" y="441"/>
                </a:moveTo>
                <a:cubicBezTo>
                  <a:pt x="1304" y="439"/>
                  <a:pt x="1303" y="438"/>
                  <a:pt x="1302" y="438"/>
                </a:cubicBezTo>
                <a:cubicBezTo>
                  <a:pt x="1302" y="439"/>
                  <a:pt x="1300" y="440"/>
                  <a:pt x="1299" y="440"/>
                </a:cubicBezTo>
                <a:cubicBezTo>
                  <a:pt x="1298" y="444"/>
                  <a:pt x="1302" y="442"/>
                  <a:pt x="1304" y="441"/>
                </a:cubicBezTo>
                <a:close/>
                <a:moveTo>
                  <a:pt x="1283" y="495"/>
                </a:moveTo>
                <a:cubicBezTo>
                  <a:pt x="1283" y="498"/>
                  <a:pt x="1276" y="498"/>
                  <a:pt x="1279" y="501"/>
                </a:cubicBezTo>
                <a:cubicBezTo>
                  <a:pt x="1280" y="499"/>
                  <a:pt x="1286" y="498"/>
                  <a:pt x="1283" y="495"/>
                </a:cubicBezTo>
                <a:close/>
                <a:moveTo>
                  <a:pt x="1286" y="505"/>
                </a:moveTo>
                <a:cubicBezTo>
                  <a:pt x="1291" y="500"/>
                  <a:pt x="1293" y="502"/>
                  <a:pt x="1301" y="503"/>
                </a:cubicBezTo>
                <a:cubicBezTo>
                  <a:pt x="1302" y="501"/>
                  <a:pt x="1305" y="501"/>
                  <a:pt x="1304" y="498"/>
                </a:cubicBezTo>
                <a:cubicBezTo>
                  <a:pt x="1296" y="495"/>
                  <a:pt x="1288" y="498"/>
                  <a:pt x="1286" y="505"/>
                </a:cubicBezTo>
                <a:close/>
                <a:moveTo>
                  <a:pt x="1327" y="419"/>
                </a:moveTo>
                <a:cubicBezTo>
                  <a:pt x="1326" y="420"/>
                  <a:pt x="1322" y="423"/>
                  <a:pt x="1325" y="425"/>
                </a:cubicBezTo>
                <a:cubicBezTo>
                  <a:pt x="1325" y="423"/>
                  <a:pt x="1329" y="420"/>
                  <a:pt x="1327" y="419"/>
                </a:cubicBezTo>
                <a:close/>
                <a:moveTo>
                  <a:pt x="1216" y="25"/>
                </a:moveTo>
                <a:cubicBezTo>
                  <a:pt x="1211" y="25"/>
                  <a:pt x="1209" y="27"/>
                  <a:pt x="1208" y="30"/>
                </a:cubicBezTo>
                <a:cubicBezTo>
                  <a:pt x="1212" y="30"/>
                  <a:pt x="1217" y="30"/>
                  <a:pt x="1216" y="25"/>
                </a:cubicBezTo>
                <a:close/>
                <a:moveTo>
                  <a:pt x="982" y="81"/>
                </a:moveTo>
                <a:cubicBezTo>
                  <a:pt x="976" y="80"/>
                  <a:pt x="972" y="85"/>
                  <a:pt x="973" y="89"/>
                </a:cubicBezTo>
                <a:cubicBezTo>
                  <a:pt x="976" y="86"/>
                  <a:pt x="980" y="84"/>
                  <a:pt x="982" y="81"/>
                </a:cubicBezTo>
                <a:close/>
                <a:moveTo>
                  <a:pt x="731" y="93"/>
                </a:moveTo>
                <a:cubicBezTo>
                  <a:pt x="728" y="93"/>
                  <a:pt x="726" y="93"/>
                  <a:pt x="726" y="95"/>
                </a:cubicBezTo>
                <a:cubicBezTo>
                  <a:pt x="727" y="97"/>
                  <a:pt x="731" y="96"/>
                  <a:pt x="731" y="93"/>
                </a:cubicBezTo>
                <a:close/>
                <a:moveTo>
                  <a:pt x="827" y="111"/>
                </a:moveTo>
                <a:cubicBezTo>
                  <a:pt x="826" y="112"/>
                  <a:pt x="823" y="112"/>
                  <a:pt x="823" y="114"/>
                </a:cubicBezTo>
                <a:cubicBezTo>
                  <a:pt x="827" y="113"/>
                  <a:pt x="829" y="110"/>
                  <a:pt x="830" y="107"/>
                </a:cubicBezTo>
                <a:cubicBezTo>
                  <a:pt x="827" y="108"/>
                  <a:pt x="821" y="107"/>
                  <a:pt x="820" y="111"/>
                </a:cubicBezTo>
                <a:cubicBezTo>
                  <a:pt x="822" y="111"/>
                  <a:pt x="826" y="108"/>
                  <a:pt x="827" y="111"/>
                </a:cubicBezTo>
                <a:close/>
                <a:moveTo>
                  <a:pt x="1020" y="108"/>
                </a:moveTo>
                <a:cubicBezTo>
                  <a:pt x="1017" y="108"/>
                  <a:pt x="1017" y="110"/>
                  <a:pt x="1016" y="112"/>
                </a:cubicBezTo>
                <a:cubicBezTo>
                  <a:pt x="1019" y="113"/>
                  <a:pt x="1019" y="110"/>
                  <a:pt x="1020" y="108"/>
                </a:cubicBezTo>
                <a:close/>
                <a:moveTo>
                  <a:pt x="552" y="137"/>
                </a:moveTo>
                <a:cubicBezTo>
                  <a:pt x="553" y="133"/>
                  <a:pt x="559" y="133"/>
                  <a:pt x="558" y="127"/>
                </a:cubicBezTo>
                <a:cubicBezTo>
                  <a:pt x="553" y="122"/>
                  <a:pt x="545" y="134"/>
                  <a:pt x="552" y="137"/>
                </a:cubicBezTo>
                <a:close/>
                <a:moveTo>
                  <a:pt x="343" y="134"/>
                </a:moveTo>
                <a:cubicBezTo>
                  <a:pt x="338" y="134"/>
                  <a:pt x="336" y="136"/>
                  <a:pt x="335" y="139"/>
                </a:cubicBezTo>
                <a:cubicBezTo>
                  <a:pt x="340" y="140"/>
                  <a:pt x="342" y="137"/>
                  <a:pt x="343" y="134"/>
                </a:cubicBezTo>
                <a:close/>
                <a:moveTo>
                  <a:pt x="1239" y="143"/>
                </a:moveTo>
                <a:cubicBezTo>
                  <a:pt x="1235" y="146"/>
                  <a:pt x="1230" y="147"/>
                  <a:pt x="1227" y="151"/>
                </a:cubicBezTo>
                <a:cubicBezTo>
                  <a:pt x="1233" y="150"/>
                  <a:pt x="1232" y="148"/>
                  <a:pt x="1238" y="147"/>
                </a:cubicBezTo>
                <a:cubicBezTo>
                  <a:pt x="1238" y="145"/>
                  <a:pt x="1239" y="145"/>
                  <a:pt x="1239" y="143"/>
                </a:cubicBezTo>
                <a:close/>
                <a:moveTo>
                  <a:pt x="1168" y="160"/>
                </a:moveTo>
                <a:cubicBezTo>
                  <a:pt x="1165" y="157"/>
                  <a:pt x="1158" y="159"/>
                  <a:pt x="1158" y="163"/>
                </a:cubicBezTo>
                <a:cubicBezTo>
                  <a:pt x="1160" y="166"/>
                  <a:pt x="1166" y="163"/>
                  <a:pt x="1168" y="160"/>
                </a:cubicBezTo>
                <a:close/>
                <a:moveTo>
                  <a:pt x="1005" y="166"/>
                </a:moveTo>
                <a:cubicBezTo>
                  <a:pt x="1009" y="167"/>
                  <a:pt x="1012" y="164"/>
                  <a:pt x="1014" y="162"/>
                </a:cubicBezTo>
                <a:cubicBezTo>
                  <a:pt x="1011" y="160"/>
                  <a:pt x="1006" y="162"/>
                  <a:pt x="1005" y="166"/>
                </a:cubicBezTo>
                <a:close/>
                <a:moveTo>
                  <a:pt x="611" y="163"/>
                </a:moveTo>
                <a:cubicBezTo>
                  <a:pt x="608" y="164"/>
                  <a:pt x="605" y="163"/>
                  <a:pt x="603" y="165"/>
                </a:cubicBezTo>
                <a:cubicBezTo>
                  <a:pt x="603" y="167"/>
                  <a:pt x="603" y="169"/>
                  <a:pt x="604" y="170"/>
                </a:cubicBezTo>
                <a:cubicBezTo>
                  <a:pt x="607" y="169"/>
                  <a:pt x="610" y="167"/>
                  <a:pt x="611" y="163"/>
                </a:cubicBezTo>
                <a:close/>
                <a:moveTo>
                  <a:pt x="1165" y="179"/>
                </a:moveTo>
                <a:cubicBezTo>
                  <a:pt x="1168" y="177"/>
                  <a:pt x="1168" y="173"/>
                  <a:pt x="1171" y="171"/>
                </a:cubicBezTo>
                <a:cubicBezTo>
                  <a:pt x="1165" y="170"/>
                  <a:pt x="1171" y="167"/>
                  <a:pt x="1170" y="163"/>
                </a:cubicBezTo>
                <a:cubicBezTo>
                  <a:pt x="1163" y="165"/>
                  <a:pt x="1159" y="170"/>
                  <a:pt x="1157" y="177"/>
                </a:cubicBezTo>
                <a:cubicBezTo>
                  <a:pt x="1160" y="176"/>
                  <a:pt x="1160" y="180"/>
                  <a:pt x="1165" y="179"/>
                </a:cubicBezTo>
                <a:close/>
                <a:moveTo>
                  <a:pt x="1070" y="192"/>
                </a:moveTo>
                <a:cubicBezTo>
                  <a:pt x="1075" y="192"/>
                  <a:pt x="1078" y="189"/>
                  <a:pt x="1085" y="188"/>
                </a:cubicBezTo>
                <a:cubicBezTo>
                  <a:pt x="1086" y="186"/>
                  <a:pt x="1088" y="185"/>
                  <a:pt x="1087" y="181"/>
                </a:cubicBezTo>
                <a:cubicBezTo>
                  <a:pt x="1083" y="181"/>
                  <a:pt x="1080" y="184"/>
                  <a:pt x="1079" y="181"/>
                </a:cubicBezTo>
                <a:cubicBezTo>
                  <a:pt x="1079" y="179"/>
                  <a:pt x="1080" y="178"/>
                  <a:pt x="1081" y="177"/>
                </a:cubicBezTo>
                <a:cubicBezTo>
                  <a:pt x="1072" y="167"/>
                  <a:pt x="1059" y="185"/>
                  <a:pt x="1070" y="192"/>
                </a:cubicBezTo>
                <a:close/>
                <a:moveTo>
                  <a:pt x="262" y="175"/>
                </a:moveTo>
                <a:cubicBezTo>
                  <a:pt x="259" y="175"/>
                  <a:pt x="259" y="179"/>
                  <a:pt x="257" y="181"/>
                </a:cubicBezTo>
                <a:cubicBezTo>
                  <a:pt x="260" y="180"/>
                  <a:pt x="263" y="179"/>
                  <a:pt x="262" y="175"/>
                </a:cubicBezTo>
                <a:close/>
                <a:moveTo>
                  <a:pt x="1056" y="194"/>
                </a:moveTo>
                <a:cubicBezTo>
                  <a:pt x="1056" y="191"/>
                  <a:pt x="1054" y="191"/>
                  <a:pt x="1053" y="190"/>
                </a:cubicBezTo>
                <a:cubicBezTo>
                  <a:pt x="1051" y="193"/>
                  <a:pt x="1044" y="192"/>
                  <a:pt x="1043" y="196"/>
                </a:cubicBezTo>
                <a:cubicBezTo>
                  <a:pt x="1049" y="197"/>
                  <a:pt x="1051" y="194"/>
                  <a:pt x="1056" y="194"/>
                </a:cubicBezTo>
                <a:close/>
                <a:moveTo>
                  <a:pt x="1041" y="196"/>
                </a:moveTo>
                <a:cubicBezTo>
                  <a:pt x="1036" y="197"/>
                  <a:pt x="1038" y="200"/>
                  <a:pt x="1037" y="203"/>
                </a:cubicBezTo>
                <a:cubicBezTo>
                  <a:pt x="1041" y="202"/>
                  <a:pt x="1040" y="199"/>
                  <a:pt x="1041" y="196"/>
                </a:cubicBezTo>
                <a:close/>
                <a:moveTo>
                  <a:pt x="1106" y="201"/>
                </a:moveTo>
                <a:cubicBezTo>
                  <a:pt x="1106" y="204"/>
                  <a:pt x="1106" y="206"/>
                  <a:pt x="1109" y="206"/>
                </a:cubicBezTo>
                <a:cubicBezTo>
                  <a:pt x="1109" y="203"/>
                  <a:pt x="1113" y="201"/>
                  <a:pt x="1109" y="200"/>
                </a:cubicBezTo>
                <a:cubicBezTo>
                  <a:pt x="1109" y="201"/>
                  <a:pt x="1108" y="201"/>
                  <a:pt x="1106" y="201"/>
                </a:cubicBezTo>
                <a:close/>
                <a:moveTo>
                  <a:pt x="1023" y="204"/>
                </a:moveTo>
                <a:cubicBezTo>
                  <a:pt x="1021" y="206"/>
                  <a:pt x="1018" y="206"/>
                  <a:pt x="1018" y="209"/>
                </a:cubicBezTo>
                <a:cubicBezTo>
                  <a:pt x="1020" y="209"/>
                  <a:pt x="1020" y="210"/>
                  <a:pt x="1021" y="210"/>
                </a:cubicBezTo>
                <a:cubicBezTo>
                  <a:pt x="1020" y="207"/>
                  <a:pt x="1026" y="207"/>
                  <a:pt x="1023" y="204"/>
                </a:cubicBezTo>
                <a:close/>
                <a:moveTo>
                  <a:pt x="1001" y="222"/>
                </a:moveTo>
                <a:cubicBezTo>
                  <a:pt x="1004" y="223"/>
                  <a:pt x="1011" y="220"/>
                  <a:pt x="1013" y="216"/>
                </a:cubicBezTo>
                <a:cubicBezTo>
                  <a:pt x="1008" y="217"/>
                  <a:pt x="1002" y="217"/>
                  <a:pt x="1001" y="222"/>
                </a:cubicBezTo>
                <a:close/>
                <a:moveTo>
                  <a:pt x="985" y="221"/>
                </a:moveTo>
                <a:cubicBezTo>
                  <a:pt x="981" y="221"/>
                  <a:pt x="979" y="223"/>
                  <a:pt x="977" y="225"/>
                </a:cubicBezTo>
                <a:cubicBezTo>
                  <a:pt x="980" y="224"/>
                  <a:pt x="985" y="226"/>
                  <a:pt x="985" y="221"/>
                </a:cubicBezTo>
                <a:close/>
                <a:moveTo>
                  <a:pt x="1122" y="240"/>
                </a:moveTo>
                <a:cubicBezTo>
                  <a:pt x="1124" y="240"/>
                  <a:pt x="1124" y="243"/>
                  <a:pt x="1126" y="244"/>
                </a:cubicBezTo>
                <a:cubicBezTo>
                  <a:pt x="1127" y="243"/>
                  <a:pt x="1128" y="243"/>
                  <a:pt x="1129" y="243"/>
                </a:cubicBezTo>
                <a:cubicBezTo>
                  <a:pt x="1129" y="241"/>
                  <a:pt x="1129" y="239"/>
                  <a:pt x="1128" y="239"/>
                </a:cubicBezTo>
                <a:cubicBezTo>
                  <a:pt x="1128" y="241"/>
                  <a:pt x="1126" y="237"/>
                  <a:pt x="1126" y="236"/>
                </a:cubicBezTo>
                <a:cubicBezTo>
                  <a:pt x="1128" y="237"/>
                  <a:pt x="1129" y="235"/>
                  <a:pt x="1127" y="234"/>
                </a:cubicBezTo>
                <a:cubicBezTo>
                  <a:pt x="1126" y="236"/>
                  <a:pt x="1124" y="236"/>
                  <a:pt x="1124" y="238"/>
                </a:cubicBezTo>
                <a:cubicBezTo>
                  <a:pt x="1127" y="241"/>
                  <a:pt x="1122" y="238"/>
                  <a:pt x="1122" y="240"/>
                </a:cubicBezTo>
                <a:close/>
                <a:moveTo>
                  <a:pt x="1145" y="258"/>
                </a:moveTo>
                <a:cubicBezTo>
                  <a:pt x="1141" y="259"/>
                  <a:pt x="1141" y="256"/>
                  <a:pt x="1138" y="256"/>
                </a:cubicBezTo>
                <a:cubicBezTo>
                  <a:pt x="1138" y="257"/>
                  <a:pt x="1138" y="259"/>
                  <a:pt x="1137" y="259"/>
                </a:cubicBezTo>
                <a:cubicBezTo>
                  <a:pt x="1141" y="260"/>
                  <a:pt x="1143" y="259"/>
                  <a:pt x="1145" y="258"/>
                </a:cubicBezTo>
                <a:close/>
                <a:moveTo>
                  <a:pt x="1140" y="326"/>
                </a:moveTo>
                <a:cubicBezTo>
                  <a:pt x="1136" y="328"/>
                  <a:pt x="1140" y="321"/>
                  <a:pt x="1136" y="323"/>
                </a:cubicBezTo>
                <a:cubicBezTo>
                  <a:pt x="1136" y="326"/>
                  <a:pt x="1139" y="330"/>
                  <a:pt x="1140" y="326"/>
                </a:cubicBezTo>
                <a:close/>
                <a:moveTo>
                  <a:pt x="1151" y="341"/>
                </a:moveTo>
                <a:cubicBezTo>
                  <a:pt x="1158" y="341"/>
                  <a:pt x="1164" y="334"/>
                  <a:pt x="1162" y="327"/>
                </a:cubicBezTo>
                <a:cubicBezTo>
                  <a:pt x="1153" y="326"/>
                  <a:pt x="1148" y="336"/>
                  <a:pt x="1151" y="341"/>
                </a:cubicBezTo>
                <a:close/>
                <a:moveTo>
                  <a:pt x="119" y="329"/>
                </a:moveTo>
                <a:cubicBezTo>
                  <a:pt x="115" y="329"/>
                  <a:pt x="113" y="330"/>
                  <a:pt x="111" y="333"/>
                </a:cubicBezTo>
                <a:cubicBezTo>
                  <a:pt x="116" y="334"/>
                  <a:pt x="116" y="331"/>
                  <a:pt x="119" y="329"/>
                </a:cubicBezTo>
                <a:close/>
                <a:moveTo>
                  <a:pt x="1131" y="342"/>
                </a:moveTo>
                <a:cubicBezTo>
                  <a:pt x="1132" y="338"/>
                  <a:pt x="1134" y="336"/>
                  <a:pt x="1136" y="334"/>
                </a:cubicBezTo>
                <a:cubicBezTo>
                  <a:pt x="1131" y="335"/>
                  <a:pt x="1129" y="335"/>
                  <a:pt x="1127" y="337"/>
                </a:cubicBezTo>
                <a:cubicBezTo>
                  <a:pt x="1131" y="336"/>
                  <a:pt x="1126" y="342"/>
                  <a:pt x="1131" y="342"/>
                </a:cubicBezTo>
                <a:close/>
                <a:moveTo>
                  <a:pt x="1136" y="343"/>
                </a:moveTo>
                <a:cubicBezTo>
                  <a:pt x="1132" y="343"/>
                  <a:pt x="1128" y="341"/>
                  <a:pt x="1128" y="347"/>
                </a:cubicBezTo>
                <a:cubicBezTo>
                  <a:pt x="1131" y="349"/>
                  <a:pt x="1136" y="346"/>
                  <a:pt x="1136" y="343"/>
                </a:cubicBezTo>
                <a:close/>
                <a:moveTo>
                  <a:pt x="1208" y="347"/>
                </a:moveTo>
                <a:cubicBezTo>
                  <a:pt x="1208" y="345"/>
                  <a:pt x="1208" y="344"/>
                  <a:pt x="1209" y="343"/>
                </a:cubicBezTo>
                <a:cubicBezTo>
                  <a:pt x="1202" y="345"/>
                  <a:pt x="1195" y="346"/>
                  <a:pt x="1192" y="351"/>
                </a:cubicBezTo>
                <a:cubicBezTo>
                  <a:pt x="1199" y="351"/>
                  <a:pt x="1202" y="345"/>
                  <a:pt x="1208" y="347"/>
                </a:cubicBezTo>
                <a:close/>
                <a:moveTo>
                  <a:pt x="1191" y="376"/>
                </a:moveTo>
                <a:cubicBezTo>
                  <a:pt x="1204" y="374"/>
                  <a:pt x="1208" y="366"/>
                  <a:pt x="1215" y="359"/>
                </a:cubicBezTo>
                <a:cubicBezTo>
                  <a:pt x="1204" y="358"/>
                  <a:pt x="1200" y="365"/>
                  <a:pt x="1191" y="367"/>
                </a:cubicBezTo>
                <a:cubicBezTo>
                  <a:pt x="1192" y="371"/>
                  <a:pt x="1193" y="374"/>
                  <a:pt x="1191" y="376"/>
                </a:cubicBezTo>
                <a:close/>
                <a:moveTo>
                  <a:pt x="1212" y="393"/>
                </a:moveTo>
                <a:cubicBezTo>
                  <a:pt x="1211" y="399"/>
                  <a:pt x="1207" y="394"/>
                  <a:pt x="1203" y="400"/>
                </a:cubicBezTo>
                <a:cubicBezTo>
                  <a:pt x="1208" y="400"/>
                  <a:pt x="1209" y="398"/>
                  <a:pt x="1212" y="398"/>
                </a:cubicBezTo>
                <a:cubicBezTo>
                  <a:pt x="1213" y="399"/>
                  <a:pt x="1212" y="400"/>
                  <a:pt x="1212" y="401"/>
                </a:cubicBezTo>
                <a:cubicBezTo>
                  <a:pt x="1218" y="401"/>
                  <a:pt x="1216" y="395"/>
                  <a:pt x="1212" y="393"/>
                </a:cubicBezTo>
                <a:close/>
                <a:moveTo>
                  <a:pt x="1108" y="408"/>
                </a:moveTo>
                <a:cubicBezTo>
                  <a:pt x="1110" y="408"/>
                  <a:pt x="1110" y="408"/>
                  <a:pt x="1110" y="408"/>
                </a:cubicBezTo>
                <a:cubicBezTo>
                  <a:pt x="1110" y="409"/>
                  <a:pt x="1109" y="413"/>
                  <a:pt x="1111" y="413"/>
                </a:cubicBezTo>
                <a:cubicBezTo>
                  <a:pt x="1113" y="411"/>
                  <a:pt x="1110" y="410"/>
                  <a:pt x="1111" y="407"/>
                </a:cubicBezTo>
                <a:cubicBezTo>
                  <a:pt x="1110" y="407"/>
                  <a:pt x="1108" y="407"/>
                  <a:pt x="1108" y="408"/>
                </a:cubicBezTo>
                <a:close/>
                <a:moveTo>
                  <a:pt x="1147" y="417"/>
                </a:moveTo>
                <a:cubicBezTo>
                  <a:pt x="1150" y="416"/>
                  <a:pt x="1152" y="414"/>
                  <a:pt x="1155" y="414"/>
                </a:cubicBezTo>
                <a:cubicBezTo>
                  <a:pt x="1156" y="410"/>
                  <a:pt x="1152" y="413"/>
                  <a:pt x="1152" y="411"/>
                </a:cubicBezTo>
                <a:cubicBezTo>
                  <a:pt x="1153" y="411"/>
                  <a:pt x="1154" y="411"/>
                  <a:pt x="1154" y="410"/>
                </a:cubicBezTo>
                <a:cubicBezTo>
                  <a:pt x="1150" y="409"/>
                  <a:pt x="1149" y="411"/>
                  <a:pt x="1147" y="412"/>
                </a:cubicBezTo>
                <a:cubicBezTo>
                  <a:pt x="1147" y="413"/>
                  <a:pt x="1145" y="417"/>
                  <a:pt x="1147" y="417"/>
                </a:cubicBezTo>
                <a:close/>
                <a:moveTo>
                  <a:pt x="1179" y="431"/>
                </a:moveTo>
                <a:cubicBezTo>
                  <a:pt x="1183" y="429"/>
                  <a:pt x="1188" y="427"/>
                  <a:pt x="1193" y="425"/>
                </a:cubicBezTo>
                <a:cubicBezTo>
                  <a:pt x="1195" y="426"/>
                  <a:pt x="1192" y="428"/>
                  <a:pt x="1194" y="429"/>
                </a:cubicBezTo>
                <a:cubicBezTo>
                  <a:pt x="1200" y="429"/>
                  <a:pt x="1200" y="429"/>
                  <a:pt x="1200" y="429"/>
                </a:cubicBezTo>
                <a:cubicBezTo>
                  <a:pt x="1202" y="426"/>
                  <a:pt x="1204" y="421"/>
                  <a:pt x="1209" y="419"/>
                </a:cubicBezTo>
                <a:cubicBezTo>
                  <a:pt x="1210" y="418"/>
                  <a:pt x="1206" y="416"/>
                  <a:pt x="1209" y="416"/>
                </a:cubicBezTo>
                <a:cubicBezTo>
                  <a:pt x="1210" y="411"/>
                  <a:pt x="1197" y="413"/>
                  <a:pt x="1191" y="416"/>
                </a:cubicBezTo>
                <a:cubicBezTo>
                  <a:pt x="1191" y="421"/>
                  <a:pt x="1179" y="427"/>
                  <a:pt x="1179" y="431"/>
                </a:cubicBezTo>
                <a:close/>
                <a:moveTo>
                  <a:pt x="1073" y="425"/>
                </a:moveTo>
                <a:cubicBezTo>
                  <a:pt x="1075" y="425"/>
                  <a:pt x="1075" y="426"/>
                  <a:pt x="1077" y="426"/>
                </a:cubicBezTo>
                <a:cubicBezTo>
                  <a:pt x="1076" y="420"/>
                  <a:pt x="1083" y="422"/>
                  <a:pt x="1082" y="416"/>
                </a:cubicBezTo>
                <a:cubicBezTo>
                  <a:pt x="1079" y="416"/>
                  <a:pt x="1079" y="416"/>
                  <a:pt x="1079" y="416"/>
                </a:cubicBezTo>
                <a:cubicBezTo>
                  <a:pt x="1080" y="420"/>
                  <a:pt x="1075" y="418"/>
                  <a:pt x="1074" y="420"/>
                </a:cubicBezTo>
                <a:cubicBezTo>
                  <a:pt x="1077" y="422"/>
                  <a:pt x="1072" y="422"/>
                  <a:pt x="1073" y="425"/>
                </a:cubicBezTo>
                <a:close/>
                <a:moveTo>
                  <a:pt x="1152" y="425"/>
                </a:moveTo>
                <a:cubicBezTo>
                  <a:pt x="1154" y="425"/>
                  <a:pt x="1157" y="425"/>
                  <a:pt x="1158" y="424"/>
                </a:cubicBezTo>
                <a:cubicBezTo>
                  <a:pt x="1160" y="417"/>
                  <a:pt x="1152" y="422"/>
                  <a:pt x="1157" y="417"/>
                </a:cubicBezTo>
                <a:cubicBezTo>
                  <a:pt x="1154" y="418"/>
                  <a:pt x="1150" y="418"/>
                  <a:pt x="1149" y="421"/>
                </a:cubicBezTo>
                <a:cubicBezTo>
                  <a:pt x="1152" y="422"/>
                  <a:pt x="1154" y="419"/>
                  <a:pt x="1154" y="421"/>
                </a:cubicBezTo>
                <a:cubicBezTo>
                  <a:pt x="1152" y="421"/>
                  <a:pt x="1152" y="423"/>
                  <a:pt x="1152" y="425"/>
                </a:cubicBezTo>
                <a:close/>
                <a:moveTo>
                  <a:pt x="1104" y="424"/>
                </a:moveTo>
                <a:cubicBezTo>
                  <a:pt x="1107" y="423"/>
                  <a:pt x="1110" y="420"/>
                  <a:pt x="1109" y="418"/>
                </a:cubicBezTo>
                <a:cubicBezTo>
                  <a:pt x="1108" y="420"/>
                  <a:pt x="1104" y="420"/>
                  <a:pt x="1104" y="424"/>
                </a:cubicBezTo>
                <a:close/>
                <a:moveTo>
                  <a:pt x="68" y="432"/>
                </a:moveTo>
                <a:cubicBezTo>
                  <a:pt x="68" y="429"/>
                  <a:pt x="68" y="429"/>
                  <a:pt x="68" y="429"/>
                </a:cubicBezTo>
                <a:cubicBezTo>
                  <a:pt x="67" y="429"/>
                  <a:pt x="65" y="428"/>
                  <a:pt x="65" y="429"/>
                </a:cubicBezTo>
                <a:cubicBezTo>
                  <a:pt x="66" y="430"/>
                  <a:pt x="65" y="433"/>
                  <a:pt x="68" y="432"/>
                </a:cubicBezTo>
                <a:close/>
                <a:moveTo>
                  <a:pt x="1185" y="436"/>
                </a:moveTo>
                <a:cubicBezTo>
                  <a:pt x="1190" y="436"/>
                  <a:pt x="1193" y="434"/>
                  <a:pt x="1195" y="431"/>
                </a:cubicBezTo>
                <a:cubicBezTo>
                  <a:pt x="1192" y="430"/>
                  <a:pt x="1187" y="434"/>
                  <a:pt x="1185" y="436"/>
                </a:cubicBezTo>
                <a:close/>
                <a:moveTo>
                  <a:pt x="1159" y="432"/>
                </a:moveTo>
                <a:cubicBezTo>
                  <a:pt x="1158" y="436"/>
                  <a:pt x="1154" y="437"/>
                  <a:pt x="1153" y="441"/>
                </a:cubicBezTo>
                <a:cubicBezTo>
                  <a:pt x="1158" y="440"/>
                  <a:pt x="1161" y="438"/>
                  <a:pt x="1164" y="435"/>
                </a:cubicBezTo>
                <a:cubicBezTo>
                  <a:pt x="1161" y="435"/>
                  <a:pt x="1162" y="432"/>
                  <a:pt x="1159" y="432"/>
                </a:cubicBezTo>
                <a:close/>
                <a:moveTo>
                  <a:pt x="1201" y="437"/>
                </a:moveTo>
                <a:cubicBezTo>
                  <a:pt x="1199" y="437"/>
                  <a:pt x="1199" y="437"/>
                  <a:pt x="1199" y="437"/>
                </a:cubicBezTo>
                <a:cubicBezTo>
                  <a:pt x="1198" y="442"/>
                  <a:pt x="1192" y="441"/>
                  <a:pt x="1191" y="445"/>
                </a:cubicBezTo>
                <a:cubicBezTo>
                  <a:pt x="1194" y="442"/>
                  <a:pt x="1201" y="443"/>
                  <a:pt x="1201" y="437"/>
                </a:cubicBezTo>
                <a:close/>
                <a:moveTo>
                  <a:pt x="1240" y="443"/>
                </a:moveTo>
                <a:cubicBezTo>
                  <a:pt x="1239" y="440"/>
                  <a:pt x="1241" y="439"/>
                  <a:pt x="1241" y="437"/>
                </a:cubicBezTo>
                <a:cubicBezTo>
                  <a:pt x="1234" y="438"/>
                  <a:pt x="1228" y="441"/>
                  <a:pt x="1226" y="447"/>
                </a:cubicBezTo>
                <a:cubicBezTo>
                  <a:pt x="1233" y="448"/>
                  <a:pt x="1234" y="443"/>
                  <a:pt x="1240" y="443"/>
                </a:cubicBezTo>
                <a:close/>
                <a:moveTo>
                  <a:pt x="1059" y="439"/>
                </a:moveTo>
                <a:cubicBezTo>
                  <a:pt x="1051" y="438"/>
                  <a:pt x="1048" y="443"/>
                  <a:pt x="1048" y="450"/>
                </a:cubicBezTo>
                <a:cubicBezTo>
                  <a:pt x="1043" y="453"/>
                  <a:pt x="1037" y="456"/>
                  <a:pt x="1032" y="459"/>
                </a:cubicBezTo>
                <a:cubicBezTo>
                  <a:pt x="1031" y="463"/>
                  <a:pt x="1033" y="464"/>
                  <a:pt x="1035" y="466"/>
                </a:cubicBezTo>
                <a:cubicBezTo>
                  <a:pt x="1039" y="464"/>
                  <a:pt x="1042" y="461"/>
                  <a:pt x="1048" y="461"/>
                </a:cubicBezTo>
                <a:cubicBezTo>
                  <a:pt x="1049" y="458"/>
                  <a:pt x="1045" y="460"/>
                  <a:pt x="1046" y="457"/>
                </a:cubicBezTo>
                <a:cubicBezTo>
                  <a:pt x="1051" y="456"/>
                  <a:pt x="1055" y="454"/>
                  <a:pt x="1058" y="451"/>
                </a:cubicBezTo>
                <a:cubicBezTo>
                  <a:pt x="1055" y="450"/>
                  <a:pt x="1054" y="452"/>
                  <a:pt x="1052" y="452"/>
                </a:cubicBezTo>
                <a:cubicBezTo>
                  <a:pt x="1055" y="449"/>
                  <a:pt x="1050" y="450"/>
                  <a:pt x="1050" y="449"/>
                </a:cubicBezTo>
                <a:cubicBezTo>
                  <a:pt x="1051" y="444"/>
                  <a:pt x="1057" y="444"/>
                  <a:pt x="1059" y="439"/>
                </a:cubicBezTo>
                <a:close/>
                <a:moveTo>
                  <a:pt x="1030" y="451"/>
                </a:moveTo>
                <a:cubicBezTo>
                  <a:pt x="1032" y="453"/>
                  <a:pt x="1034" y="451"/>
                  <a:pt x="1037" y="451"/>
                </a:cubicBezTo>
                <a:cubicBezTo>
                  <a:pt x="1037" y="448"/>
                  <a:pt x="1035" y="448"/>
                  <a:pt x="1036" y="446"/>
                </a:cubicBezTo>
                <a:cubicBezTo>
                  <a:pt x="1032" y="446"/>
                  <a:pt x="1031" y="448"/>
                  <a:pt x="1030" y="451"/>
                </a:cubicBezTo>
                <a:close/>
                <a:moveTo>
                  <a:pt x="1194" y="448"/>
                </a:moveTo>
                <a:cubicBezTo>
                  <a:pt x="1193" y="449"/>
                  <a:pt x="1193" y="451"/>
                  <a:pt x="1193" y="453"/>
                </a:cubicBezTo>
                <a:cubicBezTo>
                  <a:pt x="1196" y="452"/>
                  <a:pt x="1198" y="451"/>
                  <a:pt x="1199" y="449"/>
                </a:cubicBezTo>
                <a:cubicBezTo>
                  <a:pt x="1197" y="449"/>
                  <a:pt x="1197" y="447"/>
                  <a:pt x="1194" y="448"/>
                </a:cubicBezTo>
                <a:close/>
                <a:moveTo>
                  <a:pt x="1245" y="449"/>
                </a:moveTo>
                <a:cubicBezTo>
                  <a:pt x="1243" y="449"/>
                  <a:pt x="1243" y="450"/>
                  <a:pt x="1241" y="450"/>
                </a:cubicBezTo>
                <a:cubicBezTo>
                  <a:pt x="1241" y="449"/>
                  <a:pt x="1240" y="448"/>
                  <a:pt x="1239" y="448"/>
                </a:cubicBezTo>
                <a:cubicBezTo>
                  <a:pt x="1239" y="450"/>
                  <a:pt x="1237" y="452"/>
                  <a:pt x="1238" y="455"/>
                </a:cubicBezTo>
                <a:cubicBezTo>
                  <a:pt x="1241" y="454"/>
                  <a:pt x="1242" y="451"/>
                  <a:pt x="1245" y="449"/>
                </a:cubicBezTo>
                <a:close/>
                <a:moveTo>
                  <a:pt x="1212" y="456"/>
                </a:moveTo>
                <a:cubicBezTo>
                  <a:pt x="1213" y="457"/>
                  <a:pt x="1211" y="452"/>
                  <a:pt x="1209" y="452"/>
                </a:cubicBezTo>
                <a:cubicBezTo>
                  <a:pt x="1207" y="455"/>
                  <a:pt x="1205" y="452"/>
                  <a:pt x="1203" y="453"/>
                </a:cubicBezTo>
                <a:cubicBezTo>
                  <a:pt x="1195" y="454"/>
                  <a:pt x="1192" y="462"/>
                  <a:pt x="1185" y="466"/>
                </a:cubicBezTo>
                <a:cubicBezTo>
                  <a:pt x="1177" y="470"/>
                  <a:pt x="1168" y="473"/>
                  <a:pt x="1159" y="477"/>
                </a:cubicBezTo>
                <a:cubicBezTo>
                  <a:pt x="1159" y="480"/>
                  <a:pt x="1156" y="481"/>
                  <a:pt x="1156" y="484"/>
                </a:cubicBezTo>
                <a:cubicBezTo>
                  <a:pt x="1168" y="484"/>
                  <a:pt x="1178" y="470"/>
                  <a:pt x="1195" y="468"/>
                </a:cubicBezTo>
                <a:cubicBezTo>
                  <a:pt x="1200" y="463"/>
                  <a:pt x="1207" y="460"/>
                  <a:pt x="1212" y="456"/>
                </a:cubicBezTo>
                <a:close/>
                <a:moveTo>
                  <a:pt x="1055" y="455"/>
                </a:moveTo>
                <a:cubicBezTo>
                  <a:pt x="1055" y="457"/>
                  <a:pt x="1051" y="456"/>
                  <a:pt x="1051" y="458"/>
                </a:cubicBezTo>
                <a:cubicBezTo>
                  <a:pt x="1053" y="458"/>
                  <a:pt x="1052" y="461"/>
                  <a:pt x="1054" y="461"/>
                </a:cubicBezTo>
                <a:cubicBezTo>
                  <a:pt x="1053" y="459"/>
                  <a:pt x="1058" y="457"/>
                  <a:pt x="1055" y="455"/>
                </a:cubicBezTo>
                <a:close/>
                <a:moveTo>
                  <a:pt x="128" y="500"/>
                </a:moveTo>
                <a:cubicBezTo>
                  <a:pt x="131" y="500"/>
                  <a:pt x="133" y="499"/>
                  <a:pt x="134" y="497"/>
                </a:cubicBezTo>
                <a:cubicBezTo>
                  <a:pt x="132" y="495"/>
                  <a:pt x="129" y="498"/>
                  <a:pt x="128" y="500"/>
                </a:cubicBezTo>
                <a:close/>
                <a:moveTo>
                  <a:pt x="123" y="531"/>
                </a:moveTo>
                <a:cubicBezTo>
                  <a:pt x="127" y="529"/>
                  <a:pt x="131" y="527"/>
                  <a:pt x="137" y="528"/>
                </a:cubicBezTo>
                <a:cubicBezTo>
                  <a:pt x="141" y="524"/>
                  <a:pt x="139" y="514"/>
                  <a:pt x="144" y="511"/>
                </a:cubicBezTo>
                <a:cubicBezTo>
                  <a:pt x="141" y="507"/>
                  <a:pt x="134" y="509"/>
                  <a:pt x="130" y="512"/>
                </a:cubicBezTo>
                <a:cubicBezTo>
                  <a:pt x="134" y="516"/>
                  <a:pt x="131" y="519"/>
                  <a:pt x="133" y="521"/>
                </a:cubicBezTo>
                <a:cubicBezTo>
                  <a:pt x="131" y="526"/>
                  <a:pt x="126" y="527"/>
                  <a:pt x="123" y="531"/>
                </a:cubicBezTo>
                <a:close/>
                <a:moveTo>
                  <a:pt x="1252" y="521"/>
                </a:moveTo>
                <a:cubicBezTo>
                  <a:pt x="1255" y="520"/>
                  <a:pt x="1259" y="520"/>
                  <a:pt x="1260" y="517"/>
                </a:cubicBezTo>
                <a:cubicBezTo>
                  <a:pt x="1256" y="517"/>
                  <a:pt x="1253" y="518"/>
                  <a:pt x="1252" y="521"/>
                </a:cubicBezTo>
                <a:close/>
                <a:moveTo>
                  <a:pt x="163" y="524"/>
                </a:moveTo>
                <a:cubicBezTo>
                  <a:pt x="162" y="528"/>
                  <a:pt x="157" y="529"/>
                  <a:pt x="154" y="533"/>
                </a:cubicBezTo>
                <a:cubicBezTo>
                  <a:pt x="160" y="533"/>
                  <a:pt x="160" y="533"/>
                  <a:pt x="160" y="533"/>
                </a:cubicBezTo>
                <a:cubicBezTo>
                  <a:pt x="160" y="530"/>
                  <a:pt x="166" y="527"/>
                  <a:pt x="163" y="524"/>
                </a:cubicBezTo>
                <a:close/>
                <a:moveTo>
                  <a:pt x="143" y="551"/>
                </a:moveTo>
                <a:cubicBezTo>
                  <a:pt x="142" y="551"/>
                  <a:pt x="143" y="548"/>
                  <a:pt x="141" y="548"/>
                </a:cubicBezTo>
                <a:cubicBezTo>
                  <a:pt x="140" y="549"/>
                  <a:pt x="139" y="549"/>
                  <a:pt x="138" y="549"/>
                </a:cubicBezTo>
                <a:cubicBezTo>
                  <a:pt x="136" y="554"/>
                  <a:pt x="143" y="554"/>
                  <a:pt x="143" y="551"/>
                </a:cubicBezTo>
                <a:close/>
                <a:moveTo>
                  <a:pt x="133" y="576"/>
                </a:moveTo>
                <a:cubicBezTo>
                  <a:pt x="130" y="576"/>
                  <a:pt x="126" y="580"/>
                  <a:pt x="128" y="582"/>
                </a:cubicBezTo>
                <a:cubicBezTo>
                  <a:pt x="129" y="580"/>
                  <a:pt x="132" y="579"/>
                  <a:pt x="133" y="576"/>
                </a:cubicBezTo>
                <a:close/>
                <a:moveTo>
                  <a:pt x="139" y="587"/>
                </a:moveTo>
                <a:cubicBezTo>
                  <a:pt x="145" y="585"/>
                  <a:pt x="152" y="583"/>
                  <a:pt x="153" y="576"/>
                </a:cubicBezTo>
                <a:cubicBezTo>
                  <a:pt x="145" y="576"/>
                  <a:pt x="145" y="585"/>
                  <a:pt x="139" y="587"/>
                </a:cubicBezTo>
                <a:close/>
                <a:moveTo>
                  <a:pt x="129" y="597"/>
                </a:moveTo>
                <a:cubicBezTo>
                  <a:pt x="128" y="600"/>
                  <a:pt x="135" y="597"/>
                  <a:pt x="136" y="597"/>
                </a:cubicBezTo>
                <a:cubicBezTo>
                  <a:pt x="134" y="595"/>
                  <a:pt x="131" y="596"/>
                  <a:pt x="129" y="597"/>
                </a:cubicBezTo>
                <a:close/>
                <a:moveTo>
                  <a:pt x="1159" y="601"/>
                </a:moveTo>
                <a:cubicBezTo>
                  <a:pt x="1154" y="604"/>
                  <a:pt x="1147" y="604"/>
                  <a:pt x="1147" y="611"/>
                </a:cubicBezTo>
                <a:cubicBezTo>
                  <a:pt x="1152" y="610"/>
                  <a:pt x="1163" y="605"/>
                  <a:pt x="1159" y="601"/>
                </a:cubicBezTo>
                <a:close/>
                <a:moveTo>
                  <a:pt x="95" y="617"/>
                </a:moveTo>
                <a:cubicBezTo>
                  <a:pt x="100" y="616"/>
                  <a:pt x="103" y="611"/>
                  <a:pt x="105" y="607"/>
                </a:cubicBezTo>
                <a:cubicBezTo>
                  <a:pt x="99" y="607"/>
                  <a:pt x="96" y="612"/>
                  <a:pt x="95" y="617"/>
                </a:cubicBezTo>
                <a:close/>
                <a:moveTo>
                  <a:pt x="1184" y="609"/>
                </a:moveTo>
                <a:cubicBezTo>
                  <a:pt x="1182" y="610"/>
                  <a:pt x="1179" y="611"/>
                  <a:pt x="1177" y="612"/>
                </a:cubicBezTo>
                <a:cubicBezTo>
                  <a:pt x="1176" y="614"/>
                  <a:pt x="1177" y="617"/>
                  <a:pt x="1179" y="619"/>
                </a:cubicBezTo>
                <a:cubicBezTo>
                  <a:pt x="1181" y="616"/>
                  <a:pt x="1184" y="613"/>
                  <a:pt x="1184" y="609"/>
                </a:cubicBezTo>
                <a:close/>
                <a:moveTo>
                  <a:pt x="1170" y="621"/>
                </a:moveTo>
                <a:cubicBezTo>
                  <a:pt x="1172" y="623"/>
                  <a:pt x="1173" y="620"/>
                  <a:pt x="1175" y="620"/>
                </a:cubicBezTo>
                <a:cubicBezTo>
                  <a:pt x="1175" y="618"/>
                  <a:pt x="1175" y="616"/>
                  <a:pt x="1172" y="616"/>
                </a:cubicBezTo>
                <a:cubicBezTo>
                  <a:pt x="1172" y="618"/>
                  <a:pt x="1171" y="619"/>
                  <a:pt x="1170" y="621"/>
                </a:cubicBezTo>
                <a:close/>
                <a:moveTo>
                  <a:pt x="229" y="618"/>
                </a:moveTo>
                <a:cubicBezTo>
                  <a:pt x="222" y="620"/>
                  <a:pt x="218" y="616"/>
                  <a:pt x="208" y="617"/>
                </a:cubicBezTo>
                <a:cubicBezTo>
                  <a:pt x="209" y="621"/>
                  <a:pt x="212" y="624"/>
                  <a:pt x="215" y="626"/>
                </a:cubicBezTo>
                <a:cubicBezTo>
                  <a:pt x="223" y="627"/>
                  <a:pt x="227" y="623"/>
                  <a:pt x="229" y="618"/>
                </a:cubicBezTo>
                <a:close/>
                <a:moveTo>
                  <a:pt x="131" y="618"/>
                </a:moveTo>
                <a:cubicBezTo>
                  <a:pt x="131" y="620"/>
                  <a:pt x="129" y="620"/>
                  <a:pt x="129" y="622"/>
                </a:cubicBezTo>
                <a:cubicBezTo>
                  <a:pt x="131" y="622"/>
                  <a:pt x="135" y="623"/>
                  <a:pt x="135" y="620"/>
                </a:cubicBezTo>
                <a:cubicBezTo>
                  <a:pt x="132" y="621"/>
                  <a:pt x="134" y="617"/>
                  <a:pt x="131" y="618"/>
                </a:cubicBezTo>
                <a:close/>
                <a:moveTo>
                  <a:pt x="119" y="637"/>
                </a:moveTo>
                <a:cubicBezTo>
                  <a:pt x="114" y="634"/>
                  <a:pt x="123" y="630"/>
                  <a:pt x="118" y="626"/>
                </a:cubicBezTo>
                <a:cubicBezTo>
                  <a:pt x="116" y="630"/>
                  <a:pt x="113" y="622"/>
                  <a:pt x="111" y="625"/>
                </a:cubicBezTo>
                <a:cubicBezTo>
                  <a:pt x="113" y="626"/>
                  <a:pt x="114" y="627"/>
                  <a:pt x="114" y="629"/>
                </a:cubicBezTo>
                <a:cubicBezTo>
                  <a:pt x="113" y="631"/>
                  <a:pt x="109" y="630"/>
                  <a:pt x="109" y="633"/>
                </a:cubicBezTo>
                <a:cubicBezTo>
                  <a:pt x="110" y="636"/>
                  <a:pt x="106" y="641"/>
                  <a:pt x="105" y="645"/>
                </a:cubicBezTo>
                <a:cubicBezTo>
                  <a:pt x="109" y="642"/>
                  <a:pt x="116" y="641"/>
                  <a:pt x="119" y="637"/>
                </a:cubicBezTo>
                <a:close/>
                <a:moveTo>
                  <a:pt x="126" y="633"/>
                </a:moveTo>
                <a:cubicBezTo>
                  <a:pt x="127" y="632"/>
                  <a:pt x="128" y="631"/>
                  <a:pt x="128" y="629"/>
                </a:cubicBezTo>
                <a:cubicBezTo>
                  <a:pt x="125" y="628"/>
                  <a:pt x="123" y="628"/>
                  <a:pt x="121" y="630"/>
                </a:cubicBezTo>
                <a:cubicBezTo>
                  <a:pt x="124" y="630"/>
                  <a:pt x="123" y="633"/>
                  <a:pt x="126" y="633"/>
                </a:cubicBezTo>
                <a:close/>
                <a:moveTo>
                  <a:pt x="85" y="656"/>
                </a:moveTo>
                <a:cubicBezTo>
                  <a:pt x="90" y="653"/>
                  <a:pt x="99" y="656"/>
                  <a:pt x="101" y="646"/>
                </a:cubicBezTo>
                <a:cubicBezTo>
                  <a:pt x="98" y="647"/>
                  <a:pt x="96" y="645"/>
                  <a:pt x="95" y="644"/>
                </a:cubicBezTo>
                <a:cubicBezTo>
                  <a:pt x="94" y="646"/>
                  <a:pt x="92" y="648"/>
                  <a:pt x="93" y="651"/>
                </a:cubicBezTo>
                <a:cubicBezTo>
                  <a:pt x="90" y="653"/>
                  <a:pt x="86" y="653"/>
                  <a:pt x="85" y="656"/>
                </a:cubicBezTo>
                <a:close/>
                <a:moveTo>
                  <a:pt x="1150" y="651"/>
                </a:moveTo>
                <a:cubicBezTo>
                  <a:pt x="1149" y="649"/>
                  <a:pt x="1145" y="650"/>
                  <a:pt x="1145" y="651"/>
                </a:cubicBezTo>
                <a:cubicBezTo>
                  <a:pt x="1146" y="652"/>
                  <a:pt x="1145" y="655"/>
                  <a:pt x="1148" y="654"/>
                </a:cubicBezTo>
                <a:cubicBezTo>
                  <a:pt x="1148" y="652"/>
                  <a:pt x="1150" y="652"/>
                  <a:pt x="1150" y="651"/>
                </a:cubicBezTo>
                <a:close/>
                <a:moveTo>
                  <a:pt x="1164" y="657"/>
                </a:moveTo>
                <a:cubicBezTo>
                  <a:pt x="1165" y="654"/>
                  <a:pt x="1165" y="652"/>
                  <a:pt x="1162" y="651"/>
                </a:cubicBezTo>
                <a:cubicBezTo>
                  <a:pt x="1160" y="653"/>
                  <a:pt x="1162" y="656"/>
                  <a:pt x="1164" y="657"/>
                </a:cubicBezTo>
                <a:close/>
                <a:moveTo>
                  <a:pt x="1195" y="662"/>
                </a:moveTo>
                <a:cubicBezTo>
                  <a:pt x="1195" y="659"/>
                  <a:pt x="1193" y="658"/>
                  <a:pt x="1192" y="657"/>
                </a:cubicBezTo>
                <a:cubicBezTo>
                  <a:pt x="1191" y="659"/>
                  <a:pt x="1189" y="660"/>
                  <a:pt x="1187" y="661"/>
                </a:cubicBezTo>
                <a:cubicBezTo>
                  <a:pt x="1186" y="664"/>
                  <a:pt x="1188" y="665"/>
                  <a:pt x="1188" y="668"/>
                </a:cubicBezTo>
                <a:cubicBezTo>
                  <a:pt x="1193" y="669"/>
                  <a:pt x="1190" y="661"/>
                  <a:pt x="1195" y="662"/>
                </a:cubicBezTo>
                <a:close/>
                <a:moveTo>
                  <a:pt x="1196" y="671"/>
                </a:moveTo>
                <a:cubicBezTo>
                  <a:pt x="1196" y="672"/>
                  <a:pt x="1195" y="672"/>
                  <a:pt x="1194" y="671"/>
                </a:cubicBezTo>
                <a:cubicBezTo>
                  <a:pt x="1194" y="674"/>
                  <a:pt x="1191" y="675"/>
                  <a:pt x="1188" y="675"/>
                </a:cubicBezTo>
                <a:cubicBezTo>
                  <a:pt x="1188" y="676"/>
                  <a:pt x="1187" y="677"/>
                  <a:pt x="1187" y="678"/>
                </a:cubicBezTo>
                <a:cubicBezTo>
                  <a:pt x="1192" y="680"/>
                  <a:pt x="1192" y="675"/>
                  <a:pt x="1196" y="676"/>
                </a:cubicBezTo>
                <a:cubicBezTo>
                  <a:pt x="1195" y="673"/>
                  <a:pt x="1199" y="672"/>
                  <a:pt x="1196" y="671"/>
                </a:cubicBezTo>
                <a:close/>
                <a:moveTo>
                  <a:pt x="1161" y="690"/>
                </a:moveTo>
                <a:cubicBezTo>
                  <a:pt x="1171" y="690"/>
                  <a:pt x="1166" y="685"/>
                  <a:pt x="1161" y="690"/>
                </a:cubicBezTo>
                <a:close/>
                <a:moveTo>
                  <a:pt x="1213" y="728"/>
                </a:moveTo>
                <a:cubicBezTo>
                  <a:pt x="1210" y="728"/>
                  <a:pt x="1208" y="730"/>
                  <a:pt x="1207" y="733"/>
                </a:cubicBezTo>
                <a:cubicBezTo>
                  <a:pt x="1208" y="735"/>
                  <a:pt x="1209" y="736"/>
                  <a:pt x="1211" y="737"/>
                </a:cubicBezTo>
                <a:cubicBezTo>
                  <a:pt x="1210" y="735"/>
                  <a:pt x="1213" y="736"/>
                  <a:pt x="1213" y="734"/>
                </a:cubicBezTo>
                <a:cubicBezTo>
                  <a:pt x="1211" y="733"/>
                  <a:pt x="1214" y="730"/>
                  <a:pt x="1213" y="728"/>
                </a:cubicBezTo>
                <a:close/>
                <a:moveTo>
                  <a:pt x="1152" y="730"/>
                </a:moveTo>
                <a:cubicBezTo>
                  <a:pt x="1149" y="731"/>
                  <a:pt x="1145" y="734"/>
                  <a:pt x="1149" y="735"/>
                </a:cubicBezTo>
                <a:cubicBezTo>
                  <a:pt x="1149" y="732"/>
                  <a:pt x="1152" y="733"/>
                  <a:pt x="1152" y="730"/>
                </a:cubicBezTo>
                <a:close/>
                <a:moveTo>
                  <a:pt x="1090" y="772"/>
                </a:moveTo>
                <a:cubicBezTo>
                  <a:pt x="1090" y="770"/>
                  <a:pt x="1094" y="771"/>
                  <a:pt x="1093" y="768"/>
                </a:cubicBezTo>
                <a:cubicBezTo>
                  <a:pt x="1092" y="768"/>
                  <a:pt x="1092" y="766"/>
                  <a:pt x="1091" y="767"/>
                </a:cubicBezTo>
                <a:cubicBezTo>
                  <a:pt x="1090" y="768"/>
                  <a:pt x="1087" y="771"/>
                  <a:pt x="1090" y="772"/>
                </a:cubicBezTo>
                <a:close/>
                <a:moveTo>
                  <a:pt x="176" y="780"/>
                </a:moveTo>
                <a:cubicBezTo>
                  <a:pt x="173" y="779"/>
                  <a:pt x="167" y="778"/>
                  <a:pt x="165" y="782"/>
                </a:cubicBezTo>
                <a:cubicBezTo>
                  <a:pt x="170" y="783"/>
                  <a:pt x="175" y="783"/>
                  <a:pt x="176" y="780"/>
                </a:cubicBezTo>
                <a:close/>
                <a:moveTo>
                  <a:pt x="1020" y="798"/>
                </a:moveTo>
                <a:cubicBezTo>
                  <a:pt x="1020" y="795"/>
                  <a:pt x="1022" y="794"/>
                  <a:pt x="1023" y="792"/>
                </a:cubicBezTo>
                <a:cubicBezTo>
                  <a:pt x="1021" y="792"/>
                  <a:pt x="1022" y="789"/>
                  <a:pt x="1019" y="790"/>
                </a:cubicBezTo>
                <a:cubicBezTo>
                  <a:pt x="1022" y="794"/>
                  <a:pt x="1016" y="796"/>
                  <a:pt x="1020" y="798"/>
                </a:cubicBezTo>
                <a:close/>
                <a:moveTo>
                  <a:pt x="1191" y="812"/>
                </a:moveTo>
                <a:cubicBezTo>
                  <a:pt x="1191" y="811"/>
                  <a:pt x="1191" y="810"/>
                  <a:pt x="1191" y="810"/>
                </a:cubicBezTo>
                <a:cubicBezTo>
                  <a:pt x="1191" y="814"/>
                  <a:pt x="1190" y="815"/>
                  <a:pt x="1192" y="817"/>
                </a:cubicBezTo>
                <a:cubicBezTo>
                  <a:pt x="1193" y="815"/>
                  <a:pt x="1198" y="811"/>
                  <a:pt x="1200" y="813"/>
                </a:cubicBezTo>
                <a:cubicBezTo>
                  <a:pt x="1200" y="817"/>
                  <a:pt x="1197" y="812"/>
                  <a:pt x="1198" y="816"/>
                </a:cubicBezTo>
                <a:cubicBezTo>
                  <a:pt x="1199" y="816"/>
                  <a:pt x="1200" y="816"/>
                  <a:pt x="1201" y="817"/>
                </a:cubicBezTo>
                <a:cubicBezTo>
                  <a:pt x="1201" y="813"/>
                  <a:pt x="1205" y="811"/>
                  <a:pt x="1204" y="809"/>
                </a:cubicBezTo>
                <a:cubicBezTo>
                  <a:pt x="1207" y="809"/>
                  <a:pt x="1207" y="812"/>
                  <a:pt x="1208" y="813"/>
                </a:cubicBezTo>
                <a:cubicBezTo>
                  <a:pt x="1212" y="812"/>
                  <a:pt x="1213" y="808"/>
                  <a:pt x="1218" y="808"/>
                </a:cubicBezTo>
                <a:cubicBezTo>
                  <a:pt x="1217" y="803"/>
                  <a:pt x="1218" y="802"/>
                  <a:pt x="1220" y="798"/>
                </a:cubicBezTo>
                <a:cubicBezTo>
                  <a:pt x="1208" y="801"/>
                  <a:pt x="1205" y="811"/>
                  <a:pt x="1191" y="812"/>
                </a:cubicBezTo>
                <a:close/>
                <a:moveTo>
                  <a:pt x="1157" y="815"/>
                </a:moveTo>
                <a:cubicBezTo>
                  <a:pt x="1158" y="815"/>
                  <a:pt x="1159" y="816"/>
                  <a:pt x="1160" y="816"/>
                </a:cubicBezTo>
                <a:cubicBezTo>
                  <a:pt x="1161" y="813"/>
                  <a:pt x="1164" y="813"/>
                  <a:pt x="1164" y="810"/>
                </a:cubicBezTo>
                <a:cubicBezTo>
                  <a:pt x="1163" y="810"/>
                  <a:pt x="1162" y="810"/>
                  <a:pt x="1161" y="809"/>
                </a:cubicBezTo>
                <a:cubicBezTo>
                  <a:pt x="1160" y="812"/>
                  <a:pt x="1157" y="812"/>
                  <a:pt x="1157" y="815"/>
                </a:cubicBezTo>
                <a:close/>
                <a:moveTo>
                  <a:pt x="963" y="823"/>
                </a:moveTo>
                <a:cubicBezTo>
                  <a:pt x="963" y="825"/>
                  <a:pt x="961" y="824"/>
                  <a:pt x="961" y="825"/>
                </a:cubicBezTo>
                <a:cubicBezTo>
                  <a:pt x="961" y="827"/>
                  <a:pt x="961" y="830"/>
                  <a:pt x="962" y="831"/>
                </a:cubicBezTo>
                <a:cubicBezTo>
                  <a:pt x="963" y="829"/>
                  <a:pt x="966" y="829"/>
                  <a:pt x="967" y="828"/>
                </a:cubicBezTo>
                <a:cubicBezTo>
                  <a:pt x="966" y="826"/>
                  <a:pt x="966" y="824"/>
                  <a:pt x="963" y="823"/>
                </a:cubicBezTo>
                <a:close/>
                <a:moveTo>
                  <a:pt x="928" y="831"/>
                </a:moveTo>
                <a:cubicBezTo>
                  <a:pt x="928" y="834"/>
                  <a:pt x="922" y="838"/>
                  <a:pt x="927" y="840"/>
                </a:cubicBezTo>
                <a:cubicBezTo>
                  <a:pt x="927" y="838"/>
                  <a:pt x="931" y="833"/>
                  <a:pt x="928" y="831"/>
                </a:cubicBezTo>
                <a:close/>
                <a:moveTo>
                  <a:pt x="991" y="831"/>
                </a:moveTo>
                <a:cubicBezTo>
                  <a:pt x="991" y="833"/>
                  <a:pt x="988" y="832"/>
                  <a:pt x="989" y="834"/>
                </a:cubicBezTo>
                <a:cubicBezTo>
                  <a:pt x="991" y="834"/>
                  <a:pt x="991" y="836"/>
                  <a:pt x="992" y="836"/>
                </a:cubicBezTo>
                <a:cubicBezTo>
                  <a:pt x="991" y="835"/>
                  <a:pt x="993" y="831"/>
                  <a:pt x="991" y="831"/>
                </a:cubicBezTo>
                <a:close/>
                <a:moveTo>
                  <a:pt x="1016" y="833"/>
                </a:moveTo>
                <a:cubicBezTo>
                  <a:pt x="1013" y="830"/>
                  <a:pt x="1010" y="834"/>
                  <a:pt x="1010" y="837"/>
                </a:cubicBezTo>
                <a:cubicBezTo>
                  <a:pt x="1013" y="837"/>
                  <a:pt x="1016" y="837"/>
                  <a:pt x="1016" y="833"/>
                </a:cubicBezTo>
                <a:close/>
                <a:moveTo>
                  <a:pt x="1096" y="833"/>
                </a:moveTo>
                <a:cubicBezTo>
                  <a:pt x="1096" y="834"/>
                  <a:pt x="1096" y="834"/>
                  <a:pt x="1096" y="834"/>
                </a:cubicBezTo>
                <a:cubicBezTo>
                  <a:pt x="1095" y="835"/>
                  <a:pt x="1093" y="834"/>
                  <a:pt x="1092" y="835"/>
                </a:cubicBezTo>
                <a:cubicBezTo>
                  <a:pt x="1094" y="836"/>
                  <a:pt x="1094" y="837"/>
                  <a:pt x="1096" y="836"/>
                </a:cubicBezTo>
                <a:cubicBezTo>
                  <a:pt x="1096" y="836"/>
                  <a:pt x="1098" y="833"/>
                  <a:pt x="1096" y="833"/>
                </a:cubicBezTo>
                <a:close/>
                <a:moveTo>
                  <a:pt x="1012" y="845"/>
                </a:moveTo>
                <a:cubicBezTo>
                  <a:pt x="1012" y="840"/>
                  <a:pt x="1017" y="846"/>
                  <a:pt x="1019" y="840"/>
                </a:cubicBezTo>
                <a:cubicBezTo>
                  <a:pt x="1015" y="841"/>
                  <a:pt x="1019" y="838"/>
                  <a:pt x="1019" y="836"/>
                </a:cubicBezTo>
                <a:cubicBezTo>
                  <a:pt x="1016" y="838"/>
                  <a:pt x="1009" y="840"/>
                  <a:pt x="1012" y="845"/>
                </a:cubicBezTo>
                <a:close/>
                <a:moveTo>
                  <a:pt x="111" y="855"/>
                </a:moveTo>
                <a:cubicBezTo>
                  <a:pt x="108" y="856"/>
                  <a:pt x="107" y="858"/>
                  <a:pt x="105" y="860"/>
                </a:cubicBezTo>
                <a:cubicBezTo>
                  <a:pt x="108" y="861"/>
                  <a:pt x="113" y="857"/>
                  <a:pt x="111" y="855"/>
                </a:cubicBezTo>
                <a:close/>
                <a:moveTo>
                  <a:pt x="967" y="855"/>
                </a:moveTo>
                <a:cubicBezTo>
                  <a:pt x="968" y="860"/>
                  <a:pt x="965" y="856"/>
                  <a:pt x="962" y="857"/>
                </a:cubicBezTo>
                <a:cubicBezTo>
                  <a:pt x="962" y="859"/>
                  <a:pt x="963" y="861"/>
                  <a:pt x="964" y="861"/>
                </a:cubicBezTo>
                <a:cubicBezTo>
                  <a:pt x="965" y="859"/>
                  <a:pt x="969" y="860"/>
                  <a:pt x="970" y="857"/>
                </a:cubicBezTo>
                <a:cubicBezTo>
                  <a:pt x="968" y="857"/>
                  <a:pt x="969" y="854"/>
                  <a:pt x="967" y="855"/>
                </a:cubicBezTo>
                <a:close/>
                <a:moveTo>
                  <a:pt x="100" y="870"/>
                </a:moveTo>
                <a:cubicBezTo>
                  <a:pt x="102" y="869"/>
                  <a:pt x="105" y="869"/>
                  <a:pt x="105" y="866"/>
                </a:cubicBezTo>
                <a:cubicBezTo>
                  <a:pt x="102" y="866"/>
                  <a:pt x="102" y="866"/>
                  <a:pt x="102" y="866"/>
                </a:cubicBezTo>
                <a:cubicBezTo>
                  <a:pt x="103" y="869"/>
                  <a:pt x="100" y="868"/>
                  <a:pt x="100" y="870"/>
                </a:cubicBezTo>
                <a:close/>
                <a:moveTo>
                  <a:pt x="177" y="879"/>
                </a:moveTo>
                <a:cubicBezTo>
                  <a:pt x="172" y="873"/>
                  <a:pt x="164" y="880"/>
                  <a:pt x="161" y="885"/>
                </a:cubicBezTo>
                <a:cubicBezTo>
                  <a:pt x="166" y="888"/>
                  <a:pt x="174" y="884"/>
                  <a:pt x="177" y="879"/>
                </a:cubicBezTo>
                <a:close/>
                <a:moveTo>
                  <a:pt x="1111" y="885"/>
                </a:moveTo>
                <a:cubicBezTo>
                  <a:pt x="1109" y="888"/>
                  <a:pt x="1105" y="888"/>
                  <a:pt x="1104" y="892"/>
                </a:cubicBezTo>
                <a:cubicBezTo>
                  <a:pt x="1112" y="898"/>
                  <a:pt x="1111" y="900"/>
                  <a:pt x="1112" y="909"/>
                </a:cubicBezTo>
                <a:cubicBezTo>
                  <a:pt x="1116" y="907"/>
                  <a:pt x="1118" y="904"/>
                  <a:pt x="1120" y="899"/>
                </a:cubicBezTo>
                <a:cubicBezTo>
                  <a:pt x="1114" y="899"/>
                  <a:pt x="1113" y="889"/>
                  <a:pt x="1111" y="885"/>
                </a:cubicBezTo>
                <a:close/>
                <a:moveTo>
                  <a:pt x="146" y="887"/>
                </a:moveTo>
                <a:cubicBezTo>
                  <a:pt x="139" y="888"/>
                  <a:pt x="134" y="892"/>
                  <a:pt x="132" y="898"/>
                </a:cubicBezTo>
                <a:cubicBezTo>
                  <a:pt x="137" y="895"/>
                  <a:pt x="152" y="890"/>
                  <a:pt x="145" y="887"/>
                </a:cubicBezTo>
                <a:cubicBezTo>
                  <a:pt x="146" y="887"/>
                  <a:pt x="146" y="887"/>
                  <a:pt x="146" y="887"/>
                </a:cubicBezTo>
                <a:close/>
                <a:moveTo>
                  <a:pt x="152" y="894"/>
                </a:moveTo>
                <a:cubicBezTo>
                  <a:pt x="155" y="894"/>
                  <a:pt x="155" y="894"/>
                  <a:pt x="155" y="894"/>
                </a:cubicBezTo>
                <a:cubicBezTo>
                  <a:pt x="156" y="891"/>
                  <a:pt x="154" y="891"/>
                  <a:pt x="152" y="890"/>
                </a:cubicBezTo>
                <a:cubicBezTo>
                  <a:pt x="152" y="891"/>
                  <a:pt x="151" y="892"/>
                  <a:pt x="152" y="894"/>
                </a:cubicBezTo>
                <a:close/>
                <a:moveTo>
                  <a:pt x="1199" y="891"/>
                </a:moveTo>
                <a:cubicBezTo>
                  <a:pt x="1195" y="894"/>
                  <a:pt x="1193" y="894"/>
                  <a:pt x="1192" y="900"/>
                </a:cubicBezTo>
                <a:cubicBezTo>
                  <a:pt x="1195" y="898"/>
                  <a:pt x="1199" y="899"/>
                  <a:pt x="1201" y="896"/>
                </a:cubicBezTo>
                <a:cubicBezTo>
                  <a:pt x="1198" y="895"/>
                  <a:pt x="1203" y="891"/>
                  <a:pt x="1199" y="891"/>
                </a:cubicBezTo>
                <a:close/>
                <a:moveTo>
                  <a:pt x="1133" y="913"/>
                </a:moveTo>
                <a:cubicBezTo>
                  <a:pt x="1134" y="916"/>
                  <a:pt x="1142" y="909"/>
                  <a:pt x="1141" y="915"/>
                </a:cubicBezTo>
                <a:cubicBezTo>
                  <a:pt x="1149" y="915"/>
                  <a:pt x="1144" y="910"/>
                  <a:pt x="1147" y="906"/>
                </a:cubicBezTo>
                <a:cubicBezTo>
                  <a:pt x="1141" y="905"/>
                  <a:pt x="1136" y="909"/>
                  <a:pt x="1133" y="913"/>
                </a:cubicBezTo>
                <a:close/>
                <a:moveTo>
                  <a:pt x="118" y="907"/>
                </a:moveTo>
                <a:cubicBezTo>
                  <a:pt x="117" y="911"/>
                  <a:pt x="113" y="910"/>
                  <a:pt x="111" y="913"/>
                </a:cubicBezTo>
                <a:cubicBezTo>
                  <a:pt x="116" y="915"/>
                  <a:pt x="116" y="912"/>
                  <a:pt x="120" y="913"/>
                </a:cubicBezTo>
                <a:cubicBezTo>
                  <a:pt x="120" y="910"/>
                  <a:pt x="121" y="906"/>
                  <a:pt x="118" y="907"/>
                </a:cubicBezTo>
                <a:close/>
                <a:moveTo>
                  <a:pt x="1122" y="910"/>
                </a:moveTo>
                <a:cubicBezTo>
                  <a:pt x="1121" y="910"/>
                  <a:pt x="1121" y="908"/>
                  <a:pt x="1121" y="907"/>
                </a:cubicBezTo>
                <a:cubicBezTo>
                  <a:pt x="1118" y="907"/>
                  <a:pt x="1118" y="907"/>
                  <a:pt x="1118" y="907"/>
                </a:cubicBezTo>
                <a:cubicBezTo>
                  <a:pt x="1118" y="909"/>
                  <a:pt x="1117" y="909"/>
                  <a:pt x="1117" y="911"/>
                </a:cubicBezTo>
                <a:cubicBezTo>
                  <a:pt x="1119" y="910"/>
                  <a:pt x="1122" y="912"/>
                  <a:pt x="1122" y="910"/>
                </a:cubicBezTo>
                <a:close/>
                <a:moveTo>
                  <a:pt x="47" y="910"/>
                </a:moveTo>
                <a:cubicBezTo>
                  <a:pt x="44" y="907"/>
                  <a:pt x="38" y="912"/>
                  <a:pt x="41" y="914"/>
                </a:cubicBezTo>
                <a:cubicBezTo>
                  <a:pt x="42" y="912"/>
                  <a:pt x="46" y="913"/>
                  <a:pt x="47" y="910"/>
                </a:cubicBezTo>
                <a:close/>
                <a:moveTo>
                  <a:pt x="1167" y="913"/>
                </a:moveTo>
                <a:cubicBezTo>
                  <a:pt x="1168" y="914"/>
                  <a:pt x="1168" y="915"/>
                  <a:pt x="1170" y="914"/>
                </a:cubicBezTo>
                <a:cubicBezTo>
                  <a:pt x="1170" y="912"/>
                  <a:pt x="1171" y="911"/>
                  <a:pt x="1171" y="909"/>
                </a:cubicBezTo>
                <a:cubicBezTo>
                  <a:pt x="1169" y="909"/>
                  <a:pt x="1167" y="911"/>
                  <a:pt x="1167" y="913"/>
                </a:cubicBezTo>
                <a:close/>
                <a:moveTo>
                  <a:pt x="1158" y="911"/>
                </a:moveTo>
                <a:cubicBezTo>
                  <a:pt x="1157" y="914"/>
                  <a:pt x="1153" y="913"/>
                  <a:pt x="1151" y="913"/>
                </a:cubicBezTo>
                <a:cubicBezTo>
                  <a:pt x="1151" y="915"/>
                  <a:pt x="1148" y="916"/>
                  <a:pt x="1146" y="917"/>
                </a:cubicBezTo>
                <a:cubicBezTo>
                  <a:pt x="1145" y="922"/>
                  <a:pt x="1145" y="922"/>
                  <a:pt x="1146" y="926"/>
                </a:cubicBezTo>
                <a:cubicBezTo>
                  <a:pt x="1149" y="926"/>
                  <a:pt x="1152" y="923"/>
                  <a:pt x="1155" y="925"/>
                </a:cubicBezTo>
                <a:cubicBezTo>
                  <a:pt x="1154" y="926"/>
                  <a:pt x="1153" y="927"/>
                  <a:pt x="1153" y="928"/>
                </a:cubicBezTo>
                <a:cubicBezTo>
                  <a:pt x="1157" y="926"/>
                  <a:pt x="1161" y="925"/>
                  <a:pt x="1158" y="921"/>
                </a:cubicBezTo>
                <a:cubicBezTo>
                  <a:pt x="1161" y="921"/>
                  <a:pt x="1161" y="921"/>
                  <a:pt x="1161" y="921"/>
                </a:cubicBezTo>
                <a:cubicBezTo>
                  <a:pt x="1161" y="923"/>
                  <a:pt x="1160" y="924"/>
                  <a:pt x="1162" y="926"/>
                </a:cubicBezTo>
                <a:cubicBezTo>
                  <a:pt x="1163" y="921"/>
                  <a:pt x="1166" y="919"/>
                  <a:pt x="1165" y="914"/>
                </a:cubicBezTo>
                <a:cubicBezTo>
                  <a:pt x="1159" y="916"/>
                  <a:pt x="1160" y="911"/>
                  <a:pt x="1158" y="911"/>
                </a:cubicBezTo>
                <a:close/>
                <a:moveTo>
                  <a:pt x="1147" y="923"/>
                </a:moveTo>
                <a:cubicBezTo>
                  <a:pt x="1146" y="920"/>
                  <a:pt x="1149" y="921"/>
                  <a:pt x="1148" y="917"/>
                </a:cubicBezTo>
                <a:cubicBezTo>
                  <a:pt x="1149" y="918"/>
                  <a:pt x="1150" y="918"/>
                  <a:pt x="1151" y="918"/>
                </a:cubicBezTo>
                <a:cubicBezTo>
                  <a:pt x="1151" y="921"/>
                  <a:pt x="1150" y="923"/>
                  <a:pt x="1147" y="923"/>
                </a:cubicBezTo>
                <a:close/>
                <a:moveTo>
                  <a:pt x="88" y="926"/>
                </a:moveTo>
                <a:cubicBezTo>
                  <a:pt x="92" y="922"/>
                  <a:pt x="97" y="920"/>
                  <a:pt x="101" y="916"/>
                </a:cubicBezTo>
                <a:cubicBezTo>
                  <a:pt x="95" y="911"/>
                  <a:pt x="91" y="920"/>
                  <a:pt x="87" y="923"/>
                </a:cubicBezTo>
                <a:cubicBezTo>
                  <a:pt x="88" y="923"/>
                  <a:pt x="87" y="925"/>
                  <a:pt x="88" y="926"/>
                </a:cubicBezTo>
                <a:close/>
                <a:moveTo>
                  <a:pt x="994" y="937"/>
                </a:moveTo>
                <a:cubicBezTo>
                  <a:pt x="1001" y="937"/>
                  <a:pt x="1006" y="930"/>
                  <a:pt x="1012" y="931"/>
                </a:cubicBezTo>
                <a:cubicBezTo>
                  <a:pt x="1013" y="927"/>
                  <a:pt x="1012" y="927"/>
                  <a:pt x="1012" y="922"/>
                </a:cubicBezTo>
                <a:cubicBezTo>
                  <a:pt x="1002" y="920"/>
                  <a:pt x="1004" y="933"/>
                  <a:pt x="996" y="931"/>
                </a:cubicBezTo>
                <a:cubicBezTo>
                  <a:pt x="998" y="927"/>
                  <a:pt x="1001" y="926"/>
                  <a:pt x="1005" y="924"/>
                </a:cubicBezTo>
                <a:cubicBezTo>
                  <a:pt x="1001" y="923"/>
                  <a:pt x="997" y="922"/>
                  <a:pt x="994" y="925"/>
                </a:cubicBezTo>
                <a:cubicBezTo>
                  <a:pt x="997" y="930"/>
                  <a:pt x="993" y="931"/>
                  <a:pt x="994" y="937"/>
                </a:cubicBezTo>
                <a:close/>
                <a:moveTo>
                  <a:pt x="178" y="931"/>
                </a:moveTo>
                <a:cubicBezTo>
                  <a:pt x="175" y="931"/>
                  <a:pt x="176" y="933"/>
                  <a:pt x="174" y="935"/>
                </a:cubicBezTo>
                <a:cubicBezTo>
                  <a:pt x="178" y="935"/>
                  <a:pt x="178" y="933"/>
                  <a:pt x="178" y="931"/>
                </a:cubicBezTo>
                <a:close/>
                <a:moveTo>
                  <a:pt x="1184" y="948"/>
                </a:moveTo>
                <a:cubicBezTo>
                  <a:pt x="1186" y="945"/>
                  <a:pt x="1188" y="942"/>
                  <a:pt x="1189" y="939"/>
                </a:cubicBezTo>
                <a:cubicBezTo>
                  <a:pt x="1184" y="941"/>
                  <a:pt x="1188" y="934"/>
                  <a:pt x="1184" y="935"/>
                </a:cubicBezTo>
                <a:cubicBezTo>
                  <a:pt x="1177" y="945"/>
                  <a:pt x="1160" y="942"/>
                  <a:pt x="1160" y="956"/>
                </a:cubicBezTo>
                <a:cubicBezTo>
                  <a:pt x="1159" y="954"/>
                  <a:pt x="1158" y="957"/>
                  <a:pt x="1158" y="955"/>
                </a:cubicBezTo>
                <a:cubicBezTo>
                  <a:pt x="1158" y="954"/>
                  <a:pt x="1159" y="953"/>
                  <a:pt x="1158" y="952"/>
                </a:cubicBezTo>
                <a:cubicBezTo>
                  <a:pt x="1156" y="954"/>
                  <a:pt x="1155" y="956"/>
                  <a:pt x="1154" y="958"/>
                </a:cubicBezTo>
                <a:cubicBezTo>
                  <a:pt x="1149" y="959"/>
                  <a:pt x="1153" y="956"/>
                  <a:pt x="1149" y="955"/>
                </a:cubicBezTo>
                <a:cubicBezTo>
                  <a:pt x="1150" y="963"/>
                  <a:pt x="1143" y="964"/>
                  <a:pt x="1135" y="964"/>
                </a:cubicBezTo>
                <a:cubicBezTo>
                  <a:pt x="1132" y="973"/>
                  <a:pt x="1125" y="977"/>
                  <a:pt x="1117" y="980"/>
                </a:cubicBezTo>
                <a:cubicBezTo>
                  <a:pt x="1114" y="975"/>
                  <a:pt x="1120" y="972"/>
                  <a:pt x="1122" y="969"/>
                </a:cubicBezTo>
                <a:cubicBezTo>
                  <a:pt x="1117" y="969"/>
                  <a:pt x="1126" y="967"/>
                  <a:pt x="1122" y="965"/>
                </a:cubicBezTo>
                <a:cubicBezTo>
                  <a:pt x="1121" y="968"/>
                  <a:pt x="1119" y="965"/>
                  <a:pt x="1118" y="965"/>
                </a:cubicBezTo>
                <a:cubicBezTo>
                  <a:pt x="1116" y="966"/>
                  <a:pt x="1115" y="969"/>
                  <a:pt x="1114" y="972"/>
                </a:cubicBezTo>
                <a:cubicBezTo>
                  <a:pt x="1109" y="971"/>
                  <a:pt x="1108" y="974"/>
                  <a:pt x="1106" y="977"/>
                </a:cubicBezTo>
                <a:cubicBezTo>
                  <a:pt x="1110" y="976"/>
                  <a:pt x="1110" y="973"/>
                  <a:pt x="1114" y="974"/>
                </a:cubicBezTo>
                <a:cubicBezTo>
                  <a:pt x="1118" y="982"/>
                  <a:pt x="1110" y="982"/>
                  <a:pt x="1107" y="987"/>
                </a:cubicBezTo>
                <a:cubicBezTo>
                  <a:pt x="1115" y="986"/>
                  <a:pt x="1119" y="980"/>
                  <a:pt x="1127" y="978"/>
                </a:cubicBezTo>
                <a:cubicBezTo>
                  <a:pt x="1128" y="981"/>
                  <a:pt x="1129" y="983"/>
                  <a:pt x="1130" y="984"/>
                </a:cubicBezTo>
                <a:cubicBezTo>
                  <a:pt x="1134" y="981"/>
                  <a:pt x="1140" y="978"/>
                  <a:pt x="1143" y="973"/>
                </a:cubicBezTo>
                <a:cubicBezTo>
                  <a:pt x="1153" y="977"/>
                  <a:pt x="1151" y="960"/>
                  <a:pt x="1158" y="958"/>
                </a:cubicBezTo>
                <a:cubicBezTo>
                  <a:pt x="1161" y="958"/>
                  <a:pt x="1161" y="961"/>
                  <a:pt x="1164" y="960"/>
                </a:cubicBezTo>
                <a:cubicBezTo>
                  <a:pt x="1171" y="957"/>
                  <a:pt x="1174" y="946"/>
                  <a:pt x="1184" y="948"/>
                </a:cubicBezTo>
                <a:close/>
                <a:moveTo>
                  <a:pt x="215" y="940"/>
                </a:moveTo>
                <a:cubicBezTo>
                  <a:pt x="216" y="940"/>
                  <a:pt x="218" y="940"/>
                  <a:pt x="218" y="942"/>
                </a:cubicBezTo>
                <a:cubicBezTo>
                  <a:pt x="219" y="942"/>
                  <a:pt x="221" y="942"/>
                  <a:pt x="221" y="940"/>
                </a:cubicBezTo>
                <a:cubicBezTo>
                  <a:pt x="220" y="940"/>
                  <a:pt x="220" y="940"/>
                  <a:pt x="220" y="939"/>
                </a:cubicBezTo>
                <a:cubicBezTo>
                  <a:pt x="218" y="939"/>
                  <a:pt x="215" y="938"/>
                  <a:pt x="215" y="940"/>
                </a:cubicBezTo>
                <a:close/>
                <a:moveTo>
                  <a:pt x="1064" y="943"/>
                </a:moveTo>
                <a:cubicBezTo>
                  <a:pt x="1065" y="946"/>
                  <a:pt x="1063" y="946"/>
                  <a:pt x="1062" y="948"/>
                </a:cubicBezTo>
                <a:cubicBezTo>
                  <a:pt x="1066" y="947"/>
                  <a:pt x="1065" y="950"/>
                  <a:pt x="1068" y="950"/>
                </a:cubicBezTo>
                <a:cubicBezTo>
                  <a:pt x="1069" y="948"/>
                  <a:pt x="1073" y="948"/>
                  <a:pt x="1072" y="944"/>
                </a:cubicBezTo>
                <a:cubicBezTo>
                  <a:pt x="1070" y="943"/>
                  <a:pt x="1069" y="948"/>
                  <a:pt x="1069" y="945"/>
                </a:cubicBezTo>
                <a:cubicBezTo>
                  <a:pt x="1069" y="944"/>
                  <a:pt x="1070" y="943"/>
                  <a:pt x="1070" y="942"/>
                </a:cubicBezTo>
                <a:cubicBezTo>
                  <a:pt x="1068" y="942"/>
                  <a:pt x="1067" y="940"/>
                  <a:pt x="1064" y="939"/>
                </a:cubicBezTo>
                <a:cubicBezTo>
                  <a:pt x="1063" y="944"/>
                  <a:pt x="1057" y="942"/>
                  <a:pt x="1058" y="948"/>
                </a:cubicBezTo>
                <a:cubicBezTo>
                  <a:pt x="1063" y="949"/>
                  <a:pt x="1061" y="944"/>
                  <a:pt x="1064" y="943"/>
                </a:cubicBezTo>
                <a:close/>
                <a:moveTo>
                  <a:pt x="942" y="948"/>
                </a:moveTo>
                <a:cubicBezTo>
                  <a:pt x="942" y="944"/>
                  <a:pt x="942" y="944"/>
                  <a:pt x="942" y="944"/>
                </a:cubicBezTo>
                <a:cubicBezTo>
                  <a:pt x="939" y="943"/>
                  <a:pt x="939" y="949"/>
                  <a:pt x="942" y="948"/>
                </a:cubicBezTo>
                <a:close/>
                <a:moveTo>
                  <a:pt x="1171" y="961"/>
                </a:moveTo>
                <a:cubicBezTo>
                  <a:pt x="1171" y="966"/>
                  <a:pt x="1164" y="965"/>
                  <a:pt x="1164" y="970"/>
                </a:cubicBezTo>
                <a:cubicBezTo>
                  <a:pt x="1176" y="963"/>
                  <a:pt x="1186" y="960"/>
                  <a:pt x="1195" y="950"/>
                </a:cubicBezTo>
                <a:cubicBezTo>
                  <a:pt x="1185" y="945"/>
                  <a:pt x="1181" y="960"/>
                  <a:pt x="1171" y="961"/>
                </a:cubicBezTo>
                <a:close/>
                <a:moveTo>
                  <a:pt x="199" y="950"/>
                </a:moveTo>
                <a:cubicBezTo>
                  <a:pt x="197" y="950"/>
                  <a:pt x="194" y="950"/>
                  <a:pt x="195" y="952"/>
                </a:cubicBezTo>
                <a:cubicBezTo>
                  <a:pt x="197" y="952"/>
                  <a:pt x="199" y="952"/>
                  <a:pt x="199" y="950"/>
                </a:cubicBezTo>
                <a:close/>
                <a:moveTo>
                  <a:pt x="72" y="952"/>
                </a:moveTo>
                <a:cubicBezTo>
                  <a:pt x="70" y="949"/>
                  <a:pt x="65" y="951"/>
                  <a:pt x="64" y="954"/>
                </a:cubicBezTo>
                <a:cubicBezTo>
                  <a:pt x="67" y="954"/>
                  <a:pt x="71" y="955"/>
                  <a:pt x="72" y="952"/>
                </a:cubicBezTo>
                <a:close/>
                <a:moveTo>
                  <a:pt x="1136" y="954"/>
                </a:moveTo>
                <a:cubicBezTo>
                  <a:pt x="1139" y="955"/>
                  <a:pt x="1141" y="954"/>
                  <a:pt x="1140" y="951"/>
                </a:cubicBezTo>
                <a:cubicBezTo>
                  <a:pt x="1137" y="951"/>
                  <a:pt x="1137" y="951"/>
                  <a:pt x="1137" y="951"/>
                </a:cubicBezTo>
                <a:cubicBezTo>
                  <a:pt x="1138" y="952"/>
                  <a:pt x="1136" y="953"/>
                  <a:pt x="1136" y="954"/>
                </a:cubicBezTo>
                <a:close/>
                <a:moveTo>
                  <a:pt x="90" y="958"/>
                </a:moveTo>
                <a:cubicBezTo>
                  <a:pt x="89" y="960"/>
                  <a:pt x="87" y="960"/>
                  <a:pt x="87" y="962"/>
                </a:cubicBezTo>
                <a:cubicBezTo>
                  <a:pt x="91" y="962"/>
                  <a:pt x="91" y="962"/>
                  <a:pt x="91" y="962"/>
                </a:cubicBezTo>
                <a:cubicBezTo>
                  <a:pt x="91" y="960"/>
                  <a:pt x="91" y="958"/>
                  <a:pt x="90" y="958"/>
                </a:cubicBezTo>
                <a:close/>
                <a:moveTo>
                  <a:pt x="130" y="964"/>
                </a:moveTo>
                <a:cubicBezTo>
                  <a:pt x="134" y="965"/>
                  <a:pt x="135" y="959"/>
                  <a:pt x="133" y="958"/>
                </a:cubicBezTo>
                <a:cubicBezTo>
                  <a:pt x="132" y="959"/>
                  <a:pt x="128" y="961"/>
                  <a:pt x="130" y="964"/>
                </a:cubicBezTo>
                <a:close/>
                <a:moveTo>
                  <a:pt x="236" y="965"/>
                </a:moveTo>
                <a:cubicBezTo>
                  <a:pt x="236" y="967"/>
                  <a:pt x="236" y="968"/>
                  <a:pt x="237" y="969"/>
                </a:cubicBezTo>
                <a:cubicBezTo>
                  <a:pt x="243" y="967"/>
                  <a:pt x="247" y="971"/>
                  <a:pt x="248" y="975"/>
                </a:cubicBezTo>
                <a:cubicBezTo>
                  <a:pt x="248" y="967"/>
                  <a:pt x="247" y="967"/>
                  <a:pt x="247" y="960"/>
                </a:cubicBezTo>
                <a:cubicBezTo>
                  <a:pt x="242" y="960"/>
                  <a:pt x="240" y="963"/>
                  <a:pt x="236" y="965"/>
                </a:cubicBezTo>
                <a:close/>
                <a:moveTo>
                  <a:pt x="171" y="965"/>
                </a:moveTo>
                <a:cubicBezTo>
                  <a:pt x="167" y="965"/>
                  <a:pt x="167" y="968"/>
                  <a:pt x="164" y="969"/>
                </a:cubicBezTo>
                <a:cubicBezTo>
                  <a:pt x="168" y="969"/>
                  <a:pt x="170" y="968"/>
                  <a:pt x="171" y="965"/>
                </a:cubicBezTo>
                <a:close/>
                <a:moveTo>
                  <a:pt x="1060" y="970"/>
                </a:moveTo>
                <a:cubicBezTo>
                  <a:pt x="1064" y="970"/>
                  <a:pt x="1066" y="969"/>
                  <a:pt x="1067" y="966"/>
                </a:cubicBezTo>
                <a:cubicBezTo>
                  <a:pt x="1064" y="967"/>
                  <a:pt x="1061" y="967"/>
                  <a:pt x="1060" y="970"/>
                </a:cubicBezTo>
                <a:close/>
                <a:moveTo>
                  <a:pt x="187" y="977"/>
                </a:moveTo>
                <a:cubicBezTo>
                  <a:pt x="187" y="978"/>
                  <a:pt x="188" y="981"/>
                  <a:pt x="186" y="981"/>
                </a:cubicBezTo>
                <a:cubicBezTo>
                  <a:pt x="182" y="981"/>
                  <a:pt x="178" y="982"/>
                  <a:pt x="176" y="985"/>
                </a:cubicBezTo>
                <a:cubicBezTo>
                  <a:pt x="173" y="986"/>
                  <a:pt x="175" y="982"/>
                  <a:pt x="172" y="983"/>
                </a:cubicBezTo>
                <a:cubicBezTo>
                  <a:pt x="166" y="985"/>
                  <a:pt x="164" y="989"/>
                  <a:pt x="161" y="992"/>
                </a:cubicBezTo>
                <a:cubicBezTo>
                  <a:pt x="156" y="997"/>
                  <a:pt x="149" y="999"/>
                  <a:pt x="145" y="1001"/>
                </a:cubicBezTo>
                <a:cubicBezTo>
                  <a:pt x="159" y="1005"/>
                  <a:pt x="173" y="992"/>
                  <a:pt x="179" y="985"/>
                </a:cubicBezTo>
                <a:cubicBezTo>
                  <a:pt x="191" y="984"/>
                  <a:pt x="196" y="977"/>
                  <a:pt x="204" y="972"/>
                </a:cubicBezTo>
                <a:cubicBezTo>
                  <a:pt x="196" y="971"/>
                  <a:pt x="193" y="975"/>
                  <a:pt x="187" y="977"/>
                </a:cubicBezTo>
                <a:close/>
                <a:moveTo>
                  <a:pt x="1174" y="972"/>
                </a:moveTo>
                <a:cubicBezTo>
                  <a:pt x="1175" y="975"/>
                  <a:pt x="1171" y="974"/>
                  <a:pt x="1172" y="977"/>
                </a:cubicBezTo>
                <a:cubicBezTo>
                  <a:pt x="1175" y="977"/>
                  <a:pt x="1177" y="973"/>
                  <a:pt x="1174" y="972"/>
                </a:cubicBezTo>
                <a:close/>
                <a:moveTo>
                  <a:pt x="1190" y="976"/>
                </a:moveTo>
                <a:cubicBezTo>
                  <a:pt x="1185" y="977"/>
                  <a:pt x="1178" y="975"/>
                  <a:pt x="1177" y="980"/>
                </a:cubicBezTo>
                <a:cubicBezTo>
                  <a:pt x="1183" y="977"/>
                  <a:pt x="1187" y="984"/>
                  <a:pt x="1190" y="980"/>
                </a:cubicBezTo>
                <a:cubicBezTo>
                  <a:pt x="1185" y="980"/>
                  <a:pt x="1188" y="977"/>
                  <a:pt x="1190" y="976"/>
                </a:cubicBezTo>
                <a:close/>
                <a:moveTo>
                  <a:pt x="989" y="985"/>
                </a:moveTo>
                <a:cubicBezTo>
                  <a:pt x="991" y="985"/>
                  <a:pt x="991" y="986"/>
                  <a:pt x="991" y="988"/>
                </a:cubicBezTo>
                <a:cubicBezTo>
                  <a:pt x="995" y="986"/>
                  <a:pt x="997" y="983"/>
                  <a:pt x="999" y="979"/>
                </a:cubicBezTo>
                <a:cubicBezTo>
                  <a:pt x="994" y="980"/>
                  <a:pt x="991" y="982"/>
                  <a:pt x="989" y="985"/>
                </a:cubicBezTo>
                <a:close/>
                <a:moveTo>
                  <a:pt x="207" y="982"/>
                </a:moveTo>
                <a:cubicBezTo>
                  <a:pt x="210" y="985"/>
                  <a:pt x="216" y="983"/>
                  <a:pt x="219" y="982"/>
                </a:cubicBezTo>
                <a:cubicBezTo>
                  <a:pt x="217" y="981"/>
                  <a:pt x="211" y="979"/>
                  <a:pt x="207" y="982"/>
                </a:cubicBezTo>
                <a:close/>
                <a:moveTo>
                  <a:pt x="4" y="982"/>
                </a:moveTo>
                <a:cubicBezTo>
                  <a:pt x="2" y="983"/>
                  <a:pt x="1" y="985"/>
                  <a:pt x="0" y="988"/>
                </a:cubicBezTo>
                <a:cubicBezTo>
                  <a:pt x="4" y="987"/>
                  <a:pt x="6" y="990"/>
                  <a:pt x="9" y="991"/>
                </a:cubicBezTo>
                <a:cubicBezTo>
                  <a:pt x="9" y="987"/>
                  <a:pt x="15" y="989"/>
                  <a:pt x="14" y="985"/>
                </a:cubicBezTo>
                <a:cubicBezTo>
                  <a:pt x="9" y="987"/>
                  <a:pt x="8" y="984"/>
                  <a:pt x="4" y="982"/>
                </a:cubicBezTo>
                <a:close/>
                <a:moveTo>
                  <a:pt x="1088" y="991"/>
                </a:moveTo>
                <a:cubicBezTo>
                  <a:pt x="1090" y="987"/>
                  <a:pt x="1095" y="986"/>
                  <a:pt x="1099" y="986"/>
                </a:cubicBezTo>
                <a:cubicBezTo>
                  <a:pt x="1098" y="977"/>
                  <a:pt x="1086" y="988"/>
                  <a:pt x="1088" y="991"/>
                </a:cubicBezTo>
                <a:close/>
                <a:moveTo>
                  <a:pt x="1136" y="986"/>
                </a:moveTo>
                <a:cubicBezTo>
                  <a:pt x="1138" y="986"/>
                  <a:pt x="1138" y="987"/>
                  <a:pt x="1139" y="988"/>
                </a:cubicBezTo>
                <a:cubicBezTo>
                  <a:pt x="1138" y="985"/>
                  <a:pt x="1142" y="987"/>
                  <a:pt x="1141" y="984"/>
                </a:cubicBezTo>
                <a:cubicBezTo>
                  <a:pt x="1139" y="984"/>
                  <a:pt x="1137" y="985"/>
                  <a:pt x="1136" y="986"/>
                </a:cubicBezTo>
                <a:close/>
                <a:moveTo>
                  <a:pt x="1151" y="990"/>
                </a:moveTo>
                <a:cubicBezTo>
                  <a:pt x="1152" y="990"/>
                  <a:pt x="1153" y="991"/>
                  <a:pt x="1154" y="991"/>
                </a:cubicBezTo>
                <a:cubicBezTo>
                  <a:pt x="1153" y="998"/>
                  <a:pt x="1147" y="992"/>
                  <a:pt x="1146" y="995"/>
                </a:cubicBezTo>
                <a:cubicBezTo>
                  <a:pt x="1150" y="996"/>
                  <a:pt x="1151" y="999"/>
                  <a:pt x="1154" y="1000"/>
                </a:cubicBezTo>
                <a:cubicBezTo>
                  <a:pt x="1152" y="997"/>
                  <a:pt x="1153" y="993"/>
                  <a:pt x="1157" y="992"/>
                </a:cubicBezTo>
                <a:cubicBezTo>
                  <a:pt x="1156" y="991"/>
                  <a:pt x="1156" y="989"/>
                  <a:pt x="1155" y="988"/>
                </a:cubicBezTo>
                <a:cubicBezTo>
                  <a:pt x="1155" y="990"/>
                  <a:pt x="1150" y="987"/>
                  <a:pt x="1151" y="990"/>
                </a:cubicBezTo>
                <a:close/>
                <a:moveTo>
                  <a:pt x="845" y="991"/>
                </a:moveTo>
                <a:cubicBezTo>
                  <a:pt x="842" y="993"/>
                  <a:pt x="834" y="994"/>
                  <a:pt x="836" y="998"/>
                </a:cubicBezTo>
                <a:cubicBezTo>
                  <a:pt x="839" y="996"/>
                  <a:pt x="843" y="995"/>
                  <a:pt x="845" y="991"/>
                </a:cubicBezTo>
                <a:close/>
                <a:moveTo>
                  <a:pt x="996" y="992"/>
                </a:moveTo>
                <a:cubicBezTo>
                  <a:pt x="994" y="993"/>
                  <a:pt x="992" y="994"/>
                  <a:pt x="991" y="995"/>
                </a:cubicBezTo>
                <a:cubicBezTo>
                  <a:pt x="994" y="995"/>
                  <a:pt x="996" y="995"/>
                  <a:pt x="996" y="992"/>
                </a:cubicBezTo>
                <a:close/>
                <a:moveTo>
                  <a:pt x="1031" y="997"/>
                </a:moveTo>
                <a:cubicBezTo>
                  <a:pt x="1031" y="995"/>
                  <a:pt x="1034" y="996"/>
                  <a:pt x="1035" y="994"/>
                </a:cubicBezTo>
                <a:cubicBezTo>
                  <a:pt x="1033" y="992"/>
                  <a:pt x="1028" y="996"/>
                  <a:pt x="1031" y="997"/>
                </a:cubicBezTo>
                <a:close/>
                <a:moveTo>
                  <a:pt x="856" y="1002"/>
                </a:moveTo>
                <a:cubicBezTo>
                  <a:pt x="861" y="1004"/>
                  <a:pt x="865" y="997"/>
                  <a:pt x="869" y="995"/>
                </a:cubicBezTo>
                <a:cubicBezTo>
                  <a:pt x="865" y="998"/>
                  <a:pt x="858" y="994"/>
                  <a:pt x="854" y="1000"/>
                </a:cubicBezTo>
                <a:cubicBezTo>
                  <a:pt x="856" y="1001"/>
                  <a:pt x="858" y="997"/>
                  <a:pt x="859" y="999"/>
                </a:cubicBezTo>
                <a:cubicBezTo>
                  <a:pt x="858" y="999"/>
                  <a:pt x="857" y="1000"/>
                  <a:pt x="856" y="1002"/>
                </a:cubicBezTo>
                <a:close/>
                <a:moveTo>
                  <a:pt x="882" y="994"/>
                </a:moveTo>
                <a:cubicBezTo>
                  <a:pt x="880" y="996"/>
                  <a:pt x="873" y="997"/>
                  <a:pt x="876" y="1001"/>
                </a:cubicBezTo>
                <a:cubicBezTo>
                  <a:pt x="880" y="1001"/>
                  <a:pt x="884" y="997"/>
                  <a:pt x="882" y="994"/>
                </a:cubicBezTo>
                <a:close/>
                <a:moveTo>
                  <a:pt x="327" y="1005"/>
                </a:moveTo>
                <a:cubicBezTo>
                  <a:pt x="328" y="1004"/>
                  <a:pt x="332" y="1005"/>
                  <a:pt x="331" y="1002"/>
                </a:cubicBezTo>
                <a:cubicBezTo>
                  <a:pt x="329" y="1002"/>
                  <a:pt x="325" y="1004"/>
                  <a:pt x="327" y="1005"/>
                </a:cubicBezTo>
                <a:close/>
                <a:moveTo>
                  <a:pt x="126" y="1017"/>
                </a:moveTo>
                <a:cubicBezTo>
                  <a:pt x="133" y="1015"/>
                  <a:pt x="141" y="1013"/>
                  <a:pt x="143" y="1006"/>
                </a:cubicBezTo>
                <a:cubicBezTo>
                  <a:pt x="136" y="1000"/>
                  <a:pt x="127" y="1008"/>
                  <a:pt x="126" y="1017"/>
                </a:cubicBezTo>
                <a:close/>
                <a:moveTo>
                  <a:pt x="825" y="1024"/>
                </a:moveTo>
                <a:cubicBezTo>
                  <a:pt x="837" y="1021"/>
                  <a:pt x="845" y="1013"/>
                  <a:pt x="852" y="1005"/>
                </a:cubicBezTo>
                <a:cubicBezTo>
                  <a:pt x="840" y="1006"/>
                  <a:pt x="834" y="1017"/>
                  <a:pt x="825" y="1018"/>
                </a:cubicBezTo>
                <a:cubicBezTo>
                  <a:pt x="827" y="1021"/>
                  <a:pt x="822" y="1022"/>
                  <a:pt x="825" y="1024"/>
                </a:cubicBezTo>
                <a:close/>
                <a:moveTo>
                  <a:pt x="834" y="1010"/>
                </a:moveTo>
                <a:cubicBezTo>
                  <a:pt x="836" y="1007"/>
                  <a:pt x="840" y="1009"/>
                  <a:pt x="840" y="1006"/>
                </a:cubicBezTo>
                <a:cubicBezTo>
                  <a:pt x="838" y="1004"/>
                  <a:pt x="830" y="1007"/>
                  <a:pt x="834" y="1010"/>
                </a:cubicBezTo>
                <a:close/>
                <a:moveTo>
                  <a:pt x="828" y="1006"/>
                </a:moveTo>
                <a:cubicBezTo>
                  <a:pt x="828" y="1009"/>
                  <a:pt x="824" y="1008"/>
                  <a:pt x="824" y="1011"/>
                </a:cubicBezTo>
                <a:cubicBezTo>
                  <a:pt x="827" y="1012"/>
                  <a:pt x="830" y="1012"/>
                  <a:pt x="832" y="1011"/>
                </a:cubicBezTo>
                <a:cubicBezTo>
                  <a:pt x="831" y="1009"/>
                  <a:pt x="830" y="1007"/>
                  <a:pt x="828" y="1006"/>
                </a:cubicBezTo>
                <a:close/>
                <a:moveTo>
                  <a:pt x="985" y="1009"/>
                </a:moveTo>
                <a:cubicBezTo>
                  <a:pt x="977" y="1010"/>
                  <a:pt x="972" y="1015"/>
                  <a:pt x="967" y="1019"/>
                </a:cubicBezTo>
                <a:cubicBezTo>
                  <a:pt x="976" y="1019"/>
                  <a:pt x="982" y="1015"/>
                  <a:pt x="985" y="1009"/>
                </a:cubicBezTo>
                <a:close/>
                <a:moveTo>
                  <a:pt x="1131" y="1012"/>
                </a:moveTo>
                <a:cubicBezTo>
                  <a:pt x="1133" y="1012"/>
                  <a:pt x="1135" y="1011"/>
                  <a:pt x="1136" y="1009"/>
                </a:cubicBezTo>
                <a:cubicBezTo>
                  <a:pt x="1133" y="1009"/>
                  <a:pt x="1131" y="1009"/>
                  <a:pt x="1131" y="1012"/>
                </a:cubicBezTo>
                <a:close/>
                <a:moveTo>
                  <a:pt x="816" y="1013"/>
                </a:moveTo>
                <a:cubicBezTo>
                  <a:pt x="813" y="1013"/>
                  <a:pt x="810" y="1014"/>
                  <a:pt x="808" y="1016"/>
                </a:cubicBezTo>
                <a:cubicBezTo>
                  <a:pt x="811" y="1015"/>
                  <a:pt x="815" y="1015"/>
                  <a:pt x="816" y="1013"/>
                </a:cubicBezTo>
                <a:close/>
                <a:moveTo>
                  <a:pt x="937" y="1026"/>
                </a:moveTo>
                <a:cubicBezTo>
                  <a:pt x="942" y="1026"/>
                  <a:pt x="945" y="1024"/>
                  <a:pt x="948" y="1021"/>
                </a:cubicBezTo>
                <a:cubicBezTo>
                  <a:pt x="947" y="1020"/>
                  <a:pt x="947" y="1017"/>
                  <a:pt x="946" y="1017"/>
                </a:cubicBezTo>
                <a:cubicBezTo>
                  <a:pt x="945" y="1018"/>
                  <a:pt x="942" y="1019"/>
                  <a:pt x="943" y="1016"/>
                </a:cubicBezTo>
                <a:cubicBezTo>
                  <a:pt x="938" y="1018"/>
                  <a:pt x="940" y="1022"/>
                  <a:pt x="937" y="1026"/>
                </a:cubicBezTo>
                <a:close/>
                <a:moveTo>
                  <a:pt x="239" y="1024"/>
                </a:moveTo>
                <a:cubicBezTo>
                  <a:pt x="239" y="1023"/>
                  <a:pt x="244" y="1021"/>
                  <a:pt x="241" y="1019"/>
                </a:cubicBezTo>
                <a:cubicBezTo>
                  <a:pt x="241" y="1021"/>
                  <a:pt x="235" y="1022"/>
                  <a:pt x="239" y="1024"/>
                </a:cubicBezTo>
                <a:close/>
                <a:moveTo>
                  <a:pt x="976" y="1035"/>
                </a:moveTo>
                <a:cubicBezTo>
                  <a:pt x="977" y="1036"/>
                  <a:pt x="983" y="1034"/>
                  <a:pt x="983" y="1030"/>
                </a:cubicBezTo>
                <a:cubicBezTo>
                  <a:pt x="976" y="1034"/>
                  <a:pt x="962" y="1038"/>
                  <a:pt x="956" y="1044"/>
                </a:cubicBezTo>
                <a:cubicBezTo>
                  <a:pt x="965" y="1044"/>
                  <a:pt x="970" y="1039"/>
                  <a:pt x="976" y="1035"/>
                </a:cubicBezTo>
                <a:close/>
                <a:moveTo>
                  <a:pt x="978" y="1043"/>
                </a:moveTo>
                <a:cubicBezTo>
                  <a:pt x="975" y="1043"/>
                  <a:pt x="973" y="1045"/>
                  <a:pt x="972" y="1046"/>
                </a:cubicBezTo>
                <a:cubicBezTo>
                  <a:pt x="974" y="1046"/>
                  <a:pt x="978" y="1046"/>
                  <a:pt x="978" y="1043"/>
                </a:cubicBezTo>
                <a:close/>
                <a:moveTo>
                  <a:pt x="245" y="1049"/>
                </a:moveTo>
                <a:cubicBezTo>
                  <a:pt x="243" y="1053"/>
                  <a:pt x="242" y="1059"/>
                  <a:pt x="240" y="1062"/>
                </a:cubicBezTo>
                <a:cubicBezTo>
                  <a:pt x="248" y="1060"/>
                  <a:pt x="255" y="1056"/>
                  <a:pt x="258" y="1048"/>
                </a:cubicBezTo>
                <a:cubicBezTo>
                  <a:pt x="254" y="1051"/>
                  <a:pt x="250" y="1050"/>
                  <a:pt x="245" y="1049"/>
                </a:cubicBezTo>
                <a:close/>
                <a:moveTo>
                  <a:pt x="921" y="1054"/>
                </a:moveTo>
                <a:cubicBezTo>
                  <a:pt x="923" y="1053"/>
                  <a:pt x="932" y="1052"/>
                  <a:pt x="933" y="1048"/>
                </a:cubicBezTo>
                <a:cubicBezTo>
                  <a:pt x="930" y="1050"/>
                  <a:pt x="923" y="1050"/>
                  <a:pt x="921" y="1054"/>
                </a:cubicBezTo>
                <a:close/>
                <a:moveTo>
                  <a:pt x="926" y="1062"/>
                </a:moveTo>
                <a:cubicBezTo>
                  <a:pt x="928" y="1057"/>
                  <a:pt x="934" y="1057"/>
                  <a:pt x="938" y="1054"/>
                </a:cubicBezTo>
                <a:cubicBezTo>
                  <a:pt x="931" y="1054"/>
                  <a:pt x="925" y="1057"/>
                  <a:pt x="921" y="1060"/>
                </a:cubicBezTo>
                <a:cubicBezTo>
                  <a:pt x="922" y="1061"/>
                  <a:pt x="925" y="1061"/>
                  <a:pt x="926" y="1062"/>
                </a:cubicBezTo>
                <a:close/>
                <a:moveTo>
                  <a:pt x="768" y="1057"/>
                </a:moveTo>
                <a:cubicBezTo>
                  <a:pt x="762" y="1054"/>
                  <a:pt x="760" y="1062"/>
                  <a:pt x="755" y="1060"/>
                </a:cubicBezTo>
                <a:cubicBezTo>
                  <a:pt x="755" y="1063"/>
                  <a:pt x="757" y="1063"/>
                  <a:pt x="758" y="1064"/>
                </a:cubicBezTo>
                <a:cubicBezTo>
                  <a:pt x="761" y="1060"/>
                  <a:pt x="766" y="1061"/>
                  <a:pt x="768" y="1057"/>
                </a:cubicBezTo>
                <a:close/>
                <a:moveTo>
                  <a:pt x="718" y="1059"/>
                </a:moveTo>
                <a:cubicBezTo>
                  <a:pt x="715" y="1059"/>
                  <a:pt x="713" y="1060"/>
                  <a:pt x="712" y="1062"/>
                </a:cubicBezTo>
                <a:cubicBezTo>
                  <a:pt x="713" y="1062"/>
                  <a:pt x="713" y="1063"/>
                  <a:pt x="712" y="1064"/>
                </a:cubicBezTo>
                <a:cubicBezTo>
                  <a:pt x="715" y="1063"/>
                  <a:pt x="718" y="1062"/>
                  <a:pt x="718" y="1059"/>
                </a:cubicBezTo>
                <a:close/>
                <a:moveTo>
                  <a:pt x="906" y="1070"/>
                </a:moveTo>
                <a:cubicBezTo>
                  <a:pt x="911" y="1069"/>
                  <a:pt x="915" y="1067"/>
                  <a:pt x="919" y="1064"/>
                </a:cubicBezTo>
                <a:cubicBezTo>
                  <a:pt x="919" y="1064"/>
                  <a:pt x="918" y="1063"/>
                  <a:pt x="918" y="1062"/>
                </a:cubicBezTo>
                <a:cubicBezTo>
                  <a:pt x="914" y="1065"/>
                  <a:pt x="906" y="1064"/>
                  <a:pt x="906" y="1070"/>
                </a:cubicBezTo>
                <a:close/>
                <a:moveTo>
                  <a:pt x="524" y="1069"/>
                </a:moveTo>
                <a:cubicBezTo>
                  <a:pt x="524" y="1066"/>
                  <a:pt x="526" y="1066"/>
                  <a:pt x="526" y="1063"/>
                </a:cubicBezTo>
                <a:cubicBezTo>
                  <a:pt x="523" y="1062"/>
                  <a:pt x="523" y="1065"/>
                  <a:pt x="522" y="1063"/>
                </a:cubicBezTo>
                <a:cubicBezTo>
                  <a:pt x="522" y="1069"/>
                  <a:pt x="515" y="1064"/>
                  <a:pt x="515" y="1068"/>
                </a:cubicBezTo>
                <a:cubicBezTo>
                  <a:pt x="516" y="1070"/>
                  <a:pt x="521" y="1068"/>
                  <a:pt x="524" y="1069"/>
                </a:cubicBezTo>
                <a:close/>
                <a:moveTo>
                  <a:pt x="678" y="1074"/>
                </a:moveTo>
                <a:cubicBezTo>
                  <a:pt x="691" y="1077"/>
                  <a:pt x="702" y="1069"/>
                  <a:pt x="710" y="1063"/>
                </a:cubicBezTo>
                <a:cubicBezTo>
                  <a:pt x="699" y="1065"/>
                  <a:pt x="688" y="1067"/>
                  <a:pt x="682" y="1073"/>
                </a:cubicBezTo>
                <a:cubicBezTo>
                  <a:pt x="682" y="1072"/>
                  <a:pt x="682" y="1071"/>
                  <a:pt x="681" y="1070"/>
                </a:cubicBezTo>
                <a:cubicBezTo>
                  <a:pt x="682" y="1074"/>
                  <a:pt x="677" y="1071"/>
                  <a:pt x="678" y="1074"/>
                </a:cubicBezTo>
                <a:close/>
                <a:moveTo>
                  <a:pt x="747" y="1066"/>
                </a:moveTo>
                <a:cubicBezTo>
                  <a:pt x="736" y="1067"/>
                  <a:pt x="724" y="1073"/>
                  <a:pt x="716" y="1078"/>
                </a:cubicBezTo>
                <a:cubicBezTo>
                  <a:pt x="727" y="1080"/>
                  <a:pt x="733" y="1070"/>
                  <a:pt x="744" y="1070"/>
                </a:cubicBezTo>
                <a:cubicBezTo>
                  <a:pt x="743" y="1067"/>
                  <a:pt x="746" y="1067"/>
                  <a:pt x="747" y="1066"/>
                </a:cubicBezTo>
                <a:close/>
                <a:moveTo>
                  <a:pt x="1029" y="1088"/>
                </a:moveTo>
                <a:cubicBezTo>
                  <a:pt x="1035" y="1088"/>
                  <a:pt x="1051" y="1081"/>
                  <a:pt x="1048" y="1075"/>
                </a:cubicBezTo>
                <a:cubicBezTo>
                  <a:pt x="1043" y="1080"/>
                  <a:pt x="1034" y="1083"/>
                  <a:pt x="1029" y="1088"/>
                </a:cubicBezTo>
                <a:close/>
                <a:moveTo>
                  <a:pt x="402" y="1084"/>
                </a:moveTo>
                <a:cubicBezTo>
                  <a:pt x="402" y="1086"/>
                  <a:pt x="399" y="1085"/>
                  <a:pt x="399" y="1086"/>
                </a:cubicBezTo>
                <a:cubicBezTo>
                  <a:pt x="402" y="1085"/>
                  <a:pt x="399" y="1089"/>
                  <a:pt x="402" y="1089"/>
                </a:cubicBezTo>
                <a:cubicBezTo>
                  <a:pt x="403" y="1088"/>
                  <a:pt x="405" y="1085"/>
                  <a:pt x="402" y="1084"/>
                </a:cubicBezTo>
                <a:close/>
                <a:moveTo>
                  <a:pt x="710" y="1088"/>
                </a:moveTo>
                <a:cubicBezTo>
                  <a:pt x="708" y="1090"/>
                  <a:pt x="702" y="1089"/>
                  <a:pt x="702" y="1093"/>
                </a:cubicBezTo>
                <a:cubicBezTo>
                  <a:pt x="704" y="1094"/>
                  <a:pt x="707" y="1094"/>
                  <a:pt x="711" y="1094"/>
                </a:cubicBezTo>
                <a:cubicBezTo>
                  <a:pt x="712" y="1092"/>
                  <a:pt x="713" y="1089"/>
                  <a:pt x="710" y="1088"/>
                </a:cubicBezTo>
                <a:close/>
                <a:moveTo>
                  <a:pt x="710" y="1097"/>
                </a:moveTo>
                <a:cubicBezTo>
                  <a:pt x="712" y="1098"/>
                  <a:pt x="715" y="1096"/>
                  <a:pt x="714" y="1099"/>
                </a:cubicBezTo>
                <a:cubicBezTo>
                  <a:pt x="709" y="1100"/>
                  <a:pt x="709" y="1101"/>
                  <a:pt x="709" y="1105"/>
                </a:cubicBezTo>
                <a:cubicBezTo>
                  <a:pt x="711" y="1105"/>
                  <a:pt x="713" y="1105"/>
                  <a:pt x="714" y="1107"/>
                </a:cubicBezTo>
                <a:cubicBezTo>
                  <a:pt x="711" y="1108"/>
                  <a:pt x="710" y="1107"/>
                  <a:pt x="710" y="1109"/>
                </a:cubicBezTo>
                <a:cubicBezTo>
                  <a:pt x="715" y="1109"/>
                  <a:pt x="718" y="1106"/>
                  <a:pt x="721" y="1104"/>
                </a:cubicBezTo>
                <a:cubicBezTo>
                  <a:pt x="718" y="1103"/>
                  <a:pt x="716" y="1107"/>
                  <a:pt x="714" y="1104"/>
                </a:cubicBezTo>
                <a:cubicBezTo>
                  <a:pt x="717" y="1103"/>
                  <a:pt x="722" y="1099"/>
                  <a:pt x="725" y="1101"/>
                </a:cubicBezTo>
                <a:cubicBezTo>
                  <a:pt x="725" y="1103"/>
                  <a:pt x="722" y="1102"/>
                  <a:pt x="722" y="1104"/>
                </a:cubicBezTo>
                <a:cubicBezTo>
                  <a:pt x="725" y="1106"/>
                  <a:pt x="729" y="1104"/>
                  <a:pt x="731" y="1102"/>
                </a:cubicBezTo>
                <a:cubicBezTo>
                  <a:pt x="728" y="1102"/>
                  <a:pt x="726" y="1099"/>
                  <a:pt x="728" y="1097"/>
                </a:cubicBezTo>
                <a:cubicBezTo>
                  <a:pt x="726" y="1097"/>
                  <a:pt x="724" y="1098"/>
                  <a:pt x="724" y="1096"/>
                </a:cubicBezTo>
                <a:cubicBezTo>
                  <a:pt x="724" y="1094"/>
                  <a:pt x="727" y="1095"/>
                  <a:pt x="727" y="1094"/>
                </a:cubicBezTo>
                <a:cubicBezTo>
                  <a:pt x="725" y="1092"/>
                  <a:pt x="723" y="1090"/>
                  <a:pt x="721" y="1089"/>
                </a:cubicBezTo>
                <a:cubicBezTo>
                  <a:pt x="720" y="1095"/>
                  <a:pt x="712" y="1092"/>
                  <a:pt x="710" y="1097"/>
                </a:cubicBezTo>
                <a:close/>
                <a:moveTo>
                  <a:pt x="939" y="1102"/>
                </a:moveTo>
                <a:cubicBezTo>
                  <a:pt x="932" y="1106"/>
                  <a:pt x="924" y="1109"/>
                  <a:pt x="917" y="1113"/>
                </a:cubicBezTo>
                <a:cubicBezTo>
                  <a:pt x="928" y="1113"/>
                  <a:pt x="933" y="1105"/>
                  <a:pt x="940" y="1105"/>
                </a:cubicBezTo>
                <a:cubicBezTo>
                  <a:pt x="940" y="1104"/>
                  <a:pt x="941" y="1102"/>
                  <a:pt x="939" y="1102"/>
                </a:cubicBezTo>
                <a:close/>
                <a:moveTo>
                  <a:pt x="625" y="1108"/>
                </a:moveTo>
                <a:cubicBezTo>
                  <a:pt x="629" y="1107"/>
                  <a:pt x="634" y="1107"/>
                  <a:pt x="635" y="1104"/>
                </a:cubicBezTo>
                <a:cubicBezTo>
                  <a:pt x="631" y="1105"/>
                  <a:pt x="628" y="1105"/>
                  <a:pt x="625" y="1108"/>
                </a:cubicBezTo>
                <a:close/>
                <a:moveTo>
                  <a:pt x="682" y="1117"/>
                </a:moveTo>
                <a:cubicBezTo>
                  <a:pt x="685" y="1117"/>
                  <a:pt x="695" y="1117"/>
                  <a:pt x="697" y="1113"/>
                </a:cubicBezTo>
                <a:cubicBezTo>
                  <a:pt x="693" y="1112"/>
                  <a:pt x="692" y="1113"/>
                  <a:pt x="688" y="1113"/>
                </a:cubicBezTo>
                <a:cubicBezTo>
                  <a:pt x="684" y="1110"/>
                  <a:pt x="689" y="1110"/>
                  <a:pt x="689" y="1108"/>
                </a:cubicBezTo>
                <a:cubicBezTo>
                  <a:pt x="682" y="1108"/>
                  <a:pt x="687" y="1111"/>
                  <a:pt x="682" y="1113"/>
                </a:cubicBezTo>
                <a:cubicBezTo>
                  <a:pt x="686" y="1115"/>
                  <a:pt x="683" y="1115"/>
                  <a:pt x="682" y="1117"/>
                </a:cubicBezTo>
                <a:close/>
                <a:moveTo>
                  <a:pt x="561" y="1110"/>
                </a:moveTo>
                <a:cubicBezTo>
                  <a:pt x="558" y="1112"/>
                  <a:pt x="550" y="1108"/>
                  <a:pt x="547" y="1112"/>
                </a:cubicBezTo>
                <a:cubicBezTo>
                  <a:pt x="551" y="1114"/>
                  <a:pt x="560" y="1114"/>
                  <a:pt x="561" y="1110"/>
                </a:cubicBezTo>
                <a:close/>
                <a:moveTo>
                  <a:pt x="870" y="1113"/>
                </a:moveTo>
                <a:cubicBezTo>
                  <a:pt x="867" y="1113"/>
                  <a:pt x="866" y="1115"/>
                  <a:pt x="863" y="1115"/>
                </a:cubicBezTo>
                <a:cubicBezTo>
                  <a:pt x="865" y="1119"/>
                  <a:pt x="863" y="1120"/>
                  <a:pt x="862" y="1122"/>
                </a:cubicBezTo>
                <a:cubicBezTo>
                  <a:pt x="871" y="1122"/>
                  <a:pt x="869" y="1120"/>
                  <a:pt x="870" y="1113"/>
                </a:cubicBezTo>
                <a:close/>
                <a:moveTo>
                  <a:pt x="809" y="1121"/>
                </a:moveTo>
                <a:cubicBezTo>
                  <a:pt x="806" y="1121"/>
                  <a:pt x="802" y="1120"/>
                  <a:pt x="801" y="1123"/>
                </a:cubicBezTo>
                <a:cubicBezTo>
                  <a:pt x="804" y="1123"/>
                  <a:pt x="807" y="1122"/>
                  <a:pt x="809" y="1121"/>
                </a:cubicBezTo>
                <a:close/>
                <a:moveTo>
                  <a:pt x="742" y="1145"/>
                </a:moveTo>
                <a:cubicBezTo>
                  <a:pt x="746" y="1144"/>
                  <a:pt x="748" y="1141"/>
                  <a:pt x="749" y="1137"/>
                </a:cubicBezTo>
                <a:cubicBezTo>
                  <a:pt x="745" y="1140"/>
                  <a:pt x="743" y="1140"/>
                  <a:pt x="742" y="1145"/>
                </a:cubicBezTo>
                <a:close/>
                <a:moveTo>
                  <a:pt x="571" y="1138"/>
                </a:moveTo>
                <a:cubicBezTo>
                  <a:pt x="568" y="1141"/>
                  <a:pt x="562" y="1142"/>
                  <a:pt x="559" y="1145"/>
                </a:cubicBezTo>
                <a:cubicBezTo>
                  <a:pt x="564" y="1147"/>
                  <a:pt x="569" y="1142"/>
                  <a:pt x="571" y="1138"/>
                </a:cubicBezTo>
                <a:close/>
                <a:moveTo>
                  <a:pt x="611" y="1147"/>
                </a:moveTo>
                <a:cubicBezTo>
                  <a:pt x="609" y="1143"/>
                  <a:pt x="603" y="1146"/>
                  <a:pt x="602" y="1148"/>
                </a:cubicBezTo>
                <a:cubicBezTo>
                  <a:pt x="606" y="1148"/>
                  <a:pt x="610" y="1149"/>
                  <a:pt x="611" y="1147"/>
                </a:cubicBezTo>
                <a:close/>
                <a:moveTo>
                  <a:pt x="634" y="1152"/>
                </a:moveTo>
                <a:cubicBezTo>
                  <a:pt x="638" y="1153"/>
                  <a:pt x="644" y="1149"/>
                  <a:pt x="649" y="1148"/>
                </a:cubicBezTo>
                <a:cubicBezTo>
                  <a:pt x="644" y="1148"/>
                  <a:pt x="637" y="1148"/>
                  <a:pt x="634" y="1152"/>
                </a:cubicBezTo>
                <a:close/>
                <a:moveTo>
                  <a:pt x="695" y="1156"/>
                </a:moveTo>
                <a:cubicBezTo>
                  <a:pt x="689" y="1154"/>
                  <a:pt x="686" y="1160"/>
                  <a:pt x="681" y="1161"/>
                </a:cubicBezTo>
                <a:cubicBezTo>
                  <a:pt x="681" y="1161"/>
                  <a:pt x="680" y="1159"/>
                  <a:pt x="678" y="1160"/>
                </a:cubicBezTo>
                <a:cubicBezTo>
                  <a:pt x="674" y="1160"/>
                  <a:pt x="669" y="1166"/>
                  <a:pt x="662" y="1165"/>
                </a:cubicBezTo>
                <a:cubicBezTo>
                  <a:pt x="667" y="1171"/>
                  <a:pt x="677" y="1165"/>
                  <a:pt x="686" y="1162"/>
                </a:cubicBezTo>
                <a:cubicBezTo>
                  <a:pt x="693" y="1160"/>
                  <a:pt x="701" y="1159"/>
                  <a:pt x="708" y="1157"/>
                </a:cubicBezTo>
                <a:cubicBezTo>
                  <a:pt x="706" y="1151"/>
                  <a:pt x="697" y="1151"/>
                  <a:pt x="695" y="1156"/>
                </a:cubicBezTo>
                <a:close/>
                <a:moveTo>
                  <a:pt x="557" y="1166"/>
                </a:moveTo>
                <a:cubicBezTo>
                  <a:pt x="557" y="1170"/>
                  <a:pt x="558" y="1171"/>
                  <a:pt x="559" y="1174"/>
                </a:cubicBezTo>
                <a:cubicBezTo>
                  <a:pt x="571" y="1173"/>
                  <a:pt x="577" y="1170"/>
                  <a:pt x="582" y="1160"/>
                </a:cubicBezTo>
                <a:cubicBezTo>
                  <a:pt x="572" y="1156"/>
                  <a:pt x="566" y="1165"/>
                  <a:pt x="557" y="1166"/>
                </a:cubicBezTo>
                <a:close/>
                <a:moveTo>
                  <a:pt x="605" y="1161"/>
                </a:moveTo>
                <a:cubicBezTo>
                  <a:pt x="607" y="1163"/>
                  <a:pt x="614" y="1162"/>
                  <a:pt x="615" y="1160"/>
                </a:cubicBezTo>
                <a:cubicBezTo>
                  <a:pt x="612" y="1161"/>
                  <a:pt x="605" y="1158"/>
                  <a:pt x="605" y="1161"/>
                </a:cubicBezTo>
                <a:close/>
                <a:moveTo>
                  <a:pt x="606" y="1170"/>
                </a:moveTo>
                <a:cubicBezTo>
                  <a:pt x="606" y="1168"/>
                  <a:pt x="604" y="1167"/>
                  <a:pt x="605" y="1164"/>
                </a:cubicBezTo>
                <a:cubicBezTo>
                  <a:pt x="601" y="1165"/>
                  <a:pt x="602" y="1162"/>
                  <a:pt x="599" y="1162"/>
                </a:cubicBezTo>
                <a:cubicBezTo>
                  <a:pt x="599" y="1164"/>
                  <a:pt x="599" y="1164"/>
                  <a:pt x="599" y="1164"/>
                </a:cubicBezTo>
                <a:cubicBezTo>
                  <a:pt x="598" y="1164"/>
                  <a:pt x="598" y="1164"/>
                  <a:pt x="598" y="1165"/>
                </a:cubicBezTo>
                <a:cubicBezTo>
                  <a:pt x="601" y="1165"/>
                  <a:pt x="604" y="1165"/>
                  <a:pt x="604" y="1168"/>
                </a:cubicBezTo>
                <a:cubicBezTo>
                  <a:pt x="601" y="1168"/>
                  <a:pt x="598" y="1169"/>
                  <a:pt x="595" y="1171"/>
                </a:cubicBezTo>
                <a:cubicBezTo>
                  <a:pt x="599" y="1174"/>
                  <a:pt x="602" y="1170"/>
                  <a:pt x="606" y="1170"/>
                </a:cubicBezTo>
                <a:close/>
                <a:moveTo>
                  <a:pt x="811" y="1194"/>
                </a:moveTo>
                <a:cubicBezTo>
                  <a:pt x="821" y="1191"/>
                  <a:pt x="837" y="1185"/>
                  <a:pt x="847" y="1179"/>
                </a:cubicBezTo>
                <a:cubicBezTo>
                  <a:pt x="838" y="1180"/>
                  <a:pt x="830" y="1185"/>
                  <a:pt x="822" y="1188"/>
                </a:cubicBezTo>
                <a:cubicBezTo>
                  <a:pt x="819" y="1189"/>
                  <a:pt x="811" y="1188"/>
                  <a:pt x="811" y="1194"/>
                </a:cubicBezTo>
                <a:close/>
                <a:moveTo>
                  <a:pt x="569" y="1181"/>
                </a:moveTo>
                <a:cubicBezTo>
                  <a:pt x="567" y="1182"/>
                  <a:pt x="563" y="1182"/>
                  <a:pt x="563" y="1185"/>
                </a:cubicBezTo>
                <a:cubicBezTo>
                  <a:pt x="566" y="1184"/>
                  <a:pt x="574" y="1187"/>
                  <a:pt x="577" y="1184"/>
                </a:cubicBezTo>
                <a:cubicBezTo>
                  <a:pt x="574" y="1183"/>
                  <a:pt x="568" y="1186"/>
                  <a:pt x="569" y="1181"/>
                </a:cubicBezTo>
                <a:close/>
                <a:moveTo>
                  <a:pt x="596" y="1188"/>
                </a:moveTo>
                <a:cubicBezTo>
                  <a:pt x="598" y="1188"/>
                  <a:pt x="599" y="1189"/>
                  <a:pt x="599" y="1191"/>
                </a:cubicBezTo>
                <a:cubicBezTo>
                  <a:pt x="604" y="1191"/>
                  <a:pt x="609" y="1191"/>
                  <a:pt x="612" y="1188"/>
                </a:cubicBezTo>
                <a:cubicBezTo>
                  <a:pt x="606" y="1188"/>
                  <a:pt x="602" y="1187"/>
                  <a:pt x="596" y="1188"/>
                </a:cubicBezTo>
                <a:close/>
                <a:moveTo>
                  <a:pt x="1057" y="131"/>
                </a:moveTo>
                <a:cubicBezTo>
                  <a:pt x="1067" y="127"/>
                  <a:pt x="1072" y="123"/>
                  <a:pt x="1082" y="118"/>
                </a:cubicBezTo>
                <a:cubicBezTo>
                  <a:pt x="1083" y="123"/>
                  <a:pt x="1077" y="128"/>
                  <a:pt x="1081" y="129"/>
                </a:cubicBezTo>
                <a:cubicBezTo>
                  <a:pt x="1086" y="124"/>
                  <a:pt x="1095" y="123"/>
                  <a:pt x="1102" y="116"/>
                </a:cubicBezTo>
                <a:cubicBezTo>
                  <a:pt x="1102" y="118"/>
                  <a:pt x="1103" y="117"/>
                  <a:pt x="1103" y="118"/>
                </a:cubicBezTo>
                <a:cubicBezTo>
                  <a:pt x="1104" y="130"/>
                  <a:pt x="1088" y="126"/>
                  <a:pt x="1085" y="135"/>
                </a:cubicBezTo>
                <a:cubicBezTo>
                  <a:pt x="1086" y="136"/>
                  <a:pt x="1089" y="136"/>
                  <a:pt x="1089" y="139"/>
                </a:cubicBezTo>
                <a:cubicBezTo>
                  <a:pt x="1103" y="136"/>
                  <a:pt x="1112" y="135"/>
                  <a:pt x="1125" y="131"/>
                </a:cubicBezTo>
                <a:cubicBezTo>
                  <a:pt x="1135" y="149"/>
                  <a:pt x="1100" y="141"/>
                  <a:pt x="1105" y="156"/>
                </a:cubicBezTo>
                <a:cubicBezTo>
                  <a:pt x="1108" y="158"/>
                  <a:pt x="1109" y="155"/>
                  <a:pt x="1111" y="157"/>
                </a:cubicBezTo>
                <a:cubicBezTo>
                  <a:pt x="1106" y="157"/>
                  <a:pt x="1109" y="161"/>
                  <a:pt x="1111" y="162"/>
                </a:cubicBezTo>
                <a:cubicBezTo>
                  <a:pt x="1108" y="165"/>
                  <a:pt x="1099" y="166"/>
                  <a:pt x="1100" y="169"/>
                </a:cubicBezTo>
                <a:cubicBezTo>
                  <a:pt x="1104" y="167"/>
                  <a:pt x="1110" y="164"/>
                  <a:pt x="1115" y="165"/>
                </a:cubicBezTo>
                <a:cubicBezTo>
                  <a:pt x="1115" y="161"/>
                  <a:pt x="1118" y="161"/>
                  <a:pt x="1118" y="158"/>
                </a:cubicBezTo>
                <a:cubicBezTo>
                  <a:pt x="1116" y="158"/>
                  <a:pt x="1115" y="157"/>
                  <a:pt x="1115" y="154"/>
                </a:cubicBezTo>
                <a:cubicBezTo>
                  <a:pt x="1118" y="152"/>
                  <a:pt x="1119" y="148"/>
                  <a:pt x="1123" y="146"/>
                </a:cubicBezTo>
                <a:cubicBezTo>
                  <a:pt x="1127" y="146"/>
                  <a:pt x="1129" y="150"/>
                  <a:pt x="1129" y="154"/>
                </a:cubicBezTo>
                <a:cubicBezTo>
                  <a:pt x="1143" y="157"/>
                  <a:pt x="1173" y="157"/>
                  <a:pt x="1180" y="143"/>
                </a:cubicBezTo>
                <a:cubicBezTo>
                  <a:pt x="1182" y="144"/>
                  <a:pt x="1184" y="144"/>
                  <a:pt x="1184" y="146"/>
                </a:cubicBezTo>
                <a:cubicBezTo>
                  <a:pt x="1184" y="154"/>
                  <a:pt x="1178" y="159"/>
                  <a:pt x="1185" y="163"/>
                </a:cubicBezTo>
                <a:cubicBezTo>
                  <a:pt x="1184" y="166"/>
                  <a:pt x="1181" y="166"/>
                  <a:pt x="1179" y="167"/>
                </a:cubicBezTo>
                <a:cubicBezTo>
                  <a:pt x="1189" y="181"/>
                  <a:pt x="1172" y="189"/>
                  <a:pt x="1167" y="197"/>
                </a:cubicBezTo>
                <a:cubicBezTo>
                  <a:pt x="1178" y="197"/>
                  <a:pt x="1189" y="194"/>
                  <a:pt x="1195" y="190"/>
                </a:cubicBezTo>
                <a:cubicBezTo>
                  <a:pt x="1191" y="185"/>
                  <a:pt x="1196" y="177"/>
                  <a:pt x="1201" y="176"/>
                </a:cubicBezTo>
                <a:cubicBezTo>
                  <a:pt x="1201" y="177"/>
                  <a:pt x="1202" y="178"/>
                  <a:pt x="1201" y="180"/>
                </a:cubicBezTo>
                <a:cubicBezTo>
                  <a:pt x="1205" y="178"/>
                  <a:pt x="1208" y="175"/>
                  <a:pt x="1213" y="175"/>
                </a:cubicBezTo>
                <a:cubicBezTo>
                  <a:pt x="1213" y="173"/>
                  <a:pt x="1212" y="172"/>
                  <a:pt x="1214" y="170"/>
                </a:cubicBezTo>
                <a:cubicBezTo>
                  <a:pt x="1217" y="170"/>
                  <a:pt x="1214" y="175"/>
                  <a:pt x="1216" y="174"/>
                </a:cubicBezTo>
                <a:cubicBezTo>
                  <a:pt x="1218" y="172"/>
                  <a:pt x="1221" y="172"/>
                  <a:pt x="1221" y="168"/>
                </a:cubicBezTo>
                <a:cubicBezTo>
                  <a:pt x="1216" y="171"/>
                  <a:pt x="1214" y="167"/>
                  <a:pt x="1212" y="164"/>
                </a:cubicBezTo>
                <a:cubicBezTo>
                  <a:pt x="1214" y="162"/>
                  <a:pt x="1218" y="163"/>
                  <a:pt x="1220" y="161"/>
                </a:cubicBezTo>
                <a:cubicBezTo>
                  <a:pt x="1217" y="153"/>
                  <a:pt x="1223" y="145"/>
                  <a:pt x="1223" y="138"/>
                </a:cubicBezTo>
                <a:cubicBezTo>
                  <a:pt x="1229" y="135"/>
                  <a:pt x="1233" y="128"/>
                  <a:pt x="1236" y="122"/>
                </a:cubicBezTo>
                <a:cubicBezTo>
                  <a:pt x="1228" y="125"/>
                  <a:pt x="1216" y="140"/>
                  <a:pt x="1208" y="128"/>
                </a:cubicBezTo>
                <a:cubicBezTo>
                  <a:pt x="1211" y="116"/>
                  <a:pt x="1226" y="108"/>
                  <a:pt x="1230" y="97"/>
                </a:cubicBezTo>
                <a:cubicBezTo>
                  <a:pt x="1225" y="99"/>
                  <a:pt x="1221" y="103"/>
                  <a:pt x="1214" y="102"/>
                </a:cubicBezTo>
                <a:cubicBezTo>
                  <a:pt x="1215" y="98"/>
                  <a:pt x="1211" y="94"/>
                  <a:pt x="1210" y="89"/>
                </a:cubicBezTo>
                <a:cubicBezTo>
                  <a:pt x="1211" y="84"/>
                  <a:pt x="1215" y="81"/>
                  <a:pt x="1219" y="78"/>
                </a:cubicBezTo>
                <a:cubicBezTo>
                  <a:pt x="1206" y="82"/>
                  <a:pt x="1196" y="91"/>
                  <a:pt x="1182" y="89"/>
                </a:cubicBezTo>
                <a:cubicBezTo>
                  <a:pt x="1182" y="86"/>
                  <a:pt x="1184" y="85"/>
                  <a:pt x="1186" y="85"/>
                </a:cubicBezTo>
                <a:cubicBezTo>
                  <a:pt x="1187" y="85"/>
                  <a:pt x="1187" y="88"/>
                  <a:pt x="1190" y="87"/>
                </a:cubicBezTo>
                <a:cubicBezTo>
                  <a:pt x="1192" y="86"/>
                  <a:pt x="1191" y="83"/>
                  <a:pt x="1193" y="82"/>
                </a:cubicBezTo>
                <a:cubicBezTo>
                  <a:pt x="1197" y="82"/>
                  <a:pt x="1199" y="79"/>
                  <a:pt x="1202" y="76"/>
                </a:cubicBezTo>
                <a:cubicBezTo>
                  <a:pt x="1208" y="74"/>
                  <a:pt x="1214" y="73"/>
                  <a:pt x="1213" y="65"/>
                </a:cubicBezTo>
                <a:cubicBezTo>
                  <a:pt x="1211" y="63"/>
                  <a:pt x="1211" y="66"/>
                  <a:pt x="1208" y="65"/>
                </a:cubicBezTo>
                <a:cubicBezTo>
                  <a:pt x="1209" y="63"/>
                  <a:pt x="1207" y="63"/>
                  <a:pt x="1207" y="61"/>
                </a:cubicBezTo>
                <a:cubicBezTo>
                  <a:pt x="1211" y="57"/>
                  <a:pt x="1216" y="53"/>
                  <a:pt x="1220" y="49"/>
                </a:cubicBezTo>
                <a:cubicBezTo>
                  <a:pt x="1211" y="49"/>
                  <a:pt x="1207" y="54"/>
                  <a:pt x="1197" y="53"/>
                </a:cubicBezTo>
                <a:cubicBezTo>
                  <a:pt x="1201" y="47"/>
                  <a:pt x="1207" y="43"/>
                  <a:pt x="1211" y="37"/>
                </a:cubicBezTo>
                <a:cubicBezTo>
                  <a:pt x="1204" y="37"/>
                  <a:pt x="1197" y="45"/>
                  <a:pt x="1191" y="40"/>
                </a:cubicBezTo>
                <a:cubicBezTo>
                  <a:pt x="1187" y="33"/>
                  <a:pt x="1196" y="30"/>
                  <a:pt x="1195" y="27"/>
                </a:cubicBezTo>
                <a:cubicBezTo>
                  <a:pt x="1195" y="29"/>
                  <a:pt x="1190" y="29"/>
                  <a:pt x="1191" y="27"/>
                </a:cubicBezTo>
                <a:cubicBezTo>
                  <a:pt x="1191" y="24"/>
                  <a:pt x="1191" y="24"/>
                  <a:pt x="1193" y="21"/>
                </a:cubicBezTo>
                <a:cubicBezTo>
                  <a:pt x="1188" y="22"/>
                  <a:pt x="1187" y="19"/>
                  <a:pt x="1185" y="17"/>
                </a:cubicBezTo>
                <a:cubicBezTo>
                  <a:pt x="1186" y="13"/>
                  <a:pt x="1192" y="14"/>
                  <a:pt x="1191" y="9"/>
                </a:cubicBezTo>
                <a:cubicBezTo>
                  <a:pt x="1169" y="0"/>
                  <a:pt x="1158" y="26"/>
                  <a:pt x="1138" y="26"/>
                </a:cubicBezTo>
                <a:cubicBezTo>
                  <a:pt x="1138" y="30"/>
                  <a:pt x="1137" y="33"/>
                  <a:pt x="1135" y="37"/>
                </a:cubicBezTo>
                <a:cubicBezTo>
                  <a:pt x="1139" y="37"/>
                  <a:pt x="1144" y="31"/>
                  <a:pt x="1146" y="36"/>
                </a:cubicBezTo>
                <a:cubicBezTo>
                  <a:pt x="1134" y="51"/>
                  <a:pt x="1109" y="51"/>
                  <a:pt x="1093" y="63"/>
                </a:cubicBezTo>
                <a:cubicBezTo>
                  <a:pt x="1096" y="62"/>
                  <a:pt x="1095" y="64"/>
                  <a:pt x="1094" y="65"/>
                </a:cubicBezTo>
                <a:cubicBezTo>
                  <a:pt x="1098" y="66"/>
                  <a:pt x="1101" y="68"/>
                  <a:pt x="1103" y="70"/>
                </a:cubicBezTo>
                <a:cubicBezTo>
                  <a:pt x="1104" y="74"/>
                  <a:pt x="1100" y="74"/>
                  <a:pt x="1101" y="78"/>
                </a:cubicBezTo>
                <a:cubicBezTo>
                  <a:pt x="1108" y="90"/>
                  <a:pt x="1107" y="106"/>
                  <a:pt x="1094" y="112"/>
                </a:cubicBezTo>
                <a:cubicBezTo>
                  <a:pt x="1090" y="108"/>
                  <a:pt x="1082" y="112"/>
                  <a:pt x="1079" y="109"/>
                </a:cubicBezTo>
                <a:cubicBezTo>
                  <a:pt x="1080" y="106"/>
                  <a:pt x="1082" y="105"/>
                  <a:pt x="1084" y="104"/>
                </a:cubicBezTo>
                <a:cubicBezTo>
                  <a:pt x="1085" y="106"/>
                  <a:pt x="1086" y="106"/>
                  <a:pt x="1085" y="108"/>
                </a:cubicBezTo>
                <a:cubicBezTo>
                  <a:pt x="1094" y="106"/>
                  <a:pt x="1099" y="95"/>
                  <a:pt x="1098" y="86"/>
                </a:cubicBezTo>
                <a:cubicBezTo>
                  <a:pt x="1096" y="85"/>
                  <a:pt x="1094" y="88"/>
                  <a:pt x="1093" y="86"/>
                </a:cubicBezTo>
                <a:cubicBezTo>
                  <a:pt x="1095" y="83"/>
                  <a:pt x="1094" y="83"/>
                  <a:pt x="1093" y="79"/>
                </a:cubicBezTo>
                <a:cubicBezTo>
                  <a:pt x="1083" y="79"/>
                  <a:pt x="1080" y="86"/>
                  <a:pt x="1074" y="90"/>
                </a:cubicBezTo>
                <a:cubicBezTo>
                  <a:pt x="1076" y="96"/>
                  <a:pt x="1078" y="103"/>
                  <a:pt x="1074" y="108"/>
                </a:cubicBezTo>
                <a:cubicBezTo>
                  <a:pt x="1065" y="111"/>
                  <a:pt x="1061" y="120"/>
                  <a:pt x="1055" y="127"/>
                </a:cubicBezTo>
                <a:cubicBezTo>
                  <a:pt x="1057" y="127"/>
                  <a:pt x="1055" y="131"/>
                  <a:pt x="1057" y="131"/>
                </a:cubicBezTo>
                <a:close/>
                <a:moveTo>
                  <a:pt x="1218" y="20"/>
                </a:moveTo>
                <a:cubicBezTo>
                  <a:pt x="1212" y="21"/>
                  <a:pt x="1203" y="24"/>
                  <a:pt x="1201" y="26"/>
                </a:cubicBezTo>
                <a:cubicBezTo>
                  <a:pt x="1208" y="25"/>
                  <a:pt x="1214" y="25"/>
                  <a:pt x="1218" y="20"/>
                </a:cubicBezTo>
                <a:close/>
                <a:moveTo>
                  <a:pt x="1239" y="43"/>
                </a:moveTo>
                <a:cubicBezTo>
                  <a:pt x="1239" y="44"/>
                  <a:pt x="1237" y="44"/>
                  <a:pt x="1236" y="43"/>
                </a:cubicBezTo>
                <a:cubicBezTo>
                  <a:pt x="1236" y="41"/>
                  <a:pt x="1239" y="42"/>
                  <a:pt x="1239" y="40"/>
                </a:cubicBezTo>
                <a:cubicBezTo>
                  <a:pt x="1237" y="41"/>
                  <a:pt x="1237" y="38"/>
                  <a:pt x="1236" y="37"/>
                </a:cubicBezTo>
                <a:cubicBezTo>
                  <a:pt x="1238" y="36"/>
                  <a:pt x="1238" y="33"/>
                  <a:pt x="1240" y="32"/>
                </a:cubicBezTo>
                <a:cubicBezTo>
                  <a:pt x="1237" y="32"/>
                  <a:pt x="1236" y="35"/>
                  <a:pt x="1234" y="37"/>
                </a:cubicBezTo>
                <a:cubicBezTo>
                  <a:pt x="1238" y="42"/>
                  <a:pt x="1223" y="44"/>
                  <a:pt x="1221" y="50"/>
                </a:cubicBezTo>
                <a:cubicBezTo>
                  <a:pt x="1228" y="50"/>
                  <a:pt x="1239" y="48"/>
                  <a:pt x="1239" y="43"/>
                </a:cubicBezTo>
                <a:close/>
                <a:moveTo>
                  <a:pt x="1204" y="47"/>
                </a:moveTo>
                <a:cubicBezTo>
                  <a:pt x="1210" y="48"/>
                  <a:pt x="1212" y="45"/>
                  <a:pt x="1214" y="43"/>
                </a:cubicBezTo>
                <a:cubicBezTo>
                  <a:pt x="1211" y="45"/>
                  <a:pt x="1206" y="42"/>
                  <a:pt x="1204" y="47"/>
                </a:cubicBezTo>
                <a:close/>
                <a:moveTo>
                  <a:pt x="1117" y="481"/>
                </a:moveTo>
                <a:cubicBezTo>
                  <a:pt x="1118" y="481"/>
                  <a:pt x="1118" y="481"/>
                  <a:pt x="1119" y="481"/>
                </a:cubicBezTo>
                <a:cubicBezTo>
                  <a:pt x="1118" y="481"/>
                  <a:pt x="1118" y="481"/>
                  <a:pt x="1117" y="481"/>
                </a:cubicBezTo>
                <a:close/>
                <a:moveTo>
                  <a:pt x="1284" y="478"/>
                </a:moveTo>
                <a:cubicBezTo>
                  <a:pt x="1280" y="478"/>
                  <a:pt x="1276" y="483"/>
                  <a:pt x="1274" y="481"/>
                </a:cubicBezTo>
                <a:cubicBezTo>
                  <a:pt x="1274" y="479"/>
                  <a:pt x="1277" y="479"/>
                  <a:pt x="1277" y="476"/>
                </a:cubicBezTo>
                <a:cubicBezTo>
                  <a:pt x="1263" y="476"/>
                  <a:pt x="1257" y="490"/>
                  <a:pt x="1237" y="485"/>
                </a:cubicBezTo>
                <a:cubicBezTo>
                  <a:pt x="1236" y="486"/>
                  <a:pt x="1232" y="490"/>
                  <a:pt x="1229" y="487"/>
                </a:cubicBezTo>
                <a:cubicBezTo>
                  <a:pt x="1233" y="485"/>
                  <a:pt x="1236" y="483"/>
                  <a:pt x="1239" y="480"/>
                </a:cubicBezTo>
                <a:cubicBezTo>
                  <a:pt x="1236" y="480"/>
                  <a:pt x="1232" y="485"/>
                  <a:pt x="1230" y="483"/>
                </a:cubicBezTo>
                <a:cubicBezTo>
                  <a:pt x="1233" y="480"/>
                  <a:pt x="1237" y="479"/>
                  <a:pt x="1240" y="475"/>
                </a:cubicBezTo>
                <a:cubicBezTo>
                  <a:pt x="1239" y="474"/>
                  <a:pt x="1238" y="473"/>
                  <a:pt x="1238" y="471"/>
                </a:cubicBezTo>
                <a:cubicBezTo>
                  <a:pt x="1239" y="471"/>
                  <a:pt x="1240" y="470"/>
                  <a:pt x="1242" y="469"/>
                </a:cubicBezTo>
                <a:cubicBezTo>
                  <a:pt x="1250" y="479"/>
                  <a:pt x="1256" y="465"/>
                  <a:pt x="1266" y="463"/>
                </a:cubicBezTo>
                <a:cubicBezTo>
                  <a:pt x="1266" y="467"/>
                  <a:pt x="1266" y="467"/>
                  <a:pt x="1266" y="467"/>
                </a:cubicBezTo>
                <a:cubicBezTo>
                  <a:pt x="1269" y="468"/>
                  <a:pt x="1272" y="463"/>
                  <a:pt x="1270" y="462"/>
                </a:cubicBezTo>
                <a:cubicBezTo>
                  <a:pt x="1270" y="463"/>
                  <a:pt x="1268" y="463"/>
                  <a:pt x="1267" y="462"/>
                </a:cubicBezTo>
                <a:cubicBezTo>
                  <a:pt x="1270" y="457"/>
                  <a:pt x="1282" y="456"/>
                  <a:pt x="1281" y="451"/>
                </a:cubicBezTo>
                <a:cubicBezTo>
                  <a:pt x="1277" y="456"/>
                  <a:pt x="1269" y="456"/>
                  <a:pt x="1263" y="457"/>
                </a:cubicBezTo>
                <a:cubicBezTo>
                  <a:pt x="1265" y="462"/>
                  <a:pt x="1259" y="464"/>
                  <a:pt x="1256" y="465"/>
                </a:cubicBezTo>
                <a:cubicBezTo>
                  <a:pt x="1253" y="461"/>
                  <a:pt x="1247" y="466"/>
                  <a:pt x="1244" y="465"/>
                </a:cubicBezTo>
                <a:cubicBezTo>
                  <a:pt x="1244" y="467"/>
                  <a:pt x="1243" y="468"/>
                  <a:pt x="1242" y="468"/>
                </a:cubicBezTo>
                <a:cubicBezTo>
                  <a:pt x="1230" y="469"/>
                  <a:pt x="1219" y="479"/>
                  <a:pt x="1209" y="485"/>
                </a:cubicBezTo>
                <a:cubicBezTo>
                  <a:pt x="1212" y="487"/>
                  <a:pt x="1210" y="494"/>
                  <a:pt x="1208" y="496"/>
                </a:cubicBezTo>
                <a:cubicBezTo>
                  <a:pt x="1205" y="497"/>
                  <a:pt x="1202" y="498"/>
                  <a:pt x="1200" y="499"/>
                </a:cubicBezTo>
                <a:cubicBezTo>
                  <a:pt x="1200" y="504"/>
                  <a:pt x="1204" y="505"/>
                  <a:pt x="1203" y="510"/>
                </a:cubicBezTo>
                <a:cubicBezTo>
                  <a:pt x="1199" y="511"/>
                  <a:pt x="1195" y="513"/>
                  <a:pt x="1192" y="508"/>
                </a:cubicBezTo>
                <a:cubicBezTo>
                  <a:pt x="1188" y="507"/>
                  <a:pt x="1188" y="510"/>
                  <a:pt x="1184" y="510"/>
                </a:cubicBezTo>
                <a:cubicBezTo>
                  <a:pt x="1184" y="504"/>
                  <a:pt x="1184" y="504"/>
                  <a:pt x="1184" y="504"/>
                </a:cubicBezTo>
                <a:cubicBezTo>
                  <a:pt x="1192" y="501"/>
                  <a:pt x="1199" y="497"/>
                  <a:pt x="1204" y="491"/>
                </a:cubicBezTo>
                <a:cubicBezTo>
                  <a:pt x="1200" y="491"/>
                  <a:pt x="1199" y="495"/>
                  <a:pt x="1194" y="494"/>
                </a:cubicBezTo>
                <a:cubicBezTo>
                  <a:pt x="1194" y="493"/>
                  <a:pt x="1194" y="492"/>
                  <a:pt x="1193" y="492"/>
                </a:cubicBezTo>
                <a:cubicBezTo>
                  <a:pt x="1191" y="493"/>
                  <a:pt x="1189" y="495"/>
                  <a:pt x="1186" y="495"/>
                </a:cubicBezTo>
                <a:cubicBezTo>
                  <a:pt x="1184" y="494"/>
                  <a:pt x="1185" y="491"/>
                  <a:pt x="1182" y="490"/>
                </a:cubicBezTo>
                <a:cubicBezTo>
                  <a:pt x="1181" y="492"/>
                  <a:pt x="1181" y="496"/>
                  <a:pt x="1178" y="496"/>
                </a:cubicBezTo>
                <a:cubicBezTo>
                  <a:pt x="1180" y="496"/>
                  <a:pt x="1180" y="499"/>
                  <a:pt x="1179" y="501"/>
                </a:cubicBezTo>
                <a:cubicBezTo>
                  <a:pt x="1179" y="504"/>
                  <a:pt x="1172" y="505"/>
                  <a:pt x="1173" y="508"/>
                </a:cubicBezTo>
                <a:cubicBezTo>
                  <a:pt x="1177" y="507"/>
                  <a:pt x="1179" y="501"/>
                  <a:pt x="1183" y="504"/>
                </a:cubicBezTo>
                <a:cubicBezTo>
                  <a:pt x="1179" y="506"/>
                  <a:pt x="1175" y="509"/>
                  <a:pt x="1173" y="514"/>
                </a:cubicBezTo>
                <a:cubicBezTo>
                  <a:pt x="1170" y="513"/>
                  <a:pt x="1170" y="516"/>
                  <a:pt x="1168" y="516"/>
                </a:cubicBezTo>
                <a:cubicBezTo>
                  <a:pt x="1166" y="512"/>
                  <a:pt x="1166" y="512"/>
                  <a:pt x="1167" y="508"/>
                </a:cubicBezTo>
                <a:cubicBezTo>
                  <a:pt x="1159" y="508"/>
                  <a:pt x="1160" y="498"/>
                  <a:pt x="1156" y="494"/>
                </a:cubicBezTo>
                <a:cubicBezTo>
                  <a:pt x="1152" y="493"/>
                  <a:pt x="1153" y="496"/>
                  <a:pt x="1150" y="495"/>
                </a:cubicBezTo>
                <a:cubicBezTo>
                  <a:pt x="1150" y="493"/>
                  <a:pt x="1147" y="493"/>
                  <a:pt x="1147" y="492"/>
                </a:cubicBezTo>
                <a:cubicBezTo>
                  <a:pt x="1147" y="490"/>
                  <a:pt x="1149" y="486"/>
                  <a:pt x="1147" y="485"/>
                </a:cubicBezTo>
                <a:cubicBezTo>
                  <a:pt x="1146" y="487"/>
                  <a:pt x="1141" y="485"/>
                  <a:pt x="1140" y="484"/>
                </a:cubicBezTo>
                <a:cubicBezTo>
                  <a:pt x="1140" y="481"/>
                  <a:pt x="1140" y="478"/>
                  <a:pt x="1144" y="476"/>
                </a:cubicBezTo>
                <a:cubicBezTo>
                  <a:pt x="1139" y="475"/>
                  <a:pt x="1138" y="476"/>
                  <a:pt x="1134" y="477"/>
                </a:cubicBezTo>
                <a:cubicBezTo>
                  <a:pt x="1133" y="470"/>
                  <a:pt x="1145" y="471"/>
                  <a:pt x="1145" y="467"/>
                </a:cubicBezTo>
                <a:cubicBezTo>
                  <a:pt x="1135" y="466"/>
                  <a:pt x="1132" y="477"/>
                  <a:pt x="1127" y="481"/>
                </a:cubicBezTo>
                <a:cubicBezTo>
                  <a:pt x="1127" y="477"/>
                  <a:pt x="1127" y="477"/>
                  <a:pt x="1127" y="477"/>
                </a:cubicBezTo>
                <a:cubicBezTo>
                  <a:pt x="1123" y="478"/>
                  <a:pt x="1122" y="480"/>
                  <a:pt x="1119" y="481"/>
                </a:cubicBezTo>
                <a:cubicBezTo>
                  <a:pt x="1120" y="481"/>
                  <a:pt x="1118" y="482"/>
                  <a:pt x="1118" y="483"/>
                </a:cubicBezTo>
                <a:cubicBezTo>
                  <a:pt x="1120" y="484"/>
                  <a:pt x="1121" y="479"/>
                  <a:pt x="1123" y="482"/>
                </a:cubicBezTo>
                <a:cubicBezTo>
                  <a:pt x="1122" y="483"/>
                  <a:pt x="1121" y="485"/>
                  <a:pt x="1122" y="487"/>
                </a:cubicBezTo>
                <a:cubicBezTo>
                  <a:pt x="1123" y="489"/>
                  <a:pt x="1126" y="488"/>
                  <a:pt x="1127" y="490"/>
                </a:cubicBezTo>
                <a:cubicBezTo>
                  <a:pt x="1126" y="492"/>
                  <a:pt x="1125" y="494"/>
                  <a:pt x="1122" y="494"/>
                </a:cubicBezTo>
                <a:cubicBezTo>
                  <a:pt x="1122" y="493"/>
                  <a:pt x="1123" y="492"/>
                  <a:pt x="1122" y="492"/>
                </a:cubicBezTo>
                <a:cubicBezTo>
                  <a:pt x="1121" y="496"/>
                  <a:pt x="1117" y="492"/>
                  <a:pt x="1114" y="495"/>
                </a:cubicBezTo>
                <a:cubicBezTo>
                  <a:pt x="1115" y="494"/>
                  <a:pt x="1116" y="493"/>
                  <a:pt x="1116" y="492"/>
                </a:cubicBezTo>
                <a:cubicBezTo>
                  <a:pt x="1113" y="491"/>
                  <a:pt x="1112" y="493"/>
                  <a:pt x="1108" y="493"/>
                </a:cubicBezTo>
                <a:cubicBezTo>
                  <a:pt x="1107" y="497"/>
                  <a:pt x="1110" y="498"/>
                  <a:pt x="1112" y="499"/>
                </a:cubicBezTo>
                <a:cubicBezTo>
                  <a:pt x="1106" y="505"/>
                  <a:pt x="1101" y="501"/>
                  <a:pt x="1094" y="505"/>
                </a:cubicBezTo>
                <a:cubicBezTo>
                  <a:pt x="1094" y="504"/>
                  <a:pt x="1094" y="502"/>
                  <a:pt x="1093" y="502"/>
                </a:cubicBezTo>
                <a:cubicBezTo>
                  <a:pt x="1092" y="505"/>
                  <a:pt x="1090" y="508"/>
                  <a:pt x="1086" y="508"/>
                </a:cubicBezTo>
                <a:cubicBezTo>
                  <a:pt x="1086" y="508"/>
                  <a:pt x="1085" y="507"/>
                  <a:pt x="1085" y="507"/>
                </a:cubicBezTo>
                <a:cubicBezTo>
                  <a:pt x="1089" y="500"/>
                  <a:pt x="1096" y="497"/>
                  <a:pt x="1104" y="494"/>
                </a:cubicBezTo>
                <a:cubicBezTo>
                  <a:pt x="1104" y="490"/>
                  <a:pt x="1109" y="491"/>
                  <a:pt x="1111" y="488"/>
                </a:cubicBezTo>
                <a:cubicBezTo>
                  <a:pt x="1100" y="492"/>
                  <a:pt x="1093" y="498"/>
                  <a:pt x="1083" y="499"/>
                </a:cubicBezTo>
                <a:cubicBezTo>
                  <a:pt x="1083" y="498"/>
                  <a:pt x="1082" y="496"/>
                  <a:pt x="1080" y="496"/>
                </a:cubicBezTo>
                <a:cubicBezTo>
                  <a:pt x="1080" y="500"/>
                  <a:pt x="1077" y="501"/>
                  <a:pt x="1075" y="498"/>
                </a:cubicBezTo>
                <a:cubicBezTo>
                  <a:pt x="1075" y="502"/>
                  <a:pt x="1070" y="500"/>
                  <a:pt x="1070" y="504"/>
                </a:cubicBezTo>
                <a:cubicBezTo>
                  <a:pt x="1071" y="504"/>
                  <a:pt x="1072" y="505"/>
                  <a:pt x="1072" y="506"/>
                </a:cubicBezTo>
                <a:cubicBezTo>
                  <a:pt x="1068" y="506"/>
                  <a:pt x="1068" y="510"/>
                  <a:pt x="1066" y="511"/>
                </a:cubicBezTo>
                <a:cubicBezTo>
                  <a:pt x="1054" y="509"/>
                  <a:pt x="1047" y="530"/>
                  <a:pt x="1036" y="521"/>
                </a:cubicBezTo>
                <a:cubicBezTo>
                  <a:pt x="1048" y="505"/>
                  <a:pt x="1064" y="499"/>
                  <a:pt x="1084" y="493"/>
                </a:cubicBezTo>
                <a:cubicBezTo>
                  <a:pt x="1088" y="495"/>
                  <a:pt x="1101" y="492"/>
                  <a:pt x="1103" y="487"/>
                </a:cubicBezTo>
                <a:cubicBezTo>
                  <a:pt x="1101" y="484"/>
                  <a:pt x="1097" y="487"/>
                  <a:pt x="1095" y="485"/>
                </a:cubicBezTo>
                <a:cubicBezTo>
                  <a:pt x="1098" y="482"/>
                  <a:pt x="1097" y="480"/>
                  <a:pt x="1096" y="477"/>
                </a:cubicBezTo>
                <a:cubicBezTo>
                  <a:pt x="1096" y="479"/>
                  <a:pt x="1090" y="480"/>
                  <a:pt x="1089" y="479"/>
                </a:cubicBezTo>
                <a:cubicBezTo>
                  <a:pt x="1093" y="475"/>
                  <a:pt x="1099" y="467"/>
                  <a:pt x="1101" y="463"/>
                </a:cubicBezTo>
                <a:cubicBezTo>
                  <a:pt x="1094" y="466"/>
                  <a:pt x="1087" y="474"/>
                  <a:pt x="1081" y="469"/>
                </a:cubicBezTo>
                <a:cubicBezTo>
                  <a:pt x="1082" y="477"/>
                  <a:pt x="1084" y="475"/>
                  <a:pt x="1083" y="483"/>
                </a:cubicBezTo>
                <a:cubicBezTo>
                  <a:pt x="1078" y="485"/>
                  <a:pt x="1073" y="492"/>
                  <a:pt x="1066" y="489"/>
                </a:cubicBezTo>
                <a:cubicBezTo>
                  <a:pt x="1074" y="487"/>
                  <a:pt x="1061" y="482"/>
                  <a:pt x="1067" y="480"/>
                </a:cubicBezTo>
                <a:cubicBezTo>
                  <a:pt x="1058" y="477"/>
                  <a:pt x="1056" y="487"/>
                  <a:pt x="1049" y="489"/>
                </a:cubicBezTo>
                <a:cubicBezTo>
                  <a:pt x="1044" y="477"/>
                  <a:pt x="1060" y="474"/>
                  <a:pt x="1067" y="467"/>
                </a:cubicBezTo>
                <a:cubicBezTo>
                  <a:pt x="1061" y="466"/>
                  <a:pt x="1059" y="471"/>
                  <a:pt x="1053" y="471"/>
                </a:cubicBezTo>
                <a:cubicBezTo>
                  <a:pt x="1053" y="469"/>
                  <a:pt x="1059" y="468"/>
                  <a:pt x="1057" y="467"/>
                </a:cubicBezTo>
                <a:cubicBezTo>
                  <a:pt x="1053" y="469"/>
                  <a:pt x="1047" y="472"/>
                  <a:pt x="1042" y="471"/>
                </a:cubicBezTo>
                <a:cubicBezTo>
                  <a:pt x="1040" y="468"/>
                  <a:pt x="1047" y="468"/>
                  <a:pt x="1044" y="466"/>
                </a:cubicBezTo>
                <a:cubicBezTo>
                  <a:pt x="1042" y="469"/>
                  <a:pt x="1039" y="470"/>
                  <a:pt x="1036" y="471"/>
                </a:cubicBezTo>
                <a:cubicBezTo>
                  <a:pt x="1035" y="474"/>
                  <a:pt x="1036" y="473"/>
                  <a:pt x="1036" y="477"/>
                </a:cubicBezTo>
                <a:cubicBezTo>
                  <a:pt x="1031" y="479"/>
                  <a:pt x="1028" y="483"/>
                  <a:pt x="1022" y="483"/>
                </a:cubicBezTo>
                <a:cubicBezTo>
                  <a:pt x="1012" y="476"/>
                  <a:pt x="1004" y="492"/>
                  <a:pt x="995" y="493"/>
                </a:cubicBezTo>
                <a:cubicBezTo>
                  <a:pt x="995" y="493"/>
                  <a:pt x="995" y="494"/>
                  <a:pt x="993" y="493"/>
                </a:cubicBezTo>
                <a:cubicBezTo>
                  <a:pt x="993" y="493"/>
                  <a:pt x="994" y="493"/>
                  <a:pt x="995" y="493"/>
                </a:cubicBezTo>
                <a:cubicBezTo>
                  <a:pt x="994" y="492"/>
                  <a:pt x="993" y="490"/>
                  <a:pt x="994" y="490"/>
                </a:cubicBezTo>
                <a:cubicBezTo>
                  <a:pt x="996" y="486"/>
                  <a:pt x="1004" y="483"/>
                  <a:pt x="999" y="478"/>
                </a:cubicBezTo>
                <a:cubicBezTo>
                  <a:pt x="995" y="481"/>
                  <a:pt x="990" y="480"/>
                  <a:pt x="986" y="483"/>
                </a:cubicBezTo>
                <a:cubicBezTo>
                  <a:pt x="986" y="490"/>
                  <a:pt x="982" y="493"/>
                  <a:pt x="977" y="494"/>
                </a:cubicBezTo>
                <a:cubicBezTo>
                  <a:pt x="977" y="498"/>
                  <a:pt x="980" y="498"/>
                  <a:pt x="980" y="502"/>
                </a:cubicBezTo>
                <a:cubicBezTo>
                  <a:pt x="977" y="504"/>
                  <a:pt x="971" y="509"/>
                  <a:pt x="968" y="505"/>
                </a:cubicBezTo>
                <a:cubicBezTo>
                  <a:pt x="975" y="501"/>
                  <a:pt x="976" y="488"/>
                  <a:pt x="979" y="482"/>
                </a:cubicBezTo>
                <a:cubicBezTo>
                  <a:pt x="980" y="482"/>
                  <a:pt x="981" y="483"/>
                  <a:pt x="982" y="483"/>
                </a:cubicBezTo>
                <a:cubicBezTo>
                  <a:pt x="987" y="475"/>
                  <a:pt x="1000" y="476"/>
                  <a:pt x="1005" y="467"/>
                </a:cubicBezTo>
                <a:cubicBezTo>
                  <a:pt x="1000" y="465"/>
                  <a:pt x="999" y="471"/>
                  <a:pt x="996" y="468"/>
                </a:cubicBezTo>
                <a:cubicBezTo>
                  <a:pt x="998" y="466"/>
                  <a:pt x="998" y="464"/>
                  <a:pt x="997" y="463"/>
                </a:cubicBezTo>
                <a:cubicBezTo>
                  <a:pt x="993" y="468"/>
                  <a:pt x="992" y="476"/>
                  <a:pt x="985" y="476"/>
                </a:cubicBezTo>
                <a:cubicBezTo>
                  <a:pt x="982" y="476"/>
                  <a:pt x="983" y="472"/>
                  <a:pt x="980" y="474"/>
                </a:cubicBezTo>
                <a:cubicBezTo>
                  <a:pt x="980" y="470"/>
                  <a:pt x="980" y="470"/>
                  <a:pt x="980" y="470"/>
                </a:cubicBezTo>
                <a:cubicBezTo>
                  <a:pt x="978" y="470"/>
                  <a:pt x="976" y="473"/>
                  <a:pt x="975" y="470"/>
                </a:cubicBezTo>
                <a:cubicBezTo>
                  <a:pt x="980" y="468"/>
                  <a:pt x="982" y="453"/>
                  <a:pt x="988" y="457"/>
                </a:cubicBezTo>
                <a:cubicBezTo>
                  <a:pt x="988" y="455"/>
                  <a:pt x="990" y="453"/>
                  <a:pt x="993" y="451"/>
                </a:cubicBezTo>
                <a:cubicBezTo>
                  <a:pt x="1007" y="446"/>
                  <a:pt x="1018" y="439"/>
                  <a:pt x="1033" y="433"/>
                </a:cubicBezTo>
                <a:cubicBezTo>
                  <a:pt x="1035" y="435"/>
                  <a:pt x="1033" y="435"/>
                  <a:pt x="1032" y="437"/>
                </a:cubicBezTo>
                <a:cubicBezTo>
                  <a:pt x="1043" y="428"/>
                  <a:pt x="1057" y="419"/>
                  <a:pt x="1073" y="417"/>
                </a:cubicBezTo>
                <a:cubicBezTo>
                  <a:pt x="1079" y="415"/>
                  <a:pt x="1084" y="406"/>
                  <a:pt x="1092" y="407"/>
                </a:cubicBezTo>
                <a:cubicBezTo>
                  <a:pt x="1094" y="401"/>
                  <a:pt x="1100" y="400"/>
                  <a:pt x="1106" y="398"/>
                </a:cubicBezTo>
                <a:cubicBezTo>
                  <a:pt x="1105" y="404"/>
                  <a:pt x="1099" y="401"/>
                  <a:pt x="1095" y="406"/>
                </a:cubicBezTo>
                <a:cubicBezTo>
                  <a:pt x="1097" y="407"/>
                  <a:pt x="1096" y="410"/>
                  <a:pt x="1098" y="411"/>
                </a:cubicBezTo>
                <a:cubicBezTo>
                  <a:pt x="1103" y="409"/>
                  <a:pt x="1105" y="404"/>
                  <a:pt x="1109" y="402"/>
                </a:cubicBezTo>
                <a:cubicBezTo>
                  <a:pt x="1110" y="403"/>
                  <a:pt x="1111" y="404"/>
                  <a:pt x="1110" y="405"/>
                </a:cubicBezTo>
                <a:cubicBezTo>
                  <a:pt x="1113" y="405"/>
                  <a:pt x="1114" y="404"/>
                  <a:pt x="1118" y="404"/>
                </a:cubicBezTo>
                <a:cubicBezTo>
                  <a:pt x="1117" y="397"/>
                  <a:pt x="1121" y="395"/>
                  <a:pt x="1125" y="392"/>
                </a:cubicBezTo>
                <a:cubicBezTo>
                  <a:pt x="1122" y="392"/>
                  <a:pt x="1120" y="394"/>
                  <a:pt x="1117" y="394"/>
                </a:cubicBezTo>
                <a:cubicBezTo>
                  <a:pt x="1117" y="393"/>
                  <a:pt x="1116" y="393"/>
                  <a:pt x="1116" y="392"/>
                </a:cubicBezTo>
                <a:cubicBezTo>
                  <a:pt x="1121" y="387"/>
                  <a:pt x="1128" y="383"/>
                  <a:pt x="1136" y="382"/>
                </a:cubicBezTo>
                <a:cubicBezTo>
                  <a:pt x="1134" y="384"/>
                  <a:pt x="1142" y="385"/>
                  <a:pt x="1137" y="389"/>
                </a:cubicBezTo>
                <a:cubicBezTo>
                  <a:pt x="1138" y="386"/>
                  <a:pt x="1134" y="386"/>
                  <a:pt x="1136" y="389"/>
                </a:cubicBezTo>
                <a:cubicBezTo>
                  <a:pt x="1133" y="390"/>
                  <a:pt x="1138" y="387"/>
                  <a:pt x="1137" y="390"/>
                </a:cubicBezTo>
                <a:cubicBezTo>
                  <a:pt x="1136" y="394"/>
                  <a:pt x="1131" y="397"/>
                  <a:pt x="1132" y="400"/>
                </a:cubicBezTo>
                <a:cubicBezTo>
                  <a:pt x="1132" y="397"/>
                  <a:pt x="1135" y="398"/>
                  <a:pt x="1136" y="400"/>
                </a:cubicBezTo>
                <a:cubicBezTo>
                  <a:pt x="1135" y="402"/>
                  <a:pt x="1131" y="402"/>
                  <a:pt x="1132" y="405"/>
                </a:cubicBezTo>
                <a:cubicBezTo>
                  <a:pt x="1135" y="407"/>
                  <a:pt x="1136" y="402"/>
                  <a:pt x="1136" y="404"/>
                </a:cubicBezTo>
                <a:cubicBezTo>
                  <a:pt x="1137" y="407"/>
                  <a:pt x="1134" y="407"/>
                  <a:pt x="1135" y="410"/>
                </a:cubicBezTo>
                <a:cubicBezTo>
                  <a:pt x="1138" y="411"/>
                  <a:pt x="1143" y="405"/>
                  <a:pt x="1146" y="403"/>
                </a:cubicBezTo>
                <a:cubicBezTo>
                  <a:pt x="1144" y="400"/>
                  <a:pt x="1139" y="405"/>
                  <a:pt x="1137" y="403"/>
                </a:cubicBezTo>
                <a:cubicBezTo>
                  <a:pt x="1147" y="401"/>
                  <a:pt x="1150" y="392"/>
                  <a:pt x="1158" y="387"/>
                </a:cubicBezTo>
                <a:cubicBezTo>
                  <a:pt x="1156" y="387"/>
                  <a:pt x="1154" y="387"/>
                  <a:pt x="1154" y="386"/>
                </a:cubicBezTo>
                <a:cubicBezTo>
                  <a:pt x="1160" y="382"/>
                  <a:pt x="1155" y="378"/>
                  <a:pt x="1162" y="374"/>
                </a:cubicBezTo>
                <a:cubicBezTo>
                  <a:pt x="1159" y="373"/>
                  <a:pt x="1157" y="376"/>
                  <a:pt x="1157" y="373"/>
                </a:cubicBezTo>
                <a:cubicBezTo>
                  <a:pt x="1159" y="370"/>
                  <a:pt x="1166" y="366"/>
                  <a:pt x="1165" y="364"/>
                </a:cubicBezTo>
                <a:cubicBezTo>
                  <a:pt x="1164" y="363"/>
                  <a:pt x="1155" y="366"/>
                  <a:pt x="1153" y="370"/>
                </a:cubicBezTo>
                <a:cubicBezTo>
                  <a:pt x="1152" y="370"/>
                  <a:pt x="1151" y="369"/>
                  <a:pt x="1149" y="368"/>
                </a:cubicBezTo>
                <a:cubicBezTo>
                  <a:pt x="1146" y="370"/>
                  <a:pt x="1145" y="373"/>
                  <a:pt x="1140" y="373"/>
                </a:cubicBezTo>
                <a:cubicBezTo>
                  <a:pt x="1140" y="371"/>
                  <a:pt x="1141" y="367"/>
                  <a:pt x="1139" y="366"/>
                </a:cubicBezTo>
                <a:cubicBezTo>
                  <a:pt x="1129" y="369"/>
                  <a:pt x="1120" y="381"/>
                  <a:pt x="1111" y="377"/>
                </a:cubicBezTo>
                <a:cubicBezTo>
                  <a:pt x="1104" y="387"/>
                  <a:pt x="1093" y="386"/>
                  <a:pt x="1083" y="390"/>
                </a:cubicBezTo>
                <a:cubicBezTo>
                  <a:pt x="1083" y="400"/>
                  <a:pt x="1069" y="397"/>
                  <a:pt x="1063" y="403"/>
                </a:cubicBezTo>
                <a:cubicBezTo>
                  <a:pt x="1061" y="400"/>
                  <a:pt x="1065" y="398"/>
                  <a:pt x="1061" y="397"/>
                </a:cubicBezTo>
                <a:cubicBezTo>
                  <a:pt x="1069" y="390"/>
                  <a:pt x="1076" y="376"/>
                  <a:pt x="1091" y="383"/>
                </a:cubicBezTo>
                <a:cubicBezTo>
                  <a:pt x="1093" y="381"/>
                  <a:pt x="1094" y="379"/>
                  <a:pt x="1098" y="378"/>
                </a:cubicBezTo>
                <a:cubicBezTo>
                  <a:pt x="1099" y="375"/>
                  <a:pt x="1097" y="376"/>
                  <a:pt x="1096" y="375"/>
                </a:cubicBezTo>
                <a:cubicBezTo>
                  <a:pt x="1099" y="373"/>
                  <a:pt x="1099" y="373"/>
                  <a:pt x="1098" y="370"/>
                </a:cubicBezTo>
                <a:cubicBezTo>
                  <a:pt x="1102" y="369"/>
                  <a:pt x="1104" y="366"/>
                  <a:pt x="1109" y="365"/>
                </a:cubicBezTo>
                <a:cubicBezTo>
                  <a:pt x="1112" y="365"/>
                  <a:pt x="1111" y="369"/>
                  <a:pt x="1114" y="369"/>
                </a:cubicBezTo>
                <a:cubicBezTo>
                  <a:pt x="1120" y="367"/>
                  <a:pt x="1124" y="363"/>
                  <a:pt x="1126" y="357"/>
                </a:cubicBezTo>
                <a:cubicBezTo>
                  <a:pt x="1121" y="356"/>
                  <a:pt x="1122" y="353"/>
                  <a:pt x="1122" y="350"/>
                </a:cubicBezTo>
                <a:cubicBezTo>
                  <a:pt x="1117" y="349"/>
                  <a:pt x="1117" y="344"/>
                  <a:pt x="1111" y="345"/>
                </a:cubicBezTo>
                <a:cubicBezTo>
                  <a:pt x="1111" y="342"/>
                  <a:pt x="1109" y="342"/>
                  <a:pt x="1110" y="339"/>
                </a:cubicBezTo>
                <a:cubicBezTo>
                  <a:pt x="1115" y="336"/>
                  <a:pt x="1120" y="333"/>
                  <a:pt x="1126" y="330"/>
                </a:cubicBezTo>
                <a:cubicBezTo>
                  <a:pt x="1125" y="323"/>
                  <a:pt x="1139" y="315"/>
                  <a:pt x="1144" y="318"/>
                </a:cubicBezTo>
                <a:cubicBezTo>
                  <a:pt x="1143" y="320"/>
                  <a:pt x="1139" y="320"/>
                  <a:pt x="1138" y="322"/>
                </a:cubicBezTo>
                <a:cubicBezTo>
                  <a:pt x="1147" y="322"/>
                  <a:pt x="1152" y="319"/>
                  <a:pt x="1158" y="315"/>
                </a:cubicBezTo>
                <a:cubicBezTo>
                  <a:pt x="1156" y="304"/>
                  <a:pt x="1167" y="311"/>
                  <a:pt x="1167" y="304"/>
                </a:cubicBezTo>
                <a:cubicBezTo>
                  <a:pt x="1159" y="307"/>
                  <a:pt x="1154" y="304"/>
                  <a:pt x="1147" y="308"/>
                </a:cubicBezTo>
                <a:cubicBezTo>
                  <a:pt x="1144" y="309"/>
                  <a:pt x="1142" y="315"/>
                  <a:pt x="1139" y="316"/>
                </a:cubicBezTo>
                <a:cubicBezTo>
                  <a:pt x="1139" y="316"/>
                  <a:pt x="1118" y="311"/>
                  <a:pt x="1116" y="311"/>
                </a:cubicBezTo>
                <a:cubicBezTo>
                  <a:pt x="1115" y="312"/>
                  <a:pt x="1112" y="316"/>
                  <a:pt x="1110" y="316"/>
                </a:cubicBezTo>
                <a:cubicBezTo>
                  <a:pt x="1107" y="317"/>
                  <a:pt x="1104" y="317"/>
                  <a:pt x="1102" y="321"/>
                </a:cubicBezTo>
                <a:cubicBezTo>
                  <a:pt x="1095" y="314"/>
                  <a:pt x="1088" y="326"/>
                  <a:pt x="1081" y="327"/>
                </a:cubicBezTo>
                <a:cubicBezTo>
                  <a:pt x="1076" y="326"/>
                  <a:pt x="1073" y="326"/>
                  <a:pt x="1070" y="324"/>
                </a:cubicBezTo>
                <a:cubicBezTo>
                  <a:pt x="1073" y="318"/>
                  <a:pt x="1078" y="314"/>
                  <a:pt x="1085" y="311"/>
                </a:cubicBezTo>
                <a:cubicBezTo>
                  <a:pt x="1087" y="312"/>
                  <a:pt x="1087" y="314"/>
                  <a:pt x="1089" y="315"/>
                </a:cubicBezTo>
                <a:cubicBezTo>
                  <a:pt x="1089" y="311"/>
                  <a:pt x="1089" y="312"/>
                  <a:pt x="1090" y="309"/>
                </a:cubicBezTo>
                <a:cubicBezTo>
                  <a:pt x="1098" y="307"/>
                  <a:pt x="1102" y="300"/>
                  <a:pt x="1108" y="295"/>
                </a:cubicBezTo>
                <a:cubicBezTo>
                  <a:pt x="1104" y="295"/>
                  <a:pt x="1104" y="297"/>
                  <a:pt x="1102" y="295"/>
                </a:cubicBezTo>
                <a:cubicBezTo>
                  <a:pt x="1107" y="291"/>
                  <a:pt x="1113" y="287"/>
                  <a:pt x="1121" y="285"/>
                </a:cubicBezTo>
                <a:cubicBezTo>
                  <a:pt x="1121" y="289"/>
                  <a:pt x="1124" y="288"/>
                  <a:pt x="1126" y="287"/>
                </a:cubicBezTo>
                <a:cubicBezTo>
                  <a:pt x="1126" y="286"/>
                  <a:pt x="1126" y="283"/>
                  <a:pt x="1125" y="282"/>
                </a:cubicBezTo>
                <a:cubicBezTo>
                  <a:pt x="1125" y="283"/>
                  <a:pt x="1120" y="283"/>
                  <a:pt x="1121" y="282"/>
                </a:cubicBezTo>
                <a:cubicBezTo>
                  <a:pt x="1121" y="281"/>
                  <a:pt x="1120" y="281"/>
                  <a:pt x="1120" y="280"/>
                </a:cubicBezTo>
                <a:cubicBezTo>
                  <a:pt x="1126" y="276"/>
                  <a:pt x="1130" y="273"/>
                  <a:pt x="1130" y="267"/>
                </a:cubicBezTo>
                <a:cubicBezTo>
                  <a:pt x="1126" y="267"/>
                  <a:pt x="1126" y="262"/>
                  <a:pt x="1122" y="262"/>
                </a:cubicBezTo>
                <a:cubicBezTo>
                  <a:pt x="1125" y="256"/>
                  <a:pt x="1132" y="253"/>
                  <a:pt x="1135" y="246"/>
                </a:cubicBezTo>
                <a:cubicBezTo>
                  <a:pt x="1123" y="249"/>
                  <a:pt x="1107" y="239"/>
                  <a:pt x="1098" y="249"/>
                </a:cubicBezTo>
                <a:cubicBezTo>
                  <a:pt x="1100" y="249"/>
                  <a:pt x="1099" y="253"/>
                  <a:pt x="1101" y="254"/>
                </a:cubicBezTo>
                <a:cubicBezTo>
                  <a:pt x="1096" y="256"/>
                  <a:pt x="1087" y="262"/>
                  <a:pt x="1082" y="259"/>
                </a:cubicBezTo>
                <a:cubicBezTo>
                  <a:pt x="1082" y="253"/>
                  <a:pt x="1083" y="249"/>
                  <a:pt x="1088" y="248"/>
                </a:cubicBezTo>
                <a:cubicBezTo>
                  <a:pt x="1093" y="241"/>
                  <a:pt x="1097" y="232"/>
                  <a:pt x="1099" y="224"/>
                </a:cubicBezTo>
                <a:cubicBezTo>
                  <a:pt x="1094" y="223"/>
                  <a:pt x="1092" y="222"/>
                  <a:pt x="1086" y="223"/>
                </a:cubicBezTo>
                <a:cubicBezTo>
                  <a:pt x="1085" y="221"/>
                  <a:pt x="1084" y="219"/>
                  <a:pt x="1083" y="216"/>
                </a:cubicBezTo>
                <a:cubicBezTo>
                  <a:pt x="1085" y="215"/>
                  <a:pt x="1087" y="214"/>
                  <a:pt x="1088" y="212"/>
                </a:cubicBezTo>
                <a:cubicBezTo>
                  <a:pt x="1077" y="213"/>
                  <a:pt x="1065" y="213"/>
                  <a:pt x="1061" y="223"/>
                </a:cubicBezTo>
                <a:cubicBezTo>
                  <a:pt x="1063" y="227"/>
                  <a:pt x="1066" y="228"/>
                  <a:pt x="1067" y="233"/>
                </a:cubicBezTo>
                <a:cubicBezTo>
                  <a:pt x="1062" y="235"/>
                  <a:pt x="1053" y="238"/>
                  <a:pt x="1047" y="235"/>
                </a:cubicBezTo>
                <a:cubicBezTo>
                  <a:pt x="1048" y="233"/>
                  <a:pt x="1050" y="230"/>
                  <a:pt x="1052" y="228"/>
                </a:cubicBezTo>
                <a:cubicBezTo>
                  <a:pt x="1049" y="228"/>
                  <a:pt x="1049" y="232"/>
                  <a:pt x="1046" y="233"/>
                </a:cubicBezTo>
                <a:cubicBezTo>
                  <a:pt x="1046" y="230"/>
                  <a:pt x="1043" y="230"/>
                  <a:pt x="1042" y="229"/>
                </a:cubicBezTo>
                <a:cubicBezTo>
                  <a:pt x="1047" y="219"/>
                  <a:pt x="1049" y="222"/>
                  <a:pt x="1051" y="211"/>
                </a:cubicBezTo>
                <a:cubicBezTo>
                  <a:pt x="1047" y="209"/>
                  <a:pt x="1038" y="216"/>
                  <a:pt x="1035" y="211"/>
                </a:cubicBezTo>
                <a:cubicBezTo>
                  <a:pt x="1035" y="210"/>
                  <a:pt x="1036" y="210"/>
                  <a:pt x="1037" y="208"/>
                </a:cubicBezTo>
                <a:cubicBezTo>
                  <a:pt x="1027" y="209"/>
                  <a:pt x="1025" y="218"/>
                  <a:pt x="1019" y="222"/>
                </a:cubicBezTo>
                <a:cubicBezTo>
                  <a:pt x="1014" y="227"/>
                  <a:pt x="1006" y="228"/>
                  <a:pt x="997" y="229"/>
                </a:cubicBezTo>
                <a:cubicBezTo>
                  <a:pt x="997" y="227"/>
                  <a:pt x="999" y="226"/>
                  <a:pt x="997" y="224"/>
                </a:cubicBezTo>
                <a:cubicBezTo>
                  <a:pt x="988" y="224"/>
                  <a:pt x="984" y="232"/>
                  <a:pt x="973" y="233"/>
                </a:cubicBezTo>
                <a:cubicBezTo>
                  <a:pt x="973" y="229"/>
                  <a:pt x="975" y="229"/>
                  <a:pt x="973" y="226"/>
                </a:cubicBezTo>
                <a:cubicBezTo>
                  <a:pt x="969" y="225"/>
                  <a:pt x="970" y="230"/>
                  <a:pt x="965" y="229"/>
                </a:cubicBezTo>
                <a:cubicBezTo>
                  <a:pt x="965" y="228"/>
                  <a:pt x="964" y="228"/>
                  <a:pt x="964" y="227"/>
                </a:cubicBezTo>
                <a:cubicBezTo>
                  <a:pt x="967" y="224"/>
                  <a:pt x="968" y="220"/>
                  <a:pt x="972" y="220"/>
                </a:cubicBezTo>
                <a:cubicBezTo>
                  <a:pt x="972" y="217"/>
                  <a:pt x="971" y="215"/>
                  <a:pt x="970" y="214"/>
                </a:cubicBezTo>
                <a:cubicBezTo>
                  <a:pt x="972" y="210"/>
                  <a:pt x="976" y="208"/>
                  <a:pt x="981" y="210"/>
                </a:cubicBezTo>
                <a:cubicBezTo>
                  <a:pt x="982" y="203"/>
                  <a:pt x="991" y="205"/>
                  <a:pt x="994" y="200"/>
                </a:cubicBezTo>
                <a:cubicBezTo>
                  <a:pt x="996" y="202"/>
                  <a:pt x="993" y="203"/>
                  <a:pt x="995" y="205"/>
                </a:cubicBezTo>
                <a:cubicBezTo>
                  <a:pt x="1000" y="205"/>
                  <a:pt x="1003" y="198"/>
                  <a:pt x="1007" y="202"/>
                </a:cubicBezTo>
                <a:cubicBezTo>
                  <a:pt x="1006" y="203"/>
                  <a:pt x="1007" y="206"/>
                  <a:pt x="1005" y="207"/>
                </a:cubicBezTo>
                <a:cubicBezTo>
                  <a:pt x="1008" y="208"/>
                  <a:pt x="1008" y="211"/>
                  <a:pt x="1012" y="210"/>
                </a:cubicBezTo>
                <a:cubicBezTo>
                  <a:pt x="1012" y="207"/>
                  <a:pt x="1012" y="207"/>
                  <a:pt x="1012" y="207"/>
                </a:cubicBezTo>
                <a:cubicBezTo>
                  <a:pt x="1012" y="205"/>
                  <a:pt x="1009" y="206"/>
                  <a:pt x="1009" y="205"/>
                </a:cubicBezTo>
                <a:cubicBezTo>
                  <a:pt x="1010" y="202"/>
                  <a:pt x="1011" y="203"/>
                  <a:pt x="1010" y="200"/>
                </a:cubicBezTo>
                <a:cubicBezTo>
                  <a:pt x="1022" y="195"/>
                  <a:pt x="1030" y="186"/>
                  <a:pt x="1037" y="176"/>
                </a:cubicBezTo>
                <a:cubicBezTo>
                  <a:pt x="1021" y="180"/>
                  <a:pt x="1012" y="194"/>
                  <a:pt x="998" y="197"/>
                </a:cubicBezTo>
                <a:cubicBezTo>
                  <a:pt x="1000" y="195"/>
                  <a:pt x="1002" y="194"/>
                  <a:pt x="1004" y="192"/>
                </a:cubicBezTo>
                <a:cubicBezTo>
                  <a:pt x="992" y="198"/>
                  <a:pt x="975" y="200"/>
                  <a:pt x="965" y="209"/>
                </a:cubicBezTo>
                <a:cubicBezTo>
                  <a:pt x="959" y="208"/>
                  <a:pt x="956" y="205"/>
                  <a:pt x="954" y="200"/>
                </a:cubicBezTo>
                <a:cubicBezTo>
                  <a:pt x="956" y="192"/>
                  <a:pt x="966" y="192"/>
                  <a:pt x="969" y="185"/>
                </a:cubicBezTo>
                <a:cubicBezTo>
                  <a:pt x="961" y="190"/>
                  <a:pt x="951" y="197"/>
                  <a:pt x="940" y="196"/>
                </a:cubicBezTo>
                <a:cubicBezTo>
                  <a:pt x="940" y="190"/>
                  <a:pt x="946" y="191"/>
                  <a:pt x="949" y="188"/>
                </a:cubicBezTo>
                <a:cubicBezTo>
                  <a:pt x="945" y="187"/>
                  <a:pt x="941" y="190"/>
                  <a:pt x="939" y="188"/>
                </a:cubicBezTo>
                <a:cubicBezTo>
                  <a:pt x="955" y="185"/>
                  <a:pt x="955" y="167"/>
                  <a:pt x="972" y="168"/>
                </a:cubicBezTo>
                <a:cubicBezTo>
                  <a:pt x="973" y="161"/>
                  <a:pt x="983" y="156"/>
                  <a:pt x="990" y="162"/>
                </a:cubicBezTo>
                <a:cubicBezTo>
                  <a:pt x="1000" y="158"/>
                  <a:pt x="993" y="135"/>
                  <a:pt x="1009" y="139"/>
                </a:cubicBezTo>
                <a:cubicBezTo>
                  <a:pt x="1006" y="143"/>
                  <a:pt x="1004" y="147"/>
                  <a:pt x="1002" y="152"/>
                </a:cubicBezTo>
                <a:cubicBezTo>
                  <a:pt x="1002" y="155"/>
                  <a:pt x="1007" y="157"/>
                  <a:pt x="1004" y="160"/>
                </a:cubicBezTo>
                <a:cubicBezTo>
                  <a:pt x="1010" y="160"/>
                  <a:pt x="1014" y="152"/>
                  <a:pt x="1021" y="155"/>
                </a:cubicBezTo>
                <a:cubicBezTo>
                  <a:pt x="1021" y="158"/>
                  <a:pt x="1018" y="156"/>
                  <a:pt x="1017" y="158"/>
                </a:cubicBezTo>
                <a:cubicBezTo>
                  <a:pt x="1029" y="158"/>
                  <a:pt x="1033" y="150"/>
                  <a:pt x="1038" y="143"/>
                </a:cubicBezTo>
                <a:cubicBezTo>
                  <a:pt x="1034" y="137"/>
                  <a:pt x="1039" y="133"/>
                  <a:pt x="1041" y="130"/>
                </a:cubicBezTo>
                <a:cubicBezTo>
                  <a:pt x="1034" y="132"/>
                  <a:pt x="1025" y="134"/>
                  <a:pt x="1022" y="128"/>
                </a:cubicBezTo>
                <a:cubicBezTo>
                  <a:pt x="1024" y="126"/>
                  <a:pt x="1025" y="125"/>
                  <a:pt x="1027" y="124"/>
                </a:cubicBezTo>
                <a:cubicBezTo>
                  <a:pt x="1024" y="123"/>
                  <a:pt x="1021" y="121"/>
                  <a:pt x="1016" y="122"/>
                </a:cubicBezTo>
                <a:cubicBezTo>
                  <a:pt x="1016" y="121"/>
                  <a:pt x="1017" y="120"/>
                  <a:pt x="1017" y="119"/>
                </a:cubicBezTo>
                <a:cubicBezTo>
                  <a:pt x="1014" y="118"/>
                  <a:pt x="1010" y="119"/>
                  <a:pt x="1007" y="121"/>
                </a:cubicBezTo>
                <a:cubicBezTo>
                  <a:pt x="1011" y="128"/>
                  <a:pt x="1002" y="129"/>
                  <a:pt x="997" y="131"/>
                </a:cubicBezTo>
                <a:cubicBezTo>
                  <a:pt x="997" y="128"/>
                  <a:pt x="1000" y="129"/>
                  <a:pt x="1000" y="127"/>
                </a:cubicBezTo>
                <a:cubicBezTo>
                  <a:pt x="997" y="126"/>
                  <a:pt x="993" y="128"/>
                  <a:pt x="992" y="126"/>
                </a:cubicBezTo>
                <a:cubicBezTo>
                  <a:pt x="990" y="124"/>
                  <a:pt x="993" y="121"/>
                  <a:pt x="991" y="119"/>
                </a:cubicBezTo>
                <a:cubicBezTo>
                  <a:pt x="979" y="119"/>
                  <a:pt x="971" y="128"/>
                  <a:pt x="960" y="125"/>
                </a:cubicBezTo>
                <a:cubicBezTo>
                  <a:pt x="962" y="117"/>
                  <a:pt x="978" y="122"/>
                  <a:pt x="980" y="113"/>
                </a:cubicBezTo>
                <a:cubicBezTo>
                  <a:pt x="976" y="111"/>
                  <a:pt x="976" y="112"/>
                  <a:pt x="978" y="109"/>
                </a:cubicBezTo>
                <a:cubicBezTo>
                  <a:pt x="976" y="107"/>
                  <a:pt x="967" y="113"/>
                  <a:pt x="964" y="108"/>
                </a:cubicBezTo>
                <a:cubicBezTo>
                  <a:pt x="966" y="107"/>
                  <a:pt x="973" y="102"/>
                  <a:pt x="971" y="103"/>
                </a:cubicBezTo>
                <a:cubicBezTo>
                  <a:pt x="963" y="105"/>
                  <a:pt x="956" y="107"/>
                  <a:pt x="949" y="108"/>
                </a:cubicBezTo>
                <a:cubicBezTo>
                  <a:pt x="946" y="106"/>
                  <a:pt x="944" y="104"/>
                  <a:pt x="942" y="101"/>
                </a:cubicBezTo>
                <a:cubicBezTo>
                  <a:pt x="943" y="98"/>
                  <a:pt x="946" y="97"/>
                  <a:pt x="950" y="97"/>
                </a:cubicBezTo>
                <a:cubicBezTo>
                  <a:pt x="949" y="98"/>
                  <a:pt x="948" y="98"/>
                  <a:pt x="949" y="100"/>
                </a:cubicBezTo>
                <a:cubicBezTo>
                  <a:pt x="951" y="99"/>
                  <a:pt x="954" y="99"/>
                  <a:pt x="954" y="97"/>
                </a:cubicBezTo>
                <a:cubicBezTo>
                  <a:pt x="952" y="95"/>
                  <a:pt x="949" y="93"/>
                  <a:pt x="947" y="91"/>
                </a:cubicBezTo>
                <a:cubicBezTo>
                  <a:pt x="937" y="94"/>
                  <a:pt x="931" y="100"/>
                  <a:pt x="928" y="109"/>
                </a:cubicBezTo>
                <a:cubicBezTo>
                  <a:pt x="925" y="108"/>
                  <a:pt x="923" y="106"/>
                  <a:pt x="920" y="105"/>
                </a:cubicBezTo>
                <a:cubicBezTo>
                  <a:pt x="924" y="104"/>
                  <a:pt x="923" y="98"/>
                  <a:pt x="922" y="96"/>
                </a:cubicBezTo>
                <a:cubicBezTo>
                  <a:pt x="921" y="97"/>
                  <a:pt x="922" y="100"/>
                  <a:pt x="920" y="100"/>
                </a:cubicBezTo>
                <a:cubicBezTo>
                  <a:pt x="919" y="100"/>
                  <a:pt x="917" y="100"/>
                  <a:pt x="917" y="101"/>
                </a:cubicBezTo>
                <a:cubicBezTo>
                  <a:pt x="919" y="98"/>
                  <a:pt x="914" y="97"/>
                  <a:pt x="913" y="95"/>
                </a:cubicBezTo>
                <a:cubicBezTo>
                  <a:pt x="902" y="97"/>
                  <a:pt x="897" y="105"/>
                  <a:pt x="885" y="103"/>
                </a:cubicBezTo>
                <a:cubicBezTo>
                  <a:pt x="883" y="100"/>
                  <a:pt x="889" y="98"/>
                  <a:pt x="889" y="95"/>
                </a:cubicBezTo>
                <a:cubicBezTo>
                  <a:pt x="886" y="94"/>
                  <a:pt x="885" y="89"/>
                  <a:pt x="882" y="88"/>
                </a:cubicBezTo>
                <a:cubicBezTo>
                  <a:pt x="882" y="87"/>
                  <a:pt x="888" y="86"/>
                  <a:pt x="885" y="85"/>
                </a:cubicBezTo>
                <a:cubicBezTo>
                  <a:pt x="881" y="88"/>
                  <a:pt x="880" y="82"/>
                  <a:pt x="876" y="85"/>
                </a:cubicBezTo>
                <a:cubicBezTo>
                  <a:pt x="864" y="96"/>
                  <a:pt x="859" y="114"/>
                  <a:pt x="848" y="126"/>
                </a:cubicBezTo>
                <a:cubicBezTo>
                  <a:pt x="848" y="132"/>
                  <a:pt x="848" y="132"/>
                  <a:pt x="848" y="132"/>
                </a:cubicBezTo>
                <a:cubicBezTo>
                  <a:pt x="843" y="134"/>
                  <a:pt x="831" y="140"/>
                  <a:pt x="830" y="129"/>
                </a:cubicBezTo>
                <a:cubicBezTo>
                  <a:pt x="827" y="131"/>
                  <a:pt x="824" y="128"/>
                  <a:pt x="819" y="128"/>
                </a:cubicBezTo>
                <a:cubicBezTo>
                  <a:pt x="817" y="127"/>
                  <a:pt x="820" y="124"/>
                  <a:pt x="819" y="123"/>
                </a:cubicBezTo>
                <a:cubicBezTo>
                  <a:pt x="816" y="123"/>
                  <a:pt x="815" y="125"/>
                  <a:pt x="814" y="122"/>
                </a:cubicBezTo>
                <a:cubicBezTo>
                  <a:pt x="816" y="117"/>
                  <a:pt x="813" y="115"/>
                  <a:pt x="814" y="113"/>
                </a:cubicBezTo>
                <a:cubicBezTo>
                  <a:pt x="803" y="117"/>
                  <a:pt x="788" y="117"/>
                  <a:pt x="783" y="128"/>
                </a:cubicBezTo>
                <a:cubicBezTo>
                  <a:pt x="780" y="127"/>
                  <a:pt x="776" y="129"/>
                  <a:pt x="778" y="130"/>
                </a:cubicBezTo>
                <a:cubicBezTo>
                  <a:pt x="787" y="126"/>
                  <a:pt x="797" y="127"/>
                  <a:pt x="805" y="121"/>
                </a:cubicBezTo>
                <a:cubicBezTo>
                  <a:pt x="806" y="122"/>
                  <a:pt x="809" y="123"/>
                  <a:pt x="809" y="125"/>
                </a:cubicBezTo>
                <a:cubicBezTo>
                  <a:pt x="807" y="125"/>
                  <a:pt x="806" y="127"/>
                  <a:pt x="806" y="128"/>
                </a:cubicBezTo>
                <a:cubicBezTo>
                  <a:pt x="808" y="130"/>
                  <a:pt x="811" y="127"/>
                  <a:pt x="811" y="128"/>
                </a:cubicBezTo>
                <a:cubicBezTo>
                  <a:pt x="808" y="130"/>
                  <a:pt x="807" y="133"/>
                  <a:pt x="808" y="137"/>
                </a:cubicBezTo>
                <a:cubicBezTo>
                  <a:pt x="804" y="138"/>
                  <a:pt x="798" y="138"/>
                  <a:pt x="794" y="137"/>
                </a:cubicBezTo>
                <a:cubicBezTo>
                  <a:pt x="792" y="137"/>
                  <a:pt x="794" y="141"/>
                  <a:pt x="792" y="141"/>
                </a:cubicBezTo>
                <a:cubicBezTo>
                  <a:pt x="781" y="142"/>
                  <a:pt x="775" y="147"/>
                  <a:pt x="769" y="153"/>
                </a:cubicBezTo>
                <a:cubicBezTo>
                  <a:pt x="761" y="150"/>
                  <a:pt x="756" y="155"/>
                  <a:pt x="750" y="157"/>
                </a:cubicBezTo>
                <a:cubicBezTo>
                  <a:pt x="750" y="161"/>
                  <a:pt x="753" y="161"/>
                  <a:pt x="753" y="165"/>
                </a:cubicBezTo>
                <a:cubicBezTo>
                  <a:pt x="757" y="164"/>
                  <a:pt x="759" y="160"/>
                  <a:pt x="762" y="158"/>
                </a:cubicBezTo>
                <a:cubicBezTo>
                  <a:pt x="764" y="160"/>
                  <a:pt x="768" y="160"/>
                  <a:pt x="770" y="162"/>
                </a:cubicBezTo>
                <a:cubicBezTo>
                  <a:pt x="759" y="170"/>
                  <a:pt x="749" y="184"/>
                  <a:pt x="731" y="179"/>
                </a:cubicBezTo>
                <a:cubicBezTo>
                  <a:pt x="727" y="172"/>
                  <a:pt x="723" y="166"/>
                  <a:pt x="722" y="156"/>
                </a:cubicBezTo>
                <a:cubicBezTo>
                  <a:pt x="714" y="156"/>
                  <a:pt x="714" y="142"/>
                  <a:pt x="716" y="138"/>
                </a:cubicBezTo>
                <a:cubicBezTo>
                  <a:pt x="719" y="129"/>
                  <a:pt x="741" y="128"/>
                  <a:pt x="735" y="115"/>
                </a:cubicBezTo>
                <a:cubicBezTo>
                  <a:pt x="734" y="114"/>
                  <a:pt x="731" y="115"/>
                  <a:pt x="729" y="115"/>
                </a:cubicBezTo>
                <a:cubicBezTo>
                  <a:pt x="723" y="109"/>
                  <a:pt x="723" y="96"/>
                  <a:pt x="715" y="94"/>
                </a:cubicBezTo>
                <a:cubicBezTo>
                  <a:pt x="712" y="93"/>
                  <a:pt x="709" y="98"/>
                  <a:pt x="707" y="93"/>
                </a:cubicBezTo>
                <a:cubicBezTo>
                  <a:pt x="714" y="88"/>
                  <a:pt x="716" y="77"/>
                  <a:pt x="721" y="70"/>
                </a:cubicBezTo>
                <a:cubicBezTo>
                  <a:pt x="708" y="72"/>
                  <a:pt x="691" y="71"/>
                  <a:pt x="678" y="76"/>
                </a:cubicBezTo>
                <a:cubicBezTo>
                  <a:pt x="679" y="74"/>
                  <a:pt x="682" y="74"/>
                  <a:pt x="682" y="72"/>
                </a:cubicBezTo>
                <a:cubicBezTo>
                  <a:pt x="678" y="74"/>
                  <a:pt x="676" y="74"/>
                  <a:pt x="672" y="75"/>
                </a:cubicBezTo>
                <a:cubicBezTo>
                  <a:pt x="672" y="77"/>
                  <a:pt x="672" y="79"/>
                  <a:pt x="673" y="80"/>
                </a:cubicBezTo>
                <a:cubicBezTo>
                  <a:pt x="668" y="83"/>
                  <a:pt x="661" y="91"/>
                  <a:pt x="655" y="87"/>
                </a:cubicBezTo>
                <a:cubicBezTo>
                  <a:pt x="648" y="89"/>
                  <a:pt x="648" y="97"/>
                  <a:pt x="640" y="98"/>
                </a:cubicBezTo>
                <a:cubicBezTo>
                  <a:pt x="638" y="96"/>
                  <a:pt x="641" y="96"/>
                  <a:pt x="639" y="95"/>
                </a:cubicBezTo>
                <a:cubicBezTo>
                  <a:pt x="634" y="108"/>
                  <a:pt x="620" y="113"/>
                  <a:pt x="611" y="123"/>
                </a:cubicBezTo>
                <a:cubicBezTo>
                  <a:pt x="615" y="123"/>
                  <a:pt x="609" y="127"/>
                  <a:pt x="612" y="128"/>
                </a:cubicBezTo>
                <a:cubicBezTo>
                  <a:pt x="613" y="125"/>
                  <a:pt x="616" y="127"/>
                  <a:pt x="616" y="128"/>
                </a:cubicBezTo>
                <a:cubicBezTo>
                  <a:pt x="612" y="133"/>
                  <a:pt x="604" y="133"/>
                  <a:pt x="598" y="136"/>
                </a:cubicBezTo>
                <a:cubicBezTo>
                  <a:pt x="591" y="128"/>
                  <a:pt x="572" y="131"/>
                  <a:pt x="566" y="137"/>
                </a:cubicBezTo>
                <a:cubicBezTo>
                  <a:pt x="537" y="144"/>
                  <a:pt x="518" y="160"/>
                  <a:pt x="491" y="170"/>
                </a:cubicBezTo>
                <a:cubicBezTo>
                  <a:pt x="489" y="168"/>
                  <a:pt x="486" y="167"/>
                  <a:pt x="484" y="166"/>
                </a:cubicBezTo>
                <a:cubicBezTo>
                  <a:pt x="486" y="164"/>
                  <a:pt x="486" y="158"/>
                  <a:pt x="484" y="156"/>
                </a:cubicBezTo>
                <a:cubicBezTo>
                  <a:pt x="480" y="156"/>
                  <a:pt x="480" y="159"/>
                  <a:pt x="477" y="159"/>
                </a:cubicBezTo>
                <a:cubicBezTo>
                  <a:pt x="477" y="155"/>
                  <a:pt x="480" y="153"/>
                  <a:pt x="480" y="150"/>
                </a:cubicBezTo>
                <a:cubicBezTo>
                  <a:pt x="454" y="144"/>
                  <a:pt x="433" y="163"/>
                  <a:pt x="415" y="167"/>
                </a:cubicBezTo>
                <a:cubicBezTo>
                  <a:pt x="424" y="161"/>
                  <a:pt x="430" y="153"/>
                  <a:pt x="438" y="148"/>
                </a:cubicBezTo>
                <a:cubicBezTo>
                  <a:pt x="439" y="145"/>
                  <a:pt x="437" y="146"/>
                  <a:pt x="437" y="143"/>
                </a:cubicBezTo>
                <a:cubicBezTo>
                  <a:pt x="438" y="143"/>
                  <a:pt x="440" y="142"/>
                  <a:pt x="442" y="142"/>
                </a:cubicBezTo>
                <a:cubicBezTo>
                  <a:pt x="442" y="130"/>
                  <a:pt x="459" y="133"/>
                  <a:pt x="461" y="123"/>
                </a:cubicBezTo>
                <a:cubicBezTo>
                  <a:pt x="461" y="120"/>
                  <a:pt x="456" y="121"/>
                  <a:pt x="455" y="118"/>
                </a:cubicBezTo>
                <a:cubicBezTo>
                  <a:pt x="454" y="114"/>
                  <a:pt x="456" y="112"/>
                  <a:pt x="456" y="108"/>
                </a:cubicBezTo>
                <a:cubicBezTo>
                  <a:pt x="451" y="103"/>
                  <a:pt x="446" y="105"/>
                  <a:pt x="441" y="106"/>
                </a:cubicBezTo>
                <a:cubicBezTo>
                  <a:pt x="426" y="109"/>
                  <a:pt x="417" y="110"/>
                  <a:pt x="406" y="115"/>
                </a:cubicBezTo>
                <a:cubicBezTo>
                  <a:pt x="401" y="117"/>
                  <a:pt x="397" y="121"/>
                  <a:pt x="391" y="123"/>
                </a:cubicBezTo>
                <a:cubicBezTo>
                  <a:pt x="387" y="124"/>
                  <a:pt x="383" y="124"/>
                  <a:pt x="380" y="125"/>
                </a:cubicBezTo>
                <a:cubicBezTo>
                  <a:pt x="340" y="136"/>
                  <a:pt x="304" y="163"/>
                  <a:pt x="273" y="177"/>
                </a:cubicBezTo>
                <a:cubicBezTo>
                  <a:pt x="273" y="176"/>
                  <a:pt x="273" y="175"/>
                  <a:pt x="272" y="175"/>
                </a:cubicBezTo>
                <a:cubicBezTo>
                  <a:pt x="271" y="177"/>
                  <a:pt x="271" y="178"/>
                  <a:pt x="270" y="179"/>
                </a:cubicBezTo>
                <a:cubicBezTo>
                  <a:pt x="252" y="188"/>
                  <a:pt x="234" y="197"/>
                  <a:pt x="220" y="210"/>
                </a:cubicBezTo>
                <a:cubicBezTo>
                  <a:pt x="225" y="224"/>
                  <a:pt x="199" y="227"/>
                  <a:pt x="196" y="237"/>
                </a:cubicBezTo>
                <a:cubicBezTo>
                  <a:pt x="198" y="237"/>
                  <a:pt x="201" y="236"/>
                  <a:pt x="203" y="237"/>
                </a:cubicBezTo>
                <a:cubicBezTo>
                  <a:pt x="197" y="239"/>
                  <a:pt x="194" y="243"/>
                  <a:pt x="190" y="246"/>
                </a:cubicBezTo>
                <a:cubicBezTo>
                  <a:pt x="202" y="242"/>
                  <a:pt x="216" y="236"/>
                  <a:pt x="226" y="241"/>
                </a:cubicBezTo>
                <a:cubicBezTo>
                  <a:pt x="224" y="244"/>
                  <a:pt x="219" y="244"/>
                  <a:pt x="219" y="249"/>
                </a:cubicBezTo>
                <a:cubicBezTo>
                  <a:pt x="227" y="247"/>
                  <a:pt x="229" y="247"/>
                  <a:pt x="238" y="246"/>
                </a:cubicBezTo>
                <a:cubicBezTo>
                  <a:pt x="238" y="244"/>
                  <a:pt x="237" y="242"/>
                  <a:pt x="239" y="242"/>
                </a:cubicBezTo>
                <a:cubicBezTo>
                  <a:pt x="247" y="246"/>
                  <a:pt x="251" y="236"/>
                  <a:pt x="258" y="235"/>
                </a:cubicBezTo>
                <a:cubicBezTo>
                  <a:pt x="261" y="240"/>
                  <a:pt x="269" y="242"/>
                  <a:pt x="267" y="249"/>
                </a:cubicBezTo>
                <a:cubicBezTo>
                  <a:pt x="272" y="253"/>
                  <a:pt x="282" y="242"/>
                  <a:pt x="282" y="252"/>
                </a:cubicBezTo>
                <a:cubicBezTo>
                  <a:pt x="289" y="251"/>
                  <a:pt x="293" y="255"/>
                  <a:pt x="298" y="257"/>
                </a:cubicBezTo>
                <a:cubicBezTo>
                  <a:pt x="298" y="258"/>
                  <a:pt x="297" y="259"/>
                  <a:pt x="297" y="260"/>
                </a:cubicBezTo>
                <a:cubicBezTo>
                  <a:pt x="300" y="260"/>
                  <a:pt x="308" y="256"/>
                  <a:pt x="308" y="261"/>
                </a:cubicBezTo>
                <a:cubicBezTo>
                  <a:pt x="278" y="290"/>
                  <a:pt x="235" y="307"/>
                  <a:pt x="198" y="329"/>
                </a:cubicBezTo>
                <a:cubicBezTo>
                  <a:pt x="198" y="326"/>
                  <a:pt x="195" y="328"/>
                  <a:pt x="193" y="328"/>
                </a:cubicBezTo>
                <a:cubicBezTo>
                  <a:pt x="193" y="333"/>
                  <a:pt x="193" y="333"/>
                  <a:pt x="193" y="333"/>
                </a:cubicBezTo>
                <a:cubicBezTo>
                  <a:pt x="183" y="339"/>
                  <a:pt x="172" y="344"/>
                  <a:pt x="160" y="343"/>
                </a:cubicBezTo>
                <a:cubicBezTo>
                  <a:pt x="159" y="346"/>
                  <a:pt x="160" y="345"/>
                  <a:pt x="160" y="349"/>
                </a:cubicBezTo>
                <a:cubicBezTo>
                  <a:pt x="157" y="350"/>
                  <a:pt x="155" y="353"/>
                  <a:pt x="152" y="354"/>
                </a:cubicBezTo>
                <a:cubicBezTo>
                  <a:pt x="143" y="348"/>
                  <a:pt x="138" y="361"/>
                  <a:pt x="130" y="358"/>
                </a:cubicBezTo>
                <a:cubicBezTo>
                  <a:pt x="127" y="373"/>
                  <a:pt x="112" y="371"/>
                  <a:pt x="104" y="380"/>
                </a:cubicBezTo>
                <a:cubicBezTo>
                  <a:pt x="100" y="377"/>
                  <a:pt x="95" y="382"/>
                  <a:pt x="97" y="388"/>
                </a:cubicBezTo>
                <a:cubicBezTo>
                  <a:pt x="90" y="391"/>
                  <a:pt x="86" y="391"/>
                  <a:pt x="79" y="389"/>
                </a:cubicBezTo>
                <a:cubicBezTo>
                  <a:pt x="76" y="393"/>
                  <a:pt x="72" y="396"/>
                  <a:pt x="65" y="394"/>
                </a:cubicBezTo>
                <a:cubicBezTo>
                  <a:pt x="64" y="397"/>
                  <a:pt x="61" y="400"/>
                  <a:pt x="63" y="404"/>
                </a:cubicBezTo>
                <a:cubicBezTo>
                  <a:pt x="62" y="402"/>
                  <a:pt x="64" y="401"/>
                  <a:pt x="66" y="402"/>
                </a:cubicBezTo>
                <a:cubicBezTo>
                  <a:pt x="63" y="411"/>
                  <a:pt x="51" y="417"/>
                  <a:pt x="48" y="424"/>
                </a:cubicBezTo>
                <a:cubicBezTo>
                  <a:pt x="52" y="424"/>
                  <a:pt x="57" y="420"/>
                  <a:pt x="60" y="422"/>
                </a:cubicBezTo>
                <a:cubicBezTo>
                  <a:pt x="60" y="425"/>
                  <a:pt x="56" y="424"/>
                  <a:pt x="56" y="427"/>
                </a:cubicBezTo>
                <a:cubicBezTo>
                  <a:pt x="62" y="428"/>
                  <a:pt x="74" y="422"/>
                  <a:pt x="78" y="429"/>
                </a:cubicBezTo>
                <a:cubicBezTo>
                  <a:pt x="77" y="430"/>
                  <a:pt x="76" y="432"/>
                  <a:pt x="76" y="435"/>
                </a:cubicBezTo>
                <a:cubicBezTo>
                  <a:pt x="81" y="441"/>
                  <a:pt x="92" y="436"/>
                  <a:pt x="97" y="434"/>
                </a:cubicBezTo>
                <a:cubicBezTo>
                  <a:pt x="97" y="435"/>
                  <a:pt x="97" y="435"/>
                  <a:pt x="98" y="436"/>
                </a:cubicBezTo>
                <a:cubicBezTo>
                  <a:pt x="99" y="440"/>
                  <a:pt x="96" y="440"/>
                  <a:pt x="96" y="442"/>
                </a:cubicBezTo>
                <a:cubicBezTo>
                  <a:pt x="104" y="446"/>
                  <a:pt x="118" y="444"/>
                  <a:pt x="118" y="456"/>
                </a:cubicBezTo>
                <a:cubicBezTo>
                  <a:pt x="141" y="448"/>
                  <a:pt x="161" y="432"/>
                  <a:pt x="185" y="422"/>
                </a:cubicBezTo>
                <a:cubicBezTo>
                  <a:pt x="185" y="430"/>
                  <a:pt x="181" y="436"/>
                  <a:pt x="176" y="440"/>
                </a:cubicBezTo>
                <a:cubicBezTo>
                  <a:pt x="178" y="440"/>
                  <a:pt x="181" y="439"/>
                  <a:pt x="181" y="441"/>
                </a:cubicBezTo>
                <a:cubicBezTo>
                  <a:pt x="178" y="445"/>
                  <a:pt x="175" y="449"/>
                  <a:pt x="170" y="451"/>
                </a:cubicBezTo>
                <a:cubicBezTo>
                  <a:pt x="169" y="456"/>
                  <a:pt x="164" y="461"/>
                  <a:pt x="159" y="459"/>
                </a:cubicBezTo>
                <a:cubicBezTo>
                  <a:pt x="153" y="466"/>
                  <a:pt x="156" y="482"/>
                  <a:pt x="146" y="488"/>
                </a:cubicBezTo>
                <a:cubicBezTo>
                  <a:pt x="143" y="486"/>
                  <a:pt x="143" y="491"/>
                  <a:pt x="141" y="492"/>
                </a:cubicBezTo>
                <a:cubicBezTo>
                  <a:pt x="145" y="493"/>
                  <a:pt x="153" y="487"/>
                  <a:pt x="156" y="494"/>
                </a:cubicBezTo>
                <a:cubicBezTo>
                  <a:pt x="157" y="498"/>
                  <a:pt x="152" y="496"/>
                  <a:pt x="152" y="500"/>
                </a:cubicBezTo>
                <a:cubicBezTo>
                  <a:pt x="158" y="500"/>
                  <a:pt x="166" y="497"/>
                  <a:pt x="167" y="503"/>
                </a:cubicBezTo>
                <a:cubicBezTo>
                  <a:pt x="163" y="508"/>
                  <a:pt x="154" y="509"/>
                  <a:pt x="150" y="514"/>
                </a:cubicBezTo>
                <a:cubicBezTo>
                  <a:pt x="158" y="511"/>
                  <a:pt x="180" y="494"/>
                  <a:pt x="177" y="515"/>
                </a:cubicBezTo>
                <a:cubicBezTo>
                  <a:pt x="184" y="519"/>
                  <a:pt x="191" y="507"/>
                  <a:pt x="196" y="512"/>
                </a:cubicBezTo>
                <a:cubicBezTo>
                  <a:pt x="196" y="514"/>
                  <a:pt x="194" y="513"/>
                  <a:pt x="195" y="516"/>
                </a:cubicBezTo>
                <a:cubicBezTo>
                  <a:pt x="197" y="516"/>
                  <a:pt x="198" y="518"/>
                  <a:pt x="199" y="519"/>
                </a:cubicBezTo>
                <a:cubicBezTo>
                  <a:pt x="202" y="531"/>
                  <a:pt x="200" y="545"/>
                  <a:pt x="185" y="547"/>
                </a:cubicBezTo>
                <a:cubicBezTo>
                  <a:pt x="183" y="545"/>
                  <a:pt x="180" y="544"/>
                  <a:pt x="181" y="539"/>
                </a:cubicBezTo>
                <a:cubicBezTo>
                  <a:pt x="180" y="539"/>
                  <a:pt x="176" y="540"/>
                  <a:pt x="176" y="538"/>
                </a:cubicBezTo>
                <a:cubicBezTo>
                  <a:pt x="174" y="534"/>
                  <a:pt x="179" y="533"/>
                  <a:pt x="183" y="534"/>
                </a:cubicBezTo>
                <a:cubicBezTo>
                  <a:pt x="182" y="531"/>
                  <a:pt x="183" y="530"/>
                  <a:pt x="184" y="528"/>
                </a:cubicBezTo>
                <a:cubicBezTo>
                  <a:pt x="170" y="529"/>
                  <a:pt x="162" y="535"/>
                  <a:pt x="152" y="540"/>
                </a:cubicBezTo>
                <a:cubicBezTo>
                  <a:pt x="157" y="544"/>
                  <a:pt x="155" y="556"/>
                  <a:pt x="154" y="561"/>
                </a:cubicBezTo>
                <a:cubicBezTo>
                  <a:pt x="159" y="559"/>
                  <a:pt x="166" y="561"/>
                  <a:pt x="173" y="560"/>
                </a:cubicBezTo>
                <a:cubicBezTo>
                  <a:pt x="172" y="564"/>
                  <a:pt x="168" y="564"/>
                  <a:pt x="168" y="569"/>
                </a:cubicBezTo>
                <a:cubicBezTo>
                  <a:pt x="173" y="570"/>
                  <a:pt x="183" y="570"/>
                  <a:pt x="184" y="563"/>
                </a:cubicBezTo>
                <a:cubicBezTo>
                  <a:pt x="181" y="563"/>
                  <a:pt x="175" y="566"/>
                  <a:pt x="174" y="562"/>
                </a:cubicBezTo>
                <a:cubicBezTo>
                  <a:pt x="178" y="558"/>
                  <a:pt x="181" y="560"/>
                  <a:pt x="187" y="559"/>
                </a:cubicBezTo>
                <a:cubicBezTo>
                  <a:pt x="188" y="546"/>
                  <a:pt x="202" y="543"/>
                  <a:pt x="209" y="540"/>
                </a:cubicBezTo>
                <a:cubicBezTo>
                  <a:pt x="209" y="542"/>
                  <a:pt x="207" y="542"/>
                  <a:pt x="207" y="544"/>
                </a:cubicBezTo>
                <a:cubicBezTo>
                  <a:pt x="208" y="544"/>
                  <a:pt x="209" y="544"/>
                  <a:pt x="209" y="546"/>
                </a:cubicBezTo>
                <a:cubicBezTo>
                  <a:pt x="208" y="547"/>
                  <a:pt x="207" y="549"/>
                  <a:pt x="206" y="550"/>
                </a:cubicBezTo>
                <a:cubicBezTo>
                  <a:pt x="212" y="550"/>
                  <a:pt x="215" y="547"/>
                  <a:pt x="219" y="545"/>
                </a:cubicBezTo>
                <a:cubicBezTo>
                  <a:pt x="221" y="547"/>
                  <a:pt x="223" y="545"/>
                  <a:pt x="225" y="547"/>
                </a:cubicBezTo>
                <a:cubicBezTo>
                  <a:pt x="226" y="540"/>
                  <a:pt x="228" y="536"/>
                  <a:pt x="235" y="535"/>
                </a:cubicBezTo>
                <a:cubicBezTo>
                  <a:pt x="235" y="532"/>
                  <a:pt x="238" y="530"/>
                  <a:pt x="243" y="529"/>
                </a:cubicBezTo>
                <a:cubicBezTo>
                  <a:pt x="243" y="530"/>
                  <a:pt x="242" y="531"/>
                  <a:pt x="243" y="532"/>
                </a:cubicBezTo>
                <a:cubicBezTo>
                  <a:pt x="247" y="532"/>
                  <a:pt x="257" y="528"/>
                  <a:pt x="262" y="533"/>
                </a:cubicBezTo>
                <a:cubicBezTo>
                  <a:pt x="263" y="537"/>
                  <a:pt x="261" y="539"/>
                  <a:pt x="259" y="542"/>
                </a:cubicBezTo>
                <a:cubicBezTo>
                  <a:pt x="262" y="541"/>
                  <a:pt x="262" y="545"/>
                  <a:pt x="262" y="547"/>
                </a:cubicBezTo>
                <a:cubicBezTo>
                  <a:pt x="261" y="549"/>
                  <a:pt x="260" y="552"/>
                  <a:pt x="258" y="553"/>
                </a:cubicBezTo>
                <a:cubicBezTo>
                  <a:pt x="244" y="550"/>
                  <a:pt x="243" y="562"/>
                  <a:pt x="237" y="566"/>
                </a:cubicBezTo>
                <a:cubicBezTo>
                  <a:pt x="233" y="568"/>
                  <a:pt x="230" y="568"/>
                  <a:pt x="229" y="573"/>
                </a:cubicBezTo>
                <a:cubicBezTo>
                  <a:pt x="230" y="573"/>
                  <a:pt x="232" y="572"/>
                  <a:pt x="231" y="574"/>
                </a:cubicBezTo>
                <a:cubicBezTo>
                  <a:pt x="227" y="580"/>
                  <a:pt x="221" y="583"/>
                  <a:pt x="221" y="592"/>
                </a:cubicBezTo>
                <a:cubicBezTo>
                  <a:pt x="225" y="596"/>
                  <a:pt x="220" y="604"/>
                  <a:pt x="215" y="603"/>
                </a:cubicBezTo>
                <a:cubicBezTo>
                  <a:pt x="217" y="607"/>
                  <a:pt x="215" y="608"/>
                  <a:pt x="214" y="611"/>
                </a:cubicBezTo>
                <a:cubicBezTo>
                  <a:pt x="221" y="612"/>
                  <a:pt x="227" y="616"/>
                  <a:pt x="233" y="617"/>
                </a:cubicBezTo>
                <a:cubicBezTo>
                  <a:pt x="241" y="619"/>
                  <a:pt x="252" y="615"/>
                  <a:pt x="259" y="615"/>
                </a:cubicBezTo>
                <a:cubicBezTo>
                  <a:pt x="265" y="615"/>
                  <a:pt x="273" y="622"/>
                  <a:pt x="281" y="619"/>
                </a:cubicBezTo>
                <a:cubicBezTo>
                  <a:pt x="269" y="621"/>
                  <a:pt x="263" y="628"/>
                  <a:pt x="255" y="634"/>
                </a:cubicBezTo>
                <a:cubicBezTo>
                  <a:pt x="232" y="636"/>
                  <a:pt x="212" y="624"/>
                  <a:pt x="196" y="630"/>
                </a:cubicBezTo>
                <a:cubicBezTo>
                  <a:pt x="192" y="641"/>
                  <a:pt x="209" y="638"/>
                  <a:pt x="204" y="645"/>
                </a:cubicBezTo>
                <a:cubicBezTo>
                  <a:pt x="208" y="642"/>
                  <a:pt x="217" y="644"/>
                  <a:pt x="218" y="650"/>
                </a:cubicBezTo>
                <a:cubicBezTo>
                  <a:pt x="210" y="649"/>
                  <a:pt x="209" y="655"/>
                  <a:pt x="206" y="658"/>
                </a:cubicBezTo>
                <a:cubicBezTo>
                  <a:pt x="211" y="655"/>
                  <a:pt x="218" y="655"/>
                  <a:pt x="219" y="648"/>
                </a:cubicBezTo>
                <a:cubicBezTo>
                  <a:pt x="223" y="649"/>
                  <a:pt x="221" y="651"/>
                  <a:pt x="222" y="652"/>
                </a:cubicBezTo>
                <a:cubicBezTo>
                  <a:pt x="222" y="651"/>
                  <a:pt x="224" y="651"/>
                  <a:pt x="225" y="651"/>
                </a:cubicBezTo>
                <a:cubicBezTo>
                  <a:pt x="234" y="657"/>
                  <a:pt x="249" y="651"/>
                  <a:pt x="256" y="658"/>
                </a:cubicBezTo>
                <a:cubicBezTo>
                  <a:pt x="252" y="671"/>
                  <a:pt x="237" y="674"/>
                  <a:pt x="234" y="689"/>
                </a:cubicBezTo>
                <a:cubicBezTo>
                  <a:pt x="231" y="688"/>
                  <a:pt x="231" y="690"/>
                  <a:pt x="229" y="691"/>
                </a:cubicBezTo>
                <a:cubicBezTo>
                  <a:pt x="230" y="694"/>
                  <a:pt x="231" y="697"/>
                  <a:pt x="230" y="701"/>
                </a:cubicBezTo>
                <a:cubicBezTo>
                  <a:pt x="218" y="704"/>
                  <a:pt x="215" y="717"/>
                  <a:pt x="201" y="719"/>
                </a:cubicBezTo>
                <a:cubicBezTo>
                  <a:pt x="198" y="725"/>
                  <a:pt x="196" y="728"/>
                  <a:pt x="196" y="735"/>
                </a:cubicBezTo>
                <a:cubicBezTo>
                  <a:pt x="186" y="742"/>
                  <a:pt x="177" y="752"/>
                  <a:pt x="177" y="765"/>
                </a:cubicBezTo>
                <a:cubicBezTo>
                  <a:pt x="178" y="767"/>
                  <a:pt x="183" y="764"/>
                  <a:pt x="183" y="766"/>
                </a:cubicBezTo>
                <a:cubicBezTo>
                  <a:pt x="181" y="766"/>
                  <a:pt x="182" y="768"/>
                  <a:pt x="183" y="769"/>
                </a:cubicBezTo>
                <a:cubicBezTo>
                  <a:pt x="180" y="769"/>
                  <a:pt x="179" y="770"/>
                  <a:pt x="177" y="771"/>
                </a:cubicBezTo>
                <a:cubicBezTo>
                  <a:pt x="180" y="773"/>
                  <a:pt x="184" y="772"/>
                  <a:pt x="186" y="774"/>
                </a:cubicBezTo>
                <a:cubicBezTo>
                  <a:pt x="185" y="776"/>
                  <a:pt x="180" y="776"/>
                  <a:pt x="179" y="779"/>
                </a:cubicBezTo>
                <a:cubicBezTo>
                  <a:pt x="185" y="779"/>
                  <a:pt x="190" y="779"/>
                  <a:pt x="191" y="774"/>
                </a:cubicBezTo>
                <a:cubicBezTo>
                  <a:pt x="194" y="775"/>
                  <a:pt x="195" y="776"/>
                  <a:pt x="197" y="778"/>
                </a:cubicBezTo>
                <a:cubicBezTo>
                  <a:pt x="197" y="780"/>
                  <a:pt x="195" y="781"/>
                  <a:pt x="194" y="783"/>
                </a:cubicBezTo>
                <a:cubicBezTo>
                  <a:pt x="199" y="780"/>
                  <a:pt x="205" y="777"/>
                  <a:pt x="210" y="781"/>
                </a:cubicBezTo>
                <a:cubicBezTo>
                  <a:pt x="203" y="785"/>
                  <a:pt x="199" y="793"/>
                  <a:pt x="192" y="798"/>
                </a:cubicBezTo>
                <a:cubicBezTo>
                  <a:pt x="188" y="797"/>
                  <a:pt x="187" y="800"/>
                  <a:pt x="184" y="800"/>
                </a:cubicBezTo>
                <a:cubicBezTo>
                  <a:pt x="178" y="811"/>
                  <a:pt x="164" y="813"/>
                  <a:pt x="157" y="821"/>
                </a:cubicBezTo>
                <a:cubicBezTo>
                  <a:pt x="159" y="822"/>
                  <a:pt x="161" y="819"/>
                  <a:pt x="162" y="821"/>
                </a:cubicBezTo>
                <a:cubicBezTo>
                  <a:pt x="162" y="824"/>
                  <a:pt x="161" y="825"/>
                  <a:pt x="161" y="827"/>
                </a:cubicBezTo>
                <a:cubicBezTo>
                  <a:pt x="163" y="827"/>
                  <a:pt x="165" y="828"/>
                  <a:pt x="166" y="829"/>
                </a:cubicBezTo>
                <a:cubicBezTo>
                  <a:pt x="166" y="831"/>
                  <a:pt x="165" y="834"/>
                  <a:pt x="164" y="835"/>
                </a:cubicBezTo>
                <a:cubicBezTo>
                  <a:pt x="167" y="836"/>
                  <a:pt x="167" y="834"/>
                  <a:pt x="170" y="834"/>
                </a:cubicBezTo>
                <a:cubicBezTo>
                  <a:pt x="173" y="836"/>
                  <a:pt x="168" y="839"/>
                  <a:pt x="171" y="840"/>
                </a:cubicBezTo>
                <a:cubicBezTo>
                  <a:pt x="172" y="839"/>
                  <a:pt x="174" y="837"/>
                  <a:pt x="177" y="837"/>
                </a:cubicBezTo>
                <a:cubicBezTo>
                  <a:pt x="174" y="843"/>
                  <a:pt x="166" y="842"/>
                  <a:pt x="165" y="849"/>
                </a:cubicBezTo>
                <a:cubicBezTo>
                  <a:pt x="171" y="853"/>
                  <a:pt x="177" y="848"/>
                  <a:pt x="181" y="844"/>
                </a:cubicBezTo>
                <a:cubicBezTo>
                  <a:pt x="188" y="844"/>
                  <a:pt x="190" y="839"/>
                  <a:pt x="195" y="836"/>
                </a:cubicBezTo>
                <a:cubicBezTo>
                  <a:pt x="194" y="834"/>
                  <a:pt x="192" y="829"/>
                  <a:pt x="195" y="828"/>
                </a:cubicBezTo>
                <a:cubicBezTo>
                  <a:pt x="198" y="829"/>
                  <a:pt x="198" y="828"/>
                  <a:pt x="201" y="828"/>
                </a:cubicBezTo>
                <a:cubicBezTo>
                  <a:pt x="201" y="829"/>
                  <a:pt x="201" y="831"/>
                  <a:pt x="202" y="832"/>
                </a:cubicBezTo>
                <a:cubicBezTo>
                  <a:pt x="204" y="829"/>
                  <a:pt x="209" y="829"/>
                  <a:pt x="212" y="827"/>
                </a:cubicBezTo>
                <a:cubicBezTo>
                  <a:pt x="212" y="828"/>
                  <a:pt x="214" y="828"/>
                  <a:pt x="214" y="829"/>
                </a:cubicBezTo>
                <a:cubicBezTo>
                  <a:pt x="214" y="834"/>
                  <a:pt x="214" y="834"/>
                  <a:pt x="214" y="834"/>
                </a:cubicBezTo>
                <a:cubicBezTo>
                  <a:pt x="207" y="834"/>
                  <a:pt x="206" y="841"/>
                  <a:pt x="201" y="844"/>
                </a:cubicBezTo>
                <a:cubicBezTo>
                  <a:pt x="207" y="841"/>
                  <a:pt x="209" y="842"/>
                  <a:pt x="217" y="843"/>
                </a:cubicBezTo>
                <a:cubicBezTo>
                  <a:pt x="216" y="845"/>
                  <a:pt x="214" y="845"/>
                  <a:pt x="214" y="847"/>
                </a:cubicBezTo>
                <a:cubicBezTo>
                  <a:pt x="215" y="848"/>
                  <a:pt x="217" y="848"/>
                  <a:pt x="218" y="849"/>
                </a:cubicBezTo>
                <a:cubicBezTo>
                  <a:pt x="216" y="853"/>
                  <a:pt x="213" y="860"/>
                  <a:pt x="208" y="860"/>
                </a:cubicBezTo>
                <a:cubicBezTo>
                  <a:pt x="208" y="863"/>
                  <a:pt x="211" y="862"/>
                  <a:pt x="210" y="865"/>
                </a:cubicBezTo>
                <a:cubicBezTo>
                  <a:pt x="197" y="876"/>
                  <a:pt x="185" y="889"/>
                  <a:pt x="169" y="898"/>
                </a:cubicBezTo>
                <a:cubicBezTo>
                  <a:pt x="169" y="897"/>
                  <a:pt x="168" y="897"/>
                  <a:pt x="168" y="896"/>
                </a:cubicBezTo>
                <a:cubicBezTo>
                  <a:pt x="167" y="892"/>
                  <a:pt x="173" y="890"/>
                  <a:pt x="172" y="888"/>
                </a:cubicBezTo>
                <a:cubicBezTo>
                  <a:pt x="165" y="891"/>
                  <a:pt x="162" y="898"/>
                  <a:pt x="154" y="900"/>
                </a:cubicBezTo>
                <a:cubicBezTo>
                  <a:pt x="153" y="903"/>
                  <a:pt x="156" y="906"/>
                  <a:pt x="152" y="908"/>
                </a:cubicBezTo>
                <a:cubicBezTo>
                  <a:pt x="149" y="908"/>
                  <a:pt x="147" y="908"/>
                  <a:pt x="144" y="909"/>
                </a:cubicBezTo>
                <a:cubicBezTo>
                  <a:pt x="141" y="921"/>
                  <a:pt x="124" y="923"/>
                  <a:pt x="119" y="931"/>
                </a:cubicBezTo>
                <a:cubicBezTo>
                  <a:pt x="117" y="931"/>
                  <a:pt x="107" y="936"/>
                  <a:pt x="108" y="939"/>
                </a:cubicBezTo>
                <a:cubicBezTo>
                  <a:pt x="114" y="935"/>
                  <a:pt x="117" y="932"/>
                  <a:pt x="125" y="930"/>
                </a:cubicBezTo>
                <a:cubicBezTo>
                  <a:pt x="124" y="930"/>
                  <a:pt x="123" y="929"/>
                  <a:pt x="123" y="927"/>
                </a:cubicBezTo>
                <a:cubicBezTo>
                  <a:pt x="139" y="919"/>
                  <a:pt x="157" y="910"/>
                  <a:pt x="170" y="901"/>
                </a:cubicBezTo>
                <a:cubicBezTo>
                  <a:pt x="170" y="903"/>
                  <a:pt x="170" y="904"/>
                  <a:pt x="172" y="903"/>
                </a:cubicBezTo>
                <a:cubicBezTo>
                  <a:pt x="174" y="897"/>
                  <a:pt x="179" y="894"/>
                  <a:pt x="185" y="892"/>
                </a:cubicBezTo>
                <a:cubicBezTo>
                  <a:pt x="187" y="891"/>
                  <a:pt x="184" y="888"/>
                  <a:pt x="187" y="887"/>
                </a:cubicBezTo>
                <a:cubicBezTo>
                  <a:pt x="189" y="890"/>
                  <a:pt x="192" y="886"/>
                  <a:pt x="193" y="888"/>
                </a:cubicBezTo>
                <a:cubicBezTo>
                  <a:pt x="193" y="892"/>
                  <a:pt x="190" y="895"/>
                  <a:pt x="187" y="893"/>
                </a:cubicBezTo>
                <a:cubicBezTo>
                  <a:pt x="183" y="898"/>
                  <a:pt x="180" y="903"/>
                  <a:pt x="176" y="908"/>
                </a:cubicBezTo>
                <a:cubicBezTo>
                  <a:pt x="178" y="908"/>
                  <a:pt x="181" y="905"/>
                  <a:pt x="182" y="907"/>
                </a:cubicBezTo>
                <a:cubicBezTo>
                  <a:pt x="183" y="919"/>
                  <a:pt x="166" y="918"/>
                  <a:pt x="164" y="925"/>
                </a:cubicBezTo>
                <a:cubicBezTo>
                  <a:pt x="175" y="921"/>
                  <a:pt x="188" y="915"/>
                  <a:pt x="199" y="914"/>
                </a:cubicBezTo>
                <a:cubicBezTo>
                  <a:pt x="200" y="912"/>
                  <a:pt x="201" y="911"/>
                  <a:pt x="204" y="911"/>
                </a:cubicBezTo>
                <a:cubicBezTo>
                  <a:pt x="204" y="914"/>
                  <a:pt x="201" y="914"/>
                  <a:pt x="199" y="915"/>
                </a:cubicBezTo>
                <a:cubicBezTo>
                  <a:pt x="202" y="915"/>
                  <a:pt x="203" y="916"/>
                  <a:pt x="203" y="918"/>
                </a:cubicBezTo>
                <a:cubicBezTo>
                  <a:pt x="196" y="933"/>
                  <a:pt x="176" y="935"/>
                  <a:pt x="165" y="947"/>
                </a:cubicBezTo>
                <a:cubicBezTo>
                  <a:pt x="170" y="948"/>
                  <a:pt x="172" y="945"/>
                  <a:pt x="174" y="943"/>
                </a:cubicBezTo>
                <a:cubicBezTo>
                  <a:pt x="185" y="944"/>
                  <a:pt x="191" y="934"/>
                  <a:pt x="199" y="929"/>
                </a:cubicBezTo>
                <a:cubicBezTo>
                  <a:pt x="209" y="924"/>
                  <a:pt x="222" y="921"/>
                  <a:pt x="231" y="915"/>
                </a:cubicBezTo>
                <a:cubicBezTo>
                  <a:pt x="232" y="917"/>
                  <a:pt x="234" y="917"/>
                  <a:pt x="236" y="917"/>
                </a:cubicBezTo>
                <a:cubicBezTo>
                  <a:pt x="238" y="916"/>
                  <a:pt x="239" y="915"/>
                  <a:pt x="242" y="915"/>
                </a:cubicBezTo>
                <a:cubicBezTo>
                  <a:pt x="242" y="918"/>
                  <a:pt x="238" y="918"/>
                  <a:pt x="238" y="920"/>
                </a:cubicBezTo>
                <a:cubicBezTo>
                  <a:pt x="240" y="923"/>
                  <a:pt x="245" y="920"/>
                  <a:pt x="247" y="921"/>
                </a:cubicBezTo>
                <a:cubicBezTo>
                  <a:pt x="241" y="923"/>
                  <a:pt x="242" y="927"/>
                  <a:pt x="238" y="930"/>
                </a:cubicBezTo>
                <a:cubicBezTo>
                  <a:pt x="237" y="928"/>
                  <a:pt x="234" y="928"/>
                  <a:pt x="232" y="927"/>
                </a:cubicBezTo>
                <a:cubicBezTo>
                  <a:pt x="231" y="930"/>
                  <a:pt x="228" y="931"/>
                  <a:pt x="225" y="932"/>
                </a:cubicBezTo>
                <a:cubicBezTo>
                  <a:pt x="225" y="934"/>
                  <a:pt x="224" y="938"/>
                  <a:pt x="226" y="939"/>
                </a:cubicBezTo>
                <a:cubicBezTo>
                  <a:pt x="233" y="932"/>
                  <a:pt x="239" y="930"/>
                  <a:pt x="251" y="929"/>
                </a:cubicBezTo>
                <a:cubicBezTo>
                  <a:pt x="250" y="932"/>
                  <a:pt x="252" y="933"/>
                  <a:pt x="251" y="936"/>
                </a:cubicBezTo>
                <a:cubicBezTo>
                  <a:pt x="251" y="936"/>
                  <a:pt x="250" y="937"/>
                  <a:pt x="250" y="937"/>
                </a:cubicBezTo>
                <a:cubicBezTo>
                  <a:pt x="247" y="936"/>
                  <a:pt x="243" y="936"/>
                  <a:pt x="240" y="936"/>
                </a:cubicBezTo>
                <a:cubicBezTo>
                  <a:pt x="234" y="943"/>
                  <a:pt x="227" y="949"/>
                  <a:pt x="221" y="956"/>
                </a:cubicBezTo>
                <a:cubicBezTo>
                  <a:pt x="214" y="957"/>
                  <a:pt x="211" y="962"/>
                  <a:pt x="207" y="966"/>
                </a:cubicBezTo>
                <a:cubicBezTo>
                  <a:pt x="206" y="966"/>
                  <a:pt x="202" y="967"/>
                  <a:pt x="205" y="967"/>
                </a:cubicBezTo>
                <a:cubicBezTo>
                  <a:pt x="212" y="968"/>
                  <a:pt x="212" y="961"/>
                  <a:pt x="220" y="964"/>
                </a:cubicBezTo>
                <a:cubicBezTo>
                  <a:pt x="221" y="958"/>
                  <a:pt x="229" y="960"/>
                  <a:pt x="231" y="956"/>
                </a:cubicBezTo>
                <a:cubicBezTo>
                  <a:pt x="234" y="958"/>
                  <a:pt x="233" y="959"/>
                  <a:pt x="234" y="961"/>
                </a:cubicBezTo>
                <a:cubicBezTo>
                  <a:pt x="234" y="958"/>
                  <a:pt x="238" y="963"/>
                  <a:pt x="237" y="959"/>
                </a:cubicBezTo>
                <a:cubicBezTo>
                  <a:pt x="236" y="958"/>
                  <a:pt x="233" y="960"/>
                  <a:pt x="234" y="955"/>
                </a:cubicBezTo>
                <a:cubicBezTo>
                  <a:pt x="236" y="954"/>
                  <a:pt x="238" y="950"/>
                  <a:pt x="240" y="952"/>
                </a:cubicBezTo>
                <a:cubicBezTo>
                  <a:pt x="241" y="956"/>
                  <a:pt x="235" y="954"/>
                  <a:pt x="238" y="957"/>
                </a:cubicBezTo>
                <a:cubicBezTo>
                  <a:pt x="240" y="956"/>
                  <a:pt x="243" y="956"/>
                  <a:pt x="246" y="955"/>
                </a:cubicBezTo>
                <a:cubicBezTo>
                  <a:pt x="242" y="950"/>
                  <a:pt x="251" y="954"/>
                  <a:pt x="252" y="952"/>
                </a:cubicBezTo>
                <a:cubicBezTo>
                  <a:pt x="248" y="950"/>
                  <a:pt x="253" y="948"/>
                  <a:pt x="253" y="946"/>
                </a:cubicBezTo>
                <a:cubicBezTo>
                  <a:pt x="249" y="944"/>
                  <a:pt x="250" y="949"/>
                  <a:pt x="248" y="947"/>
                </a:cubicBezTo>
                <a:cubicBezTo>
                  <a:pt x="248" y="946"/>
                  <a:pt x="249" y="945"/>
                  <a:pt x="251" y="944"/>
                </a:cubicBezTo>
                <a:cubicBezTo>
                  <a:pt x="258" y="946"/>
                  <a:pt x="261" y="934"/>
                  <a:pt x="266" y="936"/>
                </a:cubicBezTo>
                <a:cubicBezTo>
                  <a:pt x="263" y="938"/>
                  <a:pt x="265" y="939"/>
                  <a:pt x="264" y="942"/>
                </a:cubicBezTo>
                <a:cubicBezTo>
                  <a:pt x="261" y="940"/>
                  <a:pt x="260" y="947"/>
                  <a:pt x="256" y="948"/>
                </a:cubicBezTo>
                <a:cubicBezTo>
                  <a:pt x="258" y="949"/>
                  <a:pt x="257" y="955"/>
                  <a:pt x="254" y="957"/>
                </a:cubicBezTo>
                <a:cubicBezTo>
                  <a:pt x="262" y="956"/>
                  <a:pt x="271" y="953"/>
                  <a:pt x="272" y="963"/>
                </a:cubicBezTo>
                <a:cubicBezTo>
                  <a:pt x="269" y="966"/>
                  <a:pt x="259" y="967"/>
                  <a:pt x="262" y="972"/>
                </a:cubicBezTo>
                <a:cubicBezTo>
                  <a:pt x="266" y="967"/>
                  <a:pt x="273" y="964"/>
                  <a:pt x="278" y="960"/>
                </a:cubicBezTo>
                <a:cubicBezTo>
                  <a:pt x="277" y="959"/>
                  <a:pt x="273" y="961"/>
                  <a:pt x="273" y="959"/>
                </a:cubicBezTo>
                <a:cubicBezTo>
                  <a:pt x="276" y="959"/>
                  <a:pt x="278" y="957"/>
                  <a:pt x="276" y="955"/>
                </a:cubicBezTo>
                <a:cubicBezTo>
                  <a:pt x="276" y="953"/>
                  <a:pt x="272" y="955"/>
                  <a:pt x="272" y="952"/>
                </a:cubicBezTo>
                <a:cubicBezTo>
                  <a:pt x="277" y="948"/>
                  <a:pt x="283" y="945"/>
                  <a:pt x="289" y="941"/>
                </a:cubicBezTo>
                <a:cubicBezTo>
                  <a:pt x="292" y="944"/>
                  <a:pt x="286" y="947"/>
                  <a:pt x="290" y="949"/>
                </a:cubicBezTo>
                <a:cubicBezTo>
                  <a:pt x="287" y="953"/>
                  <a:pt x="283" y="956"/>
                  <a:pt x="280" y="960"/>
                </a:cubicBezTo>
                <a:cubicBezTo>
                  <a:pt x="283" y="959"/>
                  <a:pt x="281" y="963"/>
                  <a:pt x="282" y="965"/>
                </a:cubicBezTo>
                <a:cubicBezTo>
                  <a:pt x="275" y="968"/>
                  <a:pt x="273" y="977"/>
                  <a:pt x="263" y="978"/>
                </a:cubicBezTo>
                <a:cubicBezTo>
                  <a:pt x="266" y="983"/>
                  <a:pt x="257" y="979"/>
                  <a:pt x="257" y="983"/>
                </a:cubicBezTo>
                <a:cubicBezTo>
                  <a:pt x="271" y="983"/>
                  <a:pt x="278" y="967"/>
                  <a:pt x="296" y="968"/>
                </a:cubicBezTo>
                <a:cubicBezTo>
                  <a:pt x="298" y="973"/>
                  <a:pt x="297" y="975"/>
                  <a:pt x="300" y="978"/>
                </a:cubicBezTo>
                <a:cubicBezTo>
                  <a:pt x="297" y="992"/>
                  <a:pt x="280" y="991"/>
                  <a:pt x="273" y="1001"/>
                </a:cubicBezTo>
                <a:cubicBezTo>
                  <a:pt x="276" y="1001"/>
                  <a:pt x="278" y="998"/>
                  <a:pt x="279" y="1002"/>
                </a:cubicBezTo>
                <a:cubicBezTo>
                  <a:pt x="279" y="1006"/>
                  <a:pt x="275" y="1007"/>
                  <a:pt x="274" y="1011"/>
                </a:cubicBezTo>
                <a:cubicBezTo>
                  <a:pt x="277" y="1011"/>
                  <a:pt x="280" y="1010"/>
                  <a:pt x="280" y="1013"/>
                </a:cubicBezTo>
                <a:cubicBezTo>
                  <a:pt x="278" y="1017"/>
                  <a:pt x="269" y="1020"/>
                  <a:pt x="265" y="1015"/>
                </a:cubicBezTo>
                <a:cubicBezTo>
                  <a:pt x="256" y="1023"/>
                  <a:pt x="242" y="1026"/>
                  <a:pt x="234" y="1036"/>
                </a:cubicBezTo>
                <a:cubicBezTo>
                  <a:pt x="240" y="1036"/>
                  <a:pt x="237" y="1041"/>
                  <a:pt x="240" y="1043"/>
                </a:cubicBezTo>
                <a:cubicBezTo>
                  <a:pt x="243" y="1041"/>
                  <a:pt x="246" y="1040"/>
                  <a:pt x="251" y="1039"/>
                </a:cubicBezTo>
                <a:cubicBezTo>
                  <a:pt x="251" y="1042"/>
                  <a:pt x="247" y="1041"/>
                  <a:pt x="248" y="1044"/>
                </a:cubicBezTo>
                <a:cubicBezTo>
                  <a:pt x="258" y="1041"/>
                  <a:pt x="273" y="1045"/>
                  <a:pt x="280" y="1034"/>
                </a:cubicBezTo>
                <a:cubicBezTo>
                  <a:pt x="277" y="1034"/>
                  <a:pt x="276" y="1034"/>
                  <a:pt x="276" y="1031"/>
                </a:cubicBezTo>
                <a:cubicBezTo>
                  <a:pt x="278" y="1023"/>
                  <a:pt x="285" y="1020"/>
                  <a:pt x="290" y="1015"/>
                </a:cubicBezTo>
                <a:cubicBezTo>
                  <a:pt x="296" y="1015"/>
                  <a:pt x="304" y="1015"/>
                  <a:pt x="311" y="1015"/>
                </a:cubicBezTo>
                <a:cubicBezTo>
                  <a:pt x="314" y="1006"/>
                  <a:pt x="323" y="1003"/>
                  <a:pt x="327" y="995"/>
                </a:cubicBezTo>
                <a:cubicBezTo>
                  <a:pt x="326" y="991"/>
                  <a:pt x="327" y="989"/>
                  <a:pt x="328" y="986"/>
                </a:cubicBezTo>
                <a:cubicBezTo>
                  <a:pt x="326" y="985"/>
                  <a:pt x="326" y="982"/>
                  <a:pt x="325" y="980"/>
                </a:cubicBezTo>
                <a:cubicBezTo>
                  <a:pt x="328" y="973"/>
                  <a:pt x="341" y="971"/>
                  <a:pt x="338" y="985"/>
                </a:cubicBezTo>
                <a:cubicBezTo>
                  <a:pt x="342" y="986"/>
                  <a:pt x="345" y="990"/>
                  <a:pt x="349" y="992"/>
                </a:cubicBezTo>
                <a:cubicBezTo>
                  <a:pt x="350" y="996"/>
                  <a:pt x="347" y="996"/>
                  <a:pt x="347" y="999"/>
                </a:cubicBezTo>
                <a:cubicBezTo>
                  <a:pt x="349" y="999"/>
                  <a:pt x="351" y="1003"/>
                  <a:pt x="349" y="1005"/>
                </a:cubicBezTo>
                <a:cubicBezTo>
                  <a:pt x="356" y="1006"/>
                  <a:pt x="363" y="1007"/>
                  <a:pt x="364" y="1011"/>
                </a:cubicBezTo>
                <a:cubicBezTo>
                  <a:pt x="369" y="1008"/>
                  <a:pt x="375" y="1011"/>
                  <a:pt x="378" y="1015"/>
                </a:cubicBezTo>
                <a:cubicBezTo>
                  <a:pt x="378" y="1017"/>
                  <a:pt x="375" y="1016"/>
                  <a:pt x="376" y="1018"/>
                </a:cubicBezTo>
                <a:cubicBezTo>
                  <a:pt x="379" y="1019"/>
                  <a:pt x="380" y="1016"/>
                  <a:pt x="381" y="1019"/>
                </a:cubicBezTo>
                <a:cubicBezTo>
                  <a:pt x="381" y="1021"/>
                  <a:pt x="378" y="1020"/>
                  <a:pt x="378" y="1022"/>
                </a:cubicBezTo>
                <a:cubicBezTo>
                  <a:pt x="382" y="1022"/>
                  <a:pt x="383" y="1020"/>
                  <a:pt x="387" y="1020"/>
                </a:cubicBezTo>
                <a:cubicBezTo>
                  <a:pt x="389" y="1023"/>
                  <a:pt x="388" y="1024"/>
                  <a:pt x="390" y="1027"/>
                </a:cubicBezTo>
                <a:cubicBezTo>
                  <a:pt x="394" y="1025"/>
                  <a:pt x="396" y="1030"/>
                  <a:pt x="398" y="1033"/>
                </a:cubicBezTo>
                <a:cubicBezTo>
                  <a:pt x="385" y="1041"/>
                  <a:pt x="383" y="1053"/>
                  <a:pt x="378" y="1067"/>
                </a:cubicBezTo>
                <a:cubicBezTo>
                  <a:pt x="387" y="1070"/>
                  <a:pt x="401" y="1068"/>
                  <a:pt x="402" y="1080"/>
                </a:cubicBezTo>
                <a:cubicBezTo>
                  <a:pt x="407" y="1084"/>
                  <a:pt x="411" y="1089"/>
                  <a:pt x="417" y="1092"/>
                </a:cubicBezTo>
                <a:cubicBezTo>
                  <a:pt x="415" y="1096"/>
                  <a:pt x="418" y="1100"/>
                  <a:pt x="416" y="1103"/>
                </a:cubicBezTo>
                <a:cubicBezTo>
                  <a:pt x="420" y="1104"/>
                  <a:pt x="424" y="1105"/>
                  <a:pt x="428" y="1106"/>
                </a:cubicBezTo>
                <a:cubicBezTo>
                  <a:pt x="433" y="1104"/>
                  <a:pt x="435" y="1099"/>
                  <a:pt x="440" y="1096"/>
                </a:cubicBezTo>
                <a:cubicBezTo>
                  <a:pt x="451" y="1082"/>
                  <a:pt x="471" y="1076"/>
                  <a:pt x="486" y="1066"/>
                </a:cubicBezTo>
                <a:cubicBezTo>
                  <a:pt x="493" y="1070"/>
                  <a:pt x="499" y="1058"/>
                  <a:pt x="504" y="1054"/>
                </a:cubicBezTo>
                <a:cubicBezTo>
                  <a:pt x="507" y="1054"/>
                  <a:pt x="508" y="1057"/>
                  <a:pt x="512" y="1056"/>
                </a:cubicBezTo>
                <a:cubicBezTo>
                  <a:pt x="512" y="1049"/>
                  <a:pt x="522" y="1050"/>
                  <a:pt x="524" y="1051"/>
                </a:cubicBezTo>
                <a:cubicBezTo>
                  <a:pt x="520" y="1049"/>
                  <a:pt x="527" y="1043"/>
                  <a:pt x="530" y="1042"/>
                </a:cubicBezTo>
                <a:cubicBezTo>
                  <a:pt x="530" y="1048"/>
                  <a:pt x="540" y="1051"/>
                  <a:pt x="541" y="1059"/>
                </a:cubicBezTo>
                <a:cubicBezTo>
                  <a:pt x="538" y="1058"/>
                  <a:pt x="537" y="1062"/>
                  <a:pt x="533" y="1059"/>
                </a:cubicBezTo>
                <a:cubicBezTo>
                  <a:pt x="532" y="1065"/>
                  <a:pt x="533" y="1067"/>
                  <a:pt x="533" y="1073"/>
                </a:cubicBezTo>
                <a:cubicBezTo>
                  <a:pt x="537" y="1073"/>
                  <a:pt x="537" y="1078"/>
                  <a:pt x="541" y="1078"/>
                </a:cubicBezTo>
                <a:cubicBezTo>
                  <a:pt x="542" y="1074"/>
                  <a:pt x="540" y="1072"/>
                  <a:pt x="545" y="1072"/>
                </a:cubicBezTo>
                <a:cubicBezTo>
                  <a:pt x="545" y="1075"/>
                  <a:pt x="540" y="1077"/>
                  <a:pt x="545" y="1077"/>
                </a:cubicBezTo>
                <a:cubicBezTo>
                  <a:pt x="547" y="1078"/>
                  <a:pt x="544" y="1073"/>
                  <a:pt x="546" y="1073"/>
                </a:cubicBezTo>
                <a:cubicBezTo>
                  <a:pt x="549" y="1074"/>
                  <a:pt x="553" y="1074"/>
                  <a:pt x="553" y="1078"/>
                </a:cubicBezTo>
                <a:cubicBezTo>
                  <a:pt x="551" y="1078"/>
                  <a:pt x="551" y="1076"/>
                  <a:pt x="548" y="1077"/>
                </a:cubicBezTo>
                <a:cubicBezTo>
                  <a:pt x="548" y="1081"/>
                  <a:pt x="548" y="1085"/>
                  <a:pt x="545" y="1085"/>
                </a:cubicBezTo>
                <a:cubicBezTo>
                  <a:pt x="546" y="1080"/>
                  <a:pt x="541" y="1086"/>
                  <a:pt x="541" y="1082"/>
                </a:cubicBezTo>
                <a:cubicBezTo>
                  <a:pt x="542" y="1080"/>
                  <a:pt x="544" y="1079"/>
                  <a:pt x="541" y="1078"/>
                </a:cubicBezTo>
                <a:cubicBezTo>
                  <a:pt x="539" y="1079"/>
                  <a:pt x="541" y="1082"/>
                  <a:pt x="538" y="1082"/>
                </a:cubicBezTo>
                <a:cubicBezTo>
                  <a:pt x="541" y="1079"/>
                  <a:pt x="533" y="1082"/>
                  <a:pt x="532" y="1078"/>
                </a:cubicBezTo>
                <a:cubicBezTo>
                  <a:pt x="531" y="1080"/>
                  <a:pt x="530" y="1082"/>
                  <a:pt x="529" y="1085"/>
                </a:cubicBezTo>
                <a:cubicBezTo>
                  <a:pt x="533" y="1085"/>
                  <a:pt x="536" y="1088"/>
                  <a:pt x="533" y="1090"/>
                </a:cubicBezTo>
                <a:cubicBezTo>
                  <a:pt x="534" y="1091"/>
                  <a:pt x="538" y="1089"/>
                  <a:pt x="538" y="1091"/>
                </a:cubicBezTo>
                <a:cubicBezTo>
                  <a:pt x="529" y="1095"/>
                  <a:pt x="513" y="1093"/>
                  <a:pt x="508" y="1101"/>
                </a:cubicBezTo>
                <a:cubicBezTo>
                  <a:pt x="518" y="1101"/>
                  <a:pt x="530" y="1093"/>
                  <a:pt x="539" y="1097"/>
                </a:cubicBezTo>
                <a:cubicBezTo>
                  <a:pt x="538" y="1103"/>
                  <a:pt x="532" y="1097"/>
                  <a:pt x="531" y="1101"/>
                </a:cubicBezTo>
                <a:cubicBezTo>
                  <a:pt x="533" y="1104"/>
                  <a:pt x="541" y="1101"/>
                  <a:pt x="541" y="1106"/>
                </a:cubicBezTo>
                <a:cubicBezTo>
                  <a:pt x="541" y="1108"/>
                  <a:pt x="537" y="1107"/>
                  <a:pt x="537" y="1110"/>
                </a:cubicBezTo>
                <a:cubicBezTo>
                  <a:pt x="544" y="1109"/>
                  <a:pt x="552" y="1104"/>
                  <a:pt x="552" y="1098"/>
                </a:cubicBezTo>
                <a:cubicBezTo>
                  <a:pt x="570" y="1092"/>
                  <a:pt x="580" y="1083"/>
                  <a:pt x="601" y="1083"/>
                </a:cubicBezTo>
                <a:cubicBezTo>
                  <a:pt x="608" y="1079"/>
                  <a:pt x="621" y="1083"/>
                  <a:pt x="627" y="1088"/>
                </a:cubicBezTo>
                <a:cubicBezTo>
                  <a:pt x="639" y="1088"/>
                  <a:pt x="638" y="1074"/>
                  <a:pt x="651" y="1074"/>
                </a:cubicBezTo>
                <a:cubicBezTo>
                  <a:pt x="652" y="1077"/>
                  <a:pt x="650" y="1077"/>
                  <a:pt x="650" y="1079"/>
                </a:cubicBezTo>
                <a:cubicBezTo>
                  <a:pt x="665" y="1076"/>
                  <a:pt x="677" y="1070"/>
                  <a:pt x="688" y="1064"/>
                </a:cubicBezTo>
                <a:cubicBezTo>
                  <a:pt x="694" y="1064"/>
                  <a:pt x="699" y="1063"/>
                  <a:pt x="701" y="1059"/>
                </a:cubicBezTo>
                <a:cubicBezTo>
                  <a:pt x="693" y="1057"/>
                  <a:pt x="682" y="1067"/>
                  <a:pt x="672" y="1060"/>
                </a:cubicBezTo>
                <a:cubicBezTo>
                  <a:pt x="683" y="1053"/>
                  <a:pt x="695" y="1048"/>
                  <a:pt x="710" y="1044"/>
                </a:cubicBezTo>
                <a:cubicBezTo>
                  <a:pt x="712" y="1042"/>
                  <a:pt x="712" y="1039"/>
                  <a:pt x="714" y="1038"/>
                </a:cubicBezTo>
                <a:cubicBezTo>
                  <a:pt x="722" y="1040"/>
                  <a:pt x="729" y="1035"/>
                  <a:pt x="735" y="1031"/>
                </a:cubicBezTo>
                <a:cubicBezTo>
                  <a:pt x="736" y="1035"/>
                  <a:pt x="733" y="1036"/>
                  <a:pt x="735" y="1038"/>
                </a:cubicBezTo>
                <a:cubicBezTo>
                  <a:pt x="737" y="1040"/>
                  <a:pt x="739" y="1038"/>
                  <a:pt x="742" y="1038"/>
                </a:cubicBezTo>
                <a:cubicBezTo>
                  <a:pt x="742" y="1040"/>
                  <a:pt x="740" y="1040"/>
                  <a:pt x="742" y="1041"/>
                </a:cubicBezTo>
                <a:cubicBezTo>
                  <a:pt x="755" y="1034"/>
                  <a:pt x="772" y="1031"/>
                  <a:pt x="783" y="1021"/>
                </a:cubicBezTo>
                <a:cubicBezTo>
                  <a:pt x="788" y="1020"/>
                  <a:pt x="793" y="1023"/>
                  <a:pt x="797" y="1020"/>
                </a:cubicBezTo>
                <a:cubicBezTo>
                  <a:pt x="796" y="1024"/>
                  <a:pt x="800" y="1023"/>
                  <a:pt x="800" y="1025"/>
                </a:cubicBezTo>
                <a:cubicBezTo>
                  <a:pt x="793" y="1032"/>
                  <a:pt x="780" y="1028"/>
                  <a:pt x="777" y="1040"/>
                </a:cubicBezTo>
                <a:cubicBezTo>
                  <a:pt x="753" y="1052"/>
                  <a:pt x="724" y="1060"/>
                  <a:pt x="702" y="1074"/>
                </a:cubicBezTo>
                <a:cubicBezTo>
                  <a:pt x="700" y="1074"/>
                  <a:pt x="700" y="1073"/>
                  <a:pt x="699" y="1073"/>
                </a:cubicBezTo>
                <a:cubicBezTo>
                  <a:pt x="680" y="1080"/>
                  <a:pt x="661" y="1085"/>
                  <a:pt x="645" y="1094"/>
                </a:cubicBezTo>
                <a:cubicBezTo>
                  <a:pt x="656" y="1092"/>
                  <a:pt x="665" y="1087"/>
                  <a:pt x="673" y="1087"/>
                </a:cubicBezTo>
                <a:cubicBezTo>
                  <a:pt x="671" y="1094"/>
                  <a:pt x="663" y="1097"/>
                  <a:pt x="657" y="1095"/>
                </a:cubicBezTo>
                <a:cubicBezTo>
                  <a:pt x="657" y="1096"/>
                  <a:pt x="659" y="1096"/>
                  <a:pt x="659" y="1097"/>
                </a:cubicBezTo>
                <a:cubicBezTo>
                  <a:pt x="653" y="1100"/>
                  <a:pt x="646" y="1101"/>
                  <a:pt x="641" y="1104"/>
                </a:cubicBezTo>
                <a:cubicBezTo>
                  <a:pt x="659" y="1107"/>
                  <a:pt x="666" y="1090"/>
                  <a:pt x="680" y="1097"/>
                </a:cubicBezTo>
                <a:cubicBezTo>
                  <a:pt x="680" y="1098"/>
                  <a:pt x="678" y="1101"/>
                  <a:pt x="680" y="1101"/>
                </a:cubicBezTo>
                <a:cubicBezTo>
                  <a:pt x="681" y="1099"/>
                  <a:pt x="684" y="1101"/>
                  <a:pt x="686" y="1101"/>
                </a:cubicBezTo>
                <a:cubicBezTo>
                  <a:pt x="687" y="1099"/>
                  <a:pt x="688" y="1097"/>
                  <a:pt x="688" y="1094"/>
                </a:cubicBezTo>
                <a:cubicBezTo>
                  <a:pt x="694" y="1094"/>
                  <a:pt x="695" y="1086"/>
                  <a:pt x="701" y="1088"/>
                </a:cubicBezTo>
                <a:cubicBezTo>
                  <a:pt x="701" y="1087"/>
                  <a:pt x="701" y="1086"/>
                  <a:pt x="702" y="1086"/>
                </a:cubicBezTo>
                <a:cubicBezTo>
                  <a:pt x="702" y="1086"/>
                  <a:pt x="701" y="1086"/>
                  <a:pt x="701" y="1086"/>
                </a:cubicBezTo>
                <a:cubicBezTo>
                  <a:pt x="699" y="1086"/>
                  <a:pt x="698" y="1085"/>
                  <a:pt x="698" y="1083"/>
                </a:cubicBezTo>
                <a:cubicBezTo>
                  <a:pt x="701" y="1079"/>
                  <a:pt x="706" y="1077"/>
                  <a:pt x="709" y="1072"/>
                </a:cubicBezTo>
                <a:cubicBezTo>
                  <a:pt x="736" y="1068"/>
                  <a:pt x="755" y="1051"/>
                  <a:pt x="781" y="1048"/>
                </a:cubicBezTo>
                <a:cubicBezTo>
                  <a:pt x="779" y="1054"/>
                  <a:pt x="778" y="1059"/>
                  <a:pt x="779" y="1063"/>
                </a:cubicBezTo>
                <a:cubicBezTo>
                  <a:pt x="783" y="1064"/>
                  <a:pt x="785" y="1063"/>
                  <a:pt x="788" y="1062"/>
                </a:cubicBezTo>
                <a:cubicBezTo>
                  <a:pt x="792" y="1053"/>
                  <a:pt x="802" y="1054"/>
                  <a:pt x="808" y="1050"/>
                </a:cubicBezTo>
                <a:cubicBezTo>
                  <a:pt x="806" y="1040"/>
                  <a:pt x="812" y="1048"/>
                  <a:pt x="819" y="1045"/>
                </a:cubicBezTo>
                <a:cubicBezTo>
                  <a:pt x="817" y="1036"/>
                  <a:pt x="806" y="1046"/>
                  <a:pt x="802" y="1043"/>
                </a:cubicBezTo>
                <a:cubicBezTo>
                  <a:pt x="803" y="1040"/>
                  <a:pt x="805" y="1037"/>
                  <a:pt x="802" y="1036"/>
                </a:cubicBezTo>
                <a:cubicBezTo>
                  <a:pt x="807" y="1034"/>
                  <a:pt x="811" y="1031"/>
                  <a:pt x="814" y="1027"/>
                </a:cubicBezTo>
                <a:cubicBezTo>
                  <a:pt x="813" y="1026"/>
                  <a:pt x="812" y="1026"/>
                  <a:pt x="812" y="1024"/>
                </a:cubicBezTo>
                <a:cubicBezTo>
                  <a:pt x="808" y="1025"/>
                  <a:pt x="804" y="1026"/>
                  <a:pt x="802" y="1029"/>
                </a:cubicBezTo>
                <a:cubicBezTo>
                  <a:pt x="802" y="1022"/>
                  <a:pt x="798" y="1020"/>
                  <a:pt x="797" y="1015"/>
                </a:cubicBezTo>
                <a:cubicBezTo>
                  <a:pt x="807" y="1013"/>
                  <a:pt x="818" y="1011"/>
                  <a:pt x="821" y="1002"/>
                </a:cubicBezTo>
                <a:cubicBezTo>
                  <a:pt x="815" y="1004"/>
                  <a:pt x="810" y="1007"/>
                  <a:pt x="804" y="1010"/>
                </a:cubicBezTo>
                <a:cubicBezTo>
                  <a:pt x="803" y="1010"/>
                  <a:pt x="802" y="1009"/>
                  <a:pt x="800" y="1008"/>
                </a:cubicBezTo>
                <a:cubicBezTo>
                  <a:pt x="782" y="1016"/>
                  <a:pt x="765" y="1024"/>
                  <a:pt x="748" y="1032"/>
                </a:cubicBezTo>
                <a:cubicBezTo>
                  <a:pt x="746" y="1032"/>
                  <a:pt x="745" y="1031"/>
                  <a:pt x="742" y="1030"/>
                </a:cubicBezTo>
                <a:cubicBezTo>
                  <a:pt x="743" y="1034"/>
                  <a:pt x="740" y="1035"/>
                  <a:pt x="736" y="1035"/>
                </a:cubicBezTo>
                <a:cubicBezTo>
                  <a:pt x="736" y="1031"/>
                  <a:pt x="736" y="1031"/>
                  <a:pt x="736" y="1031"/>
                </a:cubicBezTo>
                <a:cubicBezTo>
                  <a:pt x="744" y="1030"/>
                  <a:pt x="749" y="1025"/>
                  <a:pt x="756" y="1022"/>
                </a:cubicBezTo>
                <a:cubicBezTo>
                  <a:pt x="754" y="1022"/>
                  <a:pt x="757" y="1021"/>
                  <a:pt x="756" y="1018"/>
                </a:cubicBezTo>
                <a:cubicBezTo>
                  <a:pt x="752" y="1020"/>
                  <a:pt x="745" y="1022"/>
                  <a:pt x="745" y="1025"/>
                </a:cubicBezTo>
                <a:cubicBezTo>
                  <a:pt x="743" y="1019"/>
                  <a:pt x="738" y="1027"/>
                  <a:pt x="735" y="1022"/>
                </a:cubicBezTo>
                <a:cubicBezTo>
                  <a:pt x="744" y="1019"/>
                  <a:pt x="752" y="1013"/>
                  <a:pt x="762" y="1010"/>
                </a:cubicBezTo>
                <a:cubicBezTo>
                  <a:pt x="763" y="1016"/>
                  <a:pt x="773" y="1011"/>
                  <a:pt x="775" y="1015"/>
                </a:cubicBezTo>
                <a:cubicBezTo>
                  <a:pt x="780" y="1012"/>
                  <a:pt x="780" y="1006"/>
                  <a:pt x="786" y="1005"/>
                </a:cubicBezTo>
                <a:cubicBezTo>
                  <a:pt x="787" y="1007"/>
                  <a:pt x="782" y="1009"/>
                  <a:pt x="785" y="1010"/>
                </a:cubicBezTo>
                <a:cubicBezTo>
                  <a:pt x="789" y="1005"/>
                  <a:pt x="793" y="1000"/>
                  <a:pt x="801" y="999"/>
                </a:cubicBezTo>
                <a:cubicBezTo>
                  <a:pt x="800" y="1005"/>
                  <a:pt x="809" y="1000"/>
                  <a:pt x="804" y="1005"/>
                </a:cubicBezTo>
                <a:cubicBezTo>
                  <a:pt x="812" y="1004"/>
                  <a:pt x="819" y="1002"/>
                  <a:pt x="820" y="998"/>
                </a:cubicBezTo>
                <a:cubicBezTo>
                  <a:pt x="817" y="999"/>
                  <a:pt x="814" y="1000"/>
                  <a:pt x="811" y="1002"/>
                </a:cubicBezTo>
                <a:cubicBezTo>
                  <a:pt x="811" y="999"/>
                  <a:pt x="811" y="995"/>
                  <a:pt x="812" y="993"/>
                </a:cubicBezTo>
                <a:cubicBezTo>
                  <a:pt x="821" y="995"/>
                  <a:pt x="837" y="988"/>
                  <a:pt x="841" y="979"/>
                </a:cubicBezTo>
                <a:cubicBezTo>
                  <a:pt x="843" y="979"/>
                  <a:pt x="844" y="978"/>
                  <a:pt x="846" y="978"/>
                </a:cubicBezTo>
                <a:cubicBezTo>
                  <a:pt x="844" y="973"/>
                  <a:pt x="852" y="974"/>
                  <a:pt x="859" y="974"/>
                </a:cubicBezTo>
                <a:cubicBezTo>
                  <a:pt x="859" y="969"/>
                  <a:pt x="865" y="967"/>
                  <a:pt x="868" y="968"/>
                </a:cubicBezTo>
                <a:cubicBezTo>
                  <a:pt x="868" y="972"/>
                  <a:pt x="865" y="967"/>
                  <a:pt x="865" y="971"/>
                </a:cubicBezTo>
                <a:cubicBezTo>
                  <a:pt x="872" y="971"/>
                  <a:pt x="886" y="969"/>
                  <a:pt x="886" y="961"/>
                </a:cubicBezTo>
                <a:cubicBezTo>
                  <a:pt x="889" y="960"/>
                  <a:pt x="889" y="963"/>
                  <a:pt x="889" y="965"/>
                </a:cubicBezTo>
                <a:cubicBezTo>
                  <a:pt x="895" y="963"/>
                  <a:pt x="897" y="957"/>
                  <a:pt x="905" y="956"/>
                </a:cubicBezTo>
                <a:cubicBezTo>
                  <a:pt x="906" y="954"/>
                  <a:pt x="902" y="953"/>
                  <a:pt x="905" y="952"/>
                </a:cubicBezTo>
                <a:cubicBezTo>
                  <a:pt x="907" y="950"/>
                  <a:pt x="909" y="954"/>
                  <a:pt x="911" y="954"/>
                </a:cubicBezTo>
                <a:cubicBezTo>
                  <a:pt x="910" y="955"/>
                  <a:pt x="906" y="956"/>
                  <a:pt x="909" y="957"/>
                </a:cubicBezTo>
                <a:cubicBezTo>
                  <a:pt x="909" y="956"/>
                  <a:pt x="911" y="956"/>
                  <a:pt x="912" y="956"/>
                </a:cubicBezTo>
                <a:cubicBezTo>
                  <a:pt x="912" y="952"/>
                  <a:pt x="912" y="948"/>
                  <a:pt x="915" y="947"/>
                </a:cubicBezTo>
                <a:cubicBezTo>
                  <a:pt x="918" y="946"/>
                  <a:pt x="918" y="948"/>
                  <a:pt x="919" y="950"/>
                </a:cubicBezTo>
                <a:cubicBezTo>
                  <a:pt x="919" y="952"/>
                  <a:pt x="917" y="951"/>
                  <a:pt x="917" y="953"/>
                </a:cubicBezTo>
                <a:cubicBezTo>
                  <a:pt x="923" y="956"/>
                  <a:pt x="925" y="949"/>
                  <a:pt x="928" y="946"/>
                </a:cubicBezTo>
                <a:cubicBezTo>
                  <a:pt x="935" y="945"/>
                  <a:pt x="939" y="939"/>
                  <a:pt x="944" y="935"/>
                </a:cubicBezTo>
                <a:cubicBezTo>
                  <a:pt x="949" y="936"/>
                  <a:pt x="952" y="933"/>
                  <a:pt x="957" y="937"/>
                </a:cubicBezTo>
                <a:cubicBezTo>
                  <a:pt x="958" y="934"/>
                  <a:pt x="955" y="934"/>
                  <a:pt x="956" y="931"/>
                </a:cubicBezTo>
                <a:cubicBezTo>
                  <a:pt x="960" y="930"/>
                  <a:pt x="961" y="927"/>
                  <a:pt x="965" y="926"/>
                </a:cubicBezTo>
                <a:cubicBezTo>
                  <a:pt x="968" y="925"/>
                  <a:pt x="969" y="931"/>
                  <a:pt x="972" y="927"/>
                </a:cubicBezTo>
                <a:cubicBezTo>
                  <a:pt x="967" y="917"/>
                  <a:pt x="982" y="912"/>
                  <a:pt x="983" y="902"/>
                </a:cubicBezTo>
                <a:cubicBezTo>
                  <a:pt x="987" y="901"/>
                  <a:pt x="988" y="905"/>
                  <a:pt x="990" y="906"/>
                </a:cubicBezTo>
                <a:cubicBezTo>
                  <a:pt x="990" y="907"/>
                  <a:pt x="988" y="908"/>
                  <a:pt x="988" y="909"/>
                </a:cubicBezTo>
                <a:cubicBezTo>
                  <a:pt x="992" y="911"/>
                  <a:pt x="996" y="911"/>
                  <a:pt x="1000" y="909"/>
                </a:cubicBezTo>
                <a:cubicBezTo>
                  <a:pt x="1000" y="911"/>
                  <a:pt x="997" y="910"/>
                  <a:pt x="996" y="912"/>
                </a:cubicBezTo>
                <a:cubicBezTo>
                  <a:pt x="998" y="912"/>
                  <a:pt x="1000" y="912"/>
                  <a:pt x="1001" y="913"/>
                </a:cubicBezTo>
                <a:cubicBezTo>
                  <a:pt x="1001" y="917"/>
                  <a:pt x="997" y="918"/>
                  <a:pt x="999" y="920"/>
                </a:cubicBezTo>
                <a:cubicBezTo>
                  <a:pt x="1005" y="919"/>
                  <a:pt x="1009" y="915"/>
                  <a:pt x="1008" y="910"/>
                </a:cubicBezTo>
                <a:cubicBezTo>
                  <a:pt x="1004" y="911"/>
                  <a:pt x="1001" y="910"/>
                  <a:pt x="1000" y="906"/>
                </a:cubicBezTo>
                <a:cubicBezTo>
                  <a:pt x="1004" y="905"/>
                  <a:pt x="1004" y="900"/>
                  <a:pt x="1010" y="900"/>
                </a:cubicBezTo>
                <a:cubicBezTo>
                  <a:pt x="1009" y="897"/>
                  <a:pt x="1012" y="897"/>
                  <a:pt x="1012" y="894"/>
                </a:cubicBezTo>
                <a:cubicBezTo>
                  <a:pt x="1009" y="892"/>
                  <a:pt x="1010" y="888"/>
                  <a:pt x="1010" y="884"/>
                </a:cubicBezTo>
                <a:cubicBezTo>
                  <a:pt x="1019" y="883"/>
                  <a:pt x="1022" y="866"/>
                  <a:pt x="1034" y="868"/>
                </a:cubicBezTo>
                <a:cubicBezTo>
                  <a:pt x="1035" y="874"/>
                  <a:pt x="1029" y="874"/>
                  <a:pt x="1027" y="877"/>
                </a:cubicBezTo>
                <a:cubicBezTo>
                  <a:pt x="1027" y="881"/>
                  <a:pt x="1031" y="881"/>
                  <a:pt x="1030" y="885"/>
                </a:cubicBezTo>
                <a:cubicBezTo>
                  <a:pt x="1029" y="885"/>
                  <a:pt x="1026" y="884"/>
                  <a:pt x="1027" y="887"/>
                </a:cubicBezTo>
                <a:cubicBezTo>
                  <a:pt x="1031" y="887"/>
                  <a:pt x="1028" y="890"/>
                  <a:pt x="1031" y="893"/>
                </a:cubicBezTo>
                <a:cubicBezTo>
                  <a:pt x="1028" y="892"/>
                  <a:pt x="1027" y="894"/>
                  <a:pt x="1027" y="896"/>
                </a:cubicBezTo>
                <a:cubicBezTo>
                  <a:pt x="1032" y="895"/>
                  <a:pt x="1034" y="900"/>
                  <a:pt x="1034" y="901"/>
                </a:cubicBezTo>
                <a:cubicBezTo>
                  <a:pt x="1034" y="899"/>
                  <a:pt x="1037" y="899"/>
                  <a:pt x="1039" y="899"/>
                </a:cubicBezTo>
                <a:cubicBezTo>
                  <a:pt x="1040" y="902"/>
                  <a:pt x="1037" y="904"/>
                  <a:pt x="1039" y="906"/>
                </a:cubicBezTo>
                <a:cubicBezTo>
                  <a:pt x="1040" y="904"/>
                  <a:pt x="1040" y="902"/>
                  <a:pt x="1041" y="901"/>
                </a:cubicBezTo>
                <a:cubicBezTo>
                  <a:pt x="1041" y="903"/>
                  <a:pt x="1044" y="902"/>
                  <a:pt x="1044" y="903"/>
                </a:cubicBezTo>
                <a:cubicBezTo>
                  <a:pt x="1042" y="908"/>
                  <a:pt x="1042" y="904"/>
                  <a:pt x="1041" y="909"/>
                </a:cubicBezTo>
                <a:cubicBezTo>
                  <a:pt x="1044" y="909"/>
                  <a:pt x="1047" y="912"/>
                  <a:pt x="1050" y="910"/>
                </a:cubicBezTo>
                <a:cubicBezTo>
                  <a:pt x="1049" y="909"/>
                  <a:pt x="1049" y="908"/>
                  <a:pt x="1048" y="906"/>
                </a:cubicBezTo>
                <a:cubicBezTo>
                  <a:pt x="1051" y="903"/>
                  <a:pt x="1052" y="903"/>
                  <a:pt x="1056" y="905"/>
                </a:cubicBezTo>
                <a:cubicBezTo>
                  <a:pt x="1056" y="903"/>
                  <a:pt x="1054" y="902"/>
                  <a:pt x="1055" y="900"/>
                </a:cubicBezTo>
                <a:cubicBezTo>
                  <a:pt x="1050" y="897"/>
                  <a:pt x="1049" y="903"/>
                  <a:pt x="1046" y="904"/>
                </a:cubicBezTo>
                <a:cubicBezTo>
                  <a:pt x="1045" y="900"/>
                  <a:pt x="1044" y="897"/>
                  <a:pt x="1044" y="894"/>
                </a:cubicBezTo>
                <a:cubicBezTo>
                  <a:pt x="1044" y="896"/>
                  <a:pt x="1040" y="895"/>
                  <a:pt x="1040" y="893"/>
                </a:cubicBezTo>
                <a:cubicBezTo>
                  <a:pt x="1046" y="891"/>
                  <a:pt x="1047" y="887"/>
                  <a:pt x="1047" y="881"/>
                </a:cubicBezTo>
                <a:cubicBezTo>
                  <a:pt x="1041" y="883"/>
                  <a:pt x="1042" y="892"/>
                  <a:pt x="1035" y="893"/>
                </a:cubicBezTo>
                <a:cubicBezTo>
                  <a:pt x="1033" y="887"/>
                  <a:pt x="1030" y="884"/>
                  <a:pt x="1034" y="880"/>
                </a:cubicBezTo>
                <a:cubicBezTo>
                  <a:pt x="1035" y="880"/>
                  <a:pt x="1036" y="880"/>
                  <a:pt x="1037" y="879"/>
                </a:cubicBezTo>
                <a:cubicBezTo>
                  <a:pt x="1037" y="881"/>
                  <a:pt x="1037" y="883"/>
                  <a:pt x="1038" y="884"/>
                </a:cubicBezTo>
                <a:cubicBezTo>
                  <a:pt x="1039" y="881"/>
                  <a:pt x="1039" y="879"/>
                  <a:pt x="1038" y="876"/>
                </a:cubicBezTo>
                <a:cubicBezTo>
                  <a:pt x="1041" y="879"/>
                  <a:pt x="1042" y="872"/>
                  <a:pt x="1047" y="873"/>
                </a:cubicBezTo>
                <a:cubicBezTo>
                  <a:pt x="1047" y="871"/>
                  <a:pt x="1046" y="871"/>
                  <a:pt x="1046" y="869"/>
                </a:cubicBezTo>
                <a:cubicBezTo>
                  <a:pt x="1055" y="861"/>
                  <a:pt x="1064" y="856"/>
                  <a:pt x="1076" y="855"/>
                </a:cubicBezTo>
                <a:cubicBezTo>
                  <a:pt x="1072" y="852"/>
                  <a:pt x="1078" y="849"/>
                  <a:pt x="1077" y="848"/>
                </a:cubicBezTo>
                <a:cubicBezTo>
                  <a:pt x="1076" y="851"/>
                  <a:pt x="1071" y="846"/>
                  <a:pt x="1071" y="848"/>
                </a:cubicBezTo>
                <a:cubicBezTo>
                  <a:pt x="1074" y="851"/>
                  <a:pt x="1067" y="856"/>
                  <a:pt x="1065" y="855"/>
                </a:cubicBezTo>
                <a:cubicBezTo>
                  <a:pt x="1066" y="849"/>
                  <a:pt x="1073" y="845"/>
                  <a:pt x="1072" y="841"/>
                </a:cubicBezTo>
                <a:cubicBezTo>
                  <a:pt x="1071" y="840"/>
                  <a:pt x="1067" y="842"/>
                  <a:pt x="1066" y="838"/>
                </a:cubicBezTo>
                <a:cubicBezTo>
                  <a:pt x="1065" y="840"/>
                  <a:pt x="1065" y="842"/>
                  <a:pt x="1062" y="842"/>
                </a:cubicBezTo>
                <a:cubicBezTo>
                  <a:pt x="1062" y="839"/>
                  <a:pt x="1060" y="838"/>
                  <a:pt x="1059" y="835"/>
                </a:cubicBezTo>
                <a:cubicBezTo>
                  <a:pt x="1064" y="833"/>
                  <a:pt x="1074" y="826"/>
                  <a:pt x="1077" y="832"/>
                </a:cubicBezTo>
                <a:cubicBezTo>
                  <a:pt x="1077" y="834"/>
                  <a:pt x="1073" y="837"/>
                  <a:pt x="1076" y="839"/>
                </a:cubicBezTo>
                <a:cubicBezTo>
                  <a:pt x="1076" y="838"/>
                  <a:pt x="1077" y="837"/>
                  <a:pt x="1078" y="836"/>
                </a:cubicBezTo>
                <a:cubicBezTo>
                  <a:pt x="1081" y="838"/>
                  <a:pt x="1076" y="840"/>
                  <a:pt x="1078" y="841"/>
                </a:cubicBezTo>
                <a:cubicBezTo>
                  <a:pt x="1081" y="839"/>
                  <a:pt x="1081" y="833"/>
                  <a:pt x="1085" y="832"/>
                </a:cubicBezTo>
                <a:cubicBezTo>
                  <a:pt x="1083" y="827"/>
                  <a:pt x="1086" y="824"/>
                  <a:pt x="1091" y="824"/>
                </a:cubicBezTo>
                <a:cubicBezTo>
                  <a:pt x="1091" y="825"/>
                  <a:pt x="1091" y="825"/>
                  <a:pt x="1092" y="826"/>
                </a:cubicBezTo>
                <a:cubicBezTo>
                  <a:pt x="1092" y="829"/>
                  <a:pt x="1089" y="828"/>
                  <a:pt x="1090" y="831"/>
                </a:cubicBezTo>
                <a:cubicBezTo>
                  <a:pt x="1092" y="832"/>
                  <a:pt x="1092" y="830"/>
                  <a:pt x="1093" y="833"/>
                </a:cubicBezTo>
                <a:cubicBezTo>
                  <a:pt x="1097" y="831"/>
                  <a:pt x="1092" y="828"/>
                  <a:pt x="1096" y="827"/>
                </a:cubicBezTo>
                <a:cubicBezTo>
                  <a:pt x="1097" y="830"/>
                  <a:pt x="1101" y="832"/>
                  <a:pt x="1103" y="835"/>
                </a:cubicBezTo>
                <a:cubicBezTo>
                  <a:pt x="1106" y="830"/>
                  <a:pt x="1118" y="829"/>
                  <a:pt x="1116" y="823"/>
                </a:cubicBezTo>
                <a:cubicBezTo>
                  <a:pt x="1113" y="826"/>
                  <a:pt x="1111" y="819"/>
                  <a:pt x="1108" y="818"/>
                </a:cubicBezTo>
                <a:cubicBezTo>
                  <a:pt x="1111" y="815"/>
                  <a:pt x="1112" y="820"/>
                  <a:pt x="1114" y="821"/>
                </a:cubicBezTo>
                <a:cubicBezTo>
                  <a:pt x="1116" y="816"/>
                  <a:pt x="1119" y="811"/>
                  <a:pt x="1126" y="809"/>
                </a:cubicBezTo>
                <a:cubicBezTo>
                  <a:pt x="1128" y="815"/>
                  <a:pt x="1129" y="817"/>
                  <a:pt x="1133" y="816"/>
                </a:cubicBezTo>
                <a:cubicBezTo>
                  <a:pt x="1132" y="818"/>
                  <a:pt x="1128" y="820"/>
                  <a:pt x="1130" y="822"/>
                </a:cubicBezTo>
                <a:cubicBezTo>
                  <a:pt x="1134" y="820"/>
                  <a:pt x="1137" y="818"/>
                  <a:pt x="1142" y="820"/>
                </a:cubicBezTo>
                <a:cubicBezTo>
                  <a:pt x="1142" y="821"/>
                  <a:pt x="1140" y="822"/>
                  <a:pt x="1140" y="824"/>
                </a:cubicBezTo>
                <a:cubicBezTo>
                  <a:pt x="1144" y="824"/>
                  <a:pt x="1145" y="821"/>
                  <a:pt x="1148" y="821"/>
                </a:cubicBezTo>
                <a:cubicBezTo>
                  <a:pt x="1149" y="825"/>
                  <a:pt x="1145" y="824"/>
                  <a:pt x="1146" y="828"/>
                </a:cubicBezTo>
                <a:cubicBezTo>
                  <a:pt x="1147" y="831"/>
                  <a:pt x="1150" y="831"/>
                  <a:pt x="1150" y="835"/>
                </a:cubicBezTo>
                <a:cubicBezTo>
                  <a:pt x="1146" y="835"/>
                  <a:pt x="1148" y="837"/>
                  <a:pt x="1147" y="840"/>
                </a:cubicBezTo>
                <a:cubicBezTo>
                  <a:pt x="1145" y="836"/>
                  <a:pt x="1143" y="843"/>
                  <a:pt x="1140" y="840"/>
                </a:cubicBezTo>
                <a:cubicBezTo>
                  <a:pt x="1140" y="844"/>
                  <a:pt x="1139" y="847"/>
                  <a:pt x="1136" y="848"/>
                </a:cubicBezTo>
                <a:cubicBezTo>
                  <a:pt x="1137" y="843"/>
                  <a:pt x="1132" y="849"/>
                  <a:pt x="1135" y="847"/>
                </a:cubicBezTo>
                <a:cubicBezTo>
                  <a:pt x="1138" y="851"/>
                  <a:pt x="1128" y="850"/>
                  <a:pt x="1127" y="850"/>
                </a:cubicBezTo>
                <a:cubicBezTo>
                  <a:pt x="1128" y="853"/>
                  <a:pt x="1133" y="853"/>
                  <a:pt x="1134" y="853"/>
                </a:cubicBezTo>
                <a:cubicBezTo>
                  <a:pt x="1136" y="859"/>
                  <a:pt x="1129" y="859"/>
                  <a:pt x="1130" y="860"/>
                </a:cubicBezTo>
                <a:cubicBezTo>
                  <a:pt x="1133" y="860"/>
                  <a:pt x="1134" y="859"/>
                  <a:pt x="1135" y="858"/>
                </a:cubicBezTo>
                <a:cubicBezTo>
                  <a:pt x="1135" y="859"/>
                  <a:pt x="1137" y="863"/>
                  <a:pt x="1137" y="860"/>
                </a:cubicBezTo>
                <a:cubicBezTo>
                  <a:pt x="1140" y="856"/>
                  <a:pt x="1147" y="849"/>
                  <a:pt x="1154" y="846"/>
                </a:cubicBezTo>
                <a:cubicBezTo>
                  <a:pt x="1154" y="851"/>
                  <a:pt x="1154" y="851"/>
                  <a:pt x="1154" y="851"/>
                </a:cubicBezTo>
                <a:cubicBezTo>
                  <a:pt x="1150" y="851"/>
                  <a:pt x="1151" y="855"/>
                  <a:pt x="1148" y="856"/>
                </a:cubicBezTo>
                <a:cubicBezTo>
                  <a:pt x="1149" y="859"/>
                  <a:pt x="1152" y="859"/>
                  <a:pt x="1151" y="864"/>
                </a:cubicBezTo>
                <a:cubicBezTo>
                  <a:pt x="1149" y="864"/>
                  <a:pt x="1149" y="866"/>
                  <a:pt x="1147" y="865"/>
                </a:cubicBezTo>
                <a:cubicBezTo>
                  <a:pt x="1147" y="863"/>
                  <a:pt x="1146" y="862"/>
                  <a:pt x="1145" y="861"/>
                </a:cubicBezTo>
                <a:cubicBezTo>
                  <a:pt x="1143" y="866"/>
                  <a:pt x="1145" y="867"/>
                  <a:pt x="1145" y="872"/>
                </a:cubicBezTo>
                <a:cubicBezTo>
                  <a:pt x="1139" y="876"/>
                  <a:pt x="1131" y="878"/>
                  <a:pt x="1127" y="885"/>
                </a:cubicBezTo>
                <a:cubicBezTo>
                  <a:pt x="1129" y="885"/>
                  <a:pt x="1133" y="884"/>
                  <a:pt x="1134" y="888"/>
                </a:cubicBezTo>
                <a:cubicBezTo>
                  <a:pt x="1132" y="891"/>
                  <a:pt x="1128" y="892"/>
                  <a:pt x="1130" y="896"/>
                </a:cubicBezTo>
                <a:cubicBezTo>
                  <a:pt x="1135" y="892"/>
                  <a:pt x="1143" y="891"/>
                  <a:pt x="1139" y="881"/>
                </a:cubicBezTo>
                <a:cubicBezTo>
                  <a:pt x="1142" y="876"/>
                  <a:pt x="1151" y="870"/>
                  <a:pt x="1155" y="875"/>
                </a:cubicBezTo>
                <a:cubicBezTo>
                  <a:pt x="1153" y="877"/>
                  <a:pt x="1149" y="877"/>
                  <a:pt x="1149" y="881"/>
                </a:cubicBezTo>
                <a:cubicBezTo>
                  <a:pt x="1153" y="881"/>
                  <a:pt x="1155" y="878"/>
                  <a:pt x="1158" y="880"/>
                </a:cubicBezTo>
                <a:cubicBezTo>
                  <a:pt x="1161" y="874"/>
                  <a:pt x="1169" y="873"/>
                  <a:pt x="1172" y="868"/>
                </a:cubicBezTo>
                <a:cubicBezTo>
                  <a:pt x="1175" y="869"/>
                  <a:pt x="1176" y="867"/>
                  <a:pt x="1178" y="867"/>
                </a:cubicBezTo>
                <a:cubicBezTo>
                  <a:pt x="1177" y="862"/>
                  <a:pt x="1182" y="863"/>
                  <a:pt x="1185" y="862"/>
                </a:cubicBezTo>
                <a:cubicBezTo>
                  <a:pt x="1185" y="864"/>
                  <a:pt x="1185" y="865"/>
                  <a:pt x="1186" y="866"/>
                </a:cubicBezTo>
                <a:cubicBezTo>
                  <a:pt x="1192" y="864"/>
                  <a:pt x="1192" y="856"/>
                  <a:pt x="1199" y="854"/>
                </a:cubicBezTo>
                <a:cubicBezTo>
                  <a:pt x="1201" y="855"/>
                  <a:pt x="1198" y="857"/>
                  <a:pt x="1200" y="858"/>
                </a:cubicBezTo>
                <a:cubicBezTo>
                  <a:pt x="1200" y="856"/>
                  <a:pt x="1201" y="856"/>
                  <a:pt x="1203" y="856"/>
                </a:cubicBezTo>
                <a:cubicBezTo>
                  <a:pt x="1204" y="859"/>
                  <a:pt x="1203" y="860"/>
                  <a:pt x="1202" y="862"/>
                </a:cubicBezTo>
                <a:cubicBezTo>
                  <a:pt x="1203" y="864"/>
                  <a:pt x="1208" y="862"/>
                  <a:pt x="1209" y="864"/>
                </a:cubicBezTo>
                <a:cubicBezTo>
                  <a:pt x="1204" y="874"/>
                  <a:pt x="1195" y="881"/>
                  <a:pt x="1190" y="890"/>
                </a:cubicBezTo>
                <a:cubicBezTo>
                  <a:pt x="1198" y="890"/>
                  <a:pt x="1205" y="877"/>
                  <a:pt x="1211" y="884"/>
                </a:cubicBezTo>
                <a:cubicBezTo>
                  <a:pt x="1211" y="880"/>
                  <a:pt x="1214" y="882"/>
                  <a:pt x="1215" y="881"/>
                </a:cubicBezTo>
                <a:cubicBezTo>
                  <a:pt x="1221" y="876"/>
                  <a:pt x="1223" y="865"/>
                  <a:pt x="1234" y="865"/>
                </a:cubicBezTo>
                <a:cubicBezTo>
                  <a:pt x="1234" y="868"/>
                  <a:pt x="1234" y="868"/>
                  <a:pt x="1234" y="868"/>
                </a:cubicBezTo>
                <a:cubicBezTo>
                  <a:pt x="1238" y="867"/>
                  <a:pt x="1242" y="860"/>
                  <a:pt x="1240" y="857"/>
                </a:cubicBezTo>
                <a:cubicBezTo>
                  <a:pt x="1230" y="856"/>
                  <a:pt x="1225" y="861"/>
                  <a:pt x="1218" y="865"/>
                </a:cubicBezTo>
                <a:cubicBezTo>
                  <a:pt x="1216" y="865"/>
                  <a:pt x="1217" y="862"/>
                  <a:pt x="1215" y="862"/>
                </a:cubicBezTo>
                <a:cubicBezTo>
                  <a:pt x="1214" y="865"/>
                  <a:pt x="1212" y="864"/>
                  <a:pt x="1210" y="863"/>
                </a:cubicBezTo>
                <a:cubicBezTo>
                  <a:pt x="1212" y="856"/>
                  <a:pt x="1224" y="854"/>
                  <a:pt x="1225" y="848"/>
                </a:cubicBezTo>
                <a:cubicBezTo>
                  <a:pt x="1220" y="851"/>
                  <a:pt x="1211" y="853"/>
                  <a:pt x="1204" y="857"/>
                </a:cubicBezTo>
                <a:cubicBezTo>
                  <a:pt x="1204" y="851"/>
                  <a:pt x="1209" y="850"/>
                  <a:pt x="1210" y="846"/>
                </a:cubicBezTo>
                <a:cubicBezTo>
                  <a:pt x="1207" y="845"/>
                  <a:pt x="1206" y="847"/>
                  <a:pt x="1204" y="847"/>
                </a:cubicBezTo>
                <a:cubicBezTo>
                  <a:pt x="1208" y="841"/>
                  <a:pt x="1215" y="842"/>
                  <a:pt x="1220" y="836"/>
                </a:cubicBezTo>
                <a:cubicBezTo>
                  <a:pt x="1217" y="833"/>
                  <a:pt x="1223" y="831"/>
                  <a:pt x="1224" y="829"/>
                </a:cubicBezTo>
                <a:cubicBezTo>
                  <a:pt x="1225" y="826"/>
                  <a:pt x="1223" y="825"/>
                  <a:pt x="1223" y="823"/>
                </a:cubicBezTo>
                <a:cubicBezTo>
                  <a:pt x="1225" y="822"/>
                  <a:pt x="1228" y="820"/>
                  <a:pt x="1231" y="819"/>
                </a:cubicBezTo>
                <a:cubicBezTo>
                  <a:pt x="1231" y="816"/>
                  <a:pt x="1230" y="812"/>
                  <a:pt x="1233" y="812"/>
                </a:cubicBezTo>
                <a:cubicBezTo>
                  <a:pt x="1235" y="812"/>
                  <a:pt x="1235" y="814"/>
                  <a:pt x="1238" y="813"/>
                </a:cubicBezTo>
                <a:cubicBezTo>
                  <a:pt x="1238" y="809"/>
                  <a:pt x="1245" y="808"/>
                  <a:pt x="1244" y="806"/>
                </a:cubicBezTo>
                <a:cubicBezTo>
                  <a:pt x="1241" y="808"/>
                  <a:pt x="1236" y="805"/>
                  <a:pt x="1240" y="803"/>
                </a:cubicBezTo>
                <a:cubicBezTo>
                  <a:pt x="1232" y="805"/>
                  <a:pt x="1232" y="816"/>
                  <a:pt x="1221" y="815"/>
                </a:cubicBezTo>
                <a:cubicBezTo>
                  <a:pt x="1221" y="814"/>
                  <a:pt x="1222" y="814"/>
                  <a:pt x="1222" y="812"/>
                </a:cubicBezTo>
                <a:cubicBezTo>
                  <a:pt x="1217" y="815"/>
                  <a:pt x="1211" y="816"/>
                  <a:pt x="1206" y="816"/>
                </a:cubicBezTo>
                <a:cubicBezTo>
                  <a:pt x="1205" y="819"/>
                  <a:pt x="1207" y="819"/>
                  <a:pt x="1208" y="821"/>
                </a:cubicBezTo>
                <a:cubicBezTo>
                  <a:pt x="1204" y="820"/>
                  <a:pt x="1204" y="824"/>
                  <a:pt x="1201" y="824"/>
                </a:cubicBezTo>
                <a:cubicBezTo>
                  <a:pt x="1201" y="827"/>
                  <a:pt x="1201" y="830"/>
                  <a:pt x="1200" y="831"/>
                </a:cubicBezTo>
                <a:cubicBezTo>
                  <a:pt x="1201" y="831"/>
                  <a:pt x="1202" y="829"/>
                  <a:pt x="1202" y="831"/>
                </a:cubicBezTo>
                <a:cubicBezTo>
                  <a:pt x="1202" y="832"/>
                  <a:pt x="1201" y="833"/>
                  <a:pt x="1201" y="834"/>
                </a:cubicBezTo>
                <a:cubicBezTo>
                  <a:pt x="1202" y="836"/>
                  <a:pt x="1205" y="836"/>
                  <a:pt x="1204" y="839"/>
                </a:cubicBezTo>
                <a:cubicBezTo>
                  <a:pt x="1189" y="842"/>
                  <a:pt x="1183" y="854"/>
                  <a:pt x="1172" y="860"/>
                </a:cubicBezTo>
                <a:cubicBezTo>
                  <a:pt x="1169" y="858"/>
                  <a:pt x="1170" y="856"/>
                  <a:pt x="1167" y="855"/>
                </a:cubicBezTo>
                <a:cubicBezTo>
                  <a:pt x="1167" y="853"/>
                  <a:pt x="1168" y="851"/>
                  <a:pt x="1170" y="851"/>
                </a:cubicBezTo>
                <a:cubicBezTo>
                  <a:pt x="1173" y="850"/>
                  <a:pt x="1173" y="853"/>
                  <a:pt x="1175" y="853"/>
                </a:cubicBezTo>
                <a:cubicBezTo>
                  <a:pt x="1177" y="850"/>
                  <a:pt x="1185" y="848"/>
                  <a:pt x="1182" y="844"/>
                </a:cubicBezTo>
                <a:cubicBezTo>
                  <a:pt x="1182" y="846"/>
                  <a:pt x="1178" y="849"/>
                  <a:pt x="1177" y="848"/>
                </a:cubicBezTo>
                <a:cubicBezTo>
                  <a:pt x="1180" y="843"/>
                  <a:pt x="1185" y="835"/>
                  <a:pt x="1191" y="836"/>
                </a:cubicBezTo>
                <a:cubicBezTo>
                  <a:pt x="1187" y="838"/>
                  <a:pt x="1185" y="840"/>
                  <a:pt x="1184" y="845"/>
                </a:cubicBezTo>
                <a:cubicBezTo>
                  <a:pt x="1190" y="844"/>
                  <a:pt x="1192" y="841"/>
                  <a:pt x="1196" y="838"/>
                </a:cubicBezTo>
                <a:cubicBezTo>
                  <a:pt x="1193" y="837"/>
                  <a:pt x="1192" y="839"/>
                  <a:pt x="1191" y="837"/>
                </a:cubicBezTo>
                <a:cubicBezTo>
                  <a:pt x="1193" y="837"/>
                  <a:pt x="1191" y="833"/>
                  <a:pt x="1191" y="832"/>
                </a:cubicBezTo>
                <a:cubicBezTo>
                  <a:pt x="1183" y="831"/>
                  <a:pt x="1181" y="840"/>
                  <a:pt x="1175" y="835"/>
                </a:cubicBezTo>
                <a:cubicBezTo>
                  <a:pt x="1172" y="844"/>
                  <a:pt x="1163" y="841"/>
                  <a:pt x="1159" y="846"/>
                </a:cubicBezTo>
                <a:cubicBezTo>
                  <a:pt x="1158" y="844"/>
                  <a:pt x="1157" y="842"/>
                  <a:pt x="1155" y="841"/>
                </a:cubicBezTo>
                <a:cubicBezTo>
                  <a:pt x="1157" y="841"/>
                  <a:pt x="1157" y="840"/>
                  <a:pt x="1158" y="839"/>
                </a:cubicBezTo>
                <a:cubicBezTo>
                  <a:pt x="1159" y="839"/>
                  <a:pt x="1159" y="842"/>
                  <a:pt x="1161" y="841"/>
                </a:cubicBezTo>
                <a:cubicBezTo>
                  <a:pt x="1161" y="837"/>
                  <a:pt x="1164" y="837"/>
                  <a:pt x="1167" y="835"/>
                </a:cubicBezTo>
                <a:cubicBezTo>
                  <a:pt x="1166" y="832"/>
                  <a:pt x="1168" y="832"/>
                  <a:pt x="1167" y="829"/>
                </a:cubicBezTo>
                <a:cubicBezTo>
                  <a:pt x="1169" y="826"/>
                  <a:pt x="1173" y="826"/>
                  <a:pt x="1175" y="823"/>
                </a:cubicBezTo>
                <a:cubicBezTo>
                  <a:pt x="1171" y="823"/>
                  <a:pt x="1166" y="831"/>
                  <a:pt x="1158" y="830"/>
                </a:cubicBezTo>
                <a:cubicBezTo>
                  <a:pt x="1160" y="824"/>
                  <a:pt x="1158" y="828"/>
                  <a:pt x="1156" y="826"/>
                </a:cubicBezTo>
                <a:cubicBezTo>
                  <a:pt x="1157" y="824"/>
                  <a:pt x="1156" y="824"/>
                  <a:pt x="1157" y="821"/>
                </a:cubicBezTo>
                <a:cubicBezTo>
                  <a:pt x="1154" y="822"/>
                  <a:pt x="1152" y="822"/>
                  <a:pt x="1152" y="820"/>
                </a:cubicBezTo>
                <a:cubicBezTo>
                  <a:pt x="1154" y="819"/>
                  <a:pt x="1154" y="817"/>
                  <a:pt x="1154" y="815"/>
                </a:cubicBezTo>
                <a:cubicBezTo>
                  <a:pt x="1151" y="816"/>
                  <a:pt x="1148" y="818"/>
                  <a:pt x="1145" y="820"/>
                </a:cubicBezTo>
                <a:cubicBezTo>
                  <a:pt x="1142" y="817"/>
                  <a:pt x="1137" y="816"/>
                  <a:pt x="1141" y="812"/>
                </a:cubicBezTo>
                <a:cubicBezTo>
                  <a:pt x="1143" y="812"/>
                  <a:pt x="1142" y="815"/>
                  <a:pt x="1144" y="815"/>
                </a:cubicBezTo>
                <a:cubicBezTo>
                  <a:pt x="1144" y="812"/>
                  <a:pt x="1145" y="810"/>
                  <a:pt x="1147" y="809"/>
                </a:cubicBezTo>
                <a:cubicBezTo>
                  <a:pt x="1149" y="809"/>
                  <a:pt x="1148" y="812"/>
                  <a:pt x="1151" y="811"/>
                </a:cubicBezTo>
                <a:cubicBezTo>
                  <a:pt x="1152" y="805"/>
                  <a:pt x="1159" y="806"/>
                  <a:pt x="1164" y="805"/>
                </a:cubicBezTo>
                <a:cubicBezTo>
                  <a:pt x="1157" y="799"/>
                  <a:pt x="1167" y="796"/>
                  <a:pt x="1170" y="792"/>
                </a:cubicBezTo>
                <a:cubicBezTo>
                  <a:pt x="1168" y="792"/>
                  <a:pt x="1168" y="790"/>
                  <a:pt x="1168" y="788"/>
                </a:cubicBezTo>
                <a:cubicBezTo>
                  <a:pt x="1173" y="786"/>
                  <a:pt x="1171" y="785"/>
                  <a:pt x="1171" y="781"/>
                </a:cubicBezTo>
                <a:cubicBezTo>
                  <a:pt x="1174" y="781"/>
                  <a:pt x="1174" y="779"/>
                  <a:pt x="1176" y="779"/>
                </a:cubicBezTo>
                <a:cubicBezTo>
                  <a:pt x="1177" y="780"/>
                  <a:pt x="1177" y="783"/>
                  <a:pt x="1179" y="783"/>
                </a:cubicBezTo>
                <a:cubicBezTo>
                  <a:pt x="1178" y="785"/>
                  <a:pt x="1176" y="786"/>
                  <a:pt x="1176" y="788"/>
                </a:cubicBezTo>
                <a:cubicBezTo>
                  <a:pt x="1179" y="788"/>
                  <a:pt x="1179" y="790"/>
                  <a:pt x="1181" y="793"/>
                </a:cubicBezTo>
                <a:cubicBezTo>
                  <a:pt x="1193" y="792"/>
                  <a:pt x="1199" y="782"/>
                  <a:pt x="1208" y="776"/>
                </a:cubicBezTo>
                <a:cubicBezTo>
                  <a:pt x="1214" y="772"/>
                  <a:pt x="1225" y="772"/>
                  <a:pt x="1227" y="764"/>
                </a:cubicBezTo>
                <a:cubicBezTo>
                  <a:pt x="1224" y="767"/>
                  <a:pt x="1217" y="768"/>
                  <a:pt x="1213" y="769"/>
                </a:cubicBezTo>
                <a:cubicBezTo>
                  <a:pt x="1214" y="767"/>
                  <a:pt x="1217" y="767"/>
                  <a:pt x="1218" y="766"/>
                </a:cubicBezTo>
                <a:cubicBezTo>
                  <a:pt x="1217" y="763"/>
                  <a:pt x="1218" y="763"/>
                  <a:pt x="1217" y="761"/>
                </a:cubicBezTo>
                <a:cubicBezTo>
                  <a:pt x="1221" y="759"/>
                  <a:pt x="1224" y="757"/>
                  <a:pt x="1225" y="754"/>
                </a:cubicBezTo>
                <a:cubicBezTo>
                  <a:pt x="1218" y="753"/>
                  <a:pt x="1220" y="764"/>
                  <a:pt x="1212" y="760"/>
                </a:cubicBezTo>
                <a:cubicBezTo>
                  <a:pt x="1212" y="761"/>
                  <a:pt x="1211" y="763"/>
                  <a:pt x="1210" y="764"/>
                </a:cubicBezTo>
                <a:cubicBezTo>
                  <a:pt x="1214" y="771"/>
                  <a:pt x="1209" y="776"/>
                  <a:pt x="1200" y="772"/>
                </a:cubicBezTo>
                <a:cubicBezTo>
                  <a:pt x="1203" y="769"/>
                  <a:pt x="1199" y="769"/>
                  <a:pt x="1197" y="767"/>
                </a:cubicBezTo>
                <a:cubicBezTo>
                  <a:pt x="1201" y="765"/>
                  <a:pt x="1202" y="758"/>
                  <a:pt x="1208" y="761"/>
                </a:cubicBezTo>
                <a:cubicBezTo>
                  <a:pt x="1211" y="760"/>
                  <a:pt x="1209" y="754"/>
                  <a:pt x="1211" y="753"/>
                </a:cubicBezTo>
                <a:cubicBezTo>
                  <a:pt x="1215" y="752"/>
                  <a:pt x="1215" y="756"/>
                  <a:pt x="1219" y="756"/>
                </a:cubicBezTo>
                <a:cubicBezTo>
                  <a:pt x="1220" y="752"/>
                  <a:pt x="1220" y="751"/>
                  <a:pt x="1221" y="747"/>
                </a:cubicBezTo>
                <a:cubicBezTo>
                  <a:pt x="1211" y="750"/>
                  <a:pt x="1202" y="755"/>
                  <a:pt x="1193" y="759"/>
                </a:cubicBezTo>
                <a:cubicBezTo>
                  <a:pt x="1196" y="756"/>
                  <a:pt x="1198" y="752"/>
                  <a:pt x="1204" y="752"/>
                </a:cubicBezTo>
                <a:cubicBezTo>
                  <a:pt x="1210" y="742"/>
                  <a:pt x="1224" y="739"/>
                  <a:pt x="1232" y="731"/>
                </a:cubicBezTo>
                <a:cubicBezTo>
                  <a:pt x="1220" y="735"/>
                  <a:pt x="1209" y="743"/>
                  <a:pt x="1197" y="748"/>
                </a:cubicBezTo>
                <a:cubicBezTo>
                  <a:pt x="1197" y="746"/>
                  <a:pt x="1194" y="747"/>
                  <a:pt x="1194" y="745"/>
                </a:cubicBezTo>
                <a:cubicBezTo>
                  <a:pt x="1195" y="744"/>
                  <a:pt x="1195" y="742"/>
                  <a:pt x="1196" y="741"/>
                </a:cubicBezTo>
                <a:cubicBezTo>
                  <a:pt x="1191" y="741"/>
                  <a:pt x="1190" y="746"/>
                  <a:pt x="1185" y="743"/>
                </a:cubicBezTo>
                <a:cubicBezTo>
                  <a:pt x="1187" y="738"/>
                  <a:pt x="1181" y="741"/>
                  <a:pt x="1180" y="740"/>
                </a:cubicBezTo>
                <a:cubicBezTo>
                  <a:pt x="1181" y="735"/>
                  <a:pt x="1187" y="737"/>
                  <a:pt x="1187" y="731"/>
                </a:cubicBezTo>
                <a:cubicBezTo>
                  <a:pt x="1184" y="732"/>
                  <a:pt x="1181" y="734"/>
                  <a:pt x="1179" y="732"/>
                </a:cubicBezTo>
                <a:cubicBezTo>
                  <a:pt x="1180" y="731"/>
                  <a:pt x="1180" y="729"/>
                  <a:pt x="1181" y="728"/>
                </a:cubicBezTo>
                <a:cubicBezTo>
                  <a:pt x="1179" y="728"/>
                  <a:pt x="1178" y="727"/>
                  <a:pt x="1178" y="726"/>
                </a:cubicBezTo>
                <a:cubicBezTo>
                  <a:pt x="1180" y="723"/>
                  <a:pt x="1181" y="718"/>
                  <a:pt x="1182" y="714"/>
                </a:cubicBezTo>
                <a:cubicBezTo>
                  <a:pt x="1179" y="714"/>
                  <a:pt x="1177" y="716"/>
                  <a:pt x="1177" y="712"/>
                </a:cubicBezTo>
                <a:cubicBezTo>
                  <a:pt x="1180" y="709"/>
                  <a:pt x="1182" y="706"/>
                  <a:pt x="1183" y="702"/>
                </a:cubicBezTo>
                <a:cubicBezTo>
                  <a:pt x="1178" y="704"/>
                  <a:pt x="1170" y="708"/>
                  <a:pt x="1174" y="714"/>
                </a:cubicBezTo>
                <a:cubicBezTo>
                  <a:pt x="1172" y="716"/>
                  <a:pt x="1171" y="713"/>
                  <a:pt x="1169" y="715"/>
                </a:cubicBezTo>
                <a:cubicBezTo>
                  <a:pt x="1171" y="719"/>
                  <a:pt x="1169" y="727"/>
                  <a:pt x="1169" y="731"/>
                </a:cubicBezTo>
                <a:cubicBezTo>
                  <a:pt x="1172" y="730"/>
                  <a:pt x="1175" y="729"/>
                  <a:pt x="1179" y="729"/>
                </a:cubicBezTo>
                <a:cubicBezTo>
                  <a:pt x="1177" y="738"/>
                  <a:pt x="1168" y="743"/>
                  <a:pt x="1160" y="743"/>
                </a:cubicBezTo>
                <a:cubicBezTo>
                  <a:pt x="1159" y="749"/>
                  <a:pt x="1147" y="754"/>
                  <a:pt x="1147" y="747"/>
                </a:cubicBezTo>
                <a:cubicBezTo>
                  <a:pt x="1147" y="748"/>
                  <a:pt x="1144" y="750"/>
                  <a:pt x="1144" y="748"/>
                </a:cubicBezTo>
                <a:cubicBezTo>
                  <a:pt x="1151" y="738"/>
                  <a:pt x="1144" y="748"/>
                  <a:pt x="1139" y="744"/>
                </a:cubicBezTo>
                <a:cubicBezTo>
                  <a:pt x="1139" y="744"/>
                  <a:pt x="1138" y="739"/>
                  <a:pt x="1138" y="738"/>
                </a:cubicBezTo>
                <a:cubicBezTo>
                  <a:pt x="1139" y="737"/>
                  <a:pt x="1143" y="739"/>
                  <a:pt x="1142" y="736"/>
                </a:cubicBezTo>
                <a:cubicBezTo>
                  <a:pt x="1138" y="735"/>
                  <a:pt x="1138" y="738"/>
                  <a:pt x="1136" y="738"/>
                </a:cubicBezTo>
                <a:cubicBezTo>
                  <a:pt x="1136" y="733"/>
                  <a:pt x="1135" y="731"/>
                  <a:pt x="1133" y="731"/>
                </a:cubicBezTo>
                <a:cubicBezTo>
                  <a:pt x="1133" y="719"/>
                  <a:pt x="1153" y="722"/>
                  <a:pt x="1152" y="711"/>
                </a:cubicBezTo>
                <a:cubicBezTo>
                  <a:pt x="1143" y="717"/>
                  <a:pt x="1134" y="723"/>
                  <a:pt x="1124" y="727"/>
                </a:cubicBezTo>
                <a:cubicBezTo>
                  <a:pt x="1123" y="725"/>
                  <a:pt x="1122" y="725"/>
                  <a:pt x="1122" y="724"/>
                </a:cubicBezTo>
                <a:cubicBezTo>
                  <a:pt x="1125" y="718"/>
                  <a:pt x="1134" y="716"/>
                  <a:pt x="1140" y="713"/>
                </a:cubicBezTo>
                <a:cubicBezTo>
                  <a:pt x="1138" y="705"/>
                  <a:pt x="1143" y="704"/>
                  <a:pt x="1147" y="704"/>
                </a:cubicBezTo>
                <a:cubicBezTo>
                  <a:pt x="1149" y="700"/>
                  <a:pt x="1145" y="701"/>
                  <a:pt x="1146" y="698"/>
                </a:cubicBezTo>
                <a:cubicBezTo>
                  <a:pt x="1150" y="691"/>
                  <a:pt x="1156" y="684"/>
                  <a:pt x="1161" y="681"/>
                </a:cubicBezTo>
                <a:cubicBezTo>
                  <a:pt x="1159" y="678"/>
                  <a:pt x="1161" y="673"/>
                  <a:pt x="1156" y="672"/>
                </a:cubicBezTo>
                <a:cubicBezTo>
                  <a:pt x="1156" y="668"/>
                  <a:pt x="1158" y="666"/>
                  <a:pt x="1162" y="666"/>
                </a:cubicBezTo>
                <a:cubicBezTo>
                  <a:pt x="1162" y="656"/>
                  <a:pt x="1183" y="664"/>
                  <a:pt x="1176" y="652"/>
                </a:cubicBezTo>
                <a:cubicBezTo>
                  <a:pt x="1169" y="655"/>
                  <a:pt x="1164" y="660"/>
                  <a:pt x="1159" y="664"/>
                </a:cubicBezTo>
                <a:cubicBezTo>
                  <a:pt x="1156" y="664"/>
                  <a:pt x="1157" y="660"/>
                  <a:pt x="1155" y="658"/>
                </a:cubicBezTo>
                <a:cubicBezTo>
                  <a:pt x="1152" y="662"/>
                  <a:pt x="1155" y="664"/>
                  <a:pt x="1156" y="667"/>
                </a:cubicBezTo>
                <a:cubicBezTo>
                  <a:pt x="1150" y="672"/>
                  <a:pt x="1147" y="665"/>
                  <a:pt x="1145" y="661"/>
                </a:cubicBezTo>
                <a:cubicBezTo>
                  <a:pt x="1145" y="660"/>
                  <a:pt x="1149" y="657"/>
                  <a:pt x="1147" y="656"/>
                </a:cubicBezTo>
                <a:cubicBezTo>
                  <a:pt x="1146" y="659"/>
                  <a:pt x="1144" y="661"/>
                  <a:pt x="1142" y="662"/>
                </a:cubicBezTo>
                <a:cubicBezTo>
                  <a:pt x="1141" y="659"/>
                  <a:pt x="1144" y="660"/>
                  <a:pt x="1144" y="657"/>
                </a:cubicBezTo>
                <a:cubicBezTo>
                  <a:pt x="1140" y="658"/>
                  <a:pt x="1139" y="662"/>
                  <a:pt x="1136" y="664"/>
                </a:cubicBezTo>
                <a:cubicBezTo>
                  <a:pt x="1138" y="667"/>
                  <a:pt x="1140" y="660"/>
                  <a:pt x="1141" y="663"/>
                </a:cubicBezTo>
                <a:cubicBezTo>
                  <a:pt x="1138" y="669"/>
                  <a:pt x="1130" y="671"/>
                  <a:pt x="1128" y="678"/>
                </a:cubicBezTo>
                <a:cubicBezTo>
                  <a:pt x="1131" y="678"/>
                  <a:pt x="1131" y="676"/>
                  <a:pt x="1135" y="676"/>
                </a:cubicBezTo>
                <a:cubicBezTo>
                  <a:pt x="1135" y="677"/>
                  <a:pt x="1136" y="677"/>
                  <a:pt x="1136" y="678"/>
                </a:cubicBezTo>
                <a:cubicBezTo>
                  <a:pt x="1133" y="680"/>
                  <a:pt x="1132" y="682"/>
                  <a:pt x="1129" y="680"/>
                </a:cubicBezTo>
                <a:cubicBezTo>
                  <a:pt x="1127" y="685"/>
                  <a:pt x="1118" y="690"/>
                  <a:pt x="1112" y="690"/>
                </a:cubicBezTo>
                <a:cubicBezTo>
                  <a:pt x="1114" y="687"/>
                  <a:pt x="1116" y="684"/>
                  <a:pt x="1118" y="681"/>
                </a:cubicBezTo>
                <a:cubicBezTo>
                  <a:pt x="1116" y="677"/>
                  <a:pt x="1114" y="673"/>
                  <a:pt x="1115" y="670"/>
                </a:cubicBezTo>
                <a:cubicBezTo>
                  <a:pt x="1114" y="676"/>
                  <a:pt x="1110" y="669"/>
                  <a:pt x="1108" y="673"/>
                </a:cubicBezTo>
                <a:cubicBezTo>
                  <a:pt x="1107" y="676"/>
                  <a:pt x="1109" y="676"/>
                  <a:pt x="1110" y="678"/>
                </a:cubicBezTo>
                <a:cubicBezTo>
                  <a:pt x="1106" y="679"/>
                  <a:pt x="1106" y="681"/>
                  <a:pt x="1107" y="686"/>
                </a:cubicBezTo>
                <a:cubicBezTo>
                  <a:pt x="1100" y="689"/>
                  <a:pt x="1098" y="686"/>
                  <a:pt x="1092" y="688"/>
                </a:cubicBezTo>
                <a:cubicBezTo>
                  <a:pt x="1104" y="698"/>
                  <a:pt x="1091" y="712"/>
                  <a:pt x="1080" y="715"/>
                </a:cubicBezTo>
                <a:cubicBezTo>
                  <a:pt x="1081" y="712"/>
                  <a:pt x="1077" y="714"/>
                  <a:pt x="1078" y="711"/>
                </a:cubicBezTo>
                <a:cubicBezTo>
                  <a:pt x="1080" y="710"/>
                  <a:pt x="1082" y="709"/>
                  <a:pt x="1083" y="712"/>
                </a:cubicBezTo>
                <a:cubicBezTo>
                  <a:pt x="1084" y="708"/>
                  <a:pt x="1088" y="708"/>
                  <a:pt x="1088" y="704"/>
                </a:cubicBezTo>
                <a:cubicBezTo>
                  <a:pt x="1079" y="699"/>
                  <a:pt x="1075" y="720"/>
                  <a:pt x="1067" y="710"/>
                </a:cubicBezTo>
                <a:cubicBezTo>
                  <a:pt x="1069" y="707"/>
                  <a:pt x="1072" y="703"/>
                  <a:pt x="1072" y="698"/>
                </a:cubicBezTo>
                <a:cubicBezTo>
                  <a:pt x="1068" y="699"/>
                  <a:pt x="1068" y="705"/>
                  <a:pt x="1063" y="705"/>
                </a:cubicBezTo>
                <a:cubicBezTo>
                  <a:pt x="1062" y="702"/>
                  <a:pt x="1066" y="704"/>
                  <a:pt x="1065" y="701"/>
                </a:cubicBezTo>
                <a:cubicBezTo>
                  <a:pt x="1060" y="705"/>
                  <a:pt x="1057" y="703"/>
                  <a:pt x="1051" y="704"/>
                </a:cubicBezTo>
                <a:cubicBezTo>
                  <a:pt x="1053" y="701"/>
                  <a:pt x="1055" y="699"/>
                  <a:pt x="1057" y="697"/>
                </a:cubicBezTo>
                <a:cubicBezTo>
                  <a:pt x="1055" y="694"/>
                  <a:pt x="1053" y="699"/>
                  <a:pt x="1052" y="697"/>
                </a:cubicBezTo>
                <a:cubicBezTo>
                  <a:pt x="1054" y="693"/>
                  <a:pt x="1053" y="688"/>
                  <a:pt x="1059" y="688"/>
                </a:cubicBezTo>
                <a:cubicBezTo>
                  <a:pt x="1061" y="689"/>
                  <a:pt x="1060" y="693"/>
                  <a:pt x="1063" y="692"/>
                </a:cubicBezTo>
                <a:cubicBezTo>
                  <a:pt x="1066" y="689"/>
                  <a:pt x="1068" y="687"/>
                  <a:pt x="1072" y="688"/>
                </a:cubicBezTo>
                <a:cubicBezTo>
                  <a:pt x="1072" y="682"/>
                  <a:pt x="1078" y="682"/>
                  <a:pt x="1079" y="678"/>
                </a:cubicBezTo>
                <a:cubicBezTo>
                  <a:pt x="1076" y="677"/>
                  <a:pt x="1077" y="680"/>
                  <a:pt x="1074" y="679"/>
                </a:cubicBezTo>
                <a:cubicBezTo>
                  <a:pt x="1074" y="677"/>
                  <a:pt x="1072" y="675"/>
                  <a:pt x="1071" y="673"/>
                </a:cubicBezTo>
                <a:cubicBezTo>
                  <a:pt x="1076" y="670"/>
                  <a:pt x="1076" y="665"/>
                  <a:pt x="1083" y="663"/>
                </a:cubicBezTo>
                <a:cubicBezTo>
                  <a:pt x="1083" y="668"/>
                  <a:pt x="1083" y="674"/>
                  <a:pt x="1087" y="676"/>
                </a:cubicBezTo>
                <a:cubicBezTo>
                  <a:pt x="1087" y="673"/>
                  <a:pt x="1091" y="675"/>
                  <a:pt x="1092" y="676"/>
                </a:cubicBezTo>
                <a:cubicBezTo>
                  <a:pt x="1093" y="673"/>
                  <a:pt x="1095" y="670"/>
                  <a:pt x="1096" y="667"/>
                </a:cubicBezTo>
                <a:cubicBezTo>
                  <a:pt x="1103" y="667"/>
                  <a:pt x="1105" y="663"/>
                  <a:pt x="1107" y="661"/>
                </a:cubicBezTo>
                <a:cubicBezTo>
                  <a:pt x="1102" y="659"/>
                  <a:pt x="1109" y="658"/>
                  <a:pt x="1110" y="653"/>
                </a:cubicBezTo>
                <a:cubicBezTo>
                  <a:pt x="1108" y="652"/>
                  <a:pt x="1106" y="655"/>
                  <a:pt x="1105" y="651"/>
                </a:cubicBezTo>
                <a:cubicBezTo>
                  <a:pt x="1106" y="647"/>
                  <a:pt x="1109" y="645"/>
                  <a:pt x="1114" y="644"/>
                </a:cubicBezTo>
                <a:cubicBezTo>
                  <a:pt x="1115" y="643"/>
                  <a:pt x="1112" y="640"/>
                  <a:pt x="1114" y="638"/>
                </a:cubicBezTo>
                <a:cubicBezTo>
                  <a:pt x="1117" y="640"/>
                  <a:pt x="1125" y="639"/>
                  <a:pt x="1122" y="645"/>
                </a:cubicBezTo>
                <a:cubicBezTo>
                  <a:pt x="1131" y="641"/>
                  <a:pt x="1137" y="634"/>
                  <a:pt x="1145" y="629"/>
                </a:cubicBezTo>
                <a:cubicBezTo>
                  <a:pt x="1144" y="625"/>
                  <a:pt x="1144" y="624"/>
                  <a:pt x="1145" y="620"/>
                </a:cubicBezTo>
                <a:cubicBezTo>
                  <a:pt x="1141" y="620"/>
                  <a:pt x="1140" y="624"/>
                  <a:pt x="1136" y="624"/>
                </a:cubicBezTo>
                <a:cubicBezTo>
                  <a:pt x="1135" y="622"/>
                  <a:pt x="1134" y="622"/>
                  <a:pt x="1135" y="621"/>
                </a:cubicBezTo>
                <a:cubicBezTo>
                  <a:pt x="1135" y="618"/>
                  <a:pt x="1142" y="618"/>
                  <a:pt x="1139" y="615"/>
                </a:cubicBezTo>
                <a:cubicBezTo>
                  <a:pt x="1139" y="619"/>
                  <a:pt x="1133" y="616"/>
                  <a:pt x="1132" y="615"/>
                </a:cubicBezTo>
                <a:cubicBezTo>
                  <a:pt x="1130" y="612"/>
                  <a:pt x="1135" y="610"/>
                  <a:pt x="1134" y="604"/>
                </a:cubicBezTo>
                <a:cubicBezTo>
                  <a:pt x="1136" y="602"/>
                  <a:pt x="1137" y="605"/>
                  <a:pt x="1138" y="603"/>
                </a:cubicBezTo>
                <a:cubicBezTo>
                  <a:pt x="1140" y="599"/>
                  <a:pt x="1142" y="591"/>
                  <a:pt x="1148" y="594"/>
                </a:cubicBezTo>
                <a:cubicBezTo>
                  <a:pt x="1150" y="589"/>
                  <a:pt x="1157" y="584"/>
                  <a:pt x="1162" y="583"/>
                </a:cubicBezTo>
                <a:cubicBezTo>
                  <a:pt x="1172" y="580"/>
                  <a:pt x="1182" y="571"/>
                  <a:pt x="1183" y="576"/>
                </a:cubicBezTo>
                <a:cubicBezTo>
                  <a:pt x="1187" y="569"/>
                  <a:pt x="1196" y="567"/>
                  <a:pt x="1201" y="560"/>
                </a:cubicBezTo>
                <a:cubicBezTo>
                  <a:pt x="1194" y="559"/>
                  <a:pt x="1196" y="565"/>
                  <a:pt x="1190" y="564"/>
                </a:cubicBezTo>
                <a:cubicBezTo>
                  <a:pt x="1188" y="560"/>
                  <a:pt x="1192" y="561"/>
                  <a:pt x="1191" y="559"/>
                </a:cubicBezTo>
                <a:cubicBezTo>
                  <a:pt x="1189" y="560"/>
                  <a:pt x="1186" y="557"/>
                  <a:pt x="1183" y="554"/>
                </a:cubicBezTo>
                <a:cubicBezTo>
                  <a:pt x="1184" y="551"/>
                  <a:pt x="1188" y="551"/>
                  <a:pt x="1188" y="547"/>
                </a:cubicBezTo>
                <a:cubicBezTo>
                  <a:pt x="1185" y="547"/>
                  <a:pt x="1185" y="550"/>
                  <a:pt x="1181" y="550"/>
                </a:cubicBezTo>
                <a:cubicBezTo>
                  <a:pt x="1182" y="546"/>
                  <a:pt x="1177" y="549"/>
                  <a:pt x="1176" y="547"/>
                </a:cubicBezTo>
                <a:cubicBezTo>
                  <a:pt x="1176" y="542"/>
                  <a:pt x="1179" y="538"/>
                  <a:pt x="1175" y="534"/>
                </a:cubicBezTo>
                <a:cubicBezTo>
                  <a:pt x="1176" y="527"/>
                  <a:pt x="1192" y="533"/>
                  <a:pt x="1191" y="535"/>
                </a:cubicBezTo>
                <a:cubicBezTo>
                  <a:pt x="1200" y="534"/>
                  <a:pt x="1201" y="524"/>
                  <a:pt x="1210" y="521"/>
                </a:cubicBezTo>
                <a:cubicBezTo>
                  <a:pt x="1211" y="525"/>
                  <a:pt x="1213" y="521"/>
                  <a:pt x="1215" y="521"/>
                </a:cubicBezTo>
                <a:cubicBezTo>
                  <a:pt x="1214" y="514"/>
                  <a:pt x="1226" y="510"/>
                  <a:pt x="1233" y="511"/>
                </a:cubicBezTo>
                <a:cubicBezTo>
                  <a:pt x="1233" y="508"/>
                  <a:pt x="1234" y="507"/>
                  <a:pt x="1237" y="508"/>
                </a:cubicBezTo>
                <a:cubicBezTo>
                  <a:pt x="1244" y="502"/>
                  <a:pt x="1253" y="494"/>
                  <a:pt x="1264" y="495"/>
                </a:cubicBezTo>
                <a:cubicBezTo>
                  <a:pt x="1266" y="494"/>
                  <a:pt x="1266" y="491"/>
                  <a:pt x="1270" y="492"/>
                </a:cubicBezTo>
                <a:cubicBezTo>
                  <a:pt x="1270" y="482"/>
                  <a:pt x="1282" y="485"/>
                  <a:pt x="1284" y="478"/>
                </a:cubicBezTo>
                <a:close/>
                <a:moveTo>
                  <a:pt x="1047" y="497"/>
                </a:moveTo>
                <a:cubicBezTo>
                  <a:pt x="1049" y="495"/>
                  <a:pt x="1050" y="498"/>
                  <a:pt x="1053" y="497"/>
                </a:cubicBezTo>
                <a:cubicBezTo>
                  <a:pt x="1053" y="500"/>
                  <a:pt x="1051" y="500"/>
                  <a:pt x="1048" y="501"/>
                </a:cubicBezTo>
                <a:cubicBezTo>
                  <a:pt x="1048" y="499"/>
                  <a:pt x="1046" y="500"/>
                  <a:pt x="1047" y="497"/>
                </a:cubicBezTo>
                <a:close/>
                <a:moveTo>
                  <a:pt x="1147" y="374"/>
                </a:moveTo>
                <a:cubicBezTo>
                  <a:pt x="1147" y="376"/>
                  <a:pt x="1146" y="378"/>
                  <a:pt x="1143" y="377"/>
                </a:cubicBezTo>
                <a:cubicBezTo>
                  <a:pt x="1143" y="375"/>
                  <a:pt x="1144" y="373"/>
                  <a:pt x="1147" y="374"/>
                </a:cubicBezTo>
                <a:close/>
                <a:moveTo>
                  <a:pt x="1067" y="324"/>
                </a:moveTo>
                <a:cubicBezTo>
                  <a:pt x="1070" y="326"/>
                  <a:pt x="1066" y="329"/>
                  <a:pt x="1064" y="328"/>
                </a:cubicBezTo>
                <a:cubicBezTo>
                  <a:pt x="1063" y="325"/>
                  <a:pt x="1066" y="326"/>
                  <a:pt x="1067" y="324"/>
                </a:cubicBezTo>
                <a:close/>
                <a:moveTo>
                  <a:pt x="1061" y="238"/>
                </a:moveTo>
                <a:cubicBezTo>
                  <a:pt x="1065" y="239"/>
                  <a:pt x="1062" y="244"/>
                  <a:pt x="1059" y="241"/>
                </a:cubicBezTo>
                <a:cubicBezTo>
                  <a:pt x="1060" y="240"/>
                  <a:pt x="1061" y="239"/>
                  <a:pt x="1061" y="238"/>
                </a:cubicBezTo>
                <a:close/>
                <a:moveTo>
                  <a:pt x="1054" y="394"/>
                </a:moveTo>
                <a:cubicBezTo>
                  <a:pt x="1054" y="398"/>
                  <a:pt x="1048" y="399"/>
                  <a:pt x="1048" y="395"/>
                </a:cubicBezTo>
                <a:cubicBezTo>
                  <a:pt x="1051" y="396"/>
                  <a:pt x="1051" y="394"/>
                  <a:pt x="1054" y="394"/>
                </a:cubicBezTo>
                <a:close/>
                <a:moveTo>
                  <a:pt x="1029" y="341"/>
                </a:moveTo>
                <a:cubicBezTo>
                  <a:pt x="1026" y="347"/>
                  <a:pt x="1019" y="344"/>
                  <a:pt x="1013" y="347"/>
                </a:cubicBezTo>
                <a:cubicBezTo>
                  <a:pt x="1014" y="341"/>
                  <a:pt x="1023" y="337"/>
                  <a:pt x="1029" y="341"/>
                </a:cubicBezTo>
                <a:close/>
                <a:moveTo>
                  <a:pt x="205" y="236"/>
                </a:moveTo>
                <a:cubicBezTo>
                  <a:pt x="204" y="235"/>
                  <a:pt x="209" y="232"/>
                  <a:pt x="212" y="231"/>
                </a:cubicBezTo>
                <a:cubicBezTo>
                  <a:pt x="211" y="234"/>
                  <a:pt x="207" y="234"/>
                  <a:pt x="205" y="236"/>
                </a:cubicBezTo>
                <a:close/>
                <a:moveTo>
                  <a:pt x="155" y="482"/>
                </a:moveTo>
                <a:cubicBezTo>
                  <a:pt x="154" y="473"/>
                  <a:pt x="158" y="470"/>
                  <a:pt x="159" y="462"/>
                </a:cubicBezTo>
                <a:cubicBezTo>
                  <a:pt x="162" y="460"/>
                  <a:pt x="162" y="463"/>
                  <a:pt x="166" y="463"/>
                </a:cubicBezTo>
                <a:cubicBezTo>
                  <a:pt x="165" y="471"/>
                  <a:pt x="161" y="478"/>
                  <a:pt x="155" y="482"/>
                </a:cubicBezTo>
                <a:close/>
                <a:moveTo>
                  <a:pt x="230" y="515"/>
                </a:moveTo>
                <a:cubicBezTo>
                  <a:pt x="227" y="515"/>
                  <a:pt x="227" y="512"/>
                  <a:pt x="224" y="511"/>
                </a:cubicBezTo>
                <a:cubicBezTo>
                  <a:pt x="221" y="498"/>
                  <a:pt x="230" y="496"/>
                  <a:pt x="241" y="494"/>
                </a:cubicBezTo>
                <a:cubicBezTo>
                  <a:pt x="242" y="502"/>
                  <a:pt x="238" y="513"/>
                  <a:pt x="230" y="515"/>
                </a:cubicBezTo>
                <a:close/>
                <a:moveTo>
                  <a:pt x="241" y="525"/>
                </a:moveTo>
                <a:cubicBezTo>
                  <a:pt x="241" y="523"/>
                  <a:pt x="243" y="522"/>
                  <a:pt x="245" y="522"/>
                </a:cubicBezTo>
                <a:cubicBezTo>
                  <a:pt x="245" y="525"/>
                  <a:pt x="244" y="525"/>
                  <a:pt x="241" y="525"/>
                </a:cubicBezTo>
                <a:close/>
                <a:moveTo>
                  <a:pt x="247" y="520"/>
                </a:moveTo>
                <a:cubicBezTo>
                  <a:pt x="247" y="518"/>
                  <a:pt x="246" y="518"/>
                  <a:pt x="246" y="516"/>
                </a:cubicBezTo>
                <a:cubicBezTo>
                  <a:pt x="249" y="517"/>
                  <a:pt x="249" y="515"/>
                  <a:pt x="251" y="515"/>
                </a:cubicBezTo>
                <a:cubicBezTo>
                  <a:pt x="252" y="518"/>
                  <a:pt x="249" y="519"/>
                  <a:pt x="247" y="520"/>
                </a:cubicBezTo>
                <a:close/>
                <a:moveTo>
                  <a:pt x="190" y="767"/>
                </a:moveTo>
                <a:cubicBezTo>
                  <a:pt x="190" y="763"/>
                  <a:pt x="193" y="763"/>
                  <a:pt x="196" y="762"/>
                </a:cubicBezTo>
                <a:cubicBezTo>
                  <a:pt x="196" y="766"/>
                  <a:pt x="193" y="766"/>
                  <a:pt x="190" y="767"/>
                </a:cubicBezTo>
                <a:close/>
                <a:moveTo>
                  <a:pt x="171" y="813"/>
                </a:moveTo>
                <a:cubicBezTo>
                  <a:pt x="173" y="813"/>
                  <a:pt x="171" y="817"/>
                  <a:pt x="171" y="818"/>
                </a:cubicBezTo>
                <a:cubicBezTo>
                  <a:pt x="169" y="818"/>
                  <a:pt x="169" y="817"/>
                  <a:pt x="168" y="817"/>
                </a:cubicBezTo>
                <a:cubicBezTo>
                  <a:pt x="168" y="815"/>
                  <a:pt x="170" y="814"/>
                  <a:pt x="171" y="813"/>
                </a:cubicBezTo>
                <a:close/>
                <a:moveTo>
                  <a:pt x="169" y="827"/>
                </a:moveTo>
                <a:cubicBezTo>
                  <a:pt x="168" y="825"/>
                  <a:pt x="170" y="824"/>
                  <a:pt x="168" y="821"/>
                </a:cubicBezTo>
                <a:cubicBezTo>
                  <a:pt x="173" y="817"/>
                  <a:pt x="180" y="812"/>
                  <a:pt x="188" y="815"/>
                </a:cubicBezTo>
                <a:cubicBezTo>
                  <a:pt x="181" y="818"/>
                  <a:pt x="174" y="821"/>
                  <a:pt x="169" y="827"/>
                </a:cubicBezTo>
                <a:close/>
                <a:moveTo>
                  <a:pt x="196" y="826"/>
                </a:moveTo>
                <a:cubicBezTo>
                  <a:pt x="195" y="824"/>
                  <a:pt x="192" y="825"/>
                  <a:pt x="193" y="821"/>
                </a:cubicBezTo>
                <a:cubicBezTo>
                  <a:pt x="191" y="821"/>
                  <a:pt x="191" y="821"/>
                  <a:pt x="191" y="821"/>
                </a:cubicBezTo>
                <a:cubicBezTo>
                  <a:pt x="195" y="814"/>
                  <a:pt x="196" y="826"/>
                  <a:pt x="200" y="822"/>
                </a:cubicBezTo>
                <a:cubicBezTo>
                  <a:pt x="199" y="824"/>
                  <a:pt x="198" y="826"/>
                  <a:pt x="196" y="826"/>
                </a:cubicBezTo>
                <a:close/>
                <a:moveTo>
                  <a:pt x="242" y="829"/>
                </a:moveTo>
                <a:cubicBezTo>
                  <a:pt x="241" y="836"/>
                  <a:pt x="235" y="844"/>
                  <a:pt x="229" y="841"/>
                </a:cubicBezTo>
                <a:cubicBezTo>
                  <a:pt x="236" y="840"/>
                  <a:pt x="236" y="831"/>
                  <a:pt x="242" y="829"/>
                </a:cubicBezTo>
                <a:close/>
                <a:moveTo>
                  <a:pt x="192" y="885"/>
                </a:moveTo>
                <a:cubicBezTo>
                  <a:pt x="190" y="883"/>
                  <a:pt x="195" y="880"/>
                  <a:pt x="197" y="879"/>
                </a:cubicBezTo>
                <a:cubicBezTo>
                  <a:pt x="196" y="882"/>
                  <a:pt x="194" y="883"/>
                  <a:pt x="192" y="885"/>
                </a:cubicBezTo>
                <a:close/>
                <a:moveTo>
                  <a:pt x="191" y="900"/>
                </a:moveTo>
                <a:cubicBezTo>
                  <a:pt x="191" y="897"/>
                  <a:pt x="195" y="898"/>
                  <a:pt x="197" y="897"/>
                </a:cubicBezTo>
                <a:cubicBezTo>
                  <a:pt x="197" y="900"/>
                  <a:pt x="194" y="900"/>
                  <a:pt x="191" y="900"/>
                </a:cubicBezTo>
                <a:close/>
                <a:moveTo>
                  <a:pt x="197" y="887"/>
                </a:moveTo>
                <a:cubicBezTo>
                  <a:pt x="196" y="887"/>
                  <a:pt x="197" y="886"/>
                  <a:pt x="196" y="886"/>
                </a:cubicBezTo>
                <a:cubicBezTo>
                  <a:pt x="200" y="883"/>
                  <a:pt x="203" y="881"/>
                  <a:pt x="208" y="878"/>
                </a:cubicBezTo>
                <a:cubicBezTo>
                  <a:pt x="206" y="883"/>
                  <a:pt x="201" y="884"/>
                  <a:pt x="197" y="887"/>
                </a:cubicBezTo>
                <a:close/>
                <a:moveTo>
                  <a:pt x="209" y="913"/>
                </a:moveTo>
                <a:cubicBezTo>
                  <a:pt x="209" y="911"/>
                  <a:pt x="212" y="910"/>
                  <a:pt x="214" y="910"/>
                </a:cubicBezTo>
                <a:cubicBezTo>
                  <a:pt x="214" y="912"/>
                  <a:pt x="212" y="914"/>
                  <a:pt x="209" y="913"/>
                </a:cubicBezTo>
                <a:close/>
                <a:moveTo>
                  <a:pt x="201" y="899"/>
                </a:moveTo>
                <a:cubicBezTo>
                  <a:pt x="200" y="898"/>
                  <a:pt x="200" y="896"/>
                  <a:pt x="199" y="896"/>
                </a:cubicBezTo>
                <a:cubicBezTo>
                  <a:pt x="201" y="891"/>
                  <a:pt x="206" y="889"/>
                  <a:pt x="210" y="887"/>
                </a:cubicBezTo>
                <a:cubicBezTo>
                  <a:pt x="204" y="887"/>
                  <a:pt x="216" y="881"/>
                  <a:pt x="219" y="883"/>
                </a:cubicBezTo>
                <a:cubicBezTo>
                  <a:pt x="213" y="888"/>
                  <a:pt x="211" y="897"/>
                  <a:pt x="201" y="899"/>
                </a:cubicBezTo>
                <a:close/>
                <a:moveTo>
                  <a:pt x="215" y="874"/>
                </a:moveTo>
                <a:cubicBezTo>
                  <a:pt x="215" y="877"/>
                  <a:pt x="214" y="878"/>
                  <a:pt x="211" y="878"/>
                </a:cubicBezTo>
                <a:cubicBezTo>
                  <a:pt x="209" y="876"/>
                  <a:pt x="212" y="873"/>
                  <a:pt x="215" y="874"/>
                </a:cubicBezTo>
                <a:close/>
                <a:moveTo>
                  <a:pt x="201" y="876"/>
                </a:moveTo>
                <a:cubicBezTo>
                  <a:pt x="207" y="872"/>
                  <a:pt x="210" y="864"/>
                  <a:pt x="219" y="862"/>
                </a:cubicBezTo>
                <a:cubicBezTo>
                  <a:pt x="216" y="869"/>
                  <a:pt x="208" y="872"/>
                  <a:pt x="201" y="876"/>
                </a:cubicBezTo>
                <a:close/>
                <a:moveTo>
                  <a:pt x="223" y="831"/>
                </a:moveTo>
                <a:cubicBezTo>
                  <a:pt x="227" y="828"/>
                  <a:pt x="234" y="825"/>
                  <a:pt x="239" y="827"/>
                </a:cubicBezTo>
                <a:cubicBezTo>
                  <a:pt x="240" y="831"/>
                  <a:pt x="230" y="833"/>
                  <a:pt x="226" y="834"/>
                </a:cubicBezTo>
                <a:cubicBezTo>
                  <a:pt x="226" y="832"/>
                  <a:pt x="222" y="834"/>
                  <a:pt x="223" y="831"/>
                </a:cubicBezTo>
                <a:close/>
                <a:moveTo>
                  <a:pt x="238" y="852"/>
                </a:moveTo>
                <a:cubicBezTo>
                  <a:pt x="235" y="853"/>
                  <a:pt x="231" y="856"/>
                  <a:pt x="228" y="853"/>
                </a:cubicBezTo>
                <a:cubicBezTo>
                  <a:pt x="232" y="848"/>
                  <a:pt x="234" y="842"/>
                  <a:pt x="244" y="843"/>
                </a:cubicBezTo>
                <a:cubicBezTo>
                  <a:pt x="242" y="846"/>
                  <a:pt x="237" y="847"/>
                  <a:pt x="238" y="852"/>
                </a:cubicBezTo>
                <a:close/>
                <a:moveTo>
                  <a:pt x="243" y="950"/>
                </a:moveTo>
                <a:cubicBezTo>
                  <a:pt x="244" y="948"/>
                  <a:pt x="245" y="948"/>
                  <a:pt x="245" y="947"/>
                </a:cubicBezTo>
                <a:cubicBezTo>
                  <a:pt x="247" y="947"/>
                  <a:pt x="247" y="949"/>
                  <a:pt x="248" y="951"/>
                </a:cubicBezTo>
                <a:cubicBezTo>
                  <a:pt x="245" y="951"/>
                  <a:pt x="245" y="949"/>
                  <a:pt x="243" y="950"/>
                </a:cubicBezTo>
                <a:close/>
                <a:moveTo>
                  <a:pt x="270" y="942"/>
                </a:moveTo>
                <a:cubicBezTo>
                  <a:pt x="270" y="941"/>
                  <a:pt x="269" y="940"/>
                  <a:pt x="268" y="939"/>
                </a:cubicBezTo>
                <a:cubicBezTo>
                  <a:pt x="269" y="939"/>
                  <a:pt x="272" y="939"/>
                  <a:pt x="274" y="939"/>
                </a:cubicBezTo>
                <a:cubicBezTo>
                  <a:pt x="275" y="942"/>
                  <a:pt x="272" y="941"/>
                  <a:pt x="270" y="942"/>
                </a:cubicBezTo>
                <a:close/>
                <a:moveTo>
                  <a:pt x="286" y="932"/>
                </a:moveTo>
                <a:cubicBezTo>
                  <a:pt x="285" y="935"/>
                  <a:pt x="283" y="932"/>
                  <a:pt x="283" y="929"/>
                </a:cubicBezTo>
                <a:cubicBezTo>
                  <a:pt x="285" y="929"/>
                  <a:pt x="285" y="930"/>
                  <a:pt x="287" y="930"/>
                </a:cubicBezTo>
                <a:cubicBezTo>
                  <a:pt x="287" y="931"/>
                  <a:pt x="285" y="932"/>
                  <a:pt x="286" y="932"/>
                </a:cubicBezTo>
                <a:close/>
                <a:moveTo>
                  <a:pt x="259" y="1031"/>
                </a:moveTo>
                <a:cubicBezTo>
                  <a:pt x="258" y="1031"/>
                  <a:pt x="258" y="1029"/>
                  <a:pt x="257" y="1029"/>
                </a:cubicBezTo>
                <a:cubicBezTo>
                  <a:pt x="258" y="1027"/>
                  <a:pt x="260" y="1025"/>
                  <a:pt x="262" y="1025"/>
                </a:cubicBezTo>
                <a:cubicBezTo>
                  <a:pt x="264" y="1028"/>
                  <a:pt x="263" y="1031"/>
                  <a:pt x="259" y="1031"/>
                </a:cubicBezTo>
                <a:close/>
                <a:moveTo>
                  <a:pt x="328" y="904"/>
                </a:moveTo>
                <a:cubicBezTo>
                  <a:pt x="327" y="906"/>
                  <a:pt x="323" y="906"/>
                  <a:pt x="322" y="908"/>
                </a:cubicBezTo>
                <a:cubicBezTo>
                  <a:pt x="320" y="908"/>
                  <a:pt x="321" y="905"/>
                  <a:pt x="319" y="905"/>
                </a:cubicBezTo>
                <a:cubicBezTo>
                  <a:pt x="321" y="904"/>
                  <a:pt x="326" y="902"/>
                  <a:pt x="328" y="904"/>
                </a:cubicBezTo>
                <a:close/>
                <a:moveTo>
                  <a:pt x="296" y="923"/>
                </a:moveTo>
                <a:cubicBezTo>
                  <a:pt x="293" y="923"/>
                  <a:pt x="296" y="925"/>
                  <a:pt x="294" y="927"/>
                </a:cubicBezTo>
                <a:cubicBezTo>
                  <a:pt x="291" y="927"/>
                  <a:pt x="291" y="927"/>
                  <a:pt x="289" y="926"/>
                </a:cubicBezTo>
                <a:cubicBezTo>
                  <a:pt x="289" y="922"/>
                  <a:pt x="294" y="920"/>
                  <a:pt x="297" y="923"/>
                </a:cubicBezTo>
                <a:cubicBezTo>
                  <a:pt x="297" y="924"/>
                  <a:pt x="296" y="923"/>
                  <a:pt x="296" y="923"/>
                </a:cubicBezTo>
                <a:close/>
                <a:moveTo>
                  <a:pt x="305" y="921"/>
                </a:moveTo>
                <a:cubicBezTo>
                  <a:pt x="301" y="921"/>
                  <a:pt x="301" y="921"/>
                  <a:pt x="301" y="921"/>
                </a:cubicBezTo>
                <a:cubicBezTo>
                  <a:pt x="302" y="915"/>
                  <a:pt x="297" y="917"/>
                  <a:pt x="296" y="913"/>
                </a:cubicBezTo>
                <a:cubicBezTo>
                  <a:pt x="298" y="914"/>
                  <a:pt x="301" y="915"/>
                  <a:pt x="301" y="912"/>
                </a:cubicBezTo>
                <a:cubicBezTo>
                  <a:pt x="302" y="911"/>
                  <a:pt x="302" y="912"/>
                  <a:pt x="302" y="913"/>
                </a:cubicBezTo>
                <a:cubicBezTo>
                  <a:pt x="302" y="915"/>
                  <a:pt x="307" y="912"/>
                  <a:pt x="308" y="914"/>
                </a:cubicBezTo>
                <a:cubicBezTo>
                  <a:pt x="308" y="918"/>
                  <a:pt x="306" y="918"/>
                  <a:pt x="305" y="921"/>
                </a:cubicBezTo>
                <a:close/>
                <a:moveTo>
                  <a:pt x="309" y="908"/>
                </a:moveTo>
                <a:cubicBezTo>
                  <a:pt x="308" y="908"/>
                  <a:pt x="308" y="909"/>
                  <a:pt x="308" y="910"/>
                </a:cubicBezTo>
                <a:cubicBezTo>
                  <a:pt x="307" y="909"/>
                  <a:pt x="308" y="908"/>
                  <a:pt x="308" y="907"/>
                </a:cubicBezTo>
                <a:cubicBezTo>
                  <a:pt x="312" y="907"/>
                  <a:pt x="314" y="910"/>
                  <a:pt x="316" y="913"/>
                </a:cubicBezTo>
                <a:cubicBezTo>
                  <a:pt x="315" y="914"/>
                  <a:pt x="313" y="912"/>
                  <a:pt x="312" y="915"/>
                </a:cubicBezTo>
                <a:cubicBezTo>
                  <a:pt x="312" y="912"/>
                  <a:pt x="309" y="912"/>
                  <a:pt x="309" y="908"/>
                </a:cubicBezTo>
                <a:close/>
                <a:moveTo>
                  <a:pt x="317" y="967"/>
                </a:moveTo>
                <a:cubicBezTo>
                  <a:pt x="315" y="967"/>
                  <a:pt x="318" y="964"/>
                  <a:pt x="317" y="963"/>
                </a:cubicBezTo>
                <a:cubicBezTo>
                  <a:pt x="317" y="961"/>
                  <a:pt x="314" y="964"/>
                  <a:pt x="313" y="962"/>
                </a:cubicBezTo>
                <a:cubicBezTo>
                  <a:pt x="311" y="951"/>
                  <a:pt x="326" y="950"/>
                  <a:pt x="325" y="959"/>
                </a:cubicBezTo>
                <a:cubicBezTo>
                  <a:pt x="329" y="959"/>
                  <a:pt x="329" y="959"/>
                  <a:pt x="329" y="959"/>
                </a:cubicBezTo>
                <a:cubicBezTo>
                  <a:pt x="330" y="961"/>
                  <a:pt x="327" y="962"/>
                  <a:pt x="330" y="962"/>
                </a:cubicBezTo>
                <a:cubicBezTo>
                  <a:pt x="327" y="965"/>
                  <a:pt x="322" y="967"/>
                  <a:pt x="317" y="967"/>
                </a:cubicBezTo>
                <a:close/>
                <a:moveTo>
                  <a:pt x="478" y="165"/>
                </a:moveTo>
                <a:cubicBezTo>
                  <a:pt x="476" y="165"/>
                  <a:pt x="474" y="165"/>
                  <a:pt x="473" y="164"/>
                </a:cubicBezTo>
                <a:cubicBezTo>
                  <a:pt x="473" y="159"/>
                  <a:pt x="479" y="159"/>
                  <a:pt x="478" y="165"/>
                </a:cubicBezTo>
                <a:close/>
                <a:moveTo>
                  <a:pt x="470" y="1060"/>
                </a:moveTo>
                <a:cubicBezTo>
                  <a:pt x="482" y="1051"/>
                  <a:pt x="496" y="1045"/>
                  <a:pt x="508" y="1036"/>
                </a:cubicBezTo>
                <a:cubicBezTo>
                  <a:pt x="509" y="1036"/>
                  <a:pt x="510" y="1037"/>
                  <a:pt x="511" y="1037"/>
                </a:cubicBezTo>
                <a:cubicBezTo>
                  <a:pt x="500" y="1048"/>
                  <a:pt x="486" y="1053"/>
                  <a:pt x="470" y="1060"/>
                </a:cubicBezTo>
                <a:close/>
                <a:moveTo>
                  <a:pt x="513" y="981"/>
                </a:moveTo>
                <a:cubicBezTo>
                  <a:pt x="513" y="978"/>
                  <a:pt x="513" y="978"/>
                  <a:pt x="513" y="978"/>
                </a:cubicBezTo>
                <a:cubicBezTo>
                  <a:pt x="515" y="977"/>
                  <a:pt x="518" y="978"/>
                  <a:pt x="519" y="979"/>
                </a:cubicBezTo>
                <a:cubicBezTo>
                  <a:pt x="519" y="984"/>
                  <a:pt x="516" y="981"/>
                  <a:pt x="513" y="981"/>
                </a:cubicBezTo>
                <a:close/>
                <a:moveTo>
                  <a:pt x="539" y="208"/>
                </a:moveTo>
                <a:cubicBezTo>
                  <a:pt x="547" y="189"/>
                  <a:pt x="577" y="181"/>
                  <a:pt x="594" y="167"/>
                </a:cubicBezTo>
                <a:cubicBezTo>
                  <a:pt x="602" y="161"/>
                  <a:pt x="606" y="151"/>
                  <a:pt x="618" y="156"/>
                </a:cubicBezTo>
                <a:cubicBezTo>
                  <a:pt x="618" y="159"/>
                  <a:pt x="619" y="161"/>
                  <a:pt x="622" y="162"/>
                </a:cubicBezTo>
                <a:cubicBezTo>
                  <a:pt x="610" y="176"/>
                  <a:pt x="599" y="190"/>
                  <a:pt x="583" y="198"/>
                </a:cubicBezTo>
                <a:cubicBezTo>
                  <a:pt x="569" y="203"/>
                  <a:pt x="553" y="206"/>
                  <a:pt x="539" y="208"/>
                </a:cubicBezTo>
                <a:close/>
                <a:moveTo>
                  <a:pt x="557" y="1047"/>
                </a:moveTo>
                <a:cubicBezTo>
                  <a:pt x="556" y="1044"/>
                  <a:pt x="563" y="1041"/>
                  <a:pt x="563" y="1046"/>
                </a:cubicBezTo>
                <a:cubicBezTo>
                  <a:pt x="561" y="1047"/>
                  <a:pt x="558" y="1049"/>
                  <a:pt x="557" y="1047"/>
                </a:cubicBezTo>
                <a:close/>
                <a:moveTo>
                  <a:pt x="666" y="996"/>
                </a:moveTo>
                <a:cubicBezTo>
                  <a:pt x="667" y="998"/>
                  <a:pt x="668" y="999"/>
                  <a:pt x="666" y="1001"/>
                </a:cubicBezTo>
                <a:cubicBezTo>
                  <a:pt x="653" y="1002"/>
                  <a:pt x="645" y="1000"/>
                  <a:pt x="637" y="1009"/>
                </a:cubicBezTo>
                <a:cubicBezTo>
                  <a:pt x="638" y="1005"/>
                  <a:pt x="634" y="1007"/>
                  <a:pt x="634" y="1005"/>
                </a:cubicBezTo>
                <a:cubicBezTo>
                  <a:pt x="629" y="1007"/>
                  <a:pt x="624" y="1009"/>
                  <a:pt x="617" y="1010"/>
                </a:cubicBezTo>
                <a:cubicBezTo>
                  <a:pt x="620" y="1014"/>
                  <a:pt x="617" y="1012"/>
                  <a:pt x="615" y="1016"/>
                </a:cubicBezTo>
                <a:cubicBezTo>
                  <a:pt x="618" y="1016"/>
                  <a:pt x="618" y="1014"/>
                  <a:pt x="621" y="1015"/>
                </a:cubicBezTo>
                <a:cubicBezTo>
                  <a:pt x="621" y="1017"/>
                  <a:pt x="618" y="1016"/>
                  <a:pt x="618" y="1017"/>
                </a:cubicBezTo>
                <a:cubicBezTo>
                  <a:pt x="623" y="1020"/>
                  <a:pt x="634" y="1014"/>
                  <a:pt x="642" y="1013"/>
                </a:cubicBezTo>
                <a:cubicBezTo>
                  <a:pt x="642" y="1015"/>
                  <a:pt x="641" y="1015"/>
                  <a:pt x="641" y="1017"/>
                </a:cubicBezTo>
                <a:cubicBezTo>
                  <a:pt x="634" y="1014"/>
                  <a:pt x="625" y="1022"/>
                  <a:pt x="617" y="1025"/>
                </a:cubicBezTo>
                <a:cubicBezTo>
                  <a:pt x="605" y="1019"/>
                  <a:pt x="593" y="1032"/>
                  <a:pt x="582" y="1029"/>
                </a:cubicBezTo>
                <a:cubicBezTo>
                  <a:pt x="582" y="1030"/>
                  <a:pt x="584" y="1029"/>
                  <a:pt x="586" y="1030"/>
                </a:cubicBezTo>
                <a:cubicBezTo>
                  <a:pt x="583" y="1036"/>
                  <a:pt x="570" y="1033"/>
                  <a:pt x="568" y="1038"/>
                </a:cubicBezTo>
                <a:cubicBezTo>
                  <a:pt x="567" y="1033"/>
                  <a:pt x="570" y="1031"/>
                  <a:pt x="573" y="1029"/>
                </a:cubicBezTo>
                <a:cubicBezTo>
                  <a:pt x="572" y="1027"/>
                  <a:pt x="570" y="1027"/>
                  <a:pt x="568" y="1027"/>
                </a:cubicBezTo>
                <a:cubicBezTo>
                  <a:pt x="572" y="1022"/>
                  <a:pt x="579" y="1022"/>
                  <a:pt x="589" y="1023"/>
                </a:cubicBezTo>
                <a:cubicBezTo>
                  <a:pt x="593" y="1018"/>
                  <a:pt x="606" y="1018"/>
                  <a:pt x="611" y="1017"/>
                </a:cubicBezTo>
                <a:cubicBezTo>
                  <a:pt x="610" y="1016"/>
                  <a:pt x="609" y="1015"/>
                  <a:pt x="610" y="1013"/>
                </a:cubicBezTo>
                <a:cubicBezTo>
                  <a:pt x="599" y="1016"/>
                  <a:pt x="590" y="1019"/>
                  <a:pt x="580" y="1020"/>
                </a:cubicBezTo>
                <a:cubicBezTo>
                  <a:pt x="591" y="1013"/>
                  <a:pt x="603" y="1008"/>
                  <a:pt x="621" y="1007"/>
                </a:cubicBezTo>
                <a:cubicBezTo>
                  <a:pt x="620" y="1006"/>
                  <a:pt x="619" y="1006"/>
                  <a:pt x="619" y="1005"/>
                </a:cubicBezTo>
                <a:cubicBezTo>
                  <a:pt x="615" y="1004"/>
                  <a:pt x="614" y="1007"/>
                  <a:pt x="611" y="1007"/>
                </a:cubicBezTo>
                <a:cubicBezTo>
                  <a:pt x="627" y="999"/>
                  <a:pt x="642" y="992"/>
                  <a:pt x="657" y="984"/>
                </a:cubicBezTo>
                <a:cubicBezTo>
                  <a:pt x="667" y="989"/>
                  <a:pt x="678" y="977"/>
                  <a:pt x="687" y="978"/>
                </a:cubicBezTo>
                <a:cubicBezTo>
                  <a:pt x="688" y="973"/>
                  <a:pt x="691" y="970"/>
                  <a:pt x="698" y="970"/>
                </a:cubicBezTo>
                <a:cubicBezTo>
                  <a:pt x="696" y="975"/>
                  <a:pt x="698" y="978"/>
                  <a:pt x="694" y="979"/>
                </a:cubicBezTo>
                <a:cubicBezTo>
                  <a:pt x="698" y="983"/>
                  <a:pt x="706" y="976"/>
                  <a:pt x="713" y="977"/>
                </a:cubicBezTo>
                <a:cubicBezTo>
                  <a:pt x="698" y="988"/>
                  <a:pt x="679" y="991"/>
                  <a:pt x="666" y="996"/>
                </a:cubicBezTo>
                <a:close/>
                <a:moveTo>
                  <a:pt x="683" y="1085"/>
                </a:moveTo>
                <a:cubicBezTo>
                  <a:pt x="682" y="1084"/>
                  <a:pt x="687" y="1080"/>
                  <a:pt x="691" y="1082"/>
                </a:cubicBezTo>
                <a:cubicBezTo>
                  <a:pt x="690" y="1087"/>
                  <a:pt x="685" y="1085"/>
                  <a:pt x="683" y="1085"/>
                </a:cubicBezTo>
                <a:close/>
                <a:moveTo>
                  <a:pt x="725" y="940"/>
                </a:moveTo>
                <a:cubicBezTo>
                  <a:pt x="728" y="940"/>
                  <a:pt x="729" y="939"/>
                  <a:pt x="732" y="940"/>
                </a:cubicBezTo>
                <a:cubicBezTo>
                  <a:pt x="732" y="944"/>
                  <a:pt x="732" y="944"/>
                  <a:pt x="732" y="944"/>
                </a:cubicBezTo>
                <a:cubicBezTo>
                  <a:pt x="730" y="947"/>
                  <a:pt x="726" y="942"/>
                  <a:pt x="726" y="947"/>
                </a:cubicBezTo>
                <a:cubicBezTo>
                  <a:pt x="724" y="947"/>
                  <a:pt x="726" y="942"/>
                  <a:pt x="725" y="940"/>
                </a:cubicBezTo>
                <a:close/>
                <a:moveTo>
                  <a:pt x="736" y="947"/>
                </a:moveTo>
                <a:cubicBezTo>
                  <a:pt x="737" y="952"/>
                  <a:pt x="730" y="950"/>
                  <a:pt x="727" y="952"/>
                </a:cubicBezTo>
                <a:cubicBezTo>
                  <a:pt x="728" y="949"/>
                  <a:pt x="731" y="947"/>
                  <a:pt x="736" y="947"/>
                </a:cubicBezTo>
                <a:close/>
                <a:moveTo>
                  <a:pt x="727" y="1030"/>
                </a:moveTo>
                <a:cubicBezTo>
                  <a:pt x="724" y="1027"/>
                  <a:pt x="724" y="1032"/>
                  <a:pt x="720" y="1031"/>
                </a:cubicBezTo>
                <a:cubicBezTo>
                  <a:pt x="722" y="1029"/>
                  <a:pt x="724" y="1027"/>
                  <a:pt x="728" y="1027"/>
                </a:cubicBezTo>
                <a:cubicBezTo>
                  <a:pt x="727" y="1028"/>
                  <a:pt x="727" y="1028"/>
                  <a:pt x="727" y="1030"/>
                </a:cubicBezTo>
                <a:close/>
                <a:moveTo>
                  <a:pt x="759" y="955"/>
                </a:moveTo>
                <a:cubicBezTo>
                  <a:pt x="756" y="955"/>
                  <a:pt x="756" y="957"/>
                  <a:pt x="754" y="955"/>
                </a:cubicBezTo>
                <a:cubicBezTo>
                  <a:pt x="753" y="957"/>
                  <a:pt x="755" y="957"/>
                  <a:pt x="754" y="960"/>
                </a:cubicBezTo>
                <a:cubicBezTo>
                  <a:pt x="747" y="960"/>
                  <a:pt x="739" y="965"/>
                  <a:pt x="737" y="960"/>
                </a:cubicBezTo>
                <a:cubicBezTo>
                  <a:pt x="734" y="961"/>
                  <a:pt x="737" y="962"/>
                  <a:pt x="736" y="965"/>
                </a:cubicBezTo>
                <a:cubicBezTo>
                  <a:pt x="730" y="971"/>
                  <a:pt x="724" y="967"/>
                  <a:pt x="719" y="965"/>
                </a:cubicBezTo>
                <a:cubicBezTo>
                  <a:pt x="720" y="961"/>
                  <a:pt x="727" y="962"/>
                  <a:pt x="726" y="956"/>
                </a:cubicBezTo>
                <a:cubicBezTo>
                  <a:pt x="729" y="956"/>
                  <a:pt x="731" y="954"/>
                  <a:pt x="734" y="953"/>
                </a:cubicBezTo>
                <a:cubicBezTo>
                  <a:pt x="732" y="957"/>
                  <a:pt x="736" y="955"/>
                  <a:pt x="736" y="958"/>
                </a:cubicBezTo>
                <a:cubicBezTo>
                  <a:pt x="743" y="954"/>
                  <a:pt x="749" y="950"/>
                  <a:pt x="761" y="951"/>
                </a:cubicBezTo>
                <a:cubicBezTo>
                  <a:pt x="760" y="952"/>
                  <a:pt x="758" y="952"/>
                  <a:pt x="759" y="955"/>
                </a:cubicBezTo>
                <a:close/>
                <a:moveTo>
                  <a:pt x="764" y="952"/>
                </a:moveTo>
                <a:cubicBezTo>
                  <a:pt x="765" y="950"/>
                  <a:pt x="765" y="947"/>
                  <a:pt x="769" y="948"/>
                </a:cubicBezTo>
                <a:cubicBezTo>
                  <a:pt x="769" y="951"/>
                  <a:pt x="767" y="952"/>
                  <a:pt x="764" y="952"/>
                </a:cubicBezTo>
                <a:close/>
                <a:moveTo>
                  <a:pt x="770" y="948"/>
                </a:moveTo>
                <a:cubicBezTo>
                  <a:pt x="770" y="942"/>
                  <a:pt x="779" y="947"/>
                  <a:pt x="778" y="943"/>
                </a:cubicBezTo>
                <a:cubicBezTo>
                  <a:pt x="782" y="945"/>
                  <a:pt x="774" y="948"/>
                  <a:pt x="770" y="948"/>
                </a:cubicBezTo>
                <a:close/>
                <a:moveTo>
                  <a:pt x="792" y="158"/>
                </a:moveTo>
                <a:cubicBezTo>
                  <a:pt x="787" y="161"/>
                  <a:pt x="782" y="156"/>
                  <a:pt x="777" y="158"/>
                </a:cubicBezTo>
                <a:cubicBezTo>
                  <a:pt x="781" y="157"/>
                  <a:pt x="784" y="147"/>
                  <a:pt x="792" y="147"/>
                </a:cubicBezTo>
                <a:cubicBezTo>
                  <a:pt x="795" y="149"/>
                  <a:pt x="793" y="155"/>
                  <a:pt x="792" y="158"/>
                </a:cubicBezTo>
                <a:close/>
                <a:moveTo>
                  <a:pt x="807" y="821"/>
                </a:moveTo>
                <a:cubicBezTo>
                  <a:pt x="803" y="821"/>
                  <a:pt x="802" y="820"/>
                  <a:pt x="800" y="819"/>
                </a:cubicBezTo>
                <a:cubicBezTo>
                  <a:pt x="800" y="818"/>
                  <a:pt x="801" y="818"/>
                  <a:pt x="801" y="819"/>
                </a:cubicBezTo>
                <a:cubicBezTo>
                  <a:pt x="804" y="819"/>
                  <a:pt x="803" y="816"/>
                  <a:pt x="806" y="816"/>
                </a:cubicBezTo>
                <a:cubicBezTo>
                  <a:pt x="806" y="813"/>
                  <a:pt x="805" y="813"/>
                  <a:pt x="805" y="810"/>
                </a:cubicBezTo>
                <a:cubicBezTo>
                  <a:pt x="808" y="809"/>
                  <a:pt x="811" y="808"/>
                  <a:pt x="809" y="804"/>
                </a:cubicBezTo>
                <a:cubicBezTo>
                  <a:pt x="812" y="802"/>
                  <a:pt x="815" y="802"/>
                  <a:pt x="817" y="800"/>
                </a:cubicBezTo>
                <a:cubicBezTo>
                  <a:pt x="816" y="799"/>
                  <a:pt x="815" y="798"/>
                  <a:pt x="816" y="795"/>
                </a:cubicBezTo>
                <a:cubicBezTo>
                  <a:pt x="818" y="795"/>
                  <a:pt x="819" y="796"/>
                  <a:pt x="819" y="798"/>
                </a:cubicBezTo>
                <a:cubicBezTo>
                  <a:pt x="820" y="798"/>
                  <a:pt x="820" y="796"/>
                  <a:pt x="822" y="796"/>
                </a:cubicBezTo>
                <a:cubicBezTo>
                  <a:pt x="821" y="794"/>
                  <a:pt x="820" y="792"/>
                  <a:pt x="821" y="789"/>
                </a:cubicBezTo>
                <a:cubicBezTo>
                  <a:pt x="827" y="789"/>
                  <a:pt x="828" y="788"/>
                  <a:pt x="831" y="791"/>
                </a:cubicBezTo>
                <a:cubicBezTo>
                  <a:pt x="830" y="795"/>
                  <a:pt x="827" y="797"/>
                  <a:pt x="825" y="800"/>
                </a:cubicBezTo>
                <a:cubicBezTo>
                  <a:pt x="825" y="802"/>
                  <a:pt x="828" y="801"/>
                  <a:pt x="827" y="804"/>
                </a:cubicBezTo>
                <a:cubicBezTo>
                  <a:pt x="830" y="803"/>
                  <a:pt x="830" y="798"/>
                  <a:pt x="834" y="798"/>
                </a:cubicBezTo>
                <a:cubicBezTo>
                  <a:pt x="828" y="809"/>
                  <a:pt x="815" y="812"/>
                  <a:pt x="807" y="821"/>
                </a:cubicBezTo>
                <a:close/>
                <a:moveTo>
                  <a:pt x="833" y="931"/>
                </a:moveTo>
                <a:cubicBezTo>
                  <a:pt x="834" y="930"/>
                  <a:pt x="836" y="929"/>
                  <a:pt x="836" y="927"/>
                </a:cubicBezTo>
                <a:cubicBezTo>
                  <a:pt x="837" y="927"/>
                  <a:pt x="838" y="928"/>
                  <a:pt x="839" y="928"/>
                </a:cubicBezTo>
                <a:cubicBezTo>
                  <a:pt x="839" y="931"/>
                  <a:pt x="835" y="933"/>
                  <a:pt x="833" y="931"/>
                </a:cubicBezTo>
                <a:close/>
                <a:moveTo>
                  <a:pt x="825" y="917"/>
                </a:moveTo>
                <a:cubicBezTo>
                  <a:pt x="827" y="913"/>
                  <a:pt x="831" y="911"/>
                  <a:pt x="839" y="912"/>
                </a:cubicBezTo>
                <a:cubicBezTo>
                  <a:pt x="837" y="918"/>
                  <a:pt x="830" y="918"/>
                  <a:pt x="825" y="917"/>
                </a:cubicBezTo>
                <a:close/>
                <a:moveTo>
                  <a:pt x="842" y="927"/>
                </a:moveTo>
                <a:cubicBezTo>
                  <a:pt x="842" y="925"/>
                  <a:pt x="843" y="924"/>
                  <a:pt x="843" y="923"/>
                </a:cubicBezTo>
                <a:cubicBezTo>
                  <a:pt x="847" y="923"/>
                  <a:pt x="846" y="928"/>
                  <a:pt x="842" y="927"/>
                </a:cubicBezTo>
                <a:close/>
                <a:moveTo>
                  <a:pt x="1212" y="837"/>
                </a:moveTo>
                <a:cubicBezTo>
                  <a:pt x="1209" y="840"/>
                  <a:pt x="1207" y="844"/>
                  <a:pt x="1202" y="844"/>
                </a:cubicBezTo>
                <a:cubicBezTo>
                  <a:pt x="1206" y="842"/>
                  <a:pt x="1207" y="838"/>
                  <a:pt x="1212" y="837"/>
                </a:cubicBezTo>
                <a:close/>
                <a:moveTo>
                  <a:pt x="1168" y="859"/>
                </a:moveTo>
                <a:cubicBezTo>
                  <a:pt x="1168" y="863"/>
                  <a:pt x="1163" y="862"/>
                  <a:pt x="1160" y="863"/>
                </a:cubicBezTo>
                <a:cubicBezTo>
                  <a:pt x="1162" y="861"/>
                  <a:pt x="1164" y="859"/>
                  <a:pt x="1168" y="859"/>
                </a:cubicBezTo>
                <a:close/>
                <a:moveTo>
                  <a:pt x="1156" y="828"/>
                </a:moveTo>
                <a:cubicBezTo>
                  <a:pt x="1158" y="828"/>
                  <a:pt x="1158" y="831"/>
                  <a:pt x="1157" y="833"/>
                </a:cubicBezTo>
                <a:cubicBezTo>
                  <a:pt x="1154" y="833"/>
                  <a:pt x="1154" y="829"/>
                  <a:pt x="1156" y="828"/>
                </a:cubicBezTo>
                <a:close/>
                <a:moveTo>
                  <a:pt x="1189" y="759"/>
                </a:moveTo>
                <a:cubicBezTo>
                  <a:pt x="1192" y="759"/>
                  <a:pt x="1192" y="759"/>
                  <a:pt x="1192" y="759"/>
                </a:cubicBezTo>
                <a:cubicBezTo>
                  <a:pt x="1193" y="764"/>
                  <a:pt x="1187" y="764"/>
                  <a:pt x="1189" y="759"/>
                </a:cubicBezTo>
                <a:close/>
                <a:moveTo>
                  <a:pt x="1193" y="775"/>
                </a:moveTo>
                <a:cubicBezTo>
                  <a:pt x="1193" y="776"/>
                  <a:pt x="1192" y="777"/>
                  <a:pt x="1192" y="779"/>
                </a:cubicBezTo>
                <a:cubicBezTo>
                  <a:pt x="1189" y="778"/>
                  <a:pt x="1189" y="781"/>
                  <a:pt x="1187" y="779"/>
                </a:cubicBezTo>
                <a:cubicBezTo>
                  <a:pt x="1186" y="775"/>
                  <a:pt x="1191" y="776"/>
                  <a:pt x="1193" y="775"/>
                </a:cubicBezTo>
                <a:close/>
                <a:moveTo>
                  <a:pt x="1155" y="784"/>
                </a:moveTo>
                <a:cubicBezTo>
                  <a:pt x="1153" y="780"/>
                  <a:pt x="1156" y="773"/>
                  <a:pt x="1162" y="773"/>
                </a:cubicBezTo>
                <a:cubicBezTo>
                  <a:pt x="1159" y="777"/>
                  <a:pt x="1159" y="783"/>
                  <a:pt x="1155" y="784"/>
                </a:cubicBezTo>
                <a:close/>
                <a:moveTo>
                  <a:pt x="1165" y="754"/>
                </a:moveTo>
                <a:cubicBezTo>
                  <a:pt x="1167" y="752"/>
                  <a:pt x="1171" y="750"/>
                  <a:pt x="1175" y="750"/>
                </a:cubicBezTo>
                <a:cubicBezTo>
                  <a:pt x="1175" y="751"/>
                  <a:pt x="1175" y="753"/>
                  <a:pt x="1176" y="753"/>
                </a:cubicBezTo>
                <a:cubicBezTo>
                  <a:pt x="1172" y="757"/>
                  <a:pt x="1167" y="760"/>
                  <a:pt x="1161" y="762"/>
                </a:cubicBezTo>
                <a:cubicBezTo>
                  <a:pt x="1161" y="764"/>
                  <a:pt x="1162" y="764"/>
                  <a:pt x="1162" y="766"/>
                </a:cubicBezTo>
                <a:cubicBezTo>
                  <a:pt x="1158" y="768"/>
                  <a:pt x="1154" y="772"/>
                  <a:pt x="1147" y="772"/>
                </a:cubicBezTo>
                <a:cubicBezTo>
                  <a:pt x="1146" y="767"/>
                  <a:pt x="1146" y="765"/>
                  <a:pt x="1145" y="761"/>
                </a:cubicBezTo>
                <a:cubicBezTo>
                  <a:pt x="1148" y="756"/>
                  <a:pt x="1160" y="741"/>
                  <a:pt x="1165" y="754"/>
                </a:cubicBezTo>
                <a:close/>
                <a:moveTo>
                  <a:pt x="1145" y="668"/>
                </a:moveTo>
                <a:cubicBezTo>
                  <a:pt x="1145" y="669"/>
                  <a:pt x="1144" y="676"/>
                  <a:pt x="1140" y="677"/>
                </a:cubicBezTo>
                <a:cubicBezTo>
                  <a:pt x="1141" y="674"/>
                  <a:pt x="1139" y="672"/>
                  <a:pt x="1139" y="670"/>
                </a:cubicBezTo>
                <a:cubicBezTo>
                  <a:pt x="1141" y="668"/>
                  <a:pt x="1143" y="670"/>
                  <a:pt x="1145" y="668"/>
                </a:cubicBezTo>
                <a:close/>
                <a:moveTo>
                  <a:pt x="1036" y="490"/>
                </a:moveTo>
                <a:cubicBezTo>
                  <a:pt x="1038" y="489"/>
                  <a:pt x="1037" y="493"/>
                  <a:pt x="1040" y="492"/>
                </a:cubicBezTo>
                <a:cubicBezTo>
                  <a:pt x="1040" y="495"/>
                  <a:pt x="1038" y="495"/>
                  <a:pt x="1035" y="495"/>
                </a:cubicBezTo>
                <a:cubicBezTo>
                  <a:pt x="1035" y="493"/>
                  <a:pt x="1035" y="491"/>
                  <a:pt x="1036" y="490"/>
                </a:cubicBezTo>
                <a:close/>
                <a:moveTo>
                  <a:pt x="1022" y="489"/>
                </a:moveTo>
                <a:cubicBezTo>
                  <a:pt x="1026" y="489"/>
                  <a:pt x="1027" y="493"/>
                  <a:pt x="1031" y="493"/>
                </a:cubicBezTo>
                <a:cubicBezTo>
                  <a:pt x="1028" y="497"/>
                  <a:pt x="1032" y="497"/>
                  <a:pt x="1029" y="501"/>
                </a:cubicBezTo>
                <a:cubicBezTo>
                  <a:pt x="1026" y="501"/>
                  <a:pt x="1022" y="502"/>
                  <a:pt x="1022" y="499"/>
                </a:cubicBezTo>
                <a:cubicBezTo>
                  <a:pt x="1022" y="501"/>
                  <a:pt x="1018" y="504"/>
                  <a:pt x="1015" y="505"/>
                </a:cubicBezTo>
                <a:cubicBezTo>
                  <a:pt x="1015" y="503"/>
                  <a:pt x="1017" y="501"/>
                  <a:pt x="1014" y="500"/>
                </a:cubicBezTo>
                <a:cubicBezTo>
                  <a:pt x="1015" y="495"/>
                  <a:pt x="1021" y="495"/>
                  <a:pt x="1022" y="489"/>
                </a:cubicBezTo>
                <a:close/>
                <a:moveTo>
                  <a:pt x="1019" y="562"/>
                </a:moveTo>
                <a:cubicBezTo>
                  <a:pt x="1020" y="566"/>
                  <a:pt x="1011" y="565"/>
                  <a:pt x="1014" y="567"/>
                </a:cubicBezTo>
                <a:cubicBezTo>
                  <a:pt x="1013" y="568"/>
                  <a:pt x="1010" y="568"/>
                  <a:pt x="1008" y="569"/>
                </a:cubicBezTo>
                <a:cubicBezTo>
                  <a:pt x="1010" y="564"/>
                  <a:pt x="1016" y="565"/>
                  <a:pt x="1019" y="562"/>
                </a:cubicBezTo>
                <a:close/>
                <a:moveTo>
                  <a:pt x="1011" y="730"/>
                </a:moveTo>
                <a:cubicBezTo>
                  <a:pt x="1017" y="732"/>
                  <a:pt x="1019" y="728"/>
                  <a:pt x="1023" y="728"/>
                </a:cubicBezTo>
                <a:cubicBezTo>
                  <a:pt x="1023" y="733"/>
                  <a:pt x="1023" y="733"/>
                  <a:pt x="1023" y="733"/>
                </a:cubicBezTo>
                <a:cubicBezTo>
                  <a:pt x="1019" y="736"/>
                  <a:pt x="1016" y="738"/>
                  <a:pt x="1012" y="740"/>
                </a:cubicBezTo>
                <a:cubicBezTo>
                  <a:pt x="1010" y="739"/>
                  <a:pt x="1012" y="739"/>
                  <a:pt x="1014" y="739"/>
                </a:cubicBezTo>
                <a:cubicBezTo>
                  <a:pt x="1011" y="736"/>
                  <a:pt x="1011" y="735"/>
                  <a:pt x="1011" y="730"/>
                </a:cubicBezTo>
                <a:close/>
                <a:moveTo>
                  <a:pt x="997" y="716"/>
                </a:moveTo>
                <a:cubicBezTo>
                  <a:pt x="1001" y="716"/>
                  <a:pt x="1002" y="713"/>
                  <a:pt x="1005" y="714"/>
                </a:cubicBezTo>
                <a:cubicBezTo>
                  <a:pt x="1005" y="719"/>
                  <a:pt x="1010" y="718"/>
                  <a:pt x="1013" y="720"/>
                </a:cubicBezTo>
                <a:cubicBezTo>
                  <a:pt x="1013" y="724"/>
                  <a:pt x="1010" y="723"/>
                  <a:pt x="1008" y="725"/>
                </a:cubicBezTo>
                <a:cubicBezTo>
                  <a:pt x="1007" y="725"/>
                  <a:pt x="1006" y="723"/>
                  <a:pt x="1006" y="721"/>
                </a:cubicBezTo>
                <a:cubicBezTo>
                  <a:pt x="1003" y="723"/>
                  <a:pt x="1002" y="726"/>
                  <a:pt x="998" y="727"/>
                </a:cubicBezTo>
                <a:cubicBezTo>
                  <a:pt x="998" y="724"/>
                  <a:pt x="1003" y="723"/>
                  <a:pt x="1001" y="720"/>
                </a:cubicBezTo>
                <a:cubicBezTo>
                  <a:pt x="1000" y="720"/>
                  <a:pt x="1000" y="722"/>
                  <a:pt x="1000" y="723"/>
                </a:cubicBezTo>
                <a:cubicBezTo>
                  <a:pt x="995" y="722"/>
                  <a:pt x="997" y="720"/>
                  <a:pt x="997" y="716"/>
                </a:cubicBezTo>
                <a:close/>
                <a:moveTo>
                  <a:pt x="1000" y="751"/>
                </a:moveTo>
                <a:cubicBezTo>
                  <a:pt x="998" y="750"/>
                  <a:pt x="998" y="747"/>
                  <a:pt x="996" y="745"/>
                </a:cubicBezTo>
                <a:cubicBezTo>
                  <a:pt x="999" y="743"/>
                  <a:pt x="1003" y="748"/>
                  <a:pt x="1000" y="751"/>
                </a:cubicBezTo>
                <a:close/>
                <a:moveTo>
                  <a:pt x="997" y="800"/>
                </a:moveTo>
                <a:cubicBezTo>
                  <a:pt x="997" y="802"/>
                  <a:pt x="997" y="802"/>
                  <a:pt x="997" y="802"/>
                </a:cubicBezTo>
                <a:cubicBezTo>
                  <a:pt x="995" y="802"/>
                  <a:pt x="995" y="804"/>
                  <a:pt x="994" y="802"/>
                </a:cubicBezTo>
                <a:cubicBezTo>
                  <a:pt x="994" y="800"/>
                  <a:pt x="994" y="800"/>
                  <a:pt x="994" y="800"/>
                </a:cubicBezTo>
                <a:cubicBezTo>
                  <a:pt x="995" y="799"/>
                  <a:pt x="995" y="800"/>
                  <a:pt x="997" y="800"/>
                </a:cubicBezTo>
                <a:close/>
                <a:moveTo>
                  <a:pt x="994" y="743"/>
                </a:moveTo>
                <a:cubicBezTo>
                  <a:pt x="994" y="747"/>
                  <a:pt x="990" y="747"/>
                  <a:pt x="987" y="748"/>
                </a:cubicBezTo>
                <a:cubicBezTo>
                  <a:pt x="988" y="743"/>
                  <a:pt x="991" y="744"/>
                  <a:pt x="994" y="743"/>
                </a:cubicBezTo>
                <a:close/>
                <a:moveTo>
                  <a:pt x="991" y="494"/>
                </a:moveTo>
                <a:cubicBezTo>
                  <a:pt x="989" y="496"/>
                  <a:pt x="989" y="499"/>
                  <a:pt x="985" y="498"/>
                </a:cubicBezTo>
                <a:cubicBezTo>
                  <a:pt x="987" y="496"/>
                  <a:pt x="987" y="494"/>
                  <a:pt x="991" y="494"/>
                </a:cubicBezTo>
                <a:close/>
                <a:moveTo>
                  <a:pt x="990" y="534"/>
                </a:moveTo>
                <a:cubicBezTo>
                  <a:pt x="989" y="538"/>
                  <a:pt x="986" y="539"/>
                  <a:pt x="983" y="540"/>
                </a:cubicBezTo>
                <a:cubicBezTo>
                  <a:pt x="983" y="539"/>
                  <a:pt x="982" y="538"/>
                  <a:pt x="981" y="538"/>
                </a:cubicBezTo>
                <a:cubicBezTo>
                  <a:pt x="982" y="536"/>
                  <a:pt x="987" y="533"/>
                  <a:pt x="990" y="534"/>
                </a:cubicBezTo>
                <a:close/>
                <a:moveTo>
                  <a:pt x="971" y="775"/>
                </a:moveTo>
                <a:cubicBezTo>
                  <a:pt x="970" y="778"/>
                  <a:pt x="968" y="777"/>
                  <a:pt x="966" y="777"/>
                </a:cubicBezTo>
                <a:cubicBezTo>
                  <a:pt x="966" y="775"/>
                  <a:pt x="968" y="775"/>
                  <a:pt x="971" y="775"/>
                </a:cubicBezTo>
                <a:close/>
                <a:moveTo>
                  <a:pt x="969" y="724"/>
                </a:moveTo>
                <a:cubicBezTo>
                  <a:pt x="967" y="727"/>
                  <a:pt x="963" y="731"/>
                  <a:pt x="965" y="735"/>
                </a:cubicBezTo>
                <a:cubicBezTo>
                  <a:pt x="963" y="735"/>
                  <a:pt x="960" y="741"/>
                  <a:pt x="955" y="741"/>
                </a:cubicBezTo>
                <a:cubicBezTo>
                  <a:pt x="955" y="739"/>
                  <a:pt x="956" y="735"/>
                  <a:pt x="960" y="733"/>
                </a:cubicBezTo>
                <a:cubicBezTo>
                  <a:pt x="960" y="731"/>
                  <a:pt x="958" y="731"/>
                  <a:pt x="956" y="730"/>
                </a:cubicBezTo>
                <a:cubicBezTo>
                  <a:pt x="957" y="723"/>
                  <a:pt x="964" y="724"/>
                  <a:pt x="969" y="724"/>
                </a:cubicBezTo>
                <a:close/>
                <a:moveTo>
                  <a:pt x="961" y="751"/>
                </a:moveTo>
                <a:cubicBezTo>
                  <a:pt x="959" y="751"/>
                  <a:pt x="959" y="749"/>
                  <a:pt x="956" y="750"/>
                </a:cubicBezTo>
                <a:cubicBezTo>
                  <a:pt x="957" y="747"/>
                  <a:pt x="961" y="746"/>
                  <a:pt x="964" y="745"/>
                </a:cubicBezTo>
                <a:cubicBezTo>
                  <a:pt x="965" y="749"/>
                  <a:pt x="962" y="749"/>
                  <a:pt x="961" y="751"/>
                </a:cubicBezTo>
                <a:close/>
                <a:moveTo>
                  <a:pt x="932" y="784"/>
                </a:moveTo>
                <a:cubicBezTo>
                  <a:pt x="933" y="782"/>
                  <a:pt x="934" y="776"/>
                  <a:pt x="931" y="775"/>
                </a:cubicBezTo>
                <a:cubicBezTo>
                  <a:pt x="933" y="773"/>
                  <a:pt x="934" y="771"/>
                  <a:pt x="938" y="770"/>
                </a:cubicBezTo>
                <a:cubicBezTo>
                  <a:pt x="938" y="773"/>
                  <a:pt x="937" y="774"/>
                  <a:pt x="936" y="774"/>
                </a:cubicBezTo>
                <a:cubicBezTo>
                  <a:pt x="938" y="777"/>
                  <a:pt x="943" y="778"/>
                  <a:pt x="944" y="782"/>
                </a:cubicBezTo>
                <a:cubicBezTo>
                  <a:pt x="946" y="780"/>
                  <a:pt x="950" y="777"/>
                  <a:pt x="953" y="780"/>
                </a:cubicBezTo>
                <a:cubicBezTo>
                  <a:pt x="952" y="788"/>
                  <a:pt x="943" y="787"/>
                  <a:pt x="939" y="791"/>
                </a:cubicBezTo>
                <a:cubicBezTo>
                  <a:pt x="936" y="791"/>
                  <a:pt x="934" y="790"/>
                  <a:pt x="933" y="789"/>
                </a:cubicBezTo>
                <a:cubicBezTo>
                  <a:pt x="933" y="786"/>
                  <a:pt x="938" y="787"/>
                  <a:pt x="938" y="784"/>
                </a:cubicBezTo>
                <a:cubicBezTo>
                  <a:pt x="937" y="782"/>
                  <a:pt x="935" y="786"/>
                  <a:pt x="932" y="784"/>
                </a:cubicBezTo>
                <a:close/>
                <a:moveTo>
                  <a:pt x="932" y="742"/>
                </a:moveTo>
                <a:cubicBezTo>
                  <a:pt x="936" y="741"/>
                  <a:pt x="934" y="747"/>
                  <a:pt x="933" y="747"/>
                </a:cubicBezTo>
                <a:cubicBezTo>
                  <a:pt x="931" y="747"/>
                  <a:pt x="933" y="743"/>
                  <a:pt x="932" y="742"/>
                </a:cubicBezTo>
                <a:close/>
                <a:moveTo>
                  <a:pt x="950" y="519"/>
                </a:moveTo>
                <a:cubicBezTo>
                  <a:pt x="948" y="519"/>
                  <a:pt x="948" y="519"/>
                  <a:pt x="948" y="519"/>
                </a:cubicBezTo>
                <a:cubicBezTo>
                  <a:pt x="948" y="519"/>
                  <a:pt x="948" y="520"/>
                  <a:pt x="949" y="520"/>
                </a:cubicBezTo>
                <a:cubicBezTo>
                  <a:pt x="948" y="522"/>
                  <a:pt x="945" y="518"/>
                  <a:pt x="945" y="517"/>
                </a:cubicBezTo>
                <a:cubicBezTo>
                  <a:pt x="946" y="515"/>
                  <a:pt x="951" y="515"/>
                  <a:pt x="950" y="519"/>
                </a:cubicBezTo>
                <a:close/>
                <a:moveTo>
                  <a:pt x="952" y="550"/>
                </a:moveTo>
                <a:cubicBezTo>
                  <a:pt x="954" y="553"/>
                  <a:pt x="946" y="553"/>
                  <a:pt x="948" y="550"/>
                </a:cubicBezTo>
                <a:cubicBezTo>
                  <a:pt x="948" y="550"/>
                  <a:pt x="952" y="548"/>
                  <a:pt x="952" y="550"/>
                </a:cubicBezTo>
                <a:close/>
                <a:moveTo>
                  <a:pt x="949" y="732"/>
                </a:moveTo>
                <a:cubicBezTo>
                  <a:pt x="949" y="731"/>
                  <a:pt x="950" y="730"/>
                  <a:pt x="950" y="729"/>
                </a:cubicBezTo>
                <a:cubicBezTo>
                  <a:pt x="953" y="728"/>
                  <a:pt x="953" y="730"/>
                  <a:pt x="953" y="732"/>
                </a:cubicBezTo>
                <a:lnTo>
                  <a:pt x="949" y="732"/>
                </a:lnTo>
                <a:close/>
                <a:moveTo>
                  <a:pt x="949" y="709"/>
                </a:moveTo>
                <a:cubicBezTo>
                  <a:pt x="949" y="707"/>
                  <a:pt x="948" y="706"/>
                  <a:pt x="948" y="707"/>
                </a:cubicBezTo>
                <a:cubicBezTo>
                  <a:pt x="946" y="703"/>
                  <a:pt x="957" y="702"/>
                  <a:pt x="960" y="704"/>
                </a:cubicBezTo>
                <a:cubicBezTo>
                  <a:pt x="957" y="707"/>
                  <a:pt x="954" y="709"/>
                  <a:pt x="949" y="709"/>
                </a:cubicBezTo>
                <a:close/>
                <a:moveTo>
                  <a:pt x="946" y="472"/>
                </a:moveTo>
                <a:cubicBezTo>
                  <a:pt x="951" y="469"/>
                  <a:pt x="956" y="466"/>
                  <a:pt x="961" y="464"/>
                </a:cubicBezTo>
                <a:cubicBezTo>
                  <a:pt x="962" y="466"/>
                  <a:pt x="964" y="469"/>
                  <a:pt x="966" y="469"/>
                </a:cubicBezTo>
                <a:cubicBezTo>
                  <a:pt x="966" y="472"/>
                  <a:pt x="963" y="473"/>
                  <a:pt x="961" y="475"/>
                </a:cubicBezTo>
                <a:cubicBezTo>
                  <a:pt x="962" y="477"/>
                  <a:pt x="967" y="473"/>
                  <a:pt x="966" y="478"/>
                </a:cubicBezTo>
                <a:cubicBezTo>
                  <a:pt x="970" y="477"/>
                  <a:pt x="969" y="476"/>
                  <a:pt x="972" y="476"/>
                </a:cubicBezTo>
                <a:cubicBezTo>
                  <a:pt x="972" y="477"/>
                  <a:pt x="973" y="478"/>
                  <a:pt x="973" y="478"/>
                </a:cubicBezTo>
                <a:cubicBezTo>
                  <a:pt x="970" y="481"/>
                  <a:pt x="965" y="483"/>
                  <a:pt x="964" y="489"/>
                </a:cubicBezTo>
                <a:cubicBezTo>
                  <a:pt x="955" y="488"/>
                  <a:pt x="958" y="500"/>
                  <a:pt x="951" y="502"/>
                </a:cubicBezTo>
                <a:cubicBezTo>
                  <a:pt x="952" y="503"/>
                  <a:pt x="952" y="504"/>
                  <a:pt x="952" y="506"/>
                </a:cubicBezTo>
                <a:cubicBezTo>
                  <a:pt x="958" y="504"/>
                  <a:pt x="964" y="497"/>
                  <a:pt x="970" y="498"/>
                </a:cubicBezTo>
                <a:cubicBezTo>
                  <a:pt x="970" y="505"/>
                  <a:pt x="965" y="501"/>
                  <a:pt x="965" y="507"/>
                </a:cubicBezTo>
                <a:cubicBezTo>
                  <a:pt x="964" y="506"/>
                  <a:pt x="965" y="505"/>
                  <a:pt x="963" y="505"/>
                </a:cubicBezTo>
                <a:cubicBezTo>
                  <a:pt x="959" y="507"/>
                  <a:pt x="963" y="516"/>
                  <a:pt x="955" y="516"/>
                </a:cubicBezTo>
                <a:cubicBezTo>
                  <a:pt x="955" y="510"/>
                  <a:pt x="954" y="514"/>
                  <a:pt x="952" y="509"/>
                </a:cubicBezTo>
                <a:cubicBezTo>
                  <a:pt x="950" y="509"/>
                  <a:pt x="951" y="512"/>
                  <a:pt x="949" y="511"/>
                </a:cubicBezTo>
                <a:cubicBezTo>
                  <a:pt x="948" y="507"/>
                  <a:pt x="953" y="506"/>
                  <a:pt x="950" y="504"/>
                </a:cubicBezTo>
                <a:cubicBezTo>
                  <a:pt x="948" y="503"/>
                  <a:pt x="937" y="502"/>
                  <a:pt x="941" y="494"/>
                </a:cubicBezTo>
                <a:cubicBezTo>
                  <a:pt x="943" y="493"/>
                  <a:pt x="944" y="496"/>
                  <a:pt x="946" y="494"/>
                </a:cubicBezTo>
                <a:cubicBezTo>
                  <a:pt x="946" y="492"/>
                  <a:pt x="944" y="492"/>
                  <a:pt x="941" y="492"/>
                </a:cubicBezTo>
                <a:cubicBezTo>
                  <a:pt x="943" y="488"/>
                  <a:pt x="944" y="485"/>
                  <a:pt x="939" y="484"/>
                </a:cubicBezTo>
                <a:cubicBezTo>
                  <a:pt x="940" y="478"/>
                  <a:pt x="945" y="478"/>
                  <a:pt x="946" y="472"/>
                </a:cubicBezTo>
                <a:close/>
                <a:moveTo>
                  <a:pt x="933" y="152"/>
                </a:moveTo>
                <a:cubicBezTo>
                  <a:pt x="941" y="148"/>
                  <a:pt x="947" y="142"/>
                  <a:pt x="959" y="145"/>
                </a:cubicBezTo>
                <a:cubicBezTo>
                  <a:pt x="958" y="148"/>
                  <a:pt x="960" y="149"/>
                  <a:pt x="960" y="151"/>
                </a:cubicBezTo>
                <a:cubicBezTo>
                  <a:pt x="951" y="156"/>
                  <a:pt x="940" y="153"/>
                  <a:pt x="932" y="159"/>
                </a:cubicBezTo>
                <a:cubicBezTo>
                  <a:pt x="933" y="155"/>
                  <a:pt x="936" y="156"/>
                  <a:pt x="933" y="152"/>
                </a:cubicBezTo>
                <a:close/>
                <a:moveTo>
                  <a:pt x="938" y="189"/>
                </a:moveTo>
                <a:cubicBezTo>
                  <a:pt x="929" y="190"/>
                  <a:pt x="924" y="197"/>
                  <a:pt x="915" y="200"/>
                </a:cubicBezTo>
                <a:cubicBezTo>
                  <a:pt x="920" y="194"/>
                  <a:pt x="928" y="187"/>
                  <a:pt x="938" y="189"/>
                </a:cubicBezTo>
                <a:close/>
                <a:moveTo>
                  <a:pt x="911" y="762"/>
                </a:moveTo>
                <a:cubicBezTo>
                  <a:pt x="911" y="755"/>
                  <a:pt x="917" y="760"/>
                  <a:pt x="917" y="753"/>
                </a:cubicBezTo>
                <a:cubicBezTo>
                  <a:pt x="920" y="756"/>
                  <a:pt x="922" y="749"/>
                  <a:pt x="927" y="753"/>
                </a:cubicBezTo>
                <a:cubicBezTo>
                  <a:pt x="926" y="759"/>
                  <a:pt x="920" y="763"/>
                  <a:pt x="914" y="761"/>
                </a:cubicBezTo>
                <a:cubicBezTo>
                  <a:pt x="917" y="763"/>
                  <a:pt x="913" y="765"/>
                  <a:pt x="911" y="762"/>
                </a:cubicBezTo>
                <a:close/>
                <a:moveTo>
                  <a:pt x="928" y="765"/>
                </a:moveTo>
                <a:cubicBezTo>
                  <a:pt x="924" y="765"/>
                  <a:pt x="924" y="765"/>
                  <a:pt x="924" y="765"/>
                </a:cubicBezTo>
                <a:cubicBezTo>
                  <a:pt x="923" y="762"/>
                  <a:pt x="926" y="763"/>
                  <a:pt x="927" y="761"/>
                </a:cubicBezTo>
                <a:cubicBezTo>
                  <a:pt x="928" y="761"/>
                  <a:pt x="927" y="763"/>
                  <a:pt x="928" y="765"/>
                </a:cubicBezTo>
                <a:close/>
                <a:moveTo>
                  <a:pt x="931" y="791"/>
                </a:moveTo>
                <a:cubicBezTo>
                  <a:pt x="930" y="795"/>
                  <a:pt x="926" y="796"/>
                  <a:pt x="921" y="796"/>
                </a:cubicBezTo>
                <a:cubicBezTo>
                  <a:pt x="922" y="792"/>
                  <a:pt x="927" y="792"/>
                  <a:pt x="931" y="791"/>
                </a:cubicBezTo>
                <a:close/>
                <a:moveTo>
                  <a:pt x="915" y="730"/>
                </a:moveTo>
                <a:cubicBezTo>
                  <a:pt x="916" y="733"/>
                  <a:pt x="913" y="733"/>
                  <a:pt x="913" y="735"/>
                </a:cubicBezTo>
                <a:cubicBezTo>
                  <a:pt x="912" y="734"/>
                  <a:pt x="911" y="733"/>
                  <a:pt x="911" y="731"/>
                </a:cubicBezTo>
                <a:cubicBezTo>
                  <a:pt x="912" y="731"/>
                  <a:pt x="913" y="730"/>
                  <a:pt x="915" y="730"/>
                </a:cubicBezTo>
                <a:close/>
                <a:moveTo>
                  <a:pt x="908" y="746"/>
                </a:moveTo>
                <a:cubicBezTo>
                  <a:pt x="909" y="743"/>
                  <a:pt x="912" y="743"/>
                  <a:pt x="912" y="740"/>
                </a:cubicBezTo>
                <a:cubicBezTo>
                  <a:pt x="913" y="740"/>
                  <a:pt x="915" y="740"/>
                  <a:pt x="915" y="739"/>
                </a:cubicBezTo>
                <a:cubicBezTo>
                  <a:pt x="917" y="741"/>
                  <a:pt x="912" y="743"/>
                  <a:pt x="911" y="744"/>
                </a:cubicBezTo>
                <a:cubicBezTo>
                  <a:pt x="913" y="748"/>
                  <a:pt x="913" y="749"/>
                  <a:pt x="911" y="753"/>
                </a:cubicBezTo>
                <a:cubicBezTo>
                  <a:pt x="908" y="753"/>
                  <a:pt x="906" y="753"/>
                  <a:pt x="906" y="755"/>
                </a:cubicBezTo>
                <a:cubicBezTo>
                  <a:pt x="904" y="753"/>
                  <a:pt x="902" y="750"/>
                  <a:pt x="899" y="749"/>
                </a:cubicBezTo>
                <a:cubicBezTo>
                  <a:pt x="899" y="745"/>
                  <a:pt x="905" y="744"/>
                  <a:pt x="908" y="746"/>
                </a:cubicBezTo>
                <a:close/>
                <a:moveTo>
                  <a:pt x="898" y="860"/>
                </a:moveTo>
                <a:cubicBezTo>
                  <a:pt x="902" y="860"/>
                  <a:pt x="902" y="865"/>
                  <a:pt x="898" y="865"/>
                </a:cubicBezTo>
                <a:cubicBezTo>
                  <a:pt x="899" y="862"/>
                  <a:pt x="899" y="863"/>
                  <a:pt x="898" y="860"/>
                </a:cubicBezTo>
                <a:close/>
                <a:moveTo>
                  <a:pt x="900" y="872"/>
                </a:moveTo>
                <a:cubicBezTo>
                  <a:pt x="901" y="872"/>
                  <a:pt x="901" y="875"/>
                  <a:pt x="902" y="876"/>
                </a:cubicBezTo>
                <a:cubicBezTo>
                  <a:pt x="899" y="879"/>
                  <a:pt x="896" y="883"/>
                  <a:pt x="892" y="884"/>
                </a:cubicBezTo>
                <a:cubicBezTo>
                  <a:pt x="892" y="883"/>
                  <a:pt x="891" y="883"/>
                  <a:pt x="890" y="883"/>
                </a:cubicBezTo>
                <a:cubicBezTo>
                  <a:pt x="892" y="879"/>
                  <a:pt x="894" y="877"/>
                  <a:pt x="895" y="874"/>
                </a:cubicBezTo>
                <a:cubicBezTo>
                  <a:pt x="898" y="874"/>
                  <a:pt x="900" y="874"/>
                  <a:pt x="900" y="872"/>
                </a:cubicBezTo>
                <a:close/>
                <a:moveTo>
                  <a:pt x="901" y="841"/>
                </a:moveTo>
                <a:cubicBezTo>
                  <a:pt x="901" y="840"/>
                  <a:pt x="902" y="839"/>
                  <a:pt x="902" y="838"/>
                </a:cubicBezTo>
                <a:cubicBezTo>
                  <a:pt x="906" y="838"/>
                  <a:pt x="906" y="838"/>
                  <a:pt x="906" y="838"/>
                </a:cubicBezTo>
                <a:cubicBezTo>
                  <a:pt x="906" y="841"/>
                  <a:pt x="904" y="841"/>
                  <a:pt x="901" y="841"/>
                </a:cubicBezTo>
                <a:close/>
                <a:moveTo>
                  <a:pt x="898" y="109"/>
                </a:moveTo>
                <a:cubicBezTo>
                  <a:pt x="894" y="111"/>
                  <a:pt x="889" y="112"/>
                  <a:pt x="885" y="114"/>
                </a:cubicBezTo>
                <a:cubicBezTo>
                  <a:pt x="886" y="109"/>
                  <a:pt x="893" y="107"/>
                  <a:pt x="898" y="109"/>
                </a:cubicBezTo>
                <a:close/>
                <a:moveTo>
                  <a:pt x="895" y="782"/>
                </a:moveTo>
                <a:cubicBezTo>
                  <a:pt x="893" y="782"/>
                  <a:pt x="893" y="780"/>
                  <a:pt x="893" y="778"/>
                </a:cubicBezTo>
                <a:cubicBezTo>
                  <a:pt x="894" y="778"/>
                  <a:pt x="896" y="778"/>
                  <a:pt x="896" y="777"/>
                </a:cubicBezTo>
                <a:cubicBezTo>
                  <a:pt x="899" y="778"/>
                  <a:pt x="895" y="779"/>
                  <a:pt x="895" y="782"/>
                </a:cubicBezTo>
                <a:close/>
                <a:moveTo>
                  <a:pt x="892" y="784"/>
                </a:moveTo>
                <a:cubicBezTo>
                  <a:pt x="892" y="787"/>
                  <a:pt x="891" y="788"/>
                  <a:pt x="889" y="788"/>
                </a:cubicBezTo>
                <a:cubicBezTo>
                  <a:pt x="887" y="786"/>
                  <a:pt x="889" y="784"/>
                  <a:pt x="892" y="784"/>
                </a:cubicBezTo>
                <a:close/>
                <a:moveTo>
                  <a:pt x="885" y="784"/>
                </a:moveTo>
                <a:cubicBezTo>
                  <a:pt x="885" y="781"/>
                  <a:pt x="888" y="781"/>
                  <a:pt x="890" y="781"/>
                </a:cubicBezTo>
                <a:cubicBezTo>
                  <a:pt x="889" y="783"/>
                  <a:pt x="888" y="784"/>
                  <a:pt x="885" y="784"/>
                </a:cubicBezTo>
                <a:close/>
                <a:moveTo>
                  <a:pt x="880" y="901"/>
                </a:moveTo>
                <a:cubicBezTo>
                  <a:pt x="878" y="902"/>
                  <a:pt x="877" y="900"/>
                  <a:pt x="875" y="900"/>
                </a:cubicBezTo>
                <a:cubicBezTo>
                  <a:pt x="876" y="902"/>
                  <a:pt x="878" y="903"/>
                  <a:pt x="877" y="907"/>
                </a:cubicBezTo>
                <a:cubicBezTo>
                  <a:pt x="872" y="910"/>
                  <a:pt x="867" y="917"/>
                  <a:pt x="861" y="915"/>
                </a:cubicBezTo>
                <a:cubicBezTo>
                  <a:pt x="861" y="913"/>
                  <a:pt x="863" y="912"/>
                  <a:pt x="865" y="912"/>
                </a:cubicBezTo>
                <a:cubicBezTo>
                  <a:pt x="865" y="911"/>
                  <a:pt x="864" y="909"/>
                  <a:pt x="864" y="908"/>
                </a:cubicBezTo>
                <a:cubicBezTo>
                  <a:pt x="863" y="908"/>
                  <a:pt x="861" y="908"/>
                  <a:pt x="861" y="910"/>
                </a:cubicBezTo>
                <a:cubicBezTo>
                  <a:pt x="858" y="910"/>
                  <a:pt x="861" y="904"/>
                  <a:pt x="859" y="904"/>
                </a:cubicBezTo>
                <a:cubicBezTo>
                  <a:pt x="861" y="903"/>
                  <a:pt x="863" y="902"/>
                  <a:pt x="864" y="900"/>
                </a:cubicBezTo>
                <a:cubicBezTo>
                  <a:pt x="864" y="899"/>
                  <a:pt x="862" y="899"/>
                  <a:pt x="861" y="898"/>
                </a:cubicBezTo>
                <a:cubicBezTo>
                  <a:pt x="861" y="895"/>
                  <a:pt x="864" y="895"/>
                  <a:pt x="868" y="895"/>
                </a:cubicBezTo>
                <a:cubicBezTo>
                  <a:pt x="868" y="897"/>
                  <a:pt x="868" y="899"/>
                  <a:pt x="870" y="900"/>
                </a:cubicBezTo>
                <a:cubicBezTo>
                  <a:pt x="873" y="895"/>
                  <a:pt x="877" y="898"/>
                  <a:pt x="880" y="893"/>
                </a:cubicBezTo>
                <a:cubicBezTo>
                  <a:pt x="884" y="894"/>
                  <a:pt x="879" y="898"/>
                  <a:pt x="880" y="901"/>
                </a:cubicBezTo>
                <a:close/>
                <a:moveTo>
                  <a:pt x="865" y="868"/>
                </a:moveTo>
                <a:cubicBezTo>
                  <a:pt x="867" y="866"/>
                  <a:pt x="868" y="863"/>
                  <a:pt x="873" y="863"/>
                </a:cubicBezTo>
                <a:cubicBezTo>
                  <a:pt x="872" y="866"/>
                  <a:pt x="869" y="870"/>
                  <a:pt x="865" y="868"/>
                </a:cubicBezTo>
                <a:close/>
                <a:moveTo>
                  <a:pt x="869" y="789"/>
                </a:moveTo>
                <a:cubicBezTo>
                  <a:pt x="867" y="787"/>
                  <a:pt x="869" y="785"/>
                  <a:pt x="870" y="782"/>
                </a:cubicBezTo>
                <a:cubicBezTo>
                  <a:pt x="867" y="782"/>
                  <a:pt x="867" y="785"/>
                  <a:pt x="864" y="784"/>
                </a:cubicBezTo>
                <a:cubicBezTo>
                  <a:pt x="863" y="782"/>
                  <a:pt x="859" y="780"/>
                  <a:pt x="862" y="776"/>
                </a:cubicBezTo>
                <a:cubicBezTo>
                  <a:pt x="865" y="776"/>
                  <a:pt x="865" y="780"/>
                  <a:pt x="868" y="781"/>
                </a:cubicBezTo>
                <a:cubicBezTo>
                  <a:pt x="872" y="779"/>
                  <a:pt x="866" y="776"/>
                  <a:pt x="867" y="771"/>
                </a:cubicBezTo>
                <a:cubicBezTo>
                  <a:pt x="870" y="763"/>
                  <a:pt x="885" y="754"/>
                  <a:pt x="890" y="767"/>
                </a:cubicBezTo>
                <a:cubicBezTo>
                  <a:pt x="890" y="769"/>
                  <a:pt x="884" y="770"/>
                  <a:pt x="888" y="771"/>
                </a:cubicBezTo>
                <a:cubicBezTo>
                  <a:pt x="882" y="777"/>
                  <a:pt x="877" y="784"/>
                  <a:pt x="869" y="789"/>
                </a:cubicBezTo>
                <a:close/>
                <a:moveTo>
                  <a:pt x="885" y="860"/>
                </a:moveTo>
                <a:cubicBezTo>
                  <a:pt x="890" y="859"/>
                  <a:pt x="884" y="855"/>
                  <a:pt x="886" y="853"/>
                </a:cubicBezTo>
                <a:cubicBezTo>
                  <a:pt x="890" y="853"/>
                  <a:pt x="887" y="854"/>
                  <a:pt x="887" y="856"/>
                </a:cubicBezTo>
                <a:cubicBezTo>
                  <a:pt x="889" y="854"/>
                  <a:pt x="891" y="852"/>
                  <a:pt x="894" y="852"/>
                </a:cubicBezTo>
                <a:cubicBezTo>
                  <a:pt x="893" y="849"/>
                  <a:pt x="895" y="848"/>
                  <a:pt x="895" y="844"/>
                </a:cubicBezTo>
                <a:cubicBezTo>
                  <a:pt x="897" y="845"/>
                  <a:pt x="897" y="842"/>
                  <a:pt x="899" y="843"/>
                </a:cubicBezTo>
                <a:cubicBezTo>
                  <a:pt x="898" y="847"/>
                  <a:pt x="899" y="848"/>
                  <a:pt x="899" y="853"/>
                </a:cubicBezTo>
                <a:cubicBezTo>
                  <a:pt x="897" y="858"/>
                  <a:pt x="889" y="857"/>
                  <a:pt x="888" y="863"/>
                </a:cubicBezTo>
                <a:cubicBezTo>
                  <a:pt x="886" y="863"/>
                  <a:pt x="887" y="860"/>
                  <a:pt x="885" y="860"/>
                </a:cubicBezTo>
                <a:close/>
                <a:moveTo>
                  <a:pt x="975" y="902"/>
                </a:moveTo>
                <a:cubicBezTo>
                  <a:pt x="975" y="894"/>
                  <a:pt x="985" y="896"/>
                  <a:pt x="986" y="888"/>
                </a:cubicBezTo>
                <a:cubicBezTo>
                  <a:pt x="989" y="888"/>
                  <a:pt x="989" y="890"/>
                  <a:pt x="991" y="890"/>
                </a:cubicBezTo>
                <a:cubicBezTo>
                  <a:pt x="988" y="897"/>
                  <a:pt x="983" y="901"/>
                  <a:pt x="975" y="902"/>
                </a:cubicBezTo>
                <a:close/>
                <a:moveTo>
                  <a:pt x="1022" y="871"/>
                </a:moveTo>
                <a:cubicBezTo>
                  <a:pt x="1020" y="870"/>
                  <a:pt x="1019" y="868"/>
                  <a:pt x="1018" y="865"/>
                </a:cubicBezTo>
                <a:cubicBezTo>
                  <a:pt x="1022" y="866"/>
                  <a:pt x="1020" y="862"/>
                  <a:pt x="1024" y="863"/>
                </a:cubicBezTo>
                <a:cubicBezTo>
                  <a:pt x="1024" y="867"/>
                  <a:pt x="1023" y="869"/>
                  <a:pt x="1022" y="871"/>
                </a:cubicBezTo>
                <a:close/>
                <a:moveTo>
                  <a:pt x="1038" y="828"/>
                </a:moveTo>
                <a:cubicBezTo>
                  <a:pt x="1039" y="828"/>
                  <a:pt x="1039" y="829"/>
                  <a:pt x="1040" y="829"/>
                </a:cubicBezTo>
                <a:cubicBezTo>
                  <a:pt x="1041" y="831"/>
                  <a:pt x="1038" y="831"/>
                  <a:pt x="1038" y="833"/>
                </a:cubicBezTo>
                <a:cubicBezTo>
                  <a:pt x="1036" y="833"/>
                  <a:pt x="1038" y="829"/>
                  <a:pt x="1038" y="828"/>
                </a:cubicBezTo>
                <a:close/>
                <a:moveTo>
                  <a:pt x="1034" y="826"/>
                </a:moveTo>
                <a:cubicBezTo>
                  <a:pt x="1034" y="821"/>
                  <a:pt x="1040" y="818"/>
                  <a:pt x="1044" y="821"/>
                </a:cubicBezTo>
                <a:cubicBezTo>
                  <a:pt x="1042" y="824"/>
                  <a:pt x="1040" y="827"/>
                  <a:pt x="1034" y="826"/>
                </a:cubicBezTo>
                <a:close/>
                <a:moveTo>
                  <a:pt x="1042" y="862"/>
                </a:moveTo>
                <a:cubicBezTo>
                  <a:pt x="1044" y="858"/>
                  <a:pt x="1044" y="857"/>
                  <a:pt x="1047" y="853"/>
                </a:cubicBezTo>
                <a:cubicBezTo>
                  <a:pt x="1048" y="855"/>
                  <a:pt x="1048" y="859"/>
                  <a:pt x="1049" y="864"/>
                </a:cubicBezTo>
                <a:cubicBezTo>
                  <a:pt x="1046" y="864"/>
                  <a:pt x="1046" y="862"/>
                  <a:pt x="1042" y="862"/>
                </a:cubicBezTo>
                <a:close/>
                <a:moveTo>
                  <a:pt x="1057" y="850"/>
                </a:moveTo>
                <a:cubicBezTo>
                  <a:pt x="1053" y="848"/>
                  <a:pt x="1059" y="848"/>
                  <a:pt x="1059" y="846"/>
                </a:cubicBezTo>
                <a:cubicBezTo>
                  <a:pt x="1063" y="846"/>
                  <a:pt x="1058" y="850"/>
                  <a:pt x="1057" y="850"/>
                </a:cubicBezTo>
                <a:close/>
                <a:moveTo>
                  <a:pt x="1041" y="795"/>
                </a:moveTo>
                <a:cubicBezTo>
                  <a:pt x="1040" y="797"/>
                  <a:pt x="1040" y="801"/>
                  <a:pt x="1038" y="803"/>
                </a:cubicBezTo>
                <a:cubicBezTo>
                  <a:pt x="1028" y="803"/>
                  <a:pt x="1024" y="810"/>
                  <a:pt x="1015" y="811"/>
                </a:cubicBezTo>
                <a:cubicBezTo>
                  <a:pt x="1017" y="808"/>
                  <a:pt x="1016" y="808"/>
                  <a:pt x="1016" y="804"/>
                </a:cubicBezTo>
                <a:cubicBezTo>
                  <a:pt x="1011" y="805"/>
                  <a:pt x="1015" y="809"/>
                  <a:pt x="1013" y="812"/>
                </a:cubicBezTo>
                <a:cubicBezTo>
                  <a:pt x="1010" y="812"/>
                  <a:pt x="1008" y="809"/>
                  <a:pt x="1010" y="808"/>
                </a:cubicBezTo>
                <a:cubicBezTo>
                  <a:pt x="1006" y="808"/>
                  <a:pt x="1006" y="811"/>
                  <a:pt x="1002" y="811"/>
                </a:cubicBezTo>
                <a:cubicBezTo>
                  <a:pt x="1004" y="817"/>
                  <a:pt x="997" y="818"/>
                  <a:pt x="995" y="822"/>
                </a:cubicBezTo>
                <a:cubicBezTo>
                  <a:pt x="997" y="823"/>
                  <a:pt x="998" y="825"/>
                  <a:pt x="996" y="827"/>
                </a:cubicBezTo>
                <a:cubicBezTo>
                  <a:pt x="1000" y="828"/>
                  <a:pt x="1001" y="829"/>
                  <a:pt x="1004" y="833"/>
                </a:cubicBezTo>
                <a:cubicBezTo>
                  <a:pt x="1009" y="828"/>
                  <a:pt x="1014" y="825"/>
                  <a:pt x="1016" y="818"/>
                </a:cubicBezTo>
                <a:cubicBezTo>
                  <a:pt x="1029" y="815"/>
                  <a:pt x="1036" y="806"/>
                  <a:pt x="1047" y="802"/>
                </a:cubicBezTo>
                <a:cubicBezTo>
                  <a:pt x="1052" y="803"/>
                  <a:pt x="1051" y="812"/>
                  <a:pt x="1058" y="812"/>
                </a:cubicBezTo>
                <a:cubicBezTo>
                  <a:pt x="1054" y="815"/>
                  <a:pt x="1054" y="821"/>
                  <a:pt x="1049" y="822"/>
                </a:cubicBezTo>
                <a:cubicBezTo>
                  <a:pt x="1050" y="819"/>
                  <a:pt x="1047" y="820"/>
                  <a:pt x="1047" y="821"/>
                </a:cubicBezTo>
                <a:cubicBezTo>
                  <a:pt x="1044" y="821"/>
                  <a:pt x="1045" y="818"/>
                  <a:pt x="1044" y="817"/>
                </a:cubicBezTo>
                <a:cubicBezTo>
                  <a:pt x="1037" y="818"/>
                  <a:pt x="1031" y="820"/>
                  <a:pt x="1027" y="824"/>
                </a:cubicBezTo>
                <a:cubicBezTo>
                  <a:pt x="1029" y="825"/>
                  <a:pt x="1031" y="827"/>
                  <a:pt x="1033" y="827"/>
                </a:cubicBezTo>
                <a:cubicBezTo>
                  <a:pt x="1031" y="830"/>
                  <a:pt x="1033" y="831"/>
                  <a:pt x="1033" y="834"/>
                </a:cubicBezTo>
                <a:cubicBezTo>
                  <a:pt x="1037" y="834"/>
                  <a:pt x="1037" y="834"/>
                  <a:pt x="1040" y="835"/>
                </a:cubicBezTo>
                <a:cubicBezTo>
                  <a:pt x="1041" y="836"/>
                  <a:pt x="1041" y="835"/>
                  <a:pt x="1041" y="835"/>
                </a:cubicBezTo>
                <a:cubicBezTo>
                  <a:pt x="1040" y="838"/>
                  <a:pt x="1035" y="842"/>
                  <a:pt x="1031" y="842"/>
                </a:cubicBezTo>
                <a:cubicBezTo>
                  <a:pt x="1029" y="839"/>
                  <a:pt x="1030" y="838"/>
                  <a:pt x="1028" y="834"/>
                </a:cubicBezTo>
                <a:cubicBezTo>
                  <a:pt x="1024" y="834"/>
                  <a:pt x="1027" y="839"/>
                  <a:pt x="1026" y="840"/>
                </a:cubicBezTo>
                <a:cubicBezTo>
                  <a:pt x="1026" y="842"/>
                  <a:pt x="1028" y="842"/>
                  <a:pt x="1030" y="842"/>
                </a:cubicBezTo>
                <a:cubicBezTo>
                  <a:pt x="1029" y="845"/>
                  <a:pt x="1026" y="847"/>
                  <a:pt x="1026" y="850"/>
                </a:cubicBezTo>
                <a:cubicBezTo>
                  <a:pt x="1023" y="849"/>
                  <a:pt x="1020" y="849"/>
                  <a:pt x="1019" y="847"/>
                </a:cubicBezTo>
                <a:cubicBezTo>
                  <a:pt x="1017" y="848"/>
                  <a:pt x="1019" y="853"/>
                  <a:pt x="1018" y="856"/>
                </a:cubicBezTo>
                <a:cubicBezTo>
                  <a:pt x="1021" y="855"/>
                  <a:pt x="1021" y="851"/>
                  <a:pt x="1027" y="852"/>
                </a:cubicBezTo>
                <a:cubicBezTo>
                  <a:pt x="1023" y="855"/>
                  <a:pt x="1022" y="860"/>
                  <a:pt x="1021" y="863"/>
                </a:cubicBezTo>
                <a:cubicBezTo>
                  <a:pt x="1010" y="862"/>
                  <a:pt x="1020" y="881"/>
                  <a:pt x="1008" y="884"/>
                </a:cubicBezTo>
                <a:cubicBezTo>
                  <a:pt x="1007" y="879"/>
                  <a:pt x="1004" y="872"/>
                  <a:pt x="1012" y="873"/>
                </a:cubicBezTo>
                <a:cubicBezTo>
                  <a:pt x="1012" y="870"/>
                  <a:pt x="1012" y="869"/>
                  <a:pt x="1013" y="868"/>
                </a:cubicBezTo>
                <a:cubicBezTo>
                  <a:pt x="1010" y="867"/>
                  <a:pt x="1011" y="871"/>
                  <a:pt x="1007" y="870"/>
                </a:cubicBezTo>
                <a:cubicBezTo>
                  <a:pt x="1006" y="868"/>
                  <a:pt x="1004" y="866"/>
                  <a:pt x="1005" y="862"/>
                </a:cubicBezTo>
                <a:cubicBezTo>
                  <a:pt x="1007" y="862"/>
                  <a:pt x="1008" y="864"/>
                  <a:pt x="1011" y="863"/>
                </a:cubicBezTo>
                <a:cubicBezTo>
                  <a:pt x="1013" y="862"/>
                  <a:pt x="1012" y="860"/>
                  <a:pt x="1015" y="860"/>
                </a:cubicBezTo>
                <a:cubicBezTo>
                  <a:pt x="1015" y="857"/>
                  <a:pt x="1011" y="857"/>
                  <a:pt x="1014" y="855"/>
                </a:cubicBezTo>
                <a:cubicBezTo>
                  <a:pt x="1005" y="851"/>
                  <a:pt x="999" y="865"/>
                  <a:pt x="990" y="867"/>
                </a:cubicBezTo>
                <a:cubicBezTo>
                  <a:pt x="989" y="866"/>
                  <a:pt x="989" y="865"/>
                  <a:pt x="989" y="862"/>
                </a:cubicBezTo>
                <a:cubicBezTo>
                  <a:pt x="986" y="863"/>
                  <a:pt x="986" y="867"/>
                  <a:pt x="982" y="866"/>
                </a:cubicBezTo>
                <a:cubicBezTo>
                  <a:pt x="982" y="863"/>
                  <a:pt x="980" y="864"/>
                  <a:pt x="981" y="861"/>
                </a:cubicBezTo>
                <a:cubicBezTo>
                  <a:pt x="980" y="858"/>
                  <a:pt x="983" y="860"/>
                  <a:pt x="983" y="858"/>
                </a:cubicBezTo>
                <a:cubicBezTo>
                  <a:pt x="979" y="858"/>
                  <a:pt x="974" y="864"/>
                  <a:pt x="968" y="866"/>
                </a:cubicBezTo>
                <a:cubicBezTo>
                  <a:pt x="968" y="862"/>
                  <a:pt x="968" y="862"/>
                  <a:pt x="968" y="862"/>
                </a:cubicBezTo>
                <a:cubicBezTo>
                  <a:pt x="964" y="861"/>
                  <a:pt x="965" y="866"/>
                  <a:pt x="961" y="865"/>
                </a:cubicBezTo>
                <a:cubicBezTo>
                  <a:pt x="961" y="864"/>
                  <a:pt x="961" y="863"/>
                  <a:pt x="960" y="862"/>
                </a:cubicBezTo>
                <a:cubicBezTo>
                  <a:pt x="958" y="863"/>
                  <a:pt x="958" y="864"/>
                  <a:pt x="958" y="866"/>
                </a:cubicBezTo>
                <a:cubicBezTo>
                  <a:pt x="957" y="862"/>
                  <a:pt x="951" y="866"/>
                  <a:pt x="953" y="861"/>
                </a:cubicBezTo>
                <a:cubicBezTo>
                  <a:pt x="950" y="861"/>
                  <a:pt x="952" y="867"/>
                  <a:pt x="948" y="865"/>
                </a:cubicBezTo>
                <a:cubicBezTo>
                  <a:pt x="950" y="867"/>
                  <a:pt x="951" y="870"/>
                  <a:pt x="950" y="875"/>
                </a:cubicBezTo>
                <a:cubicBezTo>
                  <a:pt x="949" y="878"/>
                  <a:pt x="943" y="877"/>
                  <a:pt x="944" y="882"/>
                </a:cubicBezTo>
                <a:cubicBezTo>
                  <a:pt x="940" y="882"/>
                  <a:pt x="939" y="883"/>
                  <a:pt x="935" y="882"/>
                </a:cubicBezTo>
                <a:cubicBezTo>
                  <a:pt x="936" y="878"/>
                  <a:pt x="938" y="874"/>
                  <a:pt x="940" y="871"/>
                </a:cubicBezTo>
                <a:cubicBezTo>
                  <a:pt x="943" y="871"/>
                  <a:pt x="942" y="869"/>
                  <a:pt x="944" y="871"/>
                </a:cubicBezTo>
                <a:cubicBezTo>
                  <a:pt x="946" y="870"/>
                  <a:pt x="947" y="866"/>
                  <a:pt x="946" y="865"/>
                </a:cubicBezTo>
                <a:cubicBezTo>
                  <a:pt x="936" y="864"/>
                  <a:pt x="934" y="872"/>
                  <a:pt x="929" y="879"/>
                </a:cubicBezTo>
                <a:cubicBezTo>
                  <a:pt x="927" y="878"/>
                  <a:pt x="927" y="876"/>
                  <a:pt x="927" y="874"/>
                </a:cubicBezTo>
                <a:cubicBezTo>
                  <a:pt x="917" y="877"/>
                  <a:pt x="924" y="885"/>
                  <a:pt x="919" y="891"/>
                </a:cubicBezTo>
                <a:cubicBezTo>
                  <a:pt x="915" y="892"/>
                  <a:pt x="916" y="891"/>
                  <a:pt x="912" y="890"/>
                </a:cubicBezTo>
                <a:cubicBezTo>
                  <a:pt x="909" y="896"/>
                  <a:pt x="908" y="903"/>
                  <a:pt x="902" y="905"/>
                </a:cubicBezTo>
                <a:cubicBezTo>
                  <a:pt x="896" y="903"/>
                  <a:pt x="890" y="905"/>
                  <a:pt x="887" y="899"/>
                </a:cubicBezTo>
                <a:cubicBezTo>
                  <a:pt x="889" y="884"/>
                  <a:pt x="908" y="887"/>
                  <a:pt x="914" y="876"/>
                </a:cubicBezTo>
                <a:cubicBezTo>
                  <a:pt x="917" y="876"/>
                  <a:pt x="914" y="878"/>
                  <a:pt x="916" y="879"/>
                </a:cubicBezTo>
                <a:cubicBezTo>
                  <a:pt x="923" y="869"/>
                  <a:pt x="939" y="868"/>
                  <a:pt x="942" y="854"/>
                </a:cubicBezTo>
                <a:cubicBezTo>
                  <a:pt x="952" y="854"/>
                  <a:pt x="952" y="854"/>
                  <a:pt x="952" y="854"/>
                </a:cubicBezTo>
                <a:cubicBezTo>
                  <a:pt x="954" y="851"/>
                  <a:pt x="955" y="848"/>
                  <a:pt x="957" y="846"/>
                </a:cubicBezTo>
                <a:cubicBezTo>
                  <a:pt x="959" y="845"/>
                  <a:pt x="958" y="847"/>
                  <a:pt x="960" y="848"/>
                </a:cubicBezTo>
                <a:cubicBezTo>
                  <a:pt x="962" y="847"/>
                  <a:pt x="960" y="843"/>
                  <a:pt x="961" y="843"/>
                </a:cubicBezTo>
                <a:cubicBezTo>
                  <a:pt x="966" y="845"/>
                  <a:pt x="969" y="839"/>
                  <a:pt x="971" y="835"/>
                </a:cubicBezTo>
                <a:cubicBezTo>
                  <a:pt x="970" y="832"/>
                  <a:pt x="970" y="838"/>
                  <a:pt x="968" y="836"/>
                </a:cubicBezTo>
                <a:cubicBezTo>
                  <a:pt x="969" y="834"/>
                  <a:pt x="968" y="833"/>
                  <a:pt x="968" y="832"/>
                </a:cubicBezTo>
                <a:cubicBezTo>
                  <a:pt x="966" y="835"/>
                  <a:pt x="956" y="846"/>
                  <a:pt x="950" y="844"/>
                </a:cubicBezTo>
                <a:cubicBezTo>
                  <a:pt x="950" y="843"/>
                  <a:pt x="952" y="841"/>
                  <a:pt x="951" y="841"/>
                </a:cubicBezTo>
                <a:cubicBezTo>
                  <a:pt x="948" y="842"/>
                  <a:pt x="948" y="846"/>
                  <a:pt x="945" y="848"/>
                </a:cubicBezTo>
                <a:cubicBezTo>
                  <a:pt x="942" y="848"/>
                  <a:pt x="941" y="847"/>
                  <a:pt x="940" y="845"/>
                </a:cubicBezTo>
                <a:cubicBezTo>
                  <a:pt x="937" y="846"/>
                  <a:pt x="938" y="852"/>
                  <a:pt x="932" y="852"/>
                </a:cubicBezTo>
                <a:cubicBezTo>
                  <a:pt x="937" y="850"/>
                  <a:pt x="933" y="844"/>
                  <a:pt x="932" y="840"/>
                </a:cubicBezTo>
                <a:cubicBezTo>
                  <a:pt x="929" y="842"/>
                  <a:pt x="928" y="846"/>
                  <a:pt x="923" y="846"/>
                </a:cubicBezTo>
                <a:cubicBezTo>
                  <a:pt x="922" y="844"/>
                  <a:pt x="922" y="842"/>
                  <a:pt x="922" y="839"/>
                </a:cubicBezTo>
                <a:cubicBezTo>
                  <a:pt x="917" y="839"/>
                  <a:pt x="917" y="844"/>
                  <a:pt x="916" y="848"/>
                </a:cubicBezTo>
                <a:cubicBezTo>
                  <a:pt x="914" y="848"/>
                  <a:pt x="913" y="847"/>
                  <a:pt x="912" y="847"/>
                </a:cubicBezTo>
                <a:cubicBezTo>
                  <a:pt x="910" y="847"/>
                  <a:pt x="911" y="850"/>
                  <a:pt x="909" y="849"/>
                </a:cubicBezTo>
                <a:cubicBezTo>
                  <a:pt x="910" y="851"/>
                  <a:pt x="913" y="848"/>
                  <a:pt x="916" y="850"/>
                </a:cubicBezTo>
                <a:cubicBezTo>
                  <a:pt x="915" y="853"/>
                  <a:pt x="914" y="856"/>
                  <a:pt x="910" y="856"/>
                </a:cubicBezTo>
                <a:cubicBezTo>
                  <a:pt x="912" y="860"/>
                  <a:pt x="912" y="861"/>
                  <a:pt x="909" y="863"/>
                </a:cubicBezTo>
                <a:cubicBezTo>
                  <a:pt x="906" y="863"/>
                  <a:pt x="908" y="858"/>
                  <a:pt x="907" y="855"/>
                </a:cubicBezTo>
                <a:cubicBezTo>
                  <a:pt x="906" y="855"/>
                  <a:pt x="905" y="856"/>
                  <a:pt x="905" y="857"/>
                </a:cubicBezTo>
                <a:cubicBezTo>
                  <a:pt x="903" y="853"/>
                  <a:pt x="908" y="852"/>
                  <a:pt x="906" y="847"/>
                </a:cubicBezTo>
                <a:cubicBezTo>
                  <a:pt x="911" y="845"/>
                  <a:pt x="912" y="840"/>
                  <a:pt x="917" y="838"/>
                </a:cubicBezTo>
                <a:cubicBezTo>
                  <a:pt x="919" y="839"/>
                  <a:pt x="915" y="840"/>
                  <a:pt x="916" y="841"/>
                </a:cubicBezTo>
                <a:cubicBezTo>
                  <a:pt x="917" y="842"/>
                  <a:pt x="921" y="837"/>
                  <a:pt x="922" y="834"/>
                </a:cubicBezTo>
                <a:cubicBezTo>
                  <a:pt x="922" y="833"/>
                  <a:pt x="920" y="834"/>
                  <a:pt x="919" y="834"/>
                </a:cubicBezTo>
                <a:cubicBezTo>
                  <a:pt x="926" y="827"/>
                  <a:pt x="934" y="822"/>
                  <a:pt x="943" y="819"/>
                </a:cubicBezTo>
                <a:cubicBezTo>
                  <a:pt x="942" y="822"/>
                  <a:pt x="946" y="820"/>
                  <a:pt x="945" y="823"/>
                </a:cubicBezTo>
                <a:cubicBezTo>
                  <a:pt x="948" y="822"/>
                  <a:pt x="945" y="817"/>
                  <a:pt x="949" y="815"/>
                </a:cubicBezTo>
                <a:cubicBezTo>
                  <a:pt x="960" y="820"/>
                  <a:pt x="946" y="829"/>
                  <a:pt x="942" y="834"/>
                </a:cubicBezTo>
                <a:cubicBezTo>
                  <a:pt x="946" y="836"/>
                  <a:pt x="947" y="837"/>
                  <a:pt x="947" y="842"/>
                </a:cubicBezTo>
                <a:cubicBezTo>
                  <a:pt x="949" y="840"/>
                  <a:pt x="948" y="839"/>
                  <a:pt x="948" y="835"/>
                </a:cubicBezTo>
                <a:cubicBezTo>
                  <a:pt x="953" y="833"/>
                  <a:pt x="954" y="826"/>
                  <a:pt x="959" y="823"/>
                </a:cubicBezTo>
                <a:cubicBezTo>
                  <a:pt x="957" y="822"/>
                  <a:pt x="955" y="820"/>
                  <a:pt x="955" y="817"/>
                </a:cubicBezTo>
                <a:cubicBezTo>
                  <a:pt x="960" y="817"/>
                  <a:pt x="969" y="816"/>
                  <a:pt x="967" y="808"/>
                </a:cubicBezTo>
                <a:cubicBezTo>
                  <a:pt x="969" y="807"/>
                  <a:pt x="971" y="807"/>
                  <a:pt x="972" y="805"/>
                </a:cubicBezTo>
                <a:cubicBezTo>
                  <a:pt x="974" y="806"/>
                  <a:pt x="970" y="807"/>
                  <a:pt x="971" y="808"/>
                </a:cubicBezTo>
                <a:cubicBezTo>
                  <a:pt x="973" y="807"/>
                  <a:pt x="975" y="810"/>
                  <a:pt x="974" y="806"/>
                </a:cubicBezTo>
                <a:cubicBezTo>
                  <a:pt x="977" y="808"/>
                  <a:pt x="978" y="805"/>
                  <a:pt x="981" y="805"/>
                </a:cubicBezTo>
                <a:cubicBezTo>
                  <a:pt x="982" y="807"/>
                  <a:pt x="978" y="811"/>
                  <a:pt x="977" y="814"/>
                </a:cubicBezTo>
                <a:cubicBezTo>
                  <a:pt x="976" y="814"/>
                  <a:pt x="976" y="812"/>
                  <a:pt x="975" y="812"/>
                </a:cubicBezTo>
                <a:cubicBezTo>
                  <a:pt x="976" y="815"/>
                  <a:pt x="969" y="822"/>
                  <a:pt x="975" y="823"/>
                </a:cubicBezTo>
                <a:cubicBezTo>
                  <a:pt x="975" y="826"/>
                  <a:pt x="974" y="827"/>
                  <a:pt x="973" y="830"/>
                </a:cubicBezTo>
                <a:cubicBezTo>
                  <a:pt x="974" y="831"/>
                  <a:pt x="978" y="829"/>
                  <a:pt x="980" y="829"/>
                </a:cubicBezTo>
                <a:cubicBezTo>
                  <a:pt x="979" y="826"/>
                  <a:pt x="979" y="825"/>
                  <a:pt x="976" y="826"/>
                </a:cubicBezTo>
                <a:cubicBezTo>
                  <a:pt x="976" y="823"/>
                  <a:pt x="978" y="821"/>
                  <a:pt x="977" y="818"/>
                </a:cubicBezTo>
                <a:cubicBezTo>
                  <a:pt x="980" y="817"/>
                  <a:pt x="980" y="818"/>
                  <a:pt x="983" y="819"/>
                </a:cubicBezTo>
                <a:cubicBezTo>
                  <a:pt x="986" y="818"/>
                  <a:pt x="988" y="809"/>
                  <a:pt x="993" y="814"/>
                </a:cubicBezTo>
                <a:cubicBezTo>
                  <a:pt x="998" y="810"/>
                  <a:pt x="997" y="801"/>
                  <a:pt x="1005" y="799"/>
                </a:cubicBezTo>
                <a:cubicBezTo>
                  <a:pt x="1004" y="797"/>
                  <a:pt x="1003" y="795"/>
                  <a:pt x="1004" y="792"/>
                </a:cubicBezTo>
                <a:cubicBezTo>
                  <a:pt x="1006" y="791"/>
                  <a:pt x="1007" y="789"/>
                  <a:pt x="1010" y="790"/>
                </a:cubicBezTo>
                <a:cubicBezTo>
                  <a:pt x="1010" y="793"/>
                  <a:pt x="1010" y="793"/>
                  <a:pt x="1010" y="793"/>
                </a:cubicBezTo>
                <a:cubicBezTo>
                  <a:pt x="1014" y="792"/>
                  <a:pt x="1015" y="788"/>
                  <a:pt x="1016" y="784"/>
                </a:cubicBezTo>
                <a:cubicBezTo>
                  <a:pt x="1022" y="786"/>
                  <a:pt x="1021" y="779"/>
                  <a:pt x="1025" y="777"/>
                </a:cubicBezTo>
                <a:cubicBezTo>
                  <a:pt x="1026" y="778"/>
                  <a:pt x="1028" y="778"/>
                  <a:pt x="1030" y="778"/>
                </a:cubicBezTo>
                <a:cubicBezTo>
                  <a:pt x="1030" y="782"/>
                  <a:pt x="1029" y="781"/>
                  <a:pt x="1030" y="785"/>
                </a:cubicBezTo>
                <a:cubicBezTo>
                  <a:pt x="1028" y="786"/>
                  <a:pt x="1028" y="784"/>
                  <a:pt x="1026" y="784"/>
                </a:cubicBezTo>
                <a:cubicBezTo>
                  <a:pt x="1032" y="792"/>
                  <a:pt x="1025" y="800"/>
                  <a:pt x="1017" y="802"/>
                </a:cubicBezTo>
                <a:cubicBezTo>
                  <a:pt x="1018" y="803"/>
                  <a:pt x="1020" y="804"/>
                  <a:pt x="1019" y="807"/>
                </a:cubicBezTo>
                <a:cubicBezTo>
                  <a:pt x="1023" y="807"/>
                  <a:pt x="1023" y="807"/>
                  <a:pt x="1023" y="807"/>
                </a:cubicBezTo>
                <a:cubicBezTo>
                  <a:pt x="1026" y="806"/>
                  <a:pt x="1021" y="805"/>
                  <a:pt x="1022" y="803"/>
                </a:cubicBezTo>
                <a:cubicBezTo>
                  <a:pt x="1025" y="801"/>
                  <a:pt x="1029" y="802"/>
                  <a:pt x="1032" y="800"/>
                </a:cubicBezTo>
                <a:cubicBezTo>
                  <a:pt x="1032" y="798"/>
                  <a:pt x="1030" y="796"/>
                  <a:pt x="1034" y="796"/>
                </a:cubicBezTo>
                <a:cubicBezTo>
                  <a:pt x="1031" y="794"/>
                  <a:pt x="1032" y="789"/>
                  <a:pt x="1031" y="785"/>
                </a:cubicBezTo>
                <a:cubicBezTo>
                  <a:pt x="1040" y="778"/>
                  <a:pt x="1050" y="771"/>
                  <a:pt x="1060" y="766"/>
                </a:cubicBezTo>
                <a:cubicBezTo>
                  <a:pt x="1060" y="768"/>
                  <a:pt x="1062" y="768"/>
                  <a:pt x="1061" y="770"/>
                </a:cubicBezTo>
                <a:cubicBezTo>
                  <a:pt x="1056" y="771"/>
                  <a:pt x="1055" y="778"/>
                  <a:pt x="1051" y="781"/>
                </a:cubicBezTo>
                <a:cubicBezTo>
                  <a:pt x="1053" y="785"/>
                  <a:pt x="1060" y="777"/>
                  <a:pt x="1063" y="780"/>
                </a:cubicBezTo>
                <a:cubicBezTo>
                  <a:pt x="1063" y="781"/>
                  <a:pt x="1062" y="781"/>
                  <a:pt x="1063" y="782"/>
                </a:cubicBezTo>
                <a:cubicBezTo>
                  <a:pt x="1054" y="786"/>
                  <a:pt x="1053" y="801"/>
                  <a:pt x="1041" y="795"/>
                </a:cubicBezTo>
                <a:close/>
                <a:moveTo>
                  <a:pt x="929" y="862"/>
                </a:moveTo>
                <a:cubicBezTo>
                  <a:pt x="930" y="866"/>
                  <a:pt x="928" y="867"/>
                  <a:pt x="924" y="867"/>
                </a:cubicBezTo>
                <a:cubicBezTo>
                  <a:pt x="921" y="863"/>
                  <a:pt x="923" y="859"/>
                  <a:pt x="928" y="858"/>
                </a:cubicBezTo>
                <a:cubicBezTo>
                  <a:pt x="930" y="861"/>
                  <a:pt x="924" y="863"/>
                  <a:pt x="929" y="862"/>
                </a:cubicBezTo>
                <a:close/>
                <a:moveTo>
                  <a:pt x="1047" y="751"/>
                </a:moveTo>
                <a:cubicBezTo>
                  <a:pt x="1044" y="757"/>
                  <a:pt x="1034" y="753"/>
                  <a:pt x="1038" y="744"/>
                </a:cubicBezTo>
                <a:cubicBezTo>
                  <a:pt x="1039" y="743"/>
                  <a:pt x="1042" y="746"/>
                  <a:pt x="1043" y="743"/>
                </a:cubicBezTo>
                <a:cubicBezTo>
                  <a:pt x="1045" y="743"/>
                  <a:pt x="1043" y="746"/>
                  <a:pt x="1042" y="746"/>
                </a:cubicBezTo>
                <a:cubicBezTo>
                  <a:pt x="1045" y="745"/>
                  <a:pt x="1044" y="749"/>
                  <a:pt x="1047" y="751"/>
                </a:cubicBezTo>
                <a:close/>
                <a:moveTo>
                  <a:pt x="1038" y="768"/>
                </a:moveTo>
                <a:cubicBezTo>
                  <a:pt x="1038" y="767"/>
                  <a:pt x="1041" y="762"/>
                  <a:pt x="1045" y="763"/>
                </a:cubicBezTo>
                <a:cubicBezTo>
                  <a:pt x="1045" y="766"/>
                  <a:pt x="1043" y="769"/>
                  <a:pt x="1038" y="769"/>
                </a:cubicBezTo>
                <a:cubicBezTo>
                  <a:pt x="1037" y="769"/>
                  <a:pt x="1038" y="768"/>
                  <a:pt x="1039" y="769"/>
                </a:cubicBezTo>
                <a:cubicBezTo>
                  <a:pt x="1040" y="767"/>
                  <a:pt x="1038" y="767"/>
                  <a:pt x="1038" y="768"/>
                </a:cubicBezTo>
                <a:close/>
                <a:moveTo>
                  <a:pt x="1040" y="718"/>
                </a:moveTo>
                <a:cubicBezTo>
                  <a:pt x="1037" y="718"/>
                  <a:pt x="1037" y="716"/>
                  <a:pt x="1034" y="717"/>
                </a:cubicBezTo>
                <a:cubicBezTo>
                  <a:pt x="1037" y="713"/>
                  <a:pt x="1043" y="711"/>
                  <a:pt x="1045" y="704"/>
                </a:cubicBezTo>
                <a:cubicBezTo>
                  <a:pt x="1048" y="704"/>
                  <a:pt x="1046" y="709"/>
                  <a:pt x="1050" y="707"/>
                </a:cubicBezTo>
                <a:cubicBezTo>
                  <a:pt x="1049" y="713"/>
                  <a:pt x="1042" y="713"/>
                  <a:pt x="1040" y="718"/>
                </a:cubicBezTo>
                <a:close/>
                <a:moveTo>
                  <a:pt x="1042" y="720"/>
                </a:moveTo>
                <a:cubicBezTo>
                  <a:pt x="1041" y="724"/>
                  <a:pt x="1042" y="723"/>
                  <a:pt x="1041" y="726"/>
                </a:cubicBezTo>
                <a:cubicBezTo>
                  <a:pt x="1037" y="725"/>
                  <a:pt x="1036" y="730"/>
                  <a:pt x="1033" y="728"/>
                </a:cubicBezTo>
                <a:cubicBezTo>
                  <a:pt x="1036" y="725"/>
                  <a:pt x="1036" y="720"/>
                  <a:pt x="1042" y="720"/>
                </a:cubicBezTo>
                <a:close/>
                <a:moveTo>
                  <a:pt x="1051" y="760"/>
                </a:moveTo>
                <a:cubicBezTo>
                  <a:pt x="1050" y="757"/>
                  <a:pt x="1053" y="757"/>
                  <a:pt x="1054" y="755"/>
                </a:cubicBezTo>
                <a:cubicBezTo>
                  <a:pt x="1058" y="758"/>
                  <a:pt x="1062" y="748"/>
                  <a:pt x="1070" y="750"/>
                </a:cubicBezTo>
                <a:cubicBezTo>
                  <a:pt x="1064" y="756"/>
                  <a:pt x="1059" y="759"/>
                  <a:pt x="1051" y="760"/>
                </a:cubicBezTo>
                <a:close/>
                <a:moveTo>
                  <a:pt x="1065" y="765"/>
                </a:moveTo>
                <a:cubicBezTo>
                  <a:pt x="1065" y="766"/>
                  <a:pt x="1064" y="767"/>
                  <a:pt x="1064" y="769"/>
                </a:cubicBezTo>
                <a:cubicBezTo>
                  <a:pt x="1061" y="769"/>
                  <a:pt x="1061" y="765"/>
                  <a:pt x="1062" y="764"/>
                </a:cubicBezTo>
                <a:cubicBezTo>
                  <a:pt x="1064" y="764"/>
                  <a:pt x="1064" y="765"/>
                  <a:pt x="1065" y="765"/>
                </a:cubicBezTo>
                <a:close/>
                <a:moveTo>
                  <a:pt x="1066" y="831"/>
                </a:moveTo>
                <a:cubicBezTo>
                  <a:pt x="1065" y="830"/>
                  <a:pt x="1064" y="830"/>
                  <a:pt x="1063" y="830"/>
                </a:cubicBezTo>
                <a:cubicBezTo>
                  <a:pt x="1064" y="828"/>
                  <a:pt x="1065" y="827"/>
                  <a:pt x="1067" y="827"/>
                </a:cubicBezTo>
                <a:cubicBezTo>
                  <a:pt x="1067" y="829"/>
                  <a:pt x="1066" y="830"/>
                  <a:pt x="1066" y="831"/>
                </a:cubicBezTo>
                <a:close/>
                <a:moveTo>
                  <a:pt x="1064" y="777"/>
                </a:moveTo>
                <a:cubicBezTo>
                  <a:pt x="1064" y="773"/>
                  <a:pt x="1064" y="773"/>
                  <a:pt x="1064" y="773"/>
                </a:cubicBezTo>
                <a:cubicBezTo>
                  <a:pt x="1066" y="773"/>
                  <a:pt x="1068" y="774"/>
                  <a:pt x="1068" y="776"/>
                </a:cubicBezTo>
                <a:cubicBezTo>
                  <a:pt x="1067" y="777"/>
                  <a:pt x="1066" y="777"/>
                  <a:pt x="1064" y="777"/>
                </a:cubicBezTo>
                <a:close/>
                <a:moveTo>
                  <a:pt x="1111" y="821"/>
                </a:moveTo>
                <a:cubicBezTo>
                  <a:pt x="1111" y="824"/>
                  <a:pt x="1107" y="823"/>
                  <a:pt x="1107" y="827"/>
                </a:cubicBezTo>
                <a:cubicBezTo>
                  <a:pt x="1105" y="827"/>
                  <a:pt x="1105" y="824"/>
                  <a:pt x="1102" y="825"/>
                </a:cubicBezTo>
                <a:cubicBezTo>
                  <a:pt x="1105" y="824"/>
                  <a:pt x="1106" y="821"/>
                  <a:pt x="1111" y="821"/>
                </a:cubicBezTo>
                <a:close/>
                <a:moveTo>
                  <a:pt x="1120" y="787"/>
                </a:moveTo>
                <a:cubicBezTo>
                  <a:pt x="1120" y="784"/>
                  <a:pt x="1123" y="784"/>
                  <a:pt x="1125" y="784"/>
                </a:cubicBezTo>
                <a:cubicBezTo>
                  <a:pt x="1125" y="786"/>
                  <a:pt x="1123" y="787"/>
                  <a:pt x="1120" y="787"/>
                </a:cubicBezTo>
                <a:close/>
                <a:moveTo>
                  <a:pt x="1125" y="761"/>
                </a:moveTo>
                <a:cubicBezTo>
                  <a:pt x="1124" y="764"/>
                  <a:pt x="1125" y="767"/>
                  <a:pt x="1121" y="767"/>
                </a:cubicBezTo>
                <a:cubicBezTo>
                  <a:pt x="1119" y="764"/>
                  <a:pt x="1122" y="761"/>
                  <a:pt x="1125" y="761"/>
                </a:cubicBezTo>
                <a:close/>
                <a:moveTo>
                  <a:pt x="1122" y="773"/>
                </a:moveTo>
                <a:cubicBezTo>
                  <a:pt x="1123" y="771"/>
                  <a:pt x="1120" y="771"/>
                  <a:pt x="1121" y="769"/>
                </a:cubicBezTo>
                <a:cubicBezTo>
                  <a:pt x="1126" y="769"/>
                  <a:pt x="1131" y="763"/>
                  <a:pt x="1131" y="771"/>
                </a:cubicBezTo>
                <a:cubicBezTo>
                  <a:pt x="1128" y="771"/>
                  <a:pt x="1127" y="772"/>
                  <a:pt x="1122" y="773"/>
                </a:cubicBezTo>
                <a:close/>
                <a:moveTo>
                  <a:pt x="1135" y="808"/>
                </a:moveTo>
                <a:cubicBezTo>
                  <a:pt x="1135" y="810"/>
                  <a:pt x="1134" y="811"/>
                  <a:pt x="1132" y="810"/>
                </a:cubicBezTo>
                <a:cubicBezTo>
                  <a:pt x="1132" y="811"/>
                  <a:pt x="1133" y="812"/>
                  <a:pt x="1133" y="813"/>
                </a:cubicBezTo>
                <a:cubicBezTo>
                  <a:pt x="1130" y="813"/>
                  <a:pt x="1130" y="813"/>
                  <a:pt x="1130" y="813"/>
                </a:cubicBezTo>
                <a:cubicBezTo>
                  <a:pt x="1130" y="812"/>
                  <a:pt x="1130" y="810"/>
                  <a:pt x="1129" y="810"/>
                </a:cubicBezTo>
                <a:cubicBezTo>
                  <a:pt x="1129" y="809"/>
                  <a:pt x="1130" y="810"/>
                  <a:pt x="1130" y="810"/>
                </a:cubicBezTo>
                <a:cubicBezTo>
                  <a:pt x="1131" y="810"/>
                  <a:pt x="1131" y="809"/>
                  <a:pt x="1131" y="808"/>
                </a:cubicBezTo>
                <a:lnTo>
                  <a:pt x="1135" y="808"/>
                </a:lnTo>
                <a:close/>
                <a:moveTo>
                  <a:pt x="1128" y="750"/>
                </a:moveTo>
                <a:cubicBezTo>
                  <a:pt x="1131" y="749"/>
                  <a:pt x="1131" y="754"/>
                  <a:pt x="1131" y="750"/>
                </a:cubicBezTo>
                <a:cubicBezTo>
                  <a:pt x="1132" y="750"/>
                  <a:pt x="1132" y="752"/>
                  <a:pt x="1132" y="753"/>
                </a:cubicBezTo>
                <a:cubicBezTo>
                  <a:pt x="1131" y="753"/>
                  <a:pt x="1130" y="753"/>
                  <a:pt x="1130" y="754"/>
                </a:cubicBezTo>
                <a:cubicBezTo>
                  <a:pt x="1129" y="754"/>
                  <a:pt x="1129" y="753"/>
                  <a:pt x="1129" y="752"/>
                </a:cubicBezTo>
                <a:cubicBezTo>
                  <a:pt x="1128" y="752"/>
                  <a:pt x="1128" y="752"/>
                  <a:pt x="1128" y="753"/>
                </a:cubicBezTo>
                <a:cubicBezTo>
                  <a:pt x="1127" y="753"/>
                  <a:pt x="1127" y="752"/>
                  <a:pt x="1127" y="751"/>
                </a:cubicBezTo>
                <a:cubicBezTo>
                  <a:pt x="1128" y="751"/>
                  <a:pt x="1128" y="751"/>
                  <a:pt x="1128" y="750"/>
                </a:cubicBezTo>
                <a:close/>
                <a:moveTo>
                  <a:pt x="1126" y="756"/>
                </a:moveTo>
                <a:cubicBezTo>
                  <a:pt x="1125" y="759"/>
                  <a:pt x="1122" y="761"/>
                  <a:pt x="1118" y="762"/>
                </a:cubicBezTo>
                <a:cubicBezTo>
                  <a:pt x="1120" y="758"/>
                  <a:pt x="1115" y="759"/>
                  <a:pt x="1115" y="755"/>
                </a:cubicBezTo>
                <a:cubicBezTo>
                  <a:pt x="1117" y="755"/>
                  <a:pt x="1119" y="755"/>
                  <a:pt x="1119" y="754"/>
                </a:cubicBezTo>
                <a:cubicBezTo>
                  <a:pt x="1122" y="754"/>
                  <a:pt x="1121" y="758"/>
                  <a:pt x="1126" y="756"/>
                </a:cubicBezTo>
                <a:close/>
                <a:moveTo>
                  <a:pt x="1121" y="731"/>
                </a:moveTo>
                <a:cubicBezTo>
                  <a:pt x="1120" y="733"/>
                  <a:pt x="1120" y="734"/>
                  <a:pt x="1119" y="735"/>
                </a:cubicBezTo>
                <a:cubicBezTo>
                  <a:pt x="1116" y="735"/>
                  <a:pt x="1117" y="730"/>
                  <a:pt x="1121" y="731"/>
                </a:cubicBezTo>
                <a:close/>
                <a:moveTo>
                  <a:pt x="1103" y="692"/>
                </a:moveTo>
                <a:cubicBezTo>
                  <a:pt x="1104" y="693"/>
                  <a:pt x="1104" y="694"/>
                  <a:pt x="1105" y="694"/>
                </a:cubicBezTo>
                <a:cubicBezTo>
                  <a:pt x="1105" y="697"/>
                  <a:pt x="1103" y="699"/>
                  <a:pt x="1100" y="700"/>
                </a:cubicBezTo>
                <a:cubicBezTo>
                  <a:pt x="1098" y="698"/>
                  <a:pt x="1101" y="694"/>
                  <a:pt x="1103" y="692"/>
                </a:cubicBezTo>
                <a:close/>
                <a:moveTo>
                  <a:pt x="1091" y="752"/>
                </a:moveTo>
                <a:cubicBezTo>
                  <a:pt x="1093" y="751"/>
                  <a:pt x="1093" y="752"/>
                  <a:pt x="1094" y="753"/>
                </a:cubicBezTo>
                <a:cubicBezTo>
                  <a:pt x="1100" y="744"/>
                  <a:pt x="1113" y="742"/>
                  <a:pt x="1122" y="736"/>
                </a:cubicBezTo>
                <a:cubicBezTo>
                  <a:pt x="1121" y="739"/>
                  <a:pt x="1120" y="741"/>
                  <a:pt x="1119" y="743"/>
                </a:cubicBezTo>
                <a:cubicBezTo>
                  <a:pt x="1116" y="744"/>
                  <a:pt x="1117" y="742"/>
                  <a:pt x="1114" y="743"/>
                </a:cubicBezTo>
                <a:cubicBezTo>
                  <a:pt x="1114" y="745"/>
                  <a:pt x="1115" y="746"/>
                  <a:pt x="1116" y="746"/>
                </a:cubicBezTo>
                <a:cubicBezTo>
                  <a:pt x="1120" y="747"/>
                  <a:pt x="1119" y="742"/>
                  <a:pt x="1123" y="743"/>
                </a:cubicBezTo>
                <a:cubicBezTo>
                  <a:pt x="1122" y="750"/>
                  <a:pt x="1119" y="753"/>
                  <a:pt x="1113" y="754"/>
                </a:cubicBezTo>
                <a:cubicBezTo>
                  <a:pt x="1112" y="755"/>
                  <a:pt x="1111" y="756"/>
                  <a:pt x="1110" y="757"/>
                </a:cubicBezTo>
                <a:cubicBezTo>
                  <a:pt x="1110" y="759"/>
                  <a:pt x="1111" y="757"/>
                  <a:pt x="1113" y="757"/>
                </a:cubicBezTo>
                <a:cubicBezTo>
                  <a:pt x="1111" y="761"/>
                  <a:pt x="1112" y="765"/>
                  <a:pt x="1115" y="766"/>
                </a:cubicBezTo>
                <a:cubicBezTo>
                  <a:pt x="1116" y="769"/>
                  <a:pt x="1114" y="770"/>
                  <a:pt x="1113" y="772"/>
                </a:cubicBezTo>
                <a:cubicBezTo>
                  <a:pt x="1110" y="771"/>
                  <a:pt x="1108" y="767"/>
                  <a:pt x="1111" y="765"/>
                </a:cubicBezTo>
                <a:cubicBezTo>
                  <a:pt x="1105" y="767"/>
                  <a:pt x="1102" y="772"/>
                  <a:pt x="1096" y="773"/>
                </a:cubicBezTo>
                <a:cubicBezTo>
                  <a:pt x="1095" y="773"/>
                  <a:pt x="1096" y="772"/>
                  <a:pt x="1096" y="771"/>
                </a:cubicBezTo>
                <a:cubicBezTo>
                  <a:pt x="1091" y="773"/>
                  <a:pt x="1088" y="775"/>
                  <a:pt x="1084" y="778"/>
                </a:cubicBezTo>
                <a:cubicBezTo>
                  <a:pt x="1081" y="776"/>
                  <a:pt x="1086" y="774"/>
                  <a:pt x="1087" y="773"/>
                </a:cubicBezTo>
                <a:cubicBezTo>
                  <a:pt x="1083" y="769"/>
                  <a:pt x="1090" y="765"/>
                  <a:pt x="1086" y="759"/>
                </a:cubicBezTo>
                <a:cubicBezTo>
                  <a:pt x="1086" y="758"/>
                  <a:pt x="1082" y="761"/>
                  <a:pt x="1082" y="756"/>
                </a:cubicBezTo>
                <a:cubicBezTo>
                  <a:pt x="1086" y="758"/>
                  <a:pt x="1091" y="757"/>
                  <a:pt x="1091" y="752"/>
                </a:cubicBezTo>
                <a:close/>
                <a:moveTo>
                  <a:pt x="1083" y="748"/>
                </a:moveTo>
                <a:cubicBezTo>
                  <a:pt x="1081" y="750"/>
                  <a:pt x="1078" y="748"/>
                  <a:pt x="1076" y="749"/>
                </a:cubicBezTo>
                <a:cubicBezTo>
                  <a:pt x="1076" y="747"/>
                  <a:pt x="1083" y="743"/>
                  <a:pt x="1083" y="748"/>
                </a:cubicBezTo>
                <a:close/>
                <a:moveTo>
                  <a:pt x="1076" y="807"/>
                </a:moveTo>
                <a:cubicBezTo>
                  <a:pt x="1076" y="803"/>
                  <a:pt x="1072" y="803"/>
                  <a:pt x="1073" y="798"/>
                </a:cubicBezTo>
                <a:cubicBezTo>
                  <a:pt x="1074" y="796"/>
                  <a:pt x="1079" y="795"/>
                  <a:pt x="1081" y="797"/>
                </a:cubicBezTo>
                <a:cubicBezTo>
                  <a:pt x="1084" y="797"/>
                  <a:pt x="1080" y="795"/>
                  <a:pt x="1081" y="793"/>
                </a:cubicBezTo>
                <a:cubicBezTo>
                  <a:pt x="1086" y="793"/>
                  <a:pt x="1087" y="790"/>
                  <a:pt x="1091" y="789"/>
                </a:cubicBezTo>
                <a:cubicBezTo>
                  <a:pt x="1092" y="786"/>
                  <a:pt x="1088" y="788"/>
                  <a:pt x="1089" y="785"/>
                </a:cubicBezTo>
                <a:cubicBezTo>
                  <a:pt x="1090" y="783"/>
                  <a:pt x="1093" y="782"/>
                  <a:pt x="1096" y="782"/>
                </a:cubicBezTo>
                <a:cubicBezTo>
                  <a:pt x="1095" y="779"/>
                  <a:pt x="1095" y="777"/>
                  <a:pt x="1096" y="774"/>
                </a:cubicBezTo>
                <a:cubicBezTo>
                  <a:pt x="1099" y="774"/>
                  <a:pt x="1099" y="774"/>
                  <a:pt x="1099" y="774"/>
                </a:cubicBezTo>
                <a:cubicBezTo>
                  <a:pt x="1099" y="777"/>
                  <a:pt x="1101" y="779"/>
                  <a:pt x="1099" y="781"/>
                </a:cubicBezTo>
                <a:cubicBezTo>
                  <a:pt x="1103" y="781"/>
                  <a:pt x="1103" y="777"/>
                  <a:pt x="1103" y="774"/>
                </a:cubicBezTo>
                <a:cubicBezTo>
                  <a:pt x="1108" y="776"/>
                  <a:pt x="1106" y="775"/>
                  <a:pt x="1112" y="774"/>
                </a:cubicBezTo>
                <a:cubicBezTo>
                  <a:pt x="1112" y="777"/>
                  <a:pt x="1114" y="779"/>
                  <a:pt x="1113" y="782"/>
                </a:cubicBezTo>
                <a:cubicBezTo>
                  <a:pt x="1103" y="786"/>
                  <a:pt x="1102" y="797"/>
                  <a:pt x="1092" y="800"/>
                </a:cubicBezTo>
                <a:cubicBezTo>
                  <a:pt x="1090" y="800"/>
                  <a:pt x="1090" y="798"/>
                  <a:pt x="1088" y="797"/>
                </a:cubicBezTo>
                <a:cubicBezTo>
                  <a:pt x="1084" y="805"/>
                  <a:pt x="1081" y="815"/>
                  <a:pt x="1070" y="816"/>
                </a:cubicBezTo>
                <a:cubicBezTo>
                  <a:pt x="1071" y="812"/>
                  <a:pt x="1076" y="812"/>
                  <a:pt x="1076" y="807"/>
                </a:cubicBezTo>
                <a:close/>
                <a:moveTo>
                  <a:pt x="1066" y="712"/>
                </a:moveTo>
                <a:cubicBezTo>
                  <a:pt x="1069" y="714"/>
                  <a:pt x="1066" y="717"/>
                  <a:pt x="1069" y="719"/>
                </a:cubicBezTo>
                <a:cubicBezTo>
                  <a:pt x="1067" y="723"/>
                  <a:pt x="1063" y="724"/>
                  <a:pt x="1059" y="724"/>
                </a:cubicBezTo>
                <a:cubicBezTo>
                  <a:pt x="1060" y="720"/>
                  <a:pt x="1057" y="720"/>
                  <a:pt x="1055" y="719"/>
                </a:cubicBezTo>
                <a:cubicBezTo>
                  <a:pt x="1056" y="715"/>
                  <a:pt x="1060" y="712"/>
                  <a:pt x="1066" y="712"/>
                </a:cubicBezTo>
                <a:close/>
                <a:moveTo>
                  <a:pt x="1054" y="736"/>
                </a:moveTo>
                <a:cubicBezTo>
                  <a:pt x="1054" y="737"/>
                  <a:pt x="1056" y="740"/>
                  <a:pt x="1054" y="740"/>
                </a:cubicBezTo>
                <a:cubicBezTo>
                  <a:pt x="1054" y="742"/>
                  <a:pt x="1056" y="739"/>
                  <a:pt x="1059" y="740"/>
                </a:cubicBezTo>
                <a:cubicBezTo>
                  <a:pt x="1059" y="737"/>
                  <a:pt x="1057" y="737"/>
                  <a:pt x="1057" y="734"/>
                </a:cubicBezTo>
                <a:cubicBezTo>
                  <a:pt x="1059" y="732"/>
                  <a:pt x="1063" y="731"/>
                  <a:pt x="1063" y="726"/>
                </a:cubicBezTo>
                <a:cubicBezTo>
                  <a:pt x="1067" y="726"/>
                  <a:pt x="1067" y="725"/>
                  <a:pt x="1070" y="726"/>
                </a:cubicBezTo>
                <a:cubicBezTo>
                  <a:pt x="1070" y="731"/>
                  <a:pt x="1068" y="731"/>
                  <a:pt x="1068" y="734"/>
                </a:cubicBezTo>
                <a:cubicBezTo>
                  <a:pt x="1066" y="734"/>
                  <a:pt x="1065" y="733"/>
                  <a:pt x="1062" y="733"/>
                </a:cubicBezTo>
                <a:cubicBezTo>
                  <a:pt x="1062" y="736"/>
                  <a:pt x="1063" y="737"/>
                  <a:pt x="1065" y="737"/>
                </a:cubicBezTo>
                <a:cubicBezTo>
                  <a:pt x="1065" y="740"/>
                  <a:pt x="1063" y="740"/>
                  <a:pt x="1062" y="742"/>
                </a:cubicBezTo>
                <a:cubicBezTo>
                  <a:pt x="1061" y="741"/>
                  <a:pt x="1061" y="740"/>
                  <a:pt x="1061" y="739"/>
                </a:cubicBezTo>
                <a:cubicBezTo>
                  <a:pt x="1058" y="740"/>
                  <a:pt x="1059" y="742"/>
                  <a:pt x="1059" y="745"/>
                </a:cubicBezTo>
                <a:cubicBezTo>
                  <a:pt x="1056" y="747"/>
                  <a:pt x="1056" y="753"/>
                  <a:pt x="1050" y="750"/>
                </a:cubicBezTo>
                <a:cubicBezTo>
                  <a:pt x="1051" y="749"/>
                  <a:pt x="1052" y="748"/>
                  <a:pt x="1052" y="746"/>
                </a:cubicBezTo>
                <a:cubicBezTo>
                  <a:pt x="1050" y="744"/>
                  <a:pt x="1049" y="747"/>
                  <a:pt x="1047" y="747"/>
                </a:cubicBezTo>
                <a:cubicBezTo>
                  <a:pt x="1042" y="742"/>
                  <a:pt x="1049" y="737"/>
                  <a:pt x="1054" y="736"/>
                </a:cubicBezTo>
                <a:close/>
                <a:moveTo>
                  <a:pt x="1050" y="704"/>
                </a:moveTo>
                <a:cubicBezTo>
                  <a:pt x="1047" y="705"/>
                  <a:pt x="1047" y="703"/>
                  <a:pt x="1044" y="704"/>
                </a:cubicBezTo>
                <a:cubicBezTo>
                  <a:pt x="1043" y="700"/>
                  <a:pt x="1047" y="701"/>
                  <a:pt x="1047" y="698"/>
                </a:cubicBezTo>
                <a:cubicBezTo>
                  <a:pt x="1039" y="702"/>
                  <a:pt x="1040" y="714"/>
                  <a:pt x="1031" y="716"/>
                </a:cubicBezTo>
                <a:cubicBezTo>
                  <a:pt x="1028" y="714"/>
                  <a:pt x="1033" y="711"/>
                  <a:pt x="1030" y="710"/>
                </a:cubicBezTo>
                <a:cubicBezTo>
                  <a:pt x="1022" y="710"/>
                  <a:pt x="1024" y="721"/>
                  <a:pt x="1016" y="721"/>
                </a:cubicBezTo>
                <a:cubicBezTo>
                  <a:pt x="1015" y="717"/>
                  <a:pt x="1020" y="715"/>
                  <a:pt x="1015" y="717"/>
                </a:cubicBezTo>
                <a:cubicBezTo>
                  <a:pt x="1014" y="711"/>
                  <a:pt x="1018" y="712"/>
                  <a:pt x="1020" y="710"/>
                </a:cubicBezTo>
                <a:cubicBezTo>
                  <a:pt x="1019" y="707"/>
                  <a:pt x="1018" y="711"/>
                  <a:pt x="1016" y="710"/>
                </a:cubicBezTo>
                <a:cubicBezTo>
                  <a:pt x="1017" y="705"/>
                  <a:pt x="1024" y="704"/>
                  <a:pt x="1019" y="697"/>
                </a:cubicBezTo>
                <a:cubicBezTo>
                  <a:pt x="1021" y="697"/>
                  <a:pt x="1023" y="697"/>
                  <a:pt x="1023" y="696"/>
                </a:cubicBezTo>
                <a:cubicBezTo>
                  <a:pt x="1026" y="697"/>
                  <a:pt x="1023" y="699"/>
                  <a:pt x="1023" y="701"/>
                </a:cubicBezTo>
                <a:cubicBezTo>
                  <a:pt x="1026" y="703"/>
                  <a:pt x="1026" y="700"/>
                  <a:pt x="1030" y="700"/>
                </a:cubicBezTo>
                <a:cubicBezTo>
                  <a:pt x="1038" y="705"/>
                  <a:pt x="1043" y="693"/>
                  <a:pt x="1051" y="692"/>
                </a:cubicBezTo>
                <a:cubicBezTo>
                  <a:pt x="1048" y="697"/>
                  <a:pt x="1053" y="699"/>
                  <a:pt x="1050" y="704"/>
                </a:cubicBezTo>
                <a:close/>
                <a:moveTo>
                  <a:pt x="1067" y="678"/>
                </a:moveTo>
                <a:cubicBezTo>
                  <a:pt x="1065" y="679"/>
                  <a:pt x="1065" y="678"/>
                  <a:pt x="1064" y="678"/>
                </a:cubicBezTo>
                <a:cubicBezTo>
                  <a:pt x="1064" y="675"/>
                  <a:pt x="1065" y="674"/>
                  <a:pt x="1068" y="675"/>
                </a:cubicBezTo>
                <a:cubicBezTo>
                  <a:pt x="1068" y="677"/>
                  <a:pt x="1067" y="677"/>
                  <a:pt x="1067" y="678"/>
                </a:cubicBezTo>
                <a:close/>
                <a:moveTo>
                  <a:pt x="1067" y="520"/>
                </a:moveTo>
                <a:cubicBezTo>
                  <a:pt x="1068" y="518"/>
                  <a:pt x="1069" y="516"/>
                  <a:pt x="1072" y="517"/>
                </a:cubicBezTo>
                <a:cubicBezTo>
                  <a:pt x="1072" y="519"/>
                  <a:pt x="1068" y="521"/>
                  <a:pt x="1067" y="520"/>
                </a:cubicBezTo>
                <a:close/>
                <a:moveTo>
                  <a:pt x="1100" y="574"/>
                </a:moveTo>
                <a:cubicBezTo>
                  <a:pt x="1100" y="577"/>
                  <a:pt x="1098" y="578"/>
                  <a:pt x="1095" y="578"/>
                </a:cubicBezTo>
                <a:cubicBezTo>
                  <a:pt x="1096" y="577"/>
                  <a:pt x="1097" y="574"/>
                  <a:pt x="1100" y="574"/>
                </a:cubicBezTo>
                <a:close/>
                <a:moveTo>
                  <a:pt x="1098" y="659"/>
                </a:moveTo>
                <a:cubicBezTo>
                  <a:pt x="1098" y="656"/>
                  <a:pt x="1098" y="654"/>
                  <a:pt x="1099" y="652"/>
                </a:cubicBezTo>
                <a:cubicBezTo>
                  <a:pt x="1102" y="652"/>
                  <a:pt x="1102" y="654"/>
                  <a:pt x="1104" y="653"/>
                </a:cubicBezTo>
                <a:cubicBezTo>
                  <a:pt x="1104" y="657"/>
                  <a:pt x="1101" y="658"/>
                  <a:pt x="1098" y="659"/>
                </a:cubicBezTo>
                <a:close/>
                <a:moveTo>
                  <a:pt x="1090" y="597"/>
                </a:moveTo>
                <a:cubicBezTo>
                  <a:pt x="1090" y="588"/>
                  <a:pt x="1099" y="584"/>
                  <a:pt x="1106" y="585"/>
                </a:cubicBezTo>
                <a:cubicBezTo>
                  <a:pt x="1103" y="591"/>
                  <a:pt x="1097" y="595"/>
                  <a:pt x="1090" y="597"/>
                </a:cubicBezTo>
                <a:close/>
                <a:moveTo>
                  <a:pt x="1125" y="506"/>
                </a:moveTo>
                <a:cubicBezTo>
                  <a:pt x="1125" y="509"/>
                  <a:pt x="1124" y="513"/>
                  <a:pt x="1120" y="513"/>
                </a:cubicBezTo>
                <a:cubicBezTo>
                  <a:pt x="1119" y="508"/>
                  <a:pt x="1121" y="505"/>
                  <a:pt x="1125" y="506"/>
                </a:cubicBezTo>
                <a:close/>
                <a:moveTo>
                  <a:pt x="1127" y="527"/>
                </a:moveTo>
                <a:cubicBezTo>
                  <a:pt x="1127" y="534"/>
                  <a:pt x="1121" y="535"/>
                  <a:pt x="1117" y="538"/>
                </a:cubicBezTo>
                <a:cubicBezTo>
                  <a:pt x="1116" y="536"/>
                  <a:pt x="1115" y="534"/>
                  <a:pt x="1115" y="531"/>
                </a:cubicBezTo>
                <a:cubicBezTo>
                  <a:pt x="1122" y="532"/>
                  <a:pt x="1122" y="524"/>
                  <a:pt x="1127" y="527"/>
                </a:cubicBezTo>
                <a:close/>
                <a:moveTo>
                  <a:pt x="1151" y="586"/>
                </a:moveTo>
                <a:cubicBezTo>
                  <a:pt x="1148" y="585"/>
                  <a:pt x="1151" y="579"/>
                  <a:pt x="1155" y="580"/>
                </a:cubicBezTo>
                <a:cubicBezTo>
                  <a:pt x="1155" y="583"/>
                  <a:pt x="1152" y="584"/>
                  <a:pt x="1151" y="586"/>
                </a:cubicBezTo>
                <a:close/>
                <a:moveTo>
                  <a:pt x="1151" y="561"/>
                </a:moveTo>
                <a:cubicBezTo>
                  <a:pt x="1151" y="579"/>
                  <a:pt x="1132" y="583"/>
                  <a:pt x="1119" y="585"/>
                </a:cubicBezTo>
                <a:cubicBezTo>
                  <a:pt x="1119" y="582"/>
                  <a:pt x="1117" y="580"/>
                  <a:pt x="1119" y="578"/>
                </a:cubicBezTo>
                <a:cubicBezTo>
                  <a:pt x="1116" y="578"/>
                  <a:pt x="1114" y="583"/>
                  <a:pt x="1111" y="580"/>
                </a:cubicBezTo>
                <a:cubicBezTo>
                  <a:pt x="1115" y="576"/>
                  <a:pt x="1120" y="574"/>
                  <a:pt x="1121" y="567"/>
                </a:cubicBezTo>
                <a:cubicBezTo>
                  <a:pt x="1126" y="568"/>
                  <a:pt x="1125" y="563"/>
                  <a:pt x="1129" y="562"/>
                </a:cubicBezTo>
                <a:cubicBezTo>
                  <a:pt x="1132" y="561"/>
                  <a:pt x="1130" y="565"/>
                  <a:pt x="1133" y="565"/>
                </a:cubicBezTo>
                <a:cubicBezTo>
                  <a:pt x="1139" y="558"/>
                  <a:pt x="1149" y="551"/>
                  <a:pt x="1157" y="556"/>
                </a:cubicBezTo>
                <a:cubicBezTo>
                  <a:pt x="1155" y="557"/>
                  <a:pt x="1154" y="561"/>
                  <a:pt x="1151" y="561"/>
                </a:cubicBezTo>
                <a:close/>
                <a:moveTo>
                  <a:pt x="1158" y="556"/>
                </a:moveTo>
                <a:cubicBezTo>
                  <a:pt x="1157" y="551"/>
                  <a:pt x="1163" y="553"/>
                  <a:pt x="1161" y="547"/>
                </a:cubicBezTo>
                <a:cubicBezTo>
                  <a:pt x="1165" y="547"/>
                  <a:pt x="1165" y="547"/>
                  <a:pt x="1165" y="547"/>
                </a:cubicBezTo>
                <a:cubicBezTo>
                  <a:pt x="1165" y="552"/>
                  <a:pt x="1161" y="554"/>
                  <a:pt x="1158" y="556"/>
                </a:cubicBezTo>
                <a:close/>
                <a:moveTo>
                  <a:pt x="1179" y="548"/>
                </a:moveTo>
                <a:cubicBezTo>
                  <a:pt x="1178" y="551"/>
                  <a:pt x="1177" y="552"/>
                  <a:pt x="1175" y="552"/>
                </a:cubicBezTo>
                <a:cubicBezTo>
                  <a:pt x="1175" y="550"/>
                  <a:pt x="1176" y="548"/>
                  <a:pt x="1179" y="548"/>
                </a:cubicBezTo>
                <a:close/>
                <a:moveTo>
                  <a:pt x="1177" y="514"/>
                </a:moveTo>
                <a:cubicBezTo>
                  <a:pt x="1176" y="512"/>
                  <a:pt x="1177" y="510"/>
                  <a:pt x="1178" y="509"/>
                </a:cubicBezTo>
                <a:cubicBezTo>
                  <a:pt x="1180" y="509"/>
                  <a:pt x="1180" y="511"/>
                  <a:pt x="1182" y="510"/>
                </a:cubicBezTo>
                <a:cubicBezTo>
                  <a:pt x="1182" y="513"/>
                  <a:pt x="1180" y="514"/>
                  <a:pt x="1177" y="514"/>
                </a:cubicBezTo>
                <a:close/>
                <a:moveTo>
                  <a:pt x="1112" y="747"/>
                </a:moveTo>
                <a:cubicBezTo>
                  <a:pt x="1108" y="748"/>
                  <a:pt x="1111" y="752"/>
                  <a:pt x="1113" y="754"/>
                </a:cubicBezTo>
                <a:cubicBezTo>
                  <a:pt x="1113" y="752"/>
                  <a:pt x="1114" y="752"/>
                  <a:pt x="1114" y="750"/>
                </a:cubicBezTo>
                <a:cubicBezTo>
                  <a:pt x="1113" y="749"/>
                  <a:pt x="1112" y="749"/>
                  <a:pt x="1112" y="747"/>
                </a:cubicBezTo>
                <a:close/>
                <a:moveTo>
                  <a:pt x="700" y="1082"/>
                </a:moveTo>
                <a:cubicBezTo>
                  <a:pt x="699" y="1085"/>
                  <a:pt x="702" y="1084"/>
                  <a:pt x="702" y="1085"/>
                </a:cubicBezTo>
                <a:cubicBezTo>
                  <a:pt x="704" y="1082"/>
                  <a:pt x="712" y="1083"/>
                  <a:pt x="715" y="1081"/>
                </a:cubicBezTo>
                <a:cubicBezTo>
                  <a:pt x="710" y="1075"/>
                  <a:pt x="707" y="1081"/>
                  <a:pt x="700" y="1082"/>
                </a:cubicBezTo>
                <a:close/>
                <a:moveTo>
                  <a:pt x="927" y="95"/>
                </a:moveTo>
                <a:cubicBezTo>
                  <a:pt x="937" y="94"/>
                  <a:pt x="932" y="90"/>
                  <a:pt x="927" y="95"/>
                </a:cubicBezTo>
                <a:close/>
                <a:moveTo>
                  <a:pt x="1147" y="166"/>
                </a:moveTo>
                <a:cubicBezTo>
                  <a:pt x="1143" y="165"/>
                  <a:pt x="1136" y="171"/>
                  <a:pt x="1141" y="174"/>
                </a:cubicBezTo>
                <a:cubicBezTo>
                  <a:pt x="1143" y="172"/>
                  <a:pt x="1142" y="167"/>
                  <a:pt x="1147" y="167"/>
                </a:cubicBezTo>
                <a:cubicBezTo>
                  <a:pt x="1147" y="167"/>
                  <a:pt x="1148" y="166"/>
                  <a:pt x="1147" y="166"/>
                </a:cubicBezTo>
                <a:close/>
                <a:moveTo>
                  <a:pt x="959" y="188"/>
                </a:moveTo>
                <a:cubicBezTo>
                  <a:pt x="961" y="182"/>
                  <a:pt x="971" y="177"/>
                  <a:pt x="976" y="181"/>
                </a:cubicBezTo>
                <a:cubicBezTo>
                  <a:pt x="981" y="176"/>
                  <a:pt x="993" y="173"/>
                  <a:pt x="994" y="167"/>
                </a:cubicBezTo>
                <a:cubicBezTo>
                  <a:pt x="979" y="168"/>
                  <a:pt x="971" y="179"/>
                  <a:pt x="957" y="183"/>
                </a:cubicBezTo>
                <a:cubicBezTo>
                  <a:pt x="957" y="185"/>
                  <a:pt x="957" y="187"/>
                  <a:pt x="959" y="188"/>
                </a:cubicBezTo>
                <a:close/>
                <a:moveTo>
                  <a:pt x="1152" y="259"/>
                </a:moveTo>
                <a:cubicBezTo>
                  <a:pt x="1152" y="256"/>
                  <a:pt x="1155" y="255"/>
                  <a:pt x="1157" y="253"/>
                </a:cubicBezTo>
                <a:cubicBezTo>
                  <a:pt x="1154" y="251"/>
                  <a:pt x="1151" y="249"/>
                  <a:pt x="1147" y="249"/>
                </a:cubicBezTo>
                <a:cubicBezTo>
                  <a:pt x="1148" y="254"/>
                  <a:pt x="1151" y="256"/>
                  <a:pt x="1153" y="255"/>
                </a:cubicBezTo>
                <a:cubicBezTo>
                  <a:pt x="1152" y="257"/>
                  <a:pt x="1148" y="258"/>
                  <a:pt x="1152" y="259"/>
                </a:cubicBezTo>
                <a:close/>
                <a:moveTo>
                  <a:pt x="1192" y="338"/>
                </a:moveTo>
                <a:cubicBezTo>
                  <a:pt x="1197" y="336"/>
                  <a:pt x="1200" y="334"/>
                  <a:pt x="1203" y="331"/>
                </a:cubicBezTo>
                <a:cubicBezTo>
                  <a:pt x="1200" y="333"/>
                  <a:pt x="1191" y="334"/>
                  <a:pt x="1192" y="338"/>
                </a:cubicBezTo>
                <a:close/>
                <a:moveTo>
                  <a:pt x="1219" y="382"/>
                </a:moveTo>
                <a:cubicBezTo>
                  <a:pt x="1223" y="382"/>
                  <a:pt x="1228" y="384"/>
                  <a:pt x="1231" y="378"/>
                </a:cubicBezTo>
                <a:cubicBezTo>
                  <a:pt x="1228" y="377"/>
                  <a:pt x="1226" y="381"/>
                  <a:pt x="1225" y="378"/>
                </a:cubicBezTo>
                <a:cubicBezTo>
                  <a:pt x="1228" y="377"/>
                  <a:pt x="1230" y="375"/>
                  <a:pt x="1232" y="374"/>
                </a:cubicBezTo>
                <a:cubicBezTo>
                  <a:pt x="1229" y="375"/>
                  <a:pt x="1226" y="375"/>
                  <a:pt x="1223" y="373"/>
                </a:cubicBezTo>
                <a:cubicBezTo>
                  <a:pt x="1223" y="377"/>
                  <a:pt x="1219" y="378"/>
                  <a:pt x="1219" y="382"/>
                </a:cubicBezTo>
                <a:close/>
                <a:moveTo>
                  <a:pt x="1162" y="385"/>
                </a:moveTo>
                <a:cubicBezTo>
                  <a:pt x="1170" y="385"/>
                  <a:pt x="1172" y="376"/>
                  <a:pt x="1179" y="378"/>
                </a:cubicBezTo>
                <a:cubicBezTo>
                  <a:pt x="1175" y="373"/>
                  <a:pt x="1166" y="382"/>
                  <a:pt x="1162" y="385"/>
                </a:cubicBezTo>
                <a:close/>
                <a:moveTo>
                  <a:pt x="1215" y="381"/>
                </a:moveTo>
                <a:cubicBezTo>
                  <a:pt x="1213" y="381"/>
                  <a:pt x="1202" y="379"/>
                  <a:pt x="1201" y="387"/>
                </a:cubicBezTo>
                <a:cubicBezTo>
                  <a:pt x="1204" y="387"/>
                  <a:pt x="1207" y="387"/>
                  <a:pt x="1208" y="390"/>
                </a:cubicBezTo>
                <a:cubicBezTo>
                  <a:pt x="1204" y="391"/>
                  <a:pt x="1203" y="394"/>
                  <a:pt x="1199" y="394"/>
                </a:cubicBezTo>
                <a:cubicBezTo>
                  <a:pt x="1201" y="396"/>
                  <a:pt x="1205" y="392"/>
                  <a:pt x="1208" y="390"/>
                </a:cubicBezTo>
                <a:cubicBezTo>
                  <a:pt x="1211" y="390"/>
                  <a:pt x="1213" y="390"/>
                  <a:pt x="1213" y="388"/>
                </a:cubicBezTo>
                <a:cubicBezTo>
                  <a:pt x="1212" y="387"/>
                  <a:pt x="1209" y="389"/>
                  <a:pt x="1209" y="387"/>
                </a:cubicBezTo>
                <a:cubicBezTo>
                  <a:pt x="1209" y="383"/>
                  <a:pt x="1214" y="384"/>
                  <a:pt x="1215" y="381"/>
                </a:cubicBezTo>
                <a:close/>
                <a:moveTo>
                  <a:pt x="1267" y="409"/>
                </a:moveTo>
                <a:cubicBezTo>
                  <a:pt x="1269" y="403"/>
                  <a:pt x="1274" y="398"/>
                  <a:pt x="1282" y="398"/>
                </a:cubicBezTo>
                <a:cubicBezTo>
                  <a:pt x="1285" y="394"/>
                  <a:pt x="1291" y="392"/>
                  <a:pt x="1287" y="393"/>
                </a:cubicBezTo>
                <a:cubicBezTo>
                  <a:pt x="1282" y="394"/>
                  <a:pt x="1262" y="406"/>
                  <a:pt x="1255" y="404"/>
                </a:cubicBezTo>
                <a:cubicBezTo>
                  <a:pt x="1255" y="405"/>
                  <a:pt x="1258" y="405"/>
                  <a:pt x="1257" y="407"/>
                </a:cubicBezTo>
                <a:cubicBezTo>
                  <a:pt x="1253" y="407"/>
                  <a:pt x="1253" y="410"/>
                  <a:pt x="1251" y="412"/>
                </a:cubicBezTo>
                <a:cubicBezTo>
                  <a:pt x="1256" y="414"/>
                  <a:pt x="1259" y="407"/>
                  <a:pt x="1267" y="409"/>
                </a:cubicBezTo>
                <a:close/>
                <a:moveTo>
                  <a:pt x="1230" y="407"/>
                </a:moveTo>
                <a:cubicBezTo>
                  <a:pt x="1229" y="408"/>
                  <a:pt x="1226" y="408"/>
                  <a:pt x="1226" y="406"/>
                </a:cubicBezTo>
                <a:cubicBezTo>
                  <a:pt x="1226" y="404"/>
                  <a:pt x="1230" y="405"/>
                  <a:pt x="1230" y="403"/>
                </a:cubicBezTo>
                <a:cubicBezTo>
                  <a:pt x="1229" y="403"/>
                  <a:pt x="1229" y="401"/>
                  <a:pt x="1229" y="400"/>
                </a:cubicBezTo>
                <a:cubicBezTo>
                  <a:pt x="1226" y="401"/>
                  <a:pt x="1224" y="401"/>
                  <a:pt x="1223" y="399"/>
                </a:cubicBezTo>
                <a:cubicBezTo>
                  <a:pt x="1220" y="402"/>
                  <a:pt x="1210" y="404"/>
                  <a:pt x="1218" y="404"/>
                </a:cubicBezTo>
                <a:cubicBezTo>
                  <a:pt x="1216" y="405"/>
                  <a:pt x="1214" y="405"/>
                  <a:pt x="1214" y="408"/>
                </a:cubicBezTo>
                <a:cubicBezTo>
                  <a:pt x="1216" y="408"/>
                  <a:pt x="1217" y="407"/>
                  <a:pt x="1217" y="408"/>
                </a:cubicBezTo>
                <a:cubicBezTo>
                  <a:pt x="1217" y="411"/>
                  <a:pt x="1214" y="412"/>
                  <a:pt x="1214" y="415"/>
                </a:cubicBezTo>
                <a:cubicBezTo>
                  <a:pt x="1219" y="416"/>
                  <a:pt x="1229" y="415"/>
                  <a:pt x="1230" y="407"/>
                </a:cubicBezTo>
                <a:close/>
                <a:moveTo>
                  <a:pt x="1230" y="406"/>
                </a:moveTo>
                <a:cubicBezTo>
                  <a:pt x="1230" y="406"/>
                  <a:pt x="1230" y="407"/>
                  <a:pt x="1230" y="407"/>
                </a:cubicBezTo>
                <a:cubicBezTo>
                  <a:pt x="1230" y="407"/>
                  <a:pt x="1230" y="406"/>
                  <a:pt x="1230" y="406"/>
                </a:cubicBezTo>
                <a:close/>
                <a:moveTo>
                  <a:pt x="1245" y="418"/>
                </a:moveTo>
                <a:cubicBezTo>
                  <a:pt x="1244" y="416"/>
                  <a:pt x="1245" y="414"/>
                  <a:pt x="1246" y="414"/>
                </a:cubicBezTo>
                <a:cubicBezTo>
                  <a:pt x="1249" y="415"/>
                  <a:pt x="1250" y="410"/>
                  <a:pt x="1248" y="413"/>
                </a:cubicBezTo>
                <a:cubicBezTo>
                  <a:pt x="1243" y="414"/>
                  <a:pt x="1239" y="417"/>
                  <a:pt x="1234" y="419"/>
                </a:cubicBezTo>
                <a:cubicBezTo>
                  <a:pt x="1238" y="422"/>
                  <a:pt x="1241" y="415"/>
                  <a:pt x="1245" y="418"/>
                </a:cubicBezTo>
                <a:close/>
                <a:moveTo>
                  <a:pt x="1167" y="425"/>
                </a:moveTo>
                <a:cubicBezTo>
                  <a:pt x="1171" y="423"/>
                  <a:pt x="1175" y="421"/>
                  <a:pt x="1178" y="418"/>
                </a:cubicBezTo>
                <a:cubicBezTo>
                  <a:pt x="1174" y="420"/>
                  <a:pt x="1169" y="421"/>
                  <a:pt x="1167" y="425"/>
                </a:cubicBezTo>
                <a:close/>
                <a:moveTo>
                  <a:pt x="1136" y="429"/>
                </a:moveTo>
                <a:cubicBezTo>
                  <a:pt x="1130" y="428"/>
                  <a:pt x="1127" y="435"/>
                  <a:pt x="1123" y="432"/>
                </a:cubicBezTo>
                <a:cubicBezTo>
                  <a:pt x="1123" y="429"/>
                  <a:pt x="1128" y="430"/>
                  <a:pt x="1128" y="427"/>
                </a:cubicBezTo>
                <a:cubicBezTo>
                  <a:pt x="1123" y="425"/>
                  <a:pt x="1110" y="427"/>
                  <a:pt x="1108" y="434"/>
                </a:cubicBezTo>
                <a:cubicBezTo>
                  <a:pt x="1111" y="435"/>
                  <a:pt x="1116" y="438"/>
                  <a:pt x="1114" y="441"/>
                </a:cubicBezTo>
                <a:cubicBezTo>
                  <a:pt x="1117" y="442"/>
                  <a:pt x="1120" y="438"/>
                  <a:pt x="1121" y="440"/>
                </a:cubicBezTo>
                <a:cubicBezTo>
                  <a:pt x="1120" y="441"/>
                  <a:pt x="1119" y="442"/>
                  <a:pt x="1118" y="443"/>
                </a:cubicBezTo>
                <a:cubicBezTo>
                  <a:pt x="1114" y="440"/>
                  <a:pt x="1108" y="449"/>
                  <a:pt x="1104" y="452"/>
                </a:cubicBezTo>
                <a:cubicBezTo>
                  <a:pt x="1107" y="452"/>
                  <a:pt x="1110" y="451"/>
                  <a:pt x="1109" y="455"/>
                </a:cubicBezTo>
                <a:cubicBezTo>
                  <a:pt x="1106" y="455"/>
                  <a:pt x="1105" y="452"/>
                  <a:pt x="1103" y="455"/>
                </a:cubicBezTo>
                <a:cubicBezTo>
                  <a:pt x="1103" y="458"/>
                  <a:pt x="1103" y="460"/>
                  <a:pt x="1105" y="462"/>
                </a:cubicBezTo>
                <a:cubicBezTo>
                  <a:pt x="1110" y="457"/>
                  <a:pt x="1118" y="457"/>
                  <a:pt x="1120" y="450"/>
                </a:cubicBezTo>
                <a:cubicBezTo>
                  <a:pt x="1123" y="450"/>
                  <a:pt x="1127" y="446"/>
                  <a:pt x="1124" y="445"/>
                </a:cubicBezTo>
                <a:cubicBezTo>
                  <a:pt x="1122" y="447"/>
                  <a:pt x="1120" y="449"/>
                  <a:pt x="1117" y="450"/>
                </a:cubicBezTo>
                <a:cubicBezTo>
                  <a:pt x="1117" y="449"/>
                  <a:pt x="1116" y="449"/>
                  <a:pt x="1116" y="448"/>
                </a:cubicBezTo>
                <a:cubicBezTo>
                  <a:pt x="1117" y="447"/>
                  <a:pt x="1117" y="446"/>
                  <a:pt x="1118" y="445"/>
                </a:cubicBezTo>
                <a:cubicBezTo>
                  <a:pt x="1119" y="448"/>
                  <a:pt x="1121" y="444"/>
                  <a:pt x="1124" y="445"/>
                </a:cubicBezTo>
                <a:cubicBezTo>
                  <a:pt x="1124" y="442"/>
                  <a:pt x="1124" y="442"/>
                  <a:pt x="1126" y="439"/>
                </a:cubicBezTo>
                <a:cubicBezTo>
                  <a:pt x="1124" y="437"/>
                  <a:pt x="1122" y="439"/>
                  <a:pt x="1122" y="438"/>
                </a:cubicBezTo>
                <a:cubicBezTo>
                  <a:pt x="1125" y="433"/>
                  <a:pt x="1132" y="433"/>
                  <a:pt x="1136" y="429"/>
                </a:cubicBezTo>
                <a:close/>
                <a:moveTo>
                  <a:pt x="1094" y="442"/>
                </a:moveTo>
                <a:cubicBezTo>
                  <a:pt x="1090" y="444"/>
                  <a:pt x="1079" y="444"/>
                  <a:pt x="1080" y="448"/>
                </a:cubicBezTo>
                <a:cubicBezTo>
                  <a:pt x="1085" y="447"/>
                  <a:pt x="1095" y="442"/>
                  <a:pt x="1094" y="442"/>
                </a:cubicBezTo>
                <a:close/>
                <a:moveTo>
                  <a:pt x="1002" y="455"/>
                </a:moveTo>
                <a:cubicBezTo>
                  <a:pt x="999" y="456"/>
                  <a:pt x="995" y="456"/>
                  <a:pt x="995" y="460"/>
                </a:cubicBezTo>
                <a:cubicBezTo>
                  <a:pt x="999" y="460"/>
                  <a:pt x="999" y="456"/>
                  <a:pt x="1002" y="455"/>
                </a:cubicBezTo>
                <a:close/>
                <a:moveTo>
                  <a:pt x="1126" y="464"/>
                </a:moveTo>
                <a:cubicBezTo>
                  <a:pt x="1127" y="462"/>
                  <a:pt x="1129" y="462"/>
                  <a:pt x="1131" y="462"/>
                </a:cubicBezTo>
                <a:cubicBezTo>
                  <a:pt x="1131" y="457"/>
                  <a:pt x="1126" y="460"/>
                  <a:pt x="1125" y="462"/>
                </a:cubicBezTo>
                <a:cubicBezTo>
                  <a:pt x="1127" y="462"/>
                  <a:pt x="1125" y="464"/>
                  <a:pt x="1126" y="464"/>
                </a:cubicBezTo>
                <a:close/>
                <a:moveTo>
                  <a:pt x="1234" y="521"/>
                </a:moveTo>
                <a:cubicBezTo>
                  <a:pt x="1230" y="525"/>
                  <a:pt x="1219" y="527"/>
                  <a:pt x="1218" y="531"/>
                </a:cubicBezTo>
                <a:cubicBezTo>
                  <a:pt x="1216" y="534"/>
                  <a:pt x="1197" y="535"/>
                  <a:pt x="1192" y="546"/>
                </a:cubicBezTo>
                <a:cubicBezTo>
                  <a:pt x="1199" y="545"/>
                  <a:pt x="1205" y="540"/>
                  <a:pt x="1212" y="536"/>
                </a:cubicBezTo>
                <a:cubicBezTo>
                  <a:pt x="1220" y="532"/>
                  <a:pt x="1232" y="529"/>
                  <a:pt x="1234" y="521"/>
                </a:cubicBezTo>
                <a:close/>
                <a:moveTo>
                  <a:pt x="162" y="592"/>
                </a:moveTo>
                <a:cubicBezTo>
                  <a:pt x="153" y="594"/>
                  <a:pt x="146" y="599"/>
                  <a:pt x="141" y="605"/>
                </a:cubicBezTo>
                <a:cubicBezTo>
                  <a:pt x="144" y="605"/>
                  <a:pt x="145" y="604"/>
                  <a:pt x="147" y="607"/>
                </a:cubicBezTo>
                <a:cubicBezTo>
                  <a:pt x="147" y="609"/>
                  <a:pt x="143" y="611"/>
                  <a:pt x="145" y="612"/>
                </a:cubicBezTo>
                <a:cubicBezTo>
                  <a:pt x="146" y="609"/>
                  <a:pt x="150" y="609"/>
                  <a:pt x="152" y="608"/>
                </a:cubicBezTo>
                <a:cubicBezTo>
                  <a:pt x="152" y="605"/>
                  <a:pt x="150" y="603"/>
                  <a:pt x="151" y="599"/>
                </a:cubicBezTo>
                <a:cubicBezTo>
                  <a:pt x="152" y="599"/>
                  <a:pt x="152" y="598"/>
                  <a:pt x="153" y="598"/>
                </a:cubicBezTo>
                <a:cubicBezTo>
                  <a:pt x="157" y="600"/>
                  <a:pt x="162" y="596"/>
                  <a:pt x="162" y="592"/>
                </a:cubicBezTo>
                <a:close/>
                <a:moveTo>
                  <a:pt x="202" y="660"/>
                </a:moveTo>
                <a:cubicBezTo>
                  <a:pt x="200" y="659"/>
                  <a:pt x="200" y="657"/>
                  <a:pt x="197" y="658"/>
                </a:cubicBezTo>
                <a:cubicBezTo>
                  <a:pt x="197" y="659"/>
                  <a:pt x="195" y="663"/>
                  <a:pt x="196" y="663"/>
                </a:cubicBezTo>
                <a:cubicBezTo>
                  <a:pt x="196" y="659"/>
                  <a:pt x="201" y="662"/>
                  <a:pt x="202" y="660"/>
                </a:cubicBezTo>
                <a:close/>
                <a:moveTo>
                  <a:pt x="1186" y="672"/>
                </a:moveTo>
                <a:cubicBezTo>
                  <a:pt x="1184" y="675"/>
                  <a:pt x="1182" y="676"/>
                  <a:pt x="1178" y="677"/>
                </a:cubicBezTo>
                <a:cubicBezTo>
                  <a:pt x="1178" y="676"/>
                  <a:pt x="1177" y="675"/>
                  <a:pt x="1177" y="675"/>
                </a:cubicBezTo>
                <a:cubicBezTo>
                  <a:pt x="1178" y="672"/>
                  <a:pt x="1178" y="670"/>
                  <a:pt x="1178" y="666"/>
                </a:cubicBezTo>
                <a:cubicBezTo>
                  <a:pt x="1172" y="668"/>
                  <a:pt x="1168" y="672"/>
                  <a:pt x="1164" y="676"/>
                </a:cubicBezTo>
                <a:cubicBezTo>
                  <a:pt x="1165" y="679"/>
                  <a:pt x="1171" y="677"/>
                  <a:pt x="1173" y="678"/>
                </a:cubicBezTo>
                <a:cubicBezTo>
                  <a:pt x="1173" y="683"/>
                  <a:pt x="1173" y="683"/>
                  <a:pt x="1173" y="683"/>
                </a:cubicBezTo>
                <a:cubicBezTo>
                  <a:pt x="1179" y="681"/>
                  <a:pt x="1186" y="676"/>
                  <a:pt x="1186" y="672"/>
                </a:cubicBezTo>
                <a:close/>
                <a:moveTo>
                  <a:pt x="1169" y="675"/>
                </a:moveTo>
                <a:cubicBezTo>
                  <a:pt x="1169" y="671"/>
                  <a:pt x="1173" y="671"/>
                  <a:pt x="1176" y="670"/>
                </a:cubicBezTo>
                <a:cubicBezTo>
                  <a:pt x="1176" y="673"/>
                  <a:pt x="1175" y="673"/>
                  <a:pt x="1175" y="676"/>
                </a:cubicBezTo>
                <a:cubicBezTo>
                  <a:pt x="1173" y="676"/>
                  <a:pt x="1171" y="676"/>
                  <a:pt x="1169" y="675"/>
                </a:cubicBezTo>
                <a:close/>
                <a:moveTo>
                  <a:pt x="1045" y="783"/>
                </a:moveTo>
                <a:cubicBezTo>
                  <a:pt x="1045" y="786"/>
                  <a:pt x="1040" y="792"/>
                  <a:pt x="1038" y="787"/>
                </a:cubicBezTo>
                <a:cubicBezTo>
                  <a:pt x="1035" y="787"/>
                  <a:pt x="1035" y="790"/>
                  <a:pt x="1034" y="792"/>
                </a:cubicBezTo>
                <a:cubicBezTo>
                  <a:pt x="1037" y="790"/>
                  <a:pt x="1034" y="795"/>
                  <a:pt x="1037" y="795"/>
                </a:cubicBezTo>
                <a:cubicBezTo>
                  <a:pt x="1037" y="792"/>
                  <a:pt x="1040" y="793"/>
                  <a:pt x="1042" y="793"/>
                </a:cubicBezTo>
                <a:cubicBezTo>
                  <a:pt x="1040" y="788"/>
                  <a:pt x="1043" y="786"/>
                  <a:pt x="1048" y="786"/>
                </a:cubicBezTo>
                <a:cubicBezTo>
                  <a:pt x="1048" y="785"/>
                  <a:pt x="1049" y="784"/>
                  <a:pt x="1049" y="783"/>
                </a:cubicBezTo>
                <a:cubicBezTo>
                  <a:pt x="1047" y="784"/>
                  <a:pt x="1048" y="784"/>
                  <a:pt x="1045" y="783"/>
                </a:cubicBezTo>
                <a:close/>
                <a:moveTo>
                  <a:pt x="1192" y="801"/>
                </a:moveTo>
                <a:cubicBezTo>
                  <a:pt x="1193" y="799"/>
                  <a:pt x="1191" y="795"/>
                  <a:pt x="1196" y="794"/>
                </a:cubicBezTo>
                <a:cubicBezTo>
                  <a:pt x="1194" y="792"/>
                  <a:pt x="1191" y="795"/>
                  <a:pt x="1190" y="796"/>
                </a:cubicBezTo>
                <a:cubicBezTo>
                  <a:pt x="1191" y="797"/>
                  <a:pt x="1189" y="798"/>
                  <a:pt x="1190" y="799"/>
                </a:cubicBezTo>
                <a:cubicBezTo>
                  <a:pt x="1191" y="800"/>
                  <a:pt x="1192" y="800"/>
                  <a:pt x="1192" y="801"/>
                </a:cubicBezTo>
                <a:close/>
                <a:moveTo>
                  <a:pt x="1191" y="802"/>
                </a:moveTo>
                <a:cubicBezTo>
                  <a:pt x="1192" y="802"/>
                  <a:pt x="1192" y="801"/>
                  <a:pt x="1192" y="801"/>
                </a:cubicBezTo>
                <a:cubicBezTo>
                  <a:pt x="1192" y="801"/>
                  <a:pt x="1191" y="801"/>
                  <a:pt x="1191" y="802"/>
                </a:cubicBezTo>
                <a:close/>
                <a:moveTo>
                  <a:pt x="1192" y="801"/>
                </a:moveTo>
                <a:cubicBezTo>
                  <a:pt x="1192" y="801"/>
                  <a:pt x="1192" y="801"/>
                  <a:pt x="1192" y="801"/>
                </a:cubicBezTo>
                <a:cubicBezTo>
                  <a:pt x="1192" y="801"/>
                  <a:pt x="1192" y="801"/>
                  <a:pt x="1192" y="801"/>
                </a:cubicBezTo>
                <a:cubicBezTo>
                  <a:pt x="1192" y="801"/>
                  <a:pt x="1192" y="801"/>
                  <a:pt x="1192" y="801"/>
                </a:cubicBezTo>
                <a:close/>
                <a:moveTo>
                  <a:pt x="1117" y="848"/>
                </a:moveTo>
                <a:cubicBezTo>
                  <a:pt x="1117" y="847"/>
                  <a:pt x="1117" y="846"/>
                  <a:pt x="1118" y="846"/>
                </a:cubicBezTo>
                <a:cubicBezTo>
                  <a:pt x="1117" y="846"/>
                  <a:pt x="1117" y="846"/>
                  <a:pt x="1117" y="846"/>
                </a:cubicBezTo>
                <a:lnTo>
                  <a:pt x="1117" y="848"/>
                </a:lnTo>
                <a:close/>
                <a:moveTo>
                  <a:pt x="1138" y="833"/>
                </a:moveTo>
                <a:cubicBezTo>
                  <a:pt x="1136" y="833"/>
                  <a:pt x="1136" y="831"/>
                  <a:pt x="1136" y="831"/>
                </a:cubicBezTo>
                <a:cubicBezTo>
                  <a:pt x="1133" y="838"/>
                  <a:pt x="1121" y="840"/>
                  <a:pt x="1118" y="846"/>
                </a:cubicBezTo>
                <a:cubicBezTo>
                  <a:pt x="1124" y="846"/>
                  <a:pt x="1124" y="846"/>
                  <a:pt x="1124" y="846"/>
                </a:cubicBezTo>
                <a:cubicBezTo>
                  <a:pt x="1127" y="843"/>
                  <a:pt x="1131" y="834"/>
                  <a:pt x="1136" y="838"/>
                </a:cubicBezTo>
                <a:cubicBezTo>
                  <a:pt x="1135" y="835"/>
                  <a:pt x="1139" y="836"/>
                  <a:pt x="1138" y="833"/>
                </a:cubicBezTo>
                <a:close/>
                <a:moveTo>
                  <a:pt x="117" y="847"/>
                </a:moveTo>
                <a:cubicBezTo>
                  <a:pt x="113" y="845"/>
                  <a:pt x="109" y="848"/>
                  <a:pt x="108" y="851"/>
                </a:cubicBezTo>
                <a:cubicBezTo>
                  <a:pt x="113" y="849"/>
                  <a:pt x="117" y="847"/>
                  <a:pt x="121" y="846"/>
                </a:cubicBezTo>
                <a:cubicBezTo>
                  <a:pt x="130" y="844"/>
                  <a:pt x="129" y="845"/>
                  <a:pt x="134" y="836"/>
                </a:cubicBezTo>
                <a:cubicBezTo>
                  <a:pt x="134" y="836"/>
                  <a:pt x="136" y="837"/>
                  <a:pt x="136" y="835"/>
                </a:cubicBezTo>
                <a:cubicBezTo>
                  <a:pt x="133" y="837"/>
                  <a:pt x="134" y="833"/>
                  <a:pt x="131" y="834"/>
                </a:cubicBezTo>
                <a:cubicBezTo>
                  <a:pt x="126" y="837"/>
                  <a:pt x="121" y="841"/>
                  <a:pt x="117" y="847"/>
                </a:cubicBezTo>
                <a:close/>
                <a:moveTo>
                  <a:pt x="167" y="840"/>
                </a:moveTo>
                <a:cubicBezTo>
                  <a:pt x="167" y="844"/>
                  <a:pt x="160" y="841"/>
                  <a:pt x="160" y="845"/>
                </a:cubicBezTo>
                <a:cubicBezTo>
                  <a:pt x="163" y="845"/>
                  <a:pt x="163" y="843"/>
                  <a:pt x="165" y="845"/>
                </a:cubicBezTo>
                <a:cubicBezTo>
                  <a:pt x="164" y="842"/>
                  <a:pt x="170" y="842"/>
                  <a:pt x="167" y="840"/>
                </a:cubicBezTo>
                <a:close/>
                <a:moveTo>
                  <a:pt x="149" y="845"/>
                </a:moveTo>
                <a:cubicBezTo>
                  <a:pt x="142" y="845"/>
                  <a:pt x="132" y="851"/>
                  <a:pt x="129" y="858"/>
                </a:cubicBezTo>
                <a:cubicBezTo>
                  <a:pt x="126" y="858"/>
                  <a:pt x="125" y="857"/>
                  <a:pt x="123" y="857"/>
                </a:cubicBezTo>
                <a:cubicBezTo>
                  <a:pt x="114" y="866"/>
                  <a:pt x="103" y="873"/>
                  <a:pt x="93" y="882"/>
                </a:cubicBezTo>
                <a:cubicBezTo>
                  <a:pt x="105" y="872"/>
                  <a:pt x="122" y="871"/>
                  <a:pt x="133" y="860"/>
                </a:cubicBezTo>
                <a:cubicBezTo>
                  <a:pt x="132" y="860"/>
                  <a:pt x="130" y="860"/>
                  <a:pt x="130" y="858"/>
                </a:cubicBezTo>
                <a:cubicBezTo>
                  <a:pt x="135" y="852"/>
                  <a:pt x="145" y="851"/>
                  <a:pt x="149" y="845"/>
                </a:cubicBezTo>
                <a:close/>
                <a:moveTo>
                  <a:pt x="1051" y="939"/>
                </a:moveTo>
                <a:cubicBezTo>
                  <a:pt x="1054" y="938"/>
                  <a:pt x="1056" y="936"/>
                  <a:pt x="1058" y="934"/>
                </a:cubicBezTo>
                <a:cubicBezTo>
                  <a:pt x="1062" y="934"/>
                  <a:pt x="1062" y="937"/>
                  <a:pt x="1062" y="939"/>
                </a:cubicBezTo>
                <a:cubicBezTo>
                  <a:pt x="1063" y="936"/>
                  <a:pt x="1066" y="938"/>
                  <a:pt x="1068" y="939"/>
                </a:cubicBezTo>
                <a:cubicBezTo>
                  <a:pt x="1068" y="936"/>
                  <a:pt x="1070" y="935"/>
                  <a:pt x="1070" y="932"/>
                </a:cubicBezTo>
                <a:cubicBezTo>
                  <a:pt x="1066" y="927"/>
                  <a:pt x="1075" y="910"/>
                  <a:pt x="1082" y="916"/>
                </a:cubicBezTo>
                <a:cubicBezTo>
                  <a:pt x="1082" y="922"/>
                  <a:pt x="1072" y="926"/>
                  <a:pt x="1076" y="930"/>
                </a:cubicBezTo>
                <a:cubicBezTo>
                  <a:pt x="1081" y="925"/>
                  <a:pt x="1097" y="922"/>
                  <a:pt x="1097" y="913"/>
                </a:cubicBezTo>
                <a:cubicBezTo>
                  <a:pt x="1095" y="914"/>
                  <a:pt x="1097" y="910"/>
                  <a:pt x="1094" y="910"/>
                </a:cubicBezTo>
                <a:cubicBezTo>
                  <a:pt x="1096" y="907"/>
                  <a:pt x="1093" y="906"/>
                  <a:pt x="1097" y="905"/>
                </a:cubicBezTo>
                <a:cubicBezTo>
                  <a:pt x="1097" y="903"/>
                  <a:pt x="1095" y="902"/>
                  <a:pt x="1096" y="900"/>
                </a:cubicBezTo>
                <a:cubicBezTo>
                  <a:pt x="1093" y="901"/>
                  <a:pt x="1094" y="897"/>
                  <a:pt x="1092" y="897"/>
                </a:cubicBezTo>
                <a:cubicBezTo>
                  <a:pt x="1091" y="902"/>
                  <a:pt x="1088" y="905"/>
                  <a:pt x="1084" y="910"/>
                </a:cubicBezTo>
                <a:cubicBezTo>
                  <a:pt x="1082" y="907"/>
                  <a:pt x="1081" y="912"/>
                  <a:pt x="1078" y="912"/>
                </a:cubicBezTo>
                <a:cubicBezTo>
                  <a:pt x="1078" y="909"/>
                  <a:pt x="1078" y="908"/>
                  <a:pt x="1077" y="907"/>
                </a:cubicBezTo>
                <a:cubicBezTo>
                  <a:pt x="1094" y="892"/>
                  <a:pt x="1113" y="879"/>
                  <a:pt x="1135" y="870"/>
                </a:cubicBezTo>
                <a:cubicBezTo>
                  <a:pt x="1133" y="867"/>
                  <a:pt x="1137" y="866"/>
                  <a:pt x="1135" y="865"/>
                </a:cubicBezTo>
                <a:cubicBezTo>
                  <a:pt x="1135" y="867"/>
                  <a:pt x="1130" y="867"/>
                  <a:pt x="1132" y="864"/>
                </a:cubicBezTo>
                <a:cubicBezTo>
                  <a:pt x="1129" y="865"/>
                  <a:pt x="1125" y="870"/>
                  <a:pt x="1121" y="867"/>
                </a:cubicBezTo>
                <a:cubicBezTo>
                  <a:pt x="1120" y="864"/>
                  <a:pt x="1122" y="865"/>
                  <a:pt x="1123" y="863"/>
                </a:cubicBezTo>
                <a:cubicBezTo>
                  <a:pt x="1119" y="863"/>
                  <a:pt x="1115" y="868"/>
                  <a:pt x="1114" y="861"/>
                </a:cubicBezTo>
                <a:cubicBezTo>
                  <a:pt x="1116" y="862"/>
                  <a:pt x="1115" y="864"/>
                  <a:pt x="1118" y="863"/>
                </a:cubicBezTo>
                <a:cubicBezTo>
                  <a:pt x="1118" y="862"/>
                  <a:pt x="1117" y="861"/>
                  <a:pt x="1117" y="860"/>
                </a:cubicBezTo>
                <a:cubicBezTo>
                  <a:pt x="1115" y="859"/>
                  <a:pt x="1113" y="859"/>
                  <a:pt x="1112" y="860"/>
                </a:cubicBezTo>
                <a:cubicBezTo>
                  <a:pt x="1111" y="858"/>
                  <a:pt x="1109" y="857"/>
                  <a:pt x="1109" y="855"/>
                </a:cubicBezTo>
                <a:cubicBezTo>
                  <a:pt x="1111" y="853"/>
                  <a:pt x="1111" y="849"/>
                  <a:pt x="1114" y="848"/>
                </a:cubicBezTo>
                <a:cubicBezTo>
                  <a:pt x="1107" y="845"/>
                  <a:pt x="1101" y="858"/>
                  <a:pt x="1096" y="851"/>
                </a:cubicBezTo>
                <a:cubicBezTo>
                  <a:pt x="1095" y="854"/>
                  <a:pt x="1098" y="854"/>
                  <a:pt x="1097" y="857"/>
                </a:cubicBezTo>
                <a:cubicBezTo>
                  <a:pt x="1093" y="860"/>
                  <a:pt x="1086" y="858"/>
                  <a:pt x="1084" y="866"/>
                </a:cubicBezTo>
                <a:cubicBezTo>
                  <a:pt x="1088" y="864"/>
                  <a:pt x="1087" y="868"/>
                  <a:pt x="1087" y="872"/>
                </a:cubicBezTo>
                <a:cubicBezTo>
                  <a:pt x="1092" y="870"/>
                  <a:pt x="1091" y="872"/>
                  <a:pt x="1092" y="874"/>
                </a:cubicBezTo>
                <a:cubicBezTo>
                  <a:pt x="1093" y="871"/>
                  <a:pt x="1095" y="874"/>
                  <a:pt x="1095" y="876"/>
                </a:cubicBezTo>
                <a:cubicBezTo>
                  <a:pt x="1092" y="880"/>
                  <a:pt x="1089" y="883"/>
                  <a:pt x="1084" y="883"/>
                </a:cubicBezTo>
                <a:cubicBezTo>
                  <a:pt x="1085" y="879"/>
                  <a:pt x="1084" y="876"/>
                  <a:pt x="1081" y="874"/>
                </a:cubicBezTo>
                <a:cubicBezTo>
                  <a:pt x="1081" y="876"/>
                  <a:pt x="1079" y="875"/>
                  <a:pt x="1079" y="876"/>
                </a:cubicBezTo>
                <a:cubicBezTo>
                  <a:pt x="1082" y="882"/>
                  <a:pt x="1075" y="894"/>
                  <a:pt x="1067" y="894"/>
                </a:cubicBezTo>
                <a:cubicBezTo>
                  <a:pt x="1067" y="891"/>
                  <a:pt x="1066" y="889"/>
                  <a:pt x="1065" y="887"/>
                </a:cubicBezTo>
                <a:cubicBezTo>
                  <a:pt x="1063" y="891"/>
                  <a:pt x="1067" y="891"/>
                  <a:pt x="1066" y="896"/>
                </a:cubicBezTo>
                <a:cubicBezTo>
                  <a:pt x="1063" y="898"/>
                  <a:pt x="1058" y="898"/>
                  <a:pt x="1058" y="902"/>
                </a:cubicBezTo>
                <a:cubicBezTo>
                  <a:pt x="1058" y="904"/>
                  <a:pt x="1061" y="902"/>
                  <a:pt x="1061" y="904"/>
                </a:cubicBezTo>
                <a:cubicBezTo>
                  <a:pt x="1058" y="906"/>
                  <a:pt x="1058" y="910"/>
                  <a:pt x="1056" y="913"/>
                </a:cubicBezTo>
                <a:cubicBezTo>
                  <a:pt x="1061" y="913"/>
                  <a:pt x="1063" y="917"/>
                  <a:pt x="1064" y="921"/>
                </a:cubicBezTo>
                <a:cubicBezTo>
                  <a:pt x="1059" y="928"/>
                  <a:pt x="1049" y="929"/>
                  <a:pt x="1051" y="939"/>
                </a:cubicBezTo>
                <a:close/>
                <a:moveTo>
                  <a:pt x="1103" y="880"/>
                </a:moveTo>
                <a:cubicBezTo>
                  <a:pt x="1103" y="876"/>
                  <a:pt x="1106" y="876"/>
                  <a:pt x="1108" y="874"/>
                </a:cubicBezTo>
                <a:cubicBezTo>
                  <a:pt x="1111" y="877"/>
                  <a:pt x="1106" y="880"/>
                  <a:pt x="1103" y="880"/>
                </a:cubicBezTo>
                <a:close/>
                <a:moveTo>
                  <a:pt x="1092" y="868"/>
                </a:moveTo>
                <a:cubicBezTo>
                  <a:pt x="1092" y="865"/>
                  <a:pt x="1090" y="866"/>
                  <a:pt x="1091" y="863"/>
                </a:cubicBezTo>
                <a:cubicBezTo>
                  <a:pt x="1093" y="866"/>
                  <a:pt x="1096" y="861"/>
                  <a:pt x="1096" y="865"/>
                </a:cubicBezTo>
                <a:cubicBezTo>
                  <a:pt x="1099" y="865"/>
                  <a:pt x="1100" y="863"/>
                  <a:pt x="1101" y="860"/>
                </a:cubicBezTo>
                <a:cubicBezTo>
                  <a:pt x="1100" y="861"/>
                  <a:pt x="1099" y="862"/>
                  <a:pt x="1098" y="863"/>
                </a:cubicBezTo>
                <a:cubicBezTo>
                  <a:pt x="1095" y="862"/>
                  <a:pt x="1102" y="856"/>
                  <a:pt x="1102" y="860"/>
                </a:cubicBezTo>
                <a:cubicBezTo>
                  <a:pt x="1104" y="858"/>
                  <a:pt x="1103" y="856"/>
                  <a:pt x="1107" y="854"/>
                </a:cubicBezTo>
                <a:cubicBezTo>
                  <a:pt x="1110" y="857"/>
                  <a:pt x="1105" y="858"/>
                  <a:pt x="1103" y="860"/>
                </a:cubicBezTo>
                <a:cubicBezTo>
                  <a:pt x="1104" y="863"/>
                  <a:pt x="1108" y="860"/>
                  <a:pt x="1111" y="860"/>
                </a:cubicBezTo>
                <a:cubicBezTo>
                  <a:pt x="1110" y="863"/>
                  <a:pt x="1112" y="864"/>
                  <a:pt x="1112" y="867"/>
                </a:cubicBezTo>
                <a:cubicBezTo>
                  <a:pt x="1105" y="872"/>
                  <a:pt x="1103" y="871"/>
                  <a:pt x="1098" y="874"/>
                </a:cubicBezTo>
                <a:cubicBezTo>
                  <a:pt x="1100" y="869"/>
                  <a:pt x="1096" y="869"/>
                  <a:pt x="1092" y="868"/>
                </a:cubicBezTo>
                <a:close/>
                <a:moveTo>
                  <a:pt x="1102" y="878"/>
                </a:moveTo>
                <a:cubicBezTo>
                  <a:pt x="1102" y="881"/>
                  <a:pt x="1100" y="882"/>
                  <a:pt x="1099" y="884"/>
                </a:cubicBezTo>
                <a:cubicBezTo>
                  <a:pt x="1095" y="883"/>
                  <a:pt x="1096" y="883"/>
                  <a:pt x="1092" y="884"/>
                </a:cubicBezTo>
                <a:cubicBezTo>
                  <a:pt x="1094" y="889"/>
                  <a:pt x="1088" y="892"/>
                  <a:pt x="1083" y="893"/>
                </a:cubicBezTo>
                <a:cubicBezTo>
                  <a:pt x="1084" y="883"/>
                  <a:pt x="1093" y="880"/>
                  <a:pt x="1102" y="878"/>
                </a:cubicBezTo>
                <a:close/>
                <a:moveTo>
                  <a:pt x="1070" y="897"/>
                </a:moveTo>
                <a:cubicBezTo>
                  <a:pt x="1070" y="900"/>
                  <a:pt x="1069" y="902"/>
                  <a:pt x="1066" y="902"/>
                </a:cubicBezTo>
                <a:cubicBezTo>
                  <a:pt x="1065" y="898"/>
                  <a:pt x="1068" y="897"/>
                  <a:pt x="1070" y="897"/>
                </a:cubicBezTo>
                <a:close/>
                <a:moveTo>
                  <a:pt x="178" y="865"/>
                </a:moveTo>
                <a:cubicBezTo>
                  <a:pt x="183" y="865"/>
                  <a:pt x="185" y="864"/>
                  <a:pt x="190" y="862"/>
                </a:cubicBezTo>
                <a:cubicBezTo>
                  <a:pt x="188" y="859"/>
                  <a:pt x="184" y="855"/>
                  <a:pt x="179" y="858"/>
                </a:cubicBezTo>
                <a:cubicBezTo>
                  <a:pt x="180" y="861"/>
                  <a:pt x="177" y="867"/>
                  <a:pt x="178" y="865"/>
                </a:cubicBezTo>
                <a:close/>
                <a:moveTo>
                  <a:pt x="1114" y="952"/>
                </a:moveTo>
                <a:cubicBezTo>
                  <a:pt x="1115" y="948"/>
                  <a:pt x="1119" y="947"/>
                  <a:pt x="1118" y="941"/>
                </a:cubicBezTo>
                <a:cubicBezTo>
                  <a:pt x="1121" y="942"/>
                  <a:pt x="1120" y="940"/>
                  <a:pt x="1122" y="939"/>
                </a:cubicBezTo>
                <a:cubicBezTo>
                  <a:pt x="1127" y="942"/>
                  <a:pt x="1129" y="936"/>
                  <a:pt x="1133" y="934"/>
                </a:cubicBezTo>
                <a:cubicBezTo>
                  <a:pt x="1130" y="928"/>
                  <a:pt x="1146" y="928"/>
                  <a:pt x="1142" y="921"/>
                </a:cubicBezTo>
                <a:cubicBezTo>
                  <a:pt x="1136" y="923"/>
                  <a:pt x="1134" y="928"/>
                  <a:pt x="1129" y="926"/>
                </a:cubicBezTo>
                <a:cubicBezTo>
                  <a:pt x="1127" y="933"/>
                  <a:pt x="1121" y="935"/>
                  <a:pt x="1115" y="938"/>
                </a:cubicBezTo>
                <a:cubicBezTo>
                  <a:pt x="1115" y="937"/>
                  <a:pt x="1115" y="937"/>
                  <a:pt x="1114" y="936"/>
                </a:cubicBezTo>
                <a:cubicBezTo>
                  <a:pt x="1117" y="933"/>
                  <a:pt x="1116" y="929"/>
                  <a:pt x="1115" y="925"/>
                </a:cubicBezTo>
                <a:cubicBezTo>
                  <a:pt x="1114" y="924"/>
                  <a:pt x="1111" y="926"/>
                  <a:pt x="1111" y="924"/>
                </a:cubicBezTo>
                <a:cubicBezTo>
                  <a:pt x="1114" y="919"/>
                  <a:pt x="1107" y="921"/>
                  <a:pt x="1108" y="916"/>
                </a:cubicBezTo>
                <a:cubicBezTo>
                  <a:pt x="1110" y="919"/>
                  <a:pt x="1113" y="916"/>
                  <a:pt x="1114" y="913"/>
                </a:cubicBezTo>
                <a:cubicBezTo>
                  <a:pt x="1109" y="914"/>
                  <a:pt x="1104" y="917"/>
                  <a:pt x="1104" y="922"/>
                </a:cubicBezTo>
                <a:cubicBezTo>
                  <a:pt x="1110" y="919"/>
                  <a:pt x="1106" y="927"/>
                  <a:pt x="1110" y="926"/>
                </a:cubicBezTo>
                <a:cubicBezTo>
                  <a:pt x="1107" y="930"/>
                  <a:pt x="1107" y="933"/>
                  <a:pt x="1105" y="939"/>
                </a:cubicBezTo>
                <a:cubicBezTo>
                  <a:pt x="1107" y="940"/>
                  <a:pt x="1108" y="938"/>
                  <a:pt x="1108" y="939"/>
                </a:cubicBezTo>
                <a:cubicBezTo>
                  <a:pt x="1105" y="942"/>
                  <a:pt x="1109" y="950"/>
                  <a:pt x="1111" y="950"/>
                </a:cubicBezTo>
                <a:cubicBezTo>
                  <a:pt x="1111" y="952"/>
                  <a:pt x="1111" y="952"/>
                  <a:pt x="1111" y="952"/>
                </a:cubicBezTo>
                <a:cubicBezTo>
                  <a:pt x="1105" y="949"/>
                  <a:pt x="1107" y="954"/>
                  <a:pt x="1103" y="955"/>
                </a:cubicBezTo>
                <a:cubicBezTo>
                  <a:pt x="1103" y="953"/>
                  <a:pt x="1104" y="950"/>
                  <a:pt x="1102" y="950"/>
                </a:cubicBezTo>
                <a:cubicBezTo>
                  <a:pt x="1100" y="952"/>
                  <a:pt x="1096" y="952"/>
                  <a:pt x="1095" y="956"/>
                </a:cubicBezTo>
                <a:cubicBezTo>
                  <a:pt x="1099" y="956"/>
                  <a:pt x="1099" y="953"/>
                  <a:pt x="1103" y="953"/>
                </a:cubicBezTo>
                <a:cubicBezTo>
                  <a:pt x="1103" y="956"/>
                  <a:pt x="1101" y="956"/>
                  <a:pt x="1102" y="958"/>
                </a:cubicBezTo>
                <a:cubicBezTo>
                  <a:pt x="1103" y="960"/>
                  <a:pt x="1103" y="958"/>
                  <a:pt x="1106" y="958"/>
                </a:cubicBezTo>
                <a:cubicBezTo>
                  <a:pt x="1106" y="953"/>
                  <a:pt x="1111" y="952"/>
                  <a:pt x="1114" y="952"/>
                </a:cubicBezTo>
                <a:close/>
                <a:moveTo>
                  <a:pt x="1019" y="927"/>
                </a:moveTo>
                <a:cubicBezTo>
                  <a:pt x="1022" y="924"/>
                  <a:pt x="1025" y="921"/>
                  <a:pt x="1031" y="921"/>
                </a:cubicBezTo>
                <a:cubicBezTo>
                  <a:pt x="1032" y="917"/>
                  <a:pt x="1029" y="919"/>
                  <a:pt x="1029" y="916"/>
                </a:cubicBezTo>
                <a:cubicBezTo>
                  <a:pt x="1025" y="918"/>
                  <a:pt x="1019" y="924"/>
                  <a:pt x="1019" y="927"/>
                </a:cubicBezTo>
                <a:close/>
                <a:moveTo>
                  <a:pt x="157" y="919"/>
                </a:moveTo>
                <a:cubicBezTo>
                  <a:pt x="149" y="918"/>
                  <a:pt x="147" y="925"/>
                  <a:pt x="143" y="928"/>
                </a:cubicBezTo>
                <a:cubicBezTo>
                  <a:pt x="149" y="926"/>
                  <a:pt x="154" y="924"/>
                  <a:pt x="157" y="919"/>
                </a:cubicBezTo>
                <a:close/>
                <a:moveTo>
                  <a:pt x="986" y="921"/>
                </a:moveTo>
                <a:cubicBezTo>
                  <a:pt x="985" y="923"/>
                  <a:pt x="982" y="919"/>
                  <a:pt x="982" y="923"/>
                </a:cubicBezTo>
                <a:cubicBezTo>
                  <a:pt x="984" y="922"/>
                  <a:pt x="984" y="924"/>
                  <a:pt x="986" y="924"/>
                </a:cubicBezTo>
                <a:cubicBezTo>
                  <a:pt x="986" y="922"/>
                  <a:pt x="988" y="921"/>
                  <a:pt x="986" y="921"/>
                </a:cubicBezTo>
                <a:close/>
                <a:moveTo>
                  <a:pt x="786" y="1120"/>
                </a:moveTo>
                <a:cubicBezTo>
                  <a:pt x="787" y="1118"/>
                  <a:pt x="785" y="1117"/>
                  <a:pt x="786" y="1117"/>
                </a:cubicBezTo>
                <a:cubicBezTo>
                  <a:pt x="796" y="1115"/>
                  <a:pt x="807" y="1109"/>
                  <a:pt x="817" y="1109"/>
                </a:cubicBezTo>
                <a:cubicBezTo>
                  <a:pt x="821" y="1103"/>
                  <a:pt x="831" y="1106"/>
                  <a:pt x="834" y="1098"/>
                </a:cubicBezTo>
                <a:cubicBezTo>
                  <a:pt x="835" y="1096"/>
                  <a:pt x="831" y="1094"/>
                  <a:pt x="833" y="1090"/>
                </a:cubicBezTo>
                <a:cubicBezTo>
                  <a:pt x="839" y="1086"/>
                  <a:pt x="848" y="1084"/>
                  <a:pt x="853" y="1083"/>
                </a:cubicBezTo>
                <a:cubicBezTo>
                  <a:pt x="852" y="1085"/>
                  <a:pt x="852" y="1087"/>
                  <a:pt x="852" y="1089"/>
                </a:cubicBezTo>
                <a:cubicBezTo>
                  <a:pt x="856" y="1089"/>
                  <a:pt x="858" y="1090"/>
                  <a:pt x="859" y="1092"/>
                </a:cubicBezTo>
                <a:cubicBezTo>
                  <a:pt x="854" y="1096"/>
                  <a:pt x="847" y="1099"/>
                  <a:pt x="842" y="1104"/>
                </a:cubicBezTo>
                <a:cubicBezTo>
                  <a:pt x="836" y="1100"/>
                  <a:pt x="826" y="1109"/>
                  <a:pt x="822" y="1114"/>
                </a:cubicBezTo>
                <a:cubicBezTo>
                  <a:pt x="835" y="1111"/>
                  <a:pt x="846" y="1106"/>
                  <a:pt x="858" y="1102"/>
                </a:cubicBezTo>
                <a:cubicBezTo>
                  <a:pt x="857" y="1094"/>
                  <a:pt x="862" y="1089"/>
                  <a:pt x="867" y="1084"/>
                </a:cubicBezTo>
                <a:cubicBezTo>
                  <a:pt x="865" y="1084"/>
                  <a:pt x="862" y="1087"/>
                  <a:pt x="861" y="1084"/>
                </a:cubicBezTo>
                <a:cubicBezTo>
                  <a:pt x="870" y="1074"/>
                  <a:pt x="889" y="1072"/>
                  <a:pt x="900" y="1063"/>
                </a:cubicBezTo>
                <a:cubicBezTo>
                  <a:pt x="898" y="1061"/>
                  <a:pt x="893" y="1064"/>
                  <a:pt x="891" y="1061"/>
                </a:cubicBezTo>
                <a:cubicBezTo>
                  <a:pt x="895" y="1052"/>
                  <a:pt x="908" y="1051"/>
                  <a:pt x="917" y="1046"/>
                </a:cubicBezTo>
                <a:cubicBezTo>
                  <a:pt x="915" y="1044"/>
                  <a:pt x="916" y="1042"/>
                  <a:pt x="917" y="1040"/>
                </a:cubicBezTo>
                <a:cubicBezTo>
                  <a:pt x="912" y="1041"/>
                  <a:pt x="908" y="1044"/>
                  <a:pt x="903" y="1045"/>
                </a:cubicBezTo>
                <a:cubicBezTo>
                  <a:pt x="906" y="1038"/>
                  <a:pt x="917" y="1038"/>
                  <a:pt x="922" y="1032"/>
                </a:cubicBezTo>
                <a:cubicBezTo>
                  <a:pt x="919" y="1032"/>
                  <a:pt x="923" y="1029"/>
                  <a:pt x="922" y="1028"/>
                </a:cubicBezTo>
                <a:cubicBezTo>
                  <a:pt x="916" y="1028"/>
                  <a:pt x="918" y="1036"/>
                  <a:pt x="911" y="1036"/>
                </a:cubicBezTo>
                <a:cubicBezTo>
                  <a:pt x="911" y="1032"/>
                  <a:pt x="911" y="1032"/>
                  <a:pt x="911" y="1032"/>
                </a:cubicBezTo>
                <a:cubicBezTo>
                  <a:pt x="904" y="1034"/>
                  <a:pt x="903" y="1042"/>
                  <a:pt x="895" y="1044"/>
                </a:cubicBezTo>
                <a:cubicBezTo>
                  <a:pt x="896" y="1041"/>
                  <a:pt x="897" y="1040"/>
                  <a:pt x="895" y="1038"/>
                </a:cubicBezTo>
                <a:cubicBezTo>
                  <a:pt x="891" y="1039"/>
                  <a:pt x="888" y="1042"/>
                  <a:pt x="885" y="1045"/>
                </a:cubicBezTo>
                <a:cubicBezTo>
                  <a:pt x="882" y="1041"/>
                  <a:pt x="878" y="1047"/>
                  <a:pt x="875" y="1044"/>
                </a:cubicBezTo>
                <a:cubicBezTo>
                  <a:pt x="888" y="1031"/>
                  <a:pt x="913" y="1030"/>
                  <a:pt x="924" y="1015"/>
                </a:cubicBezTo>
                <a:cubicBezTo>
                  <a:pt x="915" y="1018"/>
                  <a:pt x="909" y="1024"/>
                  <a:pt x="900" y="1028"/>
                </a:cubicBezTo>
                <a:cubicBezTo>
                  <a:pt x="900" y="1026"/>
                  <a:pt x="897" y="1027"/>
                  <a:pt x="897" y="1025"/>
                </a:cubicBezTo>
                <a:cubicBezTo>
                  <a:pt x="917" y="1012"/>
                  <a:pt x="940" y="1004"/>
                  <a:pt x="958" y="990"/>
                </a:cubicBezTo>
                <a:cubicBezTo>
                  <a:pt x="956" y="989"/>
                  <a:pt x="954" y="990"/>
                  <a:pt x="954" y="989"/>
                </a:cubicBezTo>
                <a:cubicBezTo>
                  <a:pt x="954" y="982"/>
                  <a:pt x="958" y="980"/>
                  <a:pt x="963" y="979"/>
                </a:cubicBezTo>
                <a:cubicBezTo>
                  <a:pt x="962" y="981"/>
                  <a:pt x="962" y="982"/>
                  <a:pt x="963" y="983"/>
                </a:cubicBezTo>
                <a:cubicBezTo>
                  <a:pt x="976" y="982"/>
                  <a:pt x="994" y="976"/>
                  <a:pt x="995" y="969"/>
                </a:cubicBezTo>
                <a:cubicBezTo>
                  <a:pt x="1005" y="970"/>
                  <a:pt x="1010" y="961"/>
                  <a:pt x="1017" y="960"/>
                </a:cubicBezTo>
                <a:cubicBezTo>
                  <a:pt x="1017" y="963"/>
                  <a:pt x="1019" y="963"/>
                  <a:pt x="1020" y="964"/>
                </a:cubicBezTo>
                <a:cubicBezTo>
                  <a:pt x="1021" y="963"/>
                  <a:pt x="1021" y="962"/>
                  <a:pt x="1022" y="961"/>
                </a:cubicBezTo>
                <a:cubicBezTo>
                  <a:pt x="1028" y="962"/>
                  <a:pt x="1039" y="953"/>
                  <a:pt x="1043" y="946"/>
                </a:cubicBezTo>
                <a:cubicBezTo>
                  <a:pt x="1041" y="946"/>
                  <a:pt x="1040" y="945"/>
                  <a:pt x="1040" y="943"/>
                </a:cubicBezTo>
                <a:cubicBezTo>
                  <a:pt x="1043" y="942"/>
                  <a:pt x="1044" y="944"/>
                  <a:pt x="1048" y="942"/>
                </a:cubicBezTo>
                <a:cubicBezTo>
                  <a:pt x="1048" y="940"/>
                  <a:pt x="1050" y="938"/>
                  <a:pt x="1047" y="938"/>
                </a:cubicBezTo>
                <a:cubicBezTo>
                  <a:pt x="1048" y="940"/>
                  <a:pt x="1043" y="942"/>
                  <a:pt x="1042" y="939"/>
                </a:cubicBezTo>
                <a:cubicBezTo>
                  <a:pt x="1041" y="936"/>
                  <a:pt x="1047" y="939"/>
                  <a:pt x="1047" y="935"/>
                </a:cubicBezTo>
                <a:cubicBezTo>
                  <a:pt x="1041" y="932"/>
                  <a:pt x="1035" y="943"/>
                  <a:pt x="1028" y="944"/>
                </a:cubicBezTo>
                <a:cubicBezTo>
                  <a:pt x="1026" y="935"/>
                  <a:pt x="1036" y="930"/>
                  <a:pt x="1040" y="923"/>
                </a:cubicBezTo>
                <a:cubicBezTo>
                  <a:pt x="1031" y="925"/>
                  <a:pt x="1016" y="930"/>
                  <a:pt x="1021" y="940"/>
                </a:cubicBezTo>
                <a:cubicBezTo>
                  <a:pt x="1015" y="941"/>
                  <a:pt x="1013" y="946"/>
                  <a:pt x="1008" y="948"/>
                </a:cubicBezTo>
                <a:cubicBezTo>
                  <a:pt x="1007" y="946"/>
                  <a:pt x="1010" y="943"/>
                  <a:pt x="1005" y="943"/>
                </a:cubicBezTo>
                <a:cubicBezTo>
                  <a:pt x="1006" y="950"/>
                  <a:pt x="1003" y="951"/>
                  <a:pt x="999" y="952"/>
                </a:cubicBezTo>
                <a:cubicBezTo>
                  <a:pt x="998" y="949"/>
                  <a:pt x="1000" y="949"/>
                  <a:pt x="1001" y="947"/>
                </a:cubicBezTo>
                <a:cubicBezTo>
                  <a:pt x="993" y="949"/>
                  <a:pt x="994" y="956"/>
                  <a:pt x="985" y="954"/>
                </a:cubicBezTo>
                <a:cubicBezTo>
                  <a:pt x="979" y="959"/>
                  <a:pt x="974" y="965"/>
                  <a:pt x="968" y="969"/>
                </a:cubicBezTo>
                <a:cubicBezTo>
                  <a:pt x="967" y="968"/>
                  <a:pt x="967" y="967"/>
                  <a:pt x="967" y="965"/>
                </a:cubicBezTo>
                <a:cubicBezTo>
                  <a:pt x="962" y="967"/>
                  <a:pt x="955" y="973"/>
                  <a:pt x="949" y="971"/>
                </a:cubicBezTo>
                <a:cubicBezTo>
                  <a:pt x="952" y="967"/>
                  <a:pt x="956" y="963"/>
                  <a:pt x="961" y="960"/>
                </a:cubicBezTo>
                <a:cubicBezTo>
                  <a:pt x="959" y="957"/>
                  <a:pt x="958" y="955"/>
                  <a:pt x="956" y="953"/>
                </a:cubicBezTo>
                <a:cubicBezTo>
                  <a:pt x="959" y="954"/>
                  <a:pt x="958" y="951"/>
                  <a:pt x="961" y="952"/>
                </a:cubicBezTo>
                <a:cubicBezTo>
                  <a:pt x="960" y="953"/>
                  <a:pt x="959" y="953"/>
                  <a:pt x="960" y="955"/>
                </a:cubicBezTo>
                <a:cubicBezTo>
                  <a:pt x="977" y="960"/>
                  <a:pt x="979" y="944"/>
                  <a:pt x="991" y="940"/>
                </a:cubicBezTo>
                <a:cubicBezTo>
                  <a:pt x="991" y="937"/>
                  <a:pt x="988" y="936"/>
                  <a:pt x="989" y="931"/>
                </a:cubicBezTo>
                <a:cubicBezTo>
                  <a:pt x="986" y="932"/>
                  <a:pt x="985" y="934"/>
                  <a:pt x="985" y="938"/>
                </a:cubicBezTo>
                <a:cubicBezTo>
                  <a:pt x="990" y="941"/>
                  <a:pt x="980" y="946"/>
                  <a:pt x="977" y="944"/>
                </a:cubicBezTo>
                <a:cubicBezTo>
                  <a:pt x="977" y="942"/>
                  <a:pt x="980" y="943"/>
                  <a:pt x="980" y="941"/>
                </a:cubicBezTo>
                <a:cubicBezTo>
                  <a:pt x="978" y="941"/>
                  <a:pt x="975" y="942"/>
                  <a:pt x="975" y="940"/>
                </a:cubicBezTo>
                <a:cubicBezTo>
                  <a:pt x="976" y="939"/>
                  <a:pt x="977" y="938"/>
                  <a:pt x="980" y="939"/>
                </a:cubicBezTo>
                <a:cubicBezTo>
                  <a:pt x="979" y="935"/>
                  <a:pt x="978" y="934"/>
                  <a:pt x="979" y="930"/>
                </a:cubicBezTo>
                <a:cubicBezTo>
                  <a:pt x="975" y="931"/>
                  <a:pt x="973" y="933"/>
                  <a:pt x="971" y="930"/>
                </a:cubicBezTo>
                <a:cubicBezTo>
                  <a:pt x="962" y="942"/>
                  <a:pt x="947" y="948"/>
                  <a:pt x="935" y="956"/>
                </a:cubicBezTo>
                <a:cubicBezTo>
                  <a:pt x="933" y="956"/>
                  <a:pt x="931" y="955"/>
                  <a:pt x="928" y="955"/>
                </a:cubicBezTo>
                <a:cubicBezTo>
                  <a:pt x="926" y="957"/>
                  <a:pt x="924" y="958"/>
                  <a:pt x="924" y="962"/>
                </a:cubicBezTo>
                <a:cubicBezTo>
                  <a:pt x="926" y="962"/>
                  <a:pt x="928" y="962"/>
                  <a:pt x="928" y="964"/>
                </a:cubicBezTo>
                <a:cubicBezTo>
                  <a:pt x="921" y="972"/>
                  <a:pt x="911" y="979"/>
                  <a:pt x="897" y="972"/>
                </a:cubicBezTo>
                <a:cubicBezTo>
                  <a:pt x="896" y="975"/>
                  <a:pt x="891" y="976"/>
                  <a:pt x="889" y="978"/>
                </a:cubicBezTo>
                <a:cubicBezTo>
                  <a:pt x="893" y="979"/>
                  <a:pt x="894" y="978"/>
                  <a:pt x="897" y="978"/>
                </a:cubicBezTo>
                <a:cubicBezTo>
                  <a:pt x="894" y="983"/>
                  <a:pt x="900" y="979"/>
                  <a:pt x="901" y="983"/>
                </a:cubicBezTo>
                <a:cubicBezTo>
                  <a:pt x="897" y="984"/>
                  <a:pt x="892" y="988"/>
                  <a:pt x="894" y="991"/>
                </a:cubicBezTo>
                <a:cubicBezTo>
                  <a:pt x="895" y="987"/>
                  <a:pt x="899" y="991"/>
                  <a:pt x="900" y="988"/>
                </a:cubicBezTo>
                <a:cubicBezTo>
                  <a:pt x="900" y="989"/>
                  <a:pt x="902" y="989"/>
                  <a:pt x="902" y="991"/>
                </a:cubicBezTo>
                <a:cubicBezTo>
                  <a:pt x="899" y="993"/>
                  <a:pt x="900" y="993"/>
                  <a:pt x="901" y="996"/>
                </a:cubicBezTo>
                <a:cubicBezTo>
                  <a:pt x="895" y="998"/>
                  <a:pt x="894" y="1005"/>
                  <a:pt x="890" y="1009"/>
                </a:cubicBezTo>
                <a:cubicBezTo>
                  <a:pt x="887" y="1010"/>
                  <a:pt x="887" y="1008"/>
                  <a:pt x="885" y="1008"/>
                </a:cubicBezTo>
                <a:cubicBezTo>
                  <a:pt x="879" y="1011"/>
                  <a:pt x="877" y="1015"/>
                  <a:pt x="873" y="1017"/>
                </a:cubicBezTo>
                <a:cubicBezTo>
                  <a:pt x="865" y="1023"/>
                  <a:pt x="855" y="1022"/>
                  <a:pt x="850" y="1030"/>
                </a:cubicBezTo>
                <a:cubicBezTo>
                  <a:pt x="858" y="1032"/>
                  <a:pt x="859" y="1028"/>
                  <a:pt x="864" y="1024"/>
                </a:cubicBezTo>
                <a:cubicBezTo>
                  <a:pt x="873" y="1018"/>
                  <a:pt x="888" y="1014"/>
                  <a:pt x="895" y="1011"/>
                </a:cubicBezTo>
                <a:cubicBezTo>
                  <a:pt x="892" y="1017"/>
                  <a:pt x="886" y="1020"/>
                  <a:pt x="880" y="1024"/>
                </a:cubicBezTo>
                <a:cubicBezTo>
                  <a:pt x="879" y="1023"/>
                  <a:pt x="880" y="1020"/>
                  <a:pt x="878" y="1020"/>
                </a:cubicBezTo>
                <a:cubicBezTo>
                  <a:pt x="872" y="1029"/>
                  <a:pt x="860" y="1033"/>
                  <a:pt x="849" y="1039"/>
                </a:cubicBezTo>
                <a:cubicBezTo>
                  <a:pt x="838" y="1044"/>
                  <a:pt x="822" y="1053"/>
                  <a:pt x="813" y="1052"/>
                </a:cubicBezTo>
                <a:cubicBezTo>
                  <a:pt x="813" y="1053"/>
                  <a:pt x="813" y="1055"/>
                  <a:pt x="812" y="1056"/>
                </a:cubicBezTo>
                <a:cubicBezTo>
                  <a:pt x="804" y="1054"/>
                  <a:pt x="800" y="1059"/>
                  <a:pt x="792" y="1061"/>
                </a:cubicBezTo>
                <a:cubicBezTo>
                  <a:pt x="792" y="1064"/>
                  <a:pt x="794" y="1064"/>
                  <a:pt x="795" y="1066"/>
                </a:cubicBezTo>
                <a:cubicBezTo>
                  <a:pt x="792" y="1066"/>
                  <a:pt x="790" y="1069"/>
                  <a:pt x="791" y="1070"/>
                </a:cubicBezTo>
                <a:cubicBezTo>
                  <a:pt x="803" y="1066"/>
                  <a:pt x="820" y="1061"/>
                  <a:pt x="836" y="1053"/>
                </a:cubicBezTo>
                <a:cubicBezTo>
                  <a:pt x="838" y="1044"/>
                  <a:pt x="849" y="1046"/>
                  <a:pt x="855" y="1043"/>
                </a:cubicBezTo>
                <a:cubicBezTo>
                  <a:pt x="856" y="1045"/>
                  <a:pt x="853" y="1044"/>
                  <a:pt x="853" y="1047"/>
                </a:cubicBezTo>
                <a:cubicBezTo>
                  <a:pt x="856" y="1047"/>
                  <a:pt x="858" y="1049"/>
                  <a:pt x="856" y="1051"/>
                </a:cubicBezTo>
                <a:cubicBezTo>
                  <a:pt x="863" y="1052"/>
                  <a:pt x="870" y="1040"/>
                  <a:pt x="874" y="1047"/>
                </a:cubicBezTo>
                <a:cubicBezTo>
                  <a:pt x="867" y="1048"/>
                  <a:pt x="858" y="1052"/>
                  <a:pt x="853" y="1058"/>
                </a:cubicBezTo>
                <a:cubicBezTo>
                  <a:pt x="857" y="1057"/>
                  <a:pt x="860" y="1058"/>
                  <a:pt x="861" y="1061"/>
                </a:cubicBezTo>
                <a:cubicBezTo>
                  <a:pt x="859" y="1061"/>
                  <a:pt x="859" y="1063"/>
                  <a:pt x="858" y="1063"/>
                </a:cubicBezTo>
                <a:cubicBezTo>
                  <a:pt x="854" y="1058"/>
                  <a:pt x="847" y="1064"/>
                  <a:pt x="844" y="1063"/>
                </a:cubicBezTo>
                <a:cubicBezTo>
                  <a:pt x="843" y="1059"/>
                  <a:pt x="849" y="1063"/>
                  <a:pt x="849" y="1059"/>
                </a:cubicBezTo>
                <a:cubicBezTo>
                  <a:pt x="846" y="1056"/>
                  <a:pt x="845" y="1061"/>
                  <a:pt x="841" y="1060"/>
                </a:cubicBezTo>
                <a:cubicBezTo>
                  <a:pt x="842" y="1058"/>
                  <a:pt x="842" y="1056"/>
                  <a:pt x="840" y="1056"/>
                </a:cubicBezTo>
                <a:cubicBezTo>
                  <a:pt x="830" y="1061"/>
                  <a:pt x="823" y="1069"/>
                  <a:pt x="811" y="1070"/>
                </a:cubicBezTo>
                <a:cubicBezTo>
                  <a:pt x="811" y="1071"/>
                  <a:pt x="812" y="1072"/>
                  <a:pt x="812" y="1073"/>
                </a:cubicBezTo>
                <a:cubicBezTo>
                  <a:pt x="810" y="1074"/>
                  <a:pt x="808" y="1076"/>
                  <a:pt x="805" y="1076"/>
                </a:cubicBezTo>
                <a:cubicBezTo>
                  <a:pt x="805" y="1075"/>
                  <a:pt x="806" y="1074"/>
                  <a:pt x="807" y="1073"/>
                </a:cubicBezTo>
                <a:cubicBezTo>
                  <a:pt x="803" y="1073"/>
                  <a:pt x="799" y="1074"/>
                  <a:pt x="797" y="1077"/>
                </a:cubicBezTo>
                <a:cubicBezTo>
                  <a:pt x="800" y="1078"/>
                  <a:pt x="802" y="1074"/>
                  <a:pt x="804" y="1077"/>
                </a:cubicBezTo>
                <a:cubicBezTo>
                  <a:pt x="798" y="1079"/>
                  <a:pt x="787" y="1088"/>
                  <a:pt x="782" y="1082"/>
                </a:cubicBezTo>
                <a:cubicBezTo>
                  <a:pt x="777" y="1083"/>
                  <a:pt x="772" y="1085"/>
                  <a:pt x="768" y="1088"/>
                </a:cubicBezTo>
                <a:cubicBezTo>
                  <a:pt x="771" y="1088"/>
                  <a:pt x="773" y="1088"/>
                  <a:pt x="774" y="1090"/>
                </a:cubicBezTo>
                <a:cubicBezTo>
                  <a:pt x="767" y="1091"/>
                  <a:pt x="761" y="1092"/>
                  <a:pt x="758" y="1096"/>
                </a:cubicBezTo>
                <a:cubicBezTo>
                  <a:pt x="757" y="1095"/>
                  <a:pt x="755" y="1094"/>
                  <a:pt x="753" y="1095"/>
                </a:cubicBezTo>
                <a:cubicBezTo>
                  <a:pt x="751" y="1098"/>
                  <a:pt x="747" y="1098"/>
                  <a:pt x="746" y="1101"/>
                </a:cubicBezTo>
                <a:cubicBezTo>
                  <a:pt x="749" y="1100"/>
                  <a:pt x="747" y="1104"/>
                  <a:pt x="749" y="1104"/>
                </a:cubicBezTo>
                <a:cubicBezTo>
                  <a:pt x="749" y="1103"/>
                  <a:pt x="751" y="1103"/>
                  <a:pt x="752" y="1102"/>
                </a:cubicBezTo>
                <a:cubicBezTo>
                  <a:pt x="751" y="1105"/>
                  <a:pt x="755" y="1104"/>
                  <a:pt x="754" y="1108"/>
                </a:cubicBezTo>
                <a:cubicBezTo>
                  <a:pt x="750" y="1106"/>
                  <a:pt x="752" y="1112"/>
                  <a:pt x="750" y="1112"/>
                </a:cubicBezTo>
                <a:cubicBezTo>
                  <a:pt x="745" y="1115"/>
                  <a:pt x="743" y="1109"/>
                  <a:pt x="738" y="1109"/>
                </a:cubicBezTo>
                <a:cubicBezTo>
                  <a:pt x="737" y="1113"/>
                  <a:pt x="732" y="1117"/>
                  <a:pt x="728" y="1115"/>
                </a:cubicBezTo>
                <a:cubicBezTo>
                  <a:pt x="728" y="1114"/>
                  <a:pt x="730" y="1114"/>
                  <a:pt x="730" y="1112"/>
                </a:cubicBezTo>
                <a:cubicBezTo>
                  <a:pt x="711" y="1113"/>
                  <a:pt x="700" y="1127"/>
                  <a:pt x="684" y="1122"/>
                </a:cubicBezTo>
                <a:cubicBezTo>
                  <a:pt x="681" y="1133"/>
                  <a:pt x="662" y="1127"/>
                  <a:pt x="657" y="1136"/>
                </a:cubicBezTo>
                <a:cubicBezTo>
                  <a:pt x="660" y="1138"/>
                  <a:pt x="664" y="1137"/>
                  <a:pt x="666" y="1138"/>
                </a:cubicBezTo>
                <a:cubicBezTo>
                  <a:pt x="666" y="1141"/>
                  <a:pt x="663" y="1140"/>
                  <a:pt x="664" y="1144"/>
                </a:cubicBezTo>
                <a:cubicBezTo>
                  <a:pt x="667" y="1145"/>
                  <a:pt x="665" y="1141"/>
                  <a:pt x="667" y="1140"/>
                </a:cubicBezTo>
                <a:cubicBezTo>
                  <a:pt x="683" y="1140"/>
                  <a:pt x="694" y="1136"/>
                  <a:pt x="706" y="1133"/>
                </a:cubicBezTo>
                <a:cubicBezTo>
                  <a:pt x="714" y="1130"/>
                  <a:pt x="726" y="1131"/>
                  <a:pt x="727" y="1122"/>
                </a:cubicBezTo>
                <a:cubicBezTo>
                  <a:pt x="726" y="1122"/>
                  <a:pt x="724" y="1123"/>
                  <a:pt x="724" y="1122"/>
                </a:cubicBezTo>
                <a:cubicBezTo>
                  <a:pt x="727" y="1120"/>
                  <a:pt x="731" y="1119"/>
                  <a:pt x="736" y="1120"/>
                </a:cubicBezTo>
                <a:cubicBezTo>
                  <a:pt x="736" y="1122"/>
                  <a:pt x="736" y="1122"/>
                  <a:pt x="736" y="1122"/>
                </a:cubicBezTo>
                <a:cubicBezTo>
                  <a:pt x="752" y="1118"/>
                  <a:pt x="767" y="1111"/>
                  <a:pt x="783" y="1109"/>
                </a:cubicBezTo>
                <a:cubicBezTo>
                  <a:pt x="775" y="1110"/>
                  <a:pt x="774" y="1116"/>
                  <a:pt x="768" y="1118"/>
                </a:cubicBezTo>
                <a:cubicBezTo>
                  <a:pt x="761" y="1120"/>
                  <a:pt x="760" y="1128"/>
                  <a:pt x="753" y="1125"/>
                </a:cubicBezTo>
                <a:cubicBezTo>
                  <a:pt x="747" y="1132"/>
                  <a:pt x="733" y="1131"/>
                  <a:pt x="728" y="1139"/>
                </a:cubicBezTo>
                <a:cubicBezTo>
                  <a:pt x="725" y="1136"/>
                  <a:pt x="722" y="1138"/>
                  <a:pt x="719" y="1139"/>
                </a:cubicBezTo>
                <a:cubicBezTo>
                  <a:pt x="717" y="1141"/>
                  <a:pt x="719" y="1141"/>
                  <a:pt x="720" y="1143"/>
                </a:cubicBezTo>
                <a:cubicBezTo>
                  <a:pt x="717" y="1143"/>
                  <a:pt x="715" y="1144"/>
                  <a:pt x="715" y="1147"/>
                </a:cubicBezTo>
                <a:cubicBezTo>
                  <a:pt x="731" y="1148"/>
                  <a:pt x="734" y="1136"/>
                  <a:pt x="749" y="1136"/>
                </a:cubicBezTo>
                <a:cubicBezTo>
                  <a:pt x="751" y="1135"/>
                  <a:pt x="749" y="1135"/>
                  <a:pt x="751" y="1134"/>
                </a:cubicBezTo>
                <a:cubicBezTo>
                  <a:pt x="752" y="1135"/>
                  <a:pt x="752" y="1133"/>
                  <a:pt x="755" y="1134"/>
                </a:cubicBezTo>
                <a:cubicBezTo>
                  <a:pt x="755" y="1135"/>
                  <a:pt x="755" y="1136"/>
                  <a:pt x="754" y="1136"/>
                </a:cubicBezTo>
                <a:cubicBezTo>
                  <a:pt x="769" y="1135"/>
                  <a:pt x="774" y="1124"/>
                  <a:pt x="786" y="1120"/>
                </a:cubicBezTo>
                <a:close/>
                <a:moveTo>
                  <a:pt x="1029" y="945"/>
                </a:moveTo>
                <a:cubicBezTo>
                  <a:pt x="1032" y="946"/>
                  <a:pt x="1032" y="943"/>
                  <a:pt x="1035" y="944"/>
                </a:cubicBezTo>
                <a:cubicBezTo>
                  <a:pt x="1034" y="946"/>
                  <a:pt x="1036" y="946"/>
                  <a:pt x="1036" y="945"/>
                </a:cubicBezTo>
                <a:cubicBezTo>
                  <a:pt x="1037" y="944"/>
                  <a:pt x="1034" y="954"/>
                  <a:pt x="1030" y="954"/>
                </a:cubicBezTo>
                <a:cubicBezTo>
                  <a:pt x="1030" y="951"/>
                  <a:pt x="1029" y="949"/>
                  <a:pt x="1029" y="945"/>
                </a:cubicBezTo>
                <a:close/>
                <a:moveTo>
                  <a:pt x="971" y="944"/>
                </a:moveTo>
                <a:cubicBezTo>
                  <a:pt x="969" y="946"/>
                  <a:pt x="967" y="952"/>
                  <a:pt x="963" y="950"/>
                </a:cubicBezTo>
                <a:cubicBezTo>
                  <a:pt x="966" y="948"/>
                  <a:pt x="967" y="945"/>
                  <a:pt x="971" y="944"/>
                </a:cubicBezTo>
                <a:close/>
                <a:moveTo>
                  <a:pt x="930" y="993"/>
                </a:moveTo>
                <a:cubicBezTo>
                  <a:pt x="932" y="991"/>
                  <a:pt x="928" y="991"/>
                  <a:pt x="930" y="988"/>
                </a:cubicBezTo>
                <a:cubicBezTo>
                  <a:pt x="938" y="987"/>
                  <a:pt x="942" y="984"/>
                  <a:pt x="949" y="983"/>
                </a:cubicBezTo>
                <a:cubicBezTo>
                  <a:pt x="944" y="988"/>
                  <a:pt x="939" y="993"/>
                  <a:pt x="930" y="993"/>
                </a:cubicBezTo>
                <a:close/>
                <a:moveTo>
                  <a:pt x="945" y="957"/>
                </a:moveTo>
                <a:cubicBezTo>
                  <a:pt x="949" y="959"/>
                  <a:pt x="945" y="964"/>
                  <a:pt x="941" y="964"/>
                </a:cubicBezTo>
                <a:cubicBezTo>
                  <a:pt x="944" y="961"/>
                  <a:pt x="944" y="961"/>
                  <a:pt x="945" y="957"/>
                </a:cubicBezTo>
                <a:close/>
                <a:moveTo>
                  <a:pt x="925" y="971"/>
                </a:moveTo>
                <a:cubicBezTo>
                  <a:pt x="926" y="971"/>
                  <a:pt x="926" y="973"/>
                  <a:pt x="926" y="974"/>
                </a:cubicBezTo>
                <a:cubicBezTo>
                  <a:pt x="926" y="973"/>
                  <a:pt x="927" y="973"/>
                  <a:pt x="928" y="973"/>
                </a:cubicBezTo>
                <a:cubicBezTo>
                  <a:pt x="926" y="966"/>
                  <a:pt x="937" y="965"/>
                  <a:pt x="939" y="962"/>
                </a:cubicBezTo>
                <a:cubicBezTo>
                  <a:pt x="942" y="963"/>
                  <a:pt x="935" y="969"/>
                  <a:pt x="932" y="969"/>
                </a:cubicBezTo>
                <a:cubicBezTo>
                  <a:pt x="934" y="972"/>
                  <a:pt x="936" y="966"/>
                  <a:pt x="938" y="969"/>
                </a:cubicBezTo>
                <a:cubicBezTo>
                  <a:pt x="937" y="971"/>
                  <a:pt x="936" y="973"/>
                  <a:pt x="934" y="975"/>
                </a:cubicBezTo>
                <a:cubicBezTo>
                  <a:pt x="931" y="971"/>
                  <a:pt x="929" y="975"/>
                  <a:pt x="925" y="976"/>
                </a:cubicBezTo>
                <a:cubicBezTo>
                  <a:pt x="925" y="973"/>
                  <a:pt x="923" y="973"/>
                  <a:pt x="925" y="971"/>
                </a:cubicBezTo>
                <a:close/>
                <a:moveTo>
                  <a:pt x="913" y="1004"/>
                </a:moveTo>
                <a:cubicBezTo>
                  <a:pt x="911" y="999"/>
                  <a:pt x="918" y="996"/>
                  <a:pt x="924" y="996"/>
                </a:cubicBezTo>
                <a:cubicBezTo>
                  <a:pt x="922" y="1001"/>
                  <a:pt x="916" y="1000"/>
                  <a:pt x="913" y="1004"/>
                </a:cubicBezTo>
                <a:close/>
                <a:moveTo>
                  <a:pt x="918" y="976"/>
                </a:moveTo>
                <a:cubicBezTo>
                  <a:pt x="922" y="981"/>
                  <a:pt x="911" y="983"/>
                  <a:pt x="906" y="987"/>
                </a:cubicBezTo>
                <a:cubicBezTo>
                  <a:pt x="908" y="979"/>
                  <a:pt x="916" y="981"/>
                  <a:pt x="918" y="976"/>
                </a:cubicBezTo>
                <a:close/>
                <a:moveTo>
                  <a:pt x="914" y="986"/>
                </a:moveTo>
                <a:cubicBezTo>
                  <a:pt x="918" y="989"/>
                  <a:pt x="909" y="993"/>
                  <a:pt x="904" y="992"/>
                </a:cubicBezTo>
                <a:cubicBezTo>
                  <a:pt x="906" y="989"/>
                  <a:pt x="911" y="989"/>
                  <a:pt x="914" y="986"/>
                </a:cubicBezTo>
                <a:close/>
                <a:moveTo>
                  <a:pt x="885" y="1027"/>
                </a:moveTo>
                <a:cubicBezTo>
                  <a:pt x="888" y="1030"/>
                  <a:pt x="891" y="1028"/>
                  <a:pt x="895" y="1027"/>
                </a:cubicBezTo>
                <a:cubicBezTo>
                  <a:pt x="893" y="1033"/>
                  <a:pt x="887" y="1035"/>
                  <a:pt x="881" y="1036"/>
                </a:cubicBezTo>
                <a:cubicBezTo>
                  <a:pt x="882" y="1032"/>
                  <a:pt x="886" y="1032"/>
                  <a:pt x="885" y="1027"/>
                </a:cubicBezTo>
                <a:close/>
                <a:moveTo>
                  <a:pt x="865" y="1045"/>
                </a:moveTo>
                <a:cubicBezTo>
                  <a:pt x="864" y="1048"/>
                  <a:pt x="867" y="1040"/>
                  <a:pt x="870" y="1041"/>
                </a:cubicBezTo>
                <a:cubicBezTo>
                  <a:pt x="871" y="1045"/>
                  <a:pt x="867" y="1044"/>
                  <a:pt x="865" y="1045"/>
                </a:cubicBezTo>
                <a:close/>
                <a:moveTo>
                  <a:pt x="837" y="1067"/>
                </a:moveTo>
                <a:cubicBezTo>
                  <a:pt x="837" y="1070"/>
                  <a:pt x="834" y="1071"/>
                  <a:pt x="831" y="1071"/>
                </a:cubicBezTo>
                <a:cubicBezTo>
                  <a:pt x="830" y="1069"/>
                  <a:pt x="832" y="1066"/>
                  <a:pt x="837" y="1067"/>
                </a:cubicBezTo>
                <a:close/>
                <a:moveTo>
                  <a:pt x="821" y="1093"/>
                </a:moveTo>
                <a:cubicBezTo>
                  <a:pt x="822" y="1092"/>
                  <a:pt x="825" y="1092"/>
                  <a:pt x="827" y="1092"/>
                </a:cubicBezTo>
                <a:cubicBezTo>
                  <a:pt x="826" y="1094"/>
                  <a:pt x="825" y="1095"/>
                  <a:pt x="823" y="1096"/>
                </a:cubicBezTo>
                <a:cubicBezTo>
                  <a:pt x="821" y="1096"/>
                  <a:pt x="821" y="1095"/>
                  <a:pt x="821" y="1093"/>
                </a:cubicBezTo>
                <a:close/>
                <a:moveTo>
                  <a:pt x="785" y="1113"/>
                </a:moveTo>
                <a:cubicBezTo>
                  <a:pt x="786" y="1110"/>
                  <a:pt x="794" y="1108"/>
                  <a:pt x="798" y="1109"/>
                </a:cubicBezTo>
                <a:cubicBezTo>
                  <a:pt x="795" y="1111"/>
                  <a:pt x="790" y="1112"/>
                  <a:pt x="785" y="1113"/>
                </a:cubicBezTo>
                <a:close/>
                <a:moveTo>
                  <a:pt x="815" y="1075"/>
                </a:moveTo>
                <a:cubicBezTo>
                  <a:pt x="815" y="1079"/>
                  <a:pt x="815" y="1079"/>
                  <a:pt x="815" y="1079"/>
                </a:cubicBezTo>
                <a:cubicBezTo>
                  <a:pt x="810" y="1081"/>
                  <a:pt x="806" y="1077"/>
                  <a:pt x="805" y="1082"/>
                </a:cubicBezTo>
                <a:cubicBezTo>
                  <a:pt x="802" y="1077"/>
                  <a:pt x="810" y="1075"/>
                  <a:pt x="815" y="1075"/>
                </a:cubicBezTo>
                <a:close/>
                <a:moveTo>
                  <a:pt x="800" y="1089"/>
                </a:moveTo>
                <a:cubicBezTo>
                  <a:pt x="800" y="1080"/>
                  <a:pt x="809" y="1084"/>
                  <a:pt x="814" y="1083"/>
                </a:cubicBezTo>
                <a:cubicBezTo>
                  <a:pt x="810" y="1092"/>
                  <a:pt x="790" y="1102"/>
                  <a:pt x="784" y="1094"/>
                </a:cubicBezTo>
                <a:cubicBezTo>
                  <a:pt x="786" y="1089"/>
                  <a:pt x="795" y="1091"/>
                  <a:pt x="800" y="1089"/>
                </a:cubicBezTo>
                <a:close/>
                <a:moveTo>
                  <a:pt x="40" y="932"/>
                </a:moveTo>
                <a:cubicBezTo>
                  <a:pt x="40" y="932"/>
                  <a:pt x="40" y="932"/>
                  <a:pt x="41" y="932"/>
                </a:cubicBezTo>
                <a:cubicBezTo>
                  <a:pt x="42" y="932"/>
                  <a:pt x="41" y="935"/>
                  <a:pt x="43" y="935"/>
                </a:cubicBezTo>
                <a:cubicBezTo>
                  <a:pt x="44" y="930"/>
                  <a:pt x="51" y="930"/>
                  <a:pt x="51" y="925"/>
                </a:cubicBezTo>
                <a:cubicBezTo>
                  <a:pt x="48" y="928"/>
                  <a:pt x="41" y="930"/>
                  <a:pt x="40" y="932"/>
                </a:cubicBezTo>
                <a:close/>
                <a:moveTo>
                  <a:pt x="227" y="928"/>
                </a:moveTo>
                <a:cubicBezTo>
                  <a:pt x="228" y="926"/>
                  <a:pt x="229" y="927"/>
                  <a:pt x="231" y="927"/>
                </a:cubicBezTo>
                <a:cubicBezTo>
                  <a:pt x="231" y="925"/>
                  <a:pt x="231" y="925"/>
                  <a:pt x="231" y="925"/>
                </a:cubicBezTo>
                <a:cubicBezTo>
                  <a:pt x="229" y="924"/>
                  <a:pt x="229" y="926"/>
                  <a:pt x="227" y="926"/>
                </a:cubicBezTo>
                <a:cubicBezTo>
                  <a:pt x="227" y="927"/>
                  <a:pt x="225" y="928"/>
                  <a:pt x="227" y="928"/>
                </a:cubicBezTo>
                <a:close/>
                <a:moveTo>
                  <a:pt x="1158" y="939"/>
                </a:moveTo>
                <a:cubicBezTo>
                  <a:pt x="1155" y="941"/>
                  <a:pt x="1154" y="938"/>
                  <a:pt x="1152" y="938"/>
                </a:cubicBezTo>
                <a:cubicBezTo>
                  <a:pt x="1155" y="941"/>
                  <a:pt x="1150" y="945"/>
                  <a:pt x="1153" y="947"/>
                </a:cubicBezTo>
                <a:cubicBezTo>
                  <a:pt x="1162" y="947"/>
                  <a:pt x="1170" y="939"/>
                  <a:pt x="1176" y="933"/>
                </a:cubicBezTo>
                <a:cubicBezTo>
                  <a:pt x="1172" y="932"/>
                  <a:pt x="1168" y="933"/>
                  <a:pt x="1168" y="929"/>
                </a:cubicBezTo>
                <a:cubicBezTo>
                  <a:pt x="1166" y="927"/>
                  <a:pt x="1172" y="927"/>
                  <a:pt x="1169" y="926"/>
                </a:cubicBezTo>
                <a:cubicBezTo>
                  <a:pt x="1162" y="927"/>
                  <a:pt x="1162" y="935"/>
                  <a:pt x="1158" y="939"/>
                </a:cubicBezTo>
                <a:close/>
                <a:moveTo>
                  <a:pt x="214" y="934"/>
                </a:moveTo>
                <a:cubicBezTo>
                  <a:pt x="212" y="935"/>
                  <a:pt x="205" y="937"/>
                  <a:pt x="207" y="939"/>
                </a:cubicBezTo>
                <a:cubicBezTo>
                  <a:pt x="209" y="938"/>
                  <a:pt x="216" y="936"/>
                  <a:pt x="214" y="934"/>
                </a:cubicBezTo>
                <a:close/>
                <a:moveTo>
                  <a:pt x="130" y="938"/>
                </a:moveTo>
                <a:cubicBezTo>
                  <a:pt x="133" y="938"/>
                  <a:pt x="134" y="936"/>
                  <a:pt x="134" y="934"/>
                </a:cubicBezTo>
                <a:cubicBezTo>
                  <a:pt x="123" y="930"/>
                  <a:pt x="117" y="944"/>
                  <a:pt x="109" y="949"/>
                </a:cubicBezTo>
                <a:cubicBezTo>
                  <a:pt x="114" y="946"/>
                  <a:pt x="119" y="944"/>
                  <a:pt x="125" y="942"/>
                </a:cubicBezTo>
                <a:cubicBezTo>
                  <a:pt x="125" y="944"/>
                  <a:pt x="125" y="946"/>
                  <a:pt x="126" y="946"/>
                </a:cubicBezTo>
                <a:cubicBezTo>
                  <a:pt x="129" y="946"/>
                  <a:pt x="134" y="941"/>
                  <a:pt x="130" y="938"/>
                </a:cubicBezTo>
                <a:close/>
                <a:moveTo>
                  <a:pt x="1092" y="954"/>
                </a:moveTo>
                <a:cubicBezTo>
                  <a:pt x="1089" y="958"/>
                  <a:pt x="1088" y="956"/>
                  <a:pt x="1086" y="958"/>
                </a:cubicBezTo>
                <a:cubicBezTo>
                  <a:pt x="1090" y="958"/>
                  <a:pt x="1085" y="962"/>
                  <a:pt x="1089" y="962"/>
                </a:cubicBezTo>
                <a:cubicBezTo>
                  <a:pt x="1091" y="959"/>
                  <a:pt x="1091" y="957"/>
                  <a:pt x="1092" y="954"/>
                </a:cubicBezTo>
                <a:close/>
                <a:moveTo>
                  <a:pt x="972" y="962"/>
                </a:moveTo>
                <a:cubicBezTo>
                  <a:pt x="972" y="959"/>
                  <a:pt x="974" y="963"/>
                  <a:pt x="975" y="961"/>
                </a:cubicBezTo>
                <a:cubicBezTo>
                  <a:pt x="975" y="958"/>
                  <a:pt x="975" y="958"/>
                  <a:pt x="975" y="958"/>
                </a:cubicBezTo>
                <a:cubicBezTo>
                  <a:pt x="973" y="958"/>
                  <a:pt x="970" y="961"/>
                  <a:pt x="972" y="962"/>
                </a:cubicBezTo>
                <a:close/>
                <a:moveTo>
                  <a:pt x="1072" y="960"/>
                </a:moveTo>
                <a:cubicBezTo>
                  <a:pt x="1076" y="961"/>
                  <a:pt x="1077" y="966"/>
                  <a:pt x="1076" y="959"/>
                </a:cubicBezTo>
                <a:cubicBezTo>
                  <a:pt x="1076" y="959"/>
                  <a:pt x="1077" y="958"/>
                  <a:pt x="1076" y="958"/>
                </a:cubicBezTo>
                <a:cubicBezTo>
                  <a:pt x="1077" y="961"/>
                  <a:pt x="1072" y="957"/>
                  <a:pt x="1072" y="960"/>
                </a:cubicBezTo>
                <a:close/>
                <a:moveTo>
                  <a:pt x="1114" y="963"/>
                </a:moveTo>
                <a:cubicBezTo>
                  <a:pt x="1112" y="961"/>
                  <a:pt x="1108" y="963"/>
                  <a:pt x="1107" y="963"/>
                </a:cubicBezTo>
                <a:cubicBezTo>
                  <a:pt x="1108" y="963"/>
                  <a:pt x="1108" y="964"/>
                  <a:pt x="1107" y="965"/>
                </a:cubicBezTo>
                <a:cubicBezTo>
                  <a:pt x="1110" y="962"/>
                  <a:pt x="1113" y="966"/>
                  <a:pt x="1114" y="963"/>
                </a:cubicBezTo>
                <a:close/>
                <a:moveTo>
                  <a:pt x="26" y="975"/>
                </a:moveTo>
                <a:cubicBezTo>
                  <a:pt x="28" y="971"/>
                  <a:pt x="29" y="976"/>
                  <a:pt x="34" y="975"/>
                </a:cubicBezTo>
                <a:cubicBezTo>
                  <a:pt x="37" y="971"/>
                  <a:pt x="36" y="968"/>
                  <a:pt x="38" y="964"/>
                </a:cubicBezTo>
                <a:cubicBezTo>
                  <a:pt x="32" y="965"/>
                  <a:pt x="27" y="972"/>
                  <a:pt x="26" y="975"/>
                </a:cubicBezTo>
                <a:close/>
                <a:moveTo>
                  <a:pt x="1040" y="979"/>
                </a:moveTo>
                <a:cubicBezTo>
                  <a:pt x="1039" y="979"/>
                  <a:pt x="1038" y="978"/>
                  <a:pt x="1038" y="978"/>
                </a:cubicBezTo>
                <a:cubicBezTo>
                  <a:pt x="1028" y="984"/>
                  <a:pt x="1017" y="989"/>
                  <a:pt x="1009" y="997"/>
                </a:cubicBezTo>
                <a:cubicBezTo>
                  <a:pt x="1000" y="995"/>
                  <a:pt x="992" y="1002"/>
                  <a:pt x="987" y="1007"/>
                </a:cubicBezTo>
                <a:cubicBezTo>
                  <a:pt x="989" y="1007"/>
                  <a:pt x="989" y="1008"/>
                  <a:pt x="988" y="1009"/>
                </a:cubicBezTo>
                <a:cubicBezTo>
                  <a:pt x="1000" y="1009"/>
                  <a:pt x="1004" y="997"/>
                  <a:pt x="1014" y="998"/>
                </a:cubicBezTo>
                <a:cubicBezTo>
                  <a:pt x="1018" y="994"/>
                  <a:pt x="1024" y="991"/>
                  <a:pt x="1027" y="986"/>
                </a:cubicBezTo>
                <a:cubicBezTo>
                  <a:pt x="1033" y="986"/>
                  <a:pt x="1033" y="986"/>
                  <a:pt x="1033" y="986"/>
                </a:cubicBezTo>
                <a:cubicBezTo>
                  <a:pt x="1031" y="978"/>
                  <a:pt x="1039" y="983"/>
                  <a:pt x="1040" y="979"/>
                </a:cubicBezTo>
                <a:close/>
                <a:moveTo>
                  <a:pt x="928" y="1013"/>
                </a:moveTo>
                <a:cubicBezTo>
                  <a:pt x="930" y="1010"/>
                  <a:pt x="933" y="1014"/>
                  <a:pt x="935" y="1014"/>
                </a:cubicBezTo>
                <a:cubicBezTo>
                  <a:pt x="938" y="1007"/>
                  <a:pt x="947" y="1006"/>
                  <a:pt x="950" y="999"/>
                </a:cubicBezTo>
                <a:cubicBezTo>
                  <a:pt x="942" y="1003"/>
                  <a:pt x="932" y="1008"/>
                  <a:pt x="928" y="1013"/>
                </a:cubicBezTo>
                <a:close/>
                <a:moveTo>
                  <a:pt x="233" y="1024"/>
                </a:moveTo>
                <a:cubicBezTo>
                  <a:pt x="231" y="1027"/>
                  <a:pt x="227" y="1027"/>
                  <a:pt x="225" y="1030"/>
                </a:cubicBezTo>
                <a:cubicBezTo>
                  <a:pt x="229" y="1030"/>
                  <a:pt x="234" y="1026"/>
                  <a:pt x="233" y="1024"/>
                </a:cubicBezTo>
                <a:close/>
                <a:moveTo>
                  <a:pt x="89" y="1041"/>
                </a:moveTo>
                <a:cubicBezTo>
                  <a:pt x="86" y="1044"/>
                  <a:pt x="85" y="1040"/>
                  <a:pt x="84" y="1040"/>
                </a:cubicBezTo>
                <a:cubicBezTo>
                  <a:pt x="76" y="1046"/>
                  <a:pt x="66" y="1047"/>
                  <a:pt x="58" y="1055"/>
                </a:cubicBezTo>
                <a:cubicBezTo>
                  <a:pt x="59" y="1056"/>
                  <a:pt x="61" y="1056"/>
                  <a:pt x="63" y="1057"/>
                </a:cubicBezTo>
                <a:cubicBezTo>
                  <a:pt x="66" y="1047"/>
                  <a:pt x="79" y="1051"/>
                  <a:pt x="84" y="1044"/>
                </a:cubicBezTo>
                <a:cubicBezTo>
                  <a:pt x="86" y="1044"/>
                  <a:pt x="87" y="1045"/>
                  <a:pt x="88" y="1045"/>
                </a:cubicBezTo>
                <a:cubicBezTo>
                  <a:pt x="87" y="1042"/>
                  <a:pt x="92" y="1042"/>
                  <a:pt x="89" y="1041"/>
                </a:cubicBezTo>
                <a:close/>
                <a:moveTo>
                  <a:pt x="224" y="1053"/>
                </a:moveTo>
                <a:cubicBezTo>
                  <a:pt x="225" y="1048"/>
                  <a:pt x="222" y="1048"/>
                  <a:pt x="221" y="1045"/>
                </a:cubicBezTo>
                <a:cubicBezTo>
                  <a:pt x="222" y="1043"/>
                  <a:pt x="225" y="1043"/>
                  <a:pt x="224" y="1040"/>
                </a:cubicBezTo>
                <a:cubicBezTo>
                  <a:pt x="218" y="1039"/>
                  <a:pt x="223" y="1047"/>
                  <a:pt x="215" y="1045"/>
                </a:cubicBezTo>
                <a:cubicBezTo>
                  <a:pt x="214" y="1051"/>
                  <a:pt x="206" y="1050"/>
                  <a:pt x="205" y="1056"/>
                </a:cubicBezTo>
                <a:cubicBezTo>
                  <a:pt x="206" y="1056"/>
                  <a:pt x="209" y="1056"/>
                  <a:pt x="210" y="1057"/>
                </a:cubicBezTo>
                <a:cubicBezTo>
                  <a:pt x="218" y="1074"/>
                  <a:pt x="194" y="1065"/>
                  <a:pt x="192" y="1077"/>
                </a:cubicBezTo>
                <a:cubicBezTo>
                  <a:pt x="195" y="1078"/>
                  <a:pt x="192" y="1074"/>
                  <a:pt x="195" y="1074"/>
                </a:cubicBezTo>
                <a:cubicBezTo>
                  <a:pt x="195" y="1077"/>
                  <a:pt x="199" y="1076"/>
                  <a:pt x="200" y="1079"/>
                </a:cubicBezTo>
                <a:cubicBezTo>
                  <a:pt x="196" y="1087"/>
                  <a:pt x="206" y="1075"/>
                  <a:pt x="208" y="1073"/>
                </a:cubicBezTo>
                <a:cubicBezTo>
                  <a:pt x="210" y="1074"/>
                  <a:pt x="210" y="1074"/>
                  <a:pt x="210" y="1076"/>
                </a:cubicBezTo>
                <a:cubicBezTo>
                  <a:pt x="209" y="1080"/>
                  <a:pt x="205" y="1081"/>
                  <a:pt x="207" y="1084"/>
                </a:cubicBezTo>
                <a:cubicBezTo>
                  <a:pt x="209" y="1081"/>
                  <a:pt x="214" y="1082"/>
                  <a:pt x="213" y="1077"/>
                </a:cubicBezTo>
                <a:cubicBezTo>
                  <a:pt x="217" y="1077"/>
                  <a:pt x="220" y="1077"/>
                  <a:pt x="220" y="1073"/>
                </a:cubicBezTo>
                <a:cubicBezTo>
                  <a:pt x="220" y="1071"/>
                  <a:pt x="216" y="1073"/>
                  <a:pt x="217" y="1070"/>
                </a:cubicBezTo>
                <a:cubicBezTo>
                  <a:pt x="220" y="1059"/>
                  <a:pt x="230" y="1064"/>
                  <a:pt x="237" y="1062"/>
                </a:cubicBezTo>
                <a:cubicBezTo>
                  <a:pt x="235" y="1059"/>
                  <a:pt x="233" y="1057"/>
                  <a:pt x="232" y="1052"/>
                </a:cubicBezTo>
                <a:cubicBezTo>
                  <a:pt x="230" y="1053"/>
                  <a:pt x="227" y="1053"/>
                  <a:pt x="224" y="1053"/>
                </a:cubicBezTo>
                <a:close/>
                <a:moveTo>
                  <a:pt x="949" y="1049"/>
                </a:moveTo>
                <a:cubicBezTo>
                  <a:pt x="947" y="1051"/>
                  <a:pt x="940" y="1048"/>
                  <a:pt x="940" y="1053"/>
                </a:cubicBezTo>
                <a:cubicBezTo>
                  <a:pt x="943" y="1052"/>
                  <a:pt x="951" y="1049"/>
                  <a:pt x="949" y="1049"/>
                </a:cubicBezTo>
                <a:close/>
                <a:moveTo>
                  <a:pt x="103" y="1058"/>
                </a:moveTo>
                <a:cubicBezTo>
                  <a:pt x="104" y="1062"/>
                  <a:pt x="99" y="1060"/>
                  <a:pt x="99" y="1063"/>
                </a:cubicBezTo>
                <a:cubicBezTo>
                  <a:pt x="103" y="1063"/>
                  <a:pt x="103" y="1063"/>
                  <a:pt x="103" y="1063"/>
                </a:cubicBezTo>
                <a:cubicBezTo>
                  <a:pt x="101" y="1060"/>
                  <a:pt x="107" y="1059"/>
                  <a:pt x="103" y="1058"/>
                </a:cubicBezTo>
                <a:close/>
                <a:moveTo>
                  <a:pt x="1003" y="1090"/>
                </a:moveTo>
                <a:cubicBezTo>
                  <a:pt x="1009" y="1089"/>
                  <a:pt x="1011" y="1085"/>
                  <a:pt x="1018" y="1085"/>
                </a:cubicBezTo>
                <a:cubicBezTo>
                  <a:pt x="1017" y="1090"/>
                  <a:pt x="1011" y="1088"/>
                  <a:pt x="1009" y="1092"/>
                </a:cubicBezTo>
                <a:cubicBezTo>
                  <a:pt x="1021" y="1091"/>
                  <a:pt x="1020" y="1078"/>
                  <a:pt x="1034" y="1079"/>
                </a:cubicBezTo>
                <a:cubicBezTo>
                  <a:pt x="1036" y="1077"/>
                  <a:pt x="1033" y="1077"/>
                  <a:pt x="1035" y="1076"/>
                </a:cubicBezTo>
                <a:cubicBezTo>
                  <a:pt x="1045" y="1073"/>
                  <a:pt x="1060" y="1066"/>
                  <a:pt x="1059" y="1060"/>
                </a:cubicBezTo>
                <a:cubicBezTo>
                  <a:pt x="1042" y="1070"/>
                  <a:pt x="1018" y="1077"/>
                  <a:pt x="1003" y="1090"/>
                </a:cubicBezTo>
                <a:close/>
                <a:moveTo>
                  <a:pt x="938" y="1063"/>
                </a:moveTo>
                <a:cubicBezTo>
                  <a:pt x="933" y="1062"/>
                  <a:pt x="925" y="1068"/>
                  <a:pt x="924" y="1070"/>
                </a:cubicBezTo>
                <a:cubicBezTo>
                  <a:pt x="927" y="1066"/>
                  <a:pt x="935" y="1067"/>
                  <a:pt x="938" y="1063"/>
                </a:cubicBezTo>
                <a:close/>
                <a:moveTo>
                  <a:pt x="912" y="1070"/>
                </a:moveTo>
                <a:cubicBezTo>
                  <a:pt x="907" y="1075"/>
                  <a:pt x="901" y="1075"/>
                  <a:pt x="895" y="1070"/>
                </a:cubicBezTo>
                <a:cubicBezTo>
                  <a:pt x="888" y="1078"/>
                  <a:pt x="875" y="1077"/>
                  <a:pt x="870" y="1086"/>
                </a:cubicBezTo>
                <a:cubicBezTo>
                  <a:pt x="871" y="1089"/>
                  <a:pt x="872" y="1088"/>
                  <a:pt x="871" y="1092"/>
                </a:cubicBezTo>
                <a:cubicBezTo>
                  <a:pt x="880" y="1093"/>
                  <a:pt x="881" y="1087"/>
                  <a:pt x="886" y="1084"/>
                </a:cubicBezTo>
                <a:cubicBezTo>
                  <a:pt x="883" y="1084"/>
                  <a:pt x="880" y="1087"/>
                  <a:pt x="878" y="1085"/>
                </a:cubicBezTo>
                <a:cubicBezTo>
                  <a:pt x="885" y="1085"/>
                  <a:pt x="885" y="1078"/>
                  <a:pt x="893" y="1079"/>
                </a:cubicBezTo>
                <a:cubicBezTo>
                  <a:pt x="893" y="1081"/>
                  <a:pt x="892" y="1081"/>
                  <a:pt x="892" y="1083"/>
                </a:cubicBezTo>
                <a:cubicBezTo>
                  <a:pt x="901" y="1081"/>
                  <a:pt x="911" y="1078"/>
                  <a:pt x="917" y="1072"/>
                </a:cubicBezTo>
                <a:cubicBezTo>
                  <a:pt x="914" y="1072"/>
                  <a:pt x="909" y="1073"/>
                  <a:pt x="912" y="1070"/>
                </a:cubicBezTo>
                <a:close/>
                <a:moveTo>
                  <a:pt x="720" y="1088"/>
                </a:moveTo>
                <a:cubicBezTo>
                  <a:pt x="720" y="1088"/>
                  <a:pt x="726" y="1085"/>
                  <a:pt x="725" y="1084"/>
                </a:cubicBezTo>
                <a:cubicBezTo>
                  <a:pt x="723" y="1085"/>
                  <a:pt x="717" y="1086"/>
                  <a:pt x="720" y="1088"/>
                </a:cubicBezTo>
                <a:close/>
                <a:moveTo>
                  <a:pt x="960" y="1100"/>
                </a:moveTo>
                <a:cubicBezTo>
                  <a:pt x="964" y="1100"/>
                  <a:pt x="967" y="1098"/>
                  <a:pt x="971" y="1096"/>
                </a:cubicBezTo>
                <a:cubicBezTo>
                  <a:pt x="971" y="1094"/>
                  <a:pt x="969" y="1094"/>
                  <a:pt x="971" y="1092"/>
                </a:cubicBezTo>
                <a:cubicBezTo>
                  <a:pt x="968" y="1094"/>
                  <a:pt x="966" y="1090"/>
                  <a:pt x="966" y="1094"/>
                </a:cubicBezTo>
                <a:cubicBezTo>
                  <a:pt x="965" y="1096"/>
                  <a:pt x="970" y="1093"/>
                  <a:pt x="970" y="1096"/>
                </a:cubicBezTo>
                <a:cubicBezTo>
                  <a:pt x="966" y="1097"/>
                  <a:pt x="963" y="1098"/>
                  <a:pt x="960" y="1100"/>
                </a:cubicBezTo>
                <a:close/>
                <a:moveTo>
                  <a:pt x="915" y="1103"/>
                </a:moveTo>
                <a:cubicBezTo>
                  <a:pt x="922" y="1100"/>
                  <a:pt x="929" y="1098"/>
                  <a:pt x="935" y="1094"/>
                </a:cubicBezTo>
                <a:cubicBezTo>
                  <a:pt x="927" y="1095"/>
                  <a:pt x="918" y="1100"/>
                  <a:pt x="915" y="1103"/>
                </a:cubicBezTo>
                <a:close/>
                <a:moveTo>
                  <a:pt x="903" y="1095"/>
                </a:moveTo>
                <a:cubicBezTo>
                  <a:pt x="900" y="1094"/>
                  <a:pt x="899" y="1096"/>
                  <a:pt x="897" y="1095"/>
                </a:cubicBezTo>
                <a:cubicBezTo>
                  <a:pt x="897" y="1099"/>
                  <a:pt x="891" y="1096"/>
                  <a:pt x="893" y="1099"/>
                </a:cubicBezTo>
                <a:cubicBezTo>
                  <a:pt x="895" y="1097"/>
                  <a:pt x="901" y="1098"/>
                  <a:pt x="903" y="1095"/>
                </a:cubicBezTo>
                <a:close/>
                <a:moveTo>
                  <a:pt x="974" y="1099"/>
                </a:moveTo>
                <a:cubicBezTo>
                  <a:pt x="970" y="1100"/>
                  <a:pt x="967" y="1102"/>
                  <a:pt x="964" y="1104"/>
                </a:cubicBezTo>
                <a:cubicBezTo>
                  <a:pt x="969" y="1104"/>
                  <a:pt x="972" y="1101"/>
                  <a:pt x="974" y="1099"/>
                </a:cubicBezTo>
                <a:close/>
                <a:moveTo>
                  <a:pt x="878" y="1116"/>
                </a:moveTo>
                <a:cubicBezTo>
                  <a:pt x="887" y="1110"/>
                  <a:pt x="906" y="1109"/>
                  <a:pt x="911" y="1103"/>
                </a:cubicBezTo>
                <a:cubicBezTo>
                  <a:pt x="910" y="1104"/>
                  <a:pt x="903" y="1105"/>
                  <a:pt x="903" y="1104"/>
                </a:cubicBezTo>
                <a:cubicBezTo>
                  <a:pt x="904" y="1103"/>
                  <a:pt x="907" y="1101"/>
                  <a:pt x="904" y="1100"/>
                </a:cubicBezTo>
                <a:cubicBezTo>
                  <a:pt x="893" y="1105"/>
                  <a:pt x="883" y="1108"/>
                  <a:pt x="873" y="1113"/>
                </a:cubicBezTo>
                <a:cubicBezTo>
                  <a:pt x="876" y="1113"/>
                  <a:pt x="875" y="1116"/>
                  <a:pt x="878" y="1116"/>
                </a:cubicBezTo>
                <a:close/>
                <a:moveTo>
                  <a:pt x="812" y="1117"/>
                </a:moveTo>
                <a:cubicBezTo>
                  <a:pt x="814" y="1114"/>
                  <a:pt x="820" y="1121"/>
                  <a:pt x="820" y="1116"/>
                </a:cubicBezTo>
                <a:cubicBezTo>
                  <a:pt x="819" y="1114"/>
                  <a:pt x="810" y="1115"/>
                  <a:pt x="812" y="1117"/>
                </a:cubicBezTo>
                <a:close/>
                <a:moveTo>
                  <a:pt x="925" y="1142"/>
                </a:moveTo>
                <a:cubicBezTo>
                  <a:pt x="920" y="1144"/>
                  <a:pt x="916" y="1147"/>
                  <a:pt x="911" y="1149"/>
                </a:cubicBezTo>
                <a:cubicBezTo>
                  <a:pt x="917" y="1148"/>
                  <a:pt x="921" y="1146"/>
                  <a:pt x="925" y="1142"/>
                </a:cubicBezTo>
                <a:close/>
                <a:moveTo>
                  <a:pt x="713" y="1155"/>
                </a:moveTo>
                <a:cubicBezTo>
                  <a:pt x="717" y="1153"/>
                  <a:pt x="721" y="1152"/>
                  <a:pt x="724" y="1149"/>
                </a:cubicBezTo>
                <a:cubicBezTo>
                  <a:pt x="721" y="1151"/>
                  <a:pt x="712" y="1152"/>
                  <a:pt x="713" y="1155"/>
                </a:cubicBezTo>
                <a:close/>
                <a:moveTo>
                  <a:pt x="872" y="1168"/>
                </a:moveTo>
                <a:cubicBezTo>
                  <a:pt x="880" y="1167"/>
                  <a:pt x="885" y="1163"/>
                  <a:pt x="890" y="1159"/>
                </a:cubicBezTo>
                <a:cubicBezTo>
                  <a:pt x="897" y="1157"/>
                  <a:pt x="908" y="1154"/>
                  <a:pt x="909" y="1149"/>
                </a:cubicBezTo>
                <a:cubicBezTo>
                  <a:pt x="902" y="1152"/>
                  <a:pt x="893" y="1157"/>
                  <a:pt x="885" y="1158"/>
                </a:cubicBezTo>
                <a:cubicBezTo>
                  <a:pt x="886" y="1163"/>
                  <a:pt x="874" y="1163"/>
                  <a:pt x="872" y="1168"/>
                </a:cubicBezTo>
                <a:close/>
                <a:moveTo>
                  <a:pt x="1138" y="208"/>
                </a:moveTo>
                <a:cubicBezTo>
                  <a:pt x="1129" y="210"/>
                  <a:pt x="1123" y="214"/>
                  <a:pt x="1123" y="223"/>
                </a:cubicBezTo>
                <a:cubicBezTo>
                  <a:pt x="1124" y="224"/>
                  <a:pt x="1126" y="226"/>
                  <a:pt x="1129" y="225"/>
                </a:cubicBezTo>
                <a:cubicBezTo>
                  <a:pt x="1131" y="223"/>
                  <a:pt x="1128" y="220"/>
                  <a:pt x="1132" y="219"/>
                </a:cubicBezTo>
                <a:cubicBezTo>
                  <a:pt x="1132" y="221"/>
                  <a:pt x="1132" y="221"/>
                  <a:pt x="1132" y="221"/>
                </a:cubicBezTo>
                <a:cubicBezTo>
                  <a:pt x="1136" y="219"/>
                  <a:pt x="1139" y="213"/>
                  <a:pt x="1138" y="208"/>
                </a:cubicBezTo>
                <a:close/>
                <a:moveTo>
                  <a:pt x="1097" y="931"/>
                </a:moveTo>
                <a:cubicBezTo>
                  <a:pt x="1098" y="929"/>
                  <a:pt x="1096" y="925"/>
                  <a:pt x="1099" y="923"/>
                </a:cubicBezTo>
                <a:cubicBezTo>
                  <a:pt x="1097" y="922"/>
                  <a:pt x="1096" y="921"/>
                  <a:pt x="1095" y="920"/>
                </a:cubicBezTo>
                <a:cubicBezTo>
                  <a:pt x="1093" y="926"/>
                  <a:pt x="1082" y="928"/>
                  <a:pt x="1085" y="936"/>
                </a:cubicBezTo>
                <a:cubicBezTo>
                  <a:pt x="1087" y="931"/>
                  <a:pt x="1091" y="928"/>
                  <a:pt x="1097" y="931"/>
                </a:cubicBezTo>
                <a:close/>
                <a:moveTo>
                  <a:pt x="1152" y="971"/>
                </a:moveTo>
                <a:cubicBezTo>
                  <a:pt x="1156" y="976"/>
                  <a:pt x="1150" y="978"/>
                  <a:pt x="1151" y="981"/>
                </a:cubicBezTo>
                <a:cubicBezTo>
                  <a:pt x="1154" y="978"/>
                  <a:pt x="1161" y="979"/>
                  <a:pt x="1160" y="972"/>
                </a:cubicBezTo>
                <a:cubicBezTo>
                  <a:pt x="1157" y="971"/>
                  <a:pt x="1154" y="971"/>
                  <a:pt x="1152" y="971"/>
                </a:cubicBezTo>
                <a:close/>
                <a:moveTo>
                  <a:pt x="1069" y="974"/>
                </a:moveTo>
                <a:cubicBezTo>
                  <a:pt x="1067" y="975"/>
                  <a:pt x="1066" y="977"/>
                  <a:pt x="1065" y="979"/>
                </a:cubicBezTo>
                <a:cubicBezTo>
                  <a:pt x="1064" y="978"/>
                  <a:pt x="1063" y="977"/>
                  <a:pt x="1060" y="977"/>
                </a:cubicBezTo>
                <a:cubicBezTo>
                  <a:pt x="1062" y="985"/>
                  <a:pt x="1073" y="982"/>
                  <a:pt x="1077" y="977"/>
                </a:cubicBezTo>
                <a:cubicBezTo>
                  <a:pt x="1073" y="979"/>
                  <a:pt x="1073" y="974"/>
                  <a:pt x="1069" y="974"/>
                </a:cubicBezTo>
                <a:close/>
                <a:moveTo>
                  <a:pt x="1015" y="1019"/>
                </a:moveTo>
                <a:cubicBezTo>
                  <a:pt x="1015" y="1021"/>
                  <a:pt x="1010" y="1023"/>
                  <a:pt x="1013" y="1024"/>
                </a:cubicBezTo>
                <a:cubicBezTo>
                  <a:pt x="1014" y="1021"/>
                  <a:pt x="1019" y="1022"/>
                  <a:pt x="1021" y="1020"/>
                </a:cubicBezTo>
                <a:cubicBezTo>
                  <a:pt x="1022" y="1016"/>
                  <a:pt x="1015" y="1018"/>
                  <a:pt x="1016" y="1014"/>
                </a:cubicBezTo>
                <a:cubicBezTo>
                  <a:pt x="1023" y="1013"/>
                  <a:pt x="1021" y="1005"/>
                  <a:pt x="1027" y="1005"/>
                </a:cubicBezTo>
                <a:cubicBezTo>
                  <a:pt x="1028" y="1001"/>
                  <a:pt x="1026" y="1000"/>
                  <a:pt x="1024" y="999"/>
                </a:cubicBezTo>
                <a:cubicBezTo>
                  <a:pt x="1020" y="1003"/>
                  <a:pt x="1016" y="1007"/>
                  <a:pt x="1012" y="1012"/>
                </a:cubicBezTo>
                <a:cubicBezTo>
                  <a:pt x="1010" y="1012"/>
                  <a:pt x="1011" y="1008"/>
                  <a:pt x="1009" y="1008"/>
                </a:cubicBezTo>
                <a:cubicBezTo>
                  <a:pt x="1004" y="1017"/>
                  <a:pt x="990" y="1020"/>
                  <a:pt x="984" y="1030"/>
                </a:cubicBezTo>
                <a:cubicBezTo>
                  <a:pt x="988" y="1032"/>
                  <a:pt x="987" y="1027"/>
                  <a:pt x="989" y="1027"/>
                </a:cubicBezTo>
                <a:cubicBezTo>
                  <a:pt x="998" y="1028"/>
                  <a:pt x="1005" y="1014"/>
                  <a:pt x="1015" y="1019"/>
                </a:cubicBezTo>
                <a:close/>
                <a:moveTo>
                  <a:pt x="910" y="1114"/>
                </a:moveTo>
                <a:cubicBezTo>
                  <a:pt x="897" y="1124"/>
                  <a:pt x="876" y="1122"/>
                  <a:pt x="863" y="1132"/>
                </a:cubicBezTo>
                <a:cubicBezTo>
                  <a:pt x="857" y="1129"/>
                  <a:pt x="843" y="1133"/>
                  <a:pt x="841" y="1139"/>
                </a:cubicBezTo>
                <a:cubicBezTo>
                  <a:pt x="839" y="1138"/>
                  <a:pt x="836" y="1137"/>
                  <a:pt x="836" y="1134"/>
                </a:cubicBezTo>
                <a:cubicBezTo>
                  <a:pt x="838" y="1129"/>
                  <a:pt x="849" y="1134"/>
                  <a:pt x="848" y="1126"/>
                </a:cubicBezTo>
                <a:cubicBezTo>
                  <a:pt x="841" y="1128"/>
                  <a:pt x="829" y="1131"/>
                  <a:pt x="831" y="1137"/>
                </a:cubicBezTo>
                <a:cubicBezTo>
                  <a:pt x="829" y="1137"/>
                  <a:pt x="829" y="1139"/>
                  <a:pt x="827" y="1138"/>
                </a:cubicBezTo>
                <a:cubicBezTo>
                  <a:pt x="827" y="1142"/>
                  <a:pt x="831" y="1141"/>
                  <a:pt x="830" y="1145"/>
                </a:cubicBezTo>
                <a:cubicBezTo>
                  <a:pt x="828" y="1146"/>
                  <a:pt x="825" y="1147"/>
                  <a:pt x="822" y="1148"/>
                </a:cubicBezTo>
                <a:cubicBezTo>
                  <a:pt x="821" y="1152"/>
                  <a:pt x="827" y="1149"/>
                  <a:pt x="828" y="1151"/>
                </a:cubicBezTo>
                <a:cubicBezTo>
                  <a:pt x="824" y="1157"/>
                  <a:pt x="822" y="1166"/>
                  <a:pt x="813" y="1168"/>
                </a:cubicBezTo>
                <a:cubicBezTo>
                  <a:pt x="815" y="1171"/>
                  <a:pt x="819" y="1167"/>
                  <a:pt x="819" y="1169"/>
                </a:cubicBezTo>
                <a:cubicBezTo>
                  <a:pt x="814" y="1172"/>
                  <a:pt x="807" y="1182"/>
                  <a:pt x="798" y="1176"/>
                </a:cubicBezTo>
                <a:cubicBezTo>
                  <a:pt x="800" y="1170"/>
                  <a:pt x="804" y="1165"/>
                  <a:pt x="810" y="1162"/>
                </a:cubicBezTo>
                <a:cubicBezTo>
                  <a:pt x="807" y="1160"/>
                  <a:pt x="811" y="1156"/>
                  <a:pt x="809" y="1153"/>
                </a:cubicBezTo>
                <a:cubicBezTo>
                  <a:pt x="802" y="1152"/>
                  <a:pt x="790" y="1156"/>
                  <a:pt x="784" y="1161"/>
                </a:cubicBezTo>
                <a:cubicBezTo>
                  <a:pt x="770" y="1155"/>
                  <a:pt x="771" y="1176"/>
                  <a:pt x="773" y="1184"/>
                </a:cubicBezTo>
                <a:cubicBezTo>
                  <a:pt x="778" y="1178"/>
                  <a:pt x="783" y="1191"/>
                  <a:pt x="788" y="1194"/>
                </a:cubicBezTo>
                <a:cubicBezTo>
                  <a:pt x="797" y="1185"/>
                  <a:pt x="809" y="1181"/>
                  <a:pt x="821" y="1176"/>
                </a:cubicBezTo>
                <a:cubicBezTo>
                  <a:pt x="823" y="1167"/>
                  <a:pt x="835" y="1169"/>
                  <a:pt x="835" y="1159"/>
                </a:cubicBezTo>
                <a:cubicBezTo>
                  <a:pt x="846" y="1154"/>
                  <a:pt x="857" y="1150"/>
                  <a:pt x="866" y="1143"/>
                </a:cubicBezTo>
                <a:cubicBezTo>
                  <a:pt x="866" y="1141"/>
                  <a:pt x="861" y="1143"/>
                  <a:pt x="862" y="1139"/>
                </a:cubicBezTo>
                <a:cubicBezTo>
                  <a:pt x="869" y="1135"/>
                  <a:pt x="879" y="1137"/>
                  <a:pt x="886" y="1135"/>
                </a:cubicBezTo>
                <a:cubicBezTo>
                  <a:pt x="899" y="1126"/>
                  <a:pt x="914" y="1127"/>
                  <a:pt x="930" y="1121"/>
                </a:cubicBezTo>
                <a:cubicBezTo>
                  <a:pt x="930" y="1118"/>
                  <a:pt x="932" y="1118"/>
                  <a:pt x="932" y="1116"/>
                </a:cubicBezTo>
                <a:cubicBezTo>
                  <a:pt x="925" y="1119"/>
                  <a:pt x="920" y="1120"/>
                  <a:pt x="910" y="1122"/>
                </a:cubicBezTo>
                <a:cubicBezTo>
                  <a:pt x="911" y="1120"/>
                  <a:pt x="913" y="1115"/>
                  <a:pt x="910" y="1114"/>
                </a:cubicBezTo>
                <a:close/>
                <a:moveTo>
                  <a:pt x="856" y="1146"/>
                </a:moveTo>
                <a:cubicBezTo>
                  <a:pt x="851" y="1147"/>
                  <a:pt x="846" y="1149"/>
                  <a:pt x="840" y="1148"/>
                </a:cubicBezTo>
                <a:cubicBezTo>
                  <a:pt x="845" y="1146"/>
                  <a:pt x="851" y="1140"/>
                  <a:pt x="857" y="1141"/>
                </a:cubicBezTo>
                <a:cubicBezTo>
                  <a:pt x="857" y="1143"/>
                  <a:pt x="855" y="1143"/>
                  <a:pt x="856" y="1146"/>
                </a:cubicBezTo>
                <a:close/>
                <a:moveTo>
                  <a:pt x="645" y="1128"/>
                </a:moveTo>
                <a:cubicBezTo>
                  <a:pt x="633" y="1130"/>
                  <a:pt x="623" y="1134"/>
                  <a:pt x="613" y="1138"/>
                </a:cubicBezTo>
                <a:cubicBezTo>
                  <a:pt x="617" y="1140"/>
                  <a:pt x="619" y="1140"/>
                  <a:pt x="616" y="1143"/>
                </a:cubicBezTo>
                <a:cubicBezTo>
                  <a:pt x="616" y="1144"/>
                  <a:pt x="618" y="1144"/>
                  <a:pt x="618" y="1146"/>
                </a:cubicBezTo>
                <a:cubicBezTo>
                  <a:pt x="627" y="1143"/>
                  <a:pt x="633" y="1139"/>
                  <a:pt x="641" y="1136"/>
                </a:cubicBezTo>
                <a:cubicBezTo>
                  <a:pt x="641" y="1133"/>
                  <a:pt x="642" y="1130"/>
                  <a:pt x="645" y="1128"/>
                </a:cubicBezTo>
                <a:close/>
                <a:moveTo>
                  <a:pt x="619" y="1141"/>
                </a:moveTo>
                <a:cubicBezTo>
                  <a:pt x="619" y="1137"/>
                  <a:pt x="625" y="1139"/>
                  <a:pt x="627" y="1137"/>
                </a:cubicBezTo>
                <a:cubicBezTo>
                  <a:pt x="626" y="1141"/>
                  <a:pt x="622" y="1140"/>
                  <a:pt x="619" y="1141"/>
                </a:cubicBezTo>
                <a:close/>
              </a:path>
            </a:pathLst>
          </a:custGeom>
          <a:solidFill>
            <a:srgbClr val="2C3C60"/>
          </a:solidFill>
          <a:ln>
            <a:noFill/>
          </a:ln>
        </p:spPr>
        <p:txBody>
          <a:bodyPr vert="horz" wrap="square" lIns="91440" tIns="45720" rIns="91440" bIns="45720" numCol="1" anchor="t" anchorCtr="0" compatLnSpc="1"/>
          <a:lstStyle/>
          <a:p>
            <a:endParaRPr lang="zh-CN" altLang="en-US">
              <a:latin typeface="+mj-ea"/>
              <a:ea typeface="+mj-ea"/>
            </a:endParaRPr>
          </a:p>
        </p:txBody>
      </p:sp>
      <p:pic>
        <p:nvPicPr>
          <p:cNvPr id="5" name="图片 4"/>
          <p:cNvPicPr>
            <a:picLocks noChangeAspect="1"/>
          </p:cNvPicPr>
          <p:nvPr/>
        </p:nvPicPr>
        <p:blipFill>
          <a:blip r:embed="rId3">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tretch>
            <a:fillRect/>
          </a:stretch>
        </p:blipFill>
        <p:spPr>
          <a:xfrm>
            <a:off x="1405841" y="1409074"/>
            <a:ext cx="4053699" cy="4250480"/>
          </a:xfrm>
          <a:prstGeom prst="rect">
            <a:avLst/>
          </a:prstGeom>
        </p:spPr>
      </p:pic>
      <p:sp>
        <p:nvSpPr>
          <p:cNvPr id="6" name="矩形 5"/>
          <p:cNvSpPr/>
          <p:nvPr/>
        </p:nvSpPr>
        <p:spPr>
          <a:xfrm>
            <a:off x="7494041" y="1864181"/>
            <a:ext cx="2011680" cy="1568450"/>
          </a:xfrm>
          <a:prstGeom prst="rect">
            <a:avLst/>
          </a:prstGeom>
        </p:spPr>
        <p:txBody>
          <a:bodyPr vert="horz" wrap="none">
            <a:spAutoFit/>
          </a:bodyPr>
          <a:lstStyle/>
          <a:p>
            <a:r>
              <a:rPr lang="zh-CN" altLang="en-US" sz="9600" dirty="0">
                <a:solidFill>
                  <a:srgbClr val="2C3C60"/>
                </a:solidFill>
                <a:latin typeface="方正清刻本悦宋简体" panose="02000000000000000000" pitchFamily="2" charset="-122"/>
                <a:ea typeface="方正清刻本悦宋简体" panose="02000000000000000000" pitchFamily="2" charset="-122"/>
              </a:rPr>
              <a:t> 贰 </a:t>
            </a:r>
            <a:endParaRPr lang="zh-CN" altLang="en-US" sz="9600" dirty="0">
              <a:solidFill>
                <a:srgbClr val="2C3C60"/>
              </a:solidFill>
              <a:latin typeface="方正清刻本悦宋简体" panose="02000000000000000000" pitchFamily="2" charset="-122"/>
              <a:ea typeface="方正清刻本悦宋简体" panose="02000000000000000000" pitchFamily="2" charset="-122"/>
            </a:endParaRPr>
          </a:p>
        </p:txBody>
      </p:sp>
      <p:sp>
        <p:nvSpPr>
          <p:cNvPr id="8" name="矩形 7"/>
          <p:cNvSpPr/>
          <p:nvPr/>
        </p:nvSpPr>
        <p:spPr>
          <a:xfrm>
            <a:off x="6052820" y="3432810"/>
            <a:ext cx="5896610" cy="1568450"/>
          </a:xfrm>
          <a:prstGeom prst="rect">
            <a:avLst/>
          </a:prstGeom>
        </p:spPr>
        <p:txBody>
          <a:bodyPr wrap="square">
            <a:spAutoFit/>
          </a:bodyPr>
          <a:lstStyle/>
          <a:p>
            <a:pPr algn="l"/>
            <a:r>
              <a:rPr lang="zh-CN" altLang="en-US" sz="4800" dirty="0">
                <a:latin typeface="方正清刻本悦宋简体" panose="02000000000000000000" pitchFamily="2" charset="-122"/>
                <a:ea typeface="方正清刻本悦宋简体" panose="02000000000000000000" pitchFamily="2" charset="-122"/>
              </a:rPr>
              <a:t>强化宣传建设：紧贴形势，任重致远</a:t>
            </a:r>
            <a:endParaRPr lang="zh-CN" altLang="en-US" sz="4800" dirty="0">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78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78000">
                                          <p:cBhvr additive="base">
                                            <p:cTn id="7" dur="1000" fill="hold"/>
                                            <p:tgtEl>
                                              <p:spTgt spid="5"/>
                                            </p:tgtEl>
                                            <p:attrNameLst>
                                              <p:attrName>ppt_x</p:attrName>
                                            </p:attrNameLst>
                                          </p:cBhvr>
                                          <p:tavLst>
                                            <p:tav tm="0">
                                              <p:val>
                                                <p:strVal val="#ppt_x"/>
                                              </p:val>
                                            </p:tav>
                                            <p:tav tm="100000">
                                              <p:val>
                                                <p:strVal val="#ppt_x"/>
                                              </p:val>
                                            </p:tav>
                                          </p:tavLst>
                                        </p:anim>
                                        <p:anim calcmode="lin" valueType="num" p14:bounceEnd="78000">
                                          <p:cBhvr additive="base">
                                            <p:cTn id="8"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2508885" y="269875"/>
            <a:ext cx="6659245"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3627041" y="361889"/>
            <a:ext cx="3738880" cy="398780"/>
          </a:xfrm>
          <a:prstGeom prst="rect">
            <a:avLst/>
          </a:prstGeom>
        </p:spPr>
        <p:txBody>
          <a:bodyPr wrap="non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一、在学校教育中融入工匠精神</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54" name="文本框 53"/>
          <p:cNvSpPr txBox="1"/>
          <p:nvPr/>
        </p:nvSpPr>
        <p:spPr>
          <a:xfrm>
            <a:off x="703580" y="974090"/>
            <a:ext cx="10784840" cy="1753235"/>
          </a:xfrm>
          <a:prstGeom prst="rect">
            <a:avLst/>
          </a:prstGeom>
          <a:noFill/>
        </p:spPr>
        <p:txBody>
          <a:bodyPr wrap="square" rtlCol="0">
            <a:spAutoFit/>
          </a:bodyPr>
          <a:lstStyle/>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职业教育肩负着为国家培养生产一线急需的高素质技术技能人才的光荣使命，必须抓好关键环节，创新人才培养模式，将工匠精神融入学生培养的全过程，引导学生自觉弘扬工匠精神，坚定走技能成才、技能报国之路，为全面建设社会主义现代化国家、实现中华民族伟大复兴的中国梦做出积极贡献。具体来说，从学校渠道宣传工匠精神，可从以下三个方面努力。</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106" name="图片 105"/>
          <p:cNvPicPr/>
          <p:nvPr/>
        </p:nvPicPr>
        <p:blipFill>
          <a:blip r:embed="rId1"/>
          <a:stretch>
            <a:fillRect/>
          </a:stretch>
        </p:blipFill>
        <p:spPr>
          <a:xfrm>
            <a:off x="1035050" y="3092450"/>
            <a:ext cx="4373245" cy="2964180"/>
          </a:xfrm>
          <a:prstGeom prst="rect">
            <a:avLst/>
          </a:prstGeom>
          <a:noFill/>
          <a:ln w="9525">
            <a:noFill/>
          </a:ln>
        </p:spPr>
      </p:pic>
      <p:pic>
        <p:nvPicPr>
          <p:cNvPr id="107" name="图片 106"/>
          <p:cNvPicPr/>
          <p:nvPr/>
        </p:nvPicPr>
        <p:blipFill>
          <a:blip r:embed="rId2"/>
          <a:stretch>
            <a:fillRect/>
          </a:stretch>
        </p:blipFill>
        <p:spPr>
          <a:xfrm>
            <a:off x="6278880" y="3092450"/>
            <a:ext cx="4300855" cy="2963545"/>
          </a:xfrm>
          <a:prstGeom prst="rect">
            <a:avLst/>
          </a:prstGeom>
          <a:noFill/>
          <a:ln w="9525">
            <a:noFill/>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2508885" y="269875"/>
            <a:ext cx="6659245"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3627041" y="361889"/>
            <a:ext cx="3738880" cy="398780"/>
          </a:xfrm>
          <a:prstGeom prst="rect">
            <a:avLst/>
          </a:prstGeom>
        </p:spPr>
        <p:txBody>
          <a:bodyPr wrap="non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一、在学校教育中融入工匠精神</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29" name="Freeform 5"/>
          <p:cNvSpPr/>
          <p:nvPr>
            <p:custDataLst>
              <p:tags r:id="rId1"/>
            </p:custDataLst>
          </p:nvPr>
        </p:nvSpPr>
        <p:spPr bwMode="auto">
          <a:xfrm>
            <a:off x="5571030" y="2281225"/>
            <a:ext cx="288436" cy="288437"/>
          </a:xfrm>
          <a:custGeom>
            <a:avLst/>
            <a:gdLst>
              <a:gd name="T0" fmla="*/ 2147483646 w 48"/>
              <a:gd name="T1" fmla="*/ 2147483646 h 48"/>
              <a:gd name="T2" fmla="*/ 2147483646 w 48"/>
              <a:gd name="T3" fmla="*/ 2147483646 h 48"/>
              <a:gd name="T4" fmla="*/ 0 w 48"/>
              <a:gd name="T5" fmla="*/ 2147483646 h 48"/>
              <a:gd name="T6" fmla="*/ 2147483646 w 48"/>
              <a:gd name="T7" fmla="*/ 0 h 48"/>
              <a:gd name="T8" fmla="*/ 2147483646 w 48"/>
              <a:gd name="T9" fmla="*/ 2147483646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48">
                <a:moveTo>
                  <a:pt x="48" y="24"/>
                </a:moveTo>
                <a:cubicBezTo>
                  <a:pt x="48" y="37"/>
                  <a:pt x="37" y="48"/>
                  <a:pt x="24" y="48"/>
                </a:cubicBezTo>
                <a:cubicBezTo>
                  <a:pt x="11" y="48"/>
                  <a:pt x="0" y="38"/>
                  <a:pt x="0" y="24"/>
                </a:cubicBezTo>
                <a:cubicBezTo>
                  <a:pt x="0" y="11"/>
                  <a:pt x="10" y="0"/>
                  <a:pt x="24" y="0"/>
                </a:cubicBezTo>
                <a:cubicBezTo>
                  <a:pt x="37" y="0"/>
                  <a:pt x="48" y="11"/>
                  <a:pt x="48" y="24"/>
                </a:cubicBezTo>
                <a:close/>
              </a:path>
            </a:pathLst>
          </a:custGeom>
          <a:solidFill>
            <a:srgbClr val="8590CA"/>
          </a:solidFill>
          <a:ln>
            <a:noFill/>
          </a:ln>
        </p:spPr>
        <p:txBody>
          <a:bodyPr>
            <a:noAutofit/>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0" name="Freeform 6"/>
          <p:cNvSpPr/>
          <p:nvPr>
            <p:custDataLst>
              <p:tags r:id="rId2"/>
            </p:custDataLst>
          </p:nvPr>
        </p:nvSpPr>
        <p:spPr bwMode="auto">
          <a:xfrm>
            <a:off x="5528801" y="2581614"/>
            <a:ext cx="367318" cy="854155"/>
          </a:xfrm>
          <a:custGeom>
            <a:avLst/>
            <a:gdLst>
              <a:gd name="T0" fmla="*/ 2147483646 w 61"/>
              <a:gd name="T1" fmla="*/ 2147483646 h 142"/>
              <a:gd name="T2" fmla="*/ 2147483646 w 61"/>
              <a:gd name="T3" fmla="*/ 2147483646 h 142"/>
              <a:gd name="T4" fmla="*/ 2147483646 w 61"/>
              <a:gd name="T5" fmla="*/ 2147483646 h 142"/>
              <a:gd name="T6" fmla="*/ 2147483646 w 61"/>
              <a:gd name="T7" fmla="*/ 2147483646 h 142"/>
              <a:gd name="T8" fmla="*/ 2147483646 w 61"/>
              <a:gd name="T9" fmla="*/ 2147483646 h 142"/>
              <a:gd name="T10" fmla="*/ 0 w 61"/>
              <a:gd name="T11" fmla="*/ 2147483646 h 142"/>
              <a:gd name="T12" fmla="*/ 2147483646 w 61"/>
              <a:gd name="T13" fmla="*/ 0 h 142"/>
              <a:gd name="T14" fmla="*/ 2147483646 w 61"/>
              <a:gd name="T15" fmla="*/ 0 h 142"/>
              <a:gd name="T16" fmla="*/ 2147483646 w 61"/>
              <a:gd name="T17" fmla="*/ 2147483646 h 142"/>
              <a:gd name="T18" fmla="*/ 2147483646 w 61"/>
              <a:gd name="T19" fmla="*/ 2147483646 h 142"/>
              <a:gd name="T20" fmla="*/ 2147483646 w 61"/>
              <a:gd name="T21" fmla="*/ 2147483646 h 1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142">
                <a:moveTo>
                  <a:pt x="54" y="129"/>
                </a:moveTo>
                <a:cubicBezTo>
                  <a:pt x="54" y="141"/>
                  <a:pt x="43" y="51"/>
                  <a:pt x="31" y="52"/>
                </a:cubicBezTo>
                <a:cubicBezTo>
                  <a:pt x="31" y="52"/>
                  <a:pt x="31" y="52"/>
                  <a:pt x="31" y="52"/>
                </a:cubicBezTo>
                <a:cubicBezTo>
                  <a:pt x="19" y="52"/>
                  <a:pt x="9" y="142"/>
                  <a:pt x="9" y="129"/>
                </a:cubicBezTo>
                <a:cubicBezTo>
                  <a:pt x="15" y="24"/>
                  <a:pt x="15" y="24"/>
                  <a:pt x="15" y="24"/>
                </a:cubicBezTo>
                <a:cubicBezTo>
                  <a:pt x="0" y="44"/>
                  <a:pt x="0" y="44"/>
                  <a:pt x="0" y="44"/>
                </a:cubicBezTo>
                <a:cubicBezTo>
                  <a:pt x="0" y="41"/>
                  <a:pt x="21" y="0"/>
                  <a:pt x="31" y="0"/>
                </a:cubicBezTo>
                <a:cubicBezTo>
                  <a:pt x="31" y="0"/>
                  <a:pt x="31" y="0"/>
                  <a:pt x="31" y="0"/>
                </a:cubicBezTo>
                <a:cubicBezTo>
                  <a:pt x="41" y="0"/>
                  <a:pt x="61" y="43"/>
                  <a:pt x="61" y="45"/>
                </a:cubicBezTo>
                <a:cubicBezTo>
                  <a:pt x="47" y="24"/>
                  <a:pt x="47" y="24"/>
                  <a:pt x="47" y="24"/>
                </a:cubicBezTo>
                <a:lnTo>
                  <a:pt x="54" y="129"/>
                </a:lnTo>
                <a:close/>
              </a:path>
            </a:pathLst>
          </a:custGeom>
          <a:solidFill>
            <a:srgbClr val="8590CA"/>
          </a:solidFill>
          <a:ln>
            <a:noFill/>
          </a:ln>
        </p:spPr>
        <p:txBody>
          <a:bodyPr>
            <a:no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4" name="Freeform 5"/>
          <p:cNvSpPr/>
          <p:nvPr>
            <p:custDataLst>
              <p:tags r:id="rId3"/>
            </p:custDataLst>
          </p:nvPr>
        </p:nvSpPr>
        <p:spPr bwMode="auto">
          <a:xfrm rot="14400000">
            <a:off x="4473569" y="4172425"/>
            <a:ext cx="288436" cy="288437"/>
          </a:xfrm>
          <a:custGeom>
            <a:avLst/>
            <a:gdLst>
              <a:gd name="T0" fmla="*/ 2147483646 w 48"/>
              <a:gd name="T1" fmla="*/ 2147483646 h 48"/>
              <a:gd name="T2" fmla="*/ 2147483646 w 48"/>
              <a:gd name="T3" fmla="*/ 2147483646 h 48"/>
              <a:gd name="T4" fmla="*/ 0 w 48"/>
              <a:gd name="T5" fmla="*/ 2147483646 h 48"/>
              <a:gd name="T6" fmla="*/ 2147483646 w 48"/>
              <a:gd name="T7" fmla="*/ 0 h 48"/>
              <a:gd name="T8" fmla="*/ 2147483646 w 48"/>
              <a:gd name="T9" fmla="*/ 2147483646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48">
                <a:moveTo>
                  <a:pt x="48" y="24"/>
                </a:moveTo>
                <a:cubicBezTo>
                  <a:pt x="48" y="37"/>
                  <a:pt x="37" y="48"/>
                  <a:pt x="24" y="48"/>
                </a:cubicBezTo>
                <a:cubicBezTo>
                  <a:pt x="11" y="48"/>
                  <a:pt x="0" y="38"/>
                  <a:pt x="0" y="24"/>
                </a:cubicBezTo>
                <a:cubicBezTo>
                  <a:pt x="0" y="11"/>
                  <a:pt x="10" y="0"/>
                  <a:pt x="24" y="0"/>
                </a:cubicBezTo>
                <a:cubicBezTo>
                  <a:pt x="37" y="0"/>
                  <a:pt x="48" y="11"/>
                  <a:pt x="48" y="24"/>
                </a:cubicBezTo>
                <a:close/>
              </a:path>
            </a:pathLst>
          </a:custGeom>
          <a:solidFill>
            <a:srgbClr val="6BC0A7"/>
          </a:solidFill>
          <a:ln>
            <a:noFill/>
          </a:ln>
        </p:spPr>
        <p:txBody>
          <a:bodyPr>
            <a:noAutofit/>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5" name="Freeform 6"/>
          <p:cNvSpPr/>
          <p:nvPr>
            <p:custDataLst>
              <p:tags r:id="rId4"/>
            </p:custDataLst>
          </p:nvPr>
        </p:nvSpPr>
        <p:spPr bwMode="auto">
          <a:xfrm rot="14400000">
            <a:off x="4940630" y="3600356"/>
            <a:ext cx="367318" cy="854155"/>
          </a:xfrm>
          <a:custGeom>
            <a:avLst/>
            <a:gdLst>
              <a:gd name="T0" fmla="*/ 2147483646 w 61"/>
              <a:gd name="T1" fmla="*/ 2147483646 h 142"/>
              <a:gd name="T2" fmla="*/ 2147483646 w 61"/>
              <a:gd name="T3" fmla="*/ 2147483646 h 142"/>
              <a:gd name="T4" fmla="*/ 2147483646 w 61"/>
              <a:gd name="T5" fmla="*/ 2147483646 h 142"/>
              <a:gd name="T6" fmla="*/ 2147483646 w 61"/>
              <a:gd name="T7" fmla="*/ 2147483646 h 142"/>
              <a:gd name="T8" fmla="*/ 2147483646 w 61"/>
              <a:gd name="T9" fmla="*/ 2147483646 h 142"/>
              <a:gd name="T10" fmla="*/ 0 w 61"/>
              <a:gd name="T11" fmla="*/ 2147483646 h 142"/>
              <a:gd name="T12" fmla="*/ 2147483646 w 61"/>
              <a:gd name="T13" fmla="*/ 0 h 142"/>
              <a:gd name="T14" fmla="*/ 2147483646 w 61"/>
              <a:gd name="T15" fmla="*/ 0 h 142"/>
              <a:gd name="T16" fmla="*/ 2147483646 w 61"/>
              <a:gd name="T17" fmla="*/ 2147483646 h 142"/>
              <a:gd name="T18" fmla="*/ 2147483646 w 61"/>
              <a:gd name="T19" fmla="*/ 2147483646 h 142"/>
              <a:gd name="T20" fmla="*/ 2147483646 w 61"/>
              <a:gd name="T21" fmla="*/ 2147483646 h 1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142">
                <a:moveTo>
                  <a:pt x="54" y="129"/>
                </a:moveTo>
                <a:cubicBezTo>
                  <a:pt x="54" y="141"/>
                  <a:pt x="43" y="51"/>
                  <a:pt x="31" y="52"/>
                </a:cubicBezTo>
                <a:cubicBezTo>
                  <a:pt x="31" y="52"/>
                  <a:pt x="31" y="52"/>
                  <a:pt x="31" y="52"/>
                </a:cubicBezTo>
                <a:cubicBezTo>
                  <a:pt x="19" y="52"/>
                  <a:pt x="9" y="142"/>
                  <a:pt x="9" y="129"/>
                </a:cubicBezTo>
                <a:cubicBezTo>
                  <a:pt x="15" y="24"/>
                  <a:pt x="15" y="24"/>
                  <a:pt x="15" y="24"/>
                </a:cubicBezTo>
                <a:cubicBezTo>
                  <a:pt x="0" y="44"/>
                  <a:pt x="0" y="44"/>
                  <a:pt x="0" y="44"/>
                </a:cubicBezTo>
                <a:cubicBezTo>
                  <a:pt x="0" y="41"/>
                  <a:pt x="21" y="0"/>
                  <a:pt x="31" y="0"/>
                </a:cubicBezTo>
                <a:cubicBezTo>
                  <a:pt x="31" y="0"/>
                  <a:pt x="31" y="0"/>
                  <a:pt x="31" y="0"/>
                </a:cubicBezTo>
                <a:cubicBezTo>
                  <a:pt x="41" y="0"/>
                  <a:pt x="61" y="43"/>
                  <a:pt x="61" y="45"/>
                </a:cubicBezTo>
                <a:cubicBezTo>
                  <a:pt x="47" y="24"/>
                  <a:pt x="47" y="24"/>
                  <a:pt x="47" y="24"/>
                </a:cubicBezTo>
                <a:lnTo>
                  <a:pt x="54" y="129"/>
                </a:lnTo>
                <a:close/>
              </a:path>
            </a:pathLst>
          </a:custGeom>
          <a:solidFill>
            <a:srgbClr val="6BC0A7"/>
          </a:solidFill>
          <a:ln>
            <a:noFill/>
          </a:ln>
        </p:spPr>
        <p:txBody>
          <a:bodyPr>
            <a:no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9" name="Freeform 5"/>
          <p:cNvSpPr/>
          <p:nvPr>
            <p:custDataLst>
              <p:tags r:id="rId5"/>
            </p:custDataLst>
          </p:nvPr>
        </p:nvSpPr>
        <p:spPr bwMode="auto">
          <a:xfrm rot="7200000">
            <a:off x="6660127" y="4177254"/>
            <a:ext cx="288436" cy="288437"/>
          </a:xfrm>
          <a:custGeom>
            <a:avLst/>
            <a:gdLst>
              <a:gd name="T0" fmla="*/ 2147483646 w 48"/>
              <a:gd name="T1" fmla="*/ 2147483646 h 48"/>
              <a:gd name="T2" fmla="*/ 2147483646 w 48"/>
              <a:gd name="T3" fmla="*/ 2147483646 h 48"/>
              <a:gd name="T4" fmla="*/ 0 w 48"/>
              <a:gd name="T5" fmla="*/ 2147483646 h 48"/>
              <a:gd name="T6" fmla="*/ 2147483646 w 48"/>
              <a:gd name="T7" fmla="*/ 0 h 48"/>
              <a:gd name="T8" fmla="*/ 2147483646 w 48"/>
              <a:gd name="T9" fmla="*/ 2147483646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48">
                <a:moveTo>
                  <a:pt x="48" y="24"/>
                </a:moveTo>
                <a:cubicBezTo>
                  <a:pt x="48" y="37"/>
                  <a:pt x="37" y="48"/>
                  <a:pt x="24" y="48"/>
                </a:cubicBezTo>
                <a:cubicBezTo>
                  <a:pt x="11" y="48"/>
                  <a:pt x="0" y="38"/>
                  <a:pt x="0" y="24"/>
                </a:cubicBezTo>
                <a:cubicBezTo>
                  <a:pt x="0" y="11"/>
                  <a:pt x="10" y="0"/>
                  <a:pt x="24" y="0"/>
                </a:cubicBezTo>
                <a:cubicBezTo>
                  <a:pt x="37" y="0"/>
                  <a:pt x="48" y="11"/>
                  <a:pt x="48" y="24"/>
                </a:cubicBezTo>
                <a:close/>
              </a:path>
            </a:pathLst>
          </a:custGeom>
          <a:solidFill>
            <a:srgbClr val="79B6D3"/>
          </a:solidFill>
          <a:ln>
            <a:noFill/>
          </a:ln>
        </p:spPr>
        <p:txBody>
          <a:bodyPr>
            <a:noAutofit/>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0" name="Freeform 6"/>
          <p:cNvSpPr/>
          <p:nvPr>
            <p:custDataLst>
              <p:tags r:id="rId6"/>
            </p:custDataLst>
          </p:nvPr>
        </p:nvSpPr>
        <p:spPr bwMode="auto">
          <a:xfrm rot="7200000">
            <a:off x="6116972" y="3600356"/>
            <a:ext cx="367318" cy="854155"/>
          </a:xfrm>
          <a:custGeom>
            <a:avLst/>
            <a:gdLst>
              <a:gd name="T0" fmla="*/ 2147483646 w 61"/>
              <a:gd name="T1" fmla="*/ 2147483646 h 142"/>
              <a:gd name="T2" fmla="*/ 2147483646 w 61"/>
              <a:gd name="T3" fmla="*/ 2147483646 h 142"/>
              <a:gd name="T4" fmla="*/ 2147483646 w 61"/>
              <a:gd name="T5" fmla="*/ 2147483646 h 142"/>
              <a:gd name="T6" fmla="*/ 2147483646 w 61"/>
              <a:gd name="T7" fmla="*/ 2147483646 h 142"/>
              <a:gd name="T8" fmla="*/ 2147483646 w 61"/>
              <a:gd name="T9" fmla="*/ 2147483646 h 142"/>
              <a:gd name="T10" fmla="*/ 0 w 61"/>
              <a:gd name="T11" fmla="*/ 2147483646 h 142"/>
              <a:gd name="T12" fmla="*/ 2147483646 w 61"/>
              <a:gd name="T13" fmla="*/ 0 h 142"/>
              <a:gd name="T14" fmla="*/ 2147483646 w 61"/>
              <a:gd name="T15" fmla="*/ 0 h 142"/>
              <a:gd name="T16" fmla="*/ 2147483646 w 61"/>
              <a:gd name="T17" fmla="*/ 2147483646 h 142"/>
              <a:gd name="T18" fmla="*/ 2147483646 w 61"/>
              <a:gd name="T19" fmla="*/ 2147483646 h 142"/>
              <a:gd name="T20" fmla="*/ 2147483646 w 61"/>
              <a:gd name="T21" fmla="*/ 2147483646 h 1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142">
                <a:moveTo>
                  <a:pt x="54" y="129"/>
                </a:moveTo>
                <a:cubicBezTo>
                  <a:pt x="54" y="141"/>
                  <a:pt x="43" y="51"/>
                  <a:pt x="31" y="52"/>
                </a:cubicBezTo>
                <a:cubicBezTo>
                  <a:pt x="31" y="52"/>
                  <a:pt x="31" y="52"/>
                  <a:pt x="31" y="52"/>
                </a:cubicBezTo>
                <a:cubicBezTo>
                  <a:pt x="19" y="52"/>
                  <a:pt x="9" y="142"/>
                  <a:pt x="9" y="129"/>
                </a:cubicBezTo>
                <a:cubicBezTo>
                  <a:pt x="15" y="24"/>
                  <a:pt x="15" y="24"/>
                  <a:pt x="15" y="24"/>
                </a:cubicBezTo>
                <a:cubicBezTo>
                  <a:pt x="0" y="44"/>
                  <a:pt x="0" y="44"/>
                  <a:pt x="0" y="44"/>
                </a:cubicBezTo>
                <a:cubicBezTo>
                  <a:pt x="0" y="41"/>
                  <a:pt x="21" y="0"/>
                  <a:pt x="31" y="0"/>
                </a:cubicBezTo>
                <a:cubicBezTo>
                  <a:pt x="31" y="0"/>
                  <a:pt x="31" y="0"/>
                  <a:pt x="31" y="0"/>
                </a:cubicBezTo>
                <a:cubicBezTo>
                  <a:pt x="41" y="0"/>
                  <a:pt x="61" y="43"/>
                  <a:pt x="61" y="45"/>
                </a:cubicBezTo>
                <a:cubicBezTo>
                  <a:pt x="47" y="24"/>
                  <a:pt x="47" y="24"/>
                  <a:pt x="47" y="24"/>
                </a:cubicBezTo>
                <a:lnTo>
                  <a:pt x="54" y="129"/>
                </a:lnTo>
                <a:close/>
              </a:path>
            </a:pathLst>
          </a:custGeom>
          <a:solidFill>
            <a:srgbClr val="79B6D3"/>
          </a:solidFill>
          <a:ln>
            <a:noFill/>
          </a:ln>
        </p:spPr>
        <p:txBody>
          <a:bodyPr>
            <a:no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5" name="Freeform 13"/>
          <p:cNvSpPr/>
          <p:nvPr>
            <p:custDataLst>
              <p:tags r:id="rId7"/>
            </p:custDataLst>
          </p:nvPr>
        </p:nvSpPr>
        <p:spPr bwMode="auto">
          <a:xfrm rot="21434300">
            <a:off x="5327248" y="4928901"/>
            <a:ext cx="854416" cy="286496"/>
          </a:xfrm>
          <a:custGeom>
            <a:avLst/>
            <a:gdLst>
              <a:gd name="T0" fmla="*/ 2147483646 w 134"/>
              <a:gd name="T1" fmla="*/ 2147483646 h 45"/>
              <a:gd name="T2" fmla="*/ 0 w 134"/>
              <a:gd name="T3" fmla="*/ 858130801 h 45"/>
              <a:gd name="T4" fmla="*/ 717286263 w 134"/>
              <a:gd name="T5" fmla="*/ 0 h 45"/>
              <a:gd name="T6" fmla="*/ 2147483646 w 134"/>
              <a:gd name="T7" fmla="*/ 572091187 h 45"/>
              <a:gd name="T8" fmla="*/ 2147483646 w 134"/>
              <a:gd name="T9" fmla="*/ 1430221989 h 45"/>
              <a:gd name="T10" fmla="*/ 2147483646 w 134"/>
              <a:gd name="T11" fmla="*/ 2147483646 h 4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4" h="45">
                <a:moveTo>
                  <a:pt x="69" y="32"/>
                </a:moveTo>
                <a:cubicBezTo>
                  <a:pt x="37" y="32"/>
                  <a:pt x="12" y="16"/>
                  <a:pt x="0" y="6"/>
                </a:cubicBezTo>
                <a:cubicBezTo>
                  <a:pt x="5" y="0"/>
                  <a:pt x="5" y="0"/>
                  <a:pt x="5" y="0"/>
                </a:cubicBezTo>
                <a:cubicBezTo>
                  <a:pt x="23" y="15"/>
                  <a:pt x="70" y="45"/>
                  <a:pt x="129" y="4"/>
                </a:cubicBezTo>
                <a:cubicBezTo>
                  <a:pt x="134" y="10"/>
                  <a:pt x="134" y="10"/>
                  <a:pt x="134" y="10"/>
                </a:cubicBezTo>
                <a:cubicBezTo>
                  <a:pt x="110" y="26"/>
                  <a:pt x="88" y="32"/>
                  <a:pt x="69" y="32"/>
                </a:cubicBezTo>
                <a:close/>
              </a:path>
            </a:pathLst>
          </a:custGeom>
          <a:solidFill>
            <a:srgbClr val="79B6D3"/>
          </a:solidFill>
          <a:ln>
            <a:noFill/>
          </a:ln>
        </p:spPr>
        <p:txBody>
          <a:bodyPr>
            <a:noAutofit/>
          </a:bodyPr>
          <a:lstStyle/>
          <a:p>
            <a:pPr>
              <a:lnSpc>
                <a:spcPct val="13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6" name="Freeform 14"/>
          <p:cNvSpPr/>
          <p:nvPr>
            <p:custDataLst>
              <p:tags r:id="rId8"/>
            </p:custDataLst>
          </p:nvPr>
        </p:nvSpPr>
        <p:spPr bwMode="auto">
          <a:xfrm rot="21434300">
            <a:off x="5298167" y="4920474"/>
            <a:ext cx="171559" cy="166488"/>
          </a:xfrm>
          <a:custGeom>
            <a:avLst/>
            <a:gdLst>
              <a:gd name="T0" fmla="*/ 171370359 w 203"/>
              <a:gd name="T1" fmla="*/ 496469194 h 197"/>
              <a:gd name="T2" fmla="*/ 151209140 w 203"/>
              <a:gd name="T3" fmla="*/ 153728492 h 197"/>
              <a:gd name="T4" fmla="*/ 511590131 w 203"/>
              <a:gd name="T5" fmla="*/ 133567274 h 197"/>
              <a:gd name="T6" fmla="*/ 342740718 w 203"/>
              <a:gd name="T7" fmla="*/ 0 h 197"/>
              <a:gd name="T8" fmla="*/ 0 w 203"/>
              <a:gd name="T9" fmla="*/ 20161218 h 197"/>
              <a:gd name="T10" fmla="*/ 17640273 w 203"/>
              <a:gd name="T11" fmla="*/ 362901920 h 197"/>
              <a:gd name="T12" fmla="*/ 171370359 w 203"/>
              <a:gd name="T13" fmla="*/ 496469194 h 1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3" h="197">
                <a:moveTo>
                  <a:pt x="68" y="197"/>
                </a:moveTo>
                <a:lnTo>
                  <a:pt x="60" y="61"/>
                </a:lnTo>
                <a:lnTo>
                  <a:pt x="203" y="53"/>
                </a:lnTo>
                <a:lnTo>
                  <a:pt x="136" y="0"/>
                </a:lnTo>
                <a:lnTo>
                  <a:pt x="0" y="8"/>
                </a:lnTo>
                <a:lnTo>
                  <a:pt x="7" y="144"/>
                </a:lnTo>
                <a:lnTo>
                  <a:pt x="68" y="197"/>
                </a:lnTo>
                <a:close/>
              </a:path>
            </a:pathLst>
          </a:custGeom>
          <a:solidFill>
            <a:srgbClr val="79B6D3"/>
          </a:solidFill>
          <a:ln>
            <a:noFill/>
          </a:ln>
        </p:spPr>
        <p:txBody>
          <a:bodyPr>
            <a:noAutofit/>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6" name="Freeform 13"/>
          <p:cNvSpPr/>
          <p:nvPr>
            <p:custDataLst>
              <p:tags r:id="rId9"/>
            </p:custDataLst>
          </p:nvPr>
        </p:nvSpPr>
        <p:spPr bwMode="auto">
          <a:xfrm rot="14234300">
            <a:off x="6491682" y="2766571"/>
            <a:ext cx="854416" cy="286496"/>
          </a:xfrm>
          <a:custGeom>
            <a:avLst/>
            <a:gdLst>
              <a:gd name="T0" fmla="*/ 2147483646 w 134"/>
              <a:gd name="T1" fmla="*/ 2147483646 h 45"/>
              <a:gd name="T2" fmla="*/ 0 w 134"/>
              <a:gd name="T3" fmla="*/ 858130801 h 45"/>
              <a:gd name="T4" fmla="*/ 717286263 w 134"/>
              <a:gd name="T5" fmla="*/ 0 h 45"/>
              <a:gd name="T6" fmla="*/ 2147483646 w 134"/>
              <a:gd name="T7" fmla="*/ 572091187 h 45"/>
              <a:gd name="T8" fmla="*/ 2147483646 w 134"/>
              <a:gd name="T9" fmla="*/ 1430221989 h 45"/>
              <a:gd name="T10" fmla="*/ 2147483646 w 134"/>
              <a:gd name="T11" fmla="*/ 2147483646 h 4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4" h="45">
                <a:moveTo>
                  <a:pt x="69" y="32"/>
                </a:moveTo>
                <a:cubicBezTo>
                  <a:pt x="37" y="32"/>
                  <a:pt x="12" y="16"/>
                  <a:pt x="0" y="6"/>
                </a:cubicBezTo>
                <a:cubicBezTo>
                  <a:pt x="5" y="0"/>
                  <a:pt x="5" y="0"/>
                  <a:pt x="5" y="0"/>
                </a:cubicBezTo>
                <a:cubicBezTo>
                  <a:pt x="23" y="15"/>
                  <a:pt x="70" y="45"/>
                  <a:pt x="129" y="4"/>
                </a:cubicBezTo>
                <a:cubicBezTo>
                  <a:pt x="134" y="10"/>
                  <a:pt x="134" y="10"/>
                  <a:pt x="134" y="10"/>
                </a:cubicBezTo>
                <a:cubicBezTo>
                  <a:pt x="110" y="26"/>
                  <a:pt x="88" y="32"/>
                  <a:pt x="69" y="32"/>
                </a:cubicBezTo>
                <a:close/>
              </a:path>
            </a:pathLst>
          </a:custGeom>
          <a:solidFill>
            <a:srgbClr val="8590CA"/>
          </a:solidFill>
          <a:ln>
            <a:noFill/>
          </a:ln>
        </p:spPr>
        <p:txBody>
          <a:bodyPr>
            <a:noAutofit/>
          </a:bodyPr>
          <a:lstStyle/>
          <a:p>
            <a:pPr>
              <a:lnSpc>
                <a:spcPct val="13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 name="Freeform 14"/>
          <p:cNvSpPr/>
          <p:nvPr>
            <p:custDataLst>
              <p:tags r:id="rId10"/>
            </p:custDataLst>
          </p:nvPr>
        </p:nvSpPr>
        <p:spPr bwMode="auto">
          <a:xfrm rot="14234300">
            <a:off x="6959102" y="3181661"/>
            <a:ext cx="171559" cy="166488"/>
          </a:xfrm>
          <a:custGeom>
            <a:avLst/>
            <a:gdLst>
              <a:gd name="T0" fmla="*/ 171370359 w 203"/>
              <a:gd name="T1" fmla="*/ 496469194 h 197"/>
              <a:gd name="T2" fmla="*/ 151209140 w 203"/>
              <a:gd name="T3" fmla="*/ 153728492 h 197"/>
              <a:gd name="T4" fmla="*/ 511590131 w 203"/>
              <a:gd name="T5" fmla="*/ 133567274 h 197"/>
              <a:gd name="T6" fmla="*/ 342740718 w 203"/>
              <a:gd name="T7" fmla="*/ 0 h 197"/>
              <a:gd name="T8" fmla="*/ 0 w 203"/>
              <a:gd name="T9" fmla="*/ 20161218 h 197"/>
              <a:gd name="T10" fmla="*/ 17640273 w 203"/>
              <a:gd name="T11" fmla="*/ 362901920 h 197"/>
              <a:gd name="T12" fmla="*/ 171370359 w 203"/>
              <a:gd name="T13" fmla="*/ 496469194 h 1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3" h="197">
                <a:moveTo>
                  <a:pt x="68" y="197"/>
                </a:moveTo>
                <a:lnTo>
                  <a:pt x="60" y="61"/>
                </a:lnTo>
                <a:lnTo>
                  <a:pt x="203" y="53"/>
                </a:lnTo>
                <a:lnTo>
                  <a:pt x="136" y="0"/>
                </a:lnTo>
                <a:lnTo>
                  <a:pt x="0" y="8"/>
                </a:lnTo>
                <a:lnTo>
                  <a:pt x="7" y="144"/>
                </a:lnTo>
                <a:lnTo>
                  <a:pt x="68" y="197"/>
                </a:lnTo>
                <a:close/>
              </a:path>
            </a:pathLst>
          </a:custGeom>
          <a:solidFill>
            <a:srgbClr val="8590CA"/>
          </a:solidFill>
          <a:ln>
            <a:noFill/>
          </a:ln>
        </p:spPr>
        <p:txBody>
          <a:bodyPr>
            <a:noAutofit/>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1" name="Freeform 13"/>
          <p:cNvSpPr/>
          <p:nvPr>
            <p:custDataLst>
              <p:tags r:id="rId11"/>
            </p:custDataLst>
          </p:nvPr>
        </p:nvSpPr>
        <p:spPr bwMode="auto">
          <a:xfrm rot="7034300">
            <a:off x="4036833" y="2839307"/>
            <a:ext cx="854416" cy="286496"/>
          </a:xfrm>
          <a:custGeom>
            <a:avLst/>
            <a:gdLst>
              <a:gd name="T0" fmla="*/ 2147483646 w 134"/>
              <a:gd name="T1" fmla="*/ 2147483646 h 45"/>
              <a:gd name="T2" fmla="*/ 0 w 134"/>
              <a:gd name="T3" fmla="*/ 858130801 h 45"/>
              <a:gd name="T4" fmla="*/ 717286263 w 134"/>
              <a:gd name="T5" fmla="*/ 0 h 45"/>
              <a:gd name="T6" fmla="*/ 2147483646 w 134"/>
              <a:gd name="T7" fmla="*/ 572091187 h 45"/>
              <a:gd name="T8" fmla="*/ 2147483646 w 134"/>
              <a:gd name="T9" fmla="*/ 1430221989 h 45"/>
              <a:gd name="T10" fmla="*/ 2147483646 w 134"/>
              <a:gd name="T11" fmla="*/ 2147483646 h 4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4" h="45">
                <a:moveTo>
                  <a:pt x="69" y="32"/>
                </a:moveTo>
                <a:cubicBezTo>
                  <a:pt x="37" y="32"/>
                  <a:pt x="12" y="16"/>
                  <a:pt x="0" y="6"/>
                </a:cubicBezTo>
                <a:cubicBezTo>
                  <a:pt x="5" y="0"/>
                  <a:pt x="5" y="0"/>
                  <a:pt x="5" y="0"/>
                </a:cubicBezTo>
                <a:cubicBezTo>
                  <a:pt x="23" y="15"/>
                  <a:pt x="70" y="45"/>
                  <a:pt x="129" y="4"/>
                </a:cubicBezTo>
                <a:cubicBezTo>
                  <a:pt x="134" y="10"/>
                  <a:pt x="134" y="10"/>
                  <a:pt x="134" y="10"/>
                </a:cubicBezTo>
                <a:cubicBezTo>
                  <a:pt x="110" y="26"/>
                  <a:pt x="88" y="32"/>
                  <a:pt x="69" y="32"/>
                </a:cubicBezTo>
                <a:close/>
              </a:path>
            </a:pathLst>
          </a:custGeom>
          <a:solidFill>
            <a:srgbClr val="6BC0A7"/>
          </a:solidFill>
          <a:ln>
            <a:noFill/>
          </a:ln>
        </p:spPr>
        <p:txBody>
          <a:bodyPr>
            <a:noAutofit/>
          </a:bodyPr>
          <a:lstStyle/>
          <a:p>
            <a:pPr>
              <a:lnSpc>
                <a:spcPct val="13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8" name="Freeform 14"/>
          <p:cNvSpPr/>
          <p:nvPr>
            <p:custDataLst>
              <p:tags r:id="rId12"/>
            </p:custDataLst>
          </p:nvPr>
        </p:nvSpPr>
        <p:spPr bwMode="auto">
          <a:xfrm rot="7034300">
            <a:off x="4622778" y="2612655"/>
            <a:ext cx="171559" cy="166488"/>
          </a:xfrm>
          <a:custGeom>
            <a:avLst/>
            <a:gdLst>
              <a:gd name="T0" fmla="*/ 171370359 w 203"/>
              <a:gd name="T1" fmla="*/ 496469194 h 197"/>
              <a:gd name="T2" fmla="*/ 151209140 w 203"/>
              <a:gd name="T3" fmla="*/ 153728492 h 197"/>
              <a:gd name="T4" fmla="*/ 511590131 w 203"/>
              <a:gd name="T5" fmla="*/ 133567274 h 197"/>
              <a:gd name="T6" fmla="*/ 342740718 w 203"/>
              <a:gd name="T7" fmla="*/ 0 h 197"/>
              <a:gd name="T8" fmla="*/ 0 w 203"/>
              <a:gd name="T9" fmla="*/ 20161218 h 197"/>
              <a:gd name="T10" fmla="*/ 17640273 w 203"/>
              <a:gd name="T11" fmla="*/ 362901920 h 197"/>
              <a:gd name="T12" fmla="*/ 171370359 w 203"/>
              <a:gd name="T13" fmla="*/ 496469194 h 1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3" h="197">
                <a:moveTo>
                  <a:pt x="68" y="197"/>
                </a:moveTo>
                <a:lnTo>
                  <a:pt x="60" y="61"/>
                </a:lnTo>
                <a:lnTo>
                  <a:pt x="203" y="53"/>
                </a:lnTo>
                <a:lnTo>
                  <a:pt x="136" y="0"/>
                </a:lnTo>
                <a:lnTo>
                  <a:pt x="0" y="8"/>
                </a:lnTo>
                <a:lnTo>
                  <a:pt x="7" y="144"/>
                </a:lnTo>
                <a:lnTo>
                  <a:pt x="68" y="197"/>
                </a:lnTo>
                <a:close/>
              </a:path>
            </a:pathLst>
          </a:custGeom>
          <a:solidFill>
            <a:srgbClr val="6BC0A7"/>
          </a:solidFill>
          <a:ln>
            <a:noFill/>
          </a:ln>
        </p:spPr>
        <p:txBody>
          <a:bodyPr>
            <a:noAutofit/>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5" name="文本框 17"/>
          <p:cNvSpPr txBox="1">
            <a:spLocks noChangeArrowheads="1"/>
          </p:cNvSpPr>
          <p:nvPr>
            <p:custDataLst>
              <p:tags r:id="rId13"/>
            </p:custDataLst>
          </p:nvPr>
        </p:nvSpPr>
        <p:spPr bwMode="auto">
          <a:xfrm>
            <a:off x="7522845" y="1590675"/>
            <a:ext cx="4003040" cy="946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lstStyle>
            <a:lvl1pPr>
              <a:lnSpc>
                <a:spcPct val="90000"/>
              </a:lnSpc>
              <a:spcBef>
                <a:spcPts val="1000"/>
              </a:spcBef>
              <a:buFont typeface="Arial" panose="020B0604020202020204" pitchFamily="34" charset="0"/>
              <a:buChar char="•"/>
              <a:defRPr sz="2800">
                <a:solidFill>
                  <a:sysClr val="windowText" lastClr="000000"/>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ysClr val="windowText" lastClr="000000"/>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ysClr val="windowText" lastClr="000000"/>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9pPr>
          </a:lstStyle>
          <a:p>
            <a:pPr eaLnBrk="1" hangingPunct="1">
              <a:lnSpc>
                <a:spcPct val="120000"/>
              </a:lnSpc>
              <a:spcBef>
                <a:spcPct val="0"/>
              </a:spcBef>
              <a:buFontTx/>
              <a:buNone/>
            </a:pPr>
            <a:r>
              <a:rPr lang="zh-CN" altLang="en-US" sz="1800" b="1" spc="300" dirty="0">
                <a:latin typeface="Arial" panose="020B0604020202020204" pitchFamily="34" charset="0"/>
                <a:ea typeface="微软雅黑" panose="020B0503020204020204" charset="-122"/>
                <a:cs typeface="+mn-ea"/>
                <a:sym typeface="Arial" panose="020B0604020202020204" pitchFamily="34" charset="0"/>
              </a:rPr>
              <a:t>（一）把工匠精神融入校园文化建设，发挥文化育人无声的作用</a:t>
            </a:r>
            <a:endParaRPr lang="zh-CN" altLang="en-US" sz="1800" b="1" spc="300" dirty="0">
              <a:latin typeface="Arial" panose="020B0604020202020204" pitchFamily="34" charset="0"/>
              <a:ea typeface="微软雅黑" panose="020B0503020204020204" charset="-122"/>
              <a:cs typeface="+mn-ea"/>
              <a:sym typeface="Arial" panose="020B0604020202020204" pitchFamily="34" charset="0"/>
            </a:endParaRPr>
          </a:p>
        </p:txBody>
      </p:sp>
      <p:sp>
        <p:nvSpPr>
          <p:cNvPr id="26" name="文本框 25"/>
          <p:cNvSpPr txBox="1"/>
          <p:nvPr>
            <p:custDataLst>
              <p:tags r:id="rId14"/>
            </p:custDataLst>
          </p:nvPr>
        </p:nvSpPr>
        <p:spPr>
          <a:xfrm>
            <a:off x="7522845" y="2418715"/>
            <a:ext cx="4216400" cy="138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lstStyle>
            <a:defPPr>
              <a:defRPr lang="zh-CN"/>
            </a:defPPr>
            <a:lvl1pPr algn="ctr">
              <a:spcBef>
                <a:spcPct val="0"/>
              </a:spcBef>
              <a:buFontTx/>
              <a:buNone/>
              <a:defRPr sz="1800"/>
            </a:lvl1pPr>
            <a:lvl2pPr marL="742950" indent="-285750">
              <a:lnSpc>
                <a:spcPct val="90000"/>
              </a:lnSpc>
              <a:spcBef>
                <a:spcPts val="500"/>
              </a:spcBef>
              <a:buFont typeface="Arial" panose="020B0604020202020204" pitchFamily="34" charset="0"/>
              <a:buChar char="•"/>
              <a:defRPr>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9pPr>
          </a:lstStyle>
          <a:p>
            <a:pPr algn="l">
              <a:lnSpc>
                <a:spcPct val="130000"/>
              </a:lnSpc>
              <a:spcBef>
                <a:spcPts val="0"/>
              </a:spcBef>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在校园文化建设中，要从办学理念、教学精神、校风校训的凝练等方面入手，将工匠精神的内涵融入其中，构筑起强有力的精神支撑。</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
        <p:nvSpPr>
          <p:cNvPr id="28" name="文本框 17"/>
          <p:cNvSpPr txBox="1">
            <a:spLocks noChangeArrowheads="1"/>
          </p:cNvSpPr>
          <p:nvPr>
            <p:custDataLst>
              <p:tags r:id="rId15"/>
            </p:custDataLst>
          </p:nvPr>
        </p:nvSpPr>
        <p:spPr bwMode="auto">
          <a:xfrm>
            <a:off x="7522845" y="3802380"/>
            <a:ext cx="4003675"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lstStyle>
            <a:lvl1pPr>
              <a:lnSpc>
                <a:spcPct val="90000"/>
              </a:lnSpc>
              <a:spcBef>
                <a:spcPts val="1000"/>
              </a:spcBef>
              <a:buFont typeface="Arial" panose="020B0604020202020204" pitchFamily="34" charset="0"/>
              <a:buChar char="•"/>
              <a:defRPr sz="2800">
                <a:solidFill>
                  <a:sysClr val="windowText" lastClr="000000"/>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ysClr val="windowText" lastClr="000000"/>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ysClr val="windowText" lastClr="000000"/>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9pPr>
          </a:lstStyle>
          <a:p>
            <a:pPr eaLnBrk="1" hangingPunct="1">
              <a:lnSpc>
                <a:spcPct val="120000"/>
              </a:lnSpc>
              <a:spcBef>
                <a:spcPct val="0"/>
              </a:spcBef>
              <a:buFontTx/>
              <a:buNone/>
            </a:pPr>
            <a:r>
              <a:rPr lang="zh-CN" altLang="en-US" sz="1800" b="1" spc="300" dirty="0">
                <a:latin typeface="Arial" panose="020B0604020202020204" pitchFamily="34" charset="0"/>
                <a:ea typeface="微软雅黑" panose="020B0503020204020204" charset="-122"/>
                <a:cs typeface="+mn-ea"/>
                <a:sym typeface="Arial" panose="020B0604020202020204" pitchFamily="34" charset="0"/>
              </a:rPr>
              <a:t>（二）创新活动载体建设，让工匠精神在校园内落地生根</a:t>
            </a:r>
            <a:endParaRPr lang="zh-CN" altLang="en-US" sz="1800" b="1" spc="300" dirty="0">
              <a:latin typeface="Arial" panose="020B0604020202020204" pitchFamily="34" charset="0"/>
              <a:ea typeface="微软雅黑" panose="020B0503020204020204" charset="-122"/>
              <a:cs typeface="+mn-ea"/>
              <a:sym typeface="Arial" panose="020B0604020202020204" pitchFamily="34" charset="0"/>
            </a:endParaRPr>
          </a:p>
        </p:txBody>
      </p:sp>
      <p:sp>
        <p:nvSpPr>
          <p:cNvPr id="31" name="文本框 30"/>
          <p:cNvSpPr txBox="1"/>
          <p:nvPr>
            <p:custDataLst>
              <p:tags r:id="rId16"/>
            </p:custDataLst>
          </p:nvPr>
        </p:nvSpPr>
        <p:spPr>
          <a:xfrm>
            <a:off x="7548880" y="4597400"/>
            <a:ext cx="3989070" cy="1165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lstStyle>
            <a:defPPr>
              <a:defRPr lang="zh-CN"/>
            </a:defPPr>
            <a:lvl1pPr algn="ctr">
              <a:spcBef>
                <a:spcPct val="0"/>
              </a:spcBef>
              <a:buFontTx/>
              <a:buNone/>
              <a:defRPr sz="1800"/>
            </a:lvl1pPr>
            <a:lvl2pPr marL="742950" indent="-285750">
              <a:lnSpc>
                <a:spcPct val="90000"/>
              </a:lnSpc>
              <a:spcBef>
                <a:spcPts val="500"/>
              </a:spcBef>
              <a:buFont typeface="Arial" panose="020B0604020202020204" pitchFamily="34" charset="0"/>
              <a:buChar char="•"/>
              <a:defRPr>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9pPr>
          </a:lstStyle>
          <a:p>
            <a:pPr algn="l">
              <a:lnSpc>
                <a:spcPct val="130000"/>
              </a:lnSpc>
              <a:spcBef>
                <a:spcPts val="0"/>
              </a:spcBef>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学校要着力打造一批品牌活动项目，创新养成教育的载体建设，让工匠精神培育与学生的成长成才有效贯通。</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
        <p:nvSpPr>
          <p:cNvPr id="33" name="文本框 17"/>
          <p:cNvSpPr txBox="1">
            <a:spLocks noChangeArrowheads="1"/>
          </p:cNvSpPr>
          <p:nvPr>
            <p:custDataLst>
              <p:tags r:id="rId17"/>
            </p:custDataLst>
          </p:nvPr>
        </p:nvSpPr>
        <p:spPr bwMode="auto">
          <a:xfrm>
            <a:off x="367665" y="3286125"/>
            <a:ext cx="3872230" cy="954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lstStyle>
            <a:lvl1pPr>
              <a:lnSpc>
                <a:spcPct val="90000"/>
              </a:lnSpc>
              <a:spcBef>
                <a:spcPts val="1000"/>
              </a:spcBef>
              <a:buFont typeface="Arial" panose="020B0604020202020204" pitchFamily="34" charset="0"/>
              <a:buChar char="•"/>
              <a:defRPr sz="2800">
                <a:solidFill>
                  <a:sysClr val="windowText" lastClr="000000"/>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ysClr val="windowText" lastClr="000000"/>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ysClr val="windowText" lastClr="000000"/>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9pPr>
          </a:lstStyle>
          <a:p>
            <a:pPr algn="l" eaLnBrk="1" hangingPunct="1">
              <a:lnSpc>
                <a:spcPct val="120000"/>
              </a:lnSpc>
              <a:spcBef>
                <a:spcPct val="0"/>
              </a:spcBef>
              <a:buFontTx/>
              <a:buNone/>
            </a:pPr>
            <a:r>
              <a:rPr lang="zh-CN" altLang="en-US" sz="1800" b="1" spc="300">
                <a:latin typeface="Arial" panose="020B0604020202020204" pitchFamily="34" charset="0"/>
                <a:ea typeface="微软雅黑" panose="020B0503020204020204" charset="-122"/>
                <a:cs typeface="+mn-ea"/>
                <a:sym typeface="Arial" panose="020B0604020202020204" pitchFamily="34" charset="0"/>
              </a:rPr>
              <a:t>（三）强化实践引领，让工匠精神覆盖学生教育全过程</a:t>
            </a:r>
            <a:endParaRPr lang="zh-CN" altLang="en-US" sz="1800" b="1" spc="300">
              <a:latin typeface="Arial" panose="020B0604020202020204" pitchFamily="34" charset="0"/>
              <a:ea typeface="微软雅黑" panose="020B0503020204020204" charset="-122"/>
              <a:cs typeface="+mn-ea"/>
              <a:sym typeface="Arial" panose="020B0604020202020204" pitchFamily="34" charset="0"/>
            </a:endParaRPr>
          </a:p>
        </p:txBody>
      </p:sp>
      <p:sp>
        <p:nvSpPr>
          <p:cNvPr id="36" name="文本框 35"/>
          <p:cNvSpPr txBox="1"/>
          <p:nvPr>
            <p:custDataLst>
              <p:tags r:id="rId18"/>
            </p:custDataLst>
          </p:nvPr>
        </p:nvSpPr>
        <p:spPr>
          <a:xfrm>
            <a:off x="411480" y="4166870"/>
            <a:ext cx="3548380" cy="1673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lstStyle>
            <a:defPPr>
              <a:defRPr lang="zh-CN"/>
            </a:defPPr>
            <a:lvl1pPr algn="ctr">
              <a:spcBef>
                <a:spcPct val="0"/>
              </a:spcBef>
              <a:buFontTx/>
              <a:buNone/>
              <a:defRPr sz="1800"/>
            </a:lvl1pPr>
            <a:lvl2pPr marL="742950" indent="-285750">
              <a:lnSpc>
                <a:spcPct val="90000"/>
              </a:lnSpc>
              <a:spcBef>
                <a:spcPts val="500"/>
              </a:spcBef>
              <a:buFont typeface="Arial" panose="020B0604020202020204" pitchFamily="34" charset="0"/>
              <a:buChar char="•"/>
              <a:defRPr>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9pPr>
          </a:lstStyle>
          <a:p>
            <a:pPr algn="l">
              <a:lnSpc>
                <a:spcPct val="130000"/>
              </a:lnSpc>
              <a:spcBef>
                <a:spcPts val="0"/>
              </a:spcBef>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学校要抓好学生实习实训的黄金档期，通过联合校企合作单位，在学生的认识实习、顶岗实习等环节，融入工匠精神的培育。</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22535A"/>
        </a:solidFill>
        <a:effectLst/>
      </p:bgPr>
    </p:bg>
    <p:spTree>
      <p:nvGrpSpPr>
        <p:cNvPr id="1" name=""/>
        <p:cNvGrpSpPr/>
        <p:nvPr/>
      </p:nvGrpSpPr>
      <p:grpSpPr/>
      <p:pic>
        <p:nvPicPr>
          <p:cNvPr id="5" name="图片 4"/>
          <p:cNvPicPr>
            <a:picLocks noChangeAspect="1"/>
          </p:cNvPicPr>
          <p:nvPr/>
        </p:nvPicPr>
        <p:blipFill>
          <a:blip r:embed="rId1" cstate="email"/>
          <a:stretch>
            <a:fillRect/>
          </a:stretch>
        </p:blipFill>
        <p:spPr>
          <a:xfrm>
            <a:off x="664210" y="683260"/>
            <a:ext cx="10996930" cy="5485765"/>
          </a:xfrm>
          <a:prstGeom prst="rect">
            <a:avLst/>
          </a:prstGeom>
          <a:effectLst>
            <a:outerShdw blurRad="50800" dist="38100" dir="5400000" algn="t" rotWithShape="0">
              <a:prstClr val="black">
                <a:alpha val="40000"/>
              </a:prstClr>
            </a:outerShdw>
          </a:effectLst>
        </p:spPr>
      </p:pic>
      <p:pic>
        <p:nvPicPr>
          <p:cNvPr id="27" name="图片 26"/>
          <p:cNvPicPr>
            <a:picLocks noChangeAspect="1"/>
          </p:cNvPicPr>
          <p:nvPr/>
        </p:nvPicPr>
        <p:blipFill>
          <a:blip r:embed="rId2"/>
          <a:stretch>
            <a:fillRect/>
          </a:stretch>
        </p:blipFill>
        <p:spPr>
          <a:xfrm flipH="1">
            <a:off x="664210" y="4291330"/>
            <a:ext cx="3324860" cy="1877695"/>
          </a:xfrm>
          <a:prstGeom prst="rect">
            <a:avLst/>
          </a:prstGeom>
        </p:spPr>
      </p:pic>
      <p:sp>
        <p:nvSpPr>
          <p:cNvPr id="3" name="文本框 2"/>
          <p:cNvSpPr txBox="1"/>
          <p:nvPr/>
        </p:nvSpPr>
        <p:spPr>
          <a:xfrm>
            <a:off x="885190" y="161290"/>
            <a:ext cx="1960880" cy="521970"/>
          </a:xfrm>
          <a:prstGeom prst="rect">
            <a:avLst/>
          </a:prstGeom>
          <a:noFill/>
        </p:spPr>
        <p:txBody>
          <a:bodyPr wrap="none" rtlCol="0">
            <a:spAutoFit/>
            <a:scene3d>
              <a:camera prst="orthographicFront"/>
              <a:lightRig rig="threePt" dir="t"/>
            </a:scene3d>
          </a:bodyPr>
          <a:p>
            <a:r>
              <a:rPr lang="zh-CN" altLang="en-US" sz="2800">
                <a:solidFill>
                  <a:schemeClr val="bg1"/>
                </a:solidFill>
              </a:rPr>
              <a:t>拓展小课堂</a:t>
            </a:r>
            <a:endParaRPr lang="zh-CN" altLang="en-US" sz="2800">
              <a:solidFill>
                <a:schemeClr val="bg1"/>
              </a:solidFill>
            </a:endParaRPr>
          </a:p>
        </p:txBody>
      </p:sp>
      <p:sp>
        <p:nvSpPr>
          <p:cNvPr id="8" name="文本框 7"/>
          <p:cNvSpPr txBox="1"/>
          <p:nvPr/>
        </p:nvSpPr>
        <p:spPr>
          <a:xfrm>
            <a:off x="885190" y="784860"/>
            <a:ext cx="10420985" cy="5077460"/>
          </a:xfrm>
          <a:prstGeom prst="rect">
            <a:avLst/>
          </a:prstGeom>
          <a:noFill/>
        </p:spPr>
        <p:txBody>
          <a:bodyPr wrap="square" rtlCol="0">
            <a:spAutoFit/>
          </a:bodyPr>
          <a:p>
            <a:pPr fontAlgn="auto">
              <a:lnSpc>
                <a:spcPct val="150000"/>
              </a:lnSpc>
            </a:pPr>
            <a:r>
              <a:rPr lang="zh-CN" altLang="en-US" b="1"/>
              <a:t>王强毅，</a:t>
            </a:r>
            <a:r>
              <a:rPr lang="zh-CN" altLang="en-US"/>
              <a:t>男，1980年12月出生,中共党员,现任环境工程系党总支组织委员、环境工程系秘书。</a:t>
            </a:r>
            <a:endParaRPr lang="zh-CN" altLang="en-US"/>
          </a:p>
          <a:p>
            <a:pPr fontAlgn="auto">
              <a:lnSpc>
                <a:spcPct val="150000"/>
              </a:lnSpc>
            </a:pPr>
            <a:r>
              <a:rPr lang="zh-CN" altLang="en-US"/>
              <a:t>他从小就立志做一名教师,传播知识。大学一毕业,他毅然放弃在厦门的工作机会,参加福建省组织的支教工作,为农村教育事业添砖加瓦。作为一名教师,他爱岗敬业,关心学生。在刻苦专研业务知识的同时,不忘对学生无私的培养。公共营养师证书是食品营养与检测专业的学生十分偏爱的技能证书,为了让学生节省社会上的高额培训费，他毅然利用课余时间为学生进行无偿培训。最终,大部分同学顺利通过考试,获得了证书。2017年环境工程系生源紧缩,并且有不少学生有转专业的念头。为此,系领导决定举办一些专业技能活动,让学生爱上自己的专业,爱上环境工程系。他从专业角度出发,提出在全系举办-场食品烘焙大赛的想法。在赛前精细准备及系里领导老师的大力支持下,他利用一个多月的周末休息时间给学生培训烘焙知识技能,最终烘焙大赛圆满举办,学生受益颇丰。从此,基本上听不到学生要求转专业的声音。2018年1月,根据学院定岗定编的规定,环境工程系超编9位教师,他积极响应学院的政策,毅然放弃时间自配自由的专任教师岗位,成为环境工程系第一批主动转岗的四位教师之一。他多次被评为学校优秀教师、优秀党务工作者、优秀共产党员、工会积极分子。</a:t>
            </a:r>
            <a:endParaRPr lang="zh-CN" altLang="en-US"/>
          </a:p>
        </p:txBody>
      </p:sp>
    </p:spTree>
    <p:custDataLst>
      <p:tags r:id="rId3"/>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2556510" y="1691005"/>
            <a:ext cx="7078980" cy="2122805"/>
          </a:xfrm>
          <a:prstGeom prst="rect">
            <a:avLst/>
          </a:prstGeom>
          <a:noFill/>
        </p:spPr>
        <p:txBody>
          <a:bodyPr wrap="square" rtlCol="0">
            <a:spAutoFit/>
          </a:bodyPr>
          <a:lstStyle/>
          <a:p>
            <a:pPr algn="l"/>
            <a:r>
              <a:rPr lang="zh-CN" sz="6600" b="1" spc="600" dirty="0" smtClean="0">
                <a:solidFill>
                  <a:srgbClr val="074A77"/>
                </a:solidFill>
                <a:latin typeface="禹卫书法行书简体" panose="02000603000000000000" pitchFamily="2" charset="-122"/>
                <a:ea typeface="禹卫书法行书简体" panose="02000603000000000000" pitchFamily="2" charset="-122"/>
              </a:rPr>
              <a:t>第三篇</a:t>
            </a:r>
            <a:r>
              <a:rPr lang="en-US" altLang="zh-CN" sz="6600" b="1" spc="600" dirty="0" smtClean="0">
                <a:solidFill>
                  <a:srgbClr val="074A77"/>
                </a:solidFill>
                <a:latin typeface="禹卫书法行书简体" panose="02000603000000000000" pitchFamily="2" charset="-122"/>
                <a:ea typeface="禹卫书法行书简体" panose="02000603000000000000" pitchFamily="2" charset="-122"/>
              </a:rPr>
              <a:t> </a:t>
            </a:r>
            <a:endParaRPr lang="en-US" altLang="zh-CN" sz="6600" b="1" spc="600" dirty="0" smtClean="0">
              <a:solidFill>
                <a:srgbClr val="074A77"/>
              </a:solidFill>
              <a:latin typeface="禹卫书法行书简体" panose="02000603000000000000" pitchFamily="2" charset="-122"/>
              <a:ea typeface="禹卫书法行书简体" panose="02000603000000000000" pitchFamily="2" charset="-122"/>
            </a:endParaRPr>
          </a:p>
          <a:p>
            <a:pPr algn="l"/>
            <a:r>
              <a:rPr sz="6600" b="1" spc="600" dirty="0" smtClean="0">
                <a:solidFill>
                  <a:srgbClr val="074A77"/>
                </a:solidFill>
                <a:latin typeface="禹卫书法行书简体" panose="02000603000000000000" pitchFamily="2" charset="-122"/>
                <a:ea typeface="禹卫书法行书简体" panose="02000603000000000000" pitchFamily="2" charset="-122"/>
              </a:rPr>
              <a:t>工匠精神的培育</a:t>
            </a:r>
            <a:endParaRPr sz="6600" b="1" spc="600" dirty="0" smtClean="0">
              <a:solidFill>
                <a:srgbClr val="074A77"/>
              </a:solidFill>
              <a:latin typeface="禹卫书法行书简体" panose="02000603000000000000" pitchFamily="2" charset="-122"/>
              <a:ea typeface="禹卫书法行书简体" panose="02000603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2508885" y="145415"/>
            <a:ext cx="6189980" cy="84963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3050540" y="217170"/>
            <a:ext cx="4624070" cy="706755"/>
          </a:xfrm>
          <a:prstGeom prst="rect">
            <a:avLst/>
          </a:prstGeom>
        </p:spPr>
        <p:txBody>
          <a:bodyPr wrap="squar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二、强化网络宣传阵地建设，让工匠精神理念深入学生心田</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54" name="文本框 53"/>
          <p:cNvSpPr txBox="1"/>
          <p:nvPr/>
        </p:nvSpPr>
        <p:spPr>
          <a:xfrm>
            <a:off x="445770" y="1173480"/>
            <a:ext cx="6898640" cy="5077460"/>
          </a:xfrm>
          <a:prstGeom prst="rect">
            <a:avLst/>
          </a:prstGeom>
          <a:noFill/>
        </p:spPr>
        <p:txBody>
          <a:bodyPr wrap="square" rtlCol="0">
            <a:spAutoFit/>
          </a:bodyPr>
          <a:lstStyle/>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全媒体时代背景下，学生的学习、生活与网络的联系更加紧密。要充分发挥网络宣传阵地的重要作用，用好新媒体新技术，将工匠精神通过网络平台进行更加生动、更加鲜活的宣传展示，如通过打造学校新媒体矩阵平台，形成宣传合力。依托优秀校友资源，打造校友谈工匠精神特色栏目，用校友的成长故事和优秀事迹引导学生敢于有梦、勇于追梦、勤于圆梦，以成为一名能工巧匠、大国工匠为目标，加强专业学习和实践训练，练就扎实的专业技能，为实现人生价值、报效国家、奉献社会奠定坚实基础。紧贴时政，加强网络宣传阵地建设。人类就是一个大的工匠群体，从古至今的活动内容可以概括为改造“大自然”和通过科技的进步提升人类的生活水平两个重要方向。这一切都需要在科技快速迭代的推动下，通过高质量地控制和把握过程，才能高水平实现目标。</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108" name="图片 107"/>
          <p:cNvPicPr/>
          <p:nvPr/>
        </p:nvPicPr>
        <p:blipFill>
          <a:blip r:embed="rId1"/>
          <a:stretch>
            <a:fillRect/>
          </a:stretch>
        </p:blipFill>
        <p:spPr>
          <a:xfrm>
            <a:off x="7465695" y="1790700"/>
            <a:ext cx="4460240" cy="327723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blinds(horizontal)">
                                      <p:cBhvr>
                                        <p:cTn id="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4"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70144"/>
            <a:ext cx="1198880" cy="398780"/>
          </a:xfrm>
          <a:prstGeom prst="rect">
            <a:avLst/>
          </a:prstGeom>
        </p:spPr>
        <p:txBody>
          <a:bodyPr wrap="non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44" name="TextBox 76"/>
          <p:cNvSpPr txBox="1"/>
          <p:nvPr/>
        </p:nvSpPr>
        <p:spPr>
          <a:xfrm>
            <a:off x="933450" y="1793875"/>
            <a:ext cx="5761990" cy="3538220"/>
          </a:xfrm>
          <a:prstGeom prst="rect">
            <a:avLst/>
          </a:prstGeom>
          <a:noFill/>
        </p:spPr>
        <p:txBody>
          <a:bodyPr wrap="square" rtlCol="0">
            <a:spAutoFit/>
            <a:scene3d>
              <a:camera prst="orthographicFront"/>
              <a:lightRig rig="threePt" dir="t"/>
            </a:scene3d>
          </a:bodyPr>
          <a:lstStyle/>
          <a:p>
            <a:pPr algn="ctr"/>
            <a:r>
              <a:rPr lang="zh-CN" altLang="en-US" sz="2400" b="1" dirty="0">
                <a:solidFill>
                  <a:schemeClr val="accent1">
                    <a:lumMod val="75000"/>
                  </a:schemeClr>
                </a:solidFill>
                <a:latin typeface="方正清刻本悦宋简体" panose="02000000000000000000" pitchFamily="2" charset="-122"/>
                <a:ea typeface="方正清刻本悦宋简体" panose="02000000000000000000" pitchFamily="2" charset="-122"/>
              </a:rPr>
              <a:t>陶艺里的工匠精神</a:t>
            </a:r>
            <a:endParaRPr lang="zh-CN" altLang="en-US" sz="2400" b="1" dirty="0">
              <a:solidFill>
                <a:schemeClr val="accent1">
                  <a:lumMod val="75000"/>
                </a:schemeClr>
              </a:solidFill>
              <a:latin typeface="方正清刻本悦宋简体" panose="02000000000000000000" pitchFamily="2" charset="-122"/>
              <a:ea typeface="方正清刻本悦宋简体" panose="02000000000000000000" pitchFamily="2" charset="-122"/>
            </a:endParaRPr>
          </a:p>
          <a:p>
            <a:r>
              <a:rPr lang="zh-CN" altLang="en-US" sz="2000" b="1" dirty="0">
                <a:latin typeface="方正清刻本悦宋简体" panose="02000000000000000000" pitchFamily="2" charset="-122"/>
                <a:ea typeface="方正清刻本悦宋简体" panose="02000000000000000000" pitchFamily="2" charset="-122"/>
              </a:rPr>
              <a:t>实践指南</a:t>
            </a:r>
            <a:endParaRPr lang="zh-CN" altLang="en-US" sz="2000" b="1" dirty="0">
              <a:latin typeface="方正清刻本悦宋简体" panose="02000000000000000000" pitchFamily="2" charset="-122"/>
              <a:ea typeface="方正清刻本悦宋简体" panose="02000000000000000000" pitchFamily="2" charset="-122"/>
            </a:endParaRPr>
          </a:p>
          <a:p>
            <a:r>
              <a:rPr lang="zh-CN" altLang="en-US" sz="2000" dirty="0">
                <a:latin typeface="方正清刻本悦宋简体" panose="02000000000000000000" pitchFamily="2" charset="-122"/>
                <a:ea typeface="方正清刻本悦宋简体" panose="02000000000000000000" pitchFamily="2" charset="-122"/>
              </a:rPr>
              <a:t>中国传统陶艺所特有的东方艺术的情韵风格扎根于人民之中，集中了无数陶艺前辈的智慧和创造力。通过陶艺活动，了解扎根于人民的中国传统艺术是如何在历史不断的锤炼后形成优良传统的，并体会贯穿于其中的民族性格、民族感情、民族审美以及民族精神。</a:t>
            </a:r>
            <a:endParaRPr lang="zh-CN" altLang="en-US" sz="2000" dirty="0">
              <a:latin typeface="方正清刻本悦宋简体" panose="02000000000000000000" pitchFamily="2" charset="-122"/>
              <a:ea typeface="方正清刻本悦宋简体" panose="02000000000000000000" pitchFamily="2" charset="-122"/>
            </a:endParaRPr>
          </a:p>
          <a:p>
            <a:r>
              <a:rPr lang="zh-CN" altLang="en-US" sz="2000" b="1" dirty="0">
                <a:latin typeface="方正清刻本悦宋简体" panose="02000000000000000000" pitchFamily="2" charset="-122"/>
                <a:ea typeface="方正清刻本悦宋简体" panose="02000000000000000000" pitchFamily="2" charset="-122"/>
              </a:rPr>
              <a:t>实践准备</a:t>
            </a:r>
            <a:endParaRPr lang="zh-CN" altLang="en-US" sz="2000" b="1" dirty="0">
              <a:latin typeface="方正清刻本悦宋简体" panose="02000000000000000000" pitchFamily="2" charset="-122"/>
              <a:ea typeface="方正清刻本悦宋简体" panose="02000000000000000000" pitchFamily="2" charset="-122"/>
            </a:endParaRPr>
          </a:p>
          <a:p>
            <a:r>
              <a:rPr lang="zh-CN" altLang="en-US" sz="2000" dirty="0">
                <a:latin typeface="方正清刻本悦宋简体" panose="02000000000000000000" pitchFamily="2" charset="-122"/>
                <a:ea typeface="方正清刻本悦宋简体" panose="02000000000000000000" pitchFamily="2" charset="-122"/>
              </a:rPr>
              <a:t>工具：拉坯机、电窑、刮刀、海绵、毛笔、砂纸。</a:t>
            </a:r>
            <a:endParaRPr lang="zh-CN" altLang="en-US" sz="2000" dirty="0">
              <a:latin typeface="方正清刻本悦宋简体" panose="02000000000000000000" pitchFamily="2" charset="-122"/>
              <a:ea typeface="方正清刻本悦宋简体" panose="02000000000000000000" pitchFamily="2" charset="-122"/>
            </a:endParaRPr>
          </a:p>
          <a:p>
            <a:r>
              <a:rPr lang="zh-CN" altLang="en-US" sz="2000" dirty="0">
                <a:latin typeface="方正清刻本悦宋简体" panose="02000000000000000000" pitchFamily="2" charset="-122"/>
                <a:ea typeface="方正清刻本悦宋简体" panose="02000000000000000000" pitchFamily="2" charset="-122"/>
              </a:rPr>
              <a:t>材料：黏土、釉彩。</a:t>
            </a:r>
            <a:endParaRPr lang="zh-CN" altLang="en-US" sz="2000" dirty="0">
              <a:latin typeface="方正清刻本悦宋简体" panose="02000000000000000000" pitchFamily="2" charset="-122"/>
              <a:ea typeface="方正清刻本悦宋简体" panose="02000000000000000000" pitchFamily="2" charset="-122"/>
            </a:endParaRPr>
          </a:p>
        </p:txBody>
      </p:sp>
      <p:pic>
        <p:nvPicPr>
          <p:cNvPr id="109" name="图片 108"/>
          <p:cNvPicPr/>
          <p:nvPr/>
        </p:nvPicPr>
        <p:blipFill>
          <a:blip r:embed="rId1"/>
          <a:stretch>
            <a:fillRect/>
          </a:stretch>
        </p:blipFill>
        <p:spPr>
          <a:xfrm>
            <a:off x="7102475" y="1939925"/>
            <a:ext cx="4318000" cy="3246755"/>
          </a:xfrm>
          <a:prstGeom prst="rect">
            <a:avLst/>
          </a:prstGeom>
          <a:noFill/>
          <a:ln w="9525">
            <a:noFill/>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574675" y="760730"/>
            <a:ext cx="10121900" cy="193802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1. 构思和准备</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（1）想好准备制作的陶器的用途、大小、形状及颜色。</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（2）选择黏土。快干黏土（软陶）不用烧制。低温黏土比较适合做色彩鲜艳、细腻精致的装饰品。高温黏土不适合制作色彩鲜艳的器物（图 11-3）。</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1"/>
          <a:stretch>
            <a:fillRect/>
          </a:stretch>
        </p:blipFill>
        <p:spPr>
          <a:xfrm>
            <a:off x="2818765" y="2698750"/>
            <a:ext cx="5621020" cy="3486150"/>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589280" y="976630"/>
            <a:ext cx="10121900" cy="119888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2. 拉坯成型</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利用拉坯机产生的离心运动，在旋转过程中，对含水半固化状态的黏土按照设计构思拉伸成型（图 11-4）。</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2695575" y="2299335"/>
            <a:ext cx="5776595" cy="4083685"/>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589280" y="976630"/>
            <a:ext cx="10605135" cy="156845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3. 烧制器物</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把陶器放进电窑。将温度调至 850 摄氏度，烧制 12 个小时，然后取出。这一步烧出来的是素胚，也就是未上釉彩的陶器（图 11-5）。</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1"/>
          <a:stretch>
            <a:fillRect/>
          </a:stretch>
        </p:blipFill>
        <p:spPr>
          <a:xfrm>
            <a:off x="3329305" y="2545080"/>
            <a:ext cx="5295900" cy="4029075"/>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589280" y="976630"/>
            <a:ext cx="10605135" cy="156845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4. 上釉彩</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釉彩是会流动的。如果想画出比较精细的线条，那么就可以用“素胚陶瓷颜料”先绘制，然后再覆一层透明釉彩（图 11-6）。上好釉彩后，重新加热陶器以使釉彩凝结。</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3601085" y="2545080"/>
            <a:ext cx="5719445" cy="3900170"/>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589280" y="976630"/>
            <a:ext cx="10605135" cy="156845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5. 打磨</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在窑中烧制的时候，器物摆放的位置可能会不正，这样原本平滑的底部可能就会变形。所以要把底部打磨一下，这样器物放在桌子或架子上的时候就不会摇晃了（图 11-7）</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1"/>
          <a:stretch>
            <a:fillRect/>
          </a:stretch>
        </p:blipFill>
        <p:spPr>
          <a:xfrm>
            <a:off x="3263265" y="2545080"/>
            <a:ext cx="5953125" cy="4003675"/>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print">
            <a:duotone>
              <a:schemeClr val="accent1">
                <a:shade val="45000"/>
                <a:satMod val="135000"/>
              </a:schemeClr>
              <a:prstClr val="white"/>
            </a:duotone>
            <a:extLst>
              <a:ext uri="{BEBA8EAE-BF5A-486C-A8C5-ECC9F3942E4B}">
                <a14:imgProps xmlns:a14="http://schemas.microsoft.com/office/drawing/2010/main">
                  <a14:imgLayer r:embed="rId2">
                    <a14:imgEffect>
                      <a14:backgroundRemoval t="3416" b="98587" l="699" r="97203">
                        <a14:foregroundMark x1="26474" y1="76207" x2="43257" y2="93404"/>
                        <a14:foregroundMark x1="97203" y1="45347" x2="84715" y2="81508"/>
                        <a14:foregroundMark x1="90909" y1="14134" x2="94605" y2="57008"/>
                        <a14:foregroundMark x1="8492" y1="76207" x2="4196" y2="69965"/>
                        <a14:foregroundMark x1="91908" y1="8716" x2="88811" y2="3416"/>
                        <a14:foregroundMark x1="7892" y1="17903" x2="7493" y2="20377"/>
                        <a14:foregroundMark x1="3197" y1="66549" x2="699" y2="59717"/>
                        <a14:foregroundMark x1="8292" y1="22850" x2="7493" y2="26031"/>
                        <a14:backgroundMark x1="43257" y1="5771" x2="44156" y2="78210"/>
                        <a14:backgroundMark x1="78721" y1="43227" x2="79520" y2="62426"/>
                        <a14:backgroundMark x1="89411" y1="46879" x2="88412" y2="53121"/>
                        <a14:backgroundMark x1="87812" y1="54181" x2="86913" y2="58304"/>
                        <a14:backgroundMark x1="86314" y1="59717" x2="84116" y2="63840"/>
                        <a14:backgroundMark x1="4396" y1="52886" x2="5395" y2="56537"/>
                        <a14:backgroundMark x1="6494" y1="54888" x2="6893" y2="57715"/>
                        <a14:backgroundMark x1="4595" y1="61720" x2="5994" y2="63840"/>
                        <a14:backgroundMark x1="6893" y1="62662" x2="8492" y2="66078"/>
                        <a14:backgroundMark x1="14885" y1="83039" x2="12887" y2="80565"/>
                        <a14:backgroundMark x1="10589" y1="18728" x2="9990" y2="20848"/>
                      </a14:backgroundRemoval>
                    </a14:imgEffect>
                  </a14:imgLayer>
                </a14:imgProps>
              </a:ext>
              <a:ext uri="{28A0092B-C50C-407E-A947-70E740481C1C}">
                <a14:useLocalDpi xmlns:a14="http://schemas.microsoft.com/office/drawing/2010/main" val="0"/>
              </a:ext>
            </a:extLst>
          </a:blip>
          <a:stretch>
            <a:fillRect/>
          </a:stretch>
        </p:blipFill>
        <p:spPr>
          <a:xfrm rot="11227628" flipH="1">
            <a:off x="7629778" y="1525181"/>
            <a:ext cx="1975985" cy="1675934"/>
          </a:xfrm>
          <a:prstGeom prst="rect">
            <a:avLst/>
          </a:prstGeom>
        </p:spPr>
      </p:pic>
      <p:sp>
        <p:nvSpPr>
          <p:cNvPr id="4" name="Freeform 9"/>
          <p:cNvSpPr>
            <a:spLocks noEditPoints="1"/>
          </p:cNvSpPr>
          <p:nvPr/>
        </p:nvSpPr>
        <p:spPr bwMode="auto">
          <a:xfrm>
            <a:off x="812535" y="1917422"/>
            <a:ext cx="5240312" cy="3233784"/>
          </a:xfrm>
          <a:custGeom>
            <a:avLst/>
            <a:gdLst>
              <a:gd name="T0" fmla="*/ 604 w 1329"/>
              <a:gd name="T1" fmla="*/ 170 h 1194"/>
              <a:gd name="T2" fmla="*/ 1162 w 1329"/>
              <a:gd name="T3" fmla="*/ 327 h 1194"/>
              <a:gd name="T4" fmla="*/ 1149 w 1329"/>
              <a:gd name="T5" fmla="*/ 421 h 1194"/>
              <a:gd name="T6" fmla="*/ 1156 w 1329"/>
              <a:gd name="T7" fmla="*/ 484 h 1194"/>
              <a:gd name="T8" fmla="*/ 229 w 1329"/>
              <a:gd name="T9" fmla="*/ 618 h 1194"/>
              <a:gd name="T10" fmla="*/ 176 w 1329"/>
              <a:gd name="T11" fmla="*/ 780 h 1194"/>
              <a:gd name="T12" fmla="*/ 970 w 1329"/>
              <a:gd name="T13" fmla="*/ 857 h 1194"/>
              <a:gd name="T14" fmla="*/ 1161 w 1329"/>
              <a:gd name="T15" fmla="*/ 921 h 1194"/>
              <a:gd name="T16" fmla="*/ 1072 w 1329"/>
              <a:gd name="T17" fmla="*/ 944 h 1194"/>
              <a:gd name="T18" fmla="*/ 1190 w 1329"/>
              <a:gd name="T19" fmla="*/ 976 h 1194"/>
              <a:gd name="T20" fmla="*/ 825 w 1329"/>
              <a:gd name="T21" fmla="*/ 1024 h 1194"/>
              <a:gd name="T22" fmla="*/ 718 w 1329"/>
              <a:gd name="T23" fmla="*/ 1059 h 1194"/>
              <a:gd name="T24" fmla="*/ 697 w 1329"/>
              <a:gd name="T25" fmla="*/ 1113 h 1194"/>
              <a:gd name="T26" fmla="*/ 569 w 1329"/>
              <a:gd name="T27" fmla="*/ 1181 h 1194"/>
              <a:gd name="T28" fmla="*/ 1207 w 1329"/>
              <a:gd name="T29" fmla="*/ 61 h 1194"/>
              <a:gd name="T30" fmla="*/ 1238 w 1329"/>
              <a:gd name="T31" fmla="*/ 471 h 1194"/>
              <a:gd name="T32" fmla="*/ 1086 w 1329"/>
              <a:gd name="T33" fmla="*/ 508 h 1194"/>
              <a:gd name="T34" fmla="*/ 1092 w 1329"/>
              <a:gd name="T35" fmla="*/ 407 h 1194"/>
              <a:gd name="T36" fmla="*/ 1102 w 1329"/>
              <a:gd name="T37" fmla="*/ 321 h 1194"/>
              <a:gd name="T38" fmla="*/ 1004 w 1329"/>
              <a:gd name="T39" fmla="*/ 192 h 1194"/>
              <a:gd name="T40" fmla="*/ 814 w 1329"/>
              <a:gd name="T41" fmla="*/ 113 h 1194"/>
              <a:gd name="T42" fmla="*/ 270 w 1329"/>
              <a:gd name="T43" fmla="*/ 179 h 1194"/>
              <a:gd name="T44" fmla="*/ 181 w 1329"/>
              <a:gd name="T45" fmla="*/ 539 h 1194"/>
              <a:gd name="T46" fmla="*/ 191 w 1329"/>
              <a:gd name="T47" fmla="*/ 774 h 1194"/>
              <a:gd name="T48" fmla="*/ 174 w 1329"/>
              <a:gd name="T49" fmla="*/ 943 h 1194"/>
              <a:gd name="T50" fmla="*/ 234 w 1329"/>
              <a:gd name="T51" fmla="*/ 1036 h 1194"/>
              <a:gd name="T52" fmla="*/ 531 w 1329"/>
              <a:gd name="T53" fmla="*/ 1101 h 1194"/>
              <a:gd name="T54" fmla="*/ 736 w 1329"/>
              <a:gd name="T55" fmla="*/ 1035 h 1194"/>
              <a:gd name="T56" fmla="*/ 1027 w 1329"/>
              <a:gd name="T57" fmla="*/ 896 h 1194"/>
              <a:gd name="T58" fmla="*/ 1140 w 1329"/>
              <a:gd name="T59" fmla="*/ 840 h 1194"/>
              <a:gd name="T60" fmla="*/ 1222 w 1329"/>
              <a:gd name="T61" fmla="*/ 812 h 1194"/>
              <a:gd name="T62" fmla="*/ 1200 w 1329"/>
              <a:gd name="T63" fmla="*/ 772 h 1194"/>
              <a:gd name="T64" fmla="*/ 1135 w 1329"/>
              <a:gd name="T65" fmla="*/ 676 h 1194"/>
              <a:gd name="T66" fmla="*/ 1181 w 1329"/>
              <a:gd name="T67" fmla="*/ 550 h 1194"/>
              <a:gd name="T68" fmla="*/ 168 w 1329"/>
              <a:gd name="T69" fmla="*/ 817 h 1194"/>
              <a:gd name="T70" fmla="*/ 270 w 1329"/>
              <a:gd name="T71" fmla="*/ 942 h 1194"/>
              <a:gd name="T72" fmla="*/ 583 w 1329"/>
              <a:gd name="T73" fmla="*/ 198 h 1194"/>
              <a:gd name="T74" fmla="*/ 736 w 1329"/>
              <a:gd name="T75" fmla="*/ 965 h 1194"/>
              <a:gd name="T76" fmla="*/ 1192 w 1329"/>
              <a:gd name="T77" fmla="*/ 759 h 1194"/>
              <a:gd name="T78" fmla="*/ 1000 w 1329"/>
              <a:gd name="T79" fmla="*/ 751 h 1194"/>
              <a:gd name="T80" fmla="*/ 949 w 1329"/>
              <a:gd name="T81" fmla="*/ 732 h 1194"/>
              <a:gd name="T82" fmla="*/ 915 w 1329"/>
              <a:gd name="T83" fmla="*/ 739 h 1194"/>
              <a:gd name="T84" fmla="*/ 868 w 1329"/>
              <a:gd name="T85" fmla="*/ 781 h 1194"/>
              <a:gd name="T86" fmla="*/ 1033 w 1329"/>
              <a:gd name="T87" fmla="*/ 827 h 1194"/>
              <a:gd name="T88" fmla="*/ 968 w 1329"/>
              <a:gd name="T89" fmla="*/ 836 h 1194"/>
              <a:gd name="T90" fmla="*/ 1026 w 1329"/>
              <a:gd name="T91" fmla="*/ 784 h 1194"/>
              <a:gd name="T92" fmla="*/ 1111 w 1329"/>
              <a:gd name="T93" fmla="*/ 821 h 1194"/>
              <a:gd name="T94" fmla="*/ 1113 w 1329"/>
              <a:gd name="T95" fmla="*/ 772 h 1194"/>
              <a:gd name="T96" fmla="*/ 1031 w 1329"/>
              <a:gd name="T97" fmla="*/ 716 h 1194"/>
              <a:gd name="T98" fmla="*/ 1175 w 1329"/>
              <a:gd name="T99" fmla="*/ 552 h 1194"/>
              <a:gd name="T100" fmla="*/ 1255 w 1329"/>
              <a:gd name="T101" fmla="*/ 404 h 1194"/>
              <a:gd name="T102" fmla="*/ 1125 w 1329"/>
              <a:gd name="T103" fmla="*/ 462 h 1194"/>
              <a:gd name="T104" fmla="*/ 1117 w 1329"/>
              <a:gd name="T105" fmla="*/ 846 h 1194"/>
              <a:gd name="T106" fmla="*/ 1097 w 1329"/>
              <a:gd name="T107" fmla="*/ 857 h 1194"/>
              <a:gd name="T108" fmla="*/ 1108 w 1329"/>
              <a:gd name="T109" fmla="*/ 916 h 1194"/>
              <a:gd name="T110" fmla="*/ 900 w 1329"/>
              <a:gd name="T111" fmla="*/ 1028 h 1194"/>
              <a:gd name="T112" fmla="*/ 885 w 1329"/>
              <a:gd name="T113" fmla="*/ 1008 h 1194"/>
              <a:gd name="T114" fmla="*/ 736 w 1329"/>
              <a:gd name="T115" fmla="*/ 1122 h 1194"/>
              <a:gd name="T116" fmla="*/ 837 w 1329"/>
              <a:gd name="T117" fmla="*/ 1067 h 1194"/>
              <a:gd name="T118" fmla="*/ 1076 w 1329"/>
              <a:gd name="T119" fmla="*/ 959 h 1194"/>
              <a:gd name="T120" fmla="*/ 940 w 1329"/>
              <a:gd name="T121" fmla="*/ 1053 h 1194"/>
              <a:gd name="T122" fmla="*/ 812 w 1329"/>
              <a:gd name="T123" fmla="*/ 1117 h 1194"/>
              <a:gd name="T124" fmla="*/ 813 w 1329"/>
              <a:gd name="T125" fmla="*/ 1168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9" h="1194">
                <a:moveTo>
                  <a:pt x="1270" y="436"/>
                </a:moveTo>
                <a:cubicBezTo>
                  <a:pt x="1273" y="435"/>
                  <a:pt x="1279" y="433"/>
                  <a:pt x="1278" y="430"/>
                </a:cubicBezTo>
                <a:cubicBezTo>
                  <a:pt x="1275" y="432"/>
                  <a:pt x="1271" y="433"/>
                  <a:pt x="1270" y="436"/>
                </a:cubicBezTo>
                <a:close/>
                <a:moveTo>
                  <a:pt x="1304" y="441"/>
                </a:moveTo>
                <a:cubicBezTo>
                  <a:pt x="1304" y="439"/>
                  <a:pt x="1303" y="438"/>
                  <a:pt x="1302" y="438"/>
                </a:cubicBezTo>
                <a:cubicBezTo>
                  <a:pt x="1302" y="439"/>
                  <a:pt x="1300" y="440"/>
                  <a:pt x="1299" y="440"/>
                </a:cubicBezTo>
                <a:cubicBezTo>
                  <a:pt x="1298" y="444"/>
                  <a:pt x="1302" y="442"/>
                  <a:pt x="1304" y="441"/>
                </a:cubicBezTo>
                <a:close/>
                <a:moveTo>
                  <a:pt x="1283" y="495"/>
                </a:moveTo>
                <a:cubicBezTo>
                  <a:pt x="1283" y="498"/>
                  <a:pt x="1276" y="498"/>
                  <a:pt x="1279" y="501"/>
                </a:cubicBezTo>
                <a:cubicBezTo>
                  <a:pt x="1280" y="499"/>
                  <a:pt x="1286" y="498"/>
                  <a:pt x="1283" y="495"/>
                </a:cubicBezTo>
                <a:close/>
                <a:moveTo>
                  <a:pt x="1286" y="505"/>
                </a:moveTo>
                <a:cubicBezTo>
                  <a:pt x="1291" y="500"/>
                  <a:pt x="1293" y="502"/>
                  <a:pt x="1301" y="503"/>
                </a:cubicBezTo>
                <a:cubicBezTo>
                  <a:pt x="1302" y="501"/>
                  <a:pt x="1305" y="501"/>
                  <a:pt x="1304" y="498"/>
                </a:cubicBezTo>
                <a:cubicBezTo>
                  <a:pt x="1296" y="495"/>
                  <a:pt x="1288" y="498"/>
                  <a:pt x="1286" y="505"/>
                </a:cubicBezTo>
                <a:close/>
                <a:moveTo>
                  <a:pt x="1327" y="419"/>
                </a:moveTo>
                <a:cubicBezTo>
                  <a:pt x="1326" y="420"/>
                  <a:pt x="1322" y="423"/>
                  <a:pt x="1325" y="425"/>
                </a:cubicBezTo>
                <a:cubicBezTo>
                  <a:pt x="1325" y="423"/>
                  <a:pt x="1329" y="420"/>
                  <a:pt x="1327" y="419"/>
                </a:cubicBezTo>
                <a:close/>
                <a:moveTo>
                  <a:pt x="1216" y="25"/>
                </a:moveTo>
                <a:cubicBezTo>
                  <a:pt x="1211" y="25"/>
                  <a:pt x="1209" y="27"/>
                  <a:pt x="1208" y="30"/>
                </a:cubicBezTo>
                <a:cubicBezTo>
                  <a:pt x="1212" y="30"/>
                  <a:pt x="1217" y="30"/>
                  <a:pt x="1216" y="25"/>
                </a:cubicBezTo>
                <a:close/>
                <a:moveTo>
                  <a:pt x="982" y="81"/>
                </a:moveTo>
                <a:cubicBezTo>
                  <a:pt x="976" y="80"/>
                  <a:pt x="972" y="85"/>
                  <a:pt x="973" y="89"/>
                </a:cubicBezTo>
                <a:cubicBezTo>
                  <a:pt x="976" y="86"/>
                  <a:pt x="980" y="84"/>
                  <a:pt x="982" y="81"/>
                </a:cubicBezTo>
                <a:close/>
                <a:moveTo>
                  <a:pt x="731" y="93"/>
                </a:moveTo>
                <a:cubicBezTo>
                  <a:pt x="728" y="93"/>
                  <a:pt x="726" y="93"/>
                  <a:pt x="726" y="95"/>
                </a:cubicBezTo>
                <a:cubicBezTo>
                  <a:pt x="727" y="97"/>
                  <a:pt x="731" y="96"/>
                  <a:pt x="731" y="93"/>
                </a:cubicBezTo>
                <a:close/>
                <a:moveTo>
                  <a:pt x="827" y="111"/>
                </a:moveTo>
                <a:cubicBezTo>
                  <a:pt x="826" y="112"/>
                  <a:pt x="823" y="112"/>
                  <a:pt x="823" y="114"/>
                </a:cubicBezTo>
                <a:cubicBezTo>
                  <a:pt x="827" y="113"/>
                  <a:pt x="829" y="110"/>
                  <a:pt x="830" y="107"/>
                </a:cubicBezTo>
                <a:cubicBezTo>
                  <a:pt x="827" y="108"/>
                  <a:pt x="821" y="107"/>
                  <a:pt x="820" y="111"/>
                </a:cubicBezTo>
                <a:cubicBezTo>
                  <a:pt x="822" y="111"/>
                  <a:pt x="826" y="108"/>
                  <a:pt x="827" y="111"/>
                </a:cubicBezTo>
                <a:close/>
                <a:moveTo>
                  <a:pt x="1020" y="108"/>
                </a:moveTo>
                <a:cubicBezTo>
                  <a:pt x="1017" y="108"/>
                  <a:pt x="1017" y="110"/>
                  <a:pt x="1016" y="112"/>
                </a:cubicBezTo>
                <a:cubicBezTo>
                  <a:pt x="1019" y="113"/>
                  <a:pt x="1019" y="110"/>
                  <a:pt x="1020" y="108"/>
                </a:cubicBezTo>
                <a:close/>
                <a:moveTo>
                  <a:pt x="552" y="137"/>
                </a:moveTo>
                <a:cubicBezTo>
                  <a:pt x="553" y="133"/>
                  <a:pt x="559" y="133"/>
                  <a:pt x="558" y="127"/>
                </a:cubicBezTo>
                <a:cubicBezTo>
                  <a:pt x="553" y="122"/>
                  <a:pt x="545" y="134"/>
                  <a:pt x="552" y="137"/>
                </a:cubicBezTo>
                <a:close/>
                <a:moveTo>
                  <a:pt x="343" y="134"/>
                </a:moveTo>
                <a:cubicBezTo>
                  <a:pt x="338" y="134"/>
                  <a:pt x="336" y="136"/>
                  <a:pt x="335" y="139"/>
                </a:cubicBezTo>
                <a:cubicBezTo>
                  <a:pt x="340" y="140"/>
                  <a:pt x="342" y="137"/>
                  <a:pt x="343" y="134"/>
                </a:cubicBezTo>
                <a:close/>
                <a:moveTo>
                  <a:pt x="1239" y="143"/>
                </a:moveTo>
                <a:cubicBezTo>
                  <a:pt x="1235" y="146"/>
                  <a:pt x="1230" y="147"/>
                  <a:pt x="1227" y="151"/>
                </a:cubicBezTo>
                <a:cubicBezTo>
                  <a:pt x="1233" y="150"/>
                  <a:pt x="1232" y="148"/>
                  <a:pt x="1238" y="147"/>
                </a:cubicBezTo>
                <a:cubicBezTo>
                  <a:pt x="1238" y="145"/>
                  <a:pt x="1239" y="145"/>
                  <a:pt x="1239" y="143"/>
                </a:cubicBezTo>
                <a:close/>
                <a:moveTo>
                  <a:pt x="1168" y="160"/>
                </a:moveTo>
                <a:cubicBezTo>
                  <a:pt x="1165" y="157"/>
                  <a:pt x="1158" y="159"/>
                  <a:pt x="1158" y="163"/>
                </a:cubicBezTo>
                <a:cubicBezTo>
                  <a:pt x="1160" y="166"/>
                  <a:pt x="1166" y="163"/>
                  <a:pt x="1168" y="160"/>
                </a:cubicBezTo>
                <a:close/>
                <a:moveTo>
                  <a:pt x="1005" y="166"/>
                </a:moveTo>
                <a:cubicBezTo>
                  <a:pt x="1009" y="167"/>
                  <a:pt x="1012" y="164"/>
                  <a:pt x="1014" y="162"/>
                </a:cubicBezTo>
                <a:cubicBezTo>
                  <a:pt x="1011" y="160"/>
                  <a:pt x="1006" y="162"/>
                  <a:pt x="1005" y="166"/>
                </a:cubicBezTo>
                <a:close/>
                <a:moveTo>
                  <a:pt x="611" y="163"/>
                </a:moveTo>
                <a:cubicBezTo>
                  <a:pt x="608" y="164"/>
                  <a:pt x="605" y="163"/>
                  <a:pt x="603" y="165"/>
                </a:cubicBezTo>
                <a:cubicBezTo>
                  <a:pt x="603" y="167"/>
                  <a:pt x="603" y="169"/>
                  <a:pt x="604" y="170"/>
                </a:cubicBezTo>
                <a:cubicBezTo>
                  <a:pt x="607" y="169"/>
                  <a:pt x="610" y="167"/>
                  <a:pt x="611" y="163"/>
                </a:cubicBezTo>
                <a:close/>
                <a:moveTo>
                  <a:pt x="1165" y="179"/>
                </a:moveTo>
                <a:cubicBezTo>
                  <a:pt x="1168" y="177"/>
                  <a:pt x="1168" y="173"/>
                  <a:pt x="1171" y="171"/>
                </a:cubicBezTo>
                <a:cubicBezTo>
                  <a:pt x="1165" y="170"/>
                  <a:pt x="1171" y="167"/>
                  <a:pt x="1170" y="163"/>
                </a:cubicBezTo>
                <a:cubicBezTo>
                  <a:pt x="1163" y="165"/>
                  <a:pt x="1159" y="170"/>
                  <a:pt x="1157" y="177"/>
                </a:cubicBezTo>
                <a:cubicBezTo>
                  <a:pt x="1160" y="176"/>
                  <a:pt x="1160" y="180"/>
                  <a:pt x="1165" y="179"/>
                </a:cubicBezTo>
                <a:close/>
                <a:moveTo>
                  <a:pt x="1070" y="192"/>
                </a:moveTo>
                <a:cubicBezTo>
                  <a:pt x="1075" y="192"/>
                  <a:pt x="1078" y="189"/>
                  <a:pt x="1085" y="188"/>
                </a:cubicBezTo>
                <a:cubicBezTo>
                  <a:pt x="1086" y="186"/>
                  <a:pt x="1088" y="185"/>
                  <a:pt x="1087" y="181"/>
                </a:cubicBezTo>
                <a:cubicBezTo>
                  <a:pt x="1083" y="181"/>
                  <a:pt x="1080" y="184"/>
                  <a:pt x="1079" y="181"/>
                </a:cubicBezTo>
                <a:cubicBezTo>
                  <a:pt x="1079" y="179"/>
                  <a:pt x="1080" y="178"/>
                  <a:pt x="1081" y="177"/>
                </a:cubicBezTo>
                <a:cubicBezTo>
                  <a:pt x="1072" y="167"/>
                  <a:pt x="1059" y="185"/>
                  <a:pt x="1070" y="192"/>
                </a:cubicBezTo>
                <a:close/>
                <a:moveTo>
                  <a:pt x="262" y="175"/>
                </a:moveTo>
                <a:cubicBezTo>
                  <a:pt x="259" y="175"/>
                  <a:pt x="259" y="179"/>
                  <a:pt x="257" y="181"/>
                </a:cubicBezTo>
                <a:cubicBezTo>
                  <a:pt x="260" y="180"/>
                  <a:pt x="263" y="179"/>
                  <a:pt x="262" y="175"/>
                </a:cubicBezTo>
                <a:close/>
                <a:moveTo>
                  <a:pt x="1056" y="194"/>
                </a:moveTo>
                <a:cubicBezTo>
                  <a:pt x="1056" y="191"/>
                  <a:pt x="1054" y="191"/>
                  <a:pt x="1053" y="190"/>
                </a:cubicBezTo>
                <a:cubicBezTo>
                  <a:pt x="1051" y="193"/>
                  <a:pt x="1044" y="192"/>
                  <a:pt x="1043" y="196"/>
                </a:cubicBezTo>
                <a:cubicBezTo>
                  <a:pt x="1049" y="197"/>
                  <a:pt x="1051" y="194"/>
                  <a:pt x="1056" y="194"/>
                </a:cubicBezTo>
                <a:close/>
                <a:moveTo>
                  <a:pt x="1041" y="196"/>
                </a:moveTo>
                <a:cubicBezTo>
                  <a:pt x="1036" y="197"/>
                  <a:pt x="1038" y="200"/>
                  <a:pt x="1037" y="203"/>
                </a:cubicBezTo>
                <a:cubicBezTo>
                  <a:pt x="1041" y="202"/>
                  <a:pt x="1040" y="199"/>
                  <a:pt x="1041" y="196"/>
                </a:cubicBezTo>
                <a:close/>
                <a:moveTo>
                  <a:pt x="1106" y="201"/>
                </a:moveTo>
                <a:cubicBezTo>
                  <a:pt x="1106" y="204"/>
                  <a:pt x="1106" y="206"/>
                  <a:pt x="1109" y="206"/>
                </a:cubicBezTo>
                <a:cubicBezTo>
                  <a:pt x="1109" y="203"/>
                  <a:pt x="1113" y="201"/>
                  <a:pt x="1109" y="200"/>
                </a:cubicBezTo>
                <a:cubicBezTo>
                  <a:pt x="1109" y="201"/>
                  <a:pt x="1108" y="201"/>
                  <a:pt x="1106" y="201"/>
                </a:cubicBezTo>
                <a:close/>
                <a:moveTo>
                  <a:pt x="1023" y="204"/>
                </a:moveTo>
                <a:cubicBezTo>
                  <a:pt x="1021" y="206"/>
                  <a:pt x="1018" y="206"/>
                  <a:pt x="1018" y="209"/>
                </a:cubicBezTo>
                <a:cubicBezTo>
                  <a:pt x="1020" y="209"/>
                  <a:pt x="1020" y="210"/>
                  <a:pt x="1021" y="210"/>
                </a:cubicBezTo>
                <a:cubicBezTo>
                  <a:pt x="1020" y="207"/>
                  <a:pt x="1026" y="207"/>
                  <a:pt x="1023" y="204"/>
                </a:cubicBezTo>
                <a:close/>
                <a:moveTo>
                  <a:pt x="1001" y="222"/>
                </a:moveTo>
                <a:cubicBezTo>
                  <a:pt x="1004" y="223"/>
                  <a:pt x="1011" y="220"/>
                  <a:pt x="1013" y="216"/>
                </a:cubicBezTo>
                <a:cubicBezTo>
                  <a:pt x="1008" y="217"/>
                  <a:pt x="1002" y="217"/>
                  <a:pt x="1001" y="222"/>
                </a:cubicBezTo>
                <a:close/>
                <a:moveTo>
                  <a:pt x="985" y="221"/>
                </a:moveTo>
                <a:cubicBezTo>
                  <a:pt x="981" y="221"/>
                  <a:pt x="979" y="223"/>
                  <a:pt x="977" y="225"/>
                </a:cubicBezTo>
                <a:cubicBezTo>
                  <a:pt x="980" y="224"/>
                  <a:pt x="985" y="226"/>
                  <a:pt x="985" y="221"/>
                </a:cubicBezTo>
                <a:close/>
                <a:moveTo>
                  <a:pt x="1122" y="240"/>
                </a:moveTo>
                <a:cubicBezTo>
                  <a:pt x="1124" y="240"/>
                  <a:pt x="1124" y="243"/>
                  <a:pt x="1126" y="244"/>
                </a:cubicBezTo>
                <a:cubicBezTo>
                  <a:pt x="1127" y="243"/>
                  <a:pt x="1128" y="243"/>
                  <a:pt x="1129" y="243"/>
                </a:cubicBezTo>
                <a:cubicBezTo>
                  <a:pt x="1129" y="241"/>
                  <a:pt x="1129" y="239"/>
                  <a:pt x="1128" y="239"/>
                </a:cubicBezTo>
                <a:cubicBezTo>
                  <a:pt x="1128" y="241"/>
                  <a:pt x="1126" y="237"/>
                  <a:pt x="1126" y="236"/>
                </a:cubicBezTo>
                <a:cubicBezTo>
                  <a:pt x="1128" y="237"/>
                  <a:pt x="1129" y="235"/>
                  <a:pt x="1127" y="234"/>
                </a:cubicBezTo>
                <a:cubicBezTo>
                  <a:pt x="1126" y="236"/>
                  <a:pt x="1124" y="236"/>
                  <a:pt x="1124" y="238"/>
                </a:cubicBezTo>
                <a:cubicBezTo>
                  <a:pt x="1127" y="241"/>
                  <a:pt x="1122" y="238"/>
                  <a:pt x="1122" y="240"/>
                </a:cubicBezTo>
                <a:close/>
                <a:moveTo>
                  <a:pt x="1145" y="258"/>
                </a:moveTo>
                <a:cubicBezTo>
                  <a:pt x="1141" y="259"/>
                  <a:pt x="1141" y="256"/>
                  <a:pt x="1138" y="256"/>
                </a:cubicBezTo>
                <a:cubicBezTo>
                  <a:pt x="1138" y="257"/>
                  <a:pt x="1138" y="259"/>
                  <a:pt x="1137" y="259"/>
                </a:cubicBezTo>
                <a:cubicBezTo>
                  <a:pt x="1141" y="260"/>
                  <a:pt x="1143" y="259"/>
                  <a:pt x="1145" y="258"/>
                </a:cubicBezTo>
                <a:close/>
                <a:moveTo>
                  <a:pt x="1140" y="326"/>
                </a:moveTo>
                <a:cubicBezTo>
                  <a:pt x="1136" y="328"/>
                  <a:pt x="1140" y="321"/>
                  <a:pt x="1136" y="323"/>
                </a:cubicBezTo>
                <a:cubicBezTo>
                  <a:pt x="1136" y="326"/>
                  <a:pt x="1139" y="330"/>
                  <a:pt x="1140" y="326"/>
                </a:cubicBezTo>
                <a:close/>
                <a:moveTo>
                  <a:pt x="1151" y="341"/>
                </a:moveTo>
                <a:cubicBezTo>
                  <a:pt x="1158" y="341"/>
                  <a:pt x="1164" y="334"/>
                  <a:pt x="1162" y="327"/>
                </a:cubicBezTo>
                <a:cubicBezTo>
                  <a:pt x="1153" y="326"/>
                  <a:pt x="1148" y="336"/>
                  <a:pt x="1151" y="341"/>
                </a:cubicBezTo>
                <a:close/>
                <a:moveTo>
                  <a:pt x="119" y="329"/>
                </a:moveTo>
                <a:cubicBezTo>
                  <a:pt x="115" y="329"/>
                  <a:pt x="113" y="330"/>
                  <a:pt x="111" y="333"/>
                </a:cubicBezTo>
                <a:cubicBezTo>
                  <a:pt x="116" y="334"/>
                  <a:pt x="116" y="331"/>
                  <a:pt x="119" y="329"/>
                </a:cubicBezTo>
                <a:close/>
                <a:moveTo>
                  <a:pt x="1131" y="342"/>
                </a:moveTo>
                <a:cubicBezTo>
                  <a:pt x="1132" y="338"/>
                  <a:pt x="1134" y="336"/>
                  <a:pt x="1136" y="334"/>
                </a:cubicBezTo>
                <a:cubicBezTo>
                  <a:pt x="1131" y="335"/>
                  <a:pt x="1129" y="335"/>
                  <a:pt x="1127" y="337"/>
                </a:cubicBezTo>
                <a:cubicBezTo>
                  <a:pt x="1131" y="336"/>
                  <a:pt x="1126" y="342"/>
                  <a:pt x="1131" y="342"/>
                </a:cubicBezTo>
                <a:close/>
                <a:moveTo>
                  <a:pt x="1136" y="343"/>
                </a:moveTo>
                <a:cubicBezTo>
                  <a:pt x="1132" y="343"/>
                  <a:pt x="1128" y="341"/>
                  <a:pt x="1128" y="347"/>
                </a:cubicBezTo>
                <a:cubicBezTo>
                  <a:pt x="1131" y="349"/>
                  <a:pt x="1136" y="346"/>
                  <a:pt x="1136" y="343"/>
                </a:cubicBezTo>
                <a:close/>
                <a:moveTo>
                  <a:pt x="1208" y="347"/>
                </a:moveTo>
                <a:cubicBezTo>
                  <a:pt x="1208" y="345"/>
                  <a:pt x="1208" y="344"/>
                  <a:pt x="1209" y="343"/>
                </a:cubicBezTo>
                <a:cubicBezTo>
                  <a:pt x="1202" y="345"/>
                  <a:pt x="1195" y="346"/>
                  <a:pt x="1192" y="351"/>
                </a:cubicBezTo>
                <a:cubicBezTo>
                  <a:pt x="1199" y="351"/>
                  <a:pt x="1202" y="345"/>
                  <a:pt x="1208" y="347"/>
                </a:cubicBezTo>
                <a:close/>
                <a:moveTo>
                  <a:pt x="1191" y="376"/>
                </a:moveTo>
                <a:cubicBezTo>
                  <a:pt x="1204" y="374"/>
                  <a:pt x="1208" y="366"/>
                  <a:pt x="1215" y="359"/>
                </a:cubicBezTo>
                <a:cubicBezTo>
                  <a:pt x="1204" y="358"/>
                  <a:pt x="1200" y="365"/>
                  <a:pt x="1191" y="367"/>
                </a:cubicBezTo>
                <a:cubicBezTo>
                  <a:pt x="1192" y="371"/>
                  <a:pt x="1193" y="374"/>
                  <a:pt x="1191" y="376"/>
                </a:cubicBezTo>
                <a:close/>
                <a:moveTo>
                  <a:pt x="1212" y="393"/>
                </a:moveTo>
                <a:cubicBezTo>
                  <a:pt x="1211" y="399"/>
                  <a:pt x="1207" y="394"/>
                  <a:pt x="1203" y="400"/>
                </a:cubicBezTo>
                <a:cubicBezTo>
                  <a:pt x="1208" y="400"/>
                  <a:pt x="1209" y="398"/>
                  <a:pt x="1212" y="398"/>
                </a:cubicBezTo>
                <a:cubicBezTo>
                  <a:pt x="1213" y="399"/>
                  <a:pt x="1212" y="400"/>
                  <a:pt x="1212" y="401"/>
                </a:cubicBezTo>
                <a:cubicBezTo>
                  <a:pt x="1218" y="401"/>
                  <a:pt x="1216" y="395"/>
                  <a:pt x="1212" y="393"/>
                </a:cubicBezTo>
                <a:close/>
                <a:moveTo>
                  <a:pt x="1108" y="408"/>
                </a:moveTo>
                <a:cubicBezTo>
                  <a:pt x="1110" y="408"/>
                  <a:pt x="1110" y="408"/>
                  <a:pt x="1110" y="408"/>
                </a:cubicBezTo>
                <a:cubicBezTo>
                  <a:pt x="1110" y="409"/>
                  <a:pt x="1109" y="413"/>
                  <a:pt x="1111" y="413"/>
                </a:cubicBezTo>
                <a:cubicBezTo>
                  <a:pt x="1113" y="411"/>
                  <a:pt x="1110" y="410"/>
                  <a:pt x="1111" y="407"/>
                </a:cubicBezTo>
                <a:cubicBezTo>
                  <a:pt x="1110" y="407"/>
                  <a:pt x="1108" y="407"/>
                  <a:pt x="1108" y="408"/>
                </a:cubicBezTo>
                <a:close/>
                <a:moveTo>
                  <a:pt x="1147" y="417"/>
                </a:moveTo>
                <a:cubicBezTo>
                  <a:pt x="1150" y="416"/>
                  <a:pt x="1152" y="414"/>
                  <a:pt x="1155" y="414"/>
                </a:cubicBezTo>
                <a:cubicBezTo>
                  <a:pt x="1156" y="410"/>
                  <a:pt x="1152" y="413"/>
                  <a:pt x="1152" y="411"/>
                </a:cubicBezTo>
                <a:cubicBezTo>
                  <a:pt x="1153" y="411"/>
                  <a:pt x="1154" y="411"/>
                  <a:pt x="1154" y="410"/>
                </a:cubicBezTo>
                <a:cubicBezTo>
                  <a:pt x="1150" y="409"/>
                  <a:pt x="1149" y="411"/>
                  <a:pt x="1147" y="412"/>
                </a:cubicBezTo>
                <a:cubicBezTo>
                  <a:pt x="1147" y="413"/>
                  <a:pt x="1145" y="417"/>
                  <a:pt x="1147" y="417"/>
                </a:cubicBezTo>
                <a:close/>
                <a:moveTo>
                  <a:pt x="1179" y="431"/>
                </a:moveTo>
                <a:cubicBezTo>
                  <a:pt x="1183" y="429"/>
                  <a:pt x="1188" y="427"/>
                  <a:pt x="1193" y="425"/>
                </a:cubicBezTo>
                <a:cubicBezTo>
                  <a:pt x="1195" y="426"/>
                  <a:pt x="1192" y="428"/>
                  <a:pt x="1194" y="429"/>
                </a:cubicBezTo>
                <a:cubicBezTo>
                  <a:pt x="1200" y="429"/>
                  <a:pt x="1200" y="429"/>
                  <a:pt x="1200" y="429"/>
                </a:cubicBezTo>
                <a:cubicBezTo>
                  <a:pt x="1202" y="426"/>
                  <a:pt x="1204" y="421"/>
                  <a:pt x="1209" y="419"/>
                </a:cubicBezTo>
                <a:cubicBezTo>
                  <a:pt x="1210" y="418"/>
                  <a:pt x="1206" y="416"/>
                  <a:pt x="1209" y="416"/>
                </a:cubicBezTo>
                <a:cubicBezTo>
                  <a:pt x="1210" y="411"/>
                  <a:pt x="1197" y="413"/>
                  <a:pt x="1191" y="416"/>
                </a:cubicBezTo>
                <a:cubicBezTo>
                  <a:pt x="1191" y="421"/>
                  <a:pt x="1179" y="427"/>
                  <a:pt x="1179" y="431"/>
                </a:cubicBezTo>
                <a:close/>
                <a:moveTo>
                  <a:pt x="1073" y="425"/>
                </a:moveTo>
                <a:cubicBezTo>
                  <a:pt x="1075" y="425"/>
                  <a:pt x="1075" y="426"/>
                  <a:pt x="1077" y="426"/>
                </a:cubicBezTo>
                <a:cubicBezTo>
                  <a:pt x="1076" y="420"/>
                  <a:pt x="1083" y="422"/>
                  <a:pt x="1082" y="416"/>
                </a:cubicBezTo>
                <a:cubicBezTo>
                  <a:pt x="1079" y="416"/>
                  <a:pt x="1079" y="416"/>
                  <a:pt x="1079" y="416"/>
                </a:cubicBezTo>
                <a:cubicBezTo>
                  <a:pt x="1080" y="420"/>
                  <a:pt x="1075" y="418"/>
                  <a:pt x="1074" y="420"/>
                </a:cubicBezTo>
                <a:cubicBezTo>
                  <a:pt x="1077" y="422"/>
                  <a:pt x="1072" y="422"/>
                  <a:pt x="1073" y="425"/>
                </a:cubicBezTo>
                <a:close/>
                <a:moveTo>
                  <a:pt x="1152" y="425"/>
                </a:moveTo>
                <a:cubicBezTo>
                  <a:pt x="1154" y="425"/>
                  <a:pt x="1157" y="425"/>
                  <a:pt x="1158" y="424"/>
                </a:cubicBezTo>
                <a:cubicBezTo>
                  <a:pt x="1160" y="417"/>
                  <a:pt x="1152" y="422"/>
                  <a:pt x="1157" y="417"/>
                </a:cubicBezTo>
                <a:cubicBezTo>
                  <a:pt x="1154" y="418"/>
                  <a:pt x="1150" y="418"/>
                  <a:pt x="1149" y="421"/>
                </a:cubicBezTo>
                <a:cubicBezTo>
                  <a:pt x="1152" y="422"/>
                  <a:pt x="1154" y="419"/>
                  <a:pt x="1154" y="421"/>
                </a:cubicBezTo>
                <a:cubicBezTo>
                  <a:pt x="1152" y="421"/>
                  <a:pt x="1152" y="423"/>
                  <a:pt x="1152" y="425"/>
                </a:cubicBezTo>
                <a:close/>
                <a:moveTo>
                  <a:pt x="1104" y="424"/>
                </a:moveTo>
                <a:cubicBezTo>
                  <a:pt x="1107" y="423"/>
                  <a:pt x="1110" y="420"/>
                  <a:pt x="1109" y="418"/>
                </a:cubicBezTo>
                <a:cubicBezTo>
                  <a:pt x="1108" y="420"/>
                  <a:pt x="1104" y="420"/>
                  <a:pt x="1104" y="424"/>
                </a:cubicBezTo>
                <a:close/>
                <a:moveTo>
                  <a:pt x="68" y="432"/>
                </a:moveTo>
                <a:cubicBezTo>
                  <a:pt x="68" y="429"/>
                  <a:pt x="68" y="429"/>
                  <a:pt x="68" y="429"/>
                </a:cubicBezTo>
                <a:cubicBezTo>
                  <a:pt x="67" y="429"/>
                  <a:pt x="65" y="428"/>
                  <a:pt x="65" y="429"/>
                </a:cubicBezTo>
                <a:cubicBezTo>
                  <a:pt x="66" y="430"/>
                  <a:pt x="65" y="433"/>
                  <a:pt x="68" y="432"/>
                </a:cubicBezTo>
                <a:close/>
                <a:moveTo>
                  <a:pt x="1185" y="436"/>
                </a:moveTo>
                <a:cubicBezTo>
                  <a:pt x="1190" y="436"/>
                  <a:pt x="1193" y="434"/>
                  <a:pt x="1195" y="431"/>
                </a:cubicBezTo>
                <a:cubicBezTo>
                  <a:pt x="1192" y="430"/>
                  <a:pt x="1187" y="434"/>
                  <a:pt x="1185" y="436"/>
                </a:cubicBezTo>
                <a:close/>
                <a:moveTo>
                  <a:pt x="1159" y="432"/>
                </a:moveTo>
                <a:cubicBezTo>
                  <a:pt x="1158" y="436"/>
                  <a:pt x="1154" y="437"/>
                  <a:pt x="1153" y="441"/>
                </a:cubicBezTo>
                <a:cubicBezTo>
                  <a:pt x="1158" y="440"/>
                  <a:pt x="1161" y="438"/>
                  <a:pt x="1164" y="435"/>
                </a:cubicBezTo>
                <a:cubicBezTo>
                  <a:pt x="1161" y="435"/>
                  <a:pt x="1162" y="432"/>
                  <a:pt x="1159" y="432"/>
                </a:cubicBezTo>
                <a:close/>
                <a:moveTo>
                  <a:pt x="1201" y="437"/>
                </a:moveTo>
                <a:cubicBezTo>
                  <a:pt x="1199" y="437"/>
                  <a:pt x="1199" y="437"/>
                  <a:pt x="1199" y="437"/>
                </a:cubicBezTo>
                <a:cubicBezTo>
                  <a:pt x="1198" y="442"/>
                  <a:pt x="1192" y="441"/>
                  <a:pt x="1191" y="445"/>
                </a:cubicBezTo>
                <a:cubicBezTo>
                  <a:pt x="1194" y="442"/>
                  <a:pt x="1201" y="443"/>
                  <a:pt x="1201" y="437"/>
                </a:cubicBezTo>
                <a:close/>
                <a:moveTo>
                  <a:pt x="1240" y="443"/>
                </a:moveTo>
                <a:cubicBezTo>
                  <a:pt x="1239" y="440"/>
                  <a:pt x="1241" y="439"/>
                  <a:pt x="1241" y="437"/>
                </a:cubicBezTo>
                <a:cubicBezTo>
                  <a:pt x="1234" y="438"/>
                  <a:pt x="1228" y="441"/>
                  <a:pt x="1226" y="447"/>
                </a:cubicBezTo>
                <a:cubicBezTo>
                  <a:pt x="1233" y="448"/>
                  <a:pt x="1234" y="443"/>
                  <a:pt x="1240" y="443"/>
                </a:cubicBezTo>
                <a:close/>
                <a:moveTo>
                  <a:pt x="1059" y="439"/>
                </a:moveTo>
                <a:cubicBezTo>
                  <a:pt x="1051" y="438"/>
                  <a:pt x="1048" y="443"/>
                  <a:pt x="1048" y="450"/>
                </a:cubicBezTo>
                <a:cubicBezTo>
                  <a:pt x="1043" y="453"/>
                  <a:pt x="1037" y="456"/>
                  <a:pt x="1032" y="459"/>
                </a:cubicBezTo>
                <a:cubicBezTo>
                  <a:pt x="1031" y="463"/>
                  <a:pt x="1033" y="464"/>
                  <a:pt x="1035" y="466"/>
                </a:cubicBezTo>
                <a:cubicBezTo>
                  <a:pt x="1039" y="464"/>
                  <a:pt x="1042" y="461"/>
                  <a:pt x="1048" y="461"/>
                </a:cubicBezTo>
                <a:cubicBezTo>
                  <a:pt x="1049" y="458"/>
                  <a:pt x="1045" y="460"/>
                  <a:pt x="1046" y="457"/>
                </a:cubicBezTo>
                <a:cubicBezTo>
                  <a:pt x="1051" y="456"/>
                  <a:pt x="1055" y="454"/>
                  <a:pt x="1058" y="451"/>
                </a:cubicBezTo>
                <a:cubicBezTo>
                  <a:pt x="1055" y="450"/>
                  <a:pt x="1054" y="452"/>
                  <a:pt x="1052" y="452"/>
                </a:cubicBezTo>
                <a:cubicBezTo>
                  <a:pt x="1055" y="449"/>
                  <a:pt x="1050" y="450"/>
                  <a:pt x="1050" y="449"/>
                </a:cubicBezTo>
                <a:cubicBezTo>
                  <a:pt x="1051" y="444"/>
                  <a:pt x="1057" y="444"/>
                  <a:pt x="1059" y="439"/>
                </a:cubicBezTo>
                <a:close/>
                <a:moveTo>
                  <a:pt x="1030" y="451"/>
                </a:moveTo>
                <a:cubicBezTo>
                  <a:pt x="1032" y="453"/>
                  <a:pt x="1034" y="451"/>
                  <a:pt x="1037" y="451"/>
                </a:cubicBezTo>
                <a:cubicBezTo>
                  <a:pt x="1037" y="448"/>
                  <a:pt x="1035" y="448"/>
                  <a:pt x="1036" y="446"/>
                </a:cubicBezTo>
                <a:cubicBezTo>
                  <a:pt x="1032" y="446"/>
                  <a:pt x="1031" y="448"/>
                  <a:pt x="1030" y="451"/>
                </a:cubicBezTo>
                <a:close/>
                <a:moveTo>
                  <a:pt x="1194" y="448"/>
                </a:moveTo>
                <a:cubicBezTo>
                  <a:pt x="1193" y="449"/>
                  <a:pt x="1193" y="451"/>
                  <a:pt x="1193" y="453"/>
                </a:cubicBezTo>
                <a:cubicBezTo>
                  <a:pt x="1196" y="452"/>
                  <a:pt x="1198" y="451"/>
                  <a:pt x="1199" y="449"/>
                </a:cubicBezTo>
                <a:cubicBezTo>
                  <a:pt x="1197" y="449"/>
                  <a:pt x="1197" y="447"/>
                  <a:pt x="1194" y="448"/>
                </a:cubicBezTo>
                <a:close/>
                <a:moveTo>
                  <a:pt x="1245" y="449"/>
                </a:moveTo>
                <a:cubicBezTo>
                  <a:pt x="1243" y="449"/>
                  <a:pt x="1243" y="450"/>
                  <a:pt x="1241" y="450"/>
                </a:cubicBezTo>
                <a:cubicBezTo>
                  <a:pt x="1241" y="449"/>
                  <a:pt x="1240" y="448"/>
                  <a:pt x="1239" y="448"/>
                </a:cubicBezTo>
                <a:cubicBezTo>
                  <a:pt x="1239" y="450"/>
                  <a:pt x="1237" y="452"/>
                  <a:pt x="1238" y="455"/>
                </a:cubicBezTo>
                <a:cubicBezTo>
                  <a:pt x="1241" y="454"/>
                  <a:pt x="1242" y="451"/>
                  <a:pt x="1245" y="449"/>
                </a:cubicBezTo>
                <a:close/>
                <a:moveTo>
                  <a:pt x="1212" y="456"/>
                </a:moveTo>
                <a:cubicBezTo>
                  <a:pt x="1213" y="457"/>
                  <a:pt x="1211" y="452"/>
                  <a:pt x="1209" y="452"/>
                </a:cubicBezTo>
                <a:cubicBezTo>
                  <a:pt x="1207" y="455"/>
                  <a:pt x="1205" y="452"/>
                  <a:pt x="1203" y="453"/>
                </a:cubicBezTo>
                <a:cubicBezTo>
                  <a:pt x="1195" y="454"/>
                  <a:pt x="1192" y="462"/>
                  <a:pt x="1185" y="466"/>
                </a:cubicBezTo>
                <a:cubicBezTo>
                  <a:pt x="1177" y="470"/>
                  <a:pt x="1168" y="473"/>
                  <a:pt x="1159" y="477"/>
                </a:cubicBezTo>
                <a:cubicBezTo>
                  <a:pt x="1159" y="480"/>
                  <a:pt x="1156" y="481"/>
                  <a:pt x="1156" y="484"/>
                </a:cubicBezTo>
                <a:cubicBezTo>
                  <a:pt x="1168" y="484"/>
                  <a:pt x="1178" y="470"/>
                  <a:pt x="1195" y="468"/>
                </a:cubicBezTo>
                <a:cubicBezTo>
                  <a:pt x="1200" y="463"/>
                  <a:pt x="1207" y="460"/>
                  <a:pt x="1212" y="456"/>
                </a:cubicBezTo>
                <a:close/>
                <a:moveTo>
                  <a:pt x="1055" y="455"/>
                </a:moveTo>
                <a:cubicBezTo>
                  <a:pt x="1055" y="457"/>
                  <a:pt x="1051" y="456"/>
                  <a:pt x="1051" y="458"/>
                </a:cubicBezTo>
                <a:cubicBezTo>
                  <a:pt x="1053" y="458"/>
                  <a:pt x="1052" y="461"/>
                  <a:pt x="1054" y="461"/>
                </a:cubicBezTo>
                <a:cubicBezTo>
                  <a:pt x="1053" y="459"/>
                  <a:pt x="1058" y="457"/>
                  <a:pt x="1055" y="455"/>
                </a:cubicBezTo>
                <a:close/>
                <a:moveTo>
                  <a:pt x="128" y="500"/>
                </a:moveTo>
                <a:cubicBezTo>
                  <a:pt x="131" y="500"/>
                  <a:pt x="133" y="499"/>
                  <a:pt x="134" y="497"/>
                </a:cubicBezTo>
                <a:cubicBezTo>
                  <a:pt x="132" y="495"/>
                  <a:pt x="129" y="498"/>
                  <a:pt x="128" y="500"/>
                </a:cubicBezTo>
                <a:close/>
                <a:moveTo>
                  <a:pt x="123" y="531"/>
                </a:moveTo>
                <a:cubicBezTo>
                  <a:pt x="127" y="529"/>
                  <a:pt x="131" y="527"/>
                  <a:pt x="137" y="528"/>
                </a:cubicBezTo>
                <a:cubicBezTo>
                  <a:pt x="141" y="524"/>
                  <a:pt x="139" y="514"/>
                  <a:pt x="144" y="511"/>
                </a:cubicBezTo>
                <a:cubicBezTo>
                  <a:pt x="141" y="507"/>
                  <a:pt x="134" y="509"/>
                  <a:pt x="130" y="512"/>
                </a:cubicBezTo>
                <a:cubicBezTo>
                  <a:pt x="134" y="516"/>
                  <a:pt x="131" y="519"/>
                  <a:pt x="133" y="521"/>
                </a:cubicBezTo>
                <a:cubicBezTo>
                  <a:pt x="131" y="526"/>
                  <a:pt x="126" y="527"/>
                  <a:pt x="123" y="531"/>
                </a:cubicBezTo>
                <a:close/>
                <a:moveTo>
                  <a:pt x="1252" y="521"/>
                </a:moveTo>
                <a:cubicBezTo>
                  <a:pt x="1255" y="520"/>
                  <a:pt x="1259" y="520"/>
                  <a:pt x="1260" y="517"/>
                </a:cubicBezTo>
                <a:cubicBezTo>
                  <a:pt x="1256" y="517"/>
                  <a:pt x="1253" y="518"/>
                  <a:pt x="1252" y="521"/>
                </a:cubicBezTo>
                <a:close/>
                <a:moveTo>
                  <a:pt x="163" y="524"/>
                </a:moveTo>
                <a:cubicBezTo>
                  <a:pt x="162" y="528"/>
                  <a:pt x="157" y="529"/>
                  <a:pt x="154" y="533"/>
                </a:cubicBezTo>
                <a:cubicBezTo>
                  <a:pt x="160" y="533"/>
                  <a:pt x="160" y="533"/>
                  <a:pt x="160" y="533"/>
                </a:cubicBezTo>
                <a:cubicBezTo>
                  <a:pt x="160" y="530"/>
                  <a:pt x="166" y="527"/>
                  <a:pt x="163" y="524"/>
                </a:cubicBezTo>
                <a:close/>
                <a:moveTo>
                  <a:pt x="143" y="551"/>
                </a:moveTo>
                <a:cubicBezTo>
                  <a:pt x="142" y="551"/>
                  <a:pt x="143" y="548"/>
                  <a:pt x="141" y="548"/>
                </a:cubicBezTo>
                <a:cubicBezTo>
                  <a:pt x="140" y="549"/>
                  <a:pt x="139" y="549"/>
                  <a:pt x="138" y="549"/>
                </a:cubicBezTo>
                <a:cubicBezTo>
                  <a:pt x="136" y="554"/>
                  <a:pt x="143" y="554"/>
                  <a:pt x="143" y="551"/>
                </a:cubicBezTo>
                <a:close/>
                <a:moveTo>
                  <a:pt x="133" y="576"/>
                </a:moveTo>
                <a:cubicBezTo>
                  <a:pt x="130" y="576"/>
                  <a:pt x="126" y="580"/>
                  <a:pt x="128" y="582"/>
                </a:cubicBezTo>
                <a:cubicBezTo>
                  <a:pt x="129" y="580"/>
                  <a:pt x="132" y="579"/>
                  <a:pt x="133" y="576"/>
                </a:cubicBezTo>
                <a:close/>
                <a:moveTo>
                  <a:pt x="139" y="587"/>
                </a:moveTo>
                <a:cubicBezTo>
                  <a:pt x="145" y="585"/>
                  <a:pt x="152" y="583"/>
                  <a:pt x="153" y="576"/>
                </a:cubicBezTo>
                <a:cubicBezTo>
                  <a:pt x="145" y="576"/>
                  <a:pt x="145" y="585"/>
                  <a:pt x="139" y="587"/>
                </a:cubicBezTo>
                <a:close/>
                <a:moveTo>
                  <a:pt x="129" y="597"/>
                </a:moveTo>
                <a:cubicBezTo>
                  <a:pt x="128" y="600"/>
                  <a:pt x="135" y="597"/>
                  <a:pt x="136" y="597"/>
                </a:cubicBezTo>
                <a:cubicBezTo>
                  <a:pt x="134" y="595"/>
                  <a:pt x="131" y="596"/>
                  <a:pt x="129" y="597"/>
                </a:cubicBezTo>
                <a:close/>
                <a:moveTo>
                  <a:pt x="1159" y="601"/>
                </a:moveTo>
                <a:cubicBezTo>
                  <a:pt x="1154" y="604"/>
                  <a:pt x="1147" y="604"/>
                  <a:pt x="1147" y="611"/>
                </a:cubicBezTo>
                <a:cubicBezTo>
                  <a:pt x="1152" y="610"/>
                  <a:pt x="1163" y="605"/>
                  <a:pt x="1159" y="601"/>
                </a:cubicBezTo>
                <a:close/>
                <a:moveTo>
                  <a:pt x="95" y="617"/>
                </a:moveTo>
                <a:cubicBezTo>
                  <a:pt x="100" y="616"/>
                  <a:pt x="103" y="611"/>
                  <a:pt x="105" y="607"/>
                </a:cubicBezTo>
                <a:cubicBezTo>
                  <a:pt x="99" y="607"/>
                  <a:pt x="96" y="612"/>
                  <a:pt x="95" y="617"/>
                </a:cubicBezTo>
                <a:close/>
                <a:moveTo>
                  <a:pt x="1184" y="609"/>
                </a:moveTo>
                <a:cubicBezTo>
                  <a:pt x="1182" y="610"/>
                  <a:pt x="1179" y="611"/>
                  <a:pt x="1177" y="612"/>
                </a:cubicBezTo>
                <a:cubicBezTo>
                  <a:pt x="1176" y="614"/>
                  <a:pt x="1177" y="617"/>
                  <a:pt x="1179" y="619"/>
                </a:cubicBezTo>
                <a:cubicBezTo>
                  <a:pt x="1181" y="616"/>
                  <a:pt x="1184" y="613"/>
                  <a:pt x="1184" y="609"/>
                </a:cubicBezTo>
                <a:close/>
                <a:moveTo>
                  <a:pt x="1170" y="621"/>
                </a:moveTo>
                <a:cubicBezTo>
                  <a:pt x="1172" y="623"/>
                  <a:pt x="1173" y="620"/>
                  <a:pt x="1175" y="620"/>
                </a:cubicBezTo>
                <a:cubicBezTo>
                  <a:pt x="1175" y="618"/>
                  <a:pt x="1175" y="616"/>
                  <a:pt x="1172" y="616"/>
                </a:cubicBezTo>
                <a:cubicBezTo>
                  <a:pt x="1172" y="618"/>
                  <a:pt x="1171" y="619"/>
                  <a:pt x="1170" y="621"/>
                </a:cubicBezTo>
                <a:close/>
                <a:moveTo>
                  <a:pt x="229" y="618"/>
                </a:moveTo>
                <a:cubicBezTo>
                  <a:pt x="222" y="620"/>
                  <a:pt x="218" y="616"/>
                  <a:pt x="208" y="617"/>
                </a:cubicBezTo>
                <a:cubicBezTo>
                  <a:pt x="209" y="621"/>
                  <a:pt x="212" y="624"/>
                  <a:pt x="215" y="626"/>
                </a:cubicBezTo>
                <a:cubicBezTo>
                  <a:pt x="223" y="627"/>
                  <a:pt x="227" y="623"/>
                  <a:pt x="229" y="618"/>
                </a:cubicBezTo>
                <a:close/>
                <a:moveTo>
                  <a:pt x="131" y="618"/>
                </a:moveTo>
                <a:cubicBezTo>
                  <a:pt x="131" y="620"/>
                  <a:pt x="129" y="620"/>
                  <a:pt x="129" y="622"/>
                </a:cubicBezTo>
                <a:cubicBezTo>
                  <a:pt x="131" y="622"/>
                  <a:pt x="135" y="623"/>
                  <a:pt x="135" y="620"/>
                </a:cubicBezTo>
                <a:cubicBezTo>
                  <a:pt x="132" y="621"/>
                  <a:pt x="134" y="617"/>
                  <a:pt x="131" y="618"/>
                </a:cubicBezTo>
                <a:close/>
                <a:moveTo>
                  <a:pt x="119" y="637"/>
                </a:moveTo>
                <a:cubicBezTo>
                  <a:pt x="114" y="634"/>
                  <a:pt x="123" y="630"/>
                  <a:pt x="118" y="626"/>
                </a:cubicBezTo>
                <a:cubicBezTo>
                  <a:pt x="116" y="630"/>
                  <a:pt x="113" y="622"/>
                  <a:pt x="111" y="625"/>
                </a:cubicBezTo>
                <a:cubicBezTo>
                  <a:pt x="113" y="626"/>
                  <a:pt x="114" y="627"/>
                  <a:pt x="114" y="629"/>
                </a:cubicBezTo>
                <a:cubicBezTo>
                  <a:pt x="113" y="631"/>
                  <a:pt x="109" y="630"/>
                  <a:pt x="109" y="633"/>
                </a:cubicBezTo>
                <a:cubicBezTo>
                  <a:pt x="110" y="636"/>
                  <a:pt x="106" y="641"/>
                  <a:pt x="105" y="645"/>
                </a:cubicBezTo>
                <a:cubicBezTo>
                  <a:pt x="109" y="642"/>
                  <a:pt x="116" y="641"/>
                  <a:pt x="119" y="637"/>
                </a:cubicBezTo>
                <a:close/>
                <a:moveTo>
                  <a:pt x="126" y="633"/>
                </a:moveTo>
                <a:cubicBezTo>
                  <a:pt x="127" y="632"/>
                  <a:pt x="128" y="631"/>
                  <a:pt x="128" y="629"/>
                </a:cubicBezTo>
                <a:cubicBezTo>
                  <a:pt x="125" y="628"/>
                  <a:pt x="123" y="628"/>
                  <a:pt x="121" y="630"/>
                </a:cubicBezTo>
                <a:cubicBezTo>
                  <a:pt x="124" y="630"/>
                  <a:pt x="123" y="633"/>
                  <a:pt x="126" y="633"/>
                </a:cubicBezTo>
                <a:close/>
                <a:moveTo>
                  <a:pt x="85" y="656"/>
                </a:moveTo>
                <a:cubicBezTo>
                  <a:pt x="90" y="653"/>
                  <a:pt x="99" y="656"/>
                  <a:pt x="101" y="646"/>
                </a:cubicBezTo>
                <a:cubicBezTo>
                  <a:pt x="98" y="647"/>
                  <a:pt x="96" y="645"/>
                  <a:pt x="95" y="644"/>
                </a:cubicBezTo>
                <a:cubicBezTo>
                  <a:pt x="94" y="646"/>
                  <a:pt x="92" y="648"/>
                  <a:pt x="93" y="651"/>
                </a:cubicBezTo>
                <a:cubicBezTo>
                  <a:pt x="90" y="653"/>
                  <a:pt x="86" y="653"/>
                  <a:pt x="85" y="656"/>
                </a:cubicBezTo>
                <a:close/>
                <a:moveTo>
                  <a:pt x="1150" y="651"/>
                </a:moveTo>
                <a:cubicBezTo>
                  <a:pt x="1149" y="649"/>
                  <a:pt x="1145" y="650"/>
                  <a:pt x="1145" y="651"/>
                </a:cubicBezTo>
                <a:cubicBezTo>
                  <a:pt x="1146" y="652"/>
                  <a:pt x="1145" y="655"/>
                  <a:pt x="1148" y="654"/>
                </a:cubicBezTo>
                <a:cubicBezTo>
                  <a:pt x="1148" y="652"/>
                  <a:pt x="1150" y="652"/>
                  <a:pt x="1150" y="651"/>
                </a:cubicBezTo>
                <a:close/>
                <a:moveTo>
                  <a:pt x="1164" y="657"/>
                </a:moveTo>
                <a:cubicBezTo>
                  <a:pt x="1165" y="654"/>
                  <a:pt x="1165" y="652"/>
                  <a:pt x="1162" y="651"/>
                </a:cubicBezTo>
                <a:cubicBezTo>
                  <a:pt x="1160" y="653"/>
                  <a:pt x="1162" y="656"/>
                  <a:pt x="1164" y="657"/>
                </a:cubicBezTo>
                <a:close/>
                <a:moveTo>
                  <a:pt x="1195" y="662"/>
                </a:moveTo>
                <a:cubicBezTo>
                  <a:pt x="1195" y="659"/>
                  <a:pt x="1193" y="658"/>
                  <a:pt x="1192" y="657"/>
                </a:cubicBezTo>
                <a:cubicBezTo>
                  <a:pt x="1191" y="659"/>
                  <a:pt x="1189" y="660"/>
                  <a:pt x="1187" y="661"/>
                </a:cubicBezTo>
                <a:cubicBezTo>
                  <a:pt x="1186" y="664"/>
                  <a:pt x="1188" y="665"/>
                  <a:pt x="1188" y="668"/>
                </a:cubicBezTo>
                <a:cubicBezTo>
                  <a:pt x="1193" y="669"/>
                  <a:pt x="1190" y="661"/>
                  <a:pt x="1195" y="662"/>
                </a:cubicBezTo>
                <a:close/>
                <a:moveTo>
                  <a:pt x="1196" y="671"/>
                </a:moveTo>
                <a:cubicBezTo>
                  <a:pt x="1196" y="672"/>
                  <a:pt x="1195" y="672"/>
                  <a:pt x="1194" y="671"/>
                </a:cubicBezTo>
                <a:cubicBezTo>
                  <a:pt x="1194" y="674"/>
                  <a:pt x="1191" y="675"/>
                  <a:pt x="1188" y="675"/>
                </a:cubicBezTo>
                <a:cubicBezTo>
                  <a:pt x="1188" y="676"/>
                  <a:pt x="1187" y="677"/>
                  <a:pt x="1187" y="678"/>
                </a:cubicBezTo>
                <a:cubicBezTo>
                  <a:pt x="1192" y="680"/>
                  <a:pt x="1192" y="675"/>
                  <a:pt x="1196" y="676"/>
                </a:cubicBezTo>
                <a:cubicBezTo>
                  <a:pt x="1195" y="673"/>
                  <a:pt x="1199" y="672"/>
                  <a:pt x="1196" y="671"/>
                </a:cubicBezTo>
                <a:close/>
                <a:moveTo>
                  <a:pt x="1161" y="690"/>
                </a:moveTo>
                <a:cubicBezTo>
                  <a:pt x="1171" y="690"/>
                  <a:pt x="1166" y="685"/>
                  <a:pt x="1161" y="690"/>
                </a:cubicBezTo>
                <a:close/>
                <a:moveTo>
                  <a:pt x="1213" y="728"/>
                </a:moveTo>
                <a:cubicBezTo>
                  <a:pt x="1210" y="728"/>
                  <a:pt x="1208" y="730"/>
                  <a:pt x="1207" y="733"/>
                </a:cubicBezTo>
                <a:cubicBezTo>
                  <a:pt x="1208" y="735"/>
                  <a:pt x="1209" y="736"/>
                  <a:pt x="1211" y="737"/>
                </a:cubicBezTo>
                <a:cubicBezTo>
                  <a:pt x="1210" y="735"/>
                  <a:pt x="1213" y="736"/>
                  <a:pt x="1213" y="734"/>
                </a:cubicBezTo>
                <a:cubicBezTo>
                  <a:pt x="1211" y="733"/>
                  <a:pt x="1214" y="730"/>
                  <a:pt x="1213" y="728"/>
                </a:cubicBezTo>
                <a:close/>
                <a:moveTo>
                  <a:pt x="1152" y="730"/>
                </a:moveTo>
                <a:cubicBezTo>
                  <a:pt x="1149" y="731"/>
                  <a:pt x="1145" y="734"/>
                  <a:pt x="1149" y="735"/>
                </a:cubicBezTo>
                <a:cubicBezTo>
                  <a:pt x="1149" y="732"/>
                  <a:pt x="1152" y="733"/>
                  <a:pt x="1152" y="730"/>
                </a:cubicBezTo>
                <a:close/>
                <a:moveTo>
                  <a:pt x="1090" y="772"/>
                </a:moveTo>
                <a:cubicBezTo>
                  <a:pt x="1090" y="770"/>
                  <a:pt x="1094" y="771"/>
                  <a:pt x="1093" y="768"/>
                </a:cubicBezTo>
                <a:cubicBezTo>
                  <a:pt x="1092" y="768"/>
                  <a:pt x="1092" y="766"/>
                  <a:pt x="1091" y="767"/>
                </a:cubicBezTo>
                <a:cubicBezTo>
                  <a:pt x="1090" y="768"/>
                  <a:pt x="1087" y="771"/>
                  <a:pt x="1090" y="772"/>
                </a:cubicBezTo>
                <a:close/>
                <a:moveTo>
                  <a:pt x="176" y="780"/>
                </a:moveTo>
                <a:cubicBezTo>
                  <a:pt x="173" y="779"/>
                  <a:pt x="167" y="778"/>
                  <a:pt x="165" y="782"/>
                </a:cubicBezTo>
                <a:cubicBezTo>
                  <a:pt x="170" y="783"/>
                  <a:pt x="175" y="783"/>
                  <a:pt x="176" y="780"/>
                </a:cubicBezTo>
                <a:close/>
                <a:moveTo>
                  <a:pt x="1020" y="798"/>
                </a:moveTo>
                <a:cubicBezTo>
                  <a:pt x="1020" y="795"/>
                  <a:pt x="1022" y="794"/>
                  <a:pt x="1023" y="792"/>
                </a:cubicBezTo>
                <a:cubicBezTo>
                  <a:pt x="1021" y="792"/>
                  <a:pt x="1022" y="789"/>
                  <a:pt x="1019" y="790"/>
                </a:cubicBezTo>
                <a:cubicBezTo>
                  <a:pt x="1022" y="794"/>
                  <a:pt x="1016" y="796"/>
                  <a:pt x="1020" y="798"/>
                </a:cubicBezTo>
                <a:close/>
                <a:moveTo>
                  <a:pt x="1191" y="812"/>
                </a:moveTo>
                <a:cubicBezTo>
                  <a:pt x="1191" y="811"/>
                  <a:pt x="1191" y="810"/>
                  <a:pt x="1191" y="810"/>
                </a:cubicBezTo>
                <a:cubicBezTo>
                  <a:pt x="1191" y="814"/>
                  <a:pt x="1190" y="815"/>
                  <a:pt x="1192" y="817"/>
                </a:cubicBezTo>
                <a:cubicBezTo>
                  <a:pt x="1193" y="815"/>
                  <a:pt x="1198" y="811"/>
                  <a:pt x="1200" y="813"/>
                </a:cubicBezTo>
                <a:cubicBezTo>
                  <a:pt x="1200" y="817"/>
                  <a:pt x="1197" y="812"/>
                  <a:pt x="1198" y="816"/>
                </a:cubicBezTo>
                <a:cubicBezTo>
                  <a:pt x="1199" y="816"/>
                  <a:pt x="1200" y="816"/>
                  <a:pt x="1201" y="817"/>
                </a:cubicBezTo>
                <a:cubicBezTo>
                  <a:pt x="1201" y="813"/>
                  <a:pt x="1205" y="811"/>
                  <a:pt x="1204" y="809"/>
                </a:cubicBezTo>
                <a:cubicBezTo>
                  <a:pt x="1207" y="809"/>
                  <a:pt x="1207" y="812"/>
                  <a:pt x="1208" y="813"/>
                </a:cubicBezTo>
                <a:cubicBezTo>
                  <a:pt x="1212" y="812"/>
                  <a:pt x="1213" y="808"/>
                  <a:pt x="1218" y="808"/>
                </a:cubicBezTo>
                <a:cubicBezTo>
                  <a:pt x="1217" y="803"/>
                  <a:pt x="1218" y="802"/>
                  <a:pt x="1220" y="798"/>
                </a:cubicBezTo>
                <a:cubicBezTo>
                  <a:pt x="1208" y="801"/>
                  <a:pt x="1205" y="811"/>
                  <a:pt x="1191" y="812"/>
                </a:cubicBezTo>
                <a:close/>
                <a:moveTo>
                  <a:pt x="1157" y="815"/>
                </a:moveTo>
                <a:cubicBezTo>
                  <a:pt x="1158" y="815"/>
                  <a:pt x="1159" y="816"/>
                  <a:pt x="1160" y="816"/>
                </a:cubicBezTo>
                <a:cubicBezTo>
                  <a:pt x="1161" y="813"/>
                  <a:pt x="1164" y="813"/>
                  <a:pt x="1164" y="810"/>
                </a:cubicBezTo>
                <a:cubicBezTo>
                  <a:pt x="1163" y="810"/>
                  <a:pt x="1162" y="810"/>
                  <a:pt x="1161" y="809"/>
                </a:cubicBezTo>
                <a:cubicBezTo>
                  <a:pt x="1160" y="812"/>
                  <a:pt x="1157" y="812"/>
                  <a:pt x="1157" y="815"/>
                </a:cubicBezTo>
                <a:close/>
                <a:moveTo>
                  <a:pt x="963" y="823"/>
                </a:moveTo>
                <a:cubicBezTo>
                  <a:pt x="963" y="825"/>
                  <a:pt x="961" y="824"/>
                  <a:pt x="961" y="825"/>
                </a:cubicBezTo>
                <a:cubicBezTo>
                  <a:pt x="961" y="827"/>
                  <a:pt x="961" y="830"/>
                  <a:pt x="962" y="831"/>
                </a:cubicBezTo>
                <a:cubicBezTo>
                  <a:pt x="963" y="829"/>
                  <a:pt x="966" y="829"/>
                  <a:pt x="967" y="828"/>
                </a:cubicBezTo>
                <a:cubicBezTo>
                  <a:pt x="966" y="826"/>
                  <a:pt x="966" y="824"/>
                  <a:pt x="963" y="823"/>
                </a:cubicBezTo>
                <a:close/>
                <a:moveTo>
                  <a:pt x="928" y="831"/>
                </a:moveTo>
                <a:cubicBezTo>
                  <a:pt x="928" y="834"/>
                  <a:pt x="922" y="838"/>
                  <a:pt x="927" y="840"/>
                </a:cubicBezTo>
                <a:cubicBezTo>
                  <a:pt x="927" y="838"/>
                  <a:pt x="931" y="833"/>
                  <a:pt x="928" y="831"/>
                </a:cubicBezTo>
                <a:close/>
                <a:moveTo>
                  <a:pt x="991" y="831"/>
                </a:moveTo>
                <a:cubicBezTo>
                  <a:pt x="991" y="833"/>
                  <a:pt x="988" y="832"/>
                  <a:pt x="989" y="834"/>
                </a:cubicBezTo>
                <a:cubicBezTo>
                  <a:pt x="991" y="834"/>
                  <a:pt x="991" y="836"/>
                  <a:pt x="992" y="836"/>
                </a:cubicBezTo>
                <a:cubicBezTo>
                  <a:pt x="991" y="835"/>
                  <a:pt x="993" y="831"/>
                  <a:pt x="991" y="831"/>
                </a:cubicBezTo>
                <a:close/>
                <a:moveTo>
                  <a:pt x="1016" y="833"/>
                </a:moveTo>
                <a:cubicBezTo>
                  <a:pt x="1013" y="830"/>
                  <a:pt x="1010" y="834"/>
                  <a:pt x="1010" y="837"/>
                </a:cubicBezTo>
                <a:cubicBezTo>
                  <a:pt x="1013" y="837"/>
                  <a:pt x="1016" y="837"/>
                  <a:pt x="1016" y="833"/>
                </a:cubicBezTo>
                <a:close/>
                <a:moveTo>
                  <a:pt x="1096" y="833"/>
                </a:moveTo>
                <a:cubicBezTo>
                  <a:pt x="1096" y="834"/>
                  <a:pt x="1096" y="834"/>
                  <a:pt x="1096" y="834"/>
                </a:cubicBezTo>
                <a:cubicBezTo>
                  <a:pt x="1095" y="835"/>
                  <a:pt x="1093" y="834"/>
                  <a:pt x="1092" y="835"/>
                </a:cubicBezTo>
                <a:cubicBezTo>
                  <a:pt x="1094" y="836"/>
                  <a:pt x="1094" y="837"/>
                  <a:pt x="1096" y="836"/>
                </a:cubicBezTo>
                <a:cubicBezTo>
                  <a:pt x="1096" y="836"/>
                  <a:pt x="1098" y="833"/>
                  <a:pt x="1096" y="833"/>
                </a:cubicBezTo>
                <a:close/>
                <a:moveTo>
                  <a:pt x="1012" y="845"/>
                </a:moveTo>
                <a:cubicBezTo>
                  <a:pt x="1012" y="840"/>
                  <a:pt x="1017" y="846"/>
                  <a:pt x="1019" y="840"/>
                </a:cubicBezTo>
                <a:cubicBezTo>
                  <a:pt x="1015" y="841"/>
                  <a:pt x="1019" y="838"/>
                  <a:pt x="1019" y="836"/>
                </a:cubicBezTo>
                <a:cubicBezTo>
                  <a:pt x="1016" y="838"/>
                  <a:pt x="1009" y="840"/>
                  <a:pt x="1012" y="845"/>
                </a:cubicBezTo>
                <a:close/>
                <a:moveTo>
                  <a:pt x="111" y="855"/>
                </a:moveTo>
                <a:cubicBezTo>
                  <a:pt x="108" y="856"/>
                  <a:pt x="107" y="858"/>
                  <a:pt x="105" y="860"/>
                </a:cubicBezTo>
                <a:cubicBezTo>
                  <a:pt x="108" y="861"/>
                  <a:pt x="113" y="857"/>
                  <a:pt x="111" y="855"/>
                </a:cubicBezTo>
                <a:close/>
                <a:moveTo>
                  <a:pt x="967" y="855"/>
                </a:moveTo>
                <a:cubicBezTo>
                  <a:pt x="968" y="860"/>
                  <a:pt x="965" y="856"/>
                  <a:pt x="962" y="857"/>
                </a:cubicBezTo>
                <a:cubicBezTo>
                  <a:pt x="962" y="859"/>
                  <a:pt x="963" y="861"/>
                  <a:pt x="964" y="861"/>
                </a:cubicBezTo>
                <a:cubicBezTo>
                  <a:pt x="965" y="859"/>
                  <a:pt x="969" y="860"/>
                  <a:pt x="970" y="857"/>
                </a:cubicBezTo>
                <a:cubicBezTo>
                  <a:pt x="968" y="857"/>
                  <a:pt x="969" y="854"/>
                  <a:pt x="967" y="855"/>
                </a:cubicBezTo>
                <a:close/>
                <a:moveTo>
                  <a:pt x="100" y="870"/>
                </a:moveTo>
                <a:cubicBezTo>
                  <a:pt x="102" y="869"/>
                  <a:pt x="105" y="869"/>
                  <a:pt x="105" y="866"/>
                </a:cubicBezTo>
                <a:cubicBezTo>
                  <a:pt x="102" y="866"/>
                  <a:pt x="102" y="866"/>
                  <a:pt x="102" y="866"/>
                </a:cubicBezTo>
                <a:cubicBezTo>
                  <a:pt x="103" y="869"/>
                  <a:pt x="100" y="868"/>
                  <a:pt x="100" y="870"/>
                </a:cubicBezTo>
                <a:close/>
                <a:moveTo>
                  <a:pt x="177" y="879"/>
                </a:moveTo>
                <a:cubicBezTo>
                  <a:pt x="172" y="873"/>
                  <a:pt x="164" y="880"/>
                  <a:pt x="161" y="885"/>
                </a:cubicBezTo>
                <a:cubicBezTo>
                  <a:pt x="166" y="888"/>
                  <a:pt x="174" y="884"/>
                  <a:pt x="177" y="879"/>
                </a:cubicBezTo>
                <a:close/>
                <a:moveTo>
                  <a:pt x="1111" y="885"/>
                </a:moveTo>
                <a:cubicBezTo>
                  <a:pt x="1109" y="888"/>
                  <a:pt x="1105" y="888"/>
                  <a:pt x="1104" y="892"/>
                </a:cubicBezTo>
                <a:cubicBezTo>
                  <a:pt x="1112" y="898"/>
                  <a:pt x="1111" y="900"/>
                  <a:pt x="1112" y="909"/>
                </a:cubicBezTo>
                <a:cubicBezTo>
                  <a:pt x="1116" y="907"/>
                  <a:pt x="1118" y="904"/>
                  <a:pt x="1120" y="899"/>
                </a:cubicBezTo>
                <a:cubicBezTo>
                  <a:pt x="1114" y="899"/>
                  <a:pt x="1113" y="889"/>
                  <a:pt x="1111" y="885"/>
                </a:cubicBezTo>
                <a:close/>
                <a:moveTo>
                  <a:pt x="146" y="887"/>
                </a:moveTo>
                <a:cubicBezTo>
                  <a:pt x="139" y="888"/>
                  <a:pt x="134" y="892"/>
                  <a:pt x="132" y="898"/>
                </a:cubicBezTo>
                <a:cubicBezTo>
                  <a:pt x="137" y="895"/>
                  <a:pt x="152" y="890"/>
                  <a:pt x="145" y="887"/>
                </a:cubicBezTo>
                <a:cubicBezTo>
                  <a:pt x="146" y="887"/>
                  <a:pt x="146" y="887"/>
                  <a:pt x="146" y="887"/>
                </a:cubicBezTo>
                <a:close/>
                <a:moveTo>
                  <a:pt x="152" y="894"/>
                </a:moveTo>
                <a:cubicBezTo>
                  <a:pt x="155" y="894"/>
                  <a:pt x="155" y="894"/>
                  <a:pt x="155" y="894"/>
                </a:cubicBezTo>
                <a:cubicBezTo>
                  <a:pt x="156" y="891"/>
                  <a:pt x="154" y="891"/>
                  <a:pt x="152" y="890"/>
                </a:cubicBezTo>
                <a:cubicBezTo>
                  <a:pt x="152" y="891"/>
                  <a:pt x="151" y="892"/>
                  <a:pt x="152" y="894"/>
                </a:cubicBezTo>
                <a:close/>
                <a:moveTo>
                  <a:pt x="1199" y="891"/>
                </a:moveTo>
                <a:cubicBezTo>
                  <a:pt x="1195" y="894"/>
                  <a:pt x="1193" y="894"/>
                  <a:pt x="1192" y="900"/>
                </a:cubicBezTo>
                <a:cubicBezTo>
                  <a:pt x="1195" y="898"/>
                  <a:pt x="1199" y="899"/>
                  <a:pt x="1201" y="896"/>
                </a:cubicBezTo>
                <a:cubicBezTo>
                  <a:pt x="1198" y="895"/>
                  <a:pt x="1203" y="891"/>
                  <a:pt x="1199" y="891"/>
                </a:cubicBezTo>
                <a:close/>
                <a:moveTo>
                  <a:pt x="1133" y="913"/>
                </a:moveTo>
                <a:cubicBezTo>
                  <a:pt x="1134" y="916"/>
                  <a:pt x="1142" y="909"/>
                  <a:pt x="1141" y="915"/>
                </a:cubicBezTo>
                <a:cubicBezTo>
                  <a:pt x="1149" y="915"/>
                  <a:pt x="1144" y="910"/>
                  <a:pt x="1147" y="906"/>
                </a:cubicBezTo>
                <a:cubicBezTo>
                  <a:pt x="1141" y="905"/>
                  <a:pt x="1136" y="909"/>
                  <a:pt x="1133" y="913"/>
                </a:cubicBezTo>
                <a:close/>
                <a:moveTo>
                  <a:pt x="118" y="907"/>
                </a:moveTo>
                <a:cubicBezTo>
                  <a:pt x="117" y="911"/>
                  <a:pt x="113" y="910"/>
                  <a:pt x="111" y="913"/>
                </a:cubicBezTo>
                <a:cubicBezTo>
                  <a:pt x="116" y="915"/>
                  <a:pt x="116" y="912"/>
                  <a:pt x="120" y="913"/>
                </a:cubicBezTo>
                <a:cubicBezTo>
                  <a:pt x="120" y="910"/>
                  <a:pt x="121" y="906"/>
                  <a:pt x="118" y="907"/>
                </a:cubicBezTo>
                <a:close/>
                <a:moveTo>
                  <a:pt x="1122" y="910"/>
                </a:moveTo>
                <a:cubicBezTo>
                  <a:pt x="1121" y="910"/>
                  <a:pt x="1121" y="908"/>
                  <a:pt x="1121" y="907"/>
                </a:cubicBezTo>
                <a:cubicBezTo>
                  <a:pt x="1118" y="907"/>
                  <a:pt x="1118" y="907"/>
                  <a:pt x="1118" y="907"/>
                </a:cubicBezTo>
                <a:cubicBezTo>
                  <a:pt x="1118" y="909"/>
                  <a:pt x="1117" y="909"/>
                  <a:pt x="1117" y="911"/>
                </a:cubicBezTo>
                <a:cubicBezTo>
                  <a:pt x="1119" y="910"/>
                  <a:pt x="1122" y="912"/>
                  <a:pt x="1122" y="910"/>
                </a:cubicBezTo>
                <a:close/>
                <a:moveTo>
                  <a:pt x="47" y="910"/>
                </a:moveTo>
                <a:cubicBezTo>
                  <a:pt x="44" y="907"/>
                  <a:pt x="38" y="912"/>
                  <a:pt x="41" y="914"/>
                </a:cubicBezTo>
                <a:cubicBezTo>
                  <a:pt x="42" y="912"/>
                  <a:pt x="46" y="913"/>
                  <a:pt x="47" y="910"/>
                </a:cubicBezTo>
                <a:close/>
                <a:moveTo>
                  <a:pt x="1167" y="913"/>
                </a:moveTo>
                <a:cubicBezTo>
                  <a:pt x="1168" y="914"/>
                  <a:pt x="1168" y="915"/>
                  <a:pt x="1170" y="914"/>
                </a:cubicBezTo>
                <a:cubicBezTo>
                  <a:pt x="1170" y="912"/>
                  <a:pt x="1171" y="911"/>
                  <a:pt x="1171" y="909"/>
                </a:cubicBezTo>
                <a:cubicBezTo>
                  <a:pt x="1169" y="909"/>
                  <a:pt x="1167" y="911"/>
                  <a:pt x="1167" y="913"/>
                </a:cubicBezTo>
                <a:close/>
                <a:moveTo>
                  <a:pt x="1158" y="911"/>
                </a:moveTo>
                <a:cubicBezTo>
                  <a:pt x="1157" y="914"/>
                  <a:pt x="1153" y="913"/>
                  <a:pt x="1151" y="913"/>
                </a:cubicBezTo>
                <a:cubicBezTo>
                  <a:pt x="1151" y="915"/>
                  <a:pt x="1148" y="916"/>
                  <a:pt x="1146" y="917"/>
                </a:cubicBezTo>
                <a:cubicBezTo>
                  <a:pt x="1145" y="922"/>
                  <a:pt x="1145" y="922"/>
                  <a:pt x="1146" y="926"/>
                </a:cubicBezTo>
                <a:cubicBezTo>
                  <a:pt x="1149" y="926"/>
                  <a:pt x="1152" y="923"/>
                  <a:pt x="1155" y="925"/>
                </a:cubicBezTo>
                <a:cubicBezTo>
                  <a:pt x="1154" y="926"/>
                  <a:pt x="1153" y="927"/>
                  <a:pt x="1153" y="928"/>
                </a:cubicBezTo>
                <a:cubicBezTo>
                  <a:pt x="1157" y="926"/>
                  <a:pt x="1161" y="925"/>
                  <a:pt x="1158" y="921"/>
                </a:cubicBezTo>
                <a:cubicBezTo>
                  <a:pt x="1161" y="921"/>
                  <a:pt x="1161" y="921"/>
                  <a:pt x="1161" y="921"/>
                </a:cubicBezTo>
                <a:cubicBezTo>
                  <a:pt x="1161" y="923"/>
                  <a:pt x="1160" y="924"/>
                  <a:pt x="1162" y="926"/>
                </a:cubicBezTo>
                <a:cubicBezTo>
                  <a:pt x="1163" y="921"/>
                  <a:pt x="1166" y="919"/>
                  <a:pt x="1165" y="914"/>
                </a:cubicBezTo>
                <a:cubicBezTo>
                  <a:pt x="1159" y="916"/>
                  <a:pt x="1160" y="911"/>
                  <a:pt x="1158" y="911"/>
                </a:cubicBezTo>
                <a:close/>
                <a:moveTo>
                  <a:pt x="1147" y="923"/>
                </a:moveTo>
                <a:cubicBezTo>
                  <a:pt x="1146" y="920"/>
                  <a:pt x="1149" y="921"/>
                  <a:pt x="1148" y="917"/>
                </a:cubicBezTo>
                <a:cubicBezTo>
                  <a:pt x="1149" y="918"/>
                  <a:pt x="1150" y="918"/>
                  <a:pt x="1151" y="918"/>
                </a:cubicBezTo>
                <a:cubicBezTo>
                  <a:pt x="1151" y="921"/>
                  <a:pt x="1150" y="923"/>
                  <a:pt x="1147" y="923"/>
                </a:cubicBezTo>
                <a:close/>
                <a:moveTo>
                  <a:pt x="88" y="926"/>
                </a:moveTo>
                <a:cubicBezTo>
                  <a:pt x="92" y="922"/>
                  <a:pt x="97" y="920"/>
                  <a:pt x="101" y="916"/>
                </a:cubicBezTo>
                <a:cubicBezTo>
                  <a:pt x="95" y="911"/>
                  <a:pt x="91" y="920"/>
                  <a:pt x="87" y="923"/>
                </a:cubicBezTo>
                <a:cubicBezTo>
                  <a:pt x="88" y="923"/>
                  <a:pt x="87" y="925"/>
                  <a:pt x="88" y="926"/>
                </a:cubicBezTo>
                <a:close/>
                <a:moveTo>
                  <a:pt x="994" y="937"/>
                </a:moveTo>
                <a:cubicBezTo>
                  <a:pt x="1001" y="937"/>
                  <a:pt x="1006" y="930"/>
                  <a:pt x="1012" y="931"/>
                </a:cubicBezTo>
                <a:cubicBezTo>
                  <a:pt x="1013" y="927"/>
                  <a:pt x="1012" y="927"/>
                  <a:pt x="1012" y="922"/>
                </a:cubicBezTo>
                <a:cubicBezTo>
                  <a:pt x="1002" y="920"/>
                  <a:pt x="1004" y="933"/>
                  <a:pt x="996" y="931"/>
                </a:cubicBezTo>
                <a:cubicBezTo>
                  <a:pt x="998" y="927"/>
                  <a:pt x="1001" y="926"/>
                  <a:pt x="1005" y="924"/>
                </a:cubicBezTo>
                <a:cubicBezTo>
                  <a:pt x="1001" y="923"/>
                  <a:pt x="997" y="922"/>
                  <a:pt x="994" y="925"/>
                </a:cubicBezTo>
                <a:cubicBezTo>
                  <a:pt x="997" y="930"/>
                  <a:pt x="993" y="931"/>
                  <a:pt x="994" y="937"/>
                </a:cubicBezTo>
                <a:close/>
                <a:moveTo>
                  <a:pt x="178" y="931"/>
                </a:moveTo>
                <a:cubicBezTo>
                  <a:pt x="175" y="931"/>
                  <a:pt x="176" y="933"/>
                  <a:pt x="174" y="935"/>
                </a:cubicBezTo>
                <a:cubicBezTo>
                  <a:pt x="178" y="935"/>
                  <a:pt x="178" y="933"/>
                  <a:pt x="178" y="931"/>
                </a:cubicBezTo>
                <a:close/>
                <a:moveTo>
                  <a:pt x="1184" y="948"/>
                </a:moveTo>
                <a:cubicBezTo>
                  <a:pt x="1186" y="945"/>
                  <a:pt x="1188" y="942"/>
                  <a:pt x="1189" y="939"/>
                </a:cubicBezTo>
                <a:cubicBezTo>
                  <a:pt x="1184" y="941"/>
                  <a:pt x="1188" y="934"/>
                  <a:pt x="1184" y="935"/>
                </a:cubicBezTo>
                <a:cubicBezTo>
                  <a:pt x="1177" y="945"/>
                  <a:pt x="1160" y="942"/>
                  <a:pt x="1160" y="956"/>
                </a:cubicBezTo>
                <a:cubicBezTo>
                  <a:pt x="1159" y="954"/>
                  <a:pt x="1158" y="957"/>
                  <a:pt x="1158" y="955"/>
                </a:cubicBezTo>
                <a:cubicBezTo>
                  <a:pt x="1158" y="954"/>
                  <a:pt x="1159" y="953"/>
                  <a:pt x="1158" y="952"/>
                </a:cubicBezTo>
                <a:cubicBezTo>
                  <a:pt x="1156" y="954"/>
                  <a:pt x="1155" y="956"/>
                  <a:pt x="1154" y="958"/>
                </a:cubicBezTo>
                <a:cubicBezTo>
                  <a:pt x="1149" y="959"/>
                  <a:pt x="1153" y="956"/>
                  <a:pt x="1149" y="955"/>
                </a:cubicBezTo>
                <a:cubicBezTo>
                  <a:pt x="1150" y="963"/>
                  <a:pt x="1143" y="964"/>
                  <a:pt x="1135" y="964"/>
                </a:cubicBezTo>
                <a:cubicBezTo>
                  <a:pt x="1132" y="973"/>
                  <a:pt x="1125" y="977"/>
                  <a:pt x="1117" y="980"/>
                </a:cubicBezTo>
                <a:cubicBezTo>
                  <a:pt x="1114" y="975"/>
                  <a:pt x="1120" y="972"/>
                  <a:pt x="1122" y="969"/>
                </a:cubicBezTo>
                <a:cubicBezTo>
                  <a:pt x="1117" y="969"/>
                  <a:pt x="1126" y="967"/>
                  <a:pt x="1122" y="965"/>
                </a:cubicBezTo>
                <a:cubicBezTo>
                  <a:pt x="1121" y="968"/>
                  <a:pt x="1119" y="965"/>
                  <a:pt x="1118" y="965"/>
                </a:cubicBezTo>
                <a:cubicBezTo>
                  <a:pt x="1116" y="966"/>
                  <a:pt x="1115" y="969"/>
                  <a:pt x="1114" y="972"/>
                </a:cubicBezTo>
                <a:cubicBezTo>
                  <a:pt x="1109" y="971"/>
                  <a:pt x="1108" y="974"/>
                  <a:pt x="1106" y="977"/>
                </a:cubicBezTo>
                <a:cubicBezTo>
                  <a:pt x="1110" y="976"/>
                  <a:pt x="1110" y="973"/>
                  <a:pt x="1114" y="974"/>
                </a:cubicBezTo>
                <a:cubicBezTo>
                  <a:pt x="1118" y="982"/>
                  <a:pt x="1110" y="982"/>
                  <a:pt x="1107" y="987"/>
                </a:cubicBezTo>
                <a:cubicBezTo>
                  <a:pt x="1115" y="986"/>
                  <a:pt x="1119" y="980"/>
                  <a:pt x="1127" y="978"/>
                </a:cubicBezTo>
                <a:cubicBezTo>
                  <a:pt x="1128" y="981"/>
                  <a:pt x="1129" y="983"/>
                  <a:pt x="1130" y="984"/>
                </a:cubicBezTo>
                <a:cubicBezTo>
                  <a:pt x="1134" y="981"/>
                  <a:pt x="1140" y="978"/>
                  <a:pt x="1143" y="973"/>
                </a:cubicBezTo>
                <a:cubicBezTo>
                  <a:pt x="1153" y="977"/>
                  <a:pt x="1151" y="960"/>
                  <a:pt x="1158" y="958"/>
                </a:cubicBezTo>
                <a:cubicBezTo>
                  <a:pt x="1161" y="958"/>
                  <a:pt x="1161" y="961"/>
                  <a:pt x="1164" y="960"/>
                </a:cubicBezTo>
                <a:cubicBezTo>
                  <a:pt x="1171" y="957"/>
                  <a:pt x="1174" y="946"/>
                  <a:pt x="1184" y="948"/>
                </a:cubicBezTo>
                <a:close/>
                <a:moveTo>
                  <a:pt x="215" y="940"/>
                </a:moveTo>
                <a:cubicBezTo>
                  <a:pt x="216" y="940"/>
                  <a:pt x="218" y="940"/>
                  <a:pt x="218" y="942"/>
                </a:cubicBezTo>
                <a:cubicBezTo>
                  <a:pt x="219" y="942"/>
                  <a:pt x="221" y="942"/>
                  <a:pt x="221" y="940"/>
                </a:cubicBezTo>
                <a:cubicBezTo>
                  <a:pt x="220" y="940"/>
                  <a:pt x="220" y="940"/>
                  <a:pt x="220" y="939"/>
                </a:cubicBezTo>
                <a:cubicBezTo>
                  <a:pt x="218" y="939"/>
                  <a:pt x="215" y="938"/>
                  <a:pt x="215" y="940"/>
                </a:cubicBezTo>
                <a:close/>
                <a:moveTo>
                  <a:pt x="1064" y="943"/>
                </a:moveTo>
                <a:cubicBezTo>
                  <a:pt x="1065" y="946"/>
                  <a:pt x="1063" y="946"/>
                  <a:pt x="1062" y="948"/>
                </a:cubicBezTo>
                <a:cubicBezTo>
                  <a:pt x="1066" y="947"/>
                  <a:pt x="1065" y="950"/>
                  <a:pt x="1068" y="950"/>
                </a:cubicBezTo>
                <a:cubicBezTo>
                  <a:pt x="1069" y="948"/>
                  <a:pt x="1073" y="948"/>
                  <a:pt x="1072" y="944"/>
                </a:cubicBezTo>
                <a:cubicBezTo>
                  <a:pt x="1070" y="943"/>
                  <a:pt x="1069" y="948"/>
                  <a:pt x="1069" y="945"/>
                </a:cubicBezTo>
                <a:cubicBezTo>
                  <a:pt x="1069" y="944"/>
                  <a:pt x="1070" y="943"/>
                  <a:pt x="1070" y="942"/>
                </a:cubicBezTo>
                <a:cubicBezTo>
                  <a:pt x="1068" y="942"/>
                  <a:pt x="1067" y="940"/>
                  <a:pt x="1064" y="939"/>
                </a:cubicBezTo>
                <a:cubicBezTo>
                  <a:pt x="1063" y="944"/>
                  <a:pt x="1057" y="942"/>
                  <a:pt x="1058" y="948"/>
                </a:cubicBezTo>
                <a:cubicBezTo>
                  <a:pt x="1063" y="949"/>
                  <a:pt x="1061" y="944"/>
                  <a:pt x="1064" y="943"/>
                </a:cubicBezTo>
                <a:close/>
                <a:moveTo>
                  <a:pt x="942" y="948"/>
                </a:moveTo>
                <a:cubicBezTo>
                  <a:pt x="942" y="944"/>
                  <a:pt x="942" y="944"/>
                  <a:pt x="942" y="944"/>
                </a:cubicBezTo>
                <a:cubicBezTo>
                  <a:pt x="939" y="943"/>
                  <a:pt x="939" y="949"/>
                  <a:pt x="942" y="948"/>
                </a:cubicBezTo>
                <a:close/>
                <a:moveTo>
                  <a:pt x="1171" y="961"/>
                </a:moveTo>
                <a:cubicBezTo>
                  <a:pt x="1171" y="966"/>
                  <a:pt x="1164" y="965"/>
                  <a:pt x="1164" y="970"/>
                </a:cubicBezTo>
                <a:cubicBezTo>
                  <a:pt x="1176" y="963"/>
                  <a:pt x="1186" y="960"/>
                  <a:pt x="1195" y="950"/>
                </a:cubicBezTo>
                <a:cubicBezTo>
                  <a:pt x="1185" y="945"/>
                  <a:pt x="1181" y="960"/>
                  <a:pt x="1171" y="961"/>
                </a:cubicBezTo>
                <a:close/>
                <a:moveTo>
                  <a:pt x="199" y="950"/>
                </a:moveTo>
                <a:cubicBezTo>
                  <a:pt x="197" y="950"/>
                  <a:pt x="194" y="950"/>
                  <a:pt x="195" y="952"/>
                </a:cubicBezTo>
                <a:cubicBezTo>
                  <a:pt x="197" y="952"/>
                  <a:pt x="199" y="952"/>
                  <a:pt x="199" y="950"/>
                </a:cubicBezTo>
                <a:close/>
                <a:moveTo>
                  <a:pt x="72" y="952"/>
                </a:moveTo>
                <a:cubicBezTo>
                  <a:pt x="70" y="949"/>
                  <a:pt x="65" y="951"/>
                  <a:pt x="64" y="954"/>
                </a:cubicBezTo>
                <a:cubicBezTo>
                  <a:pt x="67" y="954"/>
                  <a:pt x="71" y="955"/>
                  <a:pt x="72" y="952"/>
                </a:cubicBezTo>
                <a:close/>
                <a:moveTo>
                  <a:pt x="1136" y="954"/>
                </a:moveTo>
                <a:cubicBezTo>
                  <a:pt x="1139" y="955"/>
                  <a:pt x="1141" y="954"/>
                  <a:pt x="1140" y="951"/>
                </a:cubicBezTo>
                <a:cubicBezTo>
                  <a:pt x="1137" y="951"/>
                  <a:pt x="1137" y="951"/>
                  <a:pt x="1137" y="951"/>
                </a:cubicBezTo>
                <a:cubicBezTo>
                  <a:pt x="1138" y="952"/>
                  <a:pt x="1136" y="953"/>
                  <a:pt x="1136" y="954"/>
                </a:cubicBezTo>
                <a:close/>
                <a:moveTo>
                  <a:pt x="90" y="958"/>
                </a:moveTo>
                <a:cubicBezTo>
                  <a:pt x="89" y="960"/>
                  <a:pt x="87" y="960"/>
                  <a:pt x="87" y="962"/>
                </a:cubicBezTo>
                <a:cubicBezTo>
                  <a:pt x="91" y="962"/>
                  <a:pt x="91" y="962"/>
                  <a:pt x="91" y="962"/>
                </a:cubicBezTo>
                <a:cubicBezTo>
                  <a:pt x="91" y="960"/>
                  <a:pt x="91" y="958"/>
                  <a:pt x="90" y="958"/>
                </a:cubicBezTo>
                <a:close/>
                <a:moveTo>
                  <a:pt x="130" y="964"/>
                </a:moveTo>
                <a:cubicBezTo>
                  <a:pt x="134" y="965"/>
                  <a:pt x="135" y="959"/>
                  <a:pt x="133" y="958"/>
                </a:cubicBezTo>
                <a:cubicBezTo>
                  <a:pt x="132" y="959"/>
                  <a:pt x="128" y="961"/>
                  <a:pt x="130" y="964"/>
                </a:cubicBezTo>
                <a:close/>
                <a:moveTo>
                  <a:pt x="236" y="965"/>
                </a:moveTo>
                <a:cubicBezTo>
                  <a:pt x="236" y="967"/>
                  <a:pt x="236" y="968"/>
                  <a:pt x="237" y="969"/>
                </a:cubicBezTo>
                <a:cubicBezTo>
                  <a:pt x="243" y="967"/>
                  <a:pt x="247" y="971"/>
                  <a:pt x="248" y="975"/>
                </a:cubicBezTo>
                <a:cubicBezTo>
                  <a:pt x="248" y="967"/>
                  <a:pt x="247" y="967"/>
                  <a:pt x="247" y="960"/>
                </a:cubicBezTo>
                <a:cubicBezTo>
                  <a:pt x="242" y="960"/>
                  <a:pt x="240" y="963"/>
                  <a:pt x="236" y="965"/>
                </a:cubicBezTo>
                <a:close/>
                <a:moveTo>
                  <a:pt x="171" y="965"/>
                </a:moveTo>
                <a:cubicBezTo>
                  <a:pt x="167" y="965"/>
                  <a:pt x="167" y="968"/>
                  <a:pt x="164" y="969"/>
                </a:cubicBezTo>
                <a:cubicBezTo>
                  <a:pt x="168" y="969"/>
                  <a:pt x="170" y="968"/>
                  <a:pt x="171" y="965"/>
                </a:cubicBezTo>
                <a:close/>
                <a:moveTo>
                  <a:pt x="1060" y="970"/>
                </a:moveTo>
                <a:cubicBezTo>
                  <a:pt x="1064" y="970"/>
                  <a:pt x="1066" y="969"/>
                  <a:pt x="1067" y="966"/>
                </a:cubicBezTo>
                <a:cubicBezTo>
                  <a:pt x="1064" y="967"/>
                  <a:pt x="1061" y="967"/>
                  <a:pt x="1060" y="970"/>
                </a:cubicBezTo>
                <a:close/>
                <a:moveTo>
                  <a:pt x="187" y="977"/>
                </a:moveTo>
                <a:cubicBezTo>
                  <a:pt x="187" y="978"/>
                  <a:pt x="188" y="981"/>
                  <a:pt x="186" y="981"/>
                </a:cubicBezTo>
                <a:cubicBezTo>
                  <a:pt x="182" y="981"/>
                  <a:pt x="178" y="982"/>
                  <a:pt x="176" y="985"/>
                </a:cubicBezTo>
                <a:cubicBezTo>
                  <a:pt x="173" y="986"/>
                  <a:pt x="175" y="982"/>
                  <a:pt x="172" y="983"/>
                </a:cubicBezTo>
                <a:cubicBezTo>
                  <a:pt x="166" y="985"/>
                  <a:pt x="164" y="989"/>
                  <a:pt x="161" y="992"/>
                </a:cubicBezTo>
                <a:cubicBezTo>
                  <a:pt x="156" y="997"/>
                  <a:pt x="149" y="999"/>
                  <a:pt x="145" y="1001"/>
                </a:cubicBezTo>
                <a:cubicBezTo>
                  <a:pt x="159" y="1005"/>
                  <a:pt x="173" y="992"/>
                  <a:pt x="179" y="985"/>
                </a:cubicBezTo>
                <a:cubicBezTo>
                  <a:pt x="191" y="984"/>
                  <a:pt x="196" y="977"/>
                  <a:pt x="204" y="972"/>
                </a:cubicBezTo>
                <a:cubicBezTo>
                  <a:pt x="196" y="971"/>
                  <a:pt x="193" y="975"/>
                  <a:pt x="187" y="977"/>
                </a:cubicBezTo>
                <a:close/>
                <a:moveTo>
                  <a:pt x="1174" y="972"/>
                </a:moveTo>
                <a:cubicBezTo>
                  <a:pt x="1175" y="975"/>
                  <a:pt x="1171" y="974"/>
                  <a:pt x="1172" y="977"/>
                </a:cubicBezTo>
                <a:cubicBezTo>
                  <a:pt x="1175" y="977"/>
                  <a:pt x="1177" y="973"/>
                  <a:pt x="1174" y="972"/>
                </a:cubicBezTo>
                <a:close/>
                <a:moveTo>
                  <a:pt x="1190" y="976"/>
                </a:moveTo>
                <a:cubicBezTo>
                  <a:pt x="1185" y="977"/>
                  <a:pt x="1178" y="975"/>
                  <a:pt x="1177" y="980"/>
                </a:cubicBezTo>
                <a:cubicBezTo>
                  <a:pt x="1183" y="977"/>
                  <a:pt x="1187" y="984"/>
                  <a:pt x="1190" y="980"/>
                </a:cubicBezTo>
                <a:cubicBezTo>
                  <a:pt x="1185" y="980"/>
                  <a:pt x="1188" y="977"/>
                  <a:pt x="1190" y="976"/>
                </a:cubicBezTo>
                <a:close/>
                <a:moveTo>
                  <a:pt x="989" y="985"/>
                </a:moveTo>
                <a:cubicBezTo>
                  <a:pt x="991" y="985"/>
                  <a:pt x="991" y="986"/>
                  <a:pt x="991" y="988"/>
                </a:cubicBezTo>
                <a:cubicBezTo>
                  <a:pt x="995" y="986"/>
                  <a:pt x="997" y="983"/>
                  <a:pt x="999" y="979"/>
                </a:cubicBezTo>
                <a:cubicBezTo>
                  <a:pt x="994" y="980"/>
                  <a:pt x="991" y="982"/>
                  <a:pt x="989" y="985"/>
                </a:cubicBezTo>
                <a:close/>
                <a:moveTo>
                  <a:pt x="207" y="982"/>
                </a:moveTo>
                <a:cubicBezTo>
                  <a:pt x="210" y="985"/>
                  <a:pt x="216" y="983"/>
                  <a:pt x="219" y="982"/>
                </a:cubicBezTo>
                <a:cubicBezTo>
                  <a:pt x="217" y="981"/>
                  <a:pt x="211" y="979"/>
                  <a:pt x="207" y="982"/>
                </a:cubicBezTo>
                <a:close/>
                <a:moveTo>
                  <a:pt x="4" y="982"/>
                </a:moveTo>
                <a:cubicBezTo>
                  <a:pt x="2" y="983"/>
                  <a:pt x="1" y="985"/>
                  <a:pt x="0" y="988"/>
                </a:cubicBezTo>
                <a:cubicBezTo>
                  <a:pt x="4" y="987"/>
                  <a:pt x="6" y="990"/>
                  <a:pt x="9" y="991"/>
                </a:cubicBezTo>
                <a:cubicBezTo>
                  <a:pt x="9" y="987"/>
                  <a:pt x="15" y="989"/>
                  <a:pt x="14" y="985"/>
                </a:cubicBezTo>
                <a:cubicBezTo>
                  <a:pt x="9" y="987"/>
                  <a:pt x="8" y="984"/>
                  <a:pt x="4" y="982"/>
                </a:cubicBezTo>
                <a:close/>
                <a:moveTo>
                  <a:pt x="1088" y="991"/>
                </a:moveTo>
                <a:cubicBezTo>
                  <a:pt x="1090" y="987"/>
                  <a:pt x="1095" y="986"/>
                  <a:pt x="1099" y="986"/>
                </a:cubicBezTo>
                <a:cubicBezTo>
                  <a:pt x="1098" y="977"/>
                  <a:pt x="1086" y="988"/>
                  <a:pt x="1088" y="991"/>
                </a:cubicBezTo>
                <a:close/>
                <a:moveTo>
                  <a:pt x="1136" y="986"/>
                </a:moveTo>
                <a:cubicBezTo>
                  <a:pt x="1138" y="986"/>
                  <a:pt x="1138" y="987"/>
                  <a:pt x="1139" y="988"/>
                </a:cubicBezTo>
                <a:cubicBezTo>
                  <a:pt x="1138" y="985"/>
                  <a:pt x="1142" y="987"/>
                  <a:pt x="1141" y="984"/>
                </a:cubicBezTo>
                <a:cubicBezTo>
                  <a:pt x="1139" y="984"/>
                  <a:pt x="1137" y="985"/>
                  <a:pt x="1136" y="986"/>
                </a:cubicBezTo>
                <a:close/>
                <a:moveTo>
                  <a:pt x="1151" y="990"/>
                </a:moveTo>
                <a:cubicBezTo>
                  <a:pt x="1152" y="990"/>
                  <a:pt x="1153" y="991"/>
                  <a:pt x="1154" y="991"/>
                </a:cubicBezTo>
                <a:cubicBezTo>
                  <a:pt x="1153" y="998"/>
                  <a:pt x="1147" y="992"/>
                  <a:pt x="1146" y="995"/>
                </a:cubicBezTo>
                <a:cubicBezTo>
                  <a:pt x="1150" y="996"/>
                  <a:pt x="1151" y="999"/>
                  <a:pt x="1154" y="1000"/>
                </a:cubicBezTo>
                <a:cubicBezTo>
                  <a:pt x="1152" y="997"/>
                  <a:pt x="1153" y="993"/>
                  <a:pt x="1157" y="992"/>
                </a:cubicBezTo>
                <a:cubicBezTo>
                  <a:pt x="1156" y="991"/>
                  <a:pt x="1156" y="989"/>
                  <a:pt x="1155" y="988"/>
                </a:cubicBezTo>
                <a:cubicBezTo>
                  <a:pt x="1155" y="990"/>
                  <a:pt x="1150" y="987"/>
                  <a:pt x="1151" y="990"/>
                </a:cubicBezTo>
                <a:close/>
                <a:moveTo>
                  <a:pt x="845" y="991"/>
                </a:moveTo>
                <a:cubicBezTo>
                  <a:pt x="842" y="993"/>
                  <a:pt x="834" y="994"/>
                  <a:pt x="836" y="998"/>
                </a:cubicBezTo>
                <a:cubicBezTo>
                  <a:pt x="839" y="996"/>
                  <a:pt x="843" y="995"/>
                  <a:pt x="845" y="991"/>
                </a:cubicBezTo>
                <a:close/>
                <a:moveTo>
                  <a:pt x="996" y="992"/>
                </a:moveTo>
                <a:cubicBezTo>
                  <a:pt x="994" y="993"/>
                  <a:pt x="992" y="994"/>
                  <a:pt x="991" y="995"/>
                </a:cubicBezTo>
                <a:cubicBezTo>
                  <a:pt x="994" y="995"/>
                  <a:pt x="996" y="995"/>
                  <a:pt x="996" y="992"/>
                </a:cubicBezTo>
                <a:close/>
                <a:moveTo>
                  <a:pt x="1031" y="997"/>
                </a:moveTo>
                <a:cubicBezTo>
                  <a:pt x="1031" y="995"/>
                  <a:pt x="1034" y="996"/>
                  <a:pt x="1035" y="994"/>
                </a:cubicBezTo>
                <a:cubicBezTo>
                  <a:pt x="1033" y="992"/>
                  <a:pt x="1028" y="996"/>
                  <a:pt x="1031" y="997"/>
                </a:cubicBezTo>
                <a:close/>
                <a:moveTo>
                  <a:pt x="856" y="1002"/>
                </a:moveTo>
                <a:cubicBezTo>
                  <a:pt x="861" y="1004"/>
                  <a:pt x="865" y="997"/>
                  <a:pt x="869" y="995"/>
                </a:cubicBezTo>
                <a:cubicBezTo>
                  <a:pt x="865" y="998"/>
                  <a:pt x="858" y="994"/>
                  <a:pt x="854" y="1000"/>
                </a:cubicBezTo>
                <a:cubicBezTo>
                  <a:pt x="856" y="1001"/>
                  <a:pt x="858" y="997"/>
                  <a:pt x="859" y="999"/>
                </a:cubicBezTo>
                <a:cubicBezTo>
                  <a:pt x="858" y="999"/>
                  <a:pt x="857" y="1000"/>
                  <a:pt x="856" y="1002"/>
                </a:cubicBezTo>
                <a:close/>
                <a:moveTo>
                  <a:pt x="882" y="994"/>
                </a:moveTo>
                <a:cubicBezTo>
                  <a:pt x="880" y="996"/>
                  <a:pt x="873" y="997"/>
                  <a:pt x="876" y="1001"/>
                </a:cubicBezTo>
                <a:cubicBezTo>
                  <a:pt x="880" y="1001"/>
                  <a:pt x="884" y="997"/>
                  <a:pt x="882" y="994"/>
                </a:cubicBezTo>
                <a:close/>
                <a:moveTo>
                  <a:pt x="327" y="1005"/>
                </a:moveTo>
                <a:cubicBezTo>
                  <a:pt x="328" y="1004"/>
                  <a:pt x="332" y="1005"/>
                  <a:pt x="331" y="1002"/>
                </a:cubicBezTo>
                <a:cubicBezTo>
                  <a:pt x="329" y="1002"/>
                  <a:pt x="325" y="1004"/>
                  <a:pt x="327" y="1005"/>
                </a:cubicBezTo>
                <a:close/>
                <a:moveTo>
                  <a:pt x="126" y="1017"/>
                </a:moveTo>
                <a:cubicBezTo>
                  <a:pt x="133" y="1015"/>
                  <a:pt x="141" y="1013"/>
                  <a:pt x="143" y="1006"/>
                </a:cubicBezTo>
                <a:cubicBezTo>
                  <a:pt x="136" y="1000"/>
                  <a:pt x="127" y="1008"/>
                  <a:pt x="126" y="1017"/>
                </a:cubicBezTo>
                <a:close/>
                <a:moveTo>
                  <a:pt x="825" y="1024"/>
                </a:moveTo>
                <a:cubicBezTo>
                  <a:pt x="837" y="1021"/>
                  <a:pt x="845" y="1013"/>
                  <a:pt x="852" y="1005"/>
                </a:cubicBezTo>
                <a:cubicBezTo>
                  <a:pt x="840" y="1006"/>
                  <a:pt x="834" y="1017"/>
                  <a:pt x="825" y="1018"/>
                </a:cubicBezTo>
                <a:cubicBezTo>
                  <a:pt x="827" y="1021"/>
                  <a:pt x="822" y="1022"/>
                  <a:pt x="825" y="1024"/>
                </a:cubicBezTo>
                <a:close/>
                <a:moveTo>
                  <a:pt x="834" y="1010"/>
                </a:moveTo>
                <a:cubicBezTo>
                  <a:pt x="836" y="1007"/>
                  <a:pt x="840" y="1009"/>
                  <a:pt x="840" y="1006"/>
                </a:cubicBezTo>
                <a:cubicBezTo>
                  <a:pt x="838" y="1004"/>
                  <a:pt x="830" y="1007"/>
                  <a:pt x="834" y="1010"/>
                </a:cubicBezTo>
                <a:close/>
                <a:moveTo>
                  <a:pt x="828" y="1006"/>
                </a:moveTo>
                <a:cubicBezTo>
                  <a:pt x="828" y="1009"/>
                  <a:pt x="824" y="1008"/>
                  <a:pt x="824" y="1011"/>
                </a:cubicBezTo>
                <a:cubicBezTo>
                  <a:pt x="827" y="1012"/>
                  <a:pt x="830" y="1012"/>
                  <a:pt x="832" y="1011"/>
                </a:cubicBezTo>
                <a:cubicBezTo>
                  <a:pt x="831" y="1009"/>
                  <a:pt x="830" y="1007"/>
                  <a:pt x="828" y="1006"/>
                </a:cubicBezTo>
                <a:close/>
                <a:moveTo>
                  <a:pt x="985" y="1009"/>
                </a:moveTo>
                <a:cubicBezTo>
                  <a:pt x="977" y="1010"/>
                  <a:pt x="972" y="1015"/>
                  <a:pt x="967" y="1019"/>
                </a:cubicBezTo>
                <a:cubicBezTo>
                  <a:pt x="976" y="1019"/>
                  <a:pt x="982" y="1015"/>
                  <a:pt x="985" y="1009"/>
                </a:cubicBezTo>
                <a:close/>
                <a:moveTo>
                  <a:pt x="1131" y="1012"/>
                </a:moveTo>
                <a:cubicBezTo>
                  <a:pt x="1133" y="1012"/>
                  <a:pt x="1135" y="1011"/>
                  <a:pt x="1136" y="1009"/>
                </a:cubicBezTo>
                <a:cubicBezTo>
                  <a:pt x="1133" y="1009"/>
                  <a:pt x="1131" y="1009"/>
                  <a:pt x="1131" y="1012"/>
                </a:cubicBezTo>
                <a:close/>
                <a:moveTo>
                  <a:pt x="816" y="1013"/>
                </a:moveTo>
                <a:cubicBezTo>
                  <a:pt x="813" y="1013"/>
                  <a:pt x="810" y="1014"/>
                  <a:pt x="808" y="1016"/>
                </a:cubicBezTo>
                <a:cubicBezTo>
                  <a:pt x="811" y="1015"/>
                  <a:pt x="815" y="1015"/>
                  <a:pt x="816" y="1013"/>
                </a:cubicBezTo>
                <a:close/>
                <a:moveTo>
                  <a:pt x="937" y="1026"/>
                </a:moveTo>
                <a:cubicBezTo>
                  <a:pt x="942" y="1026"/>
                  <a:pt x="945" y="1024"/>
                  <a:pt x="948" y="1021"/>
                </a:cubicBezTo>
                <a:cubicBezTo>
                  <a:pt x="947" y="1020"/>
                  <a:pt x="947" y="1017"/>
                  <a:pt x="946" y="1017"/>
                </a:cubicBezTo>
                <a:cubicBezTo>
                  <a:pt x="945" y="1018"/>
                  <a:pt x="942" y="1019"/>
                  <a:pt x="943" y="1016"/>
                </a:cubicBezTo>
                <a:cubicBezTo>
                  <a:pt x="938" y="1018"/>
                  <a:pt x="940" y="1022"/>
                  <a:pt x="937" y="1026"/>
                </a:cubicBezTo>
                <a:close/>
                <a:moveTo>
                  <a:pt x="239" y="1024"/>
                </a:moveTo>
                <a:cubicBezTo>
                  <a:pt x="239" y="1023"/>
                  <a:pt x="244" y="1021"/>
                  <a:pt x="241" y="1019"/>
                </a:cubicBezTo>
                <a:cubicBezTo>
                  <a:pt x="241" y="1021"/>
                  <a:pt x="235" y="1022"/>
                  <a:pt x="239" y="1024"/>
                </a:cubicBezTo>
                <a:close/>
                <a:moveTo>
                  <a:pt x="976" y="1035"/>
                </a:moveTo>
                <a:cubicBezTo>
                  <a:pt x="977" y="1036"/>
                  <a:pt x="983" y="1034"/>
                  <a:pt x="983" y="1030"/>
                </a:cubicBezTo>
                <a:cubicBezTo>
                  <a:pt x="976" y="1034"/>
                  <a:pt x="962" y="1038"/>
                  <a:pt x="956" y="1044"/>
                </a:cubicBezTo>
                <a:cubicBezTo>
                  <a:pt x="965" y="1044"/>
                  <a:pt x="970" y="1039"/>
                  <a:pt x="976" y="1035"/>
                </a:cubicBezTo>
                <a:close/>
                <a:moveTo>
                  <a:pt x="978" y="1043"/>
                </a:moveTo>
                <a:cubicBezTo>
                  <a:pt x="975" y="1043"/>
                  <a:pt x="973" y="1045"/>
                  <a:pt x="972" y="1046"/>
                </a:cubicBezTo>
                <a:cubicBezTo>
                  <a:pt x="974" y="1046"/>
                  <a:pt x="978" y="1046"/>
                  <a:pt x="978" y="1043"/>
                </a:cubicBezTo>
                <a:close/>
                <a:moveTo>
                  <a:pt x="245" y="1049"/>
                </a:moveTo>
                <a:cubicBezTo>
                  <a:pt x="243" y="1053"/>
                  <a:pt x="242" y="1059"/>
                  <a:pt x="240" y="1062"/>
                </a:cubicBezTo>
                <a:cubicBezTo>
                  <a:pt x="248" y="1060"/>
                  <a:pt x="255" y="1056"/>
                  <a:pt x="258" y="1048"/>
                </a:cubicBezTo>
                <a:cubicBezTo>
                  <a:pt x="254" y="1051"/>
                  <a:pt x="250" y="1050"/>
                  <a:pt x="245" y="1049"/>
                </a:cubicBezTo>
                <a:close/>
                <a:moveTo>
                  <a:pt x="921" y="1054"/>
                </a:moveTo>
                <a:cubicBezTo>
                  <a:pt x="923" y="1053"/>
                  <a:pt x="932" y="1052"/>
                  <a:pt x="933" y="1048"/>
                </a:cubicBezTo>
                <a:cubicBezTo>
                  <a:pt x="930" y="1050"/>
                  <a:pt x="923" y="1050"/>
                  <a:pt x="921" y="1054"/>
                </a:cubicBezTo>
                <a:close/>
                <a:moveTo>
                  <a:pt x="926" y="1062"/>
                </a:moveTo>
                <a:cubicBezTo>
                  <a:pt x="928" y="1057"/>
                  <a:pt x="934" y="1057"/>
                  <a:pt x="938" y="1054"/>
                </a:cubicBezTo>
                <a:cubicBezTo>
                  <a:pt x="931" y="1054"/>
                  <a:pt x="925" y="1057"/>
                  <a:pt x="921" y="1060"/>
                </a:cubicBezTo>
                <a:cubicBezTo>
                  <a:pt x="922" y="1061"/>
                  <a:pt x="925" y="1061"/>
                  <a:pt x="926" y="1062"/>
                </a:cubicBezTo>
                <a:close/>
                <a:moveTo>
                  <a:pt x="768" y="1057"/>
                </a:moveTo>
                <a:cubicBezTo>
                  <a:pt x="762" y="1054"/>
                  <a:pt x="760" y="1062"/>
                  <a:pt x="755" y="1060"/>
                </a:cubicBezTo>
                <a:cubicBezTo>
                  <a:pt x="755" y="1063"/>
                  <a:pt x="757" y="1063"/>
                  <a:pt x="758" y="1064"/>
                </a:cubicBezTo>
                <a:cubicBezTo>
                  <a:pt x="761" y="1060"/>
                  <a:pt x="766" y="1061"/>
                  <a:pt x="768" y="1057"/>
                </a:cubicBezTo>
                <a:close/>
                <a:moveTo>
                  <a:pt x="718" y="1059"/>
                </a:moveTo>
                <a:cubicBezTo>
                  <a:pt x="715" y="1059"/>
                  <a:pt x="713" y="1060"/>
                  <a:pt x="712" y="1062"/>
                </a:cubicBezTo>
                <a:cubicBezTo>
                  <a:pt x="713" y="1062"/>
                  <a:pt x="713" y="1063"/>
                  <a:pt x="712" y="1064"/>
                </a:cubicBezTo>
                <a:cubicBezTo>
                  <a:pt x="715" y="1063"/>
                  <a:pt x="718" y="1062"/>
                  <a:pt x="718" y="1059"/>
                </a:cubicBezTo>
                <a:close/>
                <a:moveTo>
                  <a:pt x="906" y="1070"/>
                </a:moveTo>
                <a:cubicBezTo>
                  <a:pt x="911" y="1069"/>
                  <a:pt x="915" y="1067"/>
                  <a:pt x="919" y="1064"/>
                </a:cubicBezTo>
                <a:cubicBezTo>
                  <a:pt x="919" y="1064"/>
                  <a:pt x="918" y="1063"/>
                  <a:pt x="918" y="1062"/>
                </a:cubicBezTo>
                <a:cubicBezTo>
                  <a:pt x="914" y="1065"/>
                  <a:pt x="906" y="1064"/>
                  <a:pt x="906" y="1070"/>
                </a:cubicBezTo>
                <a:close/>
                <a:moveTo>
                  <a:pt x="524" y="1069"/>
                </a:moveTo>
                <a:cubicBezTo>
                  <a:pt x="524" y="1066"/>
                  <a:pt x="526" y="1066"/>
                  <a:pt x="526" y="1063"/>
                </a:cubicBezTo>
                <a:cubicBezTo>
                  <a:pt x="523" y="1062"/>
                  <a:pt x="523" y="1065"/>
                  <a:pt x="522" y="1063"/>
                </a:cubicBezTo>
                <a:cubicBezTo>
                  <a:pt x="522" y="1069"/>
                  <a:pt x="515" y="1064"/>
                  <a:pt x="515" y="1068"/>
                </a:cubicBezTo>
                <a:cubicBezTo>
                  <a:pt x="516" y="1070"/>
                  <a:pt x="521" y="1068"/>
                  <a:pt x="524" y="1069"/>
                </a:cubicBezTo>
                <a:close/>
                <a:moveTo>
                  <a:pt x="678" y="1074"/>
                </a:moveTo>
                <a:cubicBezTo>
                  <a:pt x="691" y="1077"/>
                  <a:pt x="702" y="1069"/>
                  <a:pt x="710" y="1063"/>
                </a:cubicBezTo>
                <a:cubicBezTo>
                  <a:pt x="699" y="1065"/>
                  <a:pt x="688" y="1067"/>
                  <a:pt x="682" y="1073"/>
                </a:cubicBezTo>
                <a:cubicBezTo>
                  <a:pt x="682" y="1072"/>
                  <a:pt x="682" y="1071"/>
                  <a:pt x="681" y="1070"/>
                </a:cubicBezTo>
                <a:cubicBezTo>
                  <a:pt x="682" y="1074"/>
                  <a:pt x="677" y="1071"/>
                  <a:pt x="678" y="1074"/>
                </a:cubicBezTo>
                <a:close/>
                <a:moveTo>
                  <a:pt x="747" y="1066"/>
                </a:moveTo>
                <a:cubicBezTo>
                  <a:pt x="736" y="1067"/>
                  <a:pt x="724" y="1073"/>
                  <a:pt x="716" y="1078"/>
                </a:cubicBezTo>
                <a:cubicBezTo>
                  <a:pt x="727" y="1080"/>
                  <a:pt x="733" y="1070"/>
                  <a:pt x="744" y="1070"/>
                </a:cubicBezTo>
                <a:cubicBezTo>
                  <a:pt x="743" y="1067"/>
                  <a:pt x="746" y="1067"/>
                  <a:pt x="747" y="1066"/>
                </a:cubicBezTo>
                <a:close/>
                <a:moveTo>
                  <a:pt x="1029" y="1088"/>
                </a:moveTo>
                <a:cubicBezTo>
                  <a:pt x="1035" y="1088"/>
                  <a:pt x="1051" y="1081"/>
                  <a:pt x="1048" y="1075"/>
                </a:cubicBezTo>
                <a:cubicBezTo>
                  <a:pt x="1043" y="1080"/>
                  <a:pt x="1034" y="1083"/>
                  <a:pt x="1029" y="1088"/>
                </a:cubicBezTo>
                <a:close/>
                <a:moveTo>
                  <a:pt x="402" y="1084"/>
                </a:moveTo>
                <a:cubicBezTo>
                  <a:pt x="402" y="1086"/>
                  <a:pt x="399" y="1085"/>
                  <a:pt x="399" y="1086"/>
                </a:cubicBezTo>
                <a:cubicBezTo>
                  <a:pt x="402" y="1085"/>
                  <a:pt x="399" y="1089"/>
                  <a:pt x="402" y="1089"/>
                </a:cubicBezTo>
                <a:cubicBezTo>
                  <a:pt x="403" y="1088"/>
                  <a:pt x="405" y="1085"/>
                  <a:pt x="402" y="1084"/>
                </a:cubicBezTo>
                <a:close/>
                <a:moveTo>
                  <a:pt x="710" y="1088"/>
                </a:moveTo>
                <a:cubicBezTo>
                  <a:pt x="708" y="1090"/>
                  <a:pt x="702" y="1089"/>
                  <a:pt x="702" y="1093"/>
                </a:cubicBezTo>
                <a:cubicBezTo>
                  <a:pt x="704" y="1094"/>
                  <a:pt x="707" y="1094"/>
                  <a:pt x="711" y="1094"/>
                </a:cubicBezTo>
                <a:cubicBezTo>
                  <a:pt x="712" y="1092"/>
                  <a:pt x="713" y="1089"/>
                  <a:pt x="710" y="1088"/>
                </a:cubicBezTo>
                <a:close/>
                <a:moveTo>
                  <a:pt x="710" y="1097"/>
                </a:moveTo>
                <a:cubicBezTo>
                  <a:pt x="712" y="1098"/>
                  <a:pt x="715" y="1096"/>
                  <a:pt x="714" y="1099"/>
                </a:cubicBezTo>
                <a:cubicBezTo>
                  <a:pt x="709" y="1100"/>
                  <a:pt x="709" y="1101"/>
                  <a:pt x="709" y="1105"/>
                </a:cubicBezTo>
                <a:cubicBezTo>
                  <a:pt x="711" y="1105"/>
                  <a:pt x="713" y="1105"/>
                  <a:pt x="714" y="1107"/>
                </a:cubicBezTo>
                <a:cubicBezTo>
                  <a:pt x="711" y="1108"/>
                  <a:pt x="710" y="1107"/>
                  <a:pt x="710" y="1109"/>
                </a:cubicBezTo>
                <a:cubicBezTo>
                  <a:pt x="715" y="1109"/>
                  <a:pt x="718" y="1106"/>
                  <a:pt x="721" y="1104"/>
                </a:cubicBezTo>
                <a:cubicBezTo>
                  <a:pt x="718" y="1103"/>
                  <a:pt x="716" y="1107"/>
                  <a:pt x="714" y="1104"/>
                </a:cubicBezTo>
                <a:cubicBezTo>
                  <a:pt x="717" y="1103"/>
                  <a:pt x="722" y="1099"/>
                  <a:pt x="725" y="1101"/>
                </a:cubicBezTo>
                <a:cubicBezTo>
                  <a:pt x="725" y="1103"/>
                  <a:pt x="722" y="1102"/>
                  <a:pt x="722" y="1104"/>
                </a:cubicBezTo>
                <a:cubicBezTo>
                  <a:pt x="725" y="1106"/>
                  <a:pt x="729" y="1104"/>
                  <a:pt x="731" y="1102"/>
                </a:cubicBezTo>
                <a:cubicBezTo>
                  <a:pt x="728" y="1102"/>
                  <a:pt x="726" y="1099"/>
                  <a:pt x="728" y="1097"/>
                </a:cubicBezTo>
                <a:cubicBezTo>
                  <a:pt x="726" y="1097"/>
                  <a:pt x="724" y="1098"/>
                  <a:pt x="724" y="1096"/>
                </a:cubicBezTo>
                <a:cubicBezTo>
                  <a:pt x="724" y="1094"/>
                  <a:pt x="727" y="1095"/>
                  <a:pt x="727" y="1094"/>
                </a:cubicBezTo>
                <a:cubicBezTo>
                  <a:pt x="725" y="1092"/>
                  <a:pt x="723" y="1090"/>
                  <a:pt x="721" y="1089"/>
                </a:cubicBezTo>
                <a:cubicBezTo>
                  <a:pt x="720" y="1095"/>
                  <a:pt x="712" y="1092"/>
                  <a:pt x="710" y="1097"/>
                </a:cubicBezTo>
                <a:close/>
                <a:moveTo>
                  <a:pt x="939" y="1102"/>
                </a:moveTo>
                <a:cubicBezTo>
                  <a:pt x="932" y="1106"/>
                  <a:pt x="924" y="1109"/>
                  <a:pt x="917" y="1113"/>
                </a:cubicBezTo>
                <a:cubicBezTo>
                  <a:pt x="928" y="1113"/>
                  <a:pt x="933" y="1105"/>
                  <a:pt x="940" y="1105"/>
                </a:cubicBezTo>
                <a:cubicBezTo>
                  <a:pt x="940" y="1104"/>
                  <a:pt x="941" y="1102"/>
                  <a:pt x="939" y="1102"/>
                </a:cubicBezTo>
                <a:close/>
                <a:moveTo>
                  <a:pt x="625" y="1108"/>
                </a:moveTo>
                <a:cubicBezTo>
                  <a:pt x="629" y="1107"/>
                  <a:pt x="634" y="1107"/>
                  <a:pt x="635" y="1104"/>
                </a:cubicBezTo>
                <a:cubicBezTo>
                  <a:pt x="631" y="1105"/>
                  <a:pt x="628" y="1105"/>
                  <a:pt x="625" y="1108"/>
                </a:cubicBezTo>
                <a:close/>
                <a:moveTo>
                  <a:pt x="682" y="1117"/>
                </a:moveTo>
                <a:cubicBezTo>
                  <a:pt x="685" y="1117"/>
                  <a:pt x="695" y="1117"/>
                  <a:pt x="697" y="1113"/>
                </a:cubicBezTo>
                <a:cubicBezTo>
                  <a:pt x="693" y="1112"/>
                  <a:pt x="692" y="1113"/>
                  <a:pt x="688" y="1113"/>
                </a:cubicBezTo>
                <a:cubicBezTo>
                  <a:pt x="684" y="1110"/>
                  <a:pt x="689" y="1110"/>
                  <a:pt x="689" y="1108"/>
                </a:cubicBezTo>
                <a:cubicBezTo>
                  <a:pt x="682" y="1108"/>
                  <a:pt x="687" y="1111"/>
                  <a:pt x="682" y="1113"/>
                </a:cubicBezTo>
                <a:cubicBezTo>
                  <a:pt x="686" y="1115"/>
                  <a:pt x="683" y="1115"/>
                  <a:pt x="682" y="1117"/>
                </a:cubicBezTo>
                <a:close/>
                <a:moveTo>
                  <a:pt x="561" y="1110"/>
                </a:moveTo>
                <a:cubicBezTo>
                  <a:pt x="558" y="1112"/>
                  <a:pt x="550" y="1108"/>
                  <a:pt x="547" y="1112"/>
                </a:cubicBezTo>
                <a:cubicBezTo>
                  <a:pt x="551" y="1114"/>
                  <a:pt x="560" y="1114"/>
                  <a:pt x="561" y="1110"/>
                </a:cubicBezTo>
                <a:close/>
                <a:moveTo>
                  <a:pt x="870" y="1113"/>
                </a:moveTo>
                <a:cubicBezTo>
                  <a:pt x="867" y="1113"/>
                  <a:pt x="866" y="1115"/>
                  <a:pt x="863" y="1115"/>
                </a:cubicBezTo>
                <a:cubicBezTo>
                  <a:pt x="865" y="1119"/>
                  <a:pt x="863" y="1120"/>
                  <a:pt x="862" y="1122"/>
                </a:cubicBezTo>
                <a:cubicBezTo>
                  <a:pt x="871" y="1122"/>
                  <a:pt x="869" y="1120"/>
                  <a:pt x="870" y="1113"/>
                </a:cubicBezTo>
                <a:close/>
                <a:moveTo>
                  <a:pt x="809" y="1121"/>
                </a:moveTo>
                <a:cubicBezTo>
                  <a:pt x="806" y="1121"/>
                  <a:pt x="802" y="1120"/>
                  <a:pt x="801" y="1123"/>
                </a:cubicBezTo>
                <a:cubicBezTo>
                  <a:pt x="804" y="1123"/>
                  <a:pt x="807" y="1122"/>
                  <a:pt x="809" y="1121"/>
                </a:cubicBezTo>
                <a:close/>
                <a:moveTo>
                  <a:pt x="742" y="1145"/>
                </a:moveTo>
                <a:cubicBezTo>
                  <a:pt x="746" y="1144"/>
                  <a:pt x="748" y="1141"/>
                  <a:pt x="749" y="1137"/>
                </a:cubicBezTo>
                <a:cubicBezTo>
                  <a:pt x="745" y="1140"/>
                  <a:pt x="743" y="1140"/>
                  <a:pt x="742" y="1145"/>
                </a:cubicBezTo>
                <a:close/>
                <a:moveTo>
                  <a:pt x="571" y="1138"/>
                </a:moveTo>
                <a:cubicBezTo>
                  <a:pt x="568" y="1141"/>
                  <a:pt x="562" y="1142"/>
                  <a:pt x="559" y="1145"/>
                </a:cubicBezTo>
                <a:cubicBezTo>
                  <a:pt x="564" y="1147"/>
                  <a:pt x="569" y="1142"/>
                  <a:pt x="571" y="1138"/>
                </a:cubicBezTo>
                <a:close/>
                <a:moveTo>
                  <a:pt x="611" y="1147"/>
                </a:moveTo>
                <a:cubicBezTo>
                  <a:pt x="609" y="1143"/>
                  <a:pt x="603" y="1146"/>
                  <a:pt x="602" y="1148"/>
                </a:cubicBezTo>
                <a:cubicBezTo>
                  <a:pt x="606" y="1148"/>
                  <a:pt x="610" y="1149"/>
                  <a:pt x="611" y="1147"/>
                </a:cubicBezTo>
                <a:close/>
                <a:moveTo>
                  <a:pt x="634" y="1152"/>
                </a:moveTo>
                <a:cubicBezTo>
                  <a:pt x="638" y="1153"/>
                  <a:pt x="644" y="1149"/>
                  <a:pt x="649" y="1148"/>
                </a:cubicBezTo>
                <a:cubicBezTo>
                  <a:pt x="644" y="1148"/>
                  <a:pt x="637" y="1148"/>
                  <a:pt x="634" y="1152"/>
                </a:cubicBezTo>
                <a:close/>
                <a:moveTo>
                  <a:pt x="695" y="1156"/>
                </a:moveTo>
                <a:cubicBezTo>
                  <a:pt x="689" y="1154"/>
                  <a:pt x="686" y="1160"/>
                  <a:pt x="681" y="1161"/>
                </a:cubicBezTo>
                <a:cubicBezTo>
                  <a:pt x="681" y="1161"/>
                  <a:pt x="680" y="1159"/>
                  <a:pt x="678" y="1160"/>
                </a:cubicBezTo>
                <a:cubicBezTo>
                  <a:pt x="674" y="1160"/>
                  <a:pt x="669" y="1166"/>
                  <a:pt x="662" y="1165"/>
                </a:cubicBezTo>
                <a:cubicBezTo>
                  <a:pt x="667" y="1171"/>
                  <a:pt x="677" y="1165"/>
                  <a:pt x="686" y="1162"/>
                </a:cubicBezTo>
                <a:cubicBezTo>
                  <a:pt x="693" y="1160"/>
                  <a:pt x="701" y="1159"/>
                  <a:pt x="708" y="1157"/>
                </a:cubicBezTo>
                <a:cubicBezTo>
                  <a:pt x="706" y="1151"/>
                  <a:pt x="697" y="1151"/>
                  <a:pt x="695" y="1156"/>
                </a:cubicBezTo>
                <a:close/>
                <a:moveTo>
                  <a:pt x="557" y="1166"/>
                </a:moveTo>
                <a:cubicBezTo>
                  <a:pt x="557" y="1170"/>
                  <a:pt x="558" y="1171"/>
                  <a:pt x="559" y="1174"/>
                </a:cubicBezTo>
                <a:cubicBezTo>
                  <a:pt x="571" y="1173"/>
                  <a:pt x="577" y="1170"/>
                  <a:pt x="582" y="1160"/>
                </a:cubicBezTo>
                <a:cubicBezTo>
                  <a:pt x="572" y="1156"/>
                  <a:pt x="566" y="1165"/>
                  <a:pt x="557" y="1166"/>
                </a:cubicBezTo>
                <a:close/>
                <a:moveTo>
                  <a:pt x="605" y="1161"/>
                </a:moveTo>
                <a:cubicBezTo>
                  <a:pt x="607" y="1163"/>
                  <a:pt x="614" y="1162"/>
                  <a:pt x="615" y="1160"/>
                </a:cubicBezTo>
                <a:cubicBezTo>
                  <a:pt x="612" y="1161"/>
                  <a:pt x="605" y="1158"/>
                  <a:pt x="605" y="1161"/>
                </a:cubicBezTo>
                <a:close/>
                <a:moveTo>
                  <a:pt x="606" y="1170"/>
                </a:moveTo>
                <a:cubicBezTo>
                  <a:pt x="606" y="1168"/>
                  <a:pt x="604" y="1167"/>
                  <a:pt x="605" y="1164"/>
                </a:cubicBezTo>
                <a:cubicBezTo>
                  <a:pt x="601" y="1165"/>
                  <a:pt x="602" y="1162"/>
                  <a:pt x="599" y="1162"/>
                </a:cubicBezTo>
                <a:cubicBezTo>
                  <a:pt x="599" y="1164"/>
                  <a:pt x="599" y="1164"/>
                  <a:pt x="599" y="1164"/>
                </a:cubicBezTo>
                <a:cubicBezTo>
                  <a:pt x="598" y="1164"/>
                  <a:pt x="598" y="1164"/>
                  <a:pt x="598" y="1165"/>
                </a:cubicBezTo>
                <a:cubicBezTo>
                  <a:pt x="601" y="1165"/>
                  <a:pt x="604" y="1165"/>
                  <a:pt x="604" y="1168"/>
                </a:cubicBezTo>
                <a:cubicBezTo>
                  <a:pt x="601" y="1168"/>
                  <a:pt x="598" y="1169"/>
                  <a:pt x="595" y="1171"/>
                </a:cubicBezTo>
                <a:cubicBezTo>
                  <a:pt x="599" y="1174"/>
                  <a:pt x="602" y="1170"/>
                  <a:pt x="606" y="1170"/>
                </a:cubicBezTo>
                <a:close/>
                <a:moveTo>
                  <a:pt x="811" y="1194"/>
                </a:moveTo>
                <a:cubicBezTo>
                  <a:pt x="821" y="1191"/>
                  <a:pt x="837" y="1185"/>
                  <a:pt x="847" y="1179"/>
                </a:cubicBezTo>
                <a:cubicBezTo>
                  <a:pt x="838" y="1180"/>
                  <a:pt x="830" y="1185"/>
                  <a:pt x="822" y="1188"/>
                </a:cubicBezTo>
                <a:cubicBezTo>
                  <a:pt x="819" y="1189"/>
                  <a:pt x="811" y="1188"/>
                  <a:pt x="811" y="1194"/>
                </a:cubicBezTo>
                <a:close/>
                <a:moveTo>
                  <a:pt x="569" y="1181"/>
                </a:moveTo>
                <a:cubicBezTo>
                  <a:pt x="567" y="1182"/>
                  <a:pt x="563" y="1182"/>
                  <a:pt x="563" y="1185"/>
                </a:cubicBezTo>
                <a:cubicBezTo>
                  <a:pt x="566" y="1184"/>
                  <a:pt x="574" y="1187"/>
                  <a:pt x="577" y="1184"/>
                </a:cubicBezTo>
                <a:cubicBezTo>
                  <a:pt x="574" y="1183"/>
                  <a:pt x="568" y="1186"/>
                  <a:pt x="569" y="1181"/>
                </a:cubicBezTo>
                <a:close/>
                <a:moveTo>
                  <a:pt x="596" y="1188"/>
                </a:moveTo>
                <a:cubicBezTo>
                  <a:pt x="598" y="1188"/>
                  <a:pt x="599" y="1189"/>
                  <a:pt x="599" y="1191"/>
                </a:cubicBezTo>
                <a:cubicBezTo>
                  <a:pt x="604" y="1191"/>
                  <a:pt x="609" y="1191"/>
                  <a:pt x="612" y="1188"/>
                </a:cubicBezTo>
                <a:cubicBezTo>
                  <a:pt x="606" y="1188"/>
                  <a:pt x="602" y="1187"/>
                  <a:pt x="596" y="1188"/>
                </a:cubicBezTo>
                <a:close/>
                <a:moveTo>
                  <a:pt x="1057" y="131"/>
                </a:moveTo>
                <a:cubicBezTo>
                  <a:pt x="1067" y="127"/>
                  <a:pt x="1072" y="123"/>
                  <a:pt x="1082" y="118"/>
                </a:cubicBezTo>
                <a:cubicBezTo>
                  <a:pt x="1083" y="123"/>
                  <a:pt x="1077" y="128"/>
                  <a:pt x="1081" y="129"/>
                </a:cubicBezTo>
                <a:cubicBezTo>
                  <a:pt x="1086" y="124"/>
                  <a:pt x="1095" y="123"/>
                  <a:pt x="1102" y="116"/>
                </a:cubicBezTo>
                <a:cubicBezTo>
                  <a:pt x="1102" y="118"/>
                  <a:pt x="1103" y="117"/>
                  <a:pt x="1103" y="118"/>
                </a:cubicBezTo>
                <a:cubicBezTo>
                  <a:pt x="1104" y="130"/>
                  <a:pt x="1088" y="126"/>
                  <a:pt x="1085" y="135"/>
                </a:cubicBezTo>
                <a:cubicBezTo>
                  <a:pt x="1086" y="136"/>
                  <a:pt x="1089" y="136"/>
                  <a:pt x="1089" y="139"/>
                </a:cubicBezTo>
                <a:cubicBezTo>
                  <a:pt x="1103" y="136"/>
                  <a:pt x="1112" y="135"/>
                  <a:pt x="1125" y="131"/>
                </a:cubicBezTo>
                <a:cubicBezTo>
                  <a:pt x="1135" y="149"/>
                  <a:pt x="1100" y="141"/>
                  <a:pt x="1105" y="156"/>
                </a:cubicBezTo>
                <a:cubicBezTo>
                  <a:pt x="1108" y="158"/>
                  <a:pt x="1109" y="155"/>
                  <a:pt x="1111" y="157"/>
                </a:cubicBezTo>
                <a:cubicBezTo>
                  <a:pt x="1106" y="157"/>
                  <a:pt x="1109" y="161"/>
                  <a:pt x="1111" y="162"/>
                </a:cubicBezTo>
                <a:cubicBezTo>
                  <a:pt x="1108" y="165"/>
                  <a:pt x="1099" y="166"/>
                  <a:pt x="1100" y="169"/>
                </a:cubicBezTo>
                <a:cubicBezTo>
                  <a:pt x="1104" y="167"/>
                  <a:pt x="1110" y="164"/>
                  <a:pt x="1115" y="165"/>
                </a:cubicBezTo>
                <a:cubicBezTo>
                  <a:pt x="1115" y="161"/>
                  <a:pt x="1118" y="161"/>
                  <a:pt x="1118" y="158"/>
                </a:cubicBezTo>
                <a:cubicBezTo>
                  <a:pt x="1116" y="158"/>
                  <a:pt x="1115" y="157"/>
                  <a:pt x="1115" y="154"/>
                </a:cubicBezTo>
                <a:cubicBezTo>
                  <a:pt x="1118" y="152"/>
                  <a:pt x="1119" y="148"/>
                  <a:pt x="1123" y="146"/>
                </a:cubicBezTo>
                <a:cubicBezTo>
                  <a:pt x="1127" y="146"/>
                  <a:pt x="1129" y="150"/>
                  <a:pt x="1129" y="154"/>
                </a:cubicBezTo>
                <a:cubicBezTo>
                  <a:pt x="1143" y="157"/>
                  <a:pt x="1173" y="157"/>
                  <a:pt x="1180" y="143"/>
                </a:cubicBezTo>
                <a:cubicBezTo>
                  <a:pt x="1182" y="144"/>
                  <a:pt x="1184" y="144"/>
                  <a:pt x="1184" y="146"/>
                </a:cubicBezTo>
                <a:cubicBezTo>
                  <a:pt x="1184" y="154"/>
                  <a:pt x="1178" y="159"/>
                  <a:pt x="1185" y="163"/>
                </a:cubicBezTo>
                <a:cubicBezTo>
                  <a:pt x="1184" y="166"/>
                  <a:pt x="1181" y="166"/>
                  <a:pt x="1179" y="167"/>
                </a:cubicBezTo>
                <a:cubicBezTo>
                  <a:pt x="1189" y="181"/>
                  <a:pt x="1172" y="189"/>
                  <a:pt x="1167" y="197"/>
                </a:cubicBezTo>
                <a:cubicBezTo>
                  <a:pt x="1178" y="197"/>
                  <a:pt x="1189" y="194"/>
                  <a:pt x="1195" y="190"/>
                </a:cubicBezTo>
                <a:cubicBezTo>
                  <a:pt x="1191" y="185"/>
                  <a:pt x="1196" y="177"/>
                  <a:pt x="1201" y="176"/>
                </a:cubicBezTo>
                <a:cubicBezTo>
                  <a:pt x="1201" y="177"/>
                  <a:pt x="1202" y="178"/>
                  <a:pt x="1201" y="180"/>
                </a:cubicBezTo>
                <a:cubicBezTo>
                  <a:pt x="1205" y="178"/>
                  <a:pt x="1208" y="175"/>
                  <a:pt x="1213" y="175"/>
                </a:cubicBezTo>
                <a:cubicBezTo>
                  <a:pt x="1213" y="173"/>
                  <a:pt x="1212" y="172"/>
                  <a:pt x="1214" y="170"/>
                </a:cubicBezTo>
                <a:cubicBezTo>
                  <a:pt x="1217" y="170"/>
                  <a:pt x="1214" y="175"/>
                  <a:pt x="1216" y="174"/>
                </a:cubicBezTo>
                <a:cubicBezTo>
                  <a:pt x="1218" y="172"/>
                  <a:pt x="1221" y="172"/>
                  <a:pt x="1221" y="168"/>
                </a:cubicBezTo>
                <a:cubicBezTo>
                  <a:pt x="1216" y="171"/>
                  <a:pt x="1214" y="167"/>
                  <a:pt x="1212" y="164"/>
                </a:cubicBezTo>
                <a:cubicBezTo>
                  <a:pt x="1214" y="162"/>
                  <a:pt x="1218" y="163"/>
                  <a:pt x="1220" y="161"/>
                </a:cubicBezTo>
                <a:cubicBezTo>
                  <a:pt x="1217" y="153"/>
                  <a:pt x="1223" y="145"/>
                  <a:pt x="1223" y="138"/>
                </a:cubicBezTo>
                <a:cubicBezTo>
                  <a:pt x="1229" y="135"/>
                  <a:pt x="1233" y="128"/>
                  <a:pt x="1236" y="122"/>
                </a:cubicBezTo>
                <a:cubicBezTo>
                  <a:pt x="1228" y="125"/>
                  <a:pt x="1216" y="140"/>
                  <a:pt x="1208" y="128"/>
                </a:cubicBezTo>
                <a:cubicBezTo>
                  <a:pt x="1211" y="116"/>
                  <a:pt x="1226" y="108"/>
                  <a:pt x="1230" y="97"/>
                </a:cubicBezTo>
                <a:cubicBezTo>
                  <a:pt x="1225" y="99"/>
                  <a:pt x="1221" y="103"/>
                  <a:pt x="1214" y="102"/>
                </a:cubicBezTo>
                <a:cubicBezTo>
                  <a:pt x="1215" y="98"/>
                  <a:pt x="1211" y="94"/>
                  <a:pt x="1210" y="89"/>
                </a:cubicBezTo>
                <a:cubicBezTo>
                  <a:pt x="1211" y="84"/>
                  <a:pt x="1215" y="81"/>
                  <a:pt x="1219" y="78"/>
                </a:cubicBezTo>
                <a:cubicBezTo>
                  <a:pt x="1206" y="82"/>
                  <a:pt x="1196" y="91"/>
                  <a:pt x="1182" y="89"/>
                </a:cubicBezTo>
                <a:cubicBezTo>
                  <a:pt x="1182" y="86"/>
                  <a:pt x="1184" y="85"/>
                  <a:pt x="1186" y="85"/>
                </a:cubicBezTo>
                <a:cubicBezTo>
                  <a:pt x="1187" y="85"/>
                  <a:pt x="1187" y="88"/>
                  <a:pt x="1190" y="87"/>
                </a:cubicBezTo>
                <a:cubicBezTo>
                  <a:pt x="1192" y="86"/>
                  <a:pt x="1191" y="83"/>
                  <a:pt x="1193" y="82"/>
                </a:cubicBezTo>
                <a:cubicBezTo>
                  <a:pt x="1197" y="82"/>
                  <a:pt x="1199" y="79"/>
                  <a:pt x="1202" y="76"/>
                </a:cubicBezTo>
                <a:cubicBezTo>
                  <a:pt x="1208" y="74"/>
                  <a:pt x="1214" y="73"/>
                  <a:pt x="1213" y="65"/>
                </a:cubicBezTo>
                <a:cubicBezTo>
                  <a:pt x="1211" y="63"/>
                  <a:pt x="1211" y="66"/>
                  <a:pt x="1208" y="65"/>
                </a:cubicBezTo>
                <a:cubicBezTo>
                  <a:pt x="1209" y="63"/>
                  <a:pt x="1207" y="63"/>
                  <a:pt x="1207" y="61"/>
                </a:cubicBezTo>
                <a:cubicBezTo>
                  <a:pt x="1211" y="57"/>
                  <a:pt x="1216" y="53"/>
                  <a:pt x="1220" y="49"/>
                </a:cubicBezTo>
                <a:cubicBezTo>
                  <a:pt x="1211" y="49"/>
                  <a:pt x="1207" y="54"/>
                  <a:pt x="1197" y="53"/>
                </a:cubicBezTo>
                <a:cubicBezTo>
                  <a:pt x="1201" y="47"/>
                  <a:pt x="1207" y="43"/>
                  <a:pt x="1211" y="37"/>
                </a:cubicBezTo>
                <a:cubicBezTo>
                  <a:pt x="1204" y="37"/>
                  <a:pt x="1197" y="45"/>
                  <a:pt x="1191" y="40"/>
                </a:cubicBezTo>
                <a:cubicBezTo>
                  <a:pt x="1187" y="33"/>
                  <a:pt x="1196" y="30"/>
                  <a:pt x="1195" y="27"/>
                </a:cubicBezTo>
                <a:cubicBezTo>
                  <a:pt x="1195" y="29"/>
                  <a:pt x="1190" y="29"/>
                  <a:pt x="1191" y="27"/>
                </a:cubicBezTo>
                <a:cubicBezTo>
                  <a:pt x="1191" y="24"/>
                  <a:pt x="1191" y="24"/>
                  <a:pt x="1193" y="21"/>
                </a:cubicBezTo>
                <a:cubicBezTo>
                  <a:pt x="1188" y="22"/>
                  <a:pt x="1187" y="19"/>
                  <a:pt x="1185" y="17"/>
                </a:cubicBezTo>
                <a:cubicBezTo>
                  <a:pt x="1186" y="13"/>
                  <a:pt x="1192" y="14"/>
                  <a:pt x="1191" y="9"/>
                </a:cubicBezTo>
                <a:cubicBezTo>
                  <a:pt x="1169" y="0"/>
                  <a:pt x="1158" y="26"/>
                  <a:pt x="1138" y="26"/>
                </a:cubicBezTo>
                <a:cubicBezTo>
                  <a:pt x="1138" y="30"/>
                  <a:pt x="1137" y="33"/>
                  <a:pt x="1135" y="37"/>
                </a:cubicBezTo>
                <a:cubicBezTo>
                  <a:pt x="1139" y="37"/>
                  <a:pt x="1144" y="31"/>
                  <a:pt x="1146" y="36"/>
                </a:cubicBezTo>
                <a:cubicBezTo>
                  <a:pt x="1134" y="51"/>
                  <a:pt x="1109" y="51"/>
                  <a:pt x="1093" y="63"/>
                </a:cubicBezTo>
                <a:cubicBezTo>
                  <a:pt x="1096" y="62"/>
                  <a:pt x="1095" y="64"/>
                  <a:pt x="1094" y="65"/>
                </a:cubicBezTo>
                <a:cubicBezTo>
                  <a:pt x="1098" y="66"/>
                  <a:pt x="1101" y="68"/>
                  <a:pt x="1103" y="70"/>
                </a:cubicBezTo>
                <a:cubicBezTo>
                  <a:pt x="1104" y="74"/>
                  <a:pt x="1100" y="74"/>
                  <a:pt x="1101" y="78"/>
                </a:cubicBezTo>
                <a:cubicBezTo>
                  <a:pt x="1108" y="90"/>
                  <a:pt x="1107" y="106"/>
                  <a:pt x="1094" y="112"/>
                </a:cubicBezTo>
                <a:cubicBezTo>
                  <a:pt x="1090" y="108"/>
                  <a:pt x="1082" y="112"/>
                  <a:pt x="1079" y="109"/>
                </a:cubicBezTo>
                <a:cubicBezTo>
                  <a:pt x="1080" y="106"/>
                  <a:pt x="1082" y="105"/>
                  <a:pt x="1084" y="104"/>
                </a:cubicBezTo>
                <a:cubicBezTo>
                  <a:pt x="1085" y="106"/>
                  <a:pt x="1086" y="106"/>
                  <a:pt x="1085" y="108"/>
                </a:cubicBezTo>
                <a:cubicBezTo>
                  <a:pt x="1094" y="106"/>
                  <a:pt x="1099" y="95"/>
                  <a:pt x="1098" y="86"/>
                </a:cubicBezTo>
                <a:cubicBezTo>
                  <a:pt x="1096" y="85"/>
                  <a:pt x="1094" y="88"/>
                  <a:pt x="1093" y="86"/>
                </a:cubicBezTo>
                <a:cubicBezTo>
                  <a:pt x="1095" y="83"/>
                  <a:pt x="1094" y="83"/>
                  <a:pt x="1093" y="79"/>
                </a:cubicBezTo>
                <a:cubicBezTo>
                  <a:pt x="1083" y="79"/>
                  <a:pt x="1080" y="86"/>
                  <a:pt x="1074" y="90"/>
                </a:cubicBezTo>
                <a:cubicBezTo>
                  <a:pt x="1076" y="96"/>
                  <a:pt x="1078" y="103"/>
                  <a:pt x="1074" y="108"/>
                </a:cubicBezTo>
                <a:cubicBezTo>
                  <a:pt x="1065" y="111"/>
                  <a:pt x="1061" y="120"/>
                  <a:pt x="1055" y="127"/>
                </a:cubicBezTo>
                <a:cubicBezTo>
                  <a:pt x="1057" y="127"/>
                  <a:pt x="1055" y="131"/>
                  <a:pt x="1057" y="131"/>
                </a:cubicBezTo>
                <a:close/>
                <a:moveTo>
                  <a:pt x="1218" y="20"/>
                </a:moveTo>
                <a:cubicBezTo>
                  <a:pt x="1212" y="21"/>
                  <a:pt x="1203" y="24"/>
                  <a:pt x="1201" y="26"/>
                </a:cubicBezTo>
                <a:cubicBezTo>
                  <a:pt x="1208" y="25"/>
                  <a:pt x="1214" y="25"/>
                  <a:pt x="1218" y="20"/>
                </a:cubicBezTo>
                <a:close/>
                <a:moveTo>
                  <a:pt x="1239" y="43"/>
                </a:moveTo>
                <a:cubicBezTo>
                  <a:pt x="1239" y="44"/>
                  <a:pt x="1237" y="44"/>
                  <a:pt x="1236" y="43"/>
                </a:cubicBezTo>
                <a:cubicBezTo>
                  <a:pt x="1236" y="41"/>
                  <a:pt x="1239" y="42"/>
                  <a:pt x="1239" y="40"/>
                </a:cubicBezTo>
                <a:cubicBezTo>
                  <a:pt x="1237" y="41"/>
                  <a:pt x="1237" y="38"/>
                  <a:pt x="1236" y="37"/>
                </a:cubicBezTo>
                <a:cubicBezTo>
                  <a:pt x="1238" y="36"/>
                  <a:pt x="1238" y="33"/>
                  <a:pt x="1240" y="32"/>
                </a:cubicBezTo>
                <a:cubicBezTo>
                  <a:pt x="1237" y="32"/>
                  <a:pt x="1236" y="35"/>
                  <a:pt x="1234" y="37"/>
                </a:cubicBezTo>
                <a:cubicBezTo>
                  <a:pt x="1238" y="42"/>
                  <a:pt x="1223" y="44"/>
                  <a:pt x="1221" y="50"/>
                </a:cubicBezTo>
                <a:cubicBezTo>
                  <a:pt x="1228" y="50"/>
                  <a:pt x="1239" y="48"/>
                  <a:pt x="1239" y="43"/>
                </a:cubicBezTo>
                <a:close/>
                <a:moveTo>
                  <a:pt x="1204" y="47"/>
                </a:moveTo>
                <a:cubicBezTo>
                  <a:pt x="1210" y="48"/>
                  <a:pt x="1212" y="45"/>
                  <a:pt x="1214" y="43"/>
                </a:cubicBezTo>
                <a:cubicBezTo>
                  <a:pt x="1211" y="45"/>
                  <a:pt x="1206" y="42"/>
                  <a:pt x="1204" y="47"/>
                </a:cubicBezTo>
                <a:close/>
                <a:moveTo>
                  <a:pt x="1117" y="481"/>
                </a:moveTo>
                <a:cubicBezTo>
                  <a:pt x="1118" y="481"/>
                  <a:pt x="1118" y="481"/>
                  <a:pt x="1119" y="481"/>
                </a:cubicBezTo>
                <a:cubicBezTo>
                  <a:pt x="1118" y="481"/>
                  <a:pt x="1118" y="481"/>
                  <a:pt x="1117" y="481"/>
                </a:cubicBezTo>
                <a:close/>
                <a:moveTo>
                  <a:pt x="1284" y="478"/>
                </a:moveTo>
                <a:cubicBezTo>
                  <a:pt x="1280" y="478"/>
                  <a:pt x="1276" y="483"/>
                  <a:pt x="1274" y="481"/>
                </a:cubicBezTo>
                <a:cubicBezTo>
                  <a:pt x="1274" y="479"/>
                  <a:pt x="1277" y="479"/>
                  <a:pt x="1277" y="476"/>
                </a:cubicBezTo>
                <a:cubicBezTo>
                  <a:pt x="1263" y="476"/>
                  <a:pt x="1257" y="490"/>
                  <a:pt x="1237" y="485"/>
                </a:cubicBezTo>
                <a:cubicBezTo>
                  <a:pt x="1236" y="486"/>
                  <a:pt x="1232" y="490"/>
                  <a:pt x="1229" y="487"/>
                </a:cubicBezTo>
                <a:cubicBezTo>
                  <a:pt x="1233" y="485"/>
                  <a:pt x="1236" y="483"/>
                  <a:pt x="1239" y="480"/>
                </a:cubicBezTo>
                <a:cubicBezTo>
                  <a:pt x="1236" y="480"/>
                  <a:pt x="1232" y="485"/>
                  <a:pt x="1230" y="483"/>
                </a:cubicBezTo>
                <a:cubicBezTo>
                  <a:pt x="1233" y="480"/>
                  <a:pt x="1237" y="479"/>
                  <a:pt x="1240" y="475"/>
                </a:cubicBezTo>
                <a:cubicBezTo>
                  <a:pt x="1239" y="474"/>
                  <a:pt x="1238" y="473"/>
                  <a:pt x="1238" y="471"/>
                </a:cubicBezTo>
                <a:cubicBezTo>
                  <a:pt x="1239" y="471"/>
                  <a:pt x="1240" y="470"/>
                  <a:pt x="1242" y="469"/>
                </a:cubicBezTo>
                <a:cubicBezTo>
                  <a:pt x="1250" y="479"/>
                  <a:pt x="1256" y="465"/>
                  <a:pt x="1266" y="463"/>
                </a:cubicBezTo>
                <a:cubicBezTo>
                  <a:pt x="1266" y="467"/>
                  <a:pt x="1266" y="467"/>
                  <a:pt x="1266" y="467"/>
                </a:cubicBezTo>
                <a:cubicBezTo>
                  <a:pt x="1269" y="468"/>
                  <a:pt x="1272" y="463"/>
                  <a:pt x="1270" y="462"/>
                </a:cubicBezTo>
                <a:cubicBezTo>
                  <a:pt x="1270" y="463"/>
                  <a:pt x="1268" y="463"/>
                  <a:pt x="1267" y="462"/>
                </a:cubicBezTo>
                <a:cubicBezTo>
                  <a:pt x="1270" y="457"/>
                  <a:pt x="1282" y="456"/>
                  <a:pt x="1281" y="451"/>
                </a:cubicBezTo>
                <a:cubicBezTo>
                  <a:pt x="1277" y="456"/>
                  <a:pt x="1269" y="456"/>
                  <a:pt x="1263" y="457"/>
                </a:cubicBezTo>
                <a:cubicBezTo>
                  <a:pt x="1265" y="462"/>
                  <a:pt x="1259" y="464"/>
                  <a:pt x="1256" y="465"/>
                </a:cubicBezTo>
                <a:cubicBezTo>
                  <a:pt x="1253" y="461"/>
                  <a:pt x="1247" y="466"/>
                  <a:pt x="1244" y="465"/>
                </a:cubicBezTo>
                <a:cubicBezTo>
                  <a:pt x="1244" y="467"/>
                  <a:pt x="1243" y="468"/>
                  <a:pt x="1242" y="468"/>
                </a:cubicBezTo>
                <a:cubicBezTo>
                  <a:pt x="1230" y="469"/>
                  <a:pt x="1219" y="479"/>
                  <a:pt x="1209" y="485"/>
                </a:cubicBezTo>
                <a:cubicBezTo>
                  <a:pt x="1212" y="487"/>
                  <a:pt x="1210" y="494"/>
                  <a:pt x="1208" y="496"/>
                </a:cubicBezTo>
                <a:cubicBezTo>
                  <a:pt x="1205" y="497"/>
                  <a:pt x="1202" y="498"/>
                  <a:pt x="1200" y="499"/>
                </a:cubicBezTo>
                <a:cubicBezTo>
                  <a:pt x="1200" y="504"/>
                  <a:pt x="1204" y="505"/>
                  <a:pt x="1203" y="510"/>
                </a:cubicBezTo>
                <a:cubicBezTo>
                  <a:pt x="1199" y="511"/>
                  <a:pt x="1195" y="513"/>
                  <a:pt x="1192" y="508"/>
                </a:cubicBezTo>
                <a:cubicBezTo>
                  <a:pt x="1188" y="507"/>
                  <a:pt x="1188" y="510"/>
                  <a:pt x="1184" y="510"/>
                </a:cubicBezTo>
                <a:cubicBezTo>
                  <a:pt x="1184" y="504"/>
                  <a:pt x="1184" y="504"/>
                  <a:pt x="1184" y="504"/>
                </a:cubicBezTo>
                <a:cubicBezTo>
                  <a:pt x="1192" y="501"/>
                  <a:pt x="1199" y="497"/>
                  <a:pt x="1204" y="491"/>
                </a:cubicBezTo>
                <a:cubicBezTo>
                  <a:pt x="1200" y="491"/>
                  <a:pt x="1199" y="495"/>
                  <a:pt x="1194" y="494"/>
                </a:cubicBezTo>
                <a:cubicBezTo>
                  <a:pt x="1194" y="493"/>
                  <a:pt x="1194" y="492"/>
                  <a:pt x="1193" y="492"/>
                </a:cubicBezTo>
                <a:cubicBezTo>
                  <a:pt x="1191" y="493"/>
                  <a:pt x="1189" y="495"/>
                  <a:pt x="1186" y="495"/>
                </a:cubicBezTo>
                <a:cubicBezTo>
                  <a:pt x="1184" y="494"/>
                  <a:pt x="1185" y="491"/>
                  <a:pt x="1182" y="490"/>
                </a:cubicBezTo>
                <a:cubicBezTo>
                  <a:pt x="1181" y="492"/>
                  <a:pt x="1181" y="496"/>
                  <a:pt x="1178" y="496"/>
                </a:cubicBezTo>
                <a:cubicBezTo>
                  <a:pt x="1180" y="496"/>
                  <a:pt x="1180" y="499"/>
                  <a:pt x="1179" y="501"/>
                </a:cubicBezTo>
                <a:cubicBezTo>
                  <a:pt x="1179" y="504"/>
                  <a:pt x="1172" y="505"/>
                  <a:pt x="1173" y="508"/>
                </a:cubicBezTo>
                <a:cubicBezTo>
                  <a:pt x="1177" y="507"/>
                  <a:pt x="1179" y="501"/>
                  <a:pt x="1183" y="504"/>
                </a:cubicBezTo>
                <a:cubicBezTo>
                  <a:pt x="1179" y="506"/>
                  <a:pt x="1175" y="509"/>
                  <a:pt x="1173" y="514"/>
                </a:cubicBezTo>
                <a:cubicBezTo>
                  <a:pt x="1170" y="513"/>
                  <a:pt x="1170" y="516"/>
                  <a:pt x="1168" y="516"/>
                </a:cubicBezTo>
                <a:cubicBezTo>
                  <a:pt x="1166" y="512"/>
                  <a:pt x="1166" y="512"/>
                  <a:pt x="1167" y="508"/>
                </a:cubicBezTo>
                <a:cubicBezTo>
                  <a:pt x="1159" y="508"/>
                  <a:pt x="1160" y="498"/>
                  <a:pt x="1156" y="494"/>
                </a:cubicBezTo>
                <a:cubicBezTo>
                  <a:pt x="1152" y="493"/>
                  <a:pt x="1153" y="496"/>
                  <a:pt x="1150" y="495"/>
                </a:cubicBezTo>
                <a:cubicBezTo>
                  <a:pt x="1150" y="493"/>
                  <a:pt x="1147" y="493"/>
                  <a:pt x="1147" y="492"/>
                </a:cubicBezTo>
                <a:cubicBezTo>
                  <a:pt x="1147" y="490"/>
                  <a:pt x="1149" y="486"/>
                  <a:pt x="1147" y="485"/>
                </a:cubicBezTo>
                <a:cubicBezTo>
                  <a:pt x="1146" y="487"/>
                  <a:pt x="1141" y="485"/>
                  <a:pt x="1140" y="484"/>
                </a:cubicBezTo>
                <a:cubicBezTo>
                  <a:pt x="1140" y="481"/>
                  <a:pt x="1140" y="478"/>
                  <a:pt x="1144" y="476"/>
                </a:cubicBezTo>
                <a:cubicBezTo>
                  <a:pt x="1139" y="475"/>
                  <a:pt x="1138" y="476"/>
                  <a:pt x="1134" y="477"/>
                </a:cubicBezTo>
                <a:cubicBezTo>
                  <a:pt x="1133" y="470"/>
                  <a:pt x="1145" y="471"/>
                  <a:pt x="1145" y="467"/>
                </a:cubicBezTo>
                <a:cubicBezTo>
                  <a:pt x="1135" y="466"/>
                  <a:pt x="1132" y="477"/>
                  <a:pt x="1127" y="481"/>
                </a:cubicBezTo>
                <a:cubicBezTo>
                  <a:pt x="1127" y="477"/>
                  <a:pt x="1127" y="477"/>
                  <a:pt x="1127" y="477"/>
                </a:cubicBezTo>
                <a:cubicBezTo>
                  <a:pt x="1123" y="478"/>
                  <a:pt x="1122" y="480"/>
                  <a:pt x="1119" y="481"/>
                </a:cubicBezTo>
                <a:cubicBezTo>
                  <a:pt x="1120" y="481"/>
                  <a:pt x="1118" y="482"/>
                  <a:pt x="1118" y="483"/>
                </a:cubicBezTo>
                <a:cubicBezTo>
                  <a:pt x="1120" y="484"/>
                  <a:pt x="1121" y="479"/>
                  <a:pt x="1123" y="482"/>
                </a:cubicBezTo>
                <a:cubicBezTo>
                  <a:pt x="1122" y="483"/>
                  <a:pt x="1121" y="485"/>
                  <a:pt x="1122" y="487"/>
                </a:cubicBezTo>
                <a:cubicBezTo>
                  <a:pt x="1123" y="489"/>
                  <a:pt x="1126" y="488"/>
                  <a:pt x="1127" y="490"/>
                </a:cubicBezTo>
                <a:cubicBezTo>
                  <a:pt x="1126" y="492"/>
                  <a:pt x="1125" y="494"/>
                  <a:pt x="1122" y="494"/>
                </a:cubicBezTo>
                <a:cubicBezTo>
                  <a:pt x="1122" y="493"/>
                  <a:pt x="1123" y="492"/>
                  <a:pt x="1122" y="492"/>
                </a:cubicBezTo>
                <a:cubicBezTo>
                  <a:pt x="1121" y="496"/>
                  <a:pt x="1117" y="492"/>
                  <a:pt x="1114" y="495"/>
                </a:cubicBezTo>
                <a:cubicBezTo>
                  <a:pt x="1115" y="494"/>
                  <a:pt x="1116" y="493"/>
                  <a:pt x="1116" y="492"/>
                </a:cubicBezTo>
                <a:cubicBezTo>
                  <a:pt x="1113" y="491"/>
                  <a:pt x="1112" y="493"/>
                  <a:pt x="1108" y="493"/>
                </a:cubicBezTo>
                <a:cubicBezTo>
                  <a:pt x="1107" y="497"/>
                  <a:pt x="1110" y="498"/>
                  <a:pt x="1112" y="499"/>
                </a:cubicBezTo>
                <a:cubicBezTo>
                  <a:pt x="1106" y="505"/>
                  <a:pt x="1101" y="501"/>
                  <a:pt x="1094" y="505"/>
                </a:cubicBezTo>
                <a:cubicBezTo>
                  <a:pt x="1094" y="504"/>
                  <a:pt x="1094" y="502"/>
                  <a:pt x="1093" y="502"/>
                </a:cubicBezTo>
                <a:cubicBezTo>
                  <a:pt x="1092" y="505"/>
                  <a:pt x="1090" y="508"/>
                  <a:pt x="1086" y="508"/>
                </a:cubicBezTo>
                <a:cubicBezTo>
                  <a:pt x="1086" y="508"/>
                  <a:pt x="1085" y="507"/>
                  <a:pt x="1085" y="507"/>
                </a:cubicBezTo>
                <a:cubicBezTo>
                  <a:pt x="1089" y="500"/>
                  <a:pt x="1096" y="497"/>
                  <a:pt x="1104" y="494"/>
                </a:cubicBezTo>
                <a:cubicBezTo>
                  <a:pt x="1104" y="490"/>
                  <a:pt x="1109" y="491"/>
                  <a:pt x="1111" y="488"/>
                </a:cubicBezTo>
                <a:cubicBezTo>
                  <a:pt x="1100" y="492"/>
                  <a:pt x="1093" y="498"/>
                  <a:pt x="1083" y="499"/>
                </a:cubicBezTo>
                <a:cubicBezTo>
                  <a:pt x="1083" y="498"/>
                  <a:pt x="1082" y="496"/>
                  <a:pt x="1080" y="496"/>
                </a:cubicBezTo>
                <a:cubicBezTo>
                  <a:pt x="1080" y="500"/>
                  <a:pt x="1077" y="501"/>
                  <a:pt x="1075" y="498"/>
                </a:cubicBezTo>
                <a:cubicBezTo>
                  <a:pt x="1075" y="502"/>
                  <a:pt x="1070" y="500"/>
                  <a:pt x="1070" y="504"/>
                </a:cubicBezTo>
                <a:cubicBezTo>
                  <a:pt x="1071" y="504"/>
                  <a:pt x="1072" y="505"/>
                  <a:pt x="1072" y="506"/>
                </a:cubicBezTo>
                <a:cubicBezTo>
                  <a:pt x="1068" y="506"/>
                  <a:pt x="1068" y="510"/>
                  <a:pt x="1066" y="511"/>
                </a:cubicBezTo>
                <a:cubicBezTo>
                  <a:pt x="1054" y="509"/>
                  <a:pt x="1047" y="530"/>
                  <a:pt x="1036" y="521"/>
                </a:cubicBezTo>
                <a:cubicBezTo>
                  <a:pt x="1048" y="505"/>
                  <a:pt x="1064" y="499"/>
                  <a:pt x="1084" y="493"/>
                </a:cubicBezTo>
                <a:cubicBezTo>
                  <a:pt x="1088" y="495"/>
                  <a:pt x="1101" y="492"/>
                  <a:pt x="1103" y="487"/>
                </a:cubicBezTo>
                <a:cubicBezTo>
                  <a:pt x="1101" y="484"/>
                  <a:pt x="1097" y="487"/>
                  <a:pt x="1095" y="485"/>
                </a:cubicBezTo>
                <a:cubicBezTo>
                  <a:pt x="1098" y="482"/>
                  <a:pt x="1097" y="480"/>
                  <a:pt x="1096" y="477"/>
                </a:cubicBezTo>
                <a:cubicBezTo>
                  <a:pt x="1096" y="479"/>
                  <a:pt x="1090" y="480"/>
                  <a:pt x="1089" y="479"/>
                </a:cubicBezTo>
                <a:cubicBezTo>
                  <a:pt x="1093" y="475"/>
                  <a:pt x="1099" y="467"/>
                  <a:pt x="1101" y="463"/>
                </a:cubicBezTo>
                <a:cubicBezTo>
                  <a:pt x="1094" y="466"/>
                  <a:pt x="1087" y="474"/>
                  <a:pt x="1081" y="469"/>
                </a:cubicBezTo>
                <a:cubicBezTo>
                  <a:pt x="1082" y="477"/>
                  <a:pt x="1084" y="475"/>
                  <a:pt x="1083" y="483"/>
                </a:cubicBezTo>
                <a:cubicBezTo>
                  <a:pt x="1078" y="485"/>
                  <a:pt x="1073" y="492"/>
                  <a:pt x="1066" y="489"/>
                </a:cubicBezTo>
                <a:cubicBezTo>
                  <a:pt x="1074" y="487"/>
                  <a:pt x="1061" y="482"/>
                  <a:pt x="1067" y="480"/>
                </a:cubicBezTo>
                <a:cubicBezTo>
                  <a:pt x="1058" y="477"/>
                  <a:pt x="1056" y="487"/>
                  <a:pt x="1049" y="489"/>
                </a:cubicBezTo>
                <a:cubicBezTo>
                  <a:pt x="1044" y="477"/>
                  <a:pt x="1060" y="474"/>
                  <a:pt x="1067" y="467"/>
                </a:cubicBezTo>
                <a:cubicBezTo>
                  <a:pt x="1061" y="466"/>
                  <a:pt x="1059" y="471"/>
                  <a:pt x="1053" y="471"/>
                </a:cubicBezTo>
                <a:cubicBezTo>
                  <a:pt x="1053" y="469"/>
                  <a:pt x="1059" y="468"/>
                  <a:pt x="1057" y="467"/>
                </a:cubicBezTo>
                <a:cubicBezTo>
                  <a:pt x="1053" y="469"/>
                  <a:pt x="1047" y="472"/>
                  <a:pt x="1042" y="471"/>
                </a:cubicBezTo>
                <a:cubicBezTo>
                  <a:pt x="1040" y="468"/>
                  <a:pt x="1047" y="468"/>
                  <a:pt x="1044" y="466"/>
                </a:cubicBezTo>
                <a:cubicBezTo>
                  <a:pt x="1042" y="469"/>
                  <a:pt x="1039" y="470"/>
                  <a:pt x="1036" y="471"/>
                </a:cubicBezTo>
                <a:cubicBezTo>
                  <a:pt x="1035" y="474"/>
                  <a:pt x="1036" y="473"/>
                  <a:pt x="1036" y="477"/>
                </a:cubicBezTo>
                <a:cubicBezTo>
                  <a:pt x="1031" y="479"/>
                  <a:pt x="1028" y="483"/>
                  <a:pt x="1022" y="483"/>
                </a:cubicBezTo>
                <a:cubicBezTo>
                  <a:pt x="1012" y="476"/>
                  <a:pt x="1004" y="492"/>
                  <a:pt x="995" y="493"/>
                </a:cubicBezTo>
                <a:cubicBezTo>
                  <a:pt x="995" y="493"/>
                  <a:pt x="995" y="494"/>
                  <a:pt x="993" y="493"/>
                </a:cubicBezTo>
                <a:cubicBezTo>
                  <a:pt x="993" y="493"/>
                  <a:pt x="994" y="493"/>
                  <a:pt x="995" y="493"/>
                </a:cubicBezTo>
                <a:cubicBezTo>
                  <a:pt x="994" y="492"/>
                  <a:pt x="993" y="490"/>
                  <a:pt x="994" y="490"/>
                </a:cubicBezTo>
                <a:cubicBezTo>
                  <a:pt x="996" y="486"/>
                  <a:pt x="1004" y="483"/>
                  <a:pt x="999" y="478"/>
                </a:cubicBezTo>
                <a:cubicBezTo>
                  <a:pt x="995" y="481"/>
                  <a:pt x="990" y="480"/>
                  <a:pt x="986" y="483"/>
                </a:cubicBezTo>
                <a:cubicBezTo>
                  <a:pt x="986" y="490"/>
                  <a:pt x="982" y="493"/>
                  <a:pt x="977" y="494"/>
                </a:cubicBezTo>
                <a:cubicBezTo>
                  <a:pt x="977" y="498"/>
                  <a:pt x="980" y="498"/>
                  <a:pt x="980" y="502"/>
                </a:cubicBezTo>
                <a:cubicBezTo>
                  <a:pt x="977" y="504"/>
                  <a:pt x="971" y="509"/>
                  <a:pt x="968" y="505"/>
                </a:cubicBezTo>
                <a:cubicBezTo>
                  <a:pt x="975" y="501"/>
                  <a:pt x="976" y="488"/>
                  <a:pt x="979" y="482"/>
                </a:cubicBezTo>
                <a:cubicBezTo>
                  <a:pt x="980" y="482"/>
                  <a:pt x="981" y="483"/>
                  <a:pt x="982" y="483"/>
                </a:cubicBezTo>
                <a:cubicBezTo>
                  <a:pt x="987" y="475"/>
                  <a:pt x="1000" y="476"/>
                  <a:pt x="1005" y="467"/>
                </a:cubicBezTo>
                <a:cubicBezTo>
                  <a:pt x="1000" y="465"/>
                  <a:pt x="999" y="471"/>
                  <a:pt x="996" y="468"/>
                </a:cubicBezTo>
                <a:cubicBezTo>
                  <a:pt x="998" y="466"/>
                  <a:pt x="998" y="464"/>
                  <a:pt x="997" y="463"/>
                </a:cubicBezTo>
                <a:cubicBezTo>
                  <a:pt x="993" y="468"/>
                  <a:pt x="992" y="476"/>
                  <a:pt x="985" y="476"/>
                </a:cubicBezTo>
                <a:cubicBezTo>
                  <a:pt x="982" y="476"/>
                  <a:pt x="983" y="472"/>
                  <a:pt x="980" y="474"/>
                </a:cubicBezTo>
                <a:cubicBezTo>
                  <a:pt x="980" y="470"/>
                  <a:pt x="980" y="470"/>
                  <a:pt x="980" y="470"/>
                </a:cubicBezTo>
                <a:cubicBezTo>
                  <a:pt x="978" y="470"/>
                  <a:pt x="976" y="473"/>
                  <a:pt x="975" y="470"/>
                </a:cubicBezTo>
                <a:cubicBezTo>
                  <a:pt x="980" y="468"/>
                  <a:pt x="982" y="453"/>
                  <a:pt x="988" y="457"/>
                </a:cubicBezTo>
                <a:cubicBezTo>
                  <a:pt x="988" y="455"/>
                  <a:pt x="990" y="453"/>
                  <a:pt x="993" y="451"/>
                </a:cubicBezTo>
                <a:cubicBezTo>
                  <a:pt x="1007" y="446"/>
                  <a:pt x="1018" y="439"/>
                  <a:pt x="1033" y="433"/>
                </a:cubicBezTo>
                <a:cubicBezTo>
                  <a:pt x="1035" y="435"/>
                  <a:pt x="1033" y="435"/>
                  <a:pt x="1032" y="437"/>
                </a:cubicBezTo>
                <a:cubicBezTo>
                  <a:pt x="1043" y="428"/>
                  <a:pt x="1057" y="419"/>
                  <a:pt x="1073" y="417"/>
                </a:cubicBezTo>
                <a:cubicBezTo>
                  <a:pt x="1079" y="415"/>
                  <a:pt x="1084" y="406"/>
                  <a:pt x="1092" y="407"/>
                </a:cubicBezTo>
                <a:cubicBezTo>
                  <a:pt x="1094" y="401"/>
                  <a:pt x="1100" y="400"/>
                  <a:pt x="1106" y="398"/>
                </a:cubicBezTo>
                <a:cubicBezTo>
                  <a:pt x="1105" y="404"/>
                  <a:pt x="1099" y="401"/>
                  <a:pt x="1095" y="406"/>
                </a:cubicBezTo>
                <a:cubicBezTo>
                  <a:pt x="1097" y="407"/>
                  <a:pt x="1096" y="410"/>
                  <a:pt x="1098" y="411"/>
                </a:cubicBezTo>
                <a:cubicBezTo>
                  <a:pt x="1103" y="409"/>
                  <a:pt x="1105" y="404"/>
                  <a:pt x="1109" y="402"/>
                </a:cubicBezTo>
                <a:cubicBezTo>
                  <a:pt x="1110" y="403"/>
                  <a:pt x="1111" y="404"/>
                  <a:pt x="1110" y="405"/>
                </a:cubicBezTo>
                <a:cubicBezTo>
                  <a:pt x="1113" y="405"/>
                  <a:pt x="1114" y="404"/>
                  <a:pt x="1118" y="404"/>
                </a:cubicBezTo>
                <a:cubicBezTo>
                  <a:pt x="1117" y="397"/>
                  <a:pt x="1121" y="395"/>
                  <a:pt x="1125" y="392"/>
                </a:cubicBezTo>
                <a:cubicBezTo>
                  <a:pt x="1122" y="392"/>
                  <a:pt x="1120" y="394"/>
                  <a:pt x="1117" y="394"/>
                </a:cubicBezTo>
                <a:cubicBezTo>
                  <a:pt x="1117" y="393"/>
                  <a:pt x="1116" y="393"/>
                  <a:pt x="1116" y="392"/>
                </a:cubicBezTo>
                <a:cubicBezTo>
                  <a:pt x="1121" y="387"/>
                  <a:pt x="1128" y="383"/>
                  <a:pt x="1136" y="382"/>
                </a:cubicBezTo>
                <a:cubicBezTo>
                  <a:pt x="1134" y="384"/>
                  <a:pt x="1142" y="385"/>
                  <a:pt x="1137" y="389"/>
                </a:cubicBezTo>
                <a:cubicBezTo>
                  <a:pt x="1138" y="386"/>
                  <a:pt x="1134" y="386"/>
                  <a:pt x="1136" y="389"/>
                </a:cubicBezTo>
                <a:cubicBezTo>
                  <a:pt x="1133" y="390"/>
                  <a:pt x="1138" y="387"/>
                  <a:pt x="1137" y="390"/>
                </a:cubicBezTo>
                <a:cubicBezTo>
                  <a:pt x="1136" y="394"/>
                  <a:pt x="1131" y="397"/>
                  <a:pt x="1132" y="400"/>
                </a:cubicBezTo>
                <a:cubicBezTo>
                  <a:pt x="1132" y="397"/>
                  <a:pt x="1135" y="398"/>
                  <a:pt x="1136" y="400"/>
                </a:cubicBezTo>
                <a:cubicBezTo>
                  <a:pt x="1135" y="402"/>
                  <a:pt x="1131" y="402"/>
                  <a:pt x="1132" y="405"/>
                </a:cubicBezTo>
                <a:cubicBezTo>
                  <a:pt x="1135" y="407"/>
                  <a:pt x="1136" y="402"/>
                  <a:pt x="1136" y="404"/>
                </a:cubicBezTo>
                <a:cubicBezTo>
                  <a:pt x="1137" y="407"/>
                  <a:pt x="1134" y="407"/>
                  <a:pt x="1135" y="410"/>
                </a:cubicBezTo>
                <a:cubicBezTo>
                  <a:pt x="1138" y="411"/>
                  <a:pt x="1143" y="405"/>
                  <a:pt x="1146" y="403"/>
                </a:cubicBezTo>
                <a:cubicBezTo>
                  <a:pt x="1144" y="400"/>
                  <a:pt x="1139" y="405"/>
                  <a:pt x="1137" y="403"/>
                </a:cubicBezTo>
                <a:cubicBezTo>
                  <a:pt x="1147" y="401"/>
                  <a:pt x="1150" y="392"/>
                  <a:pt x="1158" y="387"/>
                </a:cubicBezTo>
                <a:cubicBezTo>
                  <a:pt x="1156" y="387"/>
                  <a:pt x="1154" y="387"/>
                  <a:pt x="1154" y="386"/>
                </a:cubicBezTo>
                <a:cubicBezTo>
                  <a:pt x="1160" y="382"/>
                  <a:pt x="1155" y="378"/>
                  <a:pt x="1162" y="374"/>
                </a:cubicBezTo>
                <a:cubicBezTo>
                  <a:pt x="1159" y="373"/>
                  <a:pt x="1157" y="376"/>
                  <a:pt x="1157" y="373"/>
                </a:cubicBezTo>
                <a:cubicBezTo>
                  <a:pt x="1159" y="370"/>
                  <a:pt x="1166" y="366"/>
                  <a:pt x="1165" y="364"/>
                </a:cubicBezTo>
                <a:cubicBezTo>
                  <a:pt x="1164" y="363"/>
                  <a:pt x="1155" y="366"/>
                  <a:pt x="1153" y="370"/>
                </a:cubicBezTo>
                <a:cubicBezTo>
                  <a:pt x="1152" y="370"/>
                  <a:pt x="1151" y="369"/>
                  <a:pt x="1149" y="368"/>
                </a:cubicBezTo>
                <a:cubicBezTo>
                  <a:pt x="1146" y="370"/>
                  <a:pt x="1145" y="373"/>
                  <a:pt x="1140" y="373"/>
                </a:cubicBezTo>
                <a:cubicBezTo>
                  <a:pt x="1140" y="371"/>
                  <a:pt x="1141" y="367"/>
                  <a:pt x="1139" y="366"/>
                </a:cubicBezTo>
                <a:cubicBezTo>
                  <a:pt x="1129" y="369"/>
                  <a:pt x="1120" y="381"/>
                  <a:pt x="1111" y="377"/>
                </a:cubicBezTo>
                <a:cubicBezTo>
                  <a:pt x="1104" y="387"/>
                  <a:pt x="1093" y="386"/>
                  <a:pt x="1083" y="390"/>
                </a:cubicBezTo>
                <a:cubicBezTo>
                  <a:pt x="1083" y="400"/>
                  <a:pt x="1069" y="397"/>
                  <a:pt x="1063" y="403"/>
                </a:cubicBezTo>
                <a:cubicBezTo>
                  <a:pt x="1061" y="400"/>
                  <a:pt x="1065" y="398"/>
                  <a:pt x="1061" y="397"/>
                </a:cubicBezTo>
                <a:cubicBezTo>
                  <a:pt x="1069" y="390"/>
                  <a:pt x="1076" y="376"/>
                  <a:pt x="1091" y="383"/>
                </a:cubicBezTo>
                <a:cubicBezTo>
                  <a:pt x="1093" y="381"/>
                  <a:pt x="1094" y="379"/>
                  <a:pt x="1098" y="378"/>
                </a:cubicBezTo>
                <a:cubicBezTo>
                  <a:pt x="1099" y="375"/>
                  <a:pt x="1097" y="376"/>
                  <a:pt x="1096" y="375"/>
                </a:cubicBezTo>
                <a:cubicBezTo>
                  <a:pt x="1099" y="373"/>
                  <a:pt x="1099" y="373"/>
                  <a:pt x="1098" y="370"/>
                </a:cubicBezTo>
                <a:cubicBezTo>
                  <a:pt x="1102" y="369"/>
                  <a:pt x="1104" y="366"/>
                  <a:pt x="1109" y="365"/>
                </a:cubicBezTo>
                <a:cubicBezTo>
                  <a:pt x="1112" y="365"/>
                  <a:pt x="1111" y="369"/>
                  <a:pt x="1114" y="369"/>
                </a:cubicBezTo>
                <a:cubicBezTo>
                  <a:pt x="1120" y="367"/>
                  <a:pt x="1124" y="363"/>
                  <a:pt x="1126" y="357"/>
                </a:cubicBezTo>
                <a:cubicBezTo>
                  <a:pt x="1121" y="356"/>
                  <a:pt x="1122" y="353"/>
                  <a:pt x="1122" y="350"/>
                </a:cubicBezTo>
                <a:cubicBezTo>
                  <a:pt x="1117" y="349"/>
                  <a:pt x="1117" y="344"/>
                  <a:pt x="1111" y="345"/>
                </a:cubicBezTo>
                <a:cubicBezTo>
                  <a:pt x="1111" y="342"/>
                  <a:pt x="1109" y="342"/>
                  <a:pt x="1110" y="339"/>
                </a:cubicBezTo>
                <a:cubicBezTo>
                  <a:pt x="1115" y="336"/>
                  <a:pt x="1120" y="333"/>
                  <a:pt x="1126" y="330"/>
                </a:cubicBezTo>
                <a:cubicBezTo>
                  <a:pt x="1125" y="323"/>
                  <a:pt x="1139" y="315"/>
                  <a:pt x="1144" y="318"/>
                </a:cubicBezTo>
                <a:cubicBezTo>
                  <a:pt x="1143" y="320"/>
                  <a:pt x="1139" y="320"/>
                  <a:pt x="1138" y="322"/>
                </a:cubicBezTo>
                <a:cubicBezTo>
                  <a:pt x="1147" y="322"/>
                  <a:pt x="1152" y="319"/>
                  <a:pt x="1158" y="315"/>
                </a:cubicBezTo>
                <a:cubicBezTo>
                  <a:pt x="1156" y="304"/>
                  <a:pt x="1167" y="311"/>
                  <a:pt x="1167" y="304"/>
                </a:cubicBezTo>
                <a:cubicBezTo>
                  <a:pt x="1159" y="307"/>
                  <a:pt x="1154" y="304"/>
                  <a:pt x="1147" y="308"/>
                </a:cubicBezTo>
                <a:cubicBezTo>
                  <a:pt x="1144" y="309"/>
                  <a:pt x="1142" y="315"/>
                  <a:pt x="1139" y="316"/>
                </a:cubicBezTo>
                <a:cubicBezTo>
                  <a:pt x="1139" y="316"/>
                  <a:pt x="1118" y="311"/>
                  <a:pt x="1116" y="311"/>
                </a:cubicBezTo>
                <a:cubicBezTo>
                  <a:pt x="1115" y="312"/>
                  <a:pt x="1112" y="316"/>
                  <a:pt x="1110" y="316"/>
                </a:cubicBezTo>
                <a:cubicBezTo>
                  <a:pt x="1107" y="317"/>
                  <a:pt x="1104" y="317"/>
                  <a:pt x="1102" y="321"/>
                </a:cubicBezTo>
                <a:cubicBezTo>
                  <a:pt x="1095" y="314"/>
                  <a:pt x="1088" y="326"/>
                  <a:pt x="1081" y="327"/>
                </a:cubicBezTo>
                <a:cubicBezTo>
                  <a:pt x="1076" y="326"/>
                  <a:pt x="1073" y="326"/>
                  <a:pt x="1070" y="324"/>
                </a:cubicBezTo>
                <a:cubicBezTo>
                  <a:pt x="1073" y="318"/>
                  <a:pt x="1078" y="314"/>
                  <a:pt x="1085" y="311"/>
                </a:cubicBezTo>
                <a:cubicBezTo>
                  <a:pt x="1087" y="312"/>
                  <a:pt x="1087" y="314"/>
                  <a:pt x="1089" y="315"/>
                </a:cubicBezTo>
                <a:cubicBezTo>
                  <a:pt x="1089" y="311"/>
                  <a:pt x="1089" y="312"/>
                  <a:pt x="1090" y="309"/>
                </a:cubicBezTo>
                <a:cubicBezTo>
                  <a:pt x="1098" y="307"/>
                  <a:pt x="1102" y="300"/>
                  <a:pt x="1108" y="295"/>
                </a:cubicBezTo>
                <a:cubicBezTo>
                  <a:pt x="1104" y="295"/>
                  <a:pt x="1104" y="297"/>
                  <a:pt x="1102" y="295"/>
                </a:cubicBezTo>
                <a:cubicBezTo>
                  <a:pt x="1107" y="291"/>
                  <a:pt x="1113" y="287"/>
                  <a:pt x="1121" y="285"/>
                </a:cubicBezTo>
                <a:cubicBezTo>
                  <a:pt x="1121" y="289"/>
                  <a:pt x="1124" y="288"/>
                  <a:pt x="1126" y="287"/>
                </a:cubicBezTo>
                <a:cubicBezTo>
                  <a:pt x="1126" y="286"/>
                  <a:pt x="1126" y="283"/>
                  <a:pt x="1125" y="282"/>
                </a:cubicBezTo>
                <a:cubicBezTo>
                  <a:pt x="1125" y="283"/>
                  <a:pt x="1120" y="283"/>
                  <a:pt x="1121" y="282"/>
                </a:cubicBezTo>
                <a:cubicBezTo>
                  <a:pt x="1121" y="281"/>
                  <a:pt x="1120" y="281"/>
                  <a:pt x="1120" y="280"/>
                </a:cubicBezTo>
                <a:cubicBezTo>
                  <a:pt x="1126" y="276"/>
                  <a:pt x="1130" y="273"/>
                  <a:pt x="1130" y="267"/>
                </a:cubicBezTo>
                <a:cubicBezTo>
                  <a:pt x="1126" y="267"/>
                  <a:pt x="1126" y="262"/>
                  <a:pt x="1122" y="262"/>
                </a:cubicBezTo>
                <a:cubicBezTo>
                  <a:pt x="1125" y="256"/>
                  <a:pt x="1132" y="253"/>
                  <a:pt x="1135" y="246"/>
                </a:cubicBezTo>
                <a:cubicBezTo>
                  <a:pt x="1123" y="249"/>
                  <a:pt x="1107" y="239"/>
                  <a:pt x="1098" y="249"/>
                </a:cubicBezTo>
                <a:cubicBezTo>
                  <a:pt x="1100" y="249"/>
                  <a:pt x="1099" y="253"/>
                  <a:pt x="1101" y="254"/>
                </a:cubicBezTo>
                <a:cubicBezTo>
                  <a:pt x="1096" y="256"/>
                  <a:pt x="1087" y="262"/>
                  <a:pt x="1082" y="259"/>
                </a:cubicBezTo>
                <a:cubicBezTo>
                  <a:pt x="1082" y="253"/>
                  <a:pt x="1083" y="249"/>
                  <a:pt x="1088" y="248"/>
                </a:cubicBezTo>
                <a:cubicBezTo>
                  <a:pt x="1093" y="241"/>
                  <a:pt x="1097" y="232"/>
                  <a:pt x="1099" y="224"/>
                </a:cubicBezTo>
                <a:cubicBezTo>
                  <a:pt x="1094" y="223"/>
                  <a:pt x="1092" y="222"/>
                  <a:pt x="1086" y="223"/>
                </a:cubicBezTo>
                <a:cubicBezTo>
                  <a:pt x="1085" y="221"/>
                  <a:pt x="1084" y="219"/>
                  <a:pt x="1083" y="216"/>
                </a:cubicBezTo>
                <a:cubicBezTo>
                  <a:pt x="1085" y="215"/>
                  <a:pt x="1087" y="214"/>
                  <a:pt x="1088" y="212"/>
                </a:cubicBezTo>
                <a:cubicBezTo>
                  <a:pt x="1077" y="213"/>
                  <a:pt x="1065" y="213"/>
                  <a:pt x="1061" y="223"/>
                </a:cubicBezTo>
                <a:cubicBezTo>
                  <a:pt x="1063" y="227"/>
                  <a:pt x="1066" y="228"/>
                  <a:pt x="1067" y="233"/>
                </a:cubicBezTo>
                <a:cubicBezTo>
                  <a:pt x="1062" y="235"/>
                  <a:pt x="1053" y="238"/>
                  <a:pt x="1047" y="235"/>
                </a:cubicBezTo>
                <a:cubicBezTo>
                  <a:pt x="1048" y="233"/>
                  <a:pt x="1050" y="230"/>
                  <a:pt x="1052" y="228"/>
                </a:cubicBezTo>
                <a:cubicBezTo>
                  <a:pt x="1049" y="228"/>
                  <a:pt x="1049" y="232"/>
                  <a:pt x="1046" y="233"/>
                </a:cubicBezTo>
                <a:cubicBezTo>
                  <a:pt x="1046" y="230"/>
                  <a:pt x="1043" y="230"/>
                  <a:pt x="1042" y="229"/>
                </a:cubicBezTo>
                <a:cubicBezTo>
                  <a:pt x="1047" y="219"/>
                  <a:pt x="1049" y="222"/>
                  <a:pt x="1051" y="211"/>
                </a:cubicBezTo>
                <a:cubicBezTo>
                  <a:pt x="1047" y="209"/>
                  <a:pt x="1038" y="216"/>
                  <a:pt x="1035" y="211"/>
                </a:cubicBezTo>
                <a:cubicBezTo>
                  <a:pt x="1035" y="210"/>
                  <a:pt x="1036" y="210"/>
                  <a:pt x="1037" y="208"/>
                </a:cubicBezTo>
                <a:cubicBezTo>
                  <a:pt x="1027" y="209"/>
                  <a:pt x="1025" y="218"/>
                  <a:pt x="1019" y="222"/>
                </a:cubicBezTo>
                <a:cubicBezTo>
                  <a:pt x="1014" y="227"/>
                  <a:pt x="1006" y="228"/>
                  <a:pt x="997" y="229"/>
                </a:cubicBezTo>
                <a:cubicBezTo>
                  <a:pt x="997" y="227"/>
                  <a:pt x="999" y="226"/>
                  <a:pt x="997" y="224"/>
                </a:cubicBezTo>
                <a:cubicBezTo>
                  <a:pt x="988" y="224"/>
                  <a:pt x="984" y="232"/>
                  <a:pt x="973" y="233"/>
                </a:cubicBezTo>
                <a:cubicBezTo>
                  <a:pt x="973" y="229"/>
                  <a:pt x="975" y="229"/>
                  <a:pt x="973" y="226"/>
                </a:cubicBezTo>
                <a:cubicBezTo>
                  <a:pt x="969" y="225"/>
                  <a:pt x="970" y="230"/>
                  <a:pt x="965" y="229"/>
                </a:cubicBezTo>
                <a:cubicBezTo>
                  <a:pt x="965" y="228"/>
                  <a:pt x="964" y="228"/>
                  <a:pt x="964" y="227"/>
                </a:cubicBezTo>
                <a:cubicBezTo>
                  <a:pt x="967" y="224"/>
                  <a:pt x="968" y="220"/>
                  <a:pt x="972" y="220"/>
                </a:cubicBezTo>
                <a:cubicBezTo>
                  <a:pt x="972" y="217"/>
                  <a:pt x="971" y="215"/>
                  <a:pt x="970" y="214"/>
                </a:cubicBezTo>
                <a:cubicBezTo>
                  <a:pt x="972" y="210"/>
                  <a:pt x="976" y="208"/>
                  <a:pt x="981" y="210"/>
                </a:cubicBezTo>
                <a:cubicBezTo>
                  <a:pt x="982" y="203"/>
                  <a:pt x="991" y="205"/>
                  <a:pt x="994" y="200"/>
                </a:cubicBezTo>
                <a:cubicBezTo>
                  <a:pt x="996" y="202"/>
                  <a:pt x="993" y="203"/>
                  <a:pt x="995" y="205"/>
                </a:cubicBezTo>
                <a:cubicBezTo>
                  <a:pt x="1000" y="205"/>
                  <a:pt x="1003" y="198"/>
                  <a:pt x="1007" y="202"/>
                </a:cubicBezTo>
                <a:cubicBezTo>
                  <a:pt x="1006" y="203"/>
                  <a:pt x="1007" y="206"/>
                  <a:pt x="1005" y="207"/>
                </a:cubicBezTo>
                <a:cubicBezTo>
                  <a:pt x="1008" y="208"/>
                  <a:pt x="1008" y="211"/>
                  <a:pt x="1012" y="210"/>
                </a:cubicBezTo>
                <a:cubicBezTo>
                  <a:pt x="1012" y="207"/>
                  <a:pt x="1012" y="207"/>
                  <a:pt x="1012" y="207"/>
                </a:cubicBezTo>
                <a:cubicBezTo>
                  <a:pt x="1012" y="205"/>
                  <a:pt x="1009" y="206"/>
                  <a:pt x="1009" y="205"/>
                </a:cubicBezTo>
                <a:cubicBezTo>
                  <a:pt x="1010" y="202"/>
                  <a:pt x="1011" y="203"/>
                  <a:pt x="1010" y="200"/>
                </a:cubicBezTo>
                <a:cubicBezTo>
                  <a:pt x="1022" y="195"/>
                  <a:pt x="1030" y="186"/>
                  <a:pt x="1037" y="176"/>
                </a:cubicBezTo>
                <a:cubicBezTo>
                  <a:pt x="1021" y="180"/>
                  <a:pt x="1012" y="194"/>
                  <a:pt x="998" y="197"/>
                </a:cubicBezTo>
                <a:cubicBezTo>
                  <a:pt x="1000" y="195"/>
                  <a:pt x="1002" y="194"/>
                  <a:pt x="1004" y="192"/>
                </a:cubicBezTo>
                <a:cubicBezTo>
                  <a:pt x="992" y="198"/>
                  <a:pt x="975" y="200"/>
                  <a:pt x="965" y="209"/>
                </a:cubicBezTo>
                <a:cubicBezTo>
                  <a:pt x="959" y="208"/>
                  <a:pt x="956" y="205"/>
                  <a:pt x="954" y="200"/>
                </a:cubicBezTo>
                <a:cubicBezTo>
                  <a:pt x="956" y="192"/>
                  <a:pt x="966" y="192"/>
                  <a:pt x="969" y="185"/>
                </a:cubicBezTo>
                <a:cubicBezTo>
                  <a:pt x="961" y="190"/>
                  <a:pt x="951" y="197"/>
                  <a:pt x="940" y="196"/>
                </a:cubicBezTo>
                <a:cubicBezTo>
                  <a:pt x="940" y="190"/>
                  <a:pt x="946" y="191"/>
                  <a:pt x="949" y="188"/>
                </a:cubicBezTo>
                <a:cubicBezTo>
                  <a:pt x="945" y="187"/>
                  <a:pt x="941" y="190"/>
                  <a:pt x="939" y="188"/>
                </a:cubicBezTo>
                <a:cubicBezTo>
                  <a:pt x="955" y="185"/>
                  <a:pt x="955" y="167"/>
                  <a:pt x="972" y="168"/>
                </a:cubicBezTo>
                <a:cubicBezTo>
                  <a:pt x="973" y="161"/>
                  <a:pt x="983" y="156"/>
                  <a:pt x="990" y="162"/>
                </a:cubicBezTo>
                <a:cubicBezTo>
                  <a:pt x="1000" y="158"/>
                  <a:pt x="993" y="135"/>
                  <a:pt x="1009" y="139"/>
                </a:cubicBezTo>
                <a:cubicBezTo>
                  <a:pt x="1006" y="143"/>
                  <a:pt x="1004" y="147"/>
                  <a:pt x="1002" y="152"/>
                </a:cubicBezTo>
                <a:cubicBezTo>
                  <a:pt x="1002" y="155"/>
                  <a:pt x="1007" y="157"/>
                  <a:pt x="1004" y="160"/>
                </a:cubicBezTo>
                <a:cubicBezTo>
                  <a:pt x="1010" y="160"/>
                  <a:pt x="1014" y="152"/>
                  <a:pt x="1021" y="155"/>
                </a:cubicBezTo>
                <a:cubicBezTo>
                  <a:pt x="1021" y="158"/>
                  <a:pt x="1018" y="156"/>
                  <a:pt x="1017" y="158"/>
                </a:cubicBezTo>
                <a:cubicBezTo>
                  <a:pt x="1029" y="158"/>
                  <a:pt x="1033" y="150"/>
                  <a:pt x="1038" y="143"/>
                </a:cubicBezTo>
                <a:cubicBezTo>
                  <a:pt x="1034" y="137"/>
                  <a:pt x="1039" y="133"/>
                  <a:pt x="1041" y="130"/>
                </a:cubicBezTo>
                <a:cubicBezTo>
                  <a:pt x="1034" y="132"/>
                  <a:pt x="1025" y="134"/>
                  <a:pt x="1022" y="128"/>
                </a:cubicBezTo>
                <a:cubicBezTo>
                  <a:pt x="1024" y="126"/>
                  <a:pt x="1025" y="125"/>
                  <a:pt x="1027" y="124"/>
                </a:cubicBezTo>
                <a:cubicBezTo>
                  <a:pt x="1024" y="123"/>
                  <a:pt x="1021" y="121"/>
                  <a:pt x="1016" y="122"/>
                </a:cubicBezTo>
                <a:cubicBezTo>
                  <a:pt x="1016" y="121"/>
                  <a:pt x="1017" y="120"/>
                  <a:pt x="1017" y="119"/>
                </a:cubicBezTo>
                <a:cubicBezTo>
                  <a:pt x="1014" y="118"/>
                  <a:pt x="1010" y="119"/>
                  <a:pt x="1007" y="121"/>
                </a:cubicBezTo>
                <a:cubicBezTo>
                  <a:pt x="1011" y="128"/>
                  <a:pt x="1002" y="129"/>
                  <a:pt x="997" y="131"/>
                </a:cubicBezTo>
                <a:cubicBezTo>
                  <a:pt x="997" y="128"/>
                  <a:pt x="1000" y="129"/>
                  <a:pt x="1000" y="127"/>
                </a:cubicBezTo>
                <a:cubicBezTo>
                  <a:pt x="997" y="126"/>
                  <a:pt x="993" y="128"/>
                  <a:pt x="992" y="126"/>
                </a:cubicBezTo>
                <a:cubicBezTo>
                  <a:pt x="990" y="124"/>
                  <a:pt x="993" y="121"/>
                  <a:pt x="991" y="119"/>
                </a:cubicBezTo>
                <a:cubicBezTo>
                  <a:pt x="979" y="119"/>
                  <a:pt x="971" y="128"/>
                  <a:pt x="960" y="125"/>
                </a:cubicBezTo>
                <a:cubicBezTo>
                  <a:pt x="962" y="117"/>
                  <a:pt x="978" y="122"/>
                  <a:pt x="980" y="113"/>
                </a:cubicBezTo>
                <a:cubicBezTo>
                  <a:pt x="976" y="111"/>
                  <a:pt x="976" y="112"/>
                  <a:pt x="978" y="109"/>
                </a:cubicBezTo>
                <a:cubicBezTo>
                  <a:pt x="976" y="107"/>
                  <a:pt x="967" y="113"/>
                  <a:pt x="964" y="108"/>
                </a:cubicBezTo>
                <a:cubicBezTo>
                  <a:pt x="966" y="107"/>
                  <a:pt x="973" y="102"/>
                  <a:pt x="971" y="103"/>
                </a:cubicBezTo>
                <a:cubicBezTo>
                  <a:pt x="963" y="105"/>
                  <a:pt x="956" y="107"/>
                  <a:pt x="949" y="108"/>
                </a:cubicBezTo>
                <a:cubicBezTo>
                  <a:pt x="946" y="106"/>
                  <a:pt x="944" y="104"/>
                  <a:pt x="942" y="101"/>
                </a:cubicBezTo>
                <a:cubicBezTo>
                  <a:pt x="943" y="98"/>
                  <a:pt x="946" y="97"/>
                  <a:pt x="950" y="97"/>
                </a:cubicBezTo>
                <a:cubicBezTo>
                  <a:pt x="949" y="98"/>
                  <a:pt x="948" y="98"/>
                  <a:pt x="949" y="100"/>
                </a:cubicBezTo>
                <a:cubicBezTo>
                  <a:pt x="951" y="99"/>
                  <a:pt x="954" y="99"/>
                  <a:pt x="954" y="97"/>
                </a:cubicBezTo>
                <a:cubicBezTo>
                  <a:pt x="952" y="95"/>
                  <a:pt x="949" y="93"/>
                  <a:pt x="947" y="91"/>
                </a:cubicBezTo>
                <a:cubicBezTo>
                  <a:pt x="937" y="94"/>
                  <a:pt x="931" y="100"/>
                  <a:pt x="928" y="109"/>
                </a:cubicBezTo>
                <a:cubicBezTo>
                  <a:pt x="925" y="108"/>
                  <a:pt x="923" y="106"/>
                  <a:pt x="920" y="105"/>
                </a:cubicBezTo>
                <a:cubicBezTo>
                  <a:pt x="924" y="104"/>
                  <a:pt x="923" y="98"/>
                  <a:pt x="922" y="96"/>
                </a:cubicBezTo>
                <a:cubicBezTo>
                  <a:pt x="921" y="97"/>
                  <a:pt x="922" y="100"/>
                  <a:pt x="920" y="100"/>
                </a:cubicBezTo>
                <a:cubicBezTo>
                  <a:pt x="919" y="100"/>
                  <a:pt x="917" y="100"/>
                  <a:pt x="917" y="101"/>
                </a:cubicBezTo>
                <a:cubicBezTo>
                  <a:pt x="919" y="98"/>
                  <a:pt x="914" y="97"/>
                  <a:pt x="913" y="95"/>
                </a:cubicBezTo>
                <a:cubicBezTo>
                  <a:pt x="902" y="97"/>
                  <a:pt x="897" y="105"/>
                  <a:pt x="885" y="103"/>
                </a:cubicBezTo>
                <a:cubicBezTo>
                  <a:pt x="883" y="100"/>
                  <a:pt x="889" y="98"/>
                  <a:pt x="889" y="95"/>
                </a:cubicBezTo>
                <a:cubicBezTo>
                  <a:pt x="886" y="94"/>
                  <a:pt x="885" y="89"/>
                  <a:pt x="882" y="88"/>
                </a:cubicBezTo>
                <a:cubicBezTo>
                  <a:pt x="882" y="87"/>
                  <a:pt x="888" y="86"/>
                  <a:pt x="885" y="85"/>
                </a:cubicBezTo>
                <a:cubicBezTo>
                  <a:pt x="881" y="88"/>
                  <a:pt x="880" y="82"/>
                  <a:pt x="876" y="85"/>
                </a:cubicBezTo>
                <a:cubicBezTo>
                  <a:pt x="864" y="96"/>
                  <a:pt x="859" y="114"/>
                  <a:pt x="848" y="126"/>
                </a:cubicBezTo>
                <a:cubicBezTo>
                  <a:pt x="848" y="132"/>
                  <a:pt x="848" y="132"/>
                  <a:pt x="848" y="132"/>
                </a:cubicBezTo>
                <a:cubicBezTo>
                  <a:pt x="843" y="134"/>
                  <a:pt x="831" y="140"/>
                  <a:pt x="830" y="129"/>
                </a:cubicBezTo>
                <a:cubicBezTo>
                  <a:pt x="827" y="131"/>
                  <a:pt x="824" y="128"/>
                  <a:pt x="819" y="128"/>
                </a:cubicBezTo>
                <a:cubicBezTo>
                  <a:pt x="817" y="127"/>
                  <a:pt x="820" y="124"/>
                  <a:pt x="819" y="123"/>
                </a:cubicBezTo>
                <a:cubicBezTo>
                  <a:pt x="816" y="123"/>
                  <a:pt x="815" y="125"/>
                  <a:pt x="814" y="122"/>
                </a:cubicBezTo>
                <a:cubicBezTo>
                  <a:pt x="816" y="117"/>
                  <a:pt x="813" y="115"/>
                  <a:pt x="814" y="113"/>
                </a:cubicBezTo>
                <a:cubicBezTo>
                  <a:pt x="803" y="117"/>
                  <a:pt x="788" y="117"/>
                  <a:pt x="783" y="128"/>
                </a:cubicBezTo>
                <a:cubicBezTo>
                  <a:pt x="780" y="127"/>
                  <a:pt x="776" y="129"/>
                  <a:pt x="778" y="130"/>
                </a:cubicBezTo>
                <a:cubicBezTo>
                  <a:pt x="787" y="126"/>
                  <a:pt x="797" y="127"/>
                  <a:pt x="805" y="121"/>
                </a:cubicBezTo>
                <a:cubicBezTo>
                  <a:pt x="806" y="122"/>
                  <a:pt x="809" y="123"/>
                  <a:pt x="809" y="125"/>
                </a:cubicBezTo>
                <a:cubicBezTo>
                  <a:pt x="807" y="125"/>
                  <a:pt x="806" y="127"/>
                  <a:pt x="806" y="128"/>
                </a:cubicBezTo>
                <a:cubicBezTo>
                  <a:pt x="808" y="130"/>
                  <a:pt x="811" y="127"/>
                  <a:pt x="811" y="128"/>
                </a:cubicBezTo>
                <a:cubicBezTo>
                  <a:pt x="808" y="130"/>
                  <a:pt x="807" y="133"/>
                  <a:pt x="808" y="137"/>
                </a:cubicBezTo>
                <a:cubicBezTo>
                  <a:pt x="804" y="138"/>
                  <a:pt x="798" y="138"/>
                  <a:pt x="794" y="137"/>
                </a:cubicBezTo>
                <a:cubicBezTo>
                  <a:pt x="792" y="137"/>
                  <a:pt x="794" y="141"/>
                  <a:pt x="792" y="141"/>
                </a:cubicBezTo>
                <a:cubicBezTo>
                  <a:pt x="781" y="142"/>
                  <a:pt x="775" y="147"/>
                  <a:pt x="769" y="153"/>
                </a:cubicBezTo>
                <a:cubicBezTo>
                  <a:pt x="761" y="150"/>
                  <a:pt x="756" y="155"/>
                  <a:pt x="750" y="157"/>
                </a:cubicBezTo>
                <a:cubicBezTo>
                  <a:pt x="750" y="161"/>
                  <a:pt x="753" y="161"/>
                  <a:pt x="753" y="165"/>
                </a:cubicBezTo>
                <a:cubicBezTo>
                  <a:pt x="757" y="164"/>
                  <a:pt x="759" y="160"/>
                  <a:pt x="762" y="158"/>
                </a:cubicBezTo>
                <a:cubicBezTo>
                  <a:pt x="764" y="160"/>
                  <a:pt x="768" y="160"/>
                  <a:pt x="770" y="162"/>
                </a:cubicBezTo>
                <a:cubicBezTo>
                  <a:pt x="759" y="170"/>
                  <a:pt x="749" y="184"/>
                  <a:pt x="731" y="179"/>
                </a:cubicBezTo>
                <a:cubicBezTo>
                  <a:pt x="727" y="172"/>
                  <a:pt x="723" y="166"/>
                  <a:pt x="722" y="156"/>
                </a:cubicBezTo>
                <a:cubicBezTo>
                  <a:pt x="714" y="156"/>
                  <a:pt x="714" y="142"/>
                  <a:pt x="716" y="138"/>
                </a:cubicBezTo>
                <a:cubicBezTo>
                  <a:pt x="719" y="129"/>
                  <a:pt x="741" y="128"/>
                  <a:pt x="735" y="115"/>
                </a:cubicBezTo>
                <a:cubicBezTo>
                  <a:pt x="734" y="114"/>
                  <a:pt x="731" y="115"/>
                  <a:pt x="729" y="115"/>
                </a:cubicBezTo>
                <a:cubicBezTo>
                  <a:pt x="723" y="109"/>
                  <a:pt x="723" y="96"/>
                  <a:pt x="715" y="94"/>
                </a:cubicBezTo>
                <a:cubicBezTo>
                  <a:pt x="712" y="93"/>
                  <a:pt x="709" y="98"/>
                  <a:pt x="707" y="93"/>
                </a:cubicBezTo>
                <a:cubicBezTo>
                  <a:pt x="714" y="88"/>
                  <a:pt x="716" y="77"/>
                  <a:pt x="721" y="70"/>
                </a:cubicBezTo>
                <a:cubicBezTo>
                  <a:pt x="708" y="72"/>
                  <a:pt x="691" y="71"/>
                  <a:pt x="678" y="76"/>
                </a:cubicBezTo>
                <a:cubicBezTo>
                  <a:pt x="679" y="74"/>
                  <a:pt x="682" y="74"/>
                  <a:pt x="682" y="72"/>
                </a:cubicBezTo>
                <a:cubicBezTo>
                  <a:pt x="678" y="74"/>
                  <a:pt x="676" y="74"/>
                  <a:pt x="672" y="75"/>
                </a:cubicBezTo>
                <a:cubicBezTo>
                  <a:pt x="672" y="77"/>
                  <a:pt x="672" y="79"/>
                  <a:pt x="673" y="80"/>
                </a:cubicBezTo>
                <a:cubicBezTo>
                  <a:pt x="668" y="83"/>
                  <a:pt x="661" y="91"/>
                  <a:pt x="655" y="87"/>
                </a:cubicBezTo>
                <a:cubicBezTo>
                  <a:pt x="648" y="89"/>
                  <a:pt x="648" y="97"/>
                  <a:pt x="640" y="98"/>
                </a:cubicBezTo>
                <a:cubicBezTo>
                  <a:pt x="638" y="96"/>
                  <a:pt x="641" y="96"/>
                  <a:pt x="639" y="95"/>
                </a:cubicBezTo>
                <a:cubicBezTo>
                  <a:pt x="634" y="108"/>
                  <a:pt x="620" y="113"/>
                  <a:pt x="611" y="123"/>
                </a:cubicBezTo>
                <a:cubicBezTo>
                  <a:pt x="615" y="123"/>
                  <a:pt x="609" y="127"/>
                  <a:pt x="612" y="128"/>
                </a:cubicBezTo>
                <a:cubicBezTo>
                  <a:pt x="613" y="125"/>
                  <a:pt x="616" y="127"/>
                  <a:pt x="616" y="128"/>
                </a:cubicBezTo>
                <a:cubicBezTo>
                  <a:pt x="612" y="133"/>
                  <a:pt x="604" y="133"/>
                  <a:pt x="598" y="136"/>
                </a:cubicBezTo>
                <a:cubicBezTo>
                  <a:pt x="591" y="128"/>
                  <a:pt x="572" y="131"/>
                  <a:pt x="566" y="137"/>
                </a:cubicBezTo>
                <a:cubicBezTo>
                  <a:pt x="537" y="144"/>
                  <a:pt x="518" y="160"/>
                  <a:pt x="491" y="170"/>
                </a:cubicBezTo>
                <a:cubicBezTo>
                  <a:pt x="489" y="168"/>
                  <a:pt x="486" y="167"/>
                  <a:pt x="484" y="166"/>
                </a:cubicBezTo>
                <a:cubicBezTo>
                  <a:pt x="486" y="164"/>
                  <a:pt x="486" y="158"/>
                  <a:pt x="484" y="156"/>
                </a:cubicBezTo>
                <a:cubicBezTo>
                  <a:pt x="480" y="156"/>
                  <a:pt x="480" y="159"/>
                  <a:pt x="477" y="159"/>
                </a:cubicBezTo>
                <a:cubicBezTo>
                  <a:pt x="477" y="155"/>
                  <a:pt x="480" y="153"/>
                  <a:pt x="480" y="150"/>
                </a:cubicBezTo>
                <a:cubicBezTo>
                  <a:pt x="454" y="144"/>
                  <a:pt x="433" y="163"/>
                  <a:pt x="415" y="167"/>
                </a:cubicBezTo>
                <a:cubicBezTo>
                  <a:pt x="424" y="161"/>
                  <a:pt x="430" y="153"/>
                  <a:pt x="438" y="148"/>
                </a:cubicBezTo>
                <a:cubicBezTo>
                  <a:pt x="439" y="145"/>
                  <a:pt x="437" y="146"/>
                  <a:pt x="437" y="143"/>
                </a:cubicBezTo>
                <a:cubicBezTo>
                  <a:pt x="438" y="143"/>
                  <a:pt x="440" y="142"/>
                  <a:pt x="442" y="142"/>
                </a:cubicBezTo>
                <a:cubicBezTo>
                  <a:pt x="442" y="130"/>
                  <a:pt x="459" y="133"/>
                  <a:pt x="461" y="123"/>
                </a:cubicBezTo>
                <a:cubicBezTo>
                  <a:pt x="461" y="120"/>
                  <a:pt x="456" y="121"/>
                  <a:pt x="455" y="118"/>
                </a:cubicBezTo>
                <a:cubicBezTo>
                  <a:pt x="454" y="114"/>
                  <a:pt x="456" y="112"/>
                  <a:pt x="456" y="108"/>
                </a:cubicBezTo>
                <a:cubicBezTo>
                  <a:pt x="451" y="103"/>
                  <a:pt x="446" y="105"/>
                  <a:pt x="441" y="106"/>
                </a:cubicBezTo>
                <a:cubicBezTo>
                  <a:pt x="426" y="109"/>
                  <a:pt x="417" y="110"/>
                  <a:pt x="406" y="115"/>
                </a:cubicBezTo>
                <a:cubicBezTo>
                  <a:pt x="401" y="117"/>
                  <a:pt x="397" y="121"/>
                  <a:pt x="391" y="123"/>
                </a:cubicBezTo>
                <a:cubicBezTo>
                  <a:pt x="387" y="124"/>
                  <a:pt x="383" y="124"/>
                  <a:pt x="380" y="125"/>
                </a:cubicBezTo>
                <a:cubicBezTo>
                  <a:pt x="340" y="136"/>
                  <a:pt x="304" y="163"/>
                  <a:pt x="273" y="177"/>
                </a:cubicBezTo>
                <a:cubicBezTo>
                  <a:pt x="273" y="176"/>
                  <a:pt x="273" y="175"/>
                  <a:pt x="272" y="175"/>
                </a:cubicBezTo>
                <a:cubicBezTo>
                  <a:pt x="271" y="177"/>
                  <a:pt x="271" y="178"/>
                  <a:pt x="270" y="179"/>
                </a:cubicBezTo>
                <a:cubicBezTo>
                  <a:pt x="252" y="188"/>
                  <a:pt x="234" y="197"/>
                  <a:pt x="220" y="210"/>
                </a:cubicBezTo>
                <a:cubicBezTo>
                  <a:pt x="225" y="224"/>
                  <a:pt x="199" y="227"/>
                  <a:pt x="196" y="237"/>
                </a:cubicBezTo>
                <a:cubicBezTo>
                  <a:pt x="198" y="237"/>
                  <a:pt x="201" y="236"/>
                  <a:pt x="203" y="237"/>
                </a:cubicBezTo>
                <a:cubicBezTo>
                  <a:pt x="197" y="239"/>
                  <a:pt x="194" y="243"/>
                  <a:pt x="190" y="246"/>
                </a:cubicBezTo>
                <a:cubicBezTo>
                  <a:pt x="202" y="242"/>
                  <a:pt x="216" y="236"/>
                  <a:pt x="226" y="241"/>
                </a:cubicBezTo>
                <a:cubicBezTo>
                  <a:pt x="224" y="244"/>
                  <a:pt x="219" y="244"/>
                  <a:pt x="219" y="249"/>
                </a:cubicBezTo>
                <a:cubicBezTo>
                  <a:pt x="227" y="247"/>
                  <a:pt x="229" y="247"/>
                  <a:pt x="238" y="246"/>
                </a:cubicBezTo>
                <a:cubicBezTo>
                  <a:pt x="238" y="244"/>
                  <a:pt x="237" y="242"/>
                  <a:pt x="239" y="242"/>
                </a:cubicBezTo>
                <a:cubicBezTo>
                  <a:pt x="247" y="246"/>
                  <a:pt x="251" y="236"/>
                  <a:pt x="258" y="235"/>
                </a:cubicBezTo>
                <a:cubicBezTo>
                  <a:pt x="261" y="240"/>
                  <a:pt x="269" y="242"/>
                  <a:pt x="267" y="249"/>
                </a:cubicBezTo>
                <a:cubicBezTo>
                  <a:pt x="272" y="253"/>
                  <a:pt x="282" y="242"/>
                  <a:pt x="282" y="252"/>
                </a:cubicBezTo>
                <a:cubicBezTo>
                  <a:pt x="289" y="251"/>
                  <a:pt x="293" y="255"/>
                  <a:pt x="298" y="257"/>
                </a:cubicBezTo>
                <a:cubicBezTo>
                  <a:pt x="298" y="258"/>
                  <a:pt x="297" y="259"/>
                  <a:pt x="297" y="260"/>
                </a:cubicBezTo>
                <a:cubicBezTo>
                  <a:pt x="300" y="260"/>
                  <a:pt x="308" y="256"/>
                  <a:pt x="308" y="261"/>
                </a:cubicBezTo>
                <a:cubicBezTo>
                  <a:pt x="278" y="290"/>
                  <a:pt x="235" y="307"/>
                  <a:pt x="198" y="329"/>
                </a:cubicBezTo>
                <a:cubicBezTo>
                  <a:pt x="198" y="326"/>
                  <a:pt x="195" y="328"/>
                  <a:pt x="193" y="328"/>
                </a:cubicBezTo>
                <a:cubicBezTo>
                  <a:pt x="193" y="333"/>
                  <a:pt x="193" y="333"/>
                  <a:pt x="193" y="333"/>
                </a:cubicBezTo>
                <a:cubicBezTo>
                  <a:pt x="183" y="339"/>
                  <a:pt x="172" y="344"/>
                  <a:pt x="160" y="343"/>
                </a:cubicBezTo>
                <a:cubicBezTo>
                  <a:pt x="159" y="346"/>
                  <a:pt x="160" y="345"/>
                  <a:pt x="160" y="349"/>
                </a:cubicBezTo>
                <a:cubicBezTo>
                  <a:pt x="157" y="350"/>
                  <a:pt x="155" y="353"/>
                  <a:pt x="152" y="354"/>
                </a:cubicBezTo>
                <a:cubicBezTo>
                  <a:pt x="143" y="348"/>
                  <a:pt x="138" y="361"/>
                  <a:pt x="130" y="358"/>
                </a:cubicBezTo>
                <a:cubicBezTo>
                  <a:pt x="127" y="373"/>
                  <a:pt x="112" y="371"/>
                  <a:pt x="104" y="380"/>
                </a:cubicBezTo>
                <a:cubicBezTo>
                  <a:pt x="100" y="377"/>
                  <a:pt x="95" y="382"/>
                  <a:pt x="97" y="388"/>
                </a:cubicBezTo>
                <a:cubicBezTo>
                  <a:pt x="90" y="391"/>
                  <a:pt x="86" y="391"/>
                  <a:pt x="79" y="389"/>
                </a:cubicBezTo>
                <a:cubicBezTo>
                  <a:pt x="76" y="393"/>
                  <a:pt x="72" y="396"/>
                  <a:pt x="65" y="394"/>
                </a:cubicBezTo>
                <a:cubicBezTo>
                  <a:pt x="64" y="397"/>
                  <a:pt x="61" y="400"/>
                  <a:pt x="63" y="404"/>
                </a:cubicBezTo>
                <a:cubicBezTo>
                  <a:pt x="62" y="402"/>
                  <a:pt x="64" y="401"/>
                  <a:pt x="66" y="402"/>
                </a:cubicBezTo>
                <a:cubicBezTo>
                  <a:pt x="63" y="411"/>
                  <a:pt x="51" y="417"/>
                  <a:pt x="48" y="424"/>
                </a:cubicBezTo>
                <a:cubicBezTo>
                  <a:pt x="52" y="424"/>
                  <a:pt x="57" y="420"/>
                  <a:pt x="60" y="422"/>
                </a:cubicBezTo>
                <a:cubicBezTo>
                  <a:pt x="60" y="425"/>
                  <a:pt x="56" y="424"/>
                  <a:pt x="56" y="427"/>
                </a:cubicBezTo>
                <a:cubicBezTo>
                  <a:pt x="62" y="428"/>
                  <a:pt x="74" y="422"/>
                  <a:pt x="78" y="429"/>
                </a:cubicBezTo>
                <a:cubicBezTo>
                  <a:pt x="77" y="430"/>
                  <a:pt x="76" y="432"/>
                  <a:pt x="76" y="435"/>
                </a:cubicBezTo>
                <a:cubicBezTo>
                  <a:pt x="81" y="441"/>
                  <a:pt x="92" y="436"/>
                  <a:pt x="97" y="434"/>
                </a:cubicBezTo>
                <a:cubicBezTo>
                  <a:pt x="97" y="435"/>
                  <a:pt x="97" y="435"/>
                  <a:pt x="98" y="436"/>
                </a:cubicBezTo>
                <a:cubicBezTo>
                  <a:pt x="99" y="440"/>
                  <a:pt x="96" y="440"/>
                  <a:pt x="96" y="442"/>
                </a:cubicBezTo>
                <a:cubicBezTo>
                  <a:pt x="104" y="446"/>
                  <a:pt x="118" y="444"/>
                  <a:pt x="118" y="456"/>
                </a:cubicBezTo>
                <a:cubicBezTo>
                  <a:pt x="141" y="448"/>
                  <a:pt x="161" y="432"/>
                  <a:pt x="185" y="422"/>
                </a:cubicBezTo>
                <a:cubicBezTo>
                  <a:pt x="185" y="430"/>
                  <a:pt x="181" y="436"/>
                  <a:pt x="176" y="440"/>
                </a:cubicBezTo>
                <a:cubicBezTo>
                  <a:pt x="178" y="440"/>
                  <a:pt x="181" y="439"/>
                  <a:pt x="181" y="441"/>
                </a:cubicBezTo>
                <a:cubicBezTo>
                  <a:pt x="178" y="445"/>
                  <a:pt x="175" y="449"/>
                  <a:pt x="170" y="451"/>
                </a:cubicBezTo>
                <a:cubicBezTo>
                  <a:pt x="169" y="456"/>
                  <a:pt x="164" y="461"/>
                  <a:pt x="159" y="459"/>
                </a:cubicBezTo>
                <a:cubicBezTo>
                  <a:pt x="153" y="466"/>
                  <a:pt x="156" y="482"/>
                  <a:pt x="146" y="488"/>
                </a:cubicBezTo>
                <a:cubicBezTo>
                  <a:pt x="143" y="486"/>
                  <a:pt x="143" y="491"/>
                  <a:pt x="141" y="492"/>
                </a:cubicBezTo>
                <a:cubicBezTo>
                  <a:pt x="145" y="493"/>
                  <a:pt x="153" y="487"/>
                  <a:pt x="156" y="494"/>
                </a:cubicBezTo>
                <a:cubicBezTo>
                  <a:pt x="157" y="498"/>
                  <a:pt x="152" y="496"/>
                  <a:pt x="152" y="500"/>
                </a:cubicBezTo>
                <a:cubicBezTo>
                  <a:pt x="158" y="500"/>
                  <a:pt x="166" y="497"/>
                  <a:pt x="167" y="503"/>
                </a:cubicBezTo>
                <a:cubicBezTo>
                  <a:pt x="163" y="508"/>
                  <a:pt x="154" y="509"/>
                  <a:pt x="150" y="514"/>
                </a:cubicBezTo>
                <a:cubicBezTo>
                  <a:pt x="158" y="511"/>
                  <a:pt x="180" y="494"/>
                  <a:pt x="177" y="515"/>
                </a:cubicBezTo>
                <a:cubicBezTo>
                  <a:pt x="184" y="519"/>
                  <a:pt x="191" y="507"/>
                  <a:pt x="196" y="512"/>
                </a:cubicBezTo>
                <a:cubicBezTo>
                  <a:pt x="196" y="514"/>
                  <a:pt x="194" y="513"/>
                  <a:pt x="195" y="516"/>
                </a:cubicBezTo>
                <a:cubicBezTo>
                  <a:pt x="197" y="516"/>
                  <a:pt x="198" y="518"/>
                  <a:pt x="199" y="519"/>
                </a:cubicBezTo>
                <a:cubicBezTo>
                  <a:pt x="202" y="531"/>
                  <a:pt x="200" y="545"/>
                  <a:pt x="185" y="547"/>
                </a:cubicBezTo>
                <a:cubicBezTo>
                  <a:pt x="183" y="545"/>
                  <a:pt x="180" y="544"/>
                  <a:pt x="181" y="539"/>
                </a:cubicBezTo>
                <a:cubicBezTo>
                  <a:pt x="180" y="539"/>
                  <a:pt x="176" y="540"/>
                  <a:pt x="176" y="538"/>
                </a:cubicBezTo>
                <a:cubicBezTo>
                  <a:pt x="174" y="534"/>
                  <a:pt x="179" y="533"/>
                  <a:pt x="183" y="534"/>
                </a:cubicBezTo>
                <a:cubicBezTo>
                  <a:pt x="182" y="531"/>
                  <a:pt x="183" y="530"/>
                  <a:pt x="184" y="528"/>
                </a:cubicBezTo>
                <a:cubicBezTo>
                  <a:pt x="170" y="529"/>
                  <a:pt x="162" y="535"/>
                  <a:pt x="152" y="540"/>
                </a:cubicBezTo>
                <a:cubicBezTo>
                  <a:pt x="157" y="544"/>
                  <a:pt x="155" y="556"/>
                  <a:pt x="154" y="561"/>
                </a:cubicBezTo>
                <a:cubicBezTo>
                  <a:pt x="159" y="559"/>
                  <a:pt x="166" y="561"/>
                  <a:pt x="173" y="560"/>
                </a:cubicBezTo>
                <a:cubicBezTo>
                  <a:pt x="172" y="564"/>
                  <a:pt x="168" y="564"/>
                  <a:pt x="168" y="569"/>
                </a:cubicBezTo>
                <a:cubicBezTo>
                  <a:pt x="173" y="570"/>
                  <a:pt x="183" y="570"/>
                  <a:pt x="184" y="563"/>
                </a:cubicBezTo>
                <a:cubicBezTo>
                  <a:pt x="181" y="563"/>
                  <a:pt x="175" y="566"/>
                  <a:pt x="174" y="562"/>
                </a:cubicBezTo>
                <a:cubicBezTo>
                  <a:pt x="178" y="558"/>
                  <a:pt x="181" y="560"/>
                  <a:pt x="187" y="559"/>
                </a:cubicBezTo>
                <a:cubicBezTo>
                  <a:pt x="188" y="546"/>
                  <a:pt x="202" y="543"/>
                  <a:pt x="209" y="540"/>
                </a:cubicBezTo>
                <a:cubicBezTo>
                  <a:pt x="209" y="542"/>
                  <a:pt x="207" y="542"/>
                  <a:pt x="207" y="544"/>
                </a:cubicBezTo>
                <a:cubicBezTo>
                  <a:pt x="208" y="544"/>
                  <a:pt x="209" y="544"/>
                  <a:pt x="209" y="546"/>
                </a:cubicBezTo>
                <a:cubicBezTo>
                  <a:pt x="208" y="547"/>
                  <a:pt x="207" y="549"/>
                  <a:pt x="206" y="550"/>
                </a:cubicBezTo>
                <a:cubicBezTo>
                  <a:pt x="212" y="550"/>
                  <a:pt x="215" y="547"/>
                  <a:pt x="219" y="545"/>
                </a:cubicBezTo>
                <a:cubicBezTo>
                  <a:pt x="221" y="547"/>
                  <a:pt x="223" y="545"/>
                  <a:pt x="225" y="547"/>
                </a:cubicBezTo>
                <a:cubicBezTo>
                  <a:pt x="226" y="540"/>
                  <a:pt x="228" y="536"/>
                  <a:pt x="235" y="535"/>
                </a:cubicBezTo>
                <a:cubicBezTo>
                  <a:pt x="235" y="532"/>
                  <a:pt x="238" y="530"/>
                  <a:pt x="243" y="529"/>
                </a:cubicBezTo>
                <a:cubicBezTo>
                  <a:pt x="243" y="530"/>
                  <a:pt x="242" y="531"/>
                  <a:pt x="243" y="532"/>
                </a:cubicBezTo>
                <a:cubicBezTo>
                  <a:pt x="247" y="532"/>
                  <a:pt x="257" y="528"/>
                  <a:pt x="262" y="533"/>
                </a:cubicBezTo>
                <a:cubicBezTo>
                  <a:pt x="263" y="537"/>
                  <a:pt x="261" y="539"/>
                  <a:pt x="259" y="542"/>
                </a:cubicBezTo>
                <a:cubicBezTo>
                  <a:pt x="262" y="541"/>
                  <a:pt x="262" y="545"/>
                  <a:pt x="262" y="547"/>
                </a:cubicBezTo>
                <a:cubicBezTo>
                  <a:pt x="261" y="549"/>
                  <a:pt x="260" y="552"/>
                  <a:pt x="258" y="553"/>
                </a:cubicBezTo>
                <a:cubicBezTo>
                  <a:pt x="244" y="550"/>
                  <a:pt x="243" y="562"/>
                  <a:pt x="237" y="566"/>
                </a:cubicBezTo>
                <a:cubicBezTo>
                  <a:pt x="233" y="568"/>
                  <a:pt x="230" y="568"/>
                  <a:pt x="229" y="573"/>
                </a:cubicBezTo>
                <a:cubicBezTo>
                  <a:pt x="230" y="573"/>
                  <a:pt x="232" y="572"/>
                  <a:pt x="231" y="574"/>
                </a:cubicBezTo>
                <a:cubicBezTo>
                  <a:pt x="227" y="580"/>
                  <a:pt x="221" y="583"/>
                  <a:pt x="221" y="592"/>
                </a:cubicBezTo>
                <a:cubicBezTo>
                  <a:pt x="225" y="596"/>
                  <a:pt x="220" y="604"/>
                  <a:pt x="215" y="603"/>
                </a:cubicBezTo>
                <a:cubicBezTo>
                  <a:pt x="217" y="607"/>
                  <a:pt x="215" y="608"/>
                  <a:pt x="214" y="611"/>
                </a:cubicBezTo>
                <a:cubicBezTo>
                  <a:pt x="221" y="612"/>
                  <a:pt x="227" y="616"/>
                  <a:pt x="233" y="617"/>
                </a:cubicBezTo>
                <a:cubicBezTo>
                  <a:pt x="241" y="619"/>
                  <a:pt x="252" y="615"/>
                  <a:pt x="259" y="615"/>
                </a:cubicBezTo>
                <a:cubicBezTo>
                  <a:pt x="265" y="615"/>
                  <a:pt x="273" y="622"/>
                  <a:pt x="281" y="619"/>
                </a:cubicBezTo>
                <a:cubicBezTo>
                  <a:pt x="269" y="621"/>
                  <a:pt x="263" y="628"/>
                  <a:pt x="255" y="634"/>
                </a:cubicBezTo>
                <a:cubicBezTo>
                  <a:pt x="232" y="636"/>
                  <a:pt x="212" y="624"/>
                  <a:pt x="196" y="630"/>
                </a:cubicBezTo>
                <a:cubicBezTo>
                  <a:pt x="192" y="641"/>
                  <a:pt x="209" y="638"/>
                  <a:pt x="204" y="645"/>
                </a:cubicBezTo>
                <a:cubicBezTo>
                  <a:pt x="208" y="642"/>
                  <a:pt x="217" y="644"/>
                  <a:pt x="218" y="650"/>
                </a:cubicBezTo>
                <a:cubicBezTo>
                  <a:pt x="210" y="649"/>
                  <a:pt x="209" y="655"/>
                  <a:pt x="206" y="658"/>
                </a:cubicBezTo>
                <a:cubicBezTo>
                  <a:pt x="211" y="655"/>
                  <a:pt x="218" y="655"/>
                  <a:pt x="219" y="648"/>
                </a:cubicBezTo>
                <a:cubicBezTo>
                  <a:pt x="223" y="649"/>
                  <a:pt x="221" y="651"/>
                  <a:pt x="222" y="652"/>
                </a:cubicBezTo>
                <a:cubicBezTo>
                  <a:pt x="222" y="651"/>
                  <a:pt x="224" y="651"/>
                  <a:pt x="225" y="651"/>
                </a:cubicBezTo>
                <a:cubicBezTo>
                  <a:pt x="234" y="657"/>
                  <a:pt x="249" y="651"/>
                  <a:pt x="256" y="658"/>
                </a:cubicBezTo>
                <a:cubicBezTo>
                  <a:pt x="252" y="671"/>
                  <a:pt x="237" y="674"/>
                  <a:pt x="234" y="689"/>
                </a:cubicBezTo>
                <a:cubicBezTo>
                  <a:pt x="231" y="688"/>
                  <a:pt x="231" y="690"/>
                  <a:pt x="229" y="691"/>
                </a:cubicBezTo>
                <a:cubicBezTo>
                  <a:pt x="230" y="694"/>
                  <a:pt x="231" y="697"/>
                  <a:pt x="230" y="701"/>
                </a:cubicBezTo>
                <a:cubicBezTo>
                  <a:pt x="218" y="704"/>
                  <a:pt x="215" y="717"/>
                  <a:pt x="201" y="719"/>
                </a:cubicBezTo>
                <a:cubicBezTo>
                  <a:pt x="198" y="725"/>
                  <a:pt x="196" y="728"/>
                  <a:pt x="196" y="735"/>
                </a:cubicBezTo>
                <a:cubicBezTo>
                  <a:pt x="186" y="742"/>
                  <a:pt x="177" y="752"/>
                  <a:pt x="177" y="765"/>
                </a:cubicBezTo>
                <a:cubicBezTo>
                  <a:pt x="178" y="767"/>
                  <a:pt x="183" y="764"/>
                  <a:pt x="183" y="766"/>
                </a:cubicBezTo>
                <a:cubicBezTo>
                  <a:pt x="181" y="766"/>
                  <a:pt x="182" y="768"/>
                  <a:pt x="183" y="769"/>
                </a:cubicBezTo>
                <a:cubicBezTo>
                  <a:pt x="180" y="769"/>
                  <a:pt x="179" y="770"/>
                  <a:pt x="177" y="771"/>
                </a:cubicBezTo>
                <a:cubicBezTo>
                  <a:pt x="180" y="773"/>
                  <a:pt x="184" y="772"/>
                  <a:pt x="186" y="774"/>
                </a:cubicBezTo>
                <a:cubicBezTo>
                  <a:pt x="185" y="776"/>
                  <a:pt x="180" y="776"/>
                  <a:pt x="179" y="779"/>
                </a:cubicBezTo>
                <a:cubicBezTo>
                  <a:pt x="185" y="779"/>
                  <a:pt x="190" y="779"/>
                  <a:pt x="191" y="774"/>
                </a:cubicBezTo>
                <a:cubicBezTo>
                  <a:pt x="194" y="775"/>
                  <a:pt x="195" y="776"/>
                  <a:pt x="197" y="778"/>
                </a:cubicBezTo>
                <a:cubicBezTo>
                  <a:pt x="197" y="780"/>
                  <a:pt x="195" y="781"/>
                  <a:pt x="194" y="783"/>
                </a:cubicBezTo>
                <a:cubicBezTo>
                  <a:pt x="199" y="780"/>
                  <a:pt x="205" y="777"/>
                  <a:pt x="210" y="781"/>
                </a:cubicBezTo>
                <a:cubicBezTo>
                  <a:pt x="203" y="785"/>
                  <a:pt x="199" y="793"/>
                  <a:pt x="192" y="798"/>
                </a:cubicBezTo>
                <a:cubicBezTo>
                  <a:pt x="188" y="797"/>
                  <a:pt x="187" y="800"/>
                  <a:pt x="184" y="800"/>
                </a:cubicBezTo>
                <a:cubicBezTo>
                  <a:pt x="178" y="811"/>
                  <a:pt x="164" y="813"/>
                  <a:pt x="157" y="821"/>
                </a:cubicBezTo>
                <a:cubicBezTo>
                  <a:pt x="159" y="822"/>
                  <a:pt x="161" y="819"/>
                  <a:pt x="162" y="821"/>
                </a:cubicBezTo>
                <a:cubicBezTo>
                  <a:pt x="162" y="824"/>
                  <a:pt x="161" y="825"/>
                  <a:pt x="161" y="827"/>
                </a:cubicBezTo>
                <a:cubicBezTo>
                  <a:pt x="163" y="827"/>
                  <a:pt x="165" y="828"/>
                  <a:pt x="166" y="829"/>
                </a:cubicBezTo>
                <a:cubicBezTo>
                  <a:pt x="166" y="831"/>
                  <a:pt x="165" y="834"/>
                  <a:pt x="164" y="835"/>
                </a:cubicBezTo>
                <a:cubicBezTo>
                  <a:pt x="167" y="836"/>
                  <a:pt x="167" y="834"/>
                  <a:pt x="170" y="834"/>
                </a:cubicBezTo>
                <a:cubicBezTo>
                  <a:pt x="173" y="836"/>
                  <a:pt x="168" y="839"/>
                  <a:pt x="171" y="840"/>
                </a:cubicBezTo>
                <a:cubicBezTo>
                  <a:pt x="172" y="839"/>
                  <a:pt x="174" y="837"/>
                  <a:pt x="177" y="837"/>
                </a:cubicBezTo>
                <a:cubicBezTo>
                  <a:pt x="174" y="843"/>
                  <a:pt x="166" y="842"/>
                  <a:pt x="165" y="849"/>
                </a:cubicBezTo>
                <a:cubicBezTo>
                  <a:pt x="171" y="853"/>
                  <a:pt x="177" y="848"/>
                  <a:pt x="181" y="844"/>
                </a:cubicBezTo>
                <a:cubicBezTo>
                  <a:pt x="188" y="844"/>
                  <a:pt x="190" y="839"/>
                  <a:pt x="195" y="836"/>
                </a:cubicBezTo>
                <a:cubicBezTo>
                  <a:pt x="194" y="834"/>
                  <a:pt x="192" y="829"/>
                  <a:pt x="195" y="828"/>
                </a:cubicBezTo>
                <a:cubicBezTo>
                  <a:pt x="198" y="829"/>
                  <a:pt x="198" y="828"/>
                  <a:pt x="201" y="828"/>
                </a:cubicBezTo>
                <a:cubicBezTo>
                  <a:pt x="201" y="829"/>
                  <a:pt x="201" y="831"/>
                  <a:pt x="202" y="832"/>
                </a:cubicBezTo>
                <a:cubicBezTo>
                  <a:pt x="204" y="829"/>
                  <a:pt x="209" y="829"/>
                  <a:pt x="212" y="827"/>
                </a:cubicBezTo>
                <a:cubicBezTo>
                  <a:pt x="212" y="828"/>
                  <a:pt x="214" y="828"/>
                  <a:pt x="214" y="829"/>
                </a:cubicBezTo>
                <a:cubicBezTo>
                  <a:pt x="214" y="834"/>
                  <a:pt x="214" y="834"/>
                  <a:pt x="214" y="834"/>
                </a:cubicBezTo>
                <a:cubicBezTo>
                  <a:pt x="207" y="834"/>
                  <a:pt x="206" y="841"/>
                  <a:pt x="201" y="844"/>
                </a:cubicBezTo>
                <a:cubicBezTo>
                  <a:pt x="207" y="841"/>
                  <a:pt x="209" y="842"/>
                  <a:pt x="217" y="843"/>
                </a:cubicBezTo>
                <a:cubicBezTo>
                  <a:pt x="216" y="845"/>
                  <a:pt x="214" y="845"/>
                  <a:pt x="214" y="847"/>
                </a:cubicBezTo>
                <a:cubicBezTo>
                  <a:pt x="215" y="848"/>
                  <a:pt x="217" y="848"/>
                  <a:pt x="218" y="849"/>
                </a:cubicBezTo>
                <a:cubicBezTo>
                  <a:pt x="216" y="853"/>
                  <a:pt x="213" y="860"/>
                  <a:pt x="208" y="860"/>
                </a:cubicBezTo>
                <a:cubicBezTo>
                  <a:pt x="208" y="863"/>
                  <a:pt x="211" y="862"/>
                  <a:pt x="210" y="865"/>
                </a:cubicBezTo>
                <a:cubicBezTo>
                  <a:pt x="197" y="876"/>
                  <a:pt x="185" y="889"/>
                  <a:pt x="169" y="898"/>
                </a:cubicBezTo>
                <a:cubicBezTo>
                  <a:pt x="169" y="897"/>
                  <a:pt x="168" y="897"/>
                  <a:pt x="168" y="896"/>
                </a:cubicBezTo>
                <a:cubicBezTo>
                  <a:pt x="167" y="892"/>
                  <a:pt x="173" y="890"/>
                  <a:pt x="172" y="888"/>
                </a:cubicBezTo>
                <a:cubicBezTo>
                  <a:pt x="165" y="891"/>
                  <a:pt x="162" y="898"/>
                  <a:pt x="154" y="900"/>
                </a:cubicBezTo>
                <a:cubicBezTo>
                  <a:pt x="153" y="903"/>
                  <a:pt x="156" y="906"/>
                  <a:pt x="152" y="908"/>
                </a:cubicBezTo>
                <a:cubicBezTo>
                  <a:pt x="149" y="908"/>
                  <a:pt x="147" y="908"/>
                  <a:pt x="144" y="909"/>
                </a:cubicBezTo>
                <a:cubicBezTo>
                  <a:pt x="141" y="921"/>
                  <a:pt x="124" y="923"/>
                  <a:pt x="119" y="931"/>
                </a:cubicBezTo>
                <a:cubicBezTo>
                  <a:pt x="117" y="931"/>
                  <a:pt x="107" y="936"/>
                  <a:pt x="108" y="939"/>
                </a:cubicBezTo>
                <a:cubicBezTo>
                  <a:pt x="114" y="935"/>
                  <a:pt x="117" y="932"/>
                  <a:pt x="125" y="930"/>
                </a:cubicBezTo>
                <a:cubicBezTo>
                  <a:pt x="124" y="930"/>
                  <a:pt x="123" y="929"/>
                  <a:pt x="123" y="927"/>
                </a:cubicBezTo>
                <a:cubicBezTo>
                  <a:pt x="139" y="919"/>
                  <a:pt x="157" y="910"/>
                  <a:pt x="170" y="901"/>
                </a:cubicBezTo>
                <a:cubicBezTo>
                  <a:pt x="170" y="903"/>
                  <a:pt x="170" y="904"/>
                  <a:pt x="172" y="903"/>
                </a:cubicBezTo>
                <a:cubicBezTo>
                  <a:pt x="174" y="897"/>
                  <a:pt x="179" y="894"/>
                  <a:pt x="185" y="892"/>
                </a:cubicBezTo>
                <a:cubicBezTo>
                  <a:pt x="187" y="891"/>
                  <a:pt x="184" y="888"/>
                  <a:pt x="187" y="887"/>
                </a:cubicBezTo>
                <a:cubicBezTo>
                  <a:pt x="189" y="890"/>
                  <a:pt x="192" y="886"/>
                  <a:pt x="193" y="888"/>
                </a:cubicBezTo>
                <a:cubicBezTo>
                  <a:pt x="193" y="892"/>
                  <a:pt x="190" y="895"/>
                  <a:pt x="187" y="893"/>
                </a:cubicBezTo>
                <a:cubicBezTo>
                  <a:pt x="183" y="898"/>
                  <a:pt x="180" y="903"/>
                  <a:pt x="176" y="908"/>
                </a:cubicBezTo>
                <a:cubicBezTo>
                  <a:pt x="178" y="908"/>
                  <a:pt x="181" y="905"/>
                  <a:pt x="182" y="907"/>
                </a:cubicBezTo>
                <a:cubicBezTo>
                  <a:pt x="183" y="919"/>
                  <a:pt x="166" y="918"/>
                  <a:pt x="164" y="925"/>
                </a:cubicBezTo>
                <a:cubicBezTo>
                  <a:pt x="175" y="921"/>
                  <a:pt x="188" y="915"/>
                  <a:pt x="199" y="914"/>
                </a:cubicBezTo>
                <a:cubicBezTo>
                  <a:pt x="200" y="912"/>
                  <a:pt x="201" y="911"/>
                  <a:pt x="204" y="911"/>
                </a:cubicBezTo>
                <a:cubicBezTo>
                  <a:pt x="204" y="914"/>
                  <a:pt x="201" y="914"/>
                  <a:pt x="199" y="915"/>
                </a:cubicBezTo>
                <a:cubicBezTo>
                  <a:pt x="202" y="915"/>
                  <a:pt x="203" y="916"/>
                  <a:pt x="203" y="918"/>
                </a:cubicBezTo>
                <a:cubicBezTo>
                  <a:pt x="196" y="933"/>
                  <a:pt x="176" y="935"/>
                  <a:pt x="165" y="947"/>
                </a:cubicBezTo>
                <a:cubicBezTo>
                  <a:pt x="170" y="948"/>
                  <a:pt x="172" y="945"/>
                  <a:pt x="174" y="943"/>
                </a:cubicBezTo>
                <a:cubicBezTo>
                  <a:pt x="185" y="944"/>
                  <a:pt x="191" y="934"/>
                  <a:pt x="199" y="929"/>
                </a:cubicBezTo>
                <a:cubicBezTo>
                  <a:pt x="209" y="924"/>
                  <a:pt x="222" y="921"/>
                  <a:pt x="231" y="915"/>
                </a:cubicBezTo>
                <a:cubicBezTo>
                  <a:pt x="232" y="917"/>
                  <a:pt x="234" y="917"/>
                  <a:pt x="236" y="917"/>
                </a:cubicBezTo>
                <a:cubicBezTo>
                  <a:pt x="238" y="916"/>
                  <a:pt x="239" y="915"/>
                  <a:pt x="242" y="915"/>
                </a:cubicBezTo>
                <a:cubicBezTo>
                  <a:pt x="242" y="918"/>
                  <a:pt x="238" y="918"/>
                  <a:pt x="238" y="920"/>
                </a:cubicBezTo>
                <a:cubicBezTo>
                  <a:pt x="240" y="923"/>
                  <a:pt x="245" y="920"/>
                  <a:pt x="247" y="921"/>
                </a:cubicBezTo>
                <a:cubicBezTo>
                  <a:pt x="241" y="923"/>
                  <a:pt x="242" y="927"/>
                  <a:pt x="238" y="930"/>
                </a:cubicBezTo>
                <a:cubicBezTo>
                  <a:pt x="237" y="928"/>
                  <a:pt x="234" y="928"/>
                  <a:pt x="232" y="927"/>
                </a:cubicBezTo>
                <a:cubicBezTo>
                  <a:pt x="231" y="930"/>
                  <a:pt x="228" y="931"/>
                  <a:pt x="225" y="932"/>
                </a:cubicBezTo>
                <a:cubicBezTo>
                  <a:pt x="225" y="934"/>
                  <a:pt x="224" y="938"/>
                  <a:pt x="226" y="939"/>
                </a:cubicBezTo>
                <a:cubicBezTo>
                  <a:pt x="233" y="932"/>
                  <a:pt x="239" y="930"/>
                  <a:pt x="251" y="929"/>
                </a:cubicBezTo>
                <a:cubicBezTo>
                  <a:pt x="250" y="932"/>
                  <a:pt x="252" y="933"/>
                  <a:pt x="251" y="936"/>
                </a:cubicBezTo>
                <a:cubicBezTo>
                  <a:pt x="251" y="936"/>
                  <a:pt x="250" y="937"/>
                  <a:pt x="250" y="937"/>
                </a:cubicBezTo>
                <a:cubicBezTo>
                  <a:pt x="247" y="936"/>
                  <a:pt x="243" y="936"/>
                  <a:pt x="240" y="936"/>
                </a:cubicBezTo>
                <a:cubicBezTo>
                  <a:pt x="234" y="943"/>
                  <a:pt x="227" y="949"/>
                  <a:pt x="221" y="956"/>
                </a:cubicBezTo>
                <a:cubicBezTo>
                  <a:pt x="214" y="957"/>
                  <a:pt x="211" y="962"/>
                  <a:pt x="207" y="966"/>
                </a:cubicBezTo>
                <a:cubicBezTo>
                  <a:pt x="206" y="966"/>
                  <a:pt x="202" y="967"/>
                  <a:pt x="205" y="967"/>
                </a:cubicBezTo>
                <a:cubicBezTo>
                  <a:pt x="212" y="968"/>
                  <a:pt x="212" y="961"/>
                  <a:pt x="220" y="964"/>
                </a:cubicBezTo>
                <a:cubicBezTo>
                  <a:pt x="221" y="958"/>
                  <a:pt x="229" y="960"/>
                  <a:pt x="231" y="956"/>
                </a:cubicBezTo>
                <a:cubicBezTo>
                  <a:pt x="234" y="958"/>
                  <a:pt x="233" y="959"/>
                  <a:pt x="234" y="961"/>
                </a:cubicBezTo>
                <a:cubicBezTo>
                  <a:pt x="234" y="958"/>
                  <a:pt x="238" y="963"/>
                  <a:pt x="237" y="959"/>
                </a:cubicBezTo>
                <a:cubicBezTo>
                  <a:pt x="236" y="958"/>
                  <a:pt x="233" y="960"/>
                  <a:pt x="234" y="955"/>
                </a:cubicBezTo>
                <a:cubicBezTo>
                  <a:pt x="236" y="954"/>
                  <a:pt x="238" y="950"/>
                  <a:pt x="240" y="952"/>
                </a:cubicBezTo>
                <a:cubicBezTo>
                  <a:pt x="241" y="956"/>
                  <a:pt x="235" y="954"/>
                  <a:pt x="238" y="957"/>
                </a:cubicBezTo>
                <a:cubicBezTo>
                  <a:pt x="240" y="956"/>
                  <a:pt x="243" y="956"/>
                  <a:pt x="246" y="955"/>
                </a:cubicBezTo>
                <a:cubicBezTo>
                  <a:pt x="242" y="950"/>
                  <a:pt x="251" y="954"/>
                  <a:pt x="252" y="952"/>
                </a:cubicBezTo>
                <a:cubicBezTo>
                  <a:pt x="248" y="950"/>
                  <a:pt x="253" y="948"/>
                  <a:pt x="253" y="946"/>
                </a:cubicBezTo>
                <a:cubicBezTo>
                  <a:pt x="249" y="944"/>
                  <a:pt x="250" y="949"/>
                  <a:pt x="248" y="947"/>
                </a:cubicBezTo>
                <a:cubicBezTo>
                  <a:pt x="248" y="946"/>
                  <a:pt x="249" y="945"/>
                  <a:pt x="251" y="944"/>
                </a:cubicBezTo>
                <a:cubicBezTo>
                  <a:pt x="258" y="946"/>
                  <a:pt x="261" y="934"/>
                  <a:pt x="266" y="936"/>
                </a:cubicBezTo>
                <a:cubicBezTo>
                  <a:pt x="263" y="938"/>
                  <a:pt x="265" y="939"/>
                  <a:pt x="264" y="942"/>
                </a:cubicBezTo>
                <a:cubicBezTo>
                  <a:pt x="261" y="940"/>
                  <a:pt x="260" y="947"/>
                  <a:pt x="256" y="948"/>
                </a:cubicBezTo>
                <a:cubicBezTo>
                  <a:pt x="258" y="949"/>
                  <a:pt x="257" y="955"/>
                  <a:pt x="254" y="957"/>
                </a:cubicBezTo>
                <a:cubicBezTo>
                  <a:pt x="262" y="956"/>
                  <a:pt x="271" y="953"/>
                  <a:pt x="272" y="963"/>
                </a:cubicBezTo>
                <a:cubicBezTo>
                  <a:pt x="269" y="966"/>
                  <a:pt x="259" y="967"/>
                  <a:pt x="262" y="972"/>
                </a:cubicBezTo>
                <a:cubicBezTo>
                  <a:pt x="266" y="967"/>
                  <a:pt x="273" y="964"/>
                  <a:pt x="278" y="960"/>
                </a:cubicBezTo>
                <a:cubicBezTo>
                  <a:pt x="277" y="959"/>
                  <a:pt x="273" y="961"/>
                  <a:pt x="273" y="959"/>
                </a:cubicBezTo>
                <a:cubicBezTo>
                  <a:pt x="276" y="959"/>
                  <a:pt x="278" y="957"/>
                  <a:pt x="276" y="955"/>
                </a:cubicBezTo>
                <a:cubicBezTo>
                  <a:pt x="276" y="953"/>
                  <a:pt x="272" y="955"/>
                  <a:pt x="272" y="952"/>
                </a:cubicBezTo>
                <a:cubicBezTo>
                  <a:pt x="277" y="948"/>
                  <a:pt x="283" y="945"/>
                  <a:pt x="289" y="941"/>
                </a:cubicBezTo>
                <a:cubicBezTo>
                  <a:pt x="292" y="944"/>
                  <a:pt x="286" y="947"/>
                  <a:pt x="290" y="949"/>
                </a:cubicBezTo>
                <a:cubicBezTo>
                  <a:pt x="287" y="953"/>
                  <a:pt x="283" y="956"/>
                  <a:pt x="280" y="960"/>
                </a:cubicBezTo>
                <a:cubicBezTo>
                  <a:pt x="283" y="959"/>
                  <a:pt x="281" y="963"/>
                  <a:pt x="282" y="965"/>
                </a:cubicBezTo>
                <a:cubicBezTo>
                  <a:pt x="275" y="968"/>
                  <a:pt x="273" y="977"/>
                  <a:pt x="263" y="978"/>
                </a:cubicBezTo>
                <a:cubicBezTo>
                  <a:pt x="266" y="983"/>
                  <a:pt x="257" y="979"/>
                  <a:pt x="257" y="983"/>
                </a:cubicBezTo>
                <a:cubicBezTo>
                  <a:pt x="271" y="983"/>
                  <a:pt x="278" y="967"/>
                  <a:pt x="296" y="968"/>
                </a:cubicBezTo>
                <a:cubicBezTo>
                  <a:pt x="298" y="973"/>
                  <a:pt x="297" y="975"/>
                  <a:pt x="300" y="978"/>
                </a:cubicBezTo>
                <a:cubicBezTo>
                  <a:pt x="297" y="992"/>
                  <a:pt x="280" y="991"/>
                  <a:pt x="273" y="1001"/>
                </a:cubicBezTo>
                <a:cubicBezTo>
                  <a:pt x="276" y="1001"/>
                  <a:pt x="278" y="998"/>
                  <a:pt x="279" y="1002"/>
                </a:cubicBezTo>
                <a:cubicBezTo>
                  <a:pt x="279" y="1006"/>
                  <a:pt x="275" y="1007"/>
                  <a:pt x="274" y="1011"/>
                </a:cubicBezTo>
                <a:cubicBezTo>
                  <a:pt x="277" y="1011"/>
                  <a:pt x="280" y="1010"/>
                  <a:pt x="280" y="1013"/>
                </a:cubicBezTo>
                <a:cubicBezTo>
                  <a:pt x="278" y="1017"/>
                  <a:pt x="269" y="1020"/>
                  <a:pt x="265" y="1015"/>
                </a:cubicBezTo>
                <a:cubicBezTo>
                  <a:pt x="256" y="1023"/>
                  <a:pt x="242" y="1026"/>
                  <a:pt x="234" y="1036"/>
                </a:cubicBezTo>
                <a:cubicBezTo>
                  <a:pt x="240" y="1036"/>
                  <a:pt x="237" y="1041"/>
                  <a:pt x="240" y="1043"/>
                </a:cubicBezTo>
                <a:cubicBezTo>
                  <a:pt x="243" y="1041"/>
                  <a:pt x="246" y="1040"/>
                  <a:pt x="251" y="1039"/>
                </a:cubicBezTo>
                <a:cubicBezTo>
                  <a:pt x="251" y="1042"/>
                  <a:pt x="247" y="1041"/>
                  <a:pt x="248" y="1044"/>
                </a:cubicBezTo>
                <a:cubicBezTo>
                  <a:pt x="258" y="1041"/>
                  <a:pt x="273" y="1045"/>
                  <a:pt x="280" y="1034"/>
                </a:cubicBezTo>
                <a:cubicBezTo>
                  <a:pt x="277" y="1034"/>
                  <a:pt x="276" y="1034"/>
                  <a:pt x="276" y="1031"/>
                </a:cubicBezTo>
                <a:cubicBezTo>
                  <a:pt x="278" y="1023"/>
                  <a:pt x="285" y="1020"/>
                  <a:pt x="290" y="1015"/>
                </a:cubicBezTo>
                <a:cubicBezTo>
                  <a:pt x="296" y="1015"/>
                  <a:pt x="304" y="1015"/>
                  <a:pt x="311" y="1015"/>
                </a:cubicBezTo>
                <a:cubicBezTo>
                  <a:pt x="314" y="1006"/>
                  <a:pt x="323" y="1003"/>
                  <a:pt x="327" y="995"/>
                </a:cubicBezTo>
                <a:cubicBezTo>
                  <a:pt x="326" y="991"/>
                  <a:pt x="327" y="989"/>
                  <a:pt x="328" y="986"/>
                </a:cubicBezTo>
                <a:cubicBezTo>
                  <a:pt x="326" y="985"/>
                  <a:pt x="326" y="982"/>
                  <a:pt x="325" y="980"/>
                </a:cubicBezTo>
                <a:cubicBezTo>
                  <a:pt x="328" y="973"/>
                  <a:pt x="341" y="971"/>
                  <a:pt x="338" y="985"/>
                </a:cubicBezTo>
                <a:cubicBezTo>
                  <a:pt x="342" y="986"/>
                  <a:pt x="345" y="990"/>
                  <a:pt x="349" y="992"/>
                </a:cubicBezTo>
                <a:cubicBezTo>
                  <a:pt x="350" y="996"/>
                  <a:pt x="347" y="996"/>
                  <a:pt x="347" y="999"/>
                </a:cubicBezTo>
                <a:cubicBezTo>
                  <a:pt x="349" y="999"/>
                  <a:pt x="351" y="1003"/>
                  <a:pt x="349" y="1005"/>
                </a:cubicBezTo>
                <a:cubicBezTo>
                  <a:pt x="356" y="1006"/>
                  <a:pt x="363" y="1007"/>
                  <a:pt x="364" y="1011"/>
                </a:cubicBezTo>
                <a:cubicBezTo>
                  <a:pt x="369" y="1008"/>
                  <a:pt x="375" y="1011"/>
                  <a:pt x="378" y="1015"/>
                </a:cubicBezTo>
                <a:cubicBezTo>
                  <a:pt x="378" y="1017"/>
                  <a:pt x="375" y="1016"/>
                  <a:pt x="376" y="1018"/>
                </a:cubicBezTo>
                <a:cubicBezTo>
                  <a:pt x="379" y="1019"/>
                  <a:pt x="380" y="1016"/>
                  <a:pt x="381" y="1019"/>
                </a:cubicBezTo>
                <a:cubicBezTo>
                  <a:pt x="381" y="1021"/>
                  <a:pt x="378" y="1020"/>
                  <a:pt x="378" y="1022"/>
                </a:cubicBezTo>
                <a:cubicBezTo>
                  <a:pt x="382" y="1022"/>
                  <a:pt x="383" y="1020"/>
                  <a:pt x="387" y="1020"/>
                </a:cubicBezTo>
                <a:cubicBezTo>
                  <a:pt x="389" y="1023"/>
                  <a:pt x="388" y="1024"/>
                  <a:pt x="390" y="1027"/>
                </a:cubicBezTo>
                <a:cubicBezTo>
                  <a:pt x="394" y="1025"/>
                  <a:pt x="396" y="1030"/>
                  <a:pt x="398" y="1033"/>
                </a:cubicBezTo>
                <a:cubicBezTo>
                  <a:pt x="385" y="1041"/>
                  <a:pt x="383" y="1053"/>
                  <a:pt x="378" y="1067"/>
                </a:cubicBezTo>
                <a:cubicBezTo>
                  <a:pt x="387" y="1070"/>
                  <a:pt x="401" y="1068"/>
                  <a:pt x="402" y="1080"/>
                </a:cubicBezTo>
                <a:cubicBezTo>
                  <a:pt x="407" y="1084"/>
                  <a:pt x="411" y="1089"/>
                  <a:pt x="417" y="1092"/>
                </a:cubicBezTo>
                <a:cubicBezTo>
                  <a:pt x="415" y="1096"/>
                  <a:pt x="418" y="1100"/>
                  <a:pt x="416" y="1103"/>
                </a:cubicBezTo>
                <a:cubicBezTo>
                  <a:pt x="420" y="1104"/>
                  <a:pt x="424" y="1105"/>
                  <a:pt x="428" y="1106"/>
                </a:cubicBezTo>
                <a:cubicBezTo>
                  <a:pt x="433" y="1104"/>
                  <a:pt x="435" y="1099"/>
                  <a:pt x="440" y="1096"/>
                </a:cubicBezTo>
                <a:cubicBezTo>
                  <a:pt x="451" y="1082"/>
                  <a:pt x="471" y="1076"/>
                  <a:pt x="486" y="1066"/>
                </a:cubicBezTo>
                <a:cubicBezTo>
                  <a:pt x="493" y="1070"/>
                  <a:pt x="499" y="1058"/>
                  <a:pt x="504" y="1054"/>
                </a:cubicBezTo>
                <a:cubicBezTo>
                  <a:pt x="507" y="1054"/>
                  <a:pt x="508" y="1057"/>
                  <a:pt x="512" y="1056"/>
                </a:cubicBezTo>
                <a:cubicBezTo>
                  <a:pt x="512" y="1049"/>
                  <a:pt x="522" y="1050"/>
                  <a:pt x="524" y="1051"/>
                </a:cubicBezTo>
                <a:cubicBezTo>
                  <a:pt x="520" y="1049"/>
                  <a:pt x="527" y="1043"/>
                  <a:pt x="530" y="1042"/>
                </a:cubicBezTo>
                <a:cubicBezTo>
                  <a:pt x="530" y="1048"/>
                  <a:pt x="540" y="1051"/>
                  <a:pt x="541" y="1059"/>
                </a:cubicBezTo>
                <a:cubicBezTo>
                  <a:pt x="538" y="1058"/>
                  <a:pt x="537" y="1062"/>
                  <a:pt x="533" y="1059"/>
                </a:cubicBezTo>
                <a:cubicBezTo>
                  <a:pt x="532" y="1065"/>
                  <a:pt x="533" y="1067"/>
                  <a:pt x="533" y="1073"/>
                </a:cubicBezTo>
                <a:cubicBezTo>
                  <a:pt x="537" y="1073"/>
                  <a:pt x="537" y="1078"/>
                  <a:pt x="541" y="1078"/>
                </a:cubicBezTo>
                <a:cubicBezTo>
                  <a:pt x="542" y="1074"/>
                  <a:pt x="540" y="1072"/>
                  <a:pt x="545" y="1072"/>
                </a:cubicBezTo>
                <a:cubicBezTo>
                  <a:pt x="545" y="1075"/>
                  <a:pt x="540" y="1077"/>
                  <a:pt x="545" y="1077"/>
                </a:cubicBezTo>
                <a:cubicBezTo>
                  <a:pt x="547" y="1078"/>
                  <a:pt x="544" y="1073"/>
                  <a:pt x="546" y="1073"/>
                </a:cubicBezTo>
                <a:cubicBezTo>
                  <a:pt x="549" y="1074"/>
                  <a:pt x="553" y="1074"/>
                  <a:pt x="553" y="1078"/>
                </a:cubicBezTo>
                <a:cubicBezTo>
                  <a:pt x="551" y="1078"/>
                  <a:pt x="551" y="1076"/>
                  <a:pt x="548" y="1077"/>
                </a:cubicBezTo>
                <a:cubicBezTo>
                  <a:pt x="548" y="1081"/>
                  <a:pt x="548" y="1085"/>
                  <a:pt x="545" y="1085"/>
                </a:cubicBezTo>
                <a:cubicBezTo>
                  <a:pt x="546" y="1080"/>
                  <a:pt x="541" y="1086"/>
                  <a:pt x="541" y="1082"/>
                </a:cubicBezTo>
                <a:cubicBezTo>
                  <a:pt x="542" y="1080"/>
                  <a:pt x="544" y="1079"/>
                  <a:pt x="541" y="1078"/>
                </a:cubicBezTo>
                <a:cubicBezTo>
                  <a:pt x="539" y="1079"/>
                  <a:pt x="541" y="1082"/>
                  <a:pt x="538" y="1082"/>
                </a:cubicBezTo>
                <a:cubicBezTo>
                  <a:pt x="541" y="1079"/>
                  <a:pt x="533" y="1082"/>
                  <a:pt x="532" y="1078"/>
                </a:cubicBezTo>
                <a:cubicBezTo>
                  <a:pt x="531" y="1080"/>
                  <a:pt x="530" y="1082"/>
                  <a:pt x="529" y="1085"/>
                </a:cubicBezTo>
                <a:cubicBezTo>
                  <a:pt x="533" y="1085"/>
                  <a:pt x="536" y="1088"/>
                  <a:pt x="533" y="1090"/>
                </a:cubicBezTo>
                <a:cubicBezTo>
                  <a:pt x="534" y="1091"/>
                  <a:pt x="538" y="1089"/>
                  <a:pt x="538" y="1091"/>
                </a:cubicBezTo>
                <a:cubicBezTo>
                  <a:pt x="529" y="1095"/>
                  <a:pt x="513" y="1093"/>
                  <a:pt x="508" y="1101"/>
                </a:cubicBezTo>
                <a:cubicBezTo>
                  <a:pt x="518" y="1101"/>
                  <a:pt x="530" y="1093"/>
                  <a:pt x="539" y="1097"/>
                </a:cubicBezTo>
                <a:cubicBezTo>
                  <a:pt x="538" y="1103"/>
                  <a:pt x="532" y="1097"/>
                  <a:pt x="531" y="1101"/>
                </a:cubicBezTo>
                <a:cubicBezTo>
                  <a:pt x="533" y="1104"/>
                  <a:pt x="541" y="1101"/>
                  <a:pt x="541" y="1106"/>
                </a:cubicBezTo>
                <a:cubicBezTo>
                  <a:pt x="541" y="1108"/>
                  <a:pt x="537" y="1107"/>
                  <a:pt x="537" y="1110"/>
                </a:cubicBezTo>
                <a:cubicBezTo>
                  <a:pt x="544" y="1109"/>
                  <a:pt x="552" y="1104"/>
                  <a:pt x="552" y="1098"/>
                </a:cubicBezTo>
                <a:cubicBezTo>
                  <a:pt x="570" y="1092"/>
                  <a:pt x="580" y="1083"/>
                  <a:pt x="601" y="1083"/>
                </a:cubicBezTo>
                <a:cubicBezTo>
                  <a:pt x="608" y="1079"/>
                  <a:pt x="621" y="1083"/>
                  <a:pt x="627" y="1088"/>
                </a:cubicBezTo>
                <a:cubicBezTo>
                  <a:pt x="639" y="1088"/>
                  <a:pt x="638" y="1074"/>
                  <a:pt x="651" y="1074"/>
                </a:cubicBezTo>
                <a:cubicBezTo>
                  <a:pt x="652" y="1077"/>
                  <a:pt x="650" y="1077"/>
                  <a:pt x="650" y="1079"/>
                </a:cubicBezTo>
                <a:cubicBezTo>
                  <a:pt x="665" y="1076"/>
                  <a:pt x="677" y="1070"/>
                  <a:pt x="688" y="1064"/>
                </a:cubicBezTo>
                <a:cubicBezTo>
                  <a:pt x="694" y="1064"/>
                  <a:pt x="699" y="1063"/>
                  <a:pt x="701" y="1059"/>
                </a:cubicBezTo>
                <a:cubicBezTo>
                  <a:pt x="693" y="1057"/>
                  <a:pt x="682" y="1067"/>
                  <a:pt x="672" y="1060"/>
                </a:cubicBezTo>
                <a:cubicBezTo>
                  <a:pt x="683" y="1053"/>
                  <a:pt x="695" y="1048"/>
                  <a:pt x="710" y="1044"/>
                </a:cubicBezTo>
                <a:cubicBezTo>
                  <a:pt x="712" y="1042"/>
                  <a:pt x="712" y="1039"/>
                  <a:pt x="714" y="1038"/>
                </a:cubicBezTo>
                <a:cubicBezTo>
                  <a:pt x="722" y="1040"/>
                  <a:pt x="729" y="1035"/>
                  <a:pt x="735" y="1031"/>
                </a:cubicBezTo>
                <a:cubicBezTo>
                  <a:pt x="736" y="1035"/>
                  <a:pt x="733" y="1036"/>
                  <a:pt x="735" y="1038"/>
                </a:cubicBezTo>
                <a:cubicBezTo>
                  <a:pt x="737" y="1040"/>
                  <a:pt x="739" y="1038"/>
                  <a:pt x="742" y="1038"/>
                </a:cubicBezTo>
                <a:cubicBezTo>
                  <a:pt x="742" y="1040"/>
                  <a:pt x="740" y="1040"/>
                  <a:pt x="742" y="1041"/>
                </a:cubicBezTo>
                <a:cubicBezTo>
                  <a:pt x="755" y="1034"/>
                  <a:pt x="772" y="1031"/>
                  <a:pt x="783" y="1021"/>
                </a:cubicBezTo>
                <a:cubicBezTo>
                  <a:pt x="788" y="1020"/>
                  <a:pt x="793" y="1023"/>
                  <a:pt x="797" y="1020"/>
                </a:cubicBezTo>
                <a:cubicBezTo>
                  <a:pt x="796" y="1024"/>
                  <a:pt x="800" y="1023"/>
                  <a:pt x="800" y="1025"/>
                </a:cubicBezTo>
                <a:cubicBezTo>
                  <a:pt x="793" y="1032"/>
                  <a:pt x="780" y="1028"/>
                  <a:pt x="777" y="1040"/>
                </a:cubicBezTo>
                <a:cubicBezTo>
                  <a:pt x="753" y="1052"/>
                  <a:pt x="724" y="1060"/>
                  <a:pt x="702" y="1074"/>
                </a:cubicBezTo>
                <a:cubicBezTo>
                  <a:pt x="700" y="1074"/>
                  <a:pt x="700" y="1073"/>
                  <a:pt x="699" y="1073"/>
                </a:cubicBezTo>
                <a:cubicBezTo>
                  <a:pt x="680" y="1080"/>
                  <a:pt x="661" y="1085"/>
                  <a:pt x="645" y="1094"/>
                </a:cubicBezTo>
                <a:cubicBezTo>
                  <a:pt x="656" y="1092"/>
                  <a:pt x="665" y="1087"/>
                  <a:pt x="673" y="1087"/>
                </a:cubicBezTo>
                <a:cubicBezTo>
                  <a:pt x="671" y="1094"/>
                  <a:pt x="663" y="1097"/>
                  <a:pt x="657" y="1095"/>
                </a:cubicBezTo>
                <a:cubicBezTo>
                  <a:pt x="657" y="1096"/>
                  <a:pt x="659" y="1096"/>
                  <a:pt x="659" y="1097"/>
                </a:cubicBezTo>
                <a:cubicBezTo>
                  <a:pt x="653" y="1100"/>
                  <a:pt x="646" y="1101"/>
                  <a:pt x="641" y="1104"/>
                </a:cubicBezTo>
                <a:cubicBezTo>
                  <a:pt x="659" y="1107"/>
                  <a:pt x="666" y="1090"/>
                  <a:pt x="680" y="1097"/>
                </a:cubicBezTo>
                <a:cubicBezTo>
                  <a:pt x="680" y="1098"/>
                  <a:pt x="678" y="1101"/>
                  <a:pt x="680" y="1101"/>
                </a:cubicBezTo>
                <a:cubicBezTo>
                  <a:pt x="681" y="1099"/>
                  <a:pt x="684" y="1101"/>
                  <a:pt x="686" y="1101"/>
                </a:cubicBezTo>
                <a:cubicBezTo>
                  <a:pt x="687" y="1099"/>
                  <a:pt x="688" y="1097"/>
                  <a:pt x="688" y="1094"/>
                </a:cubicBezTo>
                <a:cubicBezTo>
                  <a:pt x="694" y="1094"/>
                  <a:pt x="695" y="1086"/>
                  <a:pt x="701" y="1088"/>
                </a:cubicBezTo>
                <a:cubicBezTo>
                  <a:pt x="701" y="1087"/>
                  <a:pt x="701" y="1086"/>
                  <a:pt x="702" y="1086"/>
                </a:cubicBezTo>
                <a:cubicBezTo>
                  <a:pt x="702" y="1086"/>
                  <a:pt x="701" y="1086"/>
                  <a:pt x="701" y="1086"/>
                </a:cubicBezTo>
                <a:cubicBezTo>
                  <a:pt x="699" y="1086"/>
                  <a:pt x="698" y="1085"/>
                  <a:pt x="698" y="1083"/>
                </a:cubicBezTo>
                <a:cubicBezTo>
                  <a:pt x="701" y="1079"/>
                  <a:pt x="706" y="1077"/>
                  <a:pt x="709" y="1072"/>
                </a:cubicBezTo>
                <a:cubicBezTo>
                  <a:pt x="736" y="1068"/>
                  <a:pt x="755" y="1051"/>
                  <a:pt x="781" y="1048"/>
                </a:cubicBezTo>
                <a:cubicBezTo>
                  <a:pt x="779" y="1054"/>
                  <a:pt x="778" y="1059"/>
                  <a:pt x="779" y="1063"/>
                </a:cubicBezTo>
                <a:cubicBezTo>
                  <a:pt x="783" y="1064"/>
                  <a:pt x="785" y="1063"/>
                  <a:pt x="788" y="1062"/>
                </a:cubicBezTo>
                <a:cubicBezTo>
                  <a:pt x="792" y="1053"/>
                  <a:pt x="802" y="1054"/>
                  <a:pt x="808" y="1050"/>
                </a:cubicBezTo>
                <a:cubicBezTo>
                  <a:pt x="806" y="1040"/>
                  <a:pt x="812" y="1048"/>
                  <a:pt x="819" y="1045"/>
                </a:cubicBezTo>
                <a:cubicBezTo>
                  <a:pt x="817" y="1036"/>
                  <a:pt x="806" y="1046"/>
                  <a:pt x="802" y="1043"/>
                </a:cubicBezTo>
                <a:cubicBezTo>
                  <a:pt x="803" y="1040"/>
                  <a:pt x="805" y="1037"/>
                  <a:pt x="802" y="1036"/>
                </a:cubicBezTo>
                <a:cubicBezTo>
                  <a:pt x="807" y="1034"/>
                  <a:pt x="811" y="1031"/>
                  <a:pt x="814" y="1027"/>
                </a:cubicBezTo>
                <a:cubicBezTo>
                  <a:pt x="813" y="1026"/>
                  <a:pt x="812" y="1026"/>
                  <a:pt x="812" y="1024"/>
                </a:cubicBezTo>
                <a:cubicBezTo>
                  <a:pt x="808" y="1025"/>
                  <a:pt x="804" y="1026"/>
                  <a:pt x="802" y="1029"/>
                </a:cubicBezTo>
                <a:cubicBezTo>
                  <a:pt x="802" y="1022"/>
                  <a:pt x="798" y="1020"/>
                  <a:pt x="797" y="1015"/>
                </a:cubicBezTo>
                <a:cubicBezTo>
                  <a:pt x="807" y="1013"/>
                  <a:pt x="818" y="1011"/>
                  <a:pt x="821" y="1002"/>
                </a:cubicBezTo>
                <a:cubicBezTo>
                  <a:pt x="815" y="1004"/>
                  <a:pt x="810" y="1007"/>
                  <a:pt x="804" y="1010"/>
                </a:cubicBezTo>
                <a:cubicBezTo>
                  <a:pt x="803" y="1010"/>
                  <a:pt x="802" y="1009"/>
                  <a:pt x="800" y="1008"/>
                </a:cubicBezTo>
                <a:cubicBezTo>
                  <a:pt x="782" y="1016"/>
                  <a:pt x="765" y="1024"/>
                  <a:pt x="748" y="1032"/>
                </a:cubicBezTo>
                <a:cubicBezTo>
                  <a:pt x="746" y="1032"/>
                  <a:pt x="745" y="1031"/>
                  <a:pt x="742" y="1030"/>
                </a:cubicBezTo>
                <a:cubicBezTo>
                  <a:pt x="743" y="1034"/>
                  <a:pt x="740" y="1035"/>
                  <a:pt x="736" y="1035"/>
                </a:cubicBezTo>
                <a:cubicBezTo>
                  <a:pt x="736" y="1031"/>
                  <a:pt x="736" y="1031"/>
                  <a:pt x="736" y="1031"/>
                </a:cubicBezTo>
                <a:cubicBezTo>
                  <a:pt x="744" y="1030"/>
                  <a:pt x="749" y="1025"/>
                  <a:pt x="756" y="1022"/>
                </a:cubicBezTo>
                <a:cubicBezTo>
                  <a:pt x="754" y="1022"/>
                  <a:pt x="757" y="1021"/>
                  <a:pt x="756" y="1018"/>
                </a:cubicBezTo>
                <a:cubicBezTo>
                  <a:pt x="752" y="1020"/>
                  <a:pt x="745" y="1022"/>
                  <a:pt x="745" y="1025"/>
                </a:cubicBezTo>
                <a:cubicBezTo>
                  <a:pt x="743" y="1019"/>
                  <a:pt x="738" y="1027"/>
                  <a:pt x="735" y="1022"/>
                </a:cubicBezTo>
                <a:cubicBezTo>
                  <a:pt x="744" y="1019"/>
                  <a:pt x="752" y="1013"/>
                  <a:pt x="762" y="1010"/>
                </a:cubicBezTo>
                <a:cubicBezTo>
                  <a:pt x="763" y="1016"/>
                  <a:pt x="773" y="1011"/>
                  <a:pt x="775" y="1015"/>
                </a:cubicBezTo>
                <a:cubicBezTo>
                  <a:pt x="780" y="1012"/>
                  <a:pt x="780" y="1006"/>
                  <a:pt x="786" y="1005"/>
                </a:cubicBezTo>
                <a:cubicBezTo>
                  <a:pt x="787" y="1007"/>
                  <a:pt x="782" y="1009"/>
                  <a:pt x="785" y="1010"/>
                </a:cubicBezTo>
                <a:cubicBezTo>
                  <a:pt x="789" y="1005"/>
                  <a:pt x="793" y="1000"/>
                  <a:pt x="801" y="999"/>
                </a:cubicBezTo>
                <a:cubicBezTo>
                  <a:pt x="800" y="1005"/>
                  <a:pt x="809" y="1000"/>
                  <a:pt x="804" y="1005"/>
                </a:cubicBezTo>
                <a:cubicBezTo>
                  <a:pt x="812" y="1004"/>
                  <a:pt x="819" y="1002"/>
                  <a:pt x="820" y="998"/>
                </a:cubicBezTo>
                <a:cubicBezTo>
                  <a:pt x="817" y="999"/>
                  <a:pt x="814" y="1000"/>
                  <a:pt x="811" y="1002"/>
                </a:cubicBezTo>
                <a:cubicBezTo>
                  <a:pt x="811" y="999"/>
                  <a:pt x="811" y="995"/>
                  <a:pt x="812" y="993"/>
                </a:cubicBezTo>
                <a:cubicBezTo>
                  <a:pt x="821" y="995"/>
                  <a:pt x="837" y="988"/>
                  <a:pt x="841" y="979"/>
                </a:cubicBezTo>
                <a:cubicBezTo>
                  <a:pt x="843" y="979"/>
                  <a:pt x="844" y="978"/>
                  <a:pt x="846" y="978"/>
                </a:cubicBezTo>
                <a:cubicBezTo>
                  <a:pt x="844" y="973"/>
                  <a:pt x="852" y="974"/>
                  <a:pt x="859" y="974"/>
                </a:cubicBezTo>
                <a:cubicBezTo>
                  <a:pt x="859" y="969"/>
                  <a:pt x="865" y="967"/>
                  <a:pt x="868" y="968"/>
                </a:cubicBezTo>
                <a:cubicBezTo>
                  <a:pt x="868" y="972"/>
                  <a:pt x="865" y="967"/>
                  <a:pt x="865" y="971"/>
                </a:cubicBezTo>
                <a:cubicBezTo>
                  <a:pt x="872" y="971"/>
                  <a:pt x="886" y="969"/>
                  <a:pt x="886" y="961"/>
                </a:cubicBezTo>
                <a:cubicBezTo>
                  <a:pt x="889" y="960"/>
                  <a:pt x="889" y="963"/>
                  <a:pt x="889" y="965"/>
                </a:cubicBezTo>
                <a:cubicBezTo>
                  <a:pt x="895" y="963"/>
                  <a:pt x="897" y="957"/>
                  <a:pt x="905" y="956"/>
                </a:cubicBezTo>
                <a:cubicBezTo>
                  <a:pt x="906" y="954"/>
                  <a:pt x="902" y="953"/>
                  <a:pt x="905" y="952"/>
                </a:cubicBezTo>
                <a:cubicBezTo>
                  <a:pt x="907" y="950"/>
                  <a:pt x="909" y="954"/>
                  <a:pt x="911" y="954"/>
                </a:cubicBezTo>
                <a:cubicBezTo>
                  <a:pt x="910" y="955"/>
                  <a:pt x="906" y="956"/>
                  <a:pt x="909" y="957"/>
                </a:cubicBezTo>
                <a:cubicBezTo>
                  <a:pt x="909" y="956"/>
                  <a:pt x="911" y="956"/>
                  <a:pt x="912" y="956"/>
                </a:cubicBezTo>
                <a:cubicBezTo>
                  <a:pt x="912" y="952"/>
                  <a:pt x="912" y="948"/>
                  <a:pt x="915" y="947"/>
                </a:cubicBezTo>
                <a:cubicBezTo>
                  <a:pt x="918" y="946"/>
                  <a:pt x="918" y="948"/>
                  <a:pt x="919" y="950"/>
                </a:cubicBezTo>
                <a:cubicBezTo>
                  <a:pt x="919" y="952"/>
                  <a:pt x="917" y="951"/>
                  <a:pt x="917" y="953"/>
                </a:cubicBezTo>
                <a:cubicBezTo>
                  <a:pt x="923" y="956"/>
                  <a:pt x="925" y="949"/>
                  <a:pt x="928" y="946"/>
                </a:cubicBezTo>
                <a:cubicBezTo>
                  <a:pt x="935" y="945"/>
                  <a:pt x="939" y="939"/>
                  <a:pt x="944" y="935"/>
                </a:cubicBezTo>
                <a:cubicBezTo>
                  <a:pt x="949" y="936"/>
                  <a:pt x="952" y="933"/>
                  <a:pt x="957" y="937"/>
                </a:cubicBezTo>
                <a:cubicBezTo>
                  <a:pt x="958" y="934"/>
                  <a:pt x="955" y="934"/>
                  <a:pt x="956" y="931"/>
                </a:cubicBezTo>
                <a:cubicBezTo>
                  <a:pt x="960" y="930"/>
                  <a:pt x="961" y="927"/>
                  <a:pt x="965" y="926"/>
                </a:cubicBezTo>
                <a:cubicBezTo>
                  <a:pt x="968" y="925"/>
                  <a:pt x="969" y="931"/>
                  <a:pt x="972" y="927"/>
                </a:cubicBezTo>
                <a:cubicBezTo>
                  <a:pt x="967" y="917"/>
                  <a:pt x="982" y="912"/>
                  <a:pt x="983" y="902"/>
                </a:cubicBezTo>
                <a:cubicBezTo>
                  <a:pt x="987" y="901"/>
                  <a:pt x="988" y="905"/>
                  <a:pt x="990" y="906"/>
                </a:cubicBezTo>
                <a:cubicBezTo>
                  <a:pt x="990" y="907"/>
                  <a:pt x="988" y="908"/>
                  <a:pt x="988" y="909"/>
                </a:cubicBezTo>
                <a:cubicBezTo>
                  <a:pt x="992" y="911"/>
                  <a:pt x="996" y="911"/>
                  <a:pt x="1000" y="909"/>
                </a:cubicBezTo>
                <a:cubicBezTo>
                  <a:pt x="1000" y="911"/>
                  <a:pt x="997" y="910"/>
                  <a:pt x="996" y="912"/>
                </a:cubicBezTo>
                <a:cubicBezTo>
                  <a:pt x="998" y="912"/>
                  <a:pt x="1000" y="912"/>
                  <a:pt x="1001" y="913"/>
                </a:cubicBezTo>
                <a:cubicBezTo>
                  <a:pt x="1001" y="917"/>
                  <a:pt x="997" y="918"/>
                  <a:pt x="999" y="920"/>
                </a:cubicBezTo>
                <a:cubicBezTo>
                  <a:pt x="1005" y="919"/>
                  <a:pt x="1009" y="915"/>
                  <a:pt x="1008" y="910"/>
                </a:cubicBezTo>
                <a:cubicBezTo>
                  <a:pt x="1004" y="911"/>
                  <a:pt x="1001" y="910"/>
                  <a:pt x="1000" y="906"/>
                </a:cubicBezTo>
                <a:cubicBezTo>
                  <a:pt x="1004" y="905"/>
                  <a:pt x="1004" y="900"/>
                  <a:pt x="1010" y="900"/>
                </a:cubicBezTo>
                <a:cubicBezTo>
                  <a:pt x="1009" y="897"/>
                  <a:pt x="1012" y="897"/>
                  <a:pt x="1012" y="894"/>
                </a:cubicBezTo>
                <a:cubicBezTo>
                  <a:pt x="1009" y="892"/>
                  <a:pt x="1010" y="888"/>
                  <a:pt x="1010" y="884"/>
                </a:cubicBezTo>
                <a:cubicBezTo>
                  <a:pt x="1019" y="883"/>
                  <a:pt x="1022" y="866"/>
                  <a:pt x="1034" y="868"/>
                </a:cubicBezTo>
                <a:cubicBezTo>
                  <a:pt x="1035" y="874"/>
                  <a:pt x="1029" y="874"/>
                  <a:pt x="1027" y="877"/>
                </a:cubicBezTo>
                <a:cubicBezTo>
                  <a:pt x="1027" y="881"/>
                  <a:pt x="1031" y="881"/>
                  <a:pt x="1030" y="885"/>
                </a:cubicBezTo>
                <a:cubicBezTo>
                  <a:pt x="1029" y="885"/>
                  <a:pt x="1026" y="884"/>
                  <a:pt x="1027" y="887"/>
                </a:cubicBezTo>
                <a:cubicBezTo>
                  <a:pt x="1031" y="887"/>
                  <a:pt x="1028" y="890"/>
                  <a:pt x="1031" y="893"/>
                </a:cubicBezTo>
                <a:cubicBezTo>
                  <a:pt x="1028" y="892"/>
                  <a:pt x="1027" y="894"/>
                  <a:pt x="1027" y="896"/>
                </a:cubicBezTo>
                <a:cubicBezTo>
                  <a:pt x="1032" y="895"/>
                  <a:pt x="1034" y="900"/>
                  <a:pt x="1034" y="901"/>
                </a:cubicBezTo>
                <a:cubicBezTo>
                  <a:pt x="1034" y="899"/>
                  <a:pt x="1037" y="899"/>
                  <a:pt x="1039" y="899"/>
                </a:cubicBezTo>
                <a:cubicBezTo>
                  <a:pt x="1040" y="902"/>
                  <a:pt x="1037" y="904"/>
                  <a:pt x="1039" y="906"/>
                </a:cubicBezTo>
                <a:cubicBezTo>
                  <a:pt x="1040" y="904"/>
                  <a:pt x="1040" y="902"/>
                  <a:pt x="1041" y="901"/>
                </a:cubicBezTo>
                <a:cubicBezTo>
                  <a:pt x="1041" y="903"/>
                  <a:pt x="1044" y="902"/>
                  <a:pt x="1044" y="903"/>
                </a:cubicBezTo>
                <a:cubicBezTo>
                  <a:pt x="1042" y="908"/>
                  <a:pt x="1042" y="904"/>
                  <a:pt x="1041" y="909"/>
                </a:cubicBezTo>
                <a:cubicBezTo>
                  <a:pt x="1044" y="909"/>
                  <a:pt x="1047" y="912"/>
                  <a:pt x="1050" y="910"/>
                </a:cubicBezTo>
                <a:cubicBezTo>
                  <a:pt x="1049" y="909"/>
                  <a:pt x="1049" y="908"/>
                  <a:pt x="1048" y="906"/>
                </a:cubicBezTo>
                <a:cubicBezTo>
                  <a:pt x="1051" y="903"/>
                  <a:pt x="1052" y="903"/>
                  <a:pt x="1056" y="905"/>
                </a:cubicBezTo>
                <a:cubicBezTo>
                  <a:pt x="1056" y="903"/>
                  <a:pt x="1054" y="902"/>
                  <a:pt x="1055" y="900"/>
                </a:cubicBezTo>
                <a:cubicBezTo>
                  <a:pt x="1050" y="897"/>
                  <a:pt x="1049" y="903"/>
                  <a:pt x="1046" y="904"/>
                </a:cubicBezTo>
                <a:cubicBezTo>
                  <a:pt x="1045" y="900"/>
                  <a:pt x="1044" y="897"/>
                  <a:pt x="1044" y="894"/>
                </a:cubicBezTo>
                <a:cubicBezTo>
                  <a:pt x="1044" y="896"/>
                  <a:pt x="1040" y="895"/>
                  <a:pt x="1040" y="893"/>
                </a:cubicBezTo>
                <a:cubicBezTo>
                  <a:pt x="1046" y="891"/>
                  <a:pt x="1047" y="887"/>
                  <a:pt x="1047" y="881"/>
                </a:cubicBezTo>
                <a:cubicBezTo>
                  <a:pt x="1041" y="883"/>
                  <a:pt x="1042" y="892"/>
                  <a:pt x="1035" y="893"/>
                </a:cubicBezTo>
                <a:cubicBezTo>
                  <a:pt x="1033" y="887"/>
                  <a:pt x="1030" y="884"/>
                  <a:pt x="1034" y="880"/>
                </a:cubicBezTo>
                <a:cubicBezTo>
                  <a:pt x="1035" y="880"/>
                  <a:pt x="1036" y="880"/>
                  <a:pt x="1037" y="879"/>
                </a:cubicBezTo>
                <a:cubicBezTo>
                  <a:pt x="1037" y="881"/>
                  <a:pt x="1037" y="883"/>
                  <a:pt x="1038" y="884"/>
                </a:cubicBezTo>
                <a:cubicBezTo>
                  <a:pt x="1039" y="881"/>
                  <a:pt x="1039" y="879"/>
                  <a:pt x="1038" y="876"/>
                </a:cubicBezTo>
                <a:cubicBezTo>
                  <a:pt x="1041" y="879"/>
                  <a:pt x="1042" y="872"/>
                  <a:pt x="1047" y="873"/>
                </a:cubicBezTo>
                <a:cubicBezTo>
                  <a:pt x="1047" y="871"/>
                  <a:pt x="1046" y="871"/>
                  <a:pt x="1046" y="869"/>
                </a:cubicBezTo>
                <a:cubicBezTo>
                  <a:pt x="1055" y="861"/>
                  <a:pt x="1064" y="856"/>
                  <a:pt x="1076" y="855"/>
                </a:cubicBezTo>
                <a:cubicBezTo>
                  <a:pt x="1072" y="852"/>
                  <a:pt x="1078" y="849"/>
                  <a:pt x="1077" y="848"/>
                </a:cubicBezTo>
                <a:cubicBezTo>
                  <a:pt x="1076" y="851"/>
                  <a:pt x="1071" y="846"/>
                  <a:pt x="1071" y="848"/>
                </a:cubicBezTo>
                <a:cubicBezTo>
                  <a:pt x="1074" y="851"/>
                  <a:pt x="1067" y="856"/>
                  <a:pt x="1065" y="855"/>
                </a:cubicBezTo>
                <a:cubicBezTo>
                  <a:pt x="1066" y="849"/>
                  <a:pt x="1073" y="845"/>
                  <a:pt x="1072" y="841"/>
                </a:cubicBezTo>
                <a:cubicBezTo>
                  <a:pt x="1071" y="840"/>
                  <a:pt x="1067" y="842"/>
                  <a:pt x="1066" y="838"/>
                </a:cubicBezTo>
                <a:cubicBezTo>
                  <a:pt x="1065" y="840"/>
                  <a:pt x="1065" y="842"/>
                  <a:pt x="1062" y="842"/>
                </a:cubicBezTo>
                <a:cubicBezTo>
                  <a:pt x="1062" y="839"/>
                  <a:pt x="1060" y="838"/>
                  <a:pt x="1059" y="835"/>
                </a:cubicBezTo>
                <a:cubicBezTo>
                  <a:pt x="1064" y="833"/>
                  <a:pt x="1074" y="826"/>
                  <a:pt x="1077" y="832"/>
                </a:cubicBezTo>
                <a:cubicBezTo>
                  <a:pt x="1077" y="834"/>
                  <a:pt x="1073" y="837"/>
                  <a:pt x="1076" y="839"/>
                </a:cubicBezTo>
                <a:cubicBezTo>
                  <a:pt x="1076" y="838"/>
                  <a:pt x="1077" y="837"/>
                  <a:pt x="1078" y="836"/>
                </a:cubicBezTo>
                <a:cubicBezTo>
                  <a:pt x="1081" y="838"/>
                  <a:pt x="1076" y="840"/>
                  <a:pt x="1078" y="841"/>
                </a:cubicBezTo>
                <a:cubicBezTo>
                  <a:pt x="1081" y="839"/>
                  <a:pt x="1081" y="833"/>
                  <a:pt x="1085" y="832"/>
                </a:cubicBezTo>
                <a:cubicBezTo>
                  <a:pt x="1083" y="827"/>
                  <a:pt x="1086" y="824"/>
                  <a:pt x="1091" y="824"/>
                </a:cubicBezTo>
                <a:cubicBezTo>
                  <a:pt x="1091" y="825"/>
                  <a:pt x="1091" y="825"/>
                  <a:pt x="1092" y="826"/>
                </a:cubicBezTo>
                <a:cubicBezTo>
                  <a:pt x="1092" y="829"/>
                  <a:pt x="1089" y="828"/>
                  <a:pt x="1090" y="831"/>
                </a:cubicBezTo>
                <a:cubicBezTo>
                  <a:pt x="1092" y="832"/>
                  <a:pt x="1092" y="830"/>
                  <a:pt x="1093" y="833"/>
                </a:cubicBezTo>
                <a:cubicBezTo>
                  <a:pt x="1097" y="831"/>
                  <a:pt x="1092" y="828"/>
                  <a:pt x="1096" y="827"/>
                </a:cubicBezTo>
                <a:cubicBezTo>
                  <a:pt x="1097" y="830"/>
                  <a:pt x="1101" y="832"/>
                  <a:pt x="1103" y="835"/>
                </a:cubicBezTo>
                <a:cubicBezTo>
                  <a:pt x="1106" y="830"/>
                  <a:pt x="1118" y="829"/>
                  <a:pt x="1116" y="823"/>
                </a:cubicBezTo>
                <a:cubicBezTo>
                  <a:pt x="1113" y="826"/>
                  <a:pt x="1111" y="819"/>
                  <a:pt x="1108" y="818"/>
                </a:cubicBezTo>
                <a:cubicBezTo>
                  <a:pt x="1111" y="815"/>
                  <a:pt x="1112" y="820"/>
                  <a:pt x="1114" y="821"/>
                </a:cubicBezTo>
                <a:cubicBezTo>
                  <a:pt x="1116" y="816"/>
                  <a:pt x="1119" y="811"/>
                  <a:pt x="1126" y="809"/>
                </a:cubicBezTo>
                <a:cubicBezTo>
                  <a:pt x="1128" y="815"/>
                  <a:pt x="1129" y="817"/>
                  <a:pt x="1133" y="816"/>
                </a:cubicBezTo>
                <a:cubicBezTo>
                  <a:pt x="1132" y="818"/>
                  <a:pt x="1128" y="820"/>
                  <a:pt x="1130" y="822"/>
                </a:cubicBezTo>
                <a:cubicBezTo>
                  <a:pt x="1134" y="820"/>
                  <a:pt x="1137" y="818"/>
                  <a:pt x="1142" y="820"/>
                </a:cubicBezTo>
                <a:cubicBezTo>
                  <a:pt x="1142" y="821"/>
                  <a:pt x="1140" y="822"/>
                  <a:pt x="1140" y="824"/>
                </a:cubicBezTo>
                <a:cubicBezTo>
                  <a:pt x="1144" y="824"/>
                  <a:pt x="1145" y="821"/>
                  <a:pt x="1148" y="821"/>
                </a:cubicBezTo>
                <a:cubicBezTo>
                  <a:pt x="1149" y="825"/>
                  <a:pt x="1145" y="824"/>
                  <a:pt x="1146" y="828"/>
                </a:cubicBezTo>
                <a:cubicBezTo>
                  <a:pt x="1147" y="831"/>
                  <a:pt x="1150" y="831"/>
                  <a:pt x="1150" y="835"/>
                </a:cubicBezTo>
                <a:cubicBezTo>
                  <a:pt x="1146" y="835"/>
                  <a:pt x="1148" y="837"/>
                  <a:pt x="1147" y="840"/>
                </a:cubicBezTo>
                <a:cubicBezTo>
                  <a:pt x="1145" y="836"/>
                  <a:pt x="1143" y="843"/>
                  <a:pt x="1140" y="840"/>
                </a:cubicBezTo>
                <a:cubicBezTo>
                  <a:pt x="1140" y="844"/>
                  <a:pt x="1139" y="847"/>
                  <a:pt x="1136" y="848"/>
                </a:cubicBezTo>
                <a:cubicBezTo>
                  <a:pt x="1137" y="843"/>
                  <a:pt x="1132" y="849"/>
                  <a:pt x="1135" y="847"/>
                </a:cubicBezTo>
                <a:cubicBezTo>
                  <a:pt x="1138" y="851"/>
                  <a:pt x="1128" y="850"/>
                  <a:pt x="1127" y="850"/>
                </a:cubicBezTo>
                <a:cubicBezTo>
                  <a:pt x="1128" y="853"/>
                  <a:pt x="1133" y="853"/>
                  <a:pt x="1134" y="853"/>
                </a:cubicBezTo>
                <a:cubicBezTo>
                  <a:pt x="1136" y="859"/>
                  <a:pt x="1129" y="859"/>
                  <a:pt x="1130" y="860"/>
                </a:cubicBezTo>
                <a:cubicBezTo>
                  <a:pt x="1133" y="860"/>
                  <a:pt x="1134" y="859"/>
                  <a:pt x="1135" y="858"/>
                </a:cubicBezTo>
                <a:cubicBezTo>
                  <a:pt x="1135" y="859"/>
                  <a:pt x="1137" y="863"/>
                  <a:pt x="1137" y="860"/>
                </a:cubicBezTo>
                <a:cubicBezTo>
                  <a:pt x="1140" y="856"/>
                  <a:pt x="1147" y="849"/>
                  <a:pt x="1154" y="846"/>
                </a:cubicBezTo>
                <a:cubicBezTo>
                  <a:pt x="1154" y="851"/>
                  <a:pt x="1154" y="851"/>
                  <a:pt x="1154" y="851"/>
                </a:cubicBezTo>
                <a:cubicBezTo>
                  <a:pt x="1150" y="851"/>
                  <a:pt x="1151" y="855"/>
                  <a:pt x="1148" y="856"/>
                </a:cubicBezTo>
                <a:cubicBezTo>
                  <a:pt x="1149" y="859"/>
                  <a:pt x="1152" y="859"/>
                  <a:pt x="1151" y="864"/>
                </a:cubicBezTo>
                <a:cubicBezTo>
                  <a:pt x="1149" y="864"/>
                  <a:pt x="1149" y="866"/>
                  <a:pt x="1147" y="865"/>
                </a:cubicBezTo>
                <a:cubicBezTo>
                  <a:pt x="1147" y="863"/>
                  <a:pt x="1146" y="862"/>
                  <a:pt x="1145" y="861"/>
                </a:cubicBezTo>
                <a:cubicBezTo>
                  <a:pt x="1143" y="866"/>
                  <a:pt x="1145" y="867"/>
                  <a:pt x="1145" y="872"/>
                </a:cubicBezTo>
                <a:cubicBezTo>
                  <a:pt x="1139" y="876"/>
                  <a:pt x="1131" y="878"/>
                  <a:pt x="1127" y="885"/>
                </a:cubicBezTo>
                <a:cubicBezTo>
                  <a:pt x="1129" y="885"/>
                  <a:pt x="1133" y="884"/>
                  <a:pt x="1134" y="888"/>
                </a:cubicBezTo>
                <a:cubicBezTo>
                  <a:pt x="1132" y="891"/>
                  <a:pt x="1128" y="892"/>
                  <a:pt x="1130" y="896"/>
                </a:cubicBezTo>
                <a:cubicBezTo>
                  <a:pt x="1135" y="892"/>
                  <a:pt x="1143" y="891"/>
                  <a:pt x="1139" y="881"/>
                </a:cubicBezTo>
                <a:cubicBezTo>
                  <a:pt x="1142" y="876"/>
                  <a:pt x="1151" y="870"/>
                  <a:pt x="1155" y="875"/>
                </a:cubicBezTo>
                <a:cubicBezTo>
                  <a:pt x="1153" y="877"/>
                  <a:pt x="1149" y="877"/>
                  <a:pt x="1149" y="881"/>
                </a:cubicBezTo>
                <a:cubicBezTo>
                  <a:pt x="1153" y="881"/>
                  <a:pt x="1155" y="878"/>
                  <a:pt x="1158" y="880"/>
                </a:cubicBezTo>
                <a:cubicBezTo>
                  <a:pt x="1161" y="874"/>
                  <a:pt x="1169" y="873"/>
                  <a:pt x="1172" y="868"/>
                </a:cubicBezTo>
                <a:cubicBezTo>
                  <a:pt x="1175" y="869"/>
                  <a:pt x="1176" y="867"/>
                  <a:pt x="1178" y="867"/>
                </a:cubicBezTo>
                <a:cubicBezTo>
                  <a:pt x="1177" y="862"/>
                  <a:pt x="1182" y="863"/>
                  <a:pt x="1185" y="862"/>
                </a:cubicBezTo>
                <a:cubicBezTo>
                  <a:pt x="1185" y="864"/>
                  <a:pt x="1185" y="865"/>
                  <a:pt x="1186" y="866"/>
                </a:cubicBezTo>
                <a:cubicBezTo>
                  <a:pt x="1192" y="864"/>
                  <a:pt x="1192" y="856"/>
                  <a:pt x="1199" y="854"/>
                </a:cubicBezTo>
                <a:cubicBezTo>
                  <a:pt x="1201" y="855"/>
                  <a:pt x="1198" y="857"/>
                  <a:pt x="1200" y="858"/>
                </a:cubicBezTo>
                <a:cubicBezTo>
                  <a:pt x="1200" y="856"/>
                  <a:pt x="1201" y="856"/>
                  <a:pt x="1203" y="856"/>
                </a:cubicBezTo>
                <a:cubicBezTo>
                  <a:pt x="1204" y="859"/>
                  <a:pt x="1203" y="860"/>
                  <a:pt x="1202" y="862"/>
                </a:cubicBezTo>
                <a:cubicBezTo>
                  <a:pt x="1203" y="864"/>
                  <a:pt x="1208" y="862"/>
                  <a:pt x="1209" y="864"/>
                </a:cubicBezTo>
                <a:cubicBezTo>
                  <a:pt x="1204" y="874"/>
                  <a:pt x="1195" y="881"/>
                  <a:pt x="1190" y="890"/>
                </a:cubicBezTo>
                <a:cubicBezTo>
                  <a:pt x="1198" y="890"/>
                  <a:pt x="1205" y="877"/>
                  <a:pt x="1211" y="884"/>
                </a:cubicBezTo>
                <a:cubicBezTo>
                  <a:pt x="1211" y="880"/>
                  <a:pt x="1214" y="882"/>
                  <a:pt x="1215" y="881"/>
                </a:cubicBezTo>
                <a:cubicBezTo>
                  <a:pt x="1221" y="876"/>
                  <a:pt x="1223" y="865"/>
                  <a:pt x="1234" y="865"/>
                </a:cubicBezTo>
                <a:cubicBezTo>
                  <a:pt x="1234" y="868"/>
                  <a:pt x="1234" y="868"/>
                  <a:pt x="1234" y="868"/>
                </a:cubicBezTo>
                <a:cubicBezTo>
                  <a:pt x="1238" y="867"/>
                  <a:pt x="1242" y="860"/>
                  <a:pt x="1240" y="857"/>
                </a:cubicBezTo>
                <a:cubicBezTo>
                  <a:pt x="1230" y="856"/>
                  <a:pt x="1225" y="861"/>
                  <a:pt x="1218" y="865"/>
                </a:cubicBezTo>
                <a:cubicBezTo>
                  <a:pt x="1216" y="865"/>
                  <a:pt x="1217" y="862"/>
                  <a:pt x="1215" y="862"/>
                </a:cubicBezTo>
                <a:cubicBezTo>
                  <a:pt x="1214" y="865"/>
                  <a:pt x="1212" y="864"/>
                  <a:pt x="1210" y="863"/>
                </a:cubicBezTo>
                <a:cubicBezTo>
                  <a:pt x="1212" y="856"/>
                  <a:pt x="1224" y="854"/>
                  <a:pt x="1225" y="848"/>
                </a:cubicBezTo>
                <a:cubicBezTo>
                  <a:pt x="1220" y="851"/>
                  <a:pt x="1211" y="853"/>
                  <a:pt x="1204" y="857"/>
                </a:cubicBezTo>
                <a:cubicBezTo>
                  <a:pt x="1204" y="851"/>
                  <a:pt x="1209" y="850"/>
                  <a:pt x="1210" y="846"/>
                </a:cubicBezTo>
                <a:cubicBezTo>
                  <a:pt x="1207" y="845"/>
                  <a:pt x="1206" y="847"/>
                  <a:pt x="1204" y="847"/>
                </a:cubicBezTo>
                <a:cubicBezTo>
                  <a:pt x="1208" y="841"/>
                  <a:pt x="1215" y="842"/>
                  <a:pt x="1220" y="836"/>
                </a:cubicBezTo>
                <a:cubicBezTo>
                  <a:pt x="1217" y="833"/>
                  <a:pt x="1223" y="831"/>
                  <a:pt x="1224" y="829"/>
                </a:cubicBezTo>
                <a:cubicBezTo>
                  <a:pt x="1225" y="826"/>
                  <a:pt x="1223" y="825"/>
                  <a:pt x="1223" y="823"/>
                </a:cubicBezTo>
                <a:cubicBezTo>
                  <a:pt x="1225" y="822"/>
                  <a:pt x="1228" y="820"/>
                  <a:pt x="1231" y="819"/>
                </a:cubicBezTo>
                <a:cubicBezTo>
                  <a:pt x="1231" y="816"/>
                  <a:pt x="1230" y="812"/>
                  <a:pt x="1233" y="812"/>
                </a:cubicBezTo>
                <a:cubicBezTo>
                  <a:pt x="1235" y="812"/>
                  <a:pt x="1235" y="814"/>
                  <a:pt x="1238" y="813"/>
                </a:cubicBezTo>
                <a:cubicBezTo>
                  <a:pt x="1238" y="809"/>
                  <a:pt x="1245" y="808"/>
                  <a:pt x="1244" y="806"/>
                </a:cubicBezTo>
                <a:cubicBezTo>
                  <a:pt x="1241" y="808"/>
                  <a:pt x="1236" y="805"/>
                  <a:pt x="1240" y="803"/>
                </a:cubicBezTo>
                <a:cubicBezTo>
                  <a:pt x="1232" y="805"/>
                  <a:pt x="1232" y="816"/>
                  <a:pt x="1221" y="815"/>
                </a:cubicBezTo>
                <a:cubicBezTo>
                  <a:pt x="1221" y="814"/>
                  <a:pt x="1222" y="814"/>
                  <a:pt x="1222" y="812"/>
                </a:cubicBezTo>
                <a:cubicBezTo>
                  <a:pt x="1217" y="815"/>
                  <a:pt x="1211" y="816"/>
                  <a:pt x="1206" y="816"/>
                </a:cubicBezTo>
                <a:cubicBezTo>
                  <a:pt x="1205" y="819"/>
                  <a:pt x="1207" y="819"/>
                  <a:pt x="1208" y="821"/>
                </a:cubicBezTo>
                <a:cubicBezTo>
                  <a:pt x="1204" y="820"/>
                  <a:pt x="1204" y="824"/>
                  <a:pt x="1201" y="824"/>
                </a:cubicBezTo>
                <a:cubicBezTo>
                  <a:pt x="1201" y="827"/>
                  <a:pt x="1201" y="830"/>
                  <a:pt x="1200" y="831"/>
                </a:cubicBezTo>
                <a:cubicBezTo>
                  <a:pt x="1201" y="831"/>
                  <a:pt x="1202" y="829"/>
                  <a:pt x="1202" y="831"/>
                </a:cubicBezTo>
                <a:cubicBezTo>
                  <a:pt x="1202" y="832"/>
                  <a:pt x="1201" y="833"/>
                  <a:pt x="1201" y="834"/>
                </a:cubicBezTo>
                <a:cubicBezTo>
                  <a:pt x="1202" y="836"/>
                  <a:pt x="1205" y="836"/>
                  <a:pt x="1204" y="839"/>
                </a:cubicBezTo>
                <a:cubicBezTo>
                  <a:pt x="1189" y="842"/>
                  <a:pt x="1183" y="854"/>
                  <a:pt x="1172" y="860"/>
                </a:cubicBezTo>
                <a:cubicBezTo>
                  <a:pt x="1169" y="858"/>
                  <a:pt x="1170" y="856"/>
                  <a:pt x="1167" y="855"/>
                </a:cubicBezTo>
                <a:cubicBezTo>
                  <a:pt x="1167" y="853"/>
                  <a:pt x="1168" y="851"/>
                  <a:pt x="1170" y="851"/>
                </a:cubicBezTo>
                <a:cubicBezTo>
                  <a:pt x="1173" y="850"/>
                  <a:pt x="1173" y="853"/>
                  <a:pt x="1175" y="853"/>
                </a:cubicBezTo>
                <a:cubicBezTo>
                  <a:pt x="1177" y="850"/>
                  <a:pt x="1185" y="848"/>
                  <a:pt x="1182" y="844"/>
                </a:cubicBezTo>
                <a:cubicBezTo>
                  <a:pt x="1182" y="846"/>
                  <a:pt x="1178" y="849"/>
                  <a:pt x="1177" y="848"/>
                </a:cubicBezTo>
                <a:cubicBezTo>
                  <a:pt x="1180" y="843"/>
                  <a:pt x="1185" y="835"/>
                  <a:pt x="1191" y="836"/>
                </a:cubicBezTo>
                <a:cubicBezTo>
                  <a:pt x="1187" y="838"/>
                  <a:pt x="1185" y="840"/>
                  <a:pt x="1184" y="845"/>
                </a:cubicBezTo>
                <a:cubicBezTo>
                  <a:pt x="1190" y="844"/>
                  <a:pt x="1192" y="841"/>
                  <a:pt x="1196" y="838"/>
                </a:cubicBezTo>
                <a:cubicBezTo>
                  <a:pt x="1193" y="837"/>
                  <a:pt x="1192" y="839"/>
                  <a:pt x="1191" y="837"/>
                </a:cubicBezTo>
                <a:cubicBezTo>
                  <a:pt x="1193" y="837"/>
                  <a:pt x="1191" y="833"/>
                  <a:pt x="1191" y="832"/>
                </a:cubicBezTo>
                <a:cubicBezTo>
                  <a:pt x="1183" y="831"/>
                  <a:pt x="1181" y="840"/>
                  <a:pt x="1175" y="835"/>
                </a:cubicBezTo>
                <a:cubicBezTo>
                  <a:pt x="1172" y="844"/>
                  <a:pt x="1163" y="841"/>
                  <a:pt x="1159" y="846"/>
                </a:cubicBezTo>
                <a:cubicBezTo>
                  <a:pt x="1158" y="844"/>
                  <a:pt x="1157" y="842"/>
                  <a:pt x="1155" y="841"/>
                </a:cubicBezTo>
                <a:cubicBezTo>
                  <a:pt x="1157" y="841"/>
                  <a:pt x="1157" y="840"/>
                  <a:pt x="1158" y="839"/>
                </a:cubicBezTo>
                <a:cubicBezTo>
                  <a:pt x="1159" y="839"/>
                  <a:pt x="1159" y="842"/>
                  <a:pt x="1161" y="841"/>
                </a:cubicBezTo>
                <a:cubicBezTo>
                  <a:pt x="1161" y="837"/>
                  <a:pt x="1164" y="837"/>
                  <a:pt x="1167" y="835"/>
                </a:cubicBezTo>
                <a:cubicBezTo>
                  <a:pt x="1166" y="832"/>
                  <a:pt x="1168" y="832"/>
                  <a:pt x="1167" y="829"/>
                </a:cubicBezTo>
                <a:cubicBezTo>
                  <a:pt x="1169" y="826"/>
                  <a:pt x="1173" y="826"/>
                  <a:pt x="1175" y="823"/>
                </a:cubicBezTo>
                <a:cubicBezTo>
                  <a:pt x="1171" y="823"/>
                  <a:pt x="1166" y="831"/>
                  <a:pt x="1158" y="830"/>
                </a:cubicBezTo>
                <a:cubicBezTo>
                  <a:pt x="1160" y="824"/>
                  <a:pt x="1158" y="828"/>
                  <a:pt x="1156" y="826"/>
                </a:cubicBezTo>
                <a:cubicBezTo>
                  <a:pt x="1157" y="824"/>
                  <a:pt x="1156" y="824"/>
                  <a:pt x="1157" y="821"/>
                </a:cubicBezTo>
                <a:cubicBezTo>
                  <a:pt x="1154" y="822"/>
                  <a:pt x="1152" y="822"/>
                  <a:pt x="1152" y="820"/>
                </a:cubicBezTo>
                <a:cubicBezTo>
                  <a:pt x="1154" y="819"/>
                  <a:pt x="1154" y="817"/>
                  <a:pt x="1154" y="815"/>
                </a:cubicBezTo>
                <a:cubicBezTo>
                  <a:pt x="1151" y="816"/>
                  <a:pt x="1148" y="818"/>
                  <a:pt x="1145" y="820"/>
                </a:cubicBezTo>
                <a:cubicBezTo>
                  <a:pt x="1142" y="817"/>
                  <a:pt x="1137" y="816"/>
                  <a:pt x="1141" y="812"/>
                </a:cubicBezTo>
                <a:cubicBezTo>
                  <a:pt x="1143" y="812"/>
                  <a:pt x="1142" y="815"/>
                  <a:pt x="1144" y="815"/>
                </a:cubicBezTo>
                <a:cubicBezTo>
                  <a:pt x="1144" y="812"/>
                  <a:pt x="1145" y="810"/>
                  <a:pt x="1147" y="809"/>
                </a:cubicBezTo>
                <a:cubicBezTo>
                  <a:pt x="1149" y="809"/>
                  <a:pt x="1148" y="812"/>
                  <a:pt x="1151" y="811"/>
                </a:cubicBezTo>
                <a:cubicBezTo>
                  <a:pt x="1152" y="805"/>
                  <a:pt x="1159" y="806"/>
                  <a:pt x="1164" y="805"/>
                </a:cubicBezTo>
                <a:cubicBezTo>
                  <a:pt x="1157" y="799"/>
                  <a:pt x="1167" y="796"/>
                  <a:pt x="1170" y="792"/>
                </a:cubicBezTo>
                <a:cubicBezTo>
                  <a:pt x="1168" y="792"/>
                  <a:pt x="1168" y="790"/>
                  <a:pt x="1168" y="788"/>
                </a:cubicBezTo>
                <a:cubicBezTo>
                  <a:pt x="1173" y="786"/>
                  <a:pt x="1171" y="785"/>
                  <a:pt x="1171" y="781"/>
                </a:cubicBezTo>
                <a:cubicBezTo>
                  <a:pt x="1174" y="781"/>
                  <a:pt x="1174" y="779"/>
                  <a:pt x="1176" y="779"/>
                </a:cubicBezTo>
                <a:cubicBezTo>
                  <a:pt x="1177" y="780"/>
                  <a:pt x="1177" y="783"/>
                  <a:pt x="1179" y="783"/>
                </a:cubicBezTo>
                <a:cubicBezTo>
                  <a:pt x="1178" y="785"/>
                  <a:pt x="1176" y="786"/>
                  <a:pt x="1176" y="788"/>
                </a:cubicBezTo>
                <a:cubicBezTo>
                  <a:pt x="1179" y="788"/>
                  <a:pt x="1179" y="790"/>
                  <a:pt x="1181" y="793"/>
                </a:cubicBezTo>
                <a:cubicBezTo>
                  <a:pt x="1193" y="792"/>
                  <a:pt x="1199" y="782"/>
                  <a:pt x="1208" y="776"/>
                </a:cubicBezTo>
                <a:cubicBezTo>
                  <a:pt x="1214" y="772"/>
                  <a:pt x="1225" y="772"/>
                  <a:pt x="1227" y="764"/>
                </a:cubicBezTo>
                <a:cubicBezTo>
                  <a:pt x="1224" y="767"/>
                  <a:pt x="1217" y="768"/>
                  <a:pt x="1213" y="769"/>
                </a:cubicBezTo>
                <a:cubicBezTo>
                  <a:pt x="1214" y="767"/>
                  <a:pt x="1217" y="767"/>
                  <a:pt x="1218" y="766"/>
                </a:cubicBezTo>
                <a:cubicBezTo>
                  <a:pt x="1217" y="763"/>
                  <a:pt x="1218" y="763"/>
                  <a:pt x="1217" y="761"/>
                </a:cubicBezTo>
                <a:cubicBezTo>
                  <a:pt x="1221" y="759"/>
                  <a:pt x="1224" y="757"/>
                  <a:pt x="1225" y="754"/>
                </a:cubicBezTo>
                <a:cubicBezTo>
                  <a:pt x="1218" y="753"/>
                  <a:pt x="1220" y="764"/>
                  <a:pt x="1212" y="760"/>
                </a:cubicBezTo>
                <a:cubicBezTo>
                  <a:pt x="1212" y="761"/>
                  <a:pt x="1211" y="763"/>
                  <a:pt x="1210" y="764"/>
                </a:cubicBezTo>
                <a:cubicBezTo>
                  <a:pt x="1214" y="771"/>
                  <a:pt x="1209" y="776"/>
                  <a:pt x="1200" y="772"/>
                </a:cubicBezTo>
                <a:cubicBezTo>
                  <a:pt x="1203" y="769"/>
                  <a:pt x="1199" y="769"/>
                  <a:pt x="1197" y="767"/>
                </a:cubicBezTo>
                <a:cubicBezTo>
                  <a:pt x="1201" y="765"/>
                  <a:pt x="1202" y="758"/>
                  <a:pt x="1208" y="761"/>
                </a:cubicBezTo>
                <a:cubicBezTo>
                  <a:pt x="1211" y="760"/>
                  <a:pt x="1209" y="754"/>
                  <a:pt x="1211" y="753"/>
                </a:cubicBezTo>
                <a:cubicBezTo>
                  <a:pt x="1215" y="752"/>
                  <a:pt x="1215" y="756"/>
                  <a:pt x="1219" y="756"/>
                </a:cubicBezTo>
                <a:cubicBezTo>
                  <a:pt x="1220" y="752"/>
                  <a:pt x="1220" y="751"/>
                  <a:pt x="1221" y="747"/>
                </a:cubicBezTo>
                <a:cubicBezTo>
                  <a:pt x="1211" y="750"/>
                  <a:pt x="1202" y="755"/>
                  <a:pt x="1193" y="759"/>
                </a:cubicBezTo>
                <a:cubicBezTo>
                  <a:pt x="1196" y="756"/>
                  <a:pt x="1198" y="752"/>
                  <a:pt x="1204" y="752"/>
                </a:cubicBezTo>
                <a:cubicBezTo>
                  <a:pt x="1210" y="742"/>
                  <a:pt x="1224" y="739"/>
                  <a:pt x="1232" y="731"/>
                </a:cubicBezTo>
                <a:cubicBezTo>
                  <a:pt x="1220" y="735"/>
                  <a:pt x="1209" y="743"/>
                  <a:pt x="1197" y="748"/>
                </a:cubicBezTo>
                <a:cubicBezTo>
                  <a:pt x="1197" y="746"/>
                  <a:pt x="1194" y="747"/>
                  <a:pt x="1194" y="745"/>
                </a:cubicBezTo>
                <a:cubicBezTo>
                  <a:pt x="1195" y="744"/>
                  <a:pt x="1195" y="742"/>
                  <a:pt x="1196" y="741"/>
                </a:cubicBezTo>
                <a:cubicBezTo>
                  <a:pt x="1191" y="741"/>
                  <a:pt x="1190" y="746"/>
                  <a:pt x="1185" y="743"/>
                </a:cubicBezTo>
                <a:cubicBezTo>
                  <a:pt x="1187" y="738"/>
                  <a:pt x="1181" y="741"/>
                  <a:pt x="1180" y="740"/>
                </a:cubicBezTo>
                <a:cubicBezTo>
                  <a:pt x="1181" y="735"/>
                  <a:pt x="1187" y="737"/>
                  <a:pt x="1187" y="731"/>
                </a:cubicBezTo>
                <a:cubicBezTo>
                  <a:pt x="1184" y="732"/>
                  <a:pt x="1181" y="734"/>
                  <a:pt x="1179" y="732"/>
                </a:cubicBezTo>
                <a:cubicBezTo>
                  <a:pt x="1180" y="731"/>
                  <a:pt x="1180" y="729"/>
                  <a:pt x="1181" y="728"/>
                </a:cubicBezTo>
                <a:cubicBezTo>
                  <a:pt x="1179" y="728"/>
                  <a:pt x="1178" y="727"/>
                  <a:pt x="1178" y="726"/>
                </a:cubicBezTo>
                <a:cubicBezTo>
                  <a:pt x="1180" y="723"/>
                  <a:pt x="1181" y="718"/>
                  <a:pt x="1182" y="714"/>
                </a:cubicBezTo>
                <a:cubicBezTo>
                  <a:pt x="1179" y="714"/>
                  <a:pt x="1177" y="716"/>
                  <a:pt x="1177" y="712"/>
                </a:cubicBezTo>
                <a:cubicBezTo>
                  <a:pt x="1180" y="709"/>
                  <a:pt x="1182" y="706"/>
                  <a:pt x="1183" y="702"/>
                </a:cubicBezTo>
                <a:cubicBezTo>
                  <a:pt x="1178" y="704"/>
                  <a:pt x="1170" y="708"/>
                  <a:pt x="1174" y="714"/>
                </a:cubicBezTo>
                <a:cubicBezTo>
                  <a:pt x="1172" y="716"/>
                  <a:pt x="1171" y="713"/>
                  <a:pt x="1169" y="715"/>
                </a:cubicBezTo>
                <a:cubicBezTo>
                  <a:pt x="1171" y="719"/>
                  <a:pt x="1169" y="727"/>
                  <a:pt x="1169" y="731"/>
                </a:cubicBezTo>
                <a:cubicBezTo>
                  <a:pt x="1172" y="730"/>
                  <a:pt x="1175" y="729"/>
                  <a:pt x="1179" y="729"/>
                </a:cubicBezTo>
                <a:cubicBezTo>
                  <a:pt x="1177" y="738"/>
                  <a:pt x="1168" y="743"/>
                  <a:pt x="1160" y="743"/>
                </a:cubicBezTo>
                <a:cubicBezTo>
                  <a:pt x="1159" y="749"/>
                  <a:pt x="1147" y="754"/>
                  <a:pt x="1147" y="747"/>
                </a:cubicBezTo>
                <a:cubicBezTo>
                  <a:pt x="1147" y="748"/>
                  <a:pt x="1144" y="750"/>
                  <a:pt x="1144" y="748"/>
                </a:cubicBezTo>
                <a:cubicBezTo>
                  <a:pt x="1151" y="738"/>
                  <a:pt x="1144" y="748"/>
                  <a:pt x="1139" y="744"/>
                </a:cubicBezTo>
                <a:cubicBezTo>
                  <a:pt x="1139" y="744"/>
                  <a:pt x="1138" y="739"/>
                  <a:pt x="1138" y="738"/>
                </a:cubicBezTo>
                <a:cubicBezTo>
                  <a:pt x="1139" y="737"/>
                  <a:pt x="1143" y="739"/>
                  <a:pt x="1142" y="736"/>
                </a:cubicBezTo>
                <a:cubicBezTo>
                  <a:pt x="1138" y="735"/>
                  <a:pt x="1138" y="738"/>
                  <a:pt x="1136" y="738"/>
                </a:cubicBezTo>
                <a:cubicBezTo>
                  <a:pt x="1136" y="733"/>
                  <a:pt x="1135" y="731"/>
                  <a:pt x="1133" y="731"/>
                </a:cubicBezTo>
                <a:cubicBezTo>
                  <a:pt x="1133" y="719"/>
                  <a:pt x="1153" y="722"/>
                  <a:pt x="1152" y="711"/>
                </a:cubicBezTo>
                <a:cubicBezTo>
                  <a:pt x="1143" y="717"/>
                  <a:pt x="1134" y="723"/>
                  <a:pt x="1124" y="727"/>
                </a:cubicBezTo>
                <a:cubicBezTo>
                  <a:pt x="1123" y="725"/>
                  <a:pt x="1122" y="725"/>
                  <a:pt x="1122" y="724"/>
                </a:cubicBezTo>
                <a:cubicBezTo>
                  <a:pt x="1125" y="718"/>
                  <a:pt x="1134" y="716"/>
                  <a:pt x="1140" y="713"/>
                </a:cubicBezTo>
                <a:cubicBezTo>
                  <a:pt x="1138" y="705"/>
                  <a:pt x="1143" y="704"/>
                  <a:pt x="1147" y="704"/>
                </a:cubicBezTo>
                <a:cubicBezTo>
                  <a:pt x="1149" y="700"/>
                  <a:pt x="1145" y="701"/>
                  <a:pt x="1146" y="698"/>
                </a:cubicBezTo>
                <a:cubicBezTo>
                  <a:pt x="1150" y="691"/>
                  <a:pt x="1156" y="684"/>
                  <a:pt x="1161" y="681"/>
                </a:cubicBezTo>
                <a:cubicBezTo>
                  <a:pt x="1159" y="678"/>
                  <a:pt x="1161" y="673"/>
                  <a:pt x="1156" y="672"/>
                </a:cubicBezTo>
                <a:cubicBezTo>
                  <a:pt x="1156" y="668"/>
                  <a:pt x="1158" y="666"/>
                  <a:pt x="1162" y="666"/>
                </a:cubicBezTo>
                <a:cubicBezTo>
                  <a:pt x="1162" y="656"/>
                  <a:pt x="1183" y="664"/>
                  <a:pt x="1176" y="652"/>
                </a:cubicBezTo>
                <a:cubicBezTo>
                  <a:pt x="1169" y="655"/>
                  <a:pt x="1164" y="660"/>
                  <a:pt x="1159" y="664"/>
                </a:cubicBezTo>
                <a:cubicBezTo>
                  <a:pt x="1156" y="664"/>
                  <a:pt x="1157" y="660"/>
                  <a:pt x="1155" y="658"/>
                </a:cubicBezTo>
                <a:cubicBezTo>
                  <a:pt x="1152" y="662"/>
                  <a:pt x="1155" y="664"/>
                  <a:pt x="1156" y="667"/>
                </a:cubicBezTo>
                <a:cubicBezTo>
                  <a:pt x="1150" y="672"/>
                  <a:pt x="1147" y="665"/>
                  <a:pt x="1145" y="661"/>
                </a:cubicBezTo>
                <a:cubicBezTo>
                  <a:pt x="1145" y="660"/>
                  <a:pt x="1149" y="657"/>
                  <a:pt x="1147" y="656"/>
                </a:cubicBezTo>
                <a:cubicBezTo>
                  <a:pt x="1146" y="659"/>
                  <a:pt x="1144" y="661"/>
                  <a:pt x="1142" y="662"/>
                </a:cubicBezTo>
                <a:cubicBezTo>
                  <a:pt x="1141" y="659"/>
                  <a:pt x="1144" y="660"/>
                  <a:pt x="1144" y="657"/>
                </a:cubicBezTo>
                <a:cubicBezTo>
                  <a:pt x="1140" y="658"/>
                  <a:pt x="1139" y="662"/>
                  <a:pt x="1136" y="664"/>
                </a:cubicBezTo>
                <a:cubicBezTo>
                  <a:pt x="1138" y="667"/>
                  <a:pt x="1140" y="660"/>
                  <a:pt x="1141" y="663"/>
                </a:cubicBezTo>
                <a:cubicBezTo>
                  <a:pt x="1138" y="669"/>
                  <a:pt x="1130" y="671"/>
                  <a:pt x="1128" y="678"/>
                </a:cubicBezTo>
                <a:cubicBezTo>
                  <a:pt x="1131" y="678"/>
                  <a:pt x="1131" y="676"/>
                  <a:pt x="1135" y="676"/>
                </a:cubicBezTo>
                <a:cubicBezTo>
                  <a:pt x="1135" y="677"/>
                  <a:pt x="1136" y="677"/>
                  <a:pt x="1136" y="678"/>
                </a:cubicBezTo>
                <a:cubicBezTo>
                  <a:pt x="1133" y="680"/>
                  <a:pt x="1132" y="682"/>
                  <a:pt x="1129" y="680"/>
                </a:cubicBezTo>
                <a:cubicBezTo>
                  <a:pt x="1127" y="685"/>
                  <a:pt x="1118" y="690"/>
                  <a:pt x="1112" y="690"/>
                </a:cubicBezTo>
                <a:cubicBezTo>
                  <a:pt x="1114" y="687"/>
                  <a:pt x="1116" y="684"/>
                  <a:pt x="1118" y="681"/>
                </a:cubicBezTo>
                <a:cubicBezTo>
                  <a:pt x="1116" y="677"/>
                  <a:pt x="1114" y="673"/>
                  <a:pt x="1115" y="670"/>
                </a:cubicBezTo>
                <a:cubicBezTo>
                  <a:pt x="1114" y="676"/>
                  <a:pt x="1110" y="669"/>
                  <a:pt x="1108" y="673"/>
                </a:cubicBezTo>
                <a:cubicBezTo>
                  <a:pt x="1107" y="676"/>
                  <a:pt x="1109" y="676"/>
                  <a:pt x="1110" y="678"/>
                </a:cubicBezTo>
                <a:cubicBezTo>
                  <a:pt x="1106" y="679"/>
                  <a:pt x="1106" y="681"/>
                  <a:pt x="1107" y="686"/>
                </a:cubicBezTo>
                <a:cubicBezTo>
                  <a:pt x="1100" y="689"/>
                  <a:pt x="1098" y="686"/>
                  <a:pt x="1092" y="688"/>
                </a:cubicBezTo>
                <a:cubicBezTo>
                  <a:pt x="1104" y="698"/>
                  <a:pt x="1091" y="712"/>
                  <a:pt x="1080" y="715"/>
                </a:cubicBezTo>
                <a:cubicBezTo>
                  <a:pt x="1081" y="712"/>
                  <a:pt x="1077" y="714"/>
                  <a:pt x="1078" y="711"/>
                </a:cubicBezTo>
                <a:cubicBezTo>
                  <a:pt x="1080" y="710"/>
                  <a:pt x="1082" y="709"/>
                  <a:pt x="1083" y="712"/>
                </a:cubicBezTo>
                <a:cubicBezTo>
                  <a:pt x="1084" y="708"/>
                  <a:pt x="1088" y="708"/>
                  <a:pt x="1088" y="704"/>
                </a:cubicBezTo>
                <a:cubicBezTo>
                  <a:pt x="1079" y="699"/>
                  <a:pt x="1075" y="720"/>
                  <a:pt x="1067" y="710"/>
                </a:cubicBezTo>
                <a:cubicBezTo>
                  <a:pt x="1069" y="707"/>
                  <a:pt x="1072" y="703"/>
                  <a:pt x="1072" y="698"/>
                </a:cubicBezTo>
                <a:cubicBezTo>
                  <a:pt x="1068" y="699"/>
                  <a:pt x="1068" y="705"/>
                  <a:pt x="1063" y="705"/>
                </a:cubicBezTo>
                <a:cubicBezTo>
                  <a:pt x="1062" y="702"/>
                  <a:pt x="1066" y="704"/>
                  <a:pt x="1065" y="701"/>
                </a:cubicBezTo>
                <a:cubicBezTo>
                  <a:pt x="1060" y="705"/>
                  <a:pt x="1057" y="703"/>
                  <a:pt x="1051" y="704"/>
                </a:cubicBezTo>
                <a:cubicBezTo>
                  <a:pt x="1053" y="701"/>
                  <a:pt x="1055" y="699"/>
                  <a:pt x="1057" y="697"/>
                </a:cubicBezTo>
                <a:cubicBezTo>
                  <a:pt x="1055" y="694"/>
                  <a:pt x="1053" y="699"/>
                  <a:pt x="1052" y="697"/>
                </a:cubicBezTo>
                <a:cubicBezTo>
                  <a:pt x="1054" y="693"/>
                  <a:pt x="1053" y="688"/>
                  <a:pt x="1059" y="688"/>
                </a:cubicBezTo>
                <a:cubicBezTo>
                  <a:pt x="1061" y="689"/>
                  <a:pt x="1060" y="693"/>
                  <a:pt x="1063" y="692"/>
                </a:cubicBezTo>
                <a:cubicBezTo>
                  <a:pt x="1066" y="689"/>
                  <a:pt x="1068" y="687"/>
                  <a:pt x="1072" y="688"/>
                </a:cubicBezTo>
                <a:cubicBezTo>
                  <a:pt x="1072" y="682"/>
                  <a:pt x="1078" y="682"/>
                  <a:pt x="1079" y="678"/>
                </a:cubicBezTo>
                <a:cubicBezTo>
                  <a:pt x="1076" y="677"/>
                  <a:pt x="1077" y="680"/>
                  <a:pt x="1074" y="679"/>
                </a:cubicBezTo>
                <a:cubicBezTo>
                  <a:pt x="1074" y="677"/>
                  <a:pt x="1072" y="675"/>
                  <a:pt x="1071" y="673"/>
                </a:cubicBezTo>
                <a:cubicBezTo>
                  <a:pt x="1076" y="670"/>
                  <a:pt x="1076" y="665"/>
                  <a:pt x="1083" y="663"/>
                </a:cubicBezTo>
                <a:cubicBezTo>
                  <a:pt x="1083" y="668"/>
                  <a:pt x="1083" y="674"/>
                  <a:pt x="1087" y="676"/>
                </a:cubicBezTo>
                <a:cubicBezTo>
                  <a:pt x="1087" y="673"/>
                  <a:pt x="1091" y="675"/>
                  <a:pt x="1092" y="676"/>
                </a:cubicBezTo>
                <a:cubicBezTo>
                  <a:pt x="1093" y="673"/>
                  <a:pt x="1095" y="670"/>
                  <a:pt x="1096" y="667"/>
                </a:cubicBezTo>
                <a:cubicBezTo>
                  <a:pt x="1103" y="667"/>
                  <a:pt x="1105" y="663"/>
                  <a:pt x="1107" y="661"/>
                </a:cubicBezTo>
                <a:cubicBezTo>
                  <a:pt x="1102" y="659"/>
                  <a:pt x="1109" y="658"/>
                  <a:pt x="1110" y="653"/>
                </a:cubicBezTo>
                <a:cubicBezTo>
                  <a:pt x="1108" y="652"/>
                  <a:pt x="1106" y="655"/>
                  <a:pt x="1105" y="651"/>
                </a:cubicBezTo>
                <a:cubicBezTo>
                  <a:pt x="1106" y="647"/>
                  <a:pt x="1109" y="645"/>
                  <a:pt x="1114" y="644"/>
                </a:cubicBezTo>
                <a:cubicBezTo>
                  <a:pt x="1115" y="643"/>
                  <a:pt x="1112" y="640"/>
                  <a:pt x="1114" y="638"/>
                </a:cubicBezTo>
                <a:cubicBezTo>
                  <a:pt x="1117" y="640"/>
                  <a:pt x="1125" y="639"/>
                  <a:pt x="1122" y="645"/>
                </a:cubicBezTo>
                <a:cubicBezTo>
                  <a:pt x="1131" y="641"/>
                  <a:pt x="1137" y="634"/>
                  <a:pt x="1145" y="629"/>
                </a:cubicBezTo>
                <a:cubicBezTo>
                  <a:pt x="1144" y="625"/>
                  <a:pt x="1144" y="624"/>
                  <a:pt x="1145" y="620"/>
                </a:cubicBezTo>
                <a:cubicBezTo>
                  <a:pt x="1141" y="620"/>
                  <a:pt x="1140" y="624"/>
                  <a:pt x="1136" y="624"/>
                </a:cubicBezTo>
                <a:cubicBezTo>
                  <a:pt x="1135" y="622"/>
                  <a:pt x="1134" y="622"/>
                  <a:pt x="1135" y="621"/>
                </a:cubicBezTo>
                <a:cubicBezTo>
                  <a:pt x="1135" y="618"/>
                  <a:pt x="1142" y="618"/>
                  <a:pt x="1139" y="615"/>
                </a:cubicBezTo>
                <a:cubicBezTo>
                  <a:pt x="1139" y="619"/>
                  <a:pt x="1133" y="616"/>
                  <a:pt x="1132" y="615"/>
                </a:cubicBezTo>
                <a:cubicBezTo>
                  <a:pt x="1130" y="612"/>
                  <a:pt x="1135" y="610"/>
                  <a:pt x="1134" y="604"/>
                </a:cubicBezTo>
                <a:cubicBezTo>
                  <a:pt x="1136" y="602"/>
                  <a:pt x="1137" y="605"/>
                  <a:pt x="1138" y="603"/>
                </a:cubicBezTo>
                <a:cubicBezTo>
                  <a:pt x="1140" y="599"/>
                  <a:pt x="1142" y="591"/>
                  <a:pt x="1148" y="594"/>
                </a:cubicBezTo>
                <a:cubicBezTo>
                  <a:pt x="1150" y="589"/>
                  <a:pt x="1157" y="584"/>
                  <a:pt x="1162" y="583"/>
                </a:cubicBezTo>
                <a:cubicBezTo>
                  <a:pt x="1172" y="580"/>
                  <a:pt x="1182" y="571"/>
                  <a:pt x="1183" y="576"/>
                </a:cubicBezTo>
                <a:cubicBezTo>
                  <a:pt x="1187" y="569"/>
                  <a:pt x="1196" y="567"/>
                  <a:pt x="1201" y="560"/>
                </a:cubicBezTo>
                <a:cubicBezTo>
                  <a:pt x="1194" y="559"/>
                  <a:pt x="1196" y="565"/>
                  <a:pt x="1190" y="564"/>
                </a:cubicBezTo>
                <a:cubicBezTo>
                  <a:pt x="1188" y="560"/>
                  <a:pt x="1192" y="561"/>
                  <a:pt x="1191" y="559"/>
                </a:cubicBezTo>
                <a:cubicBezTo>
                  <a:pt x="1189" y="560"/>
                  <a:pt x="1186" y="557"/>
                  <a:pt x="1183" y="554"/>
                </a:cubicBezTo>
                <a:cubicBezTo>
                  <a:pt x="1184" y="551"/>
                  <a:pt x="1188" y="551"/>
                  <a:pt x="1188" y="547"/>
                </a:cubicBezTo>
                <a:cubicBezTo>
                  <a:pt x="1185" y="547"/>
                  <a:pt x="1185" y="550"/>
                  <a:pt x="1181" y="550"/>
                </a:cubicBezTo>
                <a:cubicBezTo>
                  <a:pt x="1182" y="546"/>
                  <a:pt x="1177" y="549"/>
                  <a:pt x="1176" y="547"/>
                </a:cubicBezTo>
                <a:cubicBezTo>
                  <a:pt x="1176" y="542"/>
                  <a:pt x="1179" y="538"/>
                  <a:pt x="1175" y="534"/>
                </a:cubicBezTo>
                <a:cubicBezTo>
                  <a:pt x="1176" y="527"/>
                  <a:pt x="1192" y="533"/>
                  <a:pt x="1191" y="535"/>
                </a:cubicBezTo>
                <a:cubicBezTo>
                  <a:pt x="1200" y="534"/>
                  <a:pt x="1201" y="524"/>
                  <a:pt x="1210" y="521"/>
                </a:cubicBezTo>
                <a:cubicBezTo>
                  <a:pt x="1211" y="525"/>
                  <a:pt x="1213" y="521"/>
                  <a:pt x="1215" y="521"/>
                </a:cubicBezTo>
                <a:cubicBezTo>
                  <a:pt x="1214" y="514"/>
                  <a:pt x="1226" y="510"/>
                  <a:pt x="1233" y="511"/>
                </a:cubicBezTo>
                <a:cubicBezTo>
                  <a:pt x="1233" y="508"/>
                  <a:pt x="1234" y="507"/>
                  <a:pt x="1237" y="508"/>
                </a:cubicBezTo>
                <a:cubicBezTo>
                  <a:pt x="1244" y="502"/>
                  <a:pt x="1253" y="494"/>
                  <a:pt x="1264" y="495"/>
                </a:cubicBezTo>
                <a:cubicBezTo>
                  <a:pt x="1266" y="494"/>
                  <a:pt x="1266" y="491"/>
                  <a:pt x="1270" y="492"/>
                </a:cubicBezTo>
                <a:cubicBezTo>
                  <a:pt x="1270" y="482"/>
                  <a:pt x="1282" y="485"/>
                  <a:pt x="1284" y="478"/>
                </a:cubicBezTo>
                <a:close/>
                <a:moveTo>
                  <a:pt x="1047" y="497"/>
                </a:moveTo>
                <a:cubicBezTo>
                  <a:pt x="1049" y="495"/>
                  <a:pt x="1050" y="498"/>
                  <a:pt x="1053" y="497"/>
                </a:cubicBezTo>
                <a:cubicBezTo>
                  <a:pt x="1053" y="500"/>
                  <a:pt x="1051" y="500"/>
                  <a:pt x="1048" y="501"/>
                </a:cubicBezTo>
                <a:cubicBezTo>
                  <a:pt x="1048" y="499"/>
                  <a:pt x="1046" y="500"/>
                  <a:pt x="1047" y="497"/>
                </a:cubicBezTo>
                <a:close/>
                <a:moveTo>
                  <a:pt x="1147" y="374"/>
                </a:moveTo>
                <a:cubicBezTo>
                  <a:pt x="1147" y="376"/>
                  <a:pt x="1146" y="378"/>
                  <a:pt x="1143" y="377"/>
                </a:cubicBezTo>
                <a:cubicBezTo>
                  <a:pt x="1143" y="375"/>
                  <a:pt x="1144" y="373"/>
                  <a:pt x="1147" y="374"/>
                </a:cubicBezTo>
                <a:close/>
                <a:moveTo>
                  <a:pt x="1067" y="324"/>
                </a:moveTo>
                <a:cubicBezTo>
                  <a:pt x="1070" y="326"/>
                  <a:pt x="1066" y="329"/>
                  <a:pt x="1064" y="328"/>
                </a:cubicBezTo>
                <a:cubicBezTo>
                  <a:pt x="1063" y="325"/>
                  <a:pt x="1066" y="326"/>
                  <a:pt x="1067" y="324"/>
                </a:cubicBezTo>
                <a:close/>
                <a:moveTo>
                  <a:pt x="1061" y="238"/>
                </a:moveTo>
                <a:cubicBezTo>
                  <a:pt x="1065" y="239"/>
                  <a:pt x="1062" y="244"/>
                  <a:pt x="1059" y="241"/>
                </a:cubicBezTo>
                <a:cubicBezTo>
                  <a:pt x="1060" y="240"/>
                  <a:pt x="1061" y="239"/>
                  <a:pt x="1061" y="238"/>
                </a:cubicBezTo>
                <a:close/>
                <a:moveTo>
                  <a:pt x="1054" y="394"/>
                </a:moveTo>
                <a:cubicBezTo>
                  <a:pt x="1054" y="398"/>
                  <a:pt x="1048" y="399"/>
                  <a:pt x="1048" y="395"/>
                </a:cubicBezTo>
                <a:cubicBezTo>
                  <a:pt x="1051" y="396"/>
                  <a:pt x="1051" y="394"/>
                  <a:pt x="1054" y="394"/>
                </a:cubicBezTo>
                <a:close/>
                <a:moveTo>
                  <a:pt x="1029" y="341"/>
                </a:moveTo>
                <a:cubicBezTo>
                  <a:pt x="1026" y="347"/>
                  <a:pt x="1019" y="344"/>
                  <a:pt x="1013" y="347"/>
                </a:cubicBezTo>
                <a:cubicBezTo>
                  <a:pt x="1014" y="341"/>
                  <a:pt x="1023" y="337"/>
                  <a:pt x="1029" y="341"/>
                </a:cubicBezTo>
                <a:close/>
                <a:moveTo>
                  <a:pt x="205" y="236"/>
                </a:moveTo>
                <a:cubicBezTo>
                  <a:pt x="204" y="235"/>
                  <a:pt x="209" y="232"/>
                  <a:pt x="212" y="231"/>
                </a:cubicBezTo>
                <a:cubicBezTo>
                  <a:pt x="211" y="234"/>
                  <a:pt x="207" y="234"/>
                  <a:pt x="205" y="236"/>
                </a:cubicBezTo>
                <a:close/>
                <a:moveTo>
                  <a:pt x="155" y="482"/>
                </a:moveTo>
                <a:cubicBezTo>
                  <a:pt x="154" y="473"/>
                  <a:pt x="158" y="470"/>
                  <a:pt x="159" y="462"/>
                </a:cubicBezTo>
                <a:cubicBezTo>
                  <a:pt x="162" y="460"/>
                  <a:pt x="162" y="463"/>
                  <a:pt x="166" y="463"/>
                </a:cubicBezTo>
                <a:cubicBezTo>
                  <a:pt x="165" y="471"/>
                  <a:pt x="161" y="478"/>
                  <a:pt x="155" y="482"/>
                </a:cubicBezTo>
                <a:close/>
                <a:moveTo>
                  <a:pt x="230" y="515"/>
                </a:moveTo>
                <a:cubicBezTo>
                  <a:pt x="227" y="515"/>
                  <a:pt x="227" y="512"/>
                  <a:pt x="224" y="511"/>
                </a:cubicBezTo>
                <a:cubicBezTo>
                  <a:pt x="221" y="498"/>
                  <a:pt x="230" y="496"/>
                  <a:pt x="241" y="494"/>
                </a:cubicBezTo>
                <a:cubicBezTo>
                  <a:pt x="242" y="502"/>
                  <a:pt x="238" y="513"/>
                  <a:pt x="230" y="515"/>
                </a:cubicBezTo>
                <a:close/>
                <a:moveTo>
                  <a:pt x="241" y="525"/>
                </a:moveTo>
                <a:cubicBezTo>
                  <a:pt x="241" y="523"/>
                  <a:pt x="243" y="522"/>
                  <a:pt x="245" y="522"/>
                </a:cubicBezTo>
                <a:cubicBezTo>
                  <a:pt x="245" y="525"/>
                  <a:pt x="244" y="525"/>
                  <a:pt x="241" y="525"/>
                </a:cubicBezTo>
                <a:close/>
                <a:moveTo>
                  <a:pt x="247" y="520"/>
                </a:moveTo>
                <a:cubicBezTo>
                  <a:pt x="247" y="518"/>
                  <a:pt x="246" y="518"/>
                  <a:pt x="246" y="516"/>
                </a:cubicBezTo>
                <a:cubicBezTo>
                  <a:pt x="249" y="517"/>
                  <a:pt x="249" y="515"/>
                  <a:pt x="251" y="515"/>
                </a:cubicBezTo>
                <a:cubicBezTo>
                  <a:pt x="252" y="518"/>
                  <a:pt x="249" y="519"/>
                  <a:pt x="247" y="520"/>
                </a:cubicBezTo>
                <a:close/>
                <a:moveTo>
                  <a:pt x="190" y="767"/>
                </a:moveTo>
                <a:cubicBezTo>
                  <a:pt x="190" y="763"/>
                  <a:pt x="193" y="763"/>
                  <a:pt x="196" y="762"/>
                </a:cubicBezTo>
                <a:cubicBezTo>
                  <a:pt x="196" y="766"/>
                  <a:pt x="193" y="766"/>
                  <a:pt x="190" y="767"/>
                </a:cubicBezTo>
                <a:close/>
                <a:moveTo>
                  <a:pt x="171" y="813"/>
                </a:moveTo>
                <a:cubicBezTo>
                  <a:pt x="173" y="813"/>
                  <a:pt x="171" y="817"/>
                  <a:pt x="171" y="818"/>
                </a:cubicBezTo>
                <a:cubicBezTo>
                  <a:pt x="169" y="818"/>
                  <a:pt x="169" y="817"/>
                  <a:pt x="168" y="817"/>
                </a:cubicBezTo>
                <a:cubicBezTo>
                  <a:pt x="168" y="815"/>
                  <a:pt x="170" y="814"/>
                  <a:pt x="171" y="813"/>
                </a:cubicBezTo>
                <a:close/>
                <a:moveTo>
                  <a:pt x="169" y="827"/>
                </a:moveTo>
                <a:cubicBezTo>
                  <a:pt x="168" y="825"/>
                  <a:pt x="170" y="824"/>
                  <a:pt x="168" y="821"/>
                </a:cubicBezTo>
                <a:cubicBezTo>
                  <a:pt x="173" y="817"/>
                  <a:pt x="180" y="812"/>
                  <a:pt x="188" y="815"/>
                </a:cubicBezTo>
                <a:cubicBezTo>
                  <a:pt x="181" y="818"/>
                  <a:pt x="174" y="821"/>
                  <a:pt x="169" y="827"/>
                </a:cubicBezTo>
                <a:close/>
                <a:moveTo>
                  <a:pt x="196" y="826"/>
                </a:moveTo>
                <a:cubicBezTo>
                  <a:pt x="195" y="824"/>
                  <a:pt x="192" y="825"/>
                  <a:pt x="193" y="821"/>
                </a:cubicBezTo>
                <a:cubicBezTo>
                  <a:pt x="191" y="821"/>
                  <a:pt x="191" y="821"/>
                  <a:pt x="191" y="821"/>
                </a:cubicBezTo>
                <a:cubicBezTo>
                  <a:pt x="195" y="814"/>
                  <a:pt x="196" y="826"/>
                  <a:pt x="200" y="822"/>
                </a:cubicBezTo>
                <a:cubicBezTo>
                  <a:pt x="199" y="824"/>
                  <a:pt x="198" y="826"/>
                  <a:pt x="196" y="826"/>
                </a:cubicBezTo>
                <a:close/>
                <a:moveTo>
                  <a:pt x="242" y="829"/>
                </a:moveTo>
                <a:cubicBezTo>
                  <a:pt x="241" y="836"/>
                  <a:pt x="235" y="844"/>
                  <a:pt x="229" y="841"/>
                </a:cubicBezTo>
                <a:cubicBezTo>
                  <a:pt x="236" y="840"/>
                  <a:pt x="236" y="831"/>
                  <a:pt x="242" y="829"/>
                </a:cubicBezTo>
                <a:close/>
                <a:moveTo>
                  <a:pt x="192" y="885"/>
                </a:moveTo>
                <a:cubicBezTo>
                  <a:pt x="190" y="883"/>
                  <a:pt x="195" y="880"/>
                  <a:pt x="197" y="879"/>
                </a:cubicBezTo>
                <a:cubicBezTo>
                  <a:pt x="196" y="882"/>
                  <a:pt x="194" y="883"/>
                  <a:pt x="192" y="885"/>
                </a:cubicBezTo>
                <a:close/>
                <a:moveTo>
                  <a:pt x="191" y="900"/>
                </a:moveTo>
                <a:cubicBezTo>
                  <a:pt x="191" y="897"/>
                  <a:pt x="195" y="898"/>
                  <a:pt x="197" y="897"/>
                </a:cubicBezTo>
                <a:cubicBezTo>
                  <a:pt x="197" y="900"/>
                  <a:pt x="194" y="900"/>
                  <a:pt x="191" y="900"/>
                </a:cubicBezTo>
                <a:close/>
                <a:moveTo>
                  <a:pt x="197" y="887"/>
                </a:moveTo>
                <a:cubicBezTo>
                  <a:pt x="196" y="887"/>
                  <a:pt x="197" y="886"/>
                  <a:pt x="196" y="886"/>
                </a:cubicBezTo>
                <a:cubicBezTo>
                  <a:pt x="200" y="883"/>
                  <a:pt x="203" y="881"/>
                  <a:pt x="208" y="878"/>
                </a:cubicBezTo>
                <a:cubicBezTo>
                  <a:pt x="206" y="883"/>
                  <a:pt x="201" y="884"/>
                  <a:pt x="197" y="887"/>
                </a:cubicBezTo>
                <a:close/>
                <a:moveTo>
                  <a:pt x="209" y="913"/>
                </a:moveTo>
                <a:cubicBezTo>
                  <a:pt x="209" y="911"/>
                  <a:pt x="212" y="910"/>
                  <a:pt x="214" y="910"/>
                </a:cubicBezTo>
                <a:cubicBezTo>
                  <a:pt x="214" y="912"/>
                  <a:pt x="212" y="914"/>
                  <a:pt x="209" y="913"/>
                </a:cubicBezTo>
                <a:close/>
                <a:moveTo>
                  <a:pt x="201" y="899"/>
                </a:moveTo>
                <a:cubicBezTo>
                  <a:pt x="200" y="898"/>
                  <a:pt x="200" y="896"/>
                  <a:pt x="199" y="896"/>
                </a:cubicBezTo>
                <a:cubicBezTo>
                  <a:pt x="201" y="891"/>
                  <a:pt x="206" y="889"/>
                  <a:pt x="210" y="887"/>
                </a:cubicBezTo>
                <a:cubicBezTo>
                  <a:pt x="204" y="887"/>
                  <a:pt x="216" y="881"/>
                  <a:pt x="219" y="883"/>
                </a:cubicBezTo>
                <a:cubicBezTo>
                  <a:pt x="213" y="888"/>
                  <a:pt x="211" y="897"/>
                  <a:pt x="201" y="899"/>
                </a:cubicBezTo>
                <a:close/>
                <a:moveTo>
                  <a:pt x="215" y="874"/>
                </a:moveTo>
                <a:cubicBezTo>
                  <a:pt x="215" y="877"/>
                  <a:pt x="214" y="878"/>
                  <a:pt x="211" y="878"/>
                </a:cubicBezTo>
                <a:cubicBezTo>
                  <a:pt x="209" y="876"/>
                  <a:pt x="212" y="873"/>
                  <a:pt x="215" y="874"/>
                </a:cubicBezTo>
                <a:close/>
                <a:moveTo>
                  <a:pt x="201" y="876"/>
                </a:moveTo>
                <a:cubicBezTo>
                  <a:pt x="207" y="872"/>
                  <a:pt x="210" y="864"/>
                  <a:pt x="219" y="862"/>
                </a:cubicBezTo>
                <a:cubicBezTo>
                  <a:pt x="216" y="869"/>
                  <a:pt x="208" y="872"/>
                  <a:pt x="201" y="876"/>
                </a:cubicBezTo>
                <a:close/>
                <a:moveTo>
                  <a:pt x="223" y="831"/>
                </a:moveTo>
                <a:cubicBezTo>
                  <a:pt x="227" y="828"/>
                  <a:pt x="234" y="825"/>
                  <a:pt x="239" y="827"/>
                </a:cubicBezTo>
                <a:cubicBezTo>
                  <a:pt x="240" y="831"/>
                  <a:pt x="230" y="833"/>
                  <a:pt x="226" y="834"/>
                </a:cubicBezTo>
                <a:cubicBezTo>
                  <a:pt x="226" y="832"/>
                  <a:pt x="222" y="834"/>
                  <a:pt x="223" y="831"/>
                </a:cubicBezTo>
                <a:close/>
                <a:moveTo>
                  <a:pt x="238" y="852"/>
                </a:moveTo>
                <a:cubicBezTo>
                  <a:pt x="235" y="853"/>
                  <a:pt x="231" y="856"/>
                  <a:pt x="228" y="853"/>
                </a:cubicBezTo>
                <a:cubicBezTo>
                  <a:pt x="232" y="848"/>
                  <a:pt x="234" y="842"/>
                  <a:pt x="244" y="843"/>
                </a:cubicBezTo>
                <a:cubicBezTo>
                  <a:pt x="242" y="846"/>
                  <a:pt x="237" y="847"/>
                  <a:pt x="238" y="852"/>
                </a:cubicBezTo>
                <a:close/>
                <a:moveTo>
                  <a:pt x="243" y="950"/>
                </a:moveTo>
                <a:cubicBezTo>
                  <a:pt x="244" y="948"/>
                  <a:pt x="245" y="948"/>
                  <a:pt x="245" y="947"/>
                </a:cubicBezTo>
                <a:cubicBezTo>
                  <a:pt x="247" y="947"/>
                  <a:pt x="247" y="949"/>
                  <a:pt x="248" y="951"/>
                </a:cubicBezTo>
                <a:cubicBezTo>
                  <a:pt x="245" y="951"/>
                  <a:pt x="245" y="949"/>
                  <a:pt x="243" y="950"/>
                </a:cubicBezTo>
                <a:close/>
                <a:moveTo>
                  <a:pt x="270" y="942"/>
                </a:moveTo>
                <a:cubicBezTo>
                  <a:pt x="270" y="941"/>
                  <a:pt x="269" y="940"/>
                  <a:pt x="268" y="939"/>
                </a:cubicBezTo>
                <a:cubicBezTo>
                  <a:pt x="269" y="939"/>
                  <a:pt x="272" y="939"/>
                  <a:pt x="274" y="939"/>
                </a:cubicBezTo>
                <a:cubicBezTo>
                  <a:pt x="275" y="942"/>
                  <a:pt x="272" y="941"/>
                  <a:pt x="270" y="942"/>
                </a:cubicBezTo>
                <a:close/>
                <a:moveTo>
                  <a:pt x="286" y="932"/>
                </a:moveTo>
                <a:cubicBezTo>
                  <a:pt x="285" y="935"/>
                  <a:pt x="283" y="932"/>
                  <a:pt x="283" y="929"/>
                </a:cubicBezTo>
                <a:cubicBezTo>
                  <a:pt x="285" y="929"/>
                  <a:pt x="285" y="930"/>
                  <a:pt x="287" y="930"/>
                </a:cubicBezTo>
                <a:cubicBezTo>
                  <a:pt x="287" y="931"/>
                  <a:pt x="285" y="932"/>
                  <a:pt x="286" y="932"/>
                </a:cubicBezTo>
                <a:close/>
                <a:moveTo>
                  <a:pt x="259" y="1031"/>
                </a:moveTo>
                <a:cubicBezTo>
                  <a:pt x="258" y="1031"/>
                  <a:pt x="258" y="1029"/>
                  <a:pt x="257" y="1029"/>
                </a:cubicBezTo>
                <a:cubicBezTo>
                  <a:pt x="258" y="1027"/>
                  <a:pt x="260" y="1025"/>
                  <a:pt x="262" y="1025"/>
                </a:cubicBezTo>
                <a:cubicBezTo>
                  <a:pt x="264" y="1028"/>
                  <a:pt x="263" y="1031"/>
                  <a:pt x="259" y="1031"/>
                </a:cubicBezTo>
                <a:close/>
                <a:moveTo>
                  <a:pt x="328" y="904"/>
                </a:moveTo>
                <a:cubicBezTo>
                  <a:pt x="327" y="906"/>
                  <a:pt x="323" y="906"/>
                  <a:pt x="322" y="908"/>
                </a:cubicBezTo>
                <a:cubicBezTo>
                  <a:pt x="320" y="908"/>
                  <a:pt x="321" y="905"/>
                  <a:pt x="319" y="905"/>
                </a:cubicBezTo>
                <a:cubicBezTo>
                  <a:pt x="321" y="904"/>
                  <a:pt x="326" y="902"/>
                  <a:pt x="328" y="904"/>
                </a:cubicBezTo>
                <a:close/>
                <a:moveTo>
                  <a:pt x="296" y="923"/>
                </a:moveTo>
                <a:cubicBezTo>
                  <a:pt x="293" y="923"/>
                  <a:pt x="296" y="925"/>
                  <a:pt x="294" y="927"/>
                </a:cubicBezTo>
                <a:cubicBezTo>
                  <a:pt x="291" y="927"/>
                  <a:pt x="291" y="927"/>
                  <a:pt x="289" y="926"/>
                </a:cubicBezTo>
                <a:cubicBezTo>
                  <a:pt x="289" y="922"/>
                  <a:pt x="294" y="920"/>
                  <a:pt x="297" y="923"/>
                </a:cubicBezTo>
                <a:cubicBezTo>
                  <a:pt x="297" y="924"/>
                  <a:pt x="296" y="923"/>
                  <a:pt x="296" y="923"/>
                </a:cubicBezTo>
                <a:close/>
                <a:moveTo>
                  <a:pt x="305" y="921"/>
                </a:moveTo>
                <a:cubicBezTo>
                  <a:pt x="301" y="921"/>
                  <a:pt x="301" y="921"/>
                  <a:pt x="301" y="921"/>
                </a:cubicBezTo>
                <a:cubicBezTo>
                  <a:pt x="302" y="915"/>
                  <a:pt x="297" y="917"/>
                  <a:pt x="296" y="913"/>
                </a:cubicBezTo>
                <a:cubicBezTo>
                  <a:pt x="298" y="914"/>
                  <a:pt x="301" y="915"/>
                  <a:pt x="301" y="912"/>
                </a:cubicBezTo>
                <a:cubicBezTo>
                  <a:pt x="302" y="911"/>
                  <a:pt x="302" y="912"/>
                  <a:pt x="302" y="913"/>
                </a:cubicBezTo>
                <a:cubicBezTo>
                  <a:pt x="302" y="915"/>
                  <a:pt x="307" y="912"/>
                  <a:pt x="308" y="914"/>
                </a:cubicBezTo>
                <a:cubicBezTo>
                  <a:pt x="308" y="918"/>
                  <a:pt x="306" y="918"/>
                  <a:pt x="305" y="921"/>
                </a:cubicBezTo>
                <a:close/>
                <a:moveTo>
                  <a:pt x="309" y="908"/>
                </a:moveTo>
                <a:cubicBezTo>
                  <a:pt x="308" y="908"/>
                  <a:pt x="308" y="909"/>
                  <a:pt x="308" y="910"/>
                </a:cubicBezTo>
                <a:cubicBezTo>
                  <a:pt x="307" y="909"/>
                  <a:pt x="308" y="908"/>
                  <a:pt x="308" y="907"/>
                </a:cubicBezTo>
                <a:cubicBezTo>
                  <a:pt x="312" y="907"/>
                  <a:pt x="314" y="910"/>
                  <a:pt x="316" y="913"/>
                </a:cubicBezTo>
                <a:cubicBezTo>
                  <a:pt x="315" y="914"/>
                  <a:pt x="313" y="912"/>
                  <a:pt x="312" y="915"/>
                </a:cubicBezTo>
                <a:cubicBezTo>
                  <a:pt x="312" y="912"/>
                  <a:pt x="309" y="912"/>
                  <a:pt x="309" y="908"/>
                </a:cubicBezTo>
                <a:close/>
                <a:moveTo>
                  <a:pt x="317" y="967"/>
                </a:moveTo>
                <a:cubicBezTo>
                  <a:pt x="315" y="967"/>
                  <a:pt x="318" y="964"/>
                  <a:pt x="317" y="963"/>
                </a:cubicBezTo>
                <a:cubicBezTo>
                  <a:pt x="317" y="961"/>
                  <a:pt x="314" y="964"/>
                  <a:pt x="313" y="962"/>
                </a:cubicBezTo>
                <a:cubicBezTo>
                  <a:pt x="311" y="951"/>
                  <a:pt x="326" y="950"/>
                  <a:pt x="325" y="959"/>
                </a:cubicBezTo>
                <a:cubicBezTo>
                  <a:pt x="329" y="959"/>
                  <a:pt x="329" y="959"/>
                  <a:pt x="329" y="959"/>
                </a:cubicBezTo>
                <a:cubicBezTo>
                  <a:pt x="330" y="961"/>
                  <a:pt x="327" y="962"/>
                  <a:pt x="330" y="962"/>
                </a:cubicBezTo>
                <a:cubicBezTo>
                  <a:pt x="327" y="965"/>
                  <a:pt x="322" y="967"/>
                  <a:pt x="317" y="967"/>
                </a:cubicBezTo>
                <a:close/>
                <a:moveTo>
                  <a:pt x="478" y="165"/>
                </a:moveTo>
                <a:cubicBezTo>
                  <a:pt x="476" y="165"/>
                  <a:pt x="474" y="165"/>
                  <a:pt x="473" y="164"/>
                </a:cubicBezTo>
                <a:cubicBezTo>
                  <a:pt x="473" y="159"/>
                  <a:pt x="479" y="159"/>
                  <a:pt x="478" y="165"/>
                </a:cubicBezTo>
                <a:close/>
                <a:moveTo>
                  <a:pt x="470" y="1060"/>
                </a:moveTo>
                <a:cubicBezTo>
                  <a:pt x="482" y="1051"/>
                  <a:pt x="496" y="1045"/>
                  <a:pt x="508" y="1036"/>
                </a:cubicBezTo>
                <a:cubicBezTo>
                  <a:pt x="509" y="1036"/>
                  <a:pt x="510" y="1037"/>
                  <a:pt x="511" y="1037"/>
                </a:cubicBezTo>
                <a:cubicBezTo>
                  <a:pt x="500" y="1048"/>
                  <a:pt x="486" y="1053"/>
                  <a:pt x="470" y="1060"/>
                </a:cubicBezTo>
                <a:close/>
                <a:moveTo>
                  <a:pt x="513" y="981"/>
                </a:moveTo>
                <a:cubicBezTo>
                  <a:pt x="513" y="978"/>
                  <a:pt x="513" y="978"/>
                  <a:pt x="513" y="978"/>
                </a:cubicBezTo>
                <a:cubicBezTo>
                  <a:pt x="515" y="977"/>
                  <a:pt x="518" y="978"/>
                  <a:pt x="519" y="979"/>
                </a:cubicBezTo>
                <a:cubicBezTo>
                  <a:pt x="519" y="984"/>
                  <a:pt x="516" y="981"/>
                  <a:pt x="513" y="981"/>
                </a:cubicBezTo>
                <a:close/>
                <a:moveTo>
                  <a:pt x="539" y="208"/>
                </a:moveTo>
                <a:cubicBezTo>
                  <a:pt x="547" y="189"/>
                  <a:pt x="577" y="181"/>
                  <a:pt x="594" y="167"/>
                </a:cubicBezTo>
                <a:cubicBezTo>
                  <a:pt x="602" y="161"/>
                  <a:pt x="606" y="151"/>
                  <a:pt x="618" y="156"/>
                </a:cubicBezTo>
                <a:cubicBezTo>
                  <a:pt x="618" y="159"/>
                  <a:pt x="619" y="161"/>
                  <a:pt x="622" y="162"/>
                </a:cubicBezTo>
                <a:cubicBezTo>
                  <a:pt x="610" y="176"/>
                  <a:pt x="599" y="190"/>
                  <a:pt x="583" y="198"/>
                </a:cubicBezTo>
                <a:cubicBezTo>
                  <a:pt x="569" y="203"/>
                  <a:pt x="553" y="206"/>
                  <a:pt x="539" y="208"/>
                </a:cubicBezTo>
                <a:close/>
                <a:moveTo>
                  <a:pt x="557" y="1047"/>
                </a:moveTo>
                <a:cubicBezTo>
                  <a:pt x="556" y="1044"/>
                  <a:pt x="563" y="1041"/>
                  <a:pt x="563" y="1046"/>
                </a:cubicBezTo>
                <a:cubicBezTo>
                  <a:pt x="561" y="1047"/>
                  <a:pt x="558" y="1049"/>
                  <a:pt x="557" y="1047"/>
                </a:cubicBezTo>
                <a:close/>
                <a:moveTo>
                  <a:pt x="666" y="996"/>
                </a:moveTo>
                <a:cubicBezTo>
                  <a:pt x="667" y="998"/>
                  <a:pt x="668" y="999"/>
                  <a:pt x="666" y="1001"/>
                </a:cubicBezTo>
                <a:cubicBezTo>
                  <a:pt x="653" y="1002"/>
                  <a:pt x="645" y="1000"/>
                  <a:pt x="637" y="1009"/>
                </a:cubicBezTo>
                <a:cubicBezTo>
                  <a:pt x="638" y="1005"/>
                  <a:pt x="634" y="1007"/>
                  <a:pt x="634" y="1005"/>
                </a:cubicBezTo>
                <a:cubicBezTo>
                  <a:pt x="629" y="1007"/>
                  <a:pt x="624" y="1009"/>
                  <a:pt x="617" y="1010"/>
                </a:cubicBezTo>
                <a:cubicBezTo>
                  <a:pt x="620" y="1014"/>
                  <a:pt x="617" y="1012"/>
                  <a:pt x="615" y="1016"/>
                </a:cubicBezTo>
                <a:cubicBezTo>
                  <a:pt x="618" y="1016"/>
                  <a:pt x="618" y="1014"/>
                  <a:pt x="621" y="1015"/>
                </a:cubicBezTo>
                <a:cubicBezTo>
                  <a:pt x="621" y="1017"/>
                  <a:pt x="618" y="1016"/>
                  <a:pt x="618" y="1017"/>
                </a:cubicBezTo>
                <a:cubicBezTo>
                  <a:pt x="623" y="1020"/>
                  <a:pt x="634" y="1014"/>
                  <a:pt x="642" y="1013"/>
                </a:cubicBezTo>
                <a:cubicBezTo>
                  <a:pt x="642" y="1015"/>
                  <a:pt x="641" y="1015"/>
                  <a:pt x="641" y="1017"/>
                </a:cubicBezTo>
                <a:cubicBezTo>
                  <a:pt x="634" y="1014"/>
                  <a:pt x="625" y="1022"/>
                  <a:pt x="617" y="1025"/>
                </a:cubicBezTo>
                <a:cubicBezTo>
                  <a:pt x="605" y="1019"/>
                  <a:pt x="593" y="1032"/>
                  <a:pt x="582" y="1029"/>
                </a:cubicBezTo>
                <a:cubicBezTo>
                  <a:pt x="582" y="1030"/>
                  <a:pt x="584" y="1029"/>
                  <a:pt x="586" y="1030"/>
                </a:cubicBezTo>
                <a:cubicBezTo>
                  <a:pt x="583" y="1036"/>
                  <a:pt x="570" y="1033"/>
                  <a:pt x="568" y="1038"/>
                </a:cubicBezTo>
                <a:cubicBezTo>
                  <a:pt x="567" y="1033"/>
                  <a:pt x="570" y="1031"/>
                  <a:pt x="573" y="1029"/>
                </a:cubicBezTo>
                <a:cubicBezTo>
                  <a:pt x="572" y="1027"/>
                  <a:pt x="570" y="1027"/>
                  <a:pt x="568" y="1027"/>
                </a:cubicBezTo>
                <a:cubicBezTo>
                  <a:pt x="572" y="1022"/>
                  <a:pt x="579" y="1022"/>
                  <a:pt x="589" y="1023"/>
                </a:cubicBezTo>
                <a:cubicBezTo>
                  <a:pt x="593" y="1018"/>
                  <a:pt x="606" y="1018"/>
                  <a:pt x="611" y="1017"/>
                </a:cubicBezTo>
                <a:cubicBezTo>
                  <a:pt x="610" y="1016"/>
                  <a:pt x="609" y="1015"/>
                  <a:pt x="610" y="1013"/>
                </a:cubicBezTo>
                <a:cubicBezTo>
                  <a:pt x="599" y="1016"/>
                  <a:pt x="590" y="1019"/>
                  <a:pt x="580" y="1020"/>
                </a:cubicBezTo>
                <a:cubicBezTo>
                  <a:pt x="591" y="1013"/>
                  <a:pt x="603" y="1008"/>
                  <a:pt x="621" y="1007"/>
                </a:cubicBezTo>
                <a:cubicBezTo>
                  <a:pt x="620" y="1006"/>
                  <a:pt x="619" y="1006"/>
                  <a:pt x="619" y="1005"/>
                </a:cubicBezTo>
                <a:cubicBezTo>
                  <a:pt x="615" y="1004"/>
                  <a:pt x="614" y="1007"/>
                  <a:pt x="611" y="1007"/>
                </a:cubicBezTo>
                <a:cubicBezTo>
                  <a:pt x="627" y="999"/>
                  <a:pt x="642" y="992"/>
                  <a:pt x="657" y="984"/>
                </a:cubicBezTo>
                <a:cubicBezTo>
                  <a:pt x="667" y="989"/>
                  <a:pt x="678" y="977"/>
                  <a:pt x="687" y="978"/>
                </a:cubicBezTo>
                <a:cubicBezTo>
                  <a:pt x="688" y="973"/>
                  <a:pt x="691" y="970"/>
                  <a:pt x="698" y="970"/>
                </a:cubicBezTo>
                <a:cubicBezTo>
                  <a:pt x="696" y="975"/>
                  <a:pt x="698" y="978"/>
                  <a:pt x="694" y="979"/>
                </a:cubicBezTo>
                <a:cubicBezTo>
                  <a:pt x="698" y="983"/>
                  <a:pt x="706" y="976"/>
                  <a:pt x="713" y="977"/>
                </a:cubicBezTo>
                <a:cubicBezTo>
                  <a:pt x="698" y="988"/>
                  <a:pt x="679" y="991"/>
                  <a:pt x="666" y="996"/>
                </a:cubicBezTo>
                <a:close/>
                <a:moveTo>
                  <a:pt x="683" y="1085"/>
                </a:moveTo>
                <a:cubicBezTo>
                  <a:pt x="682" y="1084"/>
                  <a:pt x="687" y="1080"/>
                  <a:pt x="691" y="1082"/>
                </a:cubicBezTo>
                <a:cubicBezTo>
                  <a:pt x="690" y="1087"/>
                  <a:pt x="685" y="1085"/>
                  <a:pt x="683" y="1085"/>
                </a:cubicBezTo>
                <a:close/>
                <a:moveTo>
                  <a:pt x="725" y="940"/>
                </a:moveTo>
                <a:cubicBezTo>
                  <a:pt x="728" y="940"/>
                  <a:pt x="729" y="939"/>
                  <a:pt x="732" y="940"/>
                </a:cubicBezTo>
                <a:cubicBezTo>
                  <a:pt x="732" y="944"/>
                  <a:pt x="732" y="944"/>
                  <a:pt x="732" y="944"/>
                </a:cubicBezTo>
                <a:cubicBezTo>
                  <a:pt x="730" y="947"/>
                  <a:pt x="726" y="942"/>
                  <a:pt x="726" y="947"/>
                </a:cubicBezTo>
                <a:cubicBezTo>
                  <a:pt x="724" y="947"/>
                  <a:pt x="726" y="942"/>
                  <a:pt x="725" y="940"/>
                </a:cubicBezTo>
                <a:close/>
                <a:moveTo>
                  <a:pt x="736" y="947"/>
                </a:moveTo>
                <a:cubicBezTo>
                  <a:pt x="737" y="952"/>
                  <a:pt x="730" y="950"/>
                  <a:pt x="727" y="952"/>
                </a:cubicBezTo>
                <a:cubicBezTo>
                  <a:pt x="728" y="949"/>
                  <a:pt x="731" y="947"/>
                  <a:pt x="736" y="947"/>
                </a:cubicBezTo>
                <a:close/>
                <a:moveTo>
                  <a:pt x="727" y="1030"/>
                </a:moveTo>
                <a:cubicBezTo>
                  <a:pt x="724" y="1027"/>
                  <a:pt x="724" y="1032"/>
                  <a:pt x="720" y="1031"/>
                </a:cubicBezTo>
                <a:cubicBezTo>
                  <a:pt x="722" y="1029"/>
                  <a:pt x="724" y="1027"/>
                  <a:pt x="728" y="1027"/>
                </a:cubicBezTo>
                <a:cubicBezTo>
                  <a:pt x="727" y="1028"/>
                  <a:pt x="727" y="1028"/>
                  <a:pt x="727" y="1030"/>
                </a:cubicBezTo>
                <a:close/>
                <a:moveTo>
                  <a:pt x="759" y="955"/>
                </a:moveTo>
                <a:cubicBezTo>
                  <a:pt x="756" y="955"/>
                  <a:pt x="756" y="957"/>
                  <a:pt x="754" y="955"/>
                </a:cubicBezTo>
                <a:cubicBezTo>
                  <a:pt x="753" y="957"/>
                  <a:pt x="755" y="957"/>
                  <a:pt x="754" y="960"/>
                </a:cubicBezTo>
                <a:cubicBezTo>
                  <a:pt x="747" y="960"/>
                  <a:pt x="739" y="965"/>
                  <a:pt x="737" y="960"/>
                </a:cubicBezTo>
                <a:cubicBezTo>
                  <a:pt x="734" y="961"/>
                  <a:pt x="737" y="962"/>
                  <a:pt x="736" y="965"/>
                </a:cubicBezTo>
                <a:cubicBezTo>
                  <a:pt x="730" y="971"/>
                  <a:pt x="724" y="967"/>
                  <a:pt x="719" y="965"/>
                </a:cubicBezTo>
                <a:cubicBezTo>
                  <a:pt x="720" y="961"/>
                  <a:pt x="727" y="962"/>
                  <a:pt x="726" y="956"/>
                </a:cubicBezTo>
                <a:cubicBezTo>
                  <a:pt x="729" y="956"/>
                  <a:pt x="731" y="954"/>
                  <a:pt x="734" y="953"/>
                </a:cubicBezTo>
                <a:cubicBezTo>
                  <a:pt x="732" y="957"/>
                  <a:pt x="736" y="955"/>
                  <a:pt x="736" y="958"/>
                </a:cubicBezTo>
                <a:cubicBezTo>
                  <a:pt x="743" y="954"/>
                  <a:pt x="749" y="950"/>
                  <a:pt x="761" y="951"/>
                </a:cubicBezTo>
                <a:cubicBezTo>
                  <a:pt x="760" y="952"/>
                  <a:pt x="758" y="952"/>
                  <a:pt x="759" y="955"/>
                </a:cubicBezTo>
                <a:close/>
                <a:moveTo>
                  <a:pt x="764" y="952"/>
                </a:moveTo>
                <a:cubicBezTo>
                  <a:pt x="765" y="950"/>
                  <a:pt x="765" y="947"/>
                  <a:pt x="769" y="948"/>
                </a:cubicBezTo>
                <a:cubicBezTo>
                  <a:pt x="769" y="951"/>
                  <a:pt x="767" y="952"/>
                  <a:pt x="764" y="952"/>
                </a:cubicBezTo>
                <a:close/>
                <a:moveTo>
                  <a:pt x="770" y="948"/>
                </a:moveTo>
                <a:cubicBezTo>
                  <a:pt x="770" y="942"/>
                  <a:pt x="779" y="947"/>
                  <a:pt x="778" y="943"/>
                </a:cubicBezTo>
                <a:cubicBezTo>
                  <a:pt x="782" y="945"/>
                  <a:pt x="774" y="948"/>
                  <a:pt x="770" y="948"/>
                </a:cubicBezTo>
                <a:close/>
                <a:moveTo>
                  <a:pt x="792" y="158"/>
                </a:moveTo>
                <a:cubicBezTo>
                  <a:pt x="787" y="161"/>
                  <a:pt x="782" y="156"/>
                  <a:pt x="777" y="158"/>
                </a:cubicBezTo>
                <a:cubicBezTo>
                  <a:pt x="781" y="157"/>
                  <a:pt x="784" y="147"/>
                  <a:pt x="792" y="147"/>
                </a:cubicBezTo>
                <a:cubicBezTo>
                  <a:pt x="795" y="149"/>
                  <a:pt x="793" y="155"/>
                  <a:pt x="792" y="158"/>
                </a:cubicBezTo>
                <a:close/>
                <a:moveTo>
                  <a:pt x="807" y="821"/>
                </a:moveTo>
                <a:cubicBezTo>
                  <a:pt x="803" y="821"/>
                  <a:pt x="802" y="820"/>
                  <a:pt x="800" y="819"/>
                </a:cubicBezTo>
                <a:cubicBezTo>
                  <a:pt x="800" y="818"/>
                  <a:pt x="801" y="818"/>
                  <a:pt x="801" y="819"/>
                </a:cubicBezTo>
                <a:cubicBezTo>
                  <a:pt x="804" y="819"/>
                  <a:pt x="803" y="816"/>
                  <a:pt x="806" y="816"/>
                </a:cubicBezTo>
                <a:cubicBezTo>
                  <a:pt x="806" y="813"/>
                  <a:pt x="805" y="813"/>
                  <a:pt x="805" y="810"/>
                </a:cubicBezTo>
                <a:cubicBezTo>
                  <a:pt x="808" y="809"/>
                  <a:pt x="811" y="808"/>
                  <a:pt x="809" y="804"/>
                </a:cubicBezTo>
                <a:cubicBezTo>
                  <a:pt x="812" y="802"/>
                  <a:pt x="815" y="802"/>
                  <a:pt x="817" y="800"/>
                </a:cubicBezTo>
                <a:cubicBezTo>
                  <a:pt x="816" y="799"/>
                  <a:pt x="815" y="798"/>
                  <a:pt x="816" y="795"/>
                </a:cubicBezTo>
                <a:cubicBezTo>
                  <a:pt x="818" y="795"/>
                  <a:pt x="819" y="796"/>
                  <a:pt x="819" y="798"/>
                </a:cubicBezTo>
                <a:cubicBezTo>
                  <a:pt x="820" y="798"/>
                  <a:pt x="820" y="796"/>
                  <a:pt x="822" y="796"/>
                </a:cubicBezTo>
                <a:cubicBezTo>
                  <a:pt x="821" y="794"/>
                  <a:pt x="820" y="792"/>
                  <a:pt x="821" y="789"/>
                </a:cubicBezTo>
                <a:cubicBezTo>
                  <a:pt x="827" y="789"/>
                  <a:pt x="828" y="788"/>
                  <a:pt x="831" y="791"/>
                </a:cubicBezTo>
                <a:cubicBezTo>
                  <a:pt x="830" y="795"/>
                  <a:pt x="827" y="797"/>
                  <a:pt x="825" y="800"/>
                </a:cubicBezTo>
                <a:cubicBezTo>
                  <a:pt x="825" y="802"/>
                  <a:pt x="828" y="801"/>
                  <a:pt x="827" y="804"/>
                </a:cubicBezTo>
                <a:cubicBezTo>
                  <a:pt x="830" y="803"/>
                  <a:pt x="830" y="798"/>
                  <a:pt x="834" y="798"/>
                </a:cubicBezTo>
                <a:cubicBezTo>
                  <a:pt x="828" y="809"/>
                  <a:pt x="815" y="812"/>
                  <a:pt x="807" y="821"/>
                </a:cubicBezTo>
                <a:close/>
                <a:moveTo>
                  <a:pt x="833" y="931"/>
                </a:moveTo>
                <a:cubicBezTo>
                  <a:pt x="834" y="930"/>
                  <a:pt x="836" y="929"/>
                  <a:pt x="836" y="927"/>
                </a:cubicBezTo>
                <a:cubicBezTo>
                  <a:pt x="837" y="927"/>
                  <a:pt x="838" y="928"/>
                  <a:pt x="839" y="928"/>
                </a:cubicBezTo>
                <a:cubicBezTo>
                  <a:pt x="839" y="931"/>
                  <a:pt x="835" y="933"/>
                  <a:pt x="833" y="931"/>
                </a:cubicBezTo>
                <a:close/>
                <a:moveTo>
                  <a:pt x="825" y="917"/>
                </a:moveTo>
                <a:cubicBezTo>
                  <a:pt x="827" y="913"/>
                  <a:pt x="831" y="911"/>
                  <a:pt x="839" y="912"/>
                </a:cubicBezTo>
                <a:cubicBezTo>
                  <a:pt x="837" y="918"/>
                  <a:pt x="830" y="918"/>
                  <a:pt x="825" y="917"/>
                </a:cubicBezTo>
                <a:close/>
                <a:moveTo>
                  <a:pt x="842" y="927"/>
                </a:moveTo>
                <a:cubicBezTo>
                  <a:pt x="842" y="925"/>
                  <a:pt x="843" y="924"/>
                  <a:pt x="843" y="923"/>
                </a:cubicBezTo>
                <a:cubicBezTo>
                  <a:pt x="847" y="923"/>
                  <a:pt x="846" y="928"/>
                  <a:pt x="842" y="927"/>
                </a:cubicBezTo>
                <a:close/>
                <a:moveTo>
                  <a:pt x="1212" y="837"/>
                </a:moveTo>
                <a:cubicBezTo>
                  <a:pt x="1209" y="840"/>
                  <a:pt x="1207" y="844"/>
                  <a:pt x="1202" y="844"/>
                </a:cubicBezTo>
                <a:cubicBezTo>
                  <a:pt x="1206" y="842"/>
                  <a:pt x="1207" y="838"/>
                  <a:pt x="1212" y="837"/>
                </a:cubicBezTo>
                <a:close/>
                <a:moveTo>
                  <a:pt x="1168" y="859"/>
                </a:moveTo>
                <a:cubicBezTo>
                  <a:pt x="1168" y="863"/>
                  <a:pt x="1163" y="862"/>
                  <a:pt x="1160" y="863"/>
                </a:cubicBezTo>
                <a:cubicBezTo>
                  <a:pt x="1162" y="861"/>
                  <a:pt x="1164" y="859"/>
                  <a:pt x="1168" y="859"/>
                </a:cubicBezTo>
                <a:close/>
                <a:moveTo>
                  <a:pt x="1156" y="828"/>
                </a:moveTo>
                <a:cubicBezTo>
                  <a:pt x="1158" y="828"/>
                  <a:pt x="1158" y="831"/>
                  <a:pt x="1157" y="833"/>
                </a:cubicBezTo>
                <a:cubicBezTo>
                  <a:pt x="1154" y="833"/>
                  <a:pt x="1154" y="829"/>
                  <a:pt x="1156" y="828"/>
                </a:cubicBezTo>
                <a:close/>
                <a:moveTo>
                  <a:pt x="1189" y="759"/>
                </a:moveTo>
                <a:cubicBezTo>
                  <a:pt x="1192" y="759"/>
                  <a:pt x="1192" y="759"/>
                  <a:pt x="1192" y="759"/>
                </a:cubicBezTo>
                <a:cubicBezTo>
                  <a:pt x="1193" y="764"/>
                  <a:pt x="1187" y="764"/>
                  <a:pt x="1189" y="759"/>
                </a:cubicBezTo>
                <a:close/>
                <a:moveTo>
                  <a:pt x="1193" y="775"/>
                </a:moveTo>
                <a:cubicBezTo>
                  <a:pt x="1193" y="776"/>
                  <a:pt x="1192" y="777"/>
                  <a:pt x="1192" y="779"/>
                </a:cubicBezTo>
                <a:cubicBezTo>
                  <a:pt x="1189" y="778"/>
                  <a:pt x="1189" y="781"/>
                  <a:pt x="1187" y="779"/>
                </a:cubicBezTo>
                <a:cubicBezTo>
                  <a:pt x="1186" y="775"/>
                  <a:pt x="1191" y="776"/>
                  <a:pt x="1193" y="775"/>
                </a:cubicBezTo>
                <a:close/>
                <a:moveTo>
                  <a:pt x="1155" y="784"/>
                </a:moveTo>
                <a:cubicBezTo>
                  <a:pt x="1153" y="780"/>
                  <a:pt x="1156" y="773"/>
                  <a:pt x="1162" y="773"/>
                </a:cubicBezTo>
                <a:cubicBezTo>
                  <a:pt x="1159" y="777"/>
                  <a:pt x="1159" y="783"/>
                  <a:pt x="1155" y="784"/>
                </a:cubicBezTo>
                <a:close/>
                <a:moveTo>
                  <a:pt x="1165" y="754"/>
                </a:moveTo>
                <a:cubicBezTo>
                  <a:pt x="1167" y="752"/>
                  <a:pt x="1171" y="750"/>
                  <a:pt x="1175" y="750"/>
                </a:cubicBezTo>
                <a:cubicBezTo>
                  <a:pt x="1175" y="751"/>
                  <a:pt x="1175" y="753"/>
                  <a:pt x="1176" y="753"/>
                </a:cubicBezTo>
                <a:cubicBezTo>
                  <a:pt x="1172" y="757"/>
                  <a:pt x="1167" y="760"/>
                  <a:pt x="1161" y="762"/>
                </a:cubicBezTo>
                <a:cubicBezTo>
                  <a:pt x="1161" y="764"/>
                  <a:pt x="1162" y="764"/>
                  <a:pt x="1162" y="766"/>
                </a:cubicBezTo>
                <a:cubicBezTo>
                  <a:pt x="1158" y="768"/>
                  <a:pt x="1154" y="772"/>
                  <a:pt x="1147" y="772"/>
                </a:cubicBezTo>
                <a:cubicBezTo>
                  <a:pt x="1146" y="767"/>
                  <a:pt x="1146" y="765"/>
                  <a:pt x="1145" y="761"/>
                </a:cubicBezTo>
                <a:cubicBezTo>
                  <a:pt x="1148" y="756"/>
                  <a:pt x="1160" y="741"/>
                  <a:pt x="1165" y="754"/>
                </a:cubicBezTo>
                <a:close/>
                <a:moveTo>
                  <a:pt x="1145" y="668"/>
                </a:moveTo>
                <a:cubicBezTo>
                  <a:pt x="1145" y="669"/>
                  <a:pt x="1144" y="676"/>
                  <a:pt x="1140" y="677"/>
                </a:cubicBezTo>
                <a:cubicBezTo>
                  <a:pt x="1141" y="674"/>
                  <a:pt x="1139" y="672"/>
                  <a:pt x="1139" y="670"/>
                </a:cubicBezTo>
                <a:cubicBezTo>
                  <a:pt x="1141" y="668"/>
                  <a:pt x="1143" y="670"/>
                  <a:pt x="1145" y="668"/>
                </a:cubicBezTo>
                <a:close/>
                <a:moveTo>
                  <a:pt x="1036" y="490"/>
                </a:moveTo>
                <a:cubicBezTo>
                  <a:pt x="1038" y="489"/>
                  <a:pt x="1037" y="493"/>
                  <a:pt x="1040" y="492"/>
                </a:cubicBezTo>
                <a:cubicBezTo>
                  <a:pt x="1040" y="495"/>
                  <a:pt x="1038" y="495"/>
                  <a:pt x="1035" y="495"/>
                </a:cubicBezTo>
                <a:cubicBezTo>
                  <a:pt x="1035" y="493"/>
                  <a:pt x="1035" y="491"/>
                  <a:pt x="1036" y="490"/>
                </a:cubicBezTo>
                <a:close/>
                <a:moveTo>
                  <a:pt x="1022" y="489"/>
                </a:moveTo>
                <a:cubicBezTo>
                  <a:pt x="1026" y="489"/>
                  <a:pt x="1027" y="493"/>
                  <a:pt x="1031" y="493"/>
                </a:cubicBezTo>
                <a:cubicBezTo>
                  <a:pt x="1028" y="497"/>
                  <a:pt x="1032" y="497"/>
                  <a:pt x="1029" y="501"/>
                </a:cubicBezTo>
                <a:cubicBezTo>
                  <a:pt x="1026" y="501"/>
                  <a:pt x="1022" y="502"/>
                  <a:pt x="1022" y="499"/>
                </a:cubicBezTo>
                <a:cubicBezTo>
                  <a:pt x="1022" y="501"/>
                  <a:pt x="1018" y="504"/>
                  <a:pt x="1015" y="505"/>
                </a:cubicBezTo>
                <a:cubicBezTo>
                  <a:pt x="1015" y="503"/>
                  <a:pt x="1017" y="501"/>
                  <a:pt x="1014" y="500"/>
                </a:cubicBezTo>
                <a:cubicBezTo>
                  <a:pt x="1015" y="495"/>
                  <a:pt x="1021" y="495"/>
                  <a:pt x="1022" y="489"/>
                </a:cubicBezTo>
                <a:close/>
                <a:moveTo>
                  <a:pt x="1019" y="562"/>
                </a:moveTo>
                <a:cubicBezTo>
                  <a:pt x="1020" y="566"/>
                  <a:pt x="1011" y="565"/>
                  <a:pt x="1014" y="567"/>
                </a:cubicBezTo>
                <a:cubicBezTo>
                  <a:pt x="1013" y="568"/>
                  <a:pt x="1010" y="568"/>
                  <a:pt x="1008" y="569"/>
                </a:cubicBezTo>
                <a:cubicBezTo>
                  <a:pt x="1010" y="564"/>
                  <a:pt x="1016" y="565"/>
                  <a:pt x="1019" y="562"/>
                </a:cubicBezTo>
                <a:close/>
                <a:moveTo>
                  <a:pt x="1011" y="730"/>
                </a:moveTo>
                <a:cubicBezTo>
                  <a:pt x="1017" y="732"/>
                  <a:pt x="1019" y="728"/>
                  <a:pt x="1023" y="728"/>
                </a:cubicBezTo>
                <a:cubicBezTo>
                  <a:pt x="1023" y="733"/>
                  <a:pt x="1023" y="733"/>
                  <a:pt x="1023" y="733"/>
                </a:cubicBezTo>
                <a:cubicBezTo>
                  <a:pt x="1019" y="736"/>
                  <a:pt x="1016" y="738"/>
                  <a:pt x="1012" y="740"/>
                </a:cubicBezTo>
                <a:cubicBezTo>
                  <a:pt x="1010" y="739"/>
                  <a:pt x="1012" y="739"/>
                  <a:pt x="1014" y="739"/>
                </a:cubicBezTo>
                <a:cubicBezTo>
                  <a:pt x="1011" y="736"/>
                  <a:pt x="1011" y="735"/>
                  <a:pt x="1011" y="730"/>
                </a:cubicBezTo>
                <a:close/>
                <a:moveTo>
                  <a:pt x="997" y="716"/>
                </a:moveTo>
                <a:cubicBezTo>
                  <a:pt x="1001" y="716"/>
                  <a:pt x="1002" y="713"/>
                  <a:pt x="1005" y="714"/>
                </a:cubicBezTo>
                <a:cubicBezTo>
                  <a:pt x="1005" y="719"/>
                  <a:pt x="1010" y="718"/>
                  <a:pt x="1013" y="720"/>
                </a:cubicBezTo>
                <a:cubicBezTo>
                  <a:pt x="1013" y="724"/>
                  <a:pt x="1010" y="723"/>
                  <a:pt x="1008" y="725"/>
                </a:cubicBezTo>
                <a:cubicBezTo>
                  <a:pt x="1007" y="725"/>
                  <a:pt x="1006" y="723"/>
                  <a:pt x="1006" y="721"/>
                </a:cubicBezTo>
                <a:cubicBezTo>
                  <a:pt x="1003" y="723"/>
                  <a:pt x="1002" y="726"/>
                  <a:pt x="998" y="727"/>
                </a:cubicBezTo>
                <a:cubicBezTo>
                  <a:pt x="998" y="724"/>
                  <a:pt x="1003" y="723"/>
                  <a:pt x="1001" y="720"/>
                </a:cubicBezTo>
                <a:cubicBezTo>
                  <a:pt x="1000" y="720"/>
                  <a:pt x="1000" y="722"/>
                  <a:pt x="1000" y="723"/>
                </a:cubicBezTo>
                <a:cubicBezTo>
                  <a:pt x="995" y="722"/>
                  <a:pt x="997" y="720"/>
                  <a:pt x="997" y="716"/>
                </a:cubicBezTo>
                <a:close/>
                <a:moveTo>
                  <a:pt x="1000" y="751"/>
                </a:moveTo>
                <a:cubicBezTo>
                  <a:pt x="998" y="750"/>
                  <a:pt x="998" y="747"/>
                  <a:pt x="996" y="745"/>
                </a:cubicBezTo>
                <a:cubicBezTo>
                  <a:pt x="999" y="743"/>
                  <a:pt x="1003" y="748"/>
                  <a:pt x="1000" y="751"/>
                </a:cubicBezTo>
                <a:close/>
                <a:moveTo>
                  <a:pt x="997" y="800"/>
                </a:moveTo>
                <a:cubicBezTo>
                  <a:pt x="997" y="802"/>
                  <a:pt x="997" y="802"/>
                  <a:pt x="997" y="802"/>
                </a:cubicBezTo>
                <a:cubicBezTo>
                  <a:pt x="995" y="802"/>
                  <a:pt x="995" y="804"/>
                  <a:pt x="994" y="802"/>
                </a:cubicBezTo>
                <a:cubicBezTo>
                  <a:pt x="994" y="800"/>
                  <a:pt x="994" y="800"/>
                  <a:pt x="994" y="800"/>
                </a:cubicBezTo>
                <a:cubicBezTo>
                  <a:pt x="995" y="799"/>
                  <a:pt x="995" y="800"/>
                  <a:pt x="997" y="800"/>
                </a:cubicBezTo>
                <a:close/>
                <a:moveTo>
                  <a:pt x="994" y="743"/>
                </a:moveTo>
                <a:cubicBezTo>
                  <a:pt x="994" y="747"/>
                  <a:pt x="990" y="747"/>
                  <a:pt x="987" y="748"/>
                </a:cubicBezTo>
                <a:cubicBezTo>
                  <a:pt x="988" y="743"/>
                  <a:pt x="991" y="744"/>
                  <a:pt x="994" y="743"/>
                </a:cubicBezTo>
                <a:close/>
                <a:moveTo>
                  <a:pt x="991" y="494"/>
                </a:moveTo>
                <a:cubicBezTo>
                  <a:pt x="989" y="496"/>
                  <a:pt x="989" y="499"/>
                  <a:pt x="985" y="498"/>
                </a:cubicBezTo>
                <a:cubicBezTo>
                  <a:pt x="987" y="496"/>
                  <a:pt x="987" y="494"/>
                  <a:pt x="991" y="494"/>
                </a:cubicBezTo>
                <a:close/>
                <a:moveTo>
                  <a:pt x="990" y="534"/>
                </a:moveTo>
                <a:cubicBezTo>
                  <a:pt x="989" y="538"/>
                  <a:pt x="986" y="539"/>
                  <a:pt x="983" y="540"/>
                </a:cubicBezTo>
                <a:cubicBezTo>
                  <a:pt x="983" y="539"/>
                  <a:pt x="982" y="538"/>
                  <a:pt x="981" y="538"/>
                </a:cubicBezTo>
                <a:cubicBezTo>
                  <a:pt x="982" y="536"/>
                  <a:pt x="987" y="533"/>
                  <a:pt x="990" y="534"/>
                </a:cubicBezTo>
                <a:close/>
                <a:moveTo>
                  <a:pt x="971" y="775"/>
                </a:moveTo>
                <a:cubicBezTo>
                  <a:pt x="970" y="778"/>
                  <a:pt x="968" y="777"/>
                  <a:pt x="966" y="777"/>
                </a:cubicBezTo>
                <a:cubicBezTo>
                  <a:pt x="966" y="775"/>
                  <a:pt x="968" y="775"/>
                  <a:pt x="971" y="775"/>
                </a:cubicBezTo>
                <a:close/>
                <a:moveTo>
                  <a:pt x="969" y="724"/>
                </a:moveTo>
                <a:cubicBezTo>
                  <a:pt x="967" y="727"/>
                  <a:pt x="963" y="731"/>
                  <a:pt x="965" y="735"/>
                </a:cubicBezTo>
                <a:cubicBezTo>
                  <a:pt x="963" y="735"/>
                  <a:pt x="960" y="741"/>
                  <a:pt x="955" y="741"/>
                </a:cubicBezTo>
                <a:cubicBezTo>
                  <a:pt x="955" y="739"/>
                  <a:pt x="956" y="735"/>
                  <a:pt x="960" y="733"/>
                </a:cubicBezTo>
                <a:cubicBezTo>
                  <a:pt x="960" y="731"/>
                  <a:pt x="958" y="731"/>
                  <a:pt x="956" y="730"/>
                </a:cubicBezTo>
                <a:cubicBezTo>
                  <a:pt x="957" y="723"/>
                  <a:pt x="964" y="724"/>
                  <a:pt x="969" y="724"/>
                </a:cubicBezTo>
                <a:close/>
                <a:moveTo>
                  <a:pt x="961" y="751"/>
                </a:moveTo>
                <a:cubicBezTo>
                  <a:pt x="959" y="751"/>
                  <a:pt x="959" y="749"/>
                  <a:pt x="956" y="750"/>
                </a:cubicBezTo>
                <a:cubicBezTo>
                  <a:pt x="957" y="747"/>
                  <a:pt x="961" y="746"/>
                  <a:pt x="964" y="745"/>
                </a:cubicBezTo>
                <a:cubicBezTo>
                  <a:pt x="965" y="749"/>
                  <a:pt x="962" y="749"/>
                  <a:pt x="961" y="751"/>
                </a:cubicBezTo>
                <a:close/>
                <a:moveTo>
                  <a:pt x="932" y="784"/>
                </a:moveTo>
                <a:cubicBezTo>
                  <a:pt x="933" y="782"/>
                  <a:pt x="934" y="776"/>
                  <a:pt x="931" y="775"/>
                </a:cubicBezTo>
                <a:cubicBezTo>
                  <a:pt x="933" y="773"/>
                  <a:pt x="934" y="771"/>
                  <a:pt x="938" y="770"/>
                </a:cubicBezTo>
                <a:cubicBezTo>
                  <a:pt x="938" y="773"/>
                  <a:pt x="937" y="774"/>
                  <a:pt x="936" y="774"/>
                </a:cubicBezTo>
                <a:cubicBezTo>
                  <a:pt x="938" y="777"/>
                  <a:pt x="943" y="778"/>
                  <a:pt x="944" y="782"/>
                </a:cubicBezTo>
                <a:cubicBezTo>
                  <a:pt x="946" y="780"/>
                  <a:pt x="950" y="777"/>
                  <a:pt x="953" y="780"/>
                </a:cubicBezTo>
                <a:cubicBezTo>
                  <a:pt x="952" y="788"/>
                  <a:pt x="943" y="787"/>
                  <a:pt x="939" y="791"/>
                </a:cubicBezTo>
                <a:cubicBezTo>
                  <a:pt x="936" y="791"/>
                  <a:pt x="934" y="790"/>
                  <a:pt x="933" y="789"/>
                </a:cubicBezTo>
                <a:cubicBezTo>
                  <a:pt x="933" y="786"/>
                  <a:pt x="938" y="787"/>
                  <a:pt x="938" y="784"/>
                </a:cubicBezTo>
                <a:cubicBezTo>
                  <a:pt x="937" y="782"/>
                  <a:pt x="935" y="786"/>
                  <a:pt x="932" y="784"/>
                </a:cubicBezTo>
                <a:close/>
                <a:moveTo>
                  <a:pt x="932" y="742"/>
                </a:moveTo>
                <a:cubicBezTo>
                  <a:pt x="936" y="741"/>
                  <a:pt x="934" y="747"/>
                  <a:pt x="933" y="747"/>
                </a:cubicBezTo>
                <a:cubicBezTo>
                  <a:pt x="931" y="747"/>
                  <a:pt x="933" y="743"/>
                  <a:pt x="932" y="742"/>
                </a:cubicBezTo>
                <a:close/>
                <a:moveTo>
                  <a:pt x="950" y="519"/>
                </a:moveTo>
                <a:cubicBezTo>
                  <a:pt x="948" y="519"/>
                  <a:pt x="948" y="519"/>
                  <a:pt x="948" y="519"/>
                </a:cubicBezTo>
                <a:cubicBezTo>
                  <a:pt x="948" y="519"/>
                  <a:pt x="948" y="520"/>
                  <a:pt x="949" y="520"/>
                </a:cubicBezTo>
                <a:cubicBezTo>
                  <a:pt x="948" y="522"/>
                  <a:pt x="945" y="518"/>
                  <a:pt x="945" y="517"/>
                </a:cubicBezTo>
                <a:cubicBezTo>
                  <a:pt x="946" y="515"/>
                  <a:pt x="951" y="515"/>
                  <a:pt x="950" y="519"/>
                </a:cubicBezTo>
                <a:close/>
                <a:moveTo>
                  <a:pt x="952" y="550"/>
                </a:moveTo>
                <a:cubicBezTo>
                  <a:pt x="954" y="553"/>
                  <a:pt x="946" y="553"/>
                  <a:pt x="948" y="550"/>
                </a:cubicBezTo>
                <a:cubicBezTo>
                  <a:pt x="948" y="550"/>
                  <a:pt x="952" y="548"/>
                  <a:pt x="952" y="550"/>
                </a:cubicBezTo>
                <a:close/>
                <a:moveTo>
                  <a:pt x="949" y="732"/>
                </a:moveTo>
                <a:cubicBezTo>
                  <a:pt x="949" y="731"/>
                  <a:pt x="950" y="730"/>
                  <a:pt x="950" y="729"/>
                </a:cubicBezTo>
                <a:cubicBezTo>
                  <a:pt x="953" y="728"/>
                  <a:pt x="953" y="730"/>
                  <a:pt x="953" y="732"/>
                </a:cubicBezTo>
                <a:lnTo>
                  <a:pt x="949" y="732"/>
                </a:lnTo>
                <a:close/>
                <a:moveTo>
                  <a:pt x="949" y="709"/>
                </a:moveTo>
                <a:cubicBezTo>
                  <a:pt x="949" y="707"/>
                  <a:pt x="948" y="706"/>
                  <a:pt x="948" y="707"/>
                </a:cubicBezTo>
                <a:cubicBezTo>
                  <a:pt x="946" y="703"/>
                  <a:pt x="957" y="702"/>
                  <a:pt x="960" y="704"/>
                </a:cubicBezTo>
                <a:cubicBezTo>
                  <a:pt x="957" y="707"/>
                  <a:pt x="954" y="709"/>
                  <a:pt x="949" y="709"/>
                </a:cubicBezTo>
                <a:close/>
                <a:moveTo>
                  <a:pt x="946" y="472"/>
                </a:moveTo>
                <a:cubicBezTo>
                  <a:pt x="951" y="469"/>
                  <a:pt x="956" y="466"/>
                  <a:pt x="961" y="464"/>
                </a:cubicBezTo>
                <a:cubicBezTo>
                  <a:pt x="962" y="466"/>
                  <a:pt x="964" y="469"/>
                  <a:pt x="966" y="469"/>
                </a:cubicBezTo>
                <a:cubicBezTo>
                  <a:pt x="966" y="472"/>
                  <a:pt x="963" y="473"/>
                  <a:pt x="961" y="475"/>
                </a:cubicBezTo>
                <a:cubicBezTo>
                  <a:pt x="962" y="477"/>
                  <a:pt x="967" y="473"/>
                  <a:pt x="966" y="478"/>
                </a:cubicBezTo>
                <a:cubicBezTo>
                  <a:pt x="970" y="477"/>
                  <a:pt x="969" y="476"/>
                  <a:pt x="972" y="476"/>
                </a:cubicBezTo>
                <a:cubicBezTo>
                  <a:pt x="972" y="477"/>
                  <a:pt x="973" y="478"/>
                  <a:pt x="973" y="478"/>
                </a:cubicBezTo>
                <a:cubicBezTo>
                  <a:pt x="970" y="481"/>
                  <a:pt x="965" y="483"/>
                  <a:pt x="964" y="489"/>
                </a:cubicBezTo>
                <a:cubicBezTo>
                  <a:pt x="955" y="488"/>
                  <a:pt x="958" y="500"/>
                  <a:pt x="951" y="502"/>
                </a:cubicBezTo>
                <a:cubicBezTo>
                  <a:pt x="952" y="503"/>
                  <a:pt x="952" y="504"/>
                  <a:pt x="952" y="506"/>
                </a:cubicBezTo>
                <a:cubicBezTo>
                  <a:pt x="958" y="504"/>
                  <a:pt x="964" y="497"/>
                  <a:pt x="970" y="498"/>
                </a:cubicBezTo>
                <a:cubicBezTo>
                  <a:pt x="970" y="505"/>
                  <a:pt x="965" y="501"/>
                  <a:pt x="965" y="507"/>
                </a:cubicBezTo>
                <a:cubicBezTo>
                  <a:pt x="964" y="506"/>
                  <a:pt x="965" y="505"/>
                  <a:pt x="963" y="505"/>
                </a:cubicBezTo>
                <a:cubicBezTo>
                  <a:pt x="959" y="507"/>
                  <a:pt x="963" y="516"/>
                  <a:pt x="955" y="516"/>
                </a:cubicBezTo>
                <a:cubicBezTo>
                  <a:pt x="955" y="510"/>
                  <a:pt x="954" y="514"/>
                  <a:pt x="952" y="509"/>
                </a:cubicBezTo>
                <a:cubicBezTo>
                  <a:pt x="950" y="509"/>
                  <a:pt x="951" y="512"/>
                  <a:pt x="949" y="511"/>
                </a:cubicBezTo>
                <a:cubicBezTo>
                  <a:pt x="948" y="507"/>
                  <a:pt x="953" y="506"/>
                  <a:pt x="950" y="504"/>
                </a:cubicBezTo>
                <a:cubicBezTo>
                  <a:pt x="948" y="503"/>
                  <a:pt x="937" y="502"/>
                  <a:pt x="941" y="494"/>
                </a:cubicBezTo>
                <a:cubicBezTo>
                  <a:pt x="943" y="493"/>
                  <a:pt x="944" y="496"/>
                  <a:pt x="946" y="494"/>
                </a:cubicBezTo>
                <a:cubicBezTo>
                  <a:pt x="946" y="492"/>
                  <a:pt x="944" y="492"/>
                  <a:pt x="941" y="492"/>
                </a:cubicBezTo>
                <a:cubicBezTo>
                  <a:pt x="943" y="488"/>
                  <a:pt x="944" y="485"/>
                  <a:pt x="939" y="484"/>
                </a:cubicBezTo>
                <a:cubicBezTo>
                  <a:pt x="940" y="478"/>
                  <a:pt x="945" y="478"/>
                  <a:pt x="946" y="472"/>
                </a:cubicBezTo>
                <a:close/>
                <a:moveTo>
                  <a:pt x="933" y="152"/>
                </a:moveTo>
                <a:cubicBezTo>
                  <a:pt x="941" y="148"/>
                  <a:pt x="947" y="142"/>
                  <a:pt x="959" y="145"/>
                </a:cubicBezTo>
                <a:cubicBezTo>
                  <a:pt x="958" y="148"/>
                  <a:pt x="960" y="149"/>
                  <a:pt x="960" y="151"/>
                </a:cubicBezTo>
                <a:cubicBezTo>
                  <a:pt x="951" y="156"/>
                  <a:pt x="940" y="153"/>
                  <a:pt x="932" y="159"/>
                </a:cubicBezTo>
                <a:cubicBezTo>
                  <a:pt x="933" y="155"/>
                  <a:pt x="936" y="156"/>
                  <a:pt x="933" y="152"/>
                </a:cubicBezTo>
                <a:close/>
                <a:moveTo>
                  <a:pt x="938" y="189"/>
                </a:moveTo>
                <a:cubicBezTo>
                  <a:pt x="929" y="190"/>
                  <a:pt x="924" y="197"/>
                  <a:pt x="915" y="200"/>
                </a:cubicBezTo>
                <a:cubicBezTo>
                  <a:pt x="920" y="194"/>
                  <a:pt x="928" y="187"/>
                  <a:pt x="938" y="189"/>
                </a:cubicBezTo>
                <a:close/>
                <a:moveTo>
                  <a:pt x="911" y="762"/>
                </a:moveTo>
                <a:cubicBezTo>
                  <a:pt x="911" y="755"/>
                  <a:pt x="917" y="760"/>
                  <a:pt x="917" y="753"/>
                </a:cubicBezTo>
                <a:cubicBezTo>
                  <a:pt x="920" y="756"/>
                  <a:pt x="922" y="749"/>
                  <a:pt x="927" y="753"/>
                </a:cubicBezTo>
                <a:cubicBezTo>
                  <a:pt x="926" y="759"/>
                  <a:pt x="920" y="763"/>
                  <a:pt x="914" y="761"/>
                </a:cubicBezTo>
                <a:cubicBezTo>
                  <a:pt x="917" y="763"/>
                  <a:pt x="913" y="765"/>
                  <a:pt x="911" y="762"/>
                </a:cubicBezTo>
                <a:close/>
                <a:moveTo>
                  <a:pt x="928" y="765"/>
                </a:moveTo>
                <a:cubicBezTo>
                  <a:pt x="924" y="765"/>
                  <a:pt x="924" y="765"/>
                  <a:pt x="924" y="765"/>
                </a:cubicBezTo>
                <a:cubicBezTo>
                  <a:pt x="923" y="762"/>
                  <a:pt x="926" y="763"/>
                  <a:pt x="927" y="761"/>
                </a:cubicBezTo>
                <a:cubicBezTo>
                  <a:pt x="928" y="761"/>
                  <a:pt x="927" y="763"/>
                  <a:pt x="928" y="765"/>
                </a:cubicBezTo>
                <a:close/>
                <a:moveTo>
                  <a:pt x="931" y="791"/>
                </a:moveTo>
                <a:cubicBezTo>
                  <a:pt x="930" y="795"/>
                  <a:pt x="926" y="796"/>
                  <a:pt x="921" y="796"/>
                </a:cubicBezTo>
                <a:cubicBezTo>
                  <a:pt x="922" y="792"/>
                  <a:pt x="927" y="792"/>
                  <a:pt x="931" y="791"/>
                </a:cubicBezTo>
                <a:close/>
                <a:moveTo>
                  <a:pt x="915" y="730"/>
                </a:moveTo>
                <a:cubicBezTo>
                  <a:pt x="916" y="733"/>
                  <a:pt x="913" y="733"/>
                  <a:pt x="913" y="735"/>
                </a:cubicBezTo>
                <a:cubicBezTo>
                  <a:pt x="912" y="734"/>
                  <a:pt x="911" y="733"/>
                  <a:pt x="911" y="731"/>
                </a:cubicBezTo>
                <a:cubicBezTo>
                  <a:pt x="912" y="731"/>
                  <a:pt x="913" y="730"/>
                  <a:pt x="915" y="730"/>
                </a:cubicBezTo>
                <a:close/>
                <a:moveTo>
                  <a:pt x="908" y="746"/>
                </a:moveTo>
                <a:cubicBezTo>
                  <a:pt x="909" y="743"/>
                  <a:pt x="912" y="743"/>
                  <a:pt x="912" y="740"/>
                </a:cubicBezTo>
                <a:cubicBezTo>
                  <a:pt x="913" y="740"/>
                  <a:pt x="915" y="740"/>
                  <a:pt x="915" y="739"/>
                </a:cubicBezTo>
                <a:cubicBezTo>
                  <a:pt x="917" y="741"/>
                  <a:pt x="912" y="743"/>
                  <a:pt x="911" y="744"/>
                </a:cubicBezTo>
                <a:cubicBezTo>
                  <a:pt x="913" y="748"/>
                  <a:pt x="913" y="749"/>
                  <a:pt x="911" y="753"/>
                </a:cubicBezTo>
                <a:cubicBezTo>
                  <a:pt x="908" y="753"/>
                  <a:pt x="906" y="753"/>
                  <a:pt x="906" y="755"/>
                </a:cubicBezTo>
                <a:cubicBezTo>
                  <a:pt x="904" y="753"/>
                  <a:pt x="902" y="750"/>
                  <a:pt x="899" y="749"/>
                </a:cubicBezTo>
                <a:cubicBezTo>
                  <a:pt x="899" y="745"/>
                  <a:pt x="905" y="744"/>
                  <a:pt x="908" y="746"/>
                </a:cubicBezTo>
                <a:close/>
                <a:moveTo>
                  <a:pt x="898" y="860"/>
                </a:moveTo>
                <a:cubicBezTo>
                  <a:pt x="902" y="860"/>
                  <a:pt x="902" y="865"/>
                  <a:pt x="898" y="865"/>
                </a:cubicBezTo>
                <a:cubicBezTo>
                  <a:pt x="899" y="862"/>
                  <a:pt x="899" y="863"/>
                  <a:pt x="898" y="860"/>
                </a:cubicBezTo>
                <a:close/>
                <a:moveTo>
                  <a:pt x="900" y="872"/>
                </a:moveTo>
                <a:cubicBezTo>
                  <a:pt x="901" y="872"/>
                  <a:pt x="901" y="875"/>
                  <a:pt x="902" y="876"/>
                </a:cubicBezTo>
                <a:cubicBezTo>
                  <a:pt x="899" y="879"/>
                  <a:pt x="896" y="883"/>
                  <a:pt x="892" y="884"/>
                </a:cubicBezTo>
                <a:cubicBezTo>
                  <a:pt x="892" y="883"/>
                  <a:pt x="891" y="883"/>
                  <a:pt x="890" y="883"/>
                </a:cubicBezTo>
                <a:cubicBezTo>
                  <a:pt x="892" y="879"/>
                  <a:pt x="894" y="877"/>
                  <a:pt x="895" y="874"/>
                </a:cubicBezTo>
                <a:cubicBezTo>
                  <a:pt x="898" y="874"/>
                  <a:pt x="900" y="874"/>
                  <a:pt x="900" y="872"/>
                </a:cubicBezTo>
                <a:close/>
                <a:moveTo>
                  <a:pt x="901" y="841"/>
                </a:moveTo>
                <a:cubicBezTo>
                  <a:pt x="901" y="840"/>
                  <a:pt x="902" y="839"/>
                  <a:pt x="902" y="838"/>
                </a:cubicBezTo>
                <a:cubicBezTo>
                  <a:pt x="906" y="838"/>
                  <a:pt x="906" y="838"/>
                  <a:pt x="906" y="838"/>
                </a:cubicBezTo>
                <a:cubicBezTo>
                  <a:pt x="906" y="841"/>
                  <a:pt x="904" y="841"/>
                  <a:pt x="901" y="841"/>
                </a:cubicBezTo>
                <a:close/>
                <a:moveTo>
                  <a:pt x="898" y="109"/>
                </a:moveTo>
                <a:cubicBezTo>
                  <a:pt x="894" y="111"/>
                  <a:pt x="889" y="112"/>
                  <a:pt x="885" y="114"/>
                </a:cubicBezTo>
                <a:cubicBezTo>
                  <a:pt x="886" y="109"/>
                  <a:pt x="893" y="107"/>
                  <a:pt x="898" y="109"/>
                </a:cubicBezTo>
                <a:close/>
                <a:moveTo>
                  <a:pt x="895" y="782"/>
                </a:moveTo>
                <a:cubicBezTo>
                  <a:pt x="893" y="782"/>
                  <a:pt x="893" y="780"/>
                  <a:pt x="893" y="778"/>
                </a:cubicBezTo>
                <a:cubicBezTo>
                  <a:pt x="894" y="778"/>
                  <a:pt x="896" y="778"/>
                  <a:pt x="896" y="777"/>
                </a:cubicBezTo>
                <a:cubicBezTo>
                  <a:pt x="899" y="778"/>
                  <a:pt x="895" y="779"/>
                  <a:pt x="895" y="782"/>
                </a:cubicBezTo>
                <a:close/>
                <a:moveTo>
                  <a:pt x="892" y="784"/>
                </a:moveTo>
                <a:cubicBezTo>
                  <a:pt x="892" y="787"/>
                  <a:pt x="891" y="788"/>
                  <a:pt x="889" y="788"/>
                </a:cubicBezTo>
                <a:cubicBezTo>
                  <a:pt x="887" y="786"/>
                  <a:pt x="889" y="784"/>
                  <a:pt x="892" y="784"/>
                </a:cubicBezTo>
                <a:close/>
                <a:moveTo>
                  <a:pt x="885" y="784"/>
                </a:moveTo>
                <a:cubicBezTo>
                  <a:pt x="885" y="781"/>
                  <a:pt x="888" y="781"/>
                  <a:pt x="890" y="781"/>
                </a:cubicBezTo>
                <a:cubicBezTo>
                  <a:pt x="889" y="783"/>
                  <a:pt x="888" y="784"/>
                  <a:pt x="885" y="784"/>
                </a:cubicBezTo>
                <a:close/>
                <a:moveTo>
                  <a:pt x="880" y="901"/>
                </a:moveTo>
                <a:cubicBezTo>
                  <a:pt x="878" y="902"/>
                  <a:pt x="877" y="900"/>
                  <a:pt x="875" y="900"/>
                </a:cubicBezTo>
                <a:cubicBezTo>
                  <a:pt x="876" y="902"/>
                  <a:pt x="878" y="903"/>
                  <a:pt x="877" y="907"/>
                </a:cubicBezTo>
                <a:cubicBezTo>
                  <a:pt x="872" y="910"/>
                  <a:pt x="867" y="917"/>
                  <a:pt x="861" y="915"/>
                </a:cubicBezTo>
                <a:cubicBezTo>
                  <a:pt x="861" y="913"/>
                  <a:pt x="863" y="912"/>
                  <a:pt x="865" y="912"/>
                </a:cubicBezTo>
                <a:cubicBezTo>
                  <a:pt x="865" y="911"/>
                  <a:pt x="864" y="909"/>
                  <a:pt x="864" y="908"/>
                </a:cubicBezTo>
                <a:cubicBezTo>
                  <a:pt x="863" y="908"/>
                  <a:pt x="861" y="908"/>
                  <a:pt x="861" y="910"/>
                </a:cubicBezTo>
                <a:cubicBezTo>
                  <a:pt x="858" y="910"/>
                  <a:pt x="861" y="904"/>
                  <a:pt x="859" y="904"/>
                </a:cubicBezTo>
                <a:cubicBezTo>
                  <a:pt x="861" y="903"/>
                  <a:pt x="863" y="902"/>
                  <a:pt x="864" y="900"/>
                </a:cubicBezTo>
                <a:cubicBezTo>
                  <a:pt x="864" y="899"/>
                  <a:pt x="862" y="899"/>
                  <a:pt x="861" y="898"/>
                </a:cubicBezTo>
                <a:cubicBezTo>
                  <a:pt x="861" y="895"/>
                  <a:pt x="864" y="895"/>
                  <a:pt x="868" y="895"/>
                </a:cubicBezTo>
                <a:cubicBezTo>
                  <a:pt x="868" y="897"/>
                  <a:pt x="868" y="899"/>
                  <a:pt x="870" y="900"/>
                </a:cubicBezTo>
                <a:cubicBezTo>
                  <a:pt x="873" y="895"/>
                  <a:pt x="877" y="898"/>
                  <a:pt x="880" y="893"/>
                </a:cubicBezTo>
                <a:cubicBezTo>
                  <a:pt x="884" y="894"/>
                  <a:pt x="879" y="898"/>
                  <a:pt x="880" y="901"/>
                </a:cubicBezTo>
                <a:close/>
                <a:moveTo>
                  <a:pt x="865" y="868"/>
                </a:moveTo>
                <a:cubicBezTo>
                  <a:pt x="867" y="866"/>
                  <a:pt x="868" y="863"/>
                  <a:pt x="873" y="863"/>
                </a:cubicBezTo>
                <a:cubicBezTo>
                  <a:pt x="872" y="866"/>
                  <a:pt x="869" y="870"/>
                  <a:pt x="865" y="868"/>
                </a:cubicBezTo>
                <a:close/>
                <a:moveTo>
                  <a:pt x="869" y="789"/>
                </a:moveTo>
                <a:cubicBezTo>
                  <a:pt x="867" y="787"/>
                  <a:pt x="869" y="785"/>
                  <a:pt x="870" y="782"/>
                </a:cubicBezTo>
                <a:cubicBezTo>
                  <a:pt x="867" y="782"/>
                  <a:pt x="867" y="785"/>
                  <a:pt x="864" y="784"/>
                </a:cubicBezTo>
                <a:cubicBezTo>
                  <a:pt x="863" y="782"/>
                  <a:pt x="859" y="780"/>
                  <a:pt x="862" y="776"/>
                </a:cubicBezTo>
                <a:cubicBezTo>
                  <a:pt x="865" y="776"/>
                  <a:pt x="865" y="780"/>
                  <a:pt x="868" y="781"/>
                </a:cubicBezTo>
                <a:cubicBezTo>
                  <a:pt x="872" y="779"/>
                  <a:pt x="866" y="776"/>
                  <a:pt x="867" y="771"/>
                </a:cubicBezTo>
                <a:cubicBezTo>
                  <a:pt x="870" y="763"/>
                  <a:pt x="885" y="754"/>
                  <a:pt x="890" y="767"/>
                </a:cubicBezTo>
                <a:cubicBezTo>
                  <a:pt x="890" y="769"/>
                  <a:pt x="884" y="770"/>
                  <a:pt x="888" y="771"/>
                </a:cubicBezTo>
                <a:cubicBezTo>
                  <a:pt x="882" y="777"/>
                  <a:pt x="877" y="784"/>
                  <a:pt x="869" y="789"/>
                </a:cubicBezTo>
                <a:close/>
                <a:moveTo>
                  <a:pt x="885" y="860"/>
                </a:moveTo>
                <a:cubicBezTo>
                  <a:pt x="890" y="859"/>
                  <a:pt x="884" y="855"/>
                  <a:pt x="886" y="853"/>
                </a:cubicBezTo>
                <a:cubicBezTo>
                  <a:pt x="890" y="853"/>
                  <a:pt x="887" y="854"/>
                  <a:pt x="887" y="856"/>
                </a:cubicBezTo>
                <a:cubicBezTo>
                  <a:pt x="889" y="854"/>
                  <a:pt x="891" y="852"/>
                  <a:pt x="894" y="852"/>
                </a:cubicBezTo>
                <a:cubicBezTo>
                  <a:pt x="893" y="849"/>
                  <a:pt x="895" y="848"/>
                  <a:pt x="895" y="844"/>
                </a:cubicBezTo>
                <a:cubicBezTo>
                  <a:pt x="897" y="845"/>
                  <a:pt x="897" y="842"/>
                  <a:pt x="899" y="843"/>
                </a:cubicBezTo>
                <a:cubicBezTo>
                  <a:pt x="898" y="847"/>
                  <a:pt x="899" y="848"/>
                  <a:pt x="899" y="853"/>
                </a:cubicBezTo>
                <a:cubicBezTo>
                  <a:pt x="897" y="858"/>
                  <a:pt x="889" y="857"/>
                  <a:pt x="888" y="863"/>
                </a:cubicBezTo>
                <a:cubicBezTo>
                  <a:pt x="886" y="863"/>
                  <a:pt x="887" y="860"/>
                  <a:pt x="885" y="860"/>
                </a:cubicBezTo>
                <a:close/>
                <a:moveTo>
                  <a:pt x="975" y="902"/>
                </a:moveTo>
                <a:cubicBezTo>
                  <a:pt x="975" y="894"/>
                  <a:pt x="985" y="896"/>
                  <a:pt x="986" y="888"/>
                </a:cubicBezTo>
                <a:cubicBezTo>
                  <a:pt x="989" y="888"/>
                  <a:pt x="989" y="890"/>
                  <a:pt x="991" y="890"/>
                </a:cubicBezTo>
                <a:cubicBezTo>
                  <a:pt x="988" y="897"/>
                  <a:pt x="983" y="901"/>
                  <a:pt x="975" y="902"/>
                </a:cubicBezTo>
                <a:close/>
                <a:moveTo>
                  <a:pt x="1022" y="871"/>
                </a:moveTo>
                <a:cubicBezTo>
                  <a:pt x="1020" y="870"/>
                  <a:pt x="1019" y="868"/>
                  <a:pt x="1018" y="865"/>
                </a:cubicBezTo>
                <a:cubicBezTo>
                  <a:pt x="1022" y="866"/>
                  <a:pt x="1020" y="862"/>
                  <a:pt x="1024" y="863"/>
                </a:cubicBezTo>
                <a:cubicBezTo>
                  <a:pt x="1024" y="867"/>
                  <a:pt x="1023" y="869"/>
                  <a:pt x="1022" y="871"/>
                </a:cubicBezTo>
                <a:close/>
                <a:moveTo>
                  <a:pt x="1038" y="828"/>
                </a:moveTo>
                <a:cubicBezTo>
                  <a:pt x="1039" y="828"/>
                  <a:pt x="1039" y="829"/>
                  <a:pt x="1040" y="829"/>
                </a:cubicBezTo>
                <a:cubicBezTo>
                  <a:pt x="1041" y="831"/>
                  <a:pt x="1038" y="831"/>
                  <a:pt x="1038" y="833"/>
                </a:cubicBezTo>
                <a:cubicBezTo>
                  <a:pt x="1036" y="833"/>
                  <a:pt x="1038" y="829"/>
                  <a:pt x="1038" y="828"/>
                </a:cubicBezTo>
                <a:close/>
                <a:moveTo>
                  <a:pt x="1034" y="826"/>
                </a:moveTo>
                <a:cubicBezTo>
                  <a:pt x="1034" y="821"/>
                  <a:pt x="1040" y="818"/>
                  <a:pt x="1044" y="821"/>
                </a:cubicBezTo>
                <a:cubicBezTo>
                  <a:pt x="1042" y="824"/>
                  <a:pt x="1040" y="827"/>
                  <a:pt x="1034" y="826"/>
                </a:cubicBezTo>
                <a:close/>
                <a:moveTo>
                  <a:pt x="1042" y="862"/>
                </a:moveTo>
                <a:cubicBezTo>
                  <a:pt x="1044" y="858"/>
                  <a:pt x="1044" y="857"/>
                  <a:pt x="1047" y="853"/>
                </a:cubicBezTo>
                <a:cubicBezTo>
                  <a:pt x="1048" y="855"/>
                  <a:pt x="1048" y="859"/>
                  <a:pt x="1049" y="864"/>
                </a:cubicBezTo>
                <a:cubicBezTo>
                  <a:pt x="1046" y="864"/>
                  <a:pt x="1046" y="862"/>
                  <a:pt x="1042" y="862"/>
                </a:cubicBezTo>
                <a:close/>
                <a:moveTo>
                  <a:pt x="1057" y="850"/>
                </a:moveTo>
                <a:cubicBezTo>
                  <a:pt x="1053" y="848"/>
                  <a:pt x="1059" y="848"/>
                  <a:pt x="1059" y="846"/>
                </a:cubicBezTo>
                <a:cubicBezTo>
                  <a:pt x="1063" y="846"/>
                  <a:pt x="1058" y="850"/>
                  <a:pt x="1057" y="850"/>
                </a:cubicBezTo>
                <a:close/>
                <a:moveTo>
                  <a:pt x="1041" y="795"/>
                </a:moveTo>
                <a:cubicBezTo>
                  <a:pt x="1040" y="797"/>
                  <a:pt x="1040" y="801"/>
                  <a:pt x="1038" y="803"/>
                </a:cubicBezTo>
                <a:cubicBezTo>
                  <a:pt x="1028" y="803"/>
                  <a:pt x="1024" y="810"/>
                  <a:pt x="1015" y="811"/>
                </a:cubicBezTo>
                <a:cubicBezTo>
                  <a:pt x="1017" y="808"/>
                  <a:pt x="1016" y="808"/>
                  <a:pt x="1016" y="804"/>
                </a:cubicBezTo>
                <a:cubicBezTo>
                  <a:pt x="1011" y="805"/>
                  <a:pt x="1015" y="809"/>
                  <a:pt x="1013" y="812"/>
                </a:cubicBezTo>
                <a:cubicBezTo>
                  <a:pt x="1010" y="812"/>
                  <a:pt x="1008" y="809"/>
                  <a:pt x="1010" y="808"/>
                </a:cubicBezTo>
                <a:cubicBezTo>
                  <a:pt x="1006" y="808"/>
                  <a:pt x="1006" y="811"/>
                  <a:pt x="1002" y="811"/>
                </a:cubicBezTo>
                <a:cubicBezTo>
                  <a:pt x="1004" y="817"/>
                  <a:pt x="997" y="818"/>
                  <a:pt x="995" y="822"/>
                </a:cubicBezTo>
                <a:cubicBezTo>
                  <a:pt x="997" y="823"/>
                  <a:pt x="998" y="825"/>
                  <a:pt x="996" y="827"/>
                </a:cubicBezTo>
                <a:cubicBezTo>
                  <a:pt x="1000" y="828"/>
                  <a:pt x="1001" y="829"/>
                  <a:pt x="1004" y="833"/>
                </a:cubicBezTo>
                <a:cubicBezTo>
                  <a:pt x="1009" y="828"/>
                  <a:pt x="1014" y="825"/>
                  <a:pt x="1016" y="818"/>
                </a:cubicBezTo>
                <a:cubicBezTo>
                  <a:pt x="1029" y="815"/>
                  <a:pt x="1036" y="806"/>
                  <a:pt x="1047" y="802"/>
                </a:cubicBezTo>
                <a:cubicBezTo>
                  <a:pt x="1052" y="803"/>
                  <a:pt x="1051" y="812"/>
                  <a:pt x="1058" y="812"/>
                </a:cubicBezTo>
                <a:cubicBezTo>
                  <a:pt x="1054" y="815"/>
                  <a:pt x="1054" y="821"/>
                  <a:pt x="1049" y="822"/>
                </a:cubicBezTo>
                <a:cubicBezTo>
                  <a:pt x="1050" y="819"/>
                  <a:pt x="1047" y="820"/>
                  <a:pt x="1047" y="821"/>
                </a:cubicBezTo>
                <a:cubicBezTo>
                  <a:pt x="1044" y="821"/>
                  <a:pt x="1045" y="818"/>
                  <a:pt x="1044" y="817"/>
                </a:cubicBezTo>
                <a:cubicBezTo>
                  <a:pt x="1037" y="818"/>
                  <a:pt x="1031" y="820"/>
                  <a:pt x="1027" y="824"/>
                </a:cubicBezTo>
                <a:cubicBezTo>
                  <a:pt x="1029" y="825"/>
                  <a:pt x="1031" y="827"/>
                  <a:pt x="1033" y="827"/>
                </a:cubicBezTo>
                <a:cubicBezTo>
                  <a:pt x="1031" y="830"/>
                  <a:pt x="1033" y="831"/>
                  <a:pt x="1033" y="834"/>
                </a:cubicBezTo>
                <a:cubicBezTo>
                  <a:pt x="1037" y="834"/>
                  <a:pt x="1037" y="834"/>
                  <a:pt x="1040" y="835"/>
                </a:cubicBezTo>
                <a:cubicBezTo>
                  <a:pt x="1041" y="836"/>
                  <a:pt x="1041" y="835"/>
                  <a:pt x="1041" y="835"/>
                </a:cubicBezTo>
                <a:cubicBezTo>
                  <a:pt x="1040" y="838"/>
                  <a:pt x="1035" y="842"/>
                  <a:pt x="1031" y="842"/>
                </a:cubicBezTo>
                <a:cubicBezTo>
                  <a:pt x="1029" y="839"/>
                  <a:pt x="1030" y="838"/>
                  <a:pt x="1028" y="834"/>
                </a:cubicBezTo>
                <a:cubicBezTo>
                  <a:pt x="1024" y="834"/>
                  <a:pt x="1027" y="839"/>
                  <a:pt x="1026" y="840"/>
                </a:cubicBezTo>
                <a:cubicBezTo>
                  <a:pt x="1026" y="842"/>
                  <a:pt x="1028" y="842"/>
                  <a:pt x="1030" y="842"/>
                </a:cubicBezTo>
                <a:cubicBezTo>
                  <a:pt x="1029" y="845"/>
                  <a:pt x="1026" y="847"/>
                  <a:pt x="1026" y="850"/>
                </a:cubicBezTo>
                <a:cubicBezTo>
                  <a:pt x="1023" y="849"/>
                  <a:pt x="1020" y="849"/>
                  <a:pt x="1019" y="847"/>
                </a:cubicBezTo>
                <a:cubicBezTo>
                  <a:pt x="1017" y="848"/>
                  <a:pt x="1019" y="853"/>
                  <a:pt x="1018" y="856"/>
                </a:cubicBezTo>
                <a:cubicBezTo>
                  <a:pt x="1021" y="855"/>
                  <a:pt x="1021" y="851"/>
                  <a:pt x="1027" y="852"/>
                </a:cubicBezTo>
                <a:cubicBezTo>
                  <a:pt x="1023" y="855"/>
                  <a:pt x="1022" y="860"/>
                  <a:pt x="1021" y="863"/>
                </a:cubicBezTo>
                <a:cubicBezTo>
                  <a:pt x="1010" y="862"/>
                  <a:pt x="1020" y="881"/>
                  <a:pt x="1008" y="884"/>
                </a:cubicBezTo>
                <a:cubicBezTo>
                  <a:pt x="1007" y="879"/>
                  <a:pt x="1004" y="872"/>
                  <a:pt x="1012" y="873"/>
                </a:cubicBezTo>
                <a:cubicBezTo>
                  <a:pt x="1012" y="870"/>
                  <a:pt x="1012" y="869"/>
                  <a:pt x="1013" y="868"/>
                </a:cubicBezTo>
                <a:cubicBezTo>
                  <a:pt x="1010" y="867"/>
                  <a:pt x="1011" y="871"/>
                  <a:pt x="1007" y="870"/>
                </a:cubicBezTo>
                <a:cubicBezTo>
                  <a:pt x="1006" y="868"/>
                  <a:pt x="1004" y="866"/>
                  <a:pt x="1005" y="862"/>
                </a:cubicBezTo>
                <a:cubicBezTo>
                  <a:pt x="1007" y="862"/>
                  <a:pt x="1008" y="864"/>
                  <a:pt x="1011" y="863"/>
                </a:cubicBezTo>
                <a:cubicBezTo>
                  <a:pt x="1013" y="862"/>
                  <a:pt x="1012" y="860"/>
                  <a:pt x="1015" y="860"/>
                </a:cubicBezTo>
                <a:cubicBezTo>
                  <a:pt x="1015" y="857"/>
                  <a:pt x="1011" y="857"/>
                  <a:pt x="1014" y="855"/>
                </a:cubicBezTo>
                <a:cubicBezTo>
                  <a:pt x="1005" y="851"/>
                  <a:pt x="999" y="865"/>
                  <a:pt x="990" y="867"/>
                </a:cubicBezTo>
                <a:cubicBezTo>
                  <a:pt x="989" y="866"/>
                  <a:pt x="989" y="865"/>
                  <a:pt x="989" y="862"/>
                </a:cubicBezTo>
                <a:cubicBezTo>
                  <a:pt x="986" y="863"/>
                  <a:pt x="986" y="867"/>
                  <a:pt x="982" y="866"/>
                </a:cubicBezTo>
                <a:cubicBezTo>
                  <a:pt x="982" y="863"/>
                  <a:pt x="980" y="864"/>
                  <a:pt x="981" y="861"/>
                </a:cubicBezTo>
                <a:cubicBezTo>
                  <a:pt x="980" y="858"/>
                  <a:pt x="983" y="860"/>
                  <a:pt x="983" y="858"/>
                </a:cubicBezTo>
                <a:cubicBezTo>
                  <a:pt x="979" y="858"/>
                  <a:pt x="974" y="864"/>
                  <a:pt x="968" y="866"/>
                </a:cubicBezTo>
                <a:cubicBezTo>
                  <a:pt x="968" y="862"/>
                  <a:pt x="968" y="862"/>
                  <a:pt x="968" y="862"/>
                </a:cubicBezTo>
                <a:cubicBezTo>
                  <a:pt x="964" y="861"/>
                  <a:pt x="965" y="866"/>
                  <a:pt x="961" y="865"/>
                </a:cubicBezTo>
                <a:cubicBezTo>
                  <a:pt x="961" y="864"/>
                  <a:pt x="961" y="863"/>
                  <a:pt x="960" y="862"/>
                </a:cubicBezTo>
                <a:cubicBezTo>
                  <a:pt x="958" y="863"/>
                  <a:pt x="958" y="864"/>
                  <a:pt x="958" y="866"/>
                </a:cubicBezTo>
                <a:cubicBezTo>
                  <a:pt x="957" y="862"/>
                  <a:pt x="951" y="866"/>
                  <a:pt x="953" y="861"/>
                </a:cubicBezTo>
                <a:cubicBezTo>
                  <a:pt x="950" y="861"/>
                  <a:pt x="952" y="867"/>
                  <a:pt x="948" y="865"/>
                </a:cubicBezTo>
                <a:cubicBezTo>
                  <a:pt x="950" y="867"/>
                  <a:pt x="951" y="870"/>
                  <a:pt x="950" y="875"/>
                </a:cubicBezTo>
                <a:cubicBezTo>
                  <a:pt x="949" y="878"/>
                  <a:pt x="943" y="877"/>
                  <a:pt x="944" y="882"/>
                </a:cubicBezTo>
                <a:cubicBezTo>
                  <a:pt x="940" y="882"/>
                  <a:pt x="939" y="883"/>
                  <a:pt x="935" y="882"/>
                </a:cubicBezTo>
                <a:cubicBezTo>
                  <a:pt x="936" y="878"/>
                  <a:pt x="938" y="874"/>
                  <a:pt x="940" y="871"/>
                </a:cubicBezTo>
                <a:cubicBezTo>
                  <a:pt x="943" y="871"/>
                  <a:pt x="942" y="869"/>
                  <a:pt x="944" y="871"/>
                </a:cubicBezTo>
                <a:cubicBezTo>
                  <a:pt x="946" y="870"/>
                  <a:pt x="947" y="866"/>
                  <a:pt x="946" y="865"/>
                </a:cubicBezTo>
                <a:cubicBezTo>
                  <a:pt x="936" y="864"/>
                  <a:pt x="934" y="872"/>
                  <a:pt x="929" y="879"/>
                </a:cubicBezTo>
                <a:cubicBezTo>
                  <a:pt x="927" y="878"/>
                  <a:pt x="927" y="876"/>
                  <a:pt x="927" y="874"/>
                </a:cubicBezTo>
                <a:cubicBezTo>
                  <a:pt x="917" y="877"/>
                  <a:pt x="924" y="885"/>
                  <a:pt x="919" y="891"/>
                </a:cubicBezTo>
                <a:cubicBezTo>
                  <a:pt x="915" y="892"/>
                  <a:pt x="916" y="891"/>
                  <a:pt x="912" y="890"/>
                </a:cubicBezTo>
                <a:cubicBezTo>
                  <a:pt x="909" y="896"/>
                  <a:pt x="908" y="903"/>
                  <a:pt x="902" y="905"/>
                </a:cubicBezTo>
                <a:cubicBezTo>
                  <a:pt x="896" y="903"/>
                  <a:pt x="890" y="905"/>
                  <a:pt x="887" y="899"/>
                </a:cubicBezTo>
                <a:cubicBezTo>
                  <a:pt x="889" y="884"/>
                  <a:pt x="908" y="887"/>
                  <a:pt x="914" y="876"/>
                </a:cubicBezTo>
                <a:cubicBezTo>
                  <a:pt x="917" y="876"/>
                  <a:pt x="914" y="878"/>
                  <a:pt x="916" y="879"/>
                </a:cubicBezTo>
                <a:cubicBezTo>
                  <a:pt x="923" y="869"/>
                  <a:pt x="939" y="868"/>
                  <a:pt x="942" y="854"/>
                </a:cubicBezTo>
                <a:cubicBezTo>
                  <a:pt x="952" y="854"/>
                  <a:pt x="952" y="854"/>
                  <a:pt x="952" y="854"/>
                </a:cubicBezTo>
                <a:cubicBezTo>
                  <a:pt x="954" y="851"/>
                  <a:pt x="955" y="848"/>
                  <a:pt x="957" y="846"/>
                </a:cubicBezTo>
                <a:cubicBezTo>
                  <a:pt x="959" y="845"/>
                  <a:pt x="958" y="847"/>
                  <a:pt x="960" y="848"/>
                </a:cubicBezTo>
                <a:cubicBezTo>
                  <a:pt x="962" y="847"/>
                  <a:pt x="960" y="843"/>
                  <a:pt x="961" y="843"/>
                </a:cubicBezTo>
                <a:cubicBezTo>
                  <a:pt x="966" y="845"/>
                  <a:pt x="969" y="839"/>
                  <a:pt x="971" y="835"/>
                </a:cubicBezTo>
                <a:cubicBezTo>
                  <a:pt x="970" y="832"/>
                  <a:pt x="970" y="838"/>
                  <a:pt x="968" y="836"/>
                </a:cubicBezTo>
                <a:cubicBezTo>
                  <a:pt x="969" y="834"/>
                  <a:pt x="968" y="833"/>
                  <a:pt x="968" y="832"/>
                </a:cubicBezTo>
                <a:cubicBezTo>
                  <a:pt x="966" y="835"/>
                  <a:pt x="956" y="846"/>
                  <a:pt x="950" y="844"/>
                </a:cubicBezTo>
                <a:cubicBezTo>
                  <a:pt x="950" y="843"/>
                  <a:pt x="952" y="841"/>
                  <a:pt x="951" y="841"/>
                </a:cubicBezTo>
                <a:cubicBezTo>
                  <a:pt x="948" y="842"/>
                  <a:pt x="948" y="846"/>
                  <a:pt x="945" y="848"/>
                </a:cubicBezTo>
                <a:cubicBezTo>
                  <a:pt x="942" y="848"/>
                  <a:pt x="941" y="847"/>
                  <a:pt x="940" y="845"/>
                </a:cubicBezTo>
                <a:cubicBezTo>
                  <a:pt x="937" y="846"/>
                  <a:pt x="938" y="852"/>
                  <a:pt x="932" y="852"/>
                </a:cubicBezTo>
                <a:cubicBezTo>
                  <a:pt x="937" y="850"/>
                  <a:pt x="933" y="844"/>
                  <a:pt x="932" y="840"/>
                </a:cubicBezTo>
                <a:cubicBezTo>
                  <a:pt x="929" y="842"/>
                  <a:pt x="928" y="846"/>
                  <a:pt x="923" y="846"/>
                </a:cubicBezTo>
                <a:cubicBezTo>
                  <a:pt x="922" y="844"/>
                  <a:pt x="922" y="842"/>
                  <a:pt x="922" y="839"/>
                </a:cubicBezTo>
                <a:cubicBezTo>
                  <a:pt x="917" y="839"/>
                  <a:pt x="917" y="844"/>
                  <a:pt x="916" y="848"/>
                </a:cubicBezTo>
                <a:cubicBezTo>
                  <a:pt x="914" y="848"/>
                  <a:pt x="913" y="847"/>
                  <a:pt x="912" y="847"/>
                </a:cubicBezTo>
                <a:cubicBezTo>
                  <a:pt x="910" y="847"/>
                  <a:pt x="911" y="850"/>
                  <a:pt x="909" y="849"/>
                </a:cubicBezTo>
                <a:cubicBezTo>
                  <a:pt x="910" y="851"/>
                  <a:pt x="913" y="848"/>
                  <a:pt x="916" y="850"/>
                </a:cubicBezTo>
                <a:cubicBezTo>
                  <a:pt x="915" y="853"/>
                  <a:pt x="914" y="856"/>
                  <a:pt x="910" y="856"/>
                </a:cubicBezTo>
                <a:cubicBezTo>
                  <a:pt x="912" y="860"/>
                  <a:pt x="912" y="861"/>
                  <a:pt x="909" y="863"/>
                </a:cubicBezTo>
                <a:cubicBezTo>
                  <a:pt x="906" y="863"/>
                  <a:pt x="908" y="858"/>
                  <a:pt x="907" y="855"/>
                </a:cubicBezTo>
                <a:cubicBezTo>
                  <a:pt x="906" y="855"/>
                  <a:pt x="905" y="856"/>
                  <a:pt x="905" y="857"/>
                </a:cubicBezTo>
                <a:cubicBezTo>
                  <a:pt x="903" y="853"/>
                  <a:pt x="908" y="852"/>
                  <a:pt x="906" y="847"/>
                </a:cubicBezTo>
                <a:cubicBezTo>
                  <a:pt x="911" y="845"/>
                  <a:pt x="912" y="840"/>
                  <a:pt x="917" y="838"/>
                </a:cubicBezTo>
                <a:cubicBezTo>
                  <a:pt x="919" y="839"/>
                  <a:pt x="915" y="840"/>
                  <a:pt x="916" y="841"/>
                </a:cubicBezTo>
                <a:cubicBezTo>
                  <a:pt x="917" y="842"/>
                  <a:pt x="921" y="837"/>
                  <a:pt x="922" y="834"/>
                </a:cubicBezTo>
                <a:cubicBezTo>
                  <a:pt x="922" y="833"/>
                  <a:pt x="920" y="834"/>
                  <a:pt x="919" y="834"/>
                </a:cubicBezTo>
                <a:cubicBezTo>
                  <a:pt x="926" y="827"/>
                  <a:pt x="934" y="822"/>
                  <a:pt x="943" y="819"/>
                </a:cubicBezTo>
                <a:cubicBezTo>
                  <a:pt x="942" y="822"/>
                  <a:pt x="946" y="820"/>
                  <a:pt x="945" y="823"/>
                </a:cubicBezTo>
                <a:cubicBezTo>
                  <a:pt x="948" y="822"/>
                  <a:pt x="945" y="817"/>
                  <a:pt x="949" y="815"/>
                </a:cubicBezTo>
                <a:cubicBezTo>
                  <a:pt x="960" y="820"/>
                  <a:pt x="946" y="829"/>
                  <a:pt x="942" y="834"/>
                </a:cubicBezTo>
                <a:cubicBezTo>
                  <a:pt x="946" y="836"/>
                  <a:pt x="947" y="837"/>
                  <a:pt x="947" y="842"/>
                </a:cubicBezTo>
                <a:cubicBezTo>
                  <a:pt x="949" y="840"/>
                  <a:pt x="948" y="839"/>
                  <a:pt x="948" y="835"/>
                </a:cubicBezTo>
                <a:cubicBezTo>
                  <a:pt x="953" y="833"/>
                  <a:pt x="954" y="826"/>
                  <a:pt x="959" y="823"/>
                </a:cubicBezTo>
                <a:cubicBezTo>
                  <a:pt x="957" y="822"/>
                  <a:pt x="955" y="820"/>
                  <a:pt x="955" y="817"/>
                </a:cubicBezTo>
                <a:cubicBezTo>
                  <a:pt x="960" y="817"/>
                  <a:pt x="969" y="816"/>
                  <a:pt x="967" y="808"/>
                </a:cubicBezTo>
                <a:cubicBezTo>
                  <a:pt x="969" y="807"/>
                  <a:pt x="971" y="807"/>
                  <a:pt x="972" y="805"/>
                </a:cubicBezTo>
                <a:cubicBezTo>
                  <a:pt x="974" y="806"/>
                  <a:pt x="970" y="807"/>
                  <a:pt x="971" y="808"/>
                </a:cubicBezTo>
                <a:cubicBezTo>
                  <a:pt x="973" y="807"/>
                  <a:pt x="975" y="810"/>
                  <a:pt x="974" y="806"/>
                </a:cubicBezTo>
                <a:cubicBezTo>
                  <a:pt x="977" y="808"/>
                  <a:pt x="978" y="805"/>
                  <a:pt x="981" y="805"/>
                </a:cubicBezTo>
                <a:cubicBezTo>
                  <a:pt x="982" y="807"/>
                  <a:pt x="978" y="811"/>
                  <a:pt x="977" y="814"/>
                </a:cubicBezTo>
                <a:cubicBezTo>
                  <a:pt x="976" y="814"/>
                  <a:pt x="976" y="812"/>
                  <a:pt x="975" y="812"/>
                </a:cubicBezTo>
                <a:cubicBezTo>
                  <a:pt x="976" y="815"/>
                  <a:pt x="969" y="822"/>
                  <a:pt x="975" y="823"/>
                </a:cubicBezTo>
                <a:cubicBezTo>
                  <a:pt x="975" y="826"/>
                  <a:pt x="974" y="827"/>
                  <a:pt x="973" y="830"/>
                </a:cubicBezTo>
                <a:cubicBezTo>
                  <a:pt x="974" y="831"/>
                  <a:pt x="978" y="829"/>
                  <a:pt x="980" y="829"/>
                </a:cubicBezTo>
                <a:cubicBezTo>
                  <a:pt x="979" y="826"/>
                  <a:pt x="979" y="825"/>
                  <a:pt x="976" y="826"/>
                </a:cubicBezTo>
                <a:cubicBezTo>
                  <a:pt x="976" y="823"/>
                  <a:pt x="978" y="821"/>
                  <a:pt x="977" y="818"/>
                </a:cubicBezTo>
                <a:cubicBezTo>
                  <a:pt x="980" y="817"/>
                  <a:pt x="980" y="818"/>
                  <a:pt x="983" y="819"/>
                </a:cubicBezTo>
                <a:cubicBezTo>
                  <a:pt x="986" y="818"/>
                  <a:pt x="988" y="809"/>
                  <a:pt x="993" y="814"/>
                </a:cubicBezTo>
                <a:cubicBezTo>
                  <a:pt x="998" y="810"/>
                  <a:pt x="997" y="801"/>
                  <a:pt x="1005" y="799"/>
                </a:cubicBezTo>
                <a:cubicBezTo>
                  <a:pt x="1004" y="797"/>
                  <a:pt x="1003" y="795"/>
                  <a:pt x="1004" y="792"/>
                </a:cubicBezTo>
                <a:cubicBezTo>
                  <a:pt x="1006" y="791"/>
                  <a:pt x="1007" y="789"/>
                  <a:pt x="1010" y="790"/>
                </a:cubicBezTo>
                <a:cubicBezTo>
                  <a:pt x="1010" y="793"/>
                  <a:pt x="1010" y="793"/>
                  <a:pt x="1010" y="793"/>
                </a:cubicBezTo>
                <a:cubicBezTo>
                  <a:pt x="1014" y="792"/>
                  <a:pt x="1015" y="788"/>
                  <a:pt x="1016" y="784"/>
                </a:cubicBezTo>
                <a:cubicBezTo>
                  <a:pt x="1022" y="786"/>
                  <a:pt x="1021" y="779"/>
                  <a:pt x="1025" y="777"/>
                </a:cubicBezTo>
                <a:cubicBezTo>
                  <a:pt x="1026" y="778"/>
                  <a:pt x="1028" y="778"/>
                  <a:pt x="1030" y="778"/>
                </a:cubicBezTo>
                <a:cubicBezTo>
                  <a:pt x="1030" y="782"/>
                  <a:pt x="1029" y="781"/>
                  <a:pt x="1030" y="785"/>
                </a:cubicBezTo>
                <a:cubicBezTo>
                  <a:pt x="1028" y="786"/>
                  <a:pt x="1028" y="784"/>
                  <a:pt x="1026" y="784"/>
                </a:cubicBezTo>
                <a:cubicBezTo>
                  <a:pt x="1032" y="792"/>
                  <a:pt x="1025" y="800"/>
                  <a:pt x="1017" y="802"/>
                </a:cubicBezTo>
                <a:cubicBezTo>
                  <a:pt x="1018" y="803"/>
                  <a:pt x="1020" y="804"/>
                  <a:pt x="1019" y="807"/>
                </a:cubicBezTo>
                <a:cubicBezTo>
                  <a:pt x="1023" y="807"/>
                  <a:pt x="1023" y="807"/>
                  <a:pt x="1023" y="807"/>
                </a:cubicBezTo>
                <a:cubicBezTo>
                  <a:pt x="1026" y="806"/>
                  <a:pt x="1021" y="805"/>
                  <a:pt x="1022" y="803"/>
                </a:cubicBezTo>
                <a:cubicBezTo>
                  <a:pt x="1025" y="801"/>
                  <a:pt x="1029" y="802"/>
                  <a:pt x="1032" y="800"/>
                </a:cubicBezTo>
                <a:cubicBezTo>
                  <a:pt x="1032" y="798"/>
                  <a:pt x="1030" y="796"/>
                  <a:pt x="1034" y="796"/>
                </a:cubicBezTo>
                <a:cubicBezTo>
                  <a:pt x="1031" y="794"/>
                  <a:pt x="1032" y="789"/>
                  <a:pt x="1031" y="785"/>
                </a:cubicBezTo>
                <a:cubicBezTo>
                  <a:pt x="1040" y="778"/>
                  <a:pt x="1050" y="771"/>
                  <a:pt x="1060" y="766"/>
                </a:cubicBezTo>
                <a:cubicBezTo>
                  <a:pt x="1060" y="768"/>
                  <a:pt x="1062" y="768"/>
                  <a:pt x="1061" y="770"/>
                </a:cubicBezTo>
                <a:cubicBezTo>
                  <a:pt x="1056" y="771"/>
                  <a:pt x="1055" y="778"/>
                  <a:pt x="1051" y="781"/>
                </a:cubicBezTo>
                <a:cubicBezTo>
                  <a:pt x="1053" y="785"/>
                  <a:pt x="1060" y="777"/>
                  <a:pt x="1063" y="780"/>
                </a:cubicBezTo>
                <a:cubicBezTo>
                  <a:pt x="1063" y="781"/>
                  <a:pt x="1062" y="781"/>
                  <a:pt x="1063" y="782"/>
                </a:cubicBezTo>
                <a:cubicBezTo>
                  <a:pt x="1054" y="786"/>
                  <a:pt x="1053" y="801"/>
                  <a:pt x="1041" y="795"/>
                </a:cubicBezTo>
                <a:close/>
                <a:moveTo>
                  <a:pt x="929" y="862"/>
                </a:moveTo>
                <a:cubicBezTo>
                  <a:pt x="930" y="866"/>
                  <a:pt x="928" y="867"/>
                  <a:pt x="924" y="867"/>
                </a:cubicBezTo>
                <a:cubicBezTo>
                  <a:pt x="921" y="863"/>
                  <a:pt x="923" y="859"/>
                  <a:pt x="928" y="858"/>
                </a:cubicBezTo>
                <a:cubicBezTo>
                  <a:pt x="930" y="861"/>
                  <a:pt x="924" y="863"/>
                  <a:pt x="929" y="862"/>
                </a:cubicBezTo>
                <a:close/>
                <a:moveTo>
                  <a:pt x="1047" y="751"/>
                </a:moveTo>
                <a:cubicBezTo>
                  <a:pt x="1044" y="757"/>
                  <a:pt x="1034" y="753"/>
                  <a:pt x="1038" y="744"/>
                </a:cubicBezTo>
                <a:cubicBezTo>
                  <a:pt x="1039" y="743"/>
                  <a:pt x="1042" y="746"/>
                  <a:pt x="1043" y="743"/>
                </a:cubicBezTo>
                <a:cubicBezTo>
                  <a:pt x="1045" y="743"/>
                  <a:pt x="1043" y="746"/>
                  <a:pt x="1042" y="746"/>
                </a:cubicBezTo>
                <a:cubicBezTo>
                  <a:pt x="1045" y="745"/>
                  <a:pt x="1044" y="749"/>
                  <a:pt x="1047" y="751"/>
                </a:cubicBezTo>
                <a:close/>
                <a:moveTo>
                  <a:pt x="1038" y="768"/>
                </a:moveTo>
                <a:cubicBezTo>
                  <a:pt x="1038" y="767"/>
                  <a:pt x="1041" y="762"/>
                  <a:pt x="1045" y="763"/>
                </a:cubicBezTo>
                <a:cubicBezTo>
                  <a:pt x="1045" y="766"/>
                  <a:pt x="1043" y="769"/>
                  <a:pt x="1038" y="769"/>
                </a:cubicBezTo>
                <a:cubicBezTo>
                  <a:pt x="1037" y="769"/>
                  <a:pt x="1038" y="768"/>
                  <a:pt x="1039" y="769"/>
                </a:cubicBezTo>
                <a:cubicBezTo>
                  <a:pt x="1040" y="767"/>
                  <a:pt x="1038" y="767"/>
                  <a:pt x="1038" y="768"/>
                </a:cubicBezTo>
                <a:close/>
                <a:moveTo>
                  <a:pt x="1040" y="718"/>
                </a:moveTo>
                <a:cubicBezTo>
                  <a:pt x="1037" y="718"/>
                  <a:pt x="1037" y="716"/>
                  <a:pt x="1034" y="717"/>
                </a:cubicBezTo>
                <a:cubicBezTo>
                  <a:pt x="1037" y="713"/>
                  <a:pt x="1043" y="711"/>
                  <a:pt x="1045" y="704"/>
                </a:cubicBezTo>
                <a:cubicBezTo>
                  <a:pt x="1048" y="704"/>
                  <a:pt x="1046" y="709"/>
                  <a:pt x="1050" y="707"/>
                </a:cubicBezTo>
                <a:cubicBezTo>
                  <a:pt x="1049" y="713"/>
                  <a:pt x="1042" y="713"/>
                  <a:pt x="1040" y="718"/>
                </a:cubicBezTo>
                <a:close/>
                <a:moveTo>
                  <a:pt x="1042" y="720"/>
                </a:moveTo>
                <a:cubicBezTo>
                  <a:pt x="1041" y="724"/>
                  <a:pt x="1042" y="723"/>
                  <a:pt x="1041" y="726"/>
                </a:cubicBezTo>
                <a:cubicBezTo>
                  <a:pt x="1037" y="725"/>
                  <a:pt x="1036" y="730"/>
                  <a:pt x="1033" y="728"/>
                </a:cubicBezTo>
                <a:cubicBezTo>
                  <a:pt x="1036" y="725"/>
                  <a:pt x="1036" y="720"/>
                  <a:pt x="1042" y="720"/>
                </a:cubicBezTo>
                <a:close/>
                <a:moveTo>
                  <a:pt x="1051" y="760"/>
                </a:moveTo>
                <a:cubicBezTo>
                  <a:pt x="1050" y="757"/>
                  <a:pt x="1053" y="757"/>
                  <a:pt x="1054" y="755"/>
                </a:cubicBezTo>
                <a:cubicBezTo>
                  <a:pt x="1058" y="758"/>
                  <a:pt x="1062" y="748"/>
                  <a:pt x="1070" y="750"/>
                </a:cubicBezTo>
                <a:cubicBezTo>
                  <a:pt x="1064" y="756"/>
                  <a:pt x="1059" y="759"/>
                  <a:pt x="1051" y="760"/>
                </a:cubicBezTo>
                <a:close/>
                <a:moveTo>
                  <a:pt x="1065" y="765"/>
                </a:moveTo>
                <a:cubicBezTo>
                  <a:pt x="1065" y="766"/>
                  <a:pt x="1064" y="767"/>
                  <a:pt x="1064" y="769"/>
                </a:cubicBezTo>
                <a:cubicBezTo>
                  <a:pt x="1061" y="769"/>
                  <a:pt x="1061" y="765"/>
                  <a:pt x="1062" y="764"/>
                </a:cubicBezTo>
                <a:cubicBezTo>
                  <a:pt x="1064" y="764"/>
                  <a:pt x="1064" y="765"/>
                  <a:pt x="1065" y="765"/>
                </a:cubicBezTo>
                <a:close/>
                <a:moveTo>
                  <a:pt x="1066" y="831"/>
                </a:moveTo>
                <a:cubicBezTo>
                  <a:pt x="1065" y="830"/>
                  <a:pt x="1064" y="830"/>
                  <a:pt x="1063" y="830"/>
                </a:cubicBezTo>
                <a:cubicBezTo>
                  <a:pt x="1064" y="828"/>
                  <a:pt x="1065" y="827"/>
                  <a:pt x="1067" y="827"/>
                </a:cubicBezTo>
                <a:cubicBezTo>
                  <a:pt x="1067" y="829"/>
                  <a:pt x="1066" y="830"/>
                  <a:pt x="1066" y="831"/>
                </a:cubicBezTo>
                <a:close/>
                <a:moveTo>
                  <a:pt x="1064" y="777"/>
                </a:moveTo>
                <a:cubicBezTo>
                  <a:pt x="1064" y="773"/>
                  <a:pt x="1064" y="773"/>
                  <a:pt x="1064" y="773"/>
                </a:cubicBezTo>
                <a:cubicBezTo>
                  <a:pt x="1066" y="773"/>
                  <a:pt x="1068" y="774"/>
                  <a:pt x="1068" y="776"/>
                </a:cubicBezTo>
                <a:cubicBezTo>
                  <a:pt x="1067" y="777"/>
                  <a:pt x="1066" y="777"/>
                  <a:pt x="1064" y="777"/>
                </a:cubicBezTo>
                <a:close/>
                <a:moveTo>
                  <a:pt x="1111" y="821"/>
                </a:moveTo>
                <a:cubicBezTo>
                  <a:pt x="1111" y="824"/>
                  <a:pt x="1107" y="823"/>
                  <a:pt x="1107" y="827"/>
                </a:cubicBezTo>
                <a:cubicBezTo>
                  <a:pt x="1105" y="827"/>
                  <a:pt x="1105" y="824"/>
                  <a:pt x="1102" y="825"/>
                </a:cubicBezTo>
                <a:cubicBezTo>
                  <a:pt x="1105" y="824"/>
                  <a:pt x="1106" y="821"/>
                  <a:pt x="1111" y="821"/>
                </a:cubicBezTo>
                <a:close/>
                <a:moveTo>
                  <a:pt x="1120" y="787"/>
                </a:moveTo>
                <a:cubicBezTo>
                  <a:pt x="1120" y="784"/>
                  <a:pt x="1123" y="784"/>
                  <a:pt x="1125" y="784"/>
                </a:cubicBezTo>
                <a:cubicBezTo>
                  <a:pt x="1125" y="786"/>
                  <a:pt x="1123" y="787"/>
                  <a:pt x="1120" y="787"/>
                </a:cubicBezTo>
                <a:close/>
                <a:moveTo>
                  <a:pt x="1125" y="761"/>
                </a:moveTo>
                <a:cubicBezTo>
                  <a:pt x="1124" y="764"/>
                  <a:pt x="1125" y="767"/>
                  <a:pt x="1121" y="767"/>
                </a:cubicBezTo>
                <a:cubicBezTo>
                  <a:pt x="1119" y="764"/>
                  <a:pt x="1122" y="761"/>
                  <a:pt x="1125" y="761"/>
                </a:cubicBezTo>
                <a:close/>
                <a:moveTo>
                  <a:pt x="1122" y="773"/>
                </a:moveTo>
                <a:cubicBezTo>
                  <a:pt x="1123" y="771"/>
                  <a:pt x="1120" y="771"/>
                  <a:pt x="1121" y="769"/>
                </a:cubicBezTo>
                <a:cubicBezTo>
                  <a:pt x="1126" y="769"/>
                  <a:pt x="1131" y="763"/>
                  <a:pt x="1131" y="771"/>
                </a:cubicBezTo>
                <a:cubicBezTo>
                  <a:pt x="1128" y="771"/>
                  <a:pt x="1127" y="772"/>
                  <a:pt x="1122" y="773"/>
                </a:cubicBezTo>
                <a:close/>
                <a:moveTo>
                  <a:pt x="1135" y="808"/>
                </a:moveTo>
                <a:cubicBezTo>
                  <a:pt x="1135" y="810"/>
                  <a:pt x="1134" y="811"/>
                  <a:pt x="1132" y="810"/>
                </a:cubicBezTo>
                <a:cubicBezTo>
                  <a:pt x="1132" y="811"/>
                  <a:pt x="1133" y="812"/>
                  <a:pt x="1133" y="813"/>
                </a:cubicBezTo>
                <a:cubicBezTo>
                  <a:pt x="1130" y="813"/>
                  <a:pt x="1130" y="813"/>
                  <a:pt x="1130" y="813"/>
                </a:cubicBezTo>
                <a:cubicBezTo>
                  <a:pt x="1130" y="812"/>
                  <a:pt x="1130" y="810"/>
                  <a:pt x="1129" y="810"/>
                </a:cubicBezTo>
                <a:cubicBezTo>
                  <a:pt x="1129" y="809"/>
                  <a:pt x="1130" y="810"/>
                  <a:pt x="1130" y="810"/>
                </a:cubicBezTo>
                <a:cubicBezTo>
                  <a:pt x="1131" y="810"/>
                  <a:pt x="1131" y="809"/>
                  <a:pt x="1131" y="808"/>
                </a:cubicBezTo>
                <a:lnTo>
                  <a:pt x="1135" y="808"/>
                </a:lnTo>
                <a:close/>
                <a:moveTo>
                  <a:pt x="1128" y="750"/>
                </a:moveTo>
                <a:cubicBezTo>
                  <a:pt x="1131" y="749"/>
                  <a:pt x="1131" y="754"/>
                  <a:pt x="1131" y="750"/>
                </a:cubicBezTo>
                <a:cubicBezTo>
                  <a:pt x="1132" y="750"/>
                  <a:pt x="1132" y="752"/>
                  <a:pt x="1132" y="753"/>
                </a:cubicBezTo>
                <a:cubicBezTo>
                  <a:pt x="1131" y="753"/>
                  <a:pt x="1130" y="753"/>
                  <a:pt x="1130" y="754"/>
                </a:cubicBezTo>
                <a:cubicBezTo>
                  <a:pt x="1129" y="754"/>
                  <a:pt x="1129" y="753"/>
                  <a:pt x="1129" y="752"/>
                </a:cubicBezTo>
                <a:cubicBezTo>
                  <a:pt x="1128" y="752"/>
                  <a:pt x="1128" y="752"/>
                  <a:pt x="1128" y="753"/>
                </a:cubicBezTo>
                <a:cubicBezTo>
                  <a:pt x="1127" y="753"/>
                  <a:pt x="1127" y="752"/>
                  <a:pt x="1127" y="751"/>
                </a:cubicBezTo>
                <a:cubicBezTo>
                  <a:pt x="1128" y="751"/>
                  <a:pt x="1128" y="751"/>
                  <a:pt x="1128" y="750"/>
                </a:cubicBezTo>
                <a:close/>
                <a:moveTo>
                  <a:pt x="1126" y="756"/>
                </a:moveTo>
                <a:cubicBezTo>
                  <a:pt x="1125" y="759"/>
                  <a:pt x="1122" y="761"/>
                  <a:pt x="1118" y="762"/>
                </a:cubicBezTo>
                <a:cubicBezTo>
                  <a:pt x="1120" y="758"/>
                  <a:pt x="1115" y="759"/>
                  <a:pt x="1115" y="755"/>
                </a:cubicBezTo>
                <a:cubicBezTo>
                  <a:pt x="1117" y="755"/>
                  <a:pt x="1119" y="755"/>
                  <a:pt x="1119" y="754"/>
                </a:cubicBezTo>
                <a:cubicBezTo>
                  <a:pt x="1122" y="754"/>
                  <a:pt x="1121" y="758"/>
                  <a:pt x="1126" y="756"/>
                </a:cubicBezTo>
                <a:close/>
                <a:moveTo>
                  <a:pt x="1121" y="731"/>
                </a:moveTo>
                <a:cubicBezTo>
                  <a:pt x="1120" y="733"/>
                  <a:pt x="1120" y="734"/>
                  <a:pt x="1119" y="735"/>
                </a:cubicBezTo>
                <a:cubicBezTo>
                  <a:pt x="1116" y="735"/>
                  <a:pt x="1117" y="730"/>
                  <a:pt x="1121" y="731"/>
                </a:cubicBezTo>
                <a:close/>
                <a:moveTo>
                  <a:pt x="1103" y="692"/>
                </a:moveTo>
                <a:cubicBezTo>
                  <a:pt x="1104" y="693"/>
                  <a:pt x="1104" y="694"/>
                  <a:pt x="1105" y="694"/>
                </a:cubicBezTo>
                <a:cubicBezTo>
                  <a:pt x="1105" y="697"/>
                  <a:pt x="1103" y="699"/>
                  <a:pt x="1100" y="700"/>
                </a:cubicBezTo>
                <a:cubicBezTo>
                  <a:pt x="1098" y="698"/>
                  <a:pt x="1101" y="694"/>
                  <a:pt x="1103" y="692"/>
                </a:cubicBezTo>
                <a:close/>
                <a:moveTo>
                  <a:pt x="1091" y="752"/>
                </a:moveTo>
                <a:cubicBezTo>
                  <a:pt x="1093" y="751"/>
                  <a:pt x="1093" y="752"/>
                  <a:pt x="1094" y="753"/>
                </a:cubicBezTo>
                <a:cubicBezTo>
                  <a:pt x="1100" y="744"/>
                  <a:pt x="1113" y="742"/>
                  <a:pt x="1122" y="736"/>
                </a:cubicBezTo>
                <a:cubicBezTo>
                  <a:pt x="1121" y="739"/>
                  <a:pt x="1120" y="741"/>
                  <a:pt x="1119" y="743"/>
                </a:cubicBezTo>
                <a:cubicBezTo>
                  <a:pt x="1116" y="744"/>
                  <a:pt x="1117" y="742"/>
                  <a:pt x="1114" y="743"/>
                </a:cubicBezTo>
                <a:cubicBezTo>
                  <a:pt x="1114" y="745"/>
                  <a:pt x="1115" y="746"/>
                  <a:pt x="1116" y="746"/>
                </a:cubicBezTo>
                <a:cubicBezTo>
                  <a:pt x="1120" y="747"/>
                  <a:pt x="1119" y="742"/>
                  <a:pt x="1123" y="743"/>
                </a:cubicBezTo>
                <a:cubicBezTo>
                  <a:pt x="1122" y="750"/>
                  <a:pt x="1119" y="753"/>
                  <a:pt x="1113" y="754"/>
                </a:cubicBezTo>
                <a:cubicBezTo>
                  <a:pt x="1112" y="755"/>
                  <a:pt x="1111" y="756"/>
                  <a:pt x="1110" y="757"/>
                </a:cubicBezTo>
                <a:cubicBezTo>
                  <a:pt x="1110" y="759"/>
                  <a:pt x="1111" y="757"/>
                  <a:pt x="1113" y="757"/>
                </a:cubicBezTo>
                <a:cubicBezTo>
                  <a:pt x="1111" y="761"/>
                  <a:pt x="1112" y="765"/>
                  <a:pt x="1115" y="766"/>
                </a:cubicBezTo>
                <a:cubicBezTo>
                  <a:pt x="1116" y="769"/>
                  <a:pt x="1114" y="770"/>
                  <a:pt x="1113" y="772"/>
                </a:cubicBezTo>
                <a:cubicBezTo>
                  <a:pt x="1110" y="771"/>
                  <a:pt x="1108" y="767"/>
                  <a:pt x="1111" y="765"/>
                </a:cubicBezTo>
                <a:cubicBezTo>
                  <a:pt x="1105" y="767"/>
                  <a:pt x="1102" y="772"/>
                  <a:pt x="1096" y="773"/>
                </a:cubicBezTo>
                <a:cubicBezTo>
                  <a:pt x="1095" y="773"/>
                  <a:pt x="1096" y="772"/>
                  <a:pt x="1096" y="771"/>
                </a:cubicBezTo>
                <a:cubicBezTo>
                  <a:pt x="1091" y="773"/>
                  <a:pt x="1088" y="775"/>
                  <a:pt x="1084" y="778"/>
                </a:cubicBezTo>
                <a:cubicBezTo>
                  <a:pt x="1081" y="776"/>
                  <a:pt x="1086" y="774"/>
                  <a:pt x="1087" y="773"/>
                </a:cubicBezTo>
                <a:cubicBezTo>
                  <a:pt x="1083" y="769"/>
                  <a:pt x="1090" y="765"/>
                  <a:pt x="1086" y="759"/>
                </a:cubicBezTo>
                <a:cubicBezTo>
                  <a:pt x="1086" y="758"/>
                  <a:pt x="1082" y="761"/>
                  <a:pt x="1082" y="756"/>
                </a:cubicBezTo>
                <a:cubicBezTo>
                  <a:pt x="1086" y="758"/>
                  <a:pt x="1091" y="757"/>
                  <a:pt x="1091" y="752"/>
                </a:cubicBezTo>
                <a:close/>
                <a:moveTo>
                  <a:pt x="1083" y="748"/>
                </a:moveTo>
                <a:cubicBezTo>
                  <a:pt x="1081" y="750"/>
                  <a:pt x="1078" y="748"/>
                  <a:pt x="1076" y="749"/>
                </a:cubicBezTo>
                <a:cubicBezTo>
                  <a:pt x="1076" y="747"/>
                  <a:pt x="1083" y="743"/>
                  <a:pt x="1083" y="748"/>
                </a:cubicBezTo>
                <a:close/>
                <a:moveTo>
                  <a:pt x="1076" y="807"/>
                </a:moveTo>
                <a:cubicBezTo>
                  <a:pt x="1076" y="803"/>
                  <a:pt x="1072" y="803"/>
                  <a:pt x="1073" y="798"/>
                </a:cubicBezTo>
                <a:cubicBezTo>
                  <a:pt x="1074" y="796"/>
                  <a:pt x="1079" y="795"/>
                  <a:pt x="1081" y="797"/>
                </a:cubicBezTo>
                <a:cubicBezTo>
                  <a:pt x="1084" y="797"/>
                  <a:pt x="1080" y="795"/>
                  <a:pt x="1081" y="793"/>
                </a:cubicBezTo>
                <a:cubicBezTo>
                  <a:pt x="1086" y="793"/>
                  <a:pt x="1087" y="790"/>
                  <a:pt x="1091" y="789"/>
                </a:cubicBezTo>
                <a:cubicBezTo>
                  <a:pt x="1092" y="786"/>
                  <a:pt x="1088" y="788"/>
                  <a:pt x="1089" y="785"/>
                </a:cubicBezTo>
                <a:cubicBezTo>
                  <a:pt x="1090" y="783"/>
                  <a:pt x="1093" y="782"/>
                  <a:pt x="1096" y="782"/>
                </a:cubicBezTo>
                <a:cubicBezTo>
                  <a:pt x="1095" y="779"/>
                  <a:pt x="1095" y="777"/>
                  <a:pt x="1096" y="774"/>
                </a:cubicBezTo>
                <a:cubicBezTo>
                  <a:pt x="1099" y="774"/>
                  <a:pt x="1099" y="774"/>
                  <a:pt x="1099" y="774"/>
                </a:cubicBezTo>
                <a:cubicBezTo>
                  <a:pt x="1099" y="777"/>
                  <a:pt x="1101" y="779"/>
                  <a:pt x="1099" y="781"/>
                </a:cubicBezTo>
                <a:cubicBezTo>
                  <a:pt x="1103" y="781"/>
                  <a:pt x="1103" y="777"/>
                  <a:pt x="1103" y="774"/>
                </a:cubicBezTo>
                <a:cubicBezTo>
                  <a:pt x="1108" y="776"/>
                  <a:pt x="1106" y="775"/>
                  <a:pt x="1112" y="774"/>
                </a:cubicBezTo>
                <a:cubicBezTo>
                  <a:pt x="1112" y="777"/>
                  <a:pt x="1114" y="779"/>
                  <a:pt x="1113" y="782"/>
                </a:cubicBezTo>
                <a:cubicBezTo>
                  <a:pt x="1103" y="786"/>
                  <a:pt x="1102" y="797"/>
                  <a:pt x="1092" y="800"/>
                </a:cubicBezTo>
                <a:cubicBezTo>
                  <a:pt x="1090" y="800"/>
                  <a:pt x="1090" y="798"/>
                  <a:pt x="1088" y="797"/>
                </a:cubicBezTo>
                <a:cubicBezTo>
                  <a:pt x="1084" y="805"/>
                  <a:pt x="1081" y="815"/>
                  <a:pt x="1070" y="816"/>
                </a:cubicBezTo>
                <a:cubicBezTo>
                  <a:pt x="1071" y="812"/>
                  <a:pt x="1076" y="812"/>
                  <a:pt x="1076" y="807"/>
                </a:cubicBezTo>
                <a:close/>
                <a:moveTo>
                  <a:pt x="1066" y="712"/>
                </a:moveTo>
                <a:cubicBezTo>
                  <a:pt x="1069" y="714"/>
                  <a:pt x="1066" y="717"/>
                  <a:pt x="1069" y="719"/>
                </a:cubicBezTo>
                <a:cubicBezTo>
                  <a:pt x="1067" y="723"/>
                  <a:pt x="1063" y="724"/>
                  <a:pt x="1059" y="724"/>
                </a:cubicBezTo>
                <a:cubicBezTo>
                  <a:pt x="1060" y="720"/>
                  <a:pt x="1057" y="720"/>
                  <a:pt x="1055" y="719"/>
                </a:cubicBezTo>
                <a:cubicBezTo>
                  <a:pt x="1056" y="715"/>
                  <a:pt x="1060" y="712"/>
                  <a:pt x="1066" y="712"/>
                </a:cubicBezTo>
                <a:close/>
                <a:moveTo>
                  <a:pt x="1054" y="736"/>
                </a:moveTo>
                <a:cubicBezTo>
                  <a:pt x="1054" y="737"/>
                  <a:pt x="1056" y="740"/>
                  <a:pt x="1054" y="740"/>
                </a:cubicBezTo>
                <a:cubicBezTo>
                  <a:pt x="1054" y="742"/>
                  <a:pt x="1056" y="739"/>
                  <a:pt x="1059" y="740"/>
                </a:cubicBezTo>
                <a:cubicBezTo>
                  <a:pt x="1059" y="737"/>
                  <a:pt x="1057" y="737"/>
                  <a:pt x="1057" y="734"/>
                </a:cubicBezTo>
                <a:cubicBezTo>
                  <a:pt x="1059" y="732"/>
                  <a:pt x="1063" y="731"/>
                  <a:pt x="1063" y="726"/>
                </a:cubicBezTo>
                <a:cubicBezTo>
                  <a:pt x="1067" y="726"/>
                  <a:pt x="1067" y="725"/>
                  <a:pt x="1070" y="726"/>
                </a:cubicBezTo>
                <a:cubicBezTo>
                  <a:pt x="1070" y="731"/>
                  <a:pt x="1068" y="731"/>
                  <a:pt x="1068" y="734"/>
                </a:cubicBezTo>
                <a:cubicBezTo>
                  <a:pt x="1066" y="734"/>
                  <a:pt x="1065" y="733"/>
                  <a:pt x="1062" y="733"/>
                </a:cubicBezTo>
                <a:cubicBezTo>
                  <a:pt x="1062" y="736"/>
                  <a:pt x="1063" y="737"/>
                  <a:pt x="1065" y="737"/>
                </a:cubicBezTo>
                <a:cubicBezTo>
                  <a:pt x="1065" y="740"/>
                  <a:pt x="1063" y="740"/>
                  <a:pt x="1062" y="742"/>
                </a:cubicBezTo>
                <a:cubicBezTo>
                  <a:pt x="1061" y="741"/>
                  <a:pt x="1061" y="740"/>
                  <a:pt x="1061" y="739"/>
                </a:cubicBezTo>
                <a:cubicBezTo>
                  <a:pt x="1058" y="740"/>
                  <a:pt x="1059" y="742"/>
                  <a:pt x="1059" y="745"/>
                </a:cubicBezTo>
                <a:cubicBezTo>
                  <a:pt x="1056" y="747"/>
                  <a:pt x="1056" y="753"/>
                  <a:pt x="1050" y="750"/>
                </a:cubicBezTo>
                <a:cubicBezTo>
                  <a:pt x="1051" y="749"/>
                  <a:pt x="1052" y="748"/>
                  <a:pt x="1052" y="746"/>
                </a:cubicBezTo>
                <a:cubicBezTo>
                  <a:pt x="1050" y="744"/>
                  <a:pt x="1049" y="747"/>
                  <a:pt x="1047" y="747"/>
                </a:cubicBezTo>
                <a:cubicBezTo>
                  <a:pt x="1042" y="742"/>
                  <a:pt x="1049" y="737"/>
                  <a:pt x="1054" y="736"/>
                </a:cubicBezTo>
                <a:close/>
                <a:moveTo>
                  <a:pt x="1050" y="704"/>
                </a:moveTo>
                <a:cubicBezTo>
                  <a:pt x="1047" y="705"/>
                  <a:pt x="1047" y="703"/>
                  <a:pt x="1044" y="704"/>
                </a:cubicBezTo>
                <a:cubicBezTo>
                  <a:pt x="1043" y="700"/>
                  <a:pt x="1047" y="701"/>
                  <a:pt x="1047" y="698"/>
                </a:cubicBezTo>
                <a:cubicBezTo>
                  <a:pt x="1039" y="702"/>
                  <a:pt x="1040" y="714"/>
                  <a:pt x="1031" y="716"/>
                </a:cubicBezTo>
                <a:cubicBezTo>
                  <a:pt x="1028" y="714"/>
                  <a:pt x="1033" y="711"/>
                  <a:pt x="1030" y="710"/>
                </a:cubicBezTo>
                <a:cubicBezTo>
                  <a:pt x="1022" y="710"/>
                  <a:pt x="1024" y="721"/>
                  <a:pt x="1016" y="721"/>
                </a:cubicBezTo>
                <a:cubicBezTo>
                  <a:pt x="1015" y="717"/>
                  <a:pt x="1020" y="715"/>
                  <a:pt x="1015" y="717"/>
                </a:cubicBezTo>
                <a:cubicBezTo>
                  <a:pt x="1014" y="711"/>
                  <a:pt x="1018" y="712"/>
                  <a:pt x="1020" y="710"/>
                </a:cubicBezTo>
                <a:cubicBezTo>
                  <a:pt x="1019" y="707"/>
                  <a:pt x="1018" y="711"/>
                  <a:pt x="1016" y="710"/>
                </a:cubicBezTo>
                <a:cubicBezTo>
                  <a:pt x="1017" y="705"/>
                  <a:pt x="1024" y="704"/>
                  <a:pt x="1019" y="697"/>
                </a:cubicBezTo>
                <a:cubicBezTo>
                  <a:pt x="1021" y="697"/>
                  <a:pt x="1023" y="697"/>
                  <a:pt x="1023" y="696"/>
                </a:cubicBezTo>
                <a:cubicBezTo>
                  <a:pt x="1026" y="697"/>
                  <a:pt x="1023" y="699"/>
                  <a:pt x="1023" y="701"/>
                </a:cubicBezTo>
                <a:cubicBezTo>
                  <a:pt x="1026" y="703"/>
                  <a:pt x="1026" y="700"/>
                  <a:pt x="1030" y="700"/>
                </a:cubicBezTo>
                <a:cubicBezTo>
                  <a:pt x="1038" y="705"/>
                  <a:pt x="1043" y="693"/>
                  <a:pt x="1051" y="692"/>
                </a:cubicBezTo>
                <a:cubicBezTo>
                  <a:pt x="1048" y="697"/>
                  <a:pt x="1053" y="699"/>
                  <a:pt x="1050" y="704"/>
                </a:cubicBezTo>
                <a:close/>
                <a:moveTo>
                  <a:pt x="1067" y="678"/>
                </a:moveTo>
                <a:cubicBezTo>
                  <a:pt x="1065" y="679"/>
                  <a:pt x="1065" y="678"/>
                  <a:pt x="1064" y="678"/>
                </a:cubicBezTo>
                <a:cubicBezTo>
                  <a:pt x="1064" y="675"/>
                  <a:pt x="1065" y="674"/>
                  <a:pt x="1068" y="675"/>
                </a:cubicBezTo>
                <a:cubicBezTo>
                  <a:pt x="1068" y="677"/>
                  <a:pt x="1067" y="677"/>
                  <a:pt x="1067" y="678"/>
                </a:cubicBezTo>
                <a:close/>
                <a:moveTo>
                  <a:pt x="1067" y="520"/>
                </a:moveTo>
                <a:cubicBezTo>
                  <a:pt x="1068" y="518"/>
                  <a:pt x="1069" y="516"/>
                  <a:pt x="1072" y="517"/>
                </a:cubicBezTo>
                <a:cubicBezTo>
                  <a:pt x="1072" y="519"/>
                  <a:pt x="1068" y="521"/>
                  <a:pt x="1067" y="520"/>
                </a:cubicBezTo>
                <a:close/>
                <a:moveTo>
                  <a:pt x="1100" y="574"/>
                </a:moveTo>
                <a:cubicBezTo>
                  <a:pt x="1100" y="577"/>
                  <a:pt x="1098" y="578"/>
                  <a:pt x="1095" y="578"/>
                </a:cubicBezTo>
                <a:cubicBezTo>
                  <a:pt x="1096" y="577"/>
                  <a:pt x="1097" y="574"/>
                  <a:pt x="1100" y="574"/>
                </a:cubicBezTo>
                <a:close/>
                <a:moveTo>
                  <a:pt x="1098" y="659"/>
                </a:moveTo>
                <a:cubicBezTo>
                  <a:pt x="1098" y="656"/>
                  <a:pt x="1098" y="654"/>
                  <a:pt x="1099" y="652"/>
                </a:cubicBezTo>
                <a:cubicBezTo>
                  <a:pt x="1102" y="652"/>
                  <a:pt x="1102" y="654"/>
                  <a:pt x="1104" y="653"/>
                </a:cubicBezTo>
                <a:cubicBezTo>
                  <a:pt x="1104" y="657"/>
                  <a:pt x="1101" y="658"/>
                  <a:pt x="1098" y="659"/>
                </a:cubicBezTo>
                <a:close/>
                <a:moveTo>
                  <a:pt x="1090" y="597"/>
                </a:moveTo>
                <a:cubicBezTo>
                  <a:pt x="1090" y="588"/>
                  <a:pt x="1099" y="584"/>
                  <a:pt x="1106" y="585"/>
                </a:cubicBezTo>
                <a:cubicBezTo>
                  <a:pt x="1103" y="591"/>
                  <a:pt x="1097" y="595"/>
                  <a:pt x="1090" y="597"/>
                </a:cubicBezTo>
                <a:close/>
                <a:moveTo>
                  <a:pt x="1125" y="506"/>
                </a:moveTo>
                <a:cubicBezTo>
                  <a:pt x="1125" y="509"/>
                  <a:pt x="1124" y="513"/>
                  <a:pt x="1120" y="513"/>
                </a:cubicBezTo>
                <a:cubicBezTo>
                  <a:pt x="1119" y="508"/>
                  <a:pt x="1121" y="505"/>
                  <a:pt x="1125" y="506"/>
                </a:cubicBezTo>
                <a:close/>
                <a:moveTo>
                  <a:pt x="1127" y="527"/>
                </a:moveTo>
                <a:cubicBezTo>
                  <a:pt x="1127" y="534"/>
                  <a:pt x="1121" y="535"/>
                  <a:pt x="1117" y="538"/>
                </a:cubicBezTo>
                <a:cubicBezTo>
                  <a:pt x="1116" y="536"/>
                  <a:pt x="1115" y="534"/>
                  <a:pt x="1115" y="531"/>
                </a:cubicBezTo>
                <a:cubicBezTo>
                  <a:pt x="1122" y="532"/>
                  <a:pt x="1122" y="524"/>
                  <a:pt x="1127" y="527"/>
                </a:cubicBezTo>
                <a:close/>
                <a:moveTo>
                  <a:pt x="1151" y="586"/>
                </a:moveTo>
                <a:cubicBezTo>
                  <a:pt x="1148" y="585"/>
                  <a:pt x="1151" y="579"/>
                  <a:pt x="1155" y="580"/>
                </a:cubicBezTo>
                <a:cubicBezTo>
                  <a:pt x="1155" y="583"/>
                  <a:pt x="1152" y="584"/>
                  <a:pt x="1151" y="586"/>
                </a:cubicBezTo>
                <a:close/>
                <a:moveTo>
                  <a:pt x="1151" y="561"/>
                </a:moveTo>
                <a:cubicBezTo>
                  <a:pt x="1151" y="579"/>
                  <a:pt x="1132" y="583"/>
                  <a:pt x="1119" y="585"/>
                </a:cubicBezTo>
                <a:cubicBezTo>
                  <a:pt x="1119" y="582"/>
                  <a:pt x="1117" y="580"/>
                  <a:pt x="1119" y="578"/>
                </a:cubicBezTo>
                <a:cubicBezTo>
                  <a:pt x="1116" y="578"/>
                  <a:pt x="1114" y="583"/>
                  <a:pt x="1111" y="580"/>
                </a:cubicBezTo>
                <a:cubicBezTo>
                  <a:pt x="1115" y="576"/>
                  <a:pt x="1120" y="574"/>
                  <a:pt x="1121" y="567"/>
                </a:cubicBezTo>
                <a:cubicBezTo>
                  <a:pt x="1126" y="568"/>
                  <a:pt x="1125" y="563"/>
                  <a:pt x="1129" y="562"/>
                </a:cubicBezTo>
                <a:cubicBezTo>
                  <a:pt x="1132" y="561"/>
                  <a:pt x="1130" y="565"/>
                  <a:pt x="1133" y="565"/>
                </a:cubicBezTo>
                <a:cubicBezTo>
                  <a:pt x="1139" y="558"/>
                  <a:pt x="1149" y="551"/>
                  <a:pt x="1157" y="556"/>
                </a:cubicBezTo>
                <a:cubicBezTo>
                  <a:pt x="1155" y="557"/>
                  <a:pt x="1154" y="561"/>
                  <a:pt x="1151" y="561"/>
                </a:cubicBezTo>
                <a:close/>
                <a:moveTo>
                  <a:pt x="1158" y="556"/>
                </a:moveTo>
                <a:cubicBezTo>
                  <a:pt x="1157" y="551"/>
                  <a:pt x="1163" y="553"/>
                  <a:pt x="1161" y="547"/>
                </a:cubicBezTo>
                <a:cubicBezTo>
                  <a:pt x="1165" y="547"/>
                  <a:pt x="1165" y="547"/>
                  <a:pt x="1165" y="547"/>
                </a:cubicBezTo>
                <a:cubicBezTo>
                  <a:pt x="1165" y="552"/>
                  <a:pt x="1161" y="554"/>
                  <a:pt x="1158" y="556"/>
                </a:cubicBezTo>
                <a:close/>
                <a:moveTo>
                  <a:pt x="1179" y="548"/>
                </a:moveTo>
                <a:cubicBezTo>
                  <a:pt x="1178" y="551"/>
                  <a:pt x="1177" y="552"/>
                  <a:pt x="1175" y="552"/>
                </a:cubicBezTo>
                <a:cubicBezTo>
                  <a:pt x="1175" y="550"/>
                  <a:pt x="1176" y="548"/>
                  <a:pt x="1179" y="548"/>
                </a:cubicBezTo>
                <a:close/>
                <a:moveTo>
                  <a:pt x="1177" y="514"/>
                </a:moveTo>
                <a:cubicBezTo>
                  <a:pt x="1176" y="512"/>
                  <a:pt x="1177" y="510"/>
                  <a:pt x="1178" y="509"/>
                </a:cubicBezTo>
                <a:cubicBezTo>
                  <a:pt x="1180" y="509"/>
                  <a:pt x="1180" y="511"/>
                  <a:pt x="1182" y="510"/>
                </a:cubicBezTo>
                <a:cubicBezTo>
                  <a:pt x="1182" y="513"/>
                  <a:pt x="1180" y="514"/>
                  <a:pt x="1177" y="514"/>
                </a:cubicBezTo>
                <a:close/>
                <a:moveTo>
                  <a:pt x="1112" y="747"/>
                </a:moveTo>
                <a:cubicBezTo>
                  <a:pt x="1108" y="748"/>
                  <a:pt x="1111" y="752"/>
                  <a:pt x="1113" y="754"/>
                </a:cubicBezTo>
                <a:cubicBezTo>
                  <a:pt x="1113" y="752"/>
                  <a:pt x="1114" y="752"/>
                  <a:pt x="1114" y="750"/>
                </a:cubicBezTo>
                <a:cubicBezTo>
                  <a:pt x="1113" y="749"/>
                  <a:pt x="1112" y="749"/>
                  <a:pt x="1112" y="747"/>
                </a:cubicBezTo>
                <a:close/>
                <a:moveTo>
                  <a:pt x="700" y="1082"/>
                </a:moveTo>
                <a:cubicBezTo>
                  <a:pt x="699" y="1085"/>
                  <a:pt x="702" y="1084"/>
                  <a:pt x="702" y="1085"/>
                </a:cubicBezTo>
                <a:cubicBezTo>
                  <a:pt x="704" y="1082"/>
                  <a:pt x="712" y="1083"/>
                  <a:pt x="715" y="1081"/>
                </a:cubicBezTo>
                <a:cubicBezTo>
                  <a:pt x="710" y="1075"/>
                  <a:pt x="707" y="1081"/>
                  <a:pt x="700" y="1082"/>
                </a:cubicBezTo>
                <a:close/>
                <a:moveTo>
                  <a:pt x="927" y="95"/>
                </a:moveTo>
                <a:cubicBezTo>
                  <a:pt x="937" y="94"/>
                  <a:pt x="932" y="90"/>
                  <a:pt x="927" y="95"/>
                </a:cubicBezTo>
                <a:close/>
                <a:moveTo>
                  <a:pt x="1147" y="166"/>
                </a:moveTo>
                <a:cubicBezTo>
                  <a:pt x="1143" y="165"/>
                  <a:pt x="1136" y="171"/>
                  <a:pt x="1141" y="174"/>
                </a:cubicBezTo>
                <a:cubicBezTo>
                  <a:pt x="1143" y="172"/>
                  <a:pt x="1142" y="167"/>
                  <a:pt x="1147" y="167"/>
                </a:cubicBezTo>
                <a:cubicBezTo>
                  <a:pt x="1147" y="167"/>
                  <a:pt x="1148" y="166"/>
                  <a:pt x="1147" y="166"/>
                </a:cubicBezTo>
                <a:close/>
                <a:moveTo>
                  <a:pt x="959" y="188"/>
                </a:moveTo>
                <a:cubicBezTo>
                  <a:pt x="961" y="182"/>
                  <a:pt x="971" y="177"/>
                  <a:pt x="976" y="181"/>
                </a:cubicBezTo>
                <a:cubicBezTo>
                  <a:pt x="981" y="176"/>
                  <a:pt x="993" y="173"/>
                  <a:pt x="994" y="167"/>
                </a:cubicBezTo>
                <a:cubicBezTo>
                  <a:pt x="979" y="168"/>
                  <a:pt x="971" y="179"/>
                  <a:pt x="957" y="183"/>
                </a:cubicBezTo>
                <a:cubicBezTo>
                  <a:pt x="957" y="185"/>
                  <a:pt x="957" y="187"/>
                  <a:pt x="959" y="188"/>
                </a:cubicBezTo>
                <a:close/>
                <a:moveTo>
                  <a:pt x="1152" y="259"/>
                </a:moveTo>
                <a:cubicBezTo>
                  <a:pt x="1152" y="256"/>
                  <a:pt x="1155" y="255"/>
                  <a:pt x="1157" y="253"/>
                </a:cubicBezTo>
                <a:cubicBezTo>
                  <a:pt x="1154" y="251"/>
                  <a:pt x="1151" y="249"/>
                  <a:pt x="1147" y="249"/>
                </a:cubicBezTo>
                <a:cubicBezTo>
                  <a:pt x="1148" y="254"/>
                  <a:pt x="1151" y="256"/>
                  <a:pt x="1153" y="255"/>
                </a:cubicBezTo>
                <a:cubicBezTo>
                  <a:pt x="1152" y="257"/>
                  <a:pt x="1148" y="258"/>
                  <a:pt x="1152" y="259"/>
                </a:cubicBezTo>
                <a:close/>
                <a:moveTo>
                  <a:pt x="1192" y="338"/>
                </a:moveTo>
                <a:cubicBezTo>
                  <a:pt x="1197" y="336"/>
                  <a:pt x="1200" y="334"/>
                  <a:pt x="1203" y="331"/>
                </a:cubicBezTo>
                <a:cubicBezTo>
                  <a:pt x="1200" y="333"/>
                  <a:pt x="1191" y="334"/>
                  <a:pt x="1192" y="338"/>
                </a:cubicBezTo>
                <a:close/>
                <a:moveTo>
                  <a:pt x="1219" y="382"/>
                </a:moveTo>
                <a:cubicBezTo>
                  <a:pt x="1223" y="382"/>
                  <a:pt x="1228" y="384"/>
                  <a:pt x="1231" y="378"/>
                </a:cubicBezTo>
                <a:cubicBezTo>
                  <a:pt x="1228" y="377"/>
                  <a:pt x="1226" y="381"/>
                  <a:pt x="1225" y="378"/>
                </a:cubicBezTo>
                <a:cubicBezTo>
                  <a:pt x="1228" y="377"/>
                  <a:pt x="1230" y="375"/>
                  <a:pt x="1232" y="374"/>
                </a:cubicBezTo>
                <a:cubicBezTo>
                  <a:pt x="1229" y="375"/>
                  <a:pt x="1226" y="375"/>
                  <a:pt x="1223" y="373"/>
                </a:cubicBezTo>
                <a:cubicBezTo>
                  <a:pt x="1223" y="377"/>
                  <a:pt x="1219" y="378"/>
                  <a:pt x="1219" y="382"/>
                </a:cubicBezTo>
                <a:close/>
                <a:moveTo>
                  <a:pt x="1162" y="385"/>
                </a:moveTo>
                <a:cubicBezTo>
                  <a:pt x="1170" y="385"/>
                  <a:pt x="1172" y="376"/>
                  <a:pt x="1179" y="378"/>
                </a:cubicBezTo>
                <a:cubicBezTo>
                  <a:pt x="1175" y="373"/>
                  <a:pt x="1166" y="382"/>
                  <a:pt x="1162" y="385"/>
                </a:cubicBezTo>
                <a:close/>
                <a:moveTo>
                  <a:pt x="1215" y="381"/>
                </a:moveTo>
                <a:cubicBezTo>
                  <a:pt x="1213" y="381"/>
                  <a:pt x="1202" y="379"/>
                  <a:pt x="1201" y="387"/>
                </a:cubicBezTo>
                <a:cubicBezTo>
                  <a:pt x="1204" y="387"/>
                  <a:pt x="1207" y="387"/>
                  <a:pt x="1208" y="390"/>
                </a:cubicBezTo>
                <a:cubicBezTo>
                  <a:pt x="1204" y="391"/>
                  <a:pt x="1203" y="394"/>
                  <a:pt x="1199" y="394"/>
                </a:cubicBezTo>
                <a:cubicBezTo>
                  <a:pt x="1201" y="396"/>
                  <a:pt x="1205" y="392"/>
                  <a:pt x="1208" y="390"/>
                </a:cubicBezTo>
                <a:cubicBezTo>
                  <a:pt x="1211" y="390"/>
                  <a:pt x="1213" y="390"/>
                  <a:pt x="1213" y="388"/>
                </a:cubicBezTo>
                <a:cubicBezTo>
                  <a:pt x="1212" y="387"/>
                  <a:pt x="1209" y="389"/>
                  <a:pt x="1209" y="387"/>
                </a:cubicBezTo>
                <a:cubicBezTo>
                  <a:pt x="1209" y="383"/>
                  <a:pt x="1214" y="384"/>
                  <a:pt x="1215" y="381"/>
                </a:cubicBezTo>
                <a:close/>
                <a:moveTo>
                  <a:pt x="1267" y="409"/>
                </a:moveTo>
                <a:cubicBezTo>
                  <a:pt x="1269" y="403"/>
                  <a:pt x="1274" y="398"/>
                  <a:pt x="1282" y="398"/>
                </a:cubicBezTo>
                <a:cubicBezTo>
                  <a:pt x="1285" y="394"/>
                  <a:pt x="1291" y="392"/>
                  <a:pt x="1287" y="393"/>
                </a:cubicBezTo>
                <a:cubicBezTo>
                  <a:pt x="1282" y="394"/>
                  <a:pt x="1262" y="406"/>
                  <a:pt x="1255" y="404"/>
                </a:cubicBezTo>
                <a:cubicBezTo>
                  <a:pt x="1255" y="405"/>
                  <a:pt x="1258" y="405"/>
                  <a:pt x="1257" y="407"/>
                </a:cubicBezTo>
                <a:cubicBezTo>
                  <a:pt x="1253" y="407"/>
                  <a:pt x="1253" y="410"/>
                  <a:pt x="1251" y="412"/>
                </a:cubicBezTo>
                <a:cubicBezTo>
                  <a:pt x="1256" y="414"/>
                  <a:pt x="1259" y="407"/>
                  <a:pt x="1267" y="409"/>
                </a:cubicBezTo>
                <a:close/>
                <a:moveTo>
                  <a:pt x="1230" y="407"/>
                </a:moveTo>
                <a:cubicBezTo>
                  <a:pt x="1229" y="408"/>
                  <a:pt x="1226" y="408"/>
                  <a:pt x="1226" y="406"/>
                </a:cubicBezTo>
                <a:cubicBezTo>
                  <a:pt x="1226" y="404"/>
                  <a:pt x="1230" y="405"/>
                  <a:pt x="1230" y="403"/>
                </a:cubicBezTo>
                <a:cubicBezTo>
                  <a:pt x="1229" y="403"/>
                  <a:pt x="1229" y="401"/>
                  <a:pt x="1229" y="400"/>
                </a:cubicBezTo>
                <a:cubicBezTo>
                  <a:pt x="1226" y="401"/>
                  <a:pt x="1224" y="401"/>
                  <a:pt x="1223" y="399"/>
                </a:cubicBezTo>
                <a:cubicBezTo>
                  <a:pt x="1220" y="402"/>
                  <a:pt x="1210" y="404"/>
                  <a:pt x="1218" y="404"/>
                </a:cubicBezTo>
                <a:cubicBezTo>
                  <a:pt x="1216" y="405"/>
                  <a:pt x="1214" y="405"/>
                  <a:pt x="1214" y="408"/>
                </a:cubicBezTo>
                <a:cubicBezTo>
                  <a:pt x="1216" y="408"/>
                  <a:pt x="1217" y="407"/>
                  <a:pt x="1217" y="408"/>
                </a:cubicBezTo>
                <a:cubicBezTo>
                  <a:pt x="1217" y="411"/>
                  <a:pt x="1214" y="412"/>
                  <a:pt x="1214" y="415"/>
                </a:cubicBezTo>
                <a:cubicBezTo>
                  <a:pt x="1219" y="416"/>
                  <a:pt x="1229" y="415"/>
                  <a:pt x="1230" y="407"/>
                </a:cubicBezTo>
                <a:close/>
                <a:moveTo>
                  <a:pt x="1230" y="406"/>
                </a:moveTo>
                <a:cubicBezTo>
                  <a:pt x="1230" y="406"/>
                  <a:pt x="1230" y="407"/>
                  <a:pt x="1230" y="407"/>
                </a:cubicBezTo>
                <a:cubicBezTo>
                  <a:pt x="1230" y="407"/>
                  <a:pt x="1230" y="406"/>
                  <a:pt x="1230" y="406"/>
                </a:cubicBezTo>
                <a:close/>
                <a:moveTo>
                  <a:pt x="1245" y="418"/>
                </a:moveTo>
                <a:cubicBezTo>
                  <a:pt x="1244" y="416"/>
                  <a:pt x="1245" y="414"/>
                  <a:pt x="1246" y="414"/>
                </a:cubicBezTo>
                <a:cubicBezTo>
                  <a:pt x="1249" y="415"/>
                  <a:pt x="1250" y="410"/>
                  <a:pt x="1248" y="413"/>
                </a:cubicBezTo>
                <a:cubicBezTo>
                  <a:pt x="1243" y="414"/>
                  <a:pt x="1239" y="417"/>
                  <a:pt x="1234" y="419"/>
                </a:cubicBezTo>
                <a:cubicBezTo>
                  <a:pt x="1238" y="422"/>
                  <a:pt x="1241" y="415"/>
                  <a:pt x="1245" y="418"/>
                </a:cubicBezTo>
                <a:close/>
                <a:moveTo>
                  <a:pt x="1167" y="425"/>
                </a:moveTo>
                <a:cubicBezTo>
                  <a:pt x="1171" y="423"/>
                  <a:pt x="1175" y="421"/>
                  <a:pt x="1178" y="418"/>
                </a:cubicBezTo>
                <a:cubicBezTo>
                  <a:pt x="1174" y="420"/>
                  <a:pt x="1169" y="421"/>
                  <a:pt x="1167" y="425"/>
                </a:cubicBezTo>
                <a:close/>
                <a:moveTo>
                  <a:pt x="1136" y="429"/>
                </a:moveTo>
                <a:cubicBezTo>
                  <a:pt x="1130" y="428"/>
                  <a:pt x="1127" y="435"/>
                  <a:pt x="1123" y="432"/>
                </a:cubicBezTo>
                <a:cubicBezTo>
                  <a:pt x="1123" y="429"/>
                  <a:pt x="1128" y="430"/>
                  <a:pt x="1128" y="427"/>
                </a:cubicBezTo>
                <a:cubicBezTo>
                  <a:pt x="1123" y="425"/>
                  <a:pt x="1110" y="427"/>
                  <a:pt x="1108" y="434"/>
                </a:cubicBezTo>
                <a:cubicBezTo>
                  <a:pt x="1111" y="435"/>
                  <a:pt x="1116" y="438"/>
                  <a:pt x="1114" y="441"/>
                </a:cubicBezTo>
                <a:cubicBezTo>
                  <a:pt x="1117" y="442"/>
                  <a:pt x="1120" y="438"/>
                  <a:pt x="1121" y="440"/>
                </a:cubicBezTo>
                <a:cubicBezTo>
                  <a:pt x="1120" y="441"/>
                  <a:pt x="1119" y="442"/>
                  <a:pt x="1118" y="443"/>
                </a:cubicBezTo>
                <a:cubicBezTo>
                  <a:pt x="1114" y="440"/>
                  <a:pt x="1108" y="449"/>
                  <a:pt x="1104" y="452"/>
                </a:cubicBezTo>
                <a:cubicBezTo>
                  <a:pt x="1107" y="452"/>
                  <a:pt x="1110" y="451"/>
                  <a:pt x="1109" y="455"/>
                </a:cubicBezTo>
                <a:cubicBezTo>
                  <a:pt x="1106" y="455"/>
                  <a:pt x="1105" y="452"/>
                  <a:pt x="1103" y="455"/>
                </a:cubicBezTo>
                <a:cubicBezTo>
                  <a:pt x="1103" y="458"/>
                  <a:pt x="1103" y="460"/>
                  <a:pt x="1105" y="462"/>
                </a:cubicBezTo>
                <a:cubicBezTo>
                  <a:pt x="1110" y="457"/>
                  <a:pt x="1118" y="457"/>
                  <a:pt x="1120" y="450"/>
                </a:cubicBezTo>
                <a:cubicBezTo>
                  <a:pt x="1123" y="450"/>
                  <a:pt x="1127" y="446"/>
                  <a:pt x="1124" y="445"/>
                </a:cubicBezTo>
                <a:cubicBezTo>
                  <a:pt x="1122" y="447"/>
                  <a:pt x="1120" y="449"/>
                  <a:pt x="1117" y="450"/>
                </a:cubicBezTo>
                <a:cubicBezTo>
                  <a:pt x="1117" y="449"/>
                  <a:pt x="1116" y="449"/>
                  <a:pt x="1116" y="448"/>
                </a:cubicBezTo>
                <a:cubicBezTo>
                  <a:pt x="1117" y="447"/>
                  <a:pt x="1117" y="446"/>
                  <a:pt x="1118" y="445"/>
                </a:cubicBezTo>
                <a:cubicBezTo>
                  <a:pt x="1119" y="448"/>
                  <a:pt x="1121" y="444"/>
                  <a:pt x="1124" y="445"/>
                </a:cubicBezTo>
                <a:cubicBezTo>
                  <a:pt x="1124" y="442"/>
                  <a:pt x="1124" y="442"/>
                  <a:pt x="1126" y="439"/>
                </a:cubicBezTo>
                <a:cubicBezTo>
                  <a:pt x="1124" y="437"/>
                  <a:pt x="1122" y="439"/>
                  <a:pt x="1122" y="438"/>
                </a:cubicBezTo>
                <a:cubicBezTo>
                  <a:pt x="1125" y="433"/>
                  <a:pt x="1132" y="433"/>
                  <a:pt x="1136" y="429"/>
                </a:cubicBezTo>
                <a:close/>
                <a:moveTo>
                  <a:pt x="1094" y="442"/>
                </a:moveTo>
                <a:cubicBezTo>
                  <a:pt x="1090" y="444"/>
                  <a:pt x="1079" y="444"/>
                  <a:pt x="1080" y="448"/>
                </a:cubicBezTo>
                <a:cubicBezTo>
                  <a:pt x="1085" y="447"/>
                  <a:pt x="1095" y="442"/>
                  <a:pt x="1094" y="442"/>
                </a:cubicBezTo>
                <a:close/>
                <a:moveTo>
                  <a:pt x="1002" y="455"/>
                </a:moveTo>
                <a:cubicBezTo>
                  <a:pt x="999" y="456"/>
                  <a:pt x="995" y="456"/>
                  <a:pt x="995" y="460"/>
                </a:cubicBezTo>
                <a:cubicBezTo>
                  <a:pt x="999" y="460"/>
                  <a:pt x="999" y="456"/>
                  <a:pt x="1002" y="455"/>
                </a:cubicBezTo>
                <a:close/>
                <a:moveTo>
                  <a:pt x="1126" y="464"/>
                </a:moveTo>
                <a:cubicBezTo>
                  <a:pt x="1127" y="462"/>
                  <a:pt x="1129" y="462"/>
                  <a:pt x="1131" y="462"/>
                </a:cubicBezTo>
                <a:cubicBezTo>
                  <a:pt x="1131" y="457"/>
                  <a:pt x="1126" y="460"/>
                  <a:pt x="1125" y="462"/>
                </a:cubicBezTo>
                <a:cubicBezTo>
                  <a:pt x="1127" y="462"/>
                  <a:pt x="1125" y="464"/>
                  <a:pt x="1126" y="464"/>
                </a:cubicBezTo>
                <a:close/>
                <a:moveTo>
                  <a:pt x="1234" y="521"/>
                </a:moveTo>
                <a:cubicBezTo>
                  <a:pt x="1230" y="525"/>
                  <a:pt x="1219" y="527"/>
                  <a:pt x="1218" y="531"/>
                </a:cubicBezTo>
                <a:cubicBezTo>
                  <a:pt x="1216" y="534"/>
                  <a:pt x="1197" y="535"/>
                  <a:pt x="1192" y="546"/>
                </a:cubicBezTo>
                <a:cubicBezTo>
                  <a:pt x="1199" y="545"/>
                  <a:pt x="1205" y="540"/>
                  <a:pt x="1212" y="536"/>
                </a:cubicBezTo>
                <a:cubicBezTo>
                  <a:pt x="1220" y="532"/>
                  <a:pt x="1232" y="529"/>
                  <a:pt x="1234" y="521"/>
                </a:cubicBezTo>
                <a:close/>
                <a:moveTo>
                  <a:pt x="162" y="592"/>
                </a:moveTo>
                <a:cubicBezTo>
                  <a:pt x="153" y="594"/>
                  <a:pt x="146" y="599"/>
                  <a:pt x="141" y="605"/>
                </a:cubicBezTo>
                <a:cubicBezTo>
                  <a:pt x="144" y="605"/>
                  <a:pt x="145" y="604"/>
                  <a:pt x="147" y="607"/>
                </a:cubicBezTo>
                <a:cubicBezTo>
                  <a:pt x="147" y="609"/>
                  <a:pt x="143" y="611"/>
                  <a:pt x="145" y="612"/>
                </a:cubicBezTo>
                <a:cubicBezTo>
                  <a:pt x="146" y="609"/>
                  <a:pt x="150" y="609"/>
                  <a:pt x="152" y="608"/>
                </a:cubicBezTo>
                <a:cubicBezTo>
                  <a:pt x="152" y="605"/>
                  <a:pt x="150" y="603"/>
                  <a:pt x="151" y="599"/>
                </a:cubicBezTo>
                <a:cubicBezTo>
                  <a:pt x="152" y="599"/>
                  <a:pt x="152" y="598"/>
                  <a:pt x="153" y="598"/>
                </a:cubicBezTo>
                <a:cubicBezTo>
                  <a:pt x="157" y="600"/>
                  <a:pt x="162" y="596"/>
                  <a:pt x="162" y="592"/>
                </a:cubicBezTo>
                <a:close/>
                <a:moveTo>
                  <a:pt x="202" y="660"/>
                </a:moveTo>
                <a:cubicBezTo>
                  <a:pt x="200" y="659"/>
                  <a:pt x="200" y="657"/>
                  <a:pt x="197" y="658"/>
                </a:cubicBezTo>
                <a:cubicBezTo>
                  <a:pt x="197" y="659"/>
                  <a:pt x="195" y="663"/>
                  <a:pt x="196" y="663"/>
                </a:cubicBezTo>
                <a:cubicBezTo>
                  <a:pt x="196" y="659"/>
                  <a:pt x="201" y="662"/>
                  <a:pt x="202" y="660"/>
                </a:cubicBezTo>
                <a:close/>
                <a:moveTo>
                  <a:pt x="1186" y="672"/>
                </a:moveTo>
                <a:cubicBezTo>
                  <a:pt x="1184" y="675"/>
                  <a:pt x="1182" y="676"/>
                  <a:pt x="1178" y="677"/>
                </a:cubicBezTo>
                <a:cubicBezTo>
                  <a:pt x="1178" y="676"/>
                  <a:pt x="1177" y="675"/>
                  <a:pt x="1177" y="675"/>
                </a:cubicBezTo>
                <a:cubicBezTo>
                  <a:pt x="1178" y="672"/>
                  <a:pt x="1178" y="670"/>
                  <a:pt x="1178" y="666"/>
                </a:cubicBezTo>
                <a:cubicBezTo>
                  <a:pt x="1172" y="668"/>
                  <a:pt x="1168" y="672"/>
                  <a:pt x="1164" y="676"/>
                </a:cubicBezTo>
                <a:cubicBezTo>
                  <a:pt x="1165" y="679"/>
                  <a:pt x="1171" y="677"/>
                  <a:pt x="1173" y="678"/>
                </a:cubicBezTo>
                <a:cubicBezTo>
                  <a:pt x="1173" y="683"/>
                  <a:pt x="1173" y="683"/>
                  <a:pt x="1173" y="683"/>
                </a:cubicBezTo>
                <a:cubicBezTo>
                  <a:pt x="1179" y="681"/>
                  <a:pt x="1186" y="676"/>
                  <a:pt x="1186" y="672"/>
                </a:cubicBezTo>
                <a:close/>
                <a:moveTo>
                  <a:pt x="1169" y="675"/>
                </a:moveTo>
                <a:cubicBezTo>
                  <a:pt x="1169" y="671"/>
                  <a:pt x="1173" y="671"/>
                  <a:pt x="1176" y="670"/>
                </a:cubicBezTo>
                <a:cubicBezTo>
                  <a:pt x="1176" y="673"/>
                  <a:pt x="1175" y="673"/>
                  <a:pt x="1175" y="676"/>
                </a:cubicBezTo>
                <a:cubicBezTo>
                  <a:pt x="1173" y="676"/>
                  <a:pt x="1171" y="676"/>
                  <a:pt x="1169" y="675"/>
                </a:cubicBezTo>
                <a:close/>
                <a:moveTo>
                  <a:pt x="1045" y="783"/>
                </a:moveTo>
                <a:cubicBezTo>
                  <a:pt x="1045" y="786"/>
                  <a:pt x="1040" y="792"/>
                  <a:pt x="1038" y="787"/>
                </a:cubicBezTo>
                <a:cubicBezTo>
                  <a:pt x="1035" y="787"/>
                  <a:pt x="1035" y="790"/>
                  <a:pt x="1034" y="792"/>
                </a:cubicBezTo>
                <a:cubicBezTo>
                  <a:pt x="1037" y="790"/>
                  <a:pt x="1034" y="795"/>
                  <a:pt x="1037" y="795"/>
                </a:cubicBezTo>
                <a:cubicBezTo>
                  <a:pt x="1037" y="792"/>
                  <a:pt x="1040" y="793"/>
                  <a:pt x="1042" y="793"/>
                </a:cubicBezTo>
                <a:cubicBezTo>
                  <a:pt x="1040" y="788"/>
                  <a:pt x="1043" y="786"/>
                  <a:pt x="1048" y="786"/>
                </a:cubicBezTo>
                <a:cubicBezTo>
                  <a:pt x="1048" y="785"/>
                  <a:pt x="1049" y="784"/>
                  <a:pt x="1049" y="783"/>
                </a:cubicBezTo>
                <a:cubicBezTo>
                  <a:pt x="1047" y="784"/>
                  <a:pt x="1048" y="784"/>
                  <a:pt x="1045" y="783"/>
                </a:cubicBezTo>
                <a:close/>
                <a:moveTo>
                  <a:pt x="1192" y="801"/>
                </a:moveTo>
                <a:cubicBezTo>
                  <a:pt x="1193" y="799"/>
                  <a:pt x="1191" y="795"/>
                  <a:pt x="1196" y="794"/>
                </a:cubicBezTo>
                <a:cubicBezTo>
                  <a:pt x="1194" y="792"/>
                  <a:pt x="1191" y="795"/>
                  <a:pt x="1190" y="796"/>
                </a:cubicBezTo>
                <a:cubicBezTo>
                  <a:pt x="1191" y="797"/>
                  <a:pt x="1189" y="798"/>
                  <a:pt x="1190" y="799"/>
                </a:cubicBezTo>
                <a:cubicBezTo>
                  <a:pt x="1191" y="800"/>
                  <a:pt x="1192" y="800"/>
                  <a:pt x="1192" y="801"/>
                </a:cubicBezTo>
                <a:close/>
                <a:moveTo>
                  <a:pt x="1191" y="802"/>
                </a:moveTo>
                <a:cubicBezTo>
                  <a:pt x="1192" y="802"/>
                  <a:pt x="1192" y="801"/>
                  <a:pt x="1192" y="801"/>
                </a:cubicBezTo>
                <a:cubicBezTo>
                  <a:pt x="1192" y="801"/>
                  <a:pt x="1191" y="801"/>
                  <a:pt x="1191" y="802"/>
                </a:cubicBezTo>
                <a:close/>
                <a:moveTo>
                  <a:pt x="1192" y="801"/>
                </a:moveTo>
                <a:cubicBezTo>
                  <a:pt x="1192" y="801"/>
                  <a:pt x="1192" y="801"/>
                  <a:pt x="1192" y="801"/>
                </a:cubicBezTo>
                <a:cubicBezTo>
                  <a:pt x="1192" y="801"/>
                  <a:pt x="1192" y="801"/>
                  <a:pt x="1192" y="801"/>
                </a:cubicBezTo>
                <a:cubicBezTo>
                  <a:pt x="1192" y="801"/>
                  <a:pt x="1192" y="801"/>
                  <a:pt x="1192" y="801"/>
                </a:cubicBezTo>
                <a:close/>
                <a:moveTo>
                  <a:pt x="1117" y="848"/>
                </a:moveTo>
                <a:cubicBezTo>
                  <a:pt x="1117" y="847"/>
                  <a:pt x="1117" y="846"/>
                  <a:pt x="1118" y="846"/>
                </a:cubicBezTo>
                <a:cubicBezTo>
                  <a:pt x="1117" y="846"/>
                  <a:pt x="1117" y="846"/>
                  <a:pt x="1117" y="846"/>
                </a:cubicBezTo>
                <a:lnTo>
                  <a:pt x="1117" y="848"/>
                </a:lnTo>
                <a:close/>
                <a:moveTo>
                  <a:pt x="1138" y="833"/>
                </a:moveTo>
                <a:cubicBezTo>
                  <a:pt x="1136" y="833"/>
                  <a:pt x="1136" y="831"/>
                  <a:pt x="1136" y="831"/>
                </a:cubicBezTo>
                <a:cubicBezTo>
                  <a:pt x="1133" y="838"/>
                  <a:pt x="1121" y="840"/>
                  <a:pt x="1118" y="846"/>
                </a:cubicBezTo>
                <a:cubicBezTo>
                  <a:pt x="1124" y="846"/>
                  <a:pt x="1124" y="846"/>
                  <a:pt x="1124" y="846"/>
                </a:cubicBezTo>
                <a:cubicBezTo>
                  <a:pt x="1127" y="843"/>
                  <a:pt x="1131" y="834"/>
                  <a:pt x="1136" y="838"/>
                </a:cubicBezTo>
                <a:cubicBezTo>
                  <a:pt x="1135" y="835"/>
                  <a:pt x="1139" y="836"/>
                  <a:pt x="1138" y="833"/>
                </a:cubicBezTo>
                <a:close/>
                <a:moveTo>
                  <a:pt x="117" y="847"/>
                </a:moveTo>
                <a:cubicBezTo>
                  <a:pt x="113" y="845"/>
                  <a:pt x="109" y="848"/>
                  <a:pt x="108" y="851"/>
                </a:cubicBezTo>
                <a:cubicBezTo>
                  <a:pt x="113" y="849"/>
                  <a:pt x="117" y="847"/>
                  <a:pt x="121" y="846"/>
                </a:cubicBezTo>
                <a:cubicBezTo>
                  <a:pt x="130" y="844"/>
                  <a:pt x="129" y="845"/>
                  <a:pt x="134" y="836"/>
                </a:cubicBezTo>
                <a:cubicBezTo>
                  <a:pt x="134" y="836"/>
                  <a:pt x="136" y="837"/>
                  <a:pt x="136" y="835"/>
                </a:cubicBezTo>
                <a:cubicBezTo>
                  <a:pt x="133" y="837"/>
                  <a:pt x="134" y="833"/>
                  <a:pt x="131" y="834"/>
                </a:cubicBezTo>
                <a:cubicBezTo>
                  <a:pt x="126" y="837"/>
                  <a:pt x="121" y="841"/>
                  <a:pt x="117" y="847"/>
                </a:cubicBezTo>
                <a:close/>
                <a:moveTo>
                  <a:pt x="167" y="840"/>
                </a:moveTo>
                <a:cubicBezTo>
                  <a:pt x="167" y="844"/>
                  <a:pt x="160" y="841"/>
                  <a:pt x="160" y="845"/>
                </a:cubicBezTo>
                <a:cubicBezTo>
                  <a:pt x="163" y="845"/>
                  <a:pt x="163" y="843"/>
                  <a:pt x="165" y="845"/>
                </a:cubicBezTo>
                <a:cubicBezTo>
                  <a:pt x="164" y="842"/>
                  <a:pt x="170" y="842"/>
                  <a:pt x="167" y="840"/>
                </a:cubicBezTo>
                <a:close/>
                <a:moveTo>
                  <a:pt x="149" y="845"/>
                </a:moveTo>
                <a:cubicBezTo>
                  <a:pt x="142" y="845"/>
                  <a:pt x="132" y="851"/>
                  <a:pt x="129" y="858"/>
                </a:cubicBezTo>
                <a:cubicBezTo>
                  <a:pt x="126" y="858"/>
                  <a:pt x="125" y="857"/>
                  <a:pt x="123" y="857"/>
                </a:cubicBezTo>
                <a:cubicBezTo>
                  <a:pt x="114" y="866"/>
                  <a:pt x="103" y="873"/>
                  <a:pt x="93" y="882"/>
                </a:cubicBezTo>
                <a:cubicBezTo>
                  <a:pt x="105" y="872"/>
                  <a:pt x="122" y="871"/>
                  <a:pt x="133" y="860"/>
                </a:cubicBezTo>
                <a:cubicBezTo>
                  <a:pt x="132" y="860"/>
                  <a:pt x="130" y="860"/>
                  <a:pt x="130" y="858"/>
                </a:cubicBezTo>
                <a:cubicBezTo>
                  <a:pt x="135" y="852"/>
                  <a:pt x="145" y="851"/>
                  <a:pt x="149" y="845"/>
                </a:cubicBezTo>
                <a:close/>
                <a:moveTo>
                  <a:pt x="1051" y="939"/>
                </a:moveTo>
                <a:cubicBezTo>
                  <a:pt x="1054" y="938"/>
                  <a:pt x="1056" y="936"/>
                  <a:pt x="1058" y="934"/>
                </a:cubicBezTo>
                <a:cubicBezTo>
                  <a:pt x="1062" y="934"/>
                  <a:pt x="1062" y="937"/>
                  <a:pt x="1062" y="939"/>
                </a:cubicBezTo>
                <a:cubicBezTo>
                  <a:pt x="1063" y="936"/>
                  <a:pt x="1066" y="938"/>
                  <a:pt x="1068" y="939"/>
                </a:cubicBezTo>
                <a:cubicBezTo>
                  <a:pt x="1068" y="936"/>
                  <a:pt x="1070" y="935"/>
                  <a:pt x="1070" y="932"/>
                </a:cubicBezTo>
                <a:cubicBezTo>
                  <a:pt x="1066" y="927"/>
                  <a:pt x="1075" y="910"/>
                  <a:pt x="1082" y="916"/>
                </a:cubicBezTo>
                <a:cubicBezTo>
                  <a:pt x="1082" y="922"/>
                  <a:pt x="1072" y="926"/>
                  <a:pt x="1076" y="930"/>
                </a:cubicBezTo>
                <a:cubicBezTo>
                  <a:pt x="1081" y="925"/>
                  <a:pt x="1097" y="922"/>
                  <a:pt x="1097" y="913"/>
                </a:cubicBezTo>
                <a:cubicBezTo>
                  <a:pt x="1095" y="914"/>
                  <a:pt x="1097" y="910"/>
                  <a:pt x="1094" y="910"/>
                </a:cubicBezTo>
                <a:cubicBezTo>
                  <a:pt x="1096" y="907"/>
                  <a:pt x="1093" y="906"/>
                  <a:pt x="1097" y="905"/>
                </a:cubicBezTo>
                <a:cubicBezTo>
                  <a:pt x="1097" y="903"/>
                  <a:pt x="1095" y="902"/>
                  <a:pt x="1096" y="900"/>
                </a:cubicBezTo>
                <a:cubicBezTo>
                  <a:pt x="1093" y="901"/>
                  <a:pt x="1094" y="897"/>
                  <a:pt x="1092" y="897"/>
                </a:cubicBezTo>
                <a:cubicBezTo>
                  <a:pt x="1091" y="902"/>
                  <a:pt x="1088" y="905"/>
                  <a:pt x="1084" y="910"/>
                </a:cubicBezTo>
                <a:cubicBezTo>
                  <a:pt x="1082" y="907"/>
                  <a:pt x="1081" y="912"/>
                  <a:pt x="1078" y="912"/>
                </a:cubicBezTo>
                <a:cubicBezTo>
                  <a:pt x="1078" y="909"/>
                  <a:pt x="1078" y="908"/>
                  <a:pt x="1077" y="907"/>
                </a:cubicBezTo>
                <a:cubicBezTo>
                  <a:pt x="1094" y="892"/>
                  <a:pt x="1113" y="879"/>
                  <a:pt x="1135" y="870"/>
                </a:cubicBezTo>
                <a:cubicBezTo>
                  <a:pt x="1133" y="867"/>
                  <a:pt x="1137" y="866"/>
                  <a:pt x="1135" y="865"/>
                </a:cubicBezTo>
                <a:cubicBezTo>
                  <a:pt x="1135" y="867"/>
                  <a:pt x="1130" y="867"/>
                  <a:pt x="1132" y="864"/>
                </a:cubicBezTo>
                <a:cubicBezTo>
                  <a:pt x="1129" y="865"/>
                  <a:pt x="1125" y="870"/>
                  <a:pt x="1121" y="867"/>
                </a:cubicBezTo>
                <a:cubicBezTo>
                  <a:pt x="1120" y="864"/>
                  <a:pt x="1122" y="865"/>
                  <a:pt x="1123" y="863"/>
                </a:cubicBezTo>
                <a:cubicBezTo>
                  <a:pt x="1119" y="863"/>
                  <a:pt x="1115" y="868"/>
                  <a:pt x="1114" y="861"/>
                </a:cubicBezTo>
                <a:cubicBezTo>
                  <a:pt x="1116" y="862"/>
                  <a:pt x="1115" y="864"/>
                  <a:pt x="1118" y="863"/>
                </a:cubicBezTo>
                <a:cubicBezTo>
                  <a:pt x="1118" y="862"/>
                  <a:pt x="1117" y="861"/>
                  <a:pt x="1117" y="860"/>
                </a:cubicBezTo>
                <a:cubicBezTo>
                  <a:pt x="1115" y="859"/>
                  <a:pt x="1113" y="859"/>
                  <a:pt x="1112" y="860"/>
                </a:cubicBezTo>
                <a:cubicBezTo>
                  <a:pt x="1111" y="858"/>
                  <a:pt x="1109" y="857"/>
                  <a:pt x="1109" y="855"/>
                </a:cubicBezTo>
                <a:cubicBezTo>
                  <a:pt x="1111" y="853"/>
                  <a:pt x="1111" y="849"/>
                  <a:pt x="1114" y="848"/>
                </a:cubicBezTo>
                <a:cubicBezTo>
                  <a:pt x="1107" y="845"/>
                  <a:pt x="1101" y="858"/>
                  <a:pt x="1096" y="851"/>
                </a:cubicBezTo>
                <a:cubicBezTo>
                  <a:pt x="1095" y="854"/>
                  <a:pt x="1098" y="854"/>
                  <a:pt x="1097" y="857"/>
                </a:cubicBezTo>
                <a:cubicBezTo>
                  <a:pt x="1093" y="860"/>
                  <a:pt x="1086" y="858"/>
                  <a:pt x="1084" y="866"/>
                </a:cubicBezTo>
                <a:cubicBezTo>
                  <a:pt x="1088" y="864"/>
                  <a:pt x="1087" y="868"/>
                  <a:pt x="1087" y="872"/>
                </a:cubicBezTo>
                <a:cubicBezTo>
                  <a:pt x="1092" y="870"/>
                  <a:pt x="1091" y="872"/>
                  <a:pt x="1092" y="874"/>
                </a:cubicBezTo>
                <a:cubicBezTo>
                  <a:pt x="1093" y="871"/>
                  <a:pt x="1095" y="874"/>
                  <a:pt x="1095" y="876"/>
                </a:cubicBezTo>
                <a:cubicBezTo>
                  <a:pt x="1092" y="880"/>
                  <a:pt x="1089" y="883"/>
                  <a:pt x="1084" y="883"/>
                </a:cubicBezTo>
                <a:cubicBezTo>
                  <a:pt x="1085" y="879"/>
                  <a:pt x="1084" y="876"/>
                  <a:pt x="1081" y="874"/>
                </a:cubicBezTo>
                <a:cubicBezTo>
                  <a:pt x="1081" y="876"/>
                  <a:pt x="1079" y="875"/>
                  <a:pt x="1079" y="876"/>
                </a:cubicBezTo>
                <a:cubicBezTo>
                  <a:pt x="1082" y="882"/>
                  <a:pt x="1075" y="894"/>
                  <a:pt x="1067" y="894"/>
                </a:cubicBezTo>
                <a:cubicBezTo>
                  <a:pt x="1067" y="891"/>
                  <a:pt x="1066" y="889"/>
                  <a:pt x="1065" y="887"/>
                </a:cubicBezTo>
                <a:cubicBezTo>
                  <a:pt x="1063" y="891"/>
                  <a:pt x="1067" y="891"/>
                  <a:pt x="1066" y="896"/>
                </a:cubicBezTo>
                <a:cubicBezTo>
                  <a:pt x="1063" y="898"/>
                  <a:pt x="1058" y="898"/>
                  <a:pt x="1058" y="902"/>
                </a:cubicBezTo>
                <a:cubicBezTo>
                  <a:pt x="1058" y="904"/>
                  <a:pt x="1061" y="902"/>
                  <a:pt x="1061" y="904"/>
                </a:cubicBezTo>
                <a:cubicBezTo>
                  <a:pt x="1058" y="906"/>
                  <a:pt x="1058" y="910"/>
                  <a:pt x="1056" y="913"/>
                </a:cubicBezTo>
                <a:cubicBezTo>
                  <a:pt x="1061" y="913"/>
                  <a:pt x="1063" y="917"/>
                  <a:pt x="1064" y="921"/>
                </a:cubicBezTo>
                <a:cubicBezTo>
                  <a:pt x="1059" y="928"/>
                  <a:pt x="1049" y="929"/>
                  <a:pt x="1051" y="939"/>
                </a:cubicBezTo>
                <a:close/>
                <a:moveTo>
                  <a:pt x="1103" y="880"/>
                </a:moveTo>
                <a:cubicBezTo>
                  <a:pt x="1103" y="876"/>
                  <a:pt x="1106" y="876"/>
                  <a:pt x="1108" y="874"/>
                </a:cubicBezTo>
                <a:cubicBezTo>
                  <a:pt x="1111" y="877"/>
                  <a:pt x="1106" y="880"/>
                  <a:pt x="1103" y="880"/>
                </a:cubicBezTo>
                <a:close/>
                <a:moveTo>
                  <a:pt x="1092" y="868"/>
                </a:moveTo>
                <a:cubicBezTo>
                  <a:pt x="1092" y="865"/>
                  <a:pt x="1090" y="866"/>
                  <a:pt x="1091" y="863"/>
                </a:cubicBezTo>
                <a:cubicBezTo>
                  <a:pt x="1093" y="866"/>
                  <a:pt x="1096" y="861"/>
                  <a:pt x="1096" y="865"/>
                </a:cubicBezTo>
                <a:cubicBezTo>
                  <a:pt x="1099" y="865"/>
                  <a:pt x="1100" y="863"/>
                  <a:pt x="1101" y="860"/>
                </a:cubicBezTo>
                <a:cubicBezTo>
                  <a:pt x="1100" y="861"/>
                  <a:pt x="1099" y="862"/>
                  <a:pt x="1098" y="863"/>
                </a:cubicBezTo>
                <a:cubicBezTo>
                  <a:pt x="1095" y="862"/>
                  <a:pt x="1102" y="856"/>
                  <a:pt x="1102" y="860"/>
                </a:cubicBezTo>
                <a:cubicBezTo>
                  <a:pt x="1104" y="858"/>
                  <a:pt x="1103" y="856"/>
                  <a:pt x="1107" y="854"/>
                </a:cubicBezTo>
                <a:cubicBezTo>
                  <a:pt x="1110" y="857"/>
                  <a:pt x="1105" y="858"/>
                  <a:pt x="1103" y="860"/>
                </a:cubicBezTo>
                <a:cubicBezTo>
                  <a:pt x="1104" y="863"/>
                  <a:pt x="1108" y="860"/>
                  <a:pt x="1111" y="860"/>
                </a:cubicBezTo>
                <a:cubicBezTo>
                  <a:pt x="1110" y="863"/>
                  <a:pt x="1112" y="864"/>
                  <a:pt x="1112" y="867"/>
                </a:cubicBezTo>
                <a:cubicBezTo>
                  <a:pt x="1105" y="872"/>
                  <a:pt x="1103" y="871"/>
                  <a:pt x="1098" y="874"/>
                </a:cubicBezTo>
                <a:cubicBezTo>
                  <a:pt x="1100" y="869"/>
                  <a:pt x="1096" y="869"/>
                  <a:pt x="1092" y="868"/>
                </a:cubicBezTo>
                <a:close/>
                <a:moveTo>
                  <a:pt x="1102" y="878"/>
                </a:moveTo>
                <a:cubicBezTo>
                  <a:pt x="1102" y="881"/>
                  <a:pt x="1100" y="882"/>
                  <a:pt x="1099" y="884"/>
                </a:cubicBezTo>
                <a:cubicBezTo>
                  <a:pt x="1095" y="883"/>
                  <a:pt x="1096" y="883"/>
                  <a:pt x="1092" y="884"/>
                </a:cubicBezTo>
                <a:cubicBezTo>
                  <a:pt x="1094" y="889"/>
                  <a:pt x="1088" y="892"/>
                  <a:pt x="1083" y="893"/>
                </a:cubicBezTo>
                <a:cubicBezTo>
                  <a:pt x="1084" y="883"/>
                  <a:pt x="1093" y="880"/>
                  <a:pt x="1102" y="878"/>
                </a:cubicBezTo>
                <a:close/>
                <a:moveTo>
                  <a:pt x="1070" y="897"/>
                </a:moveTo>
                <a:cubicBezTo>
                  <a:pt x="1070" y="900"/>
                  <a:pt x="1069" y="902"/>
                  <a:pt x="1066" y="902"/>
                </a:cubicBezTo>
                <a:cubicBezTo>
                  <a:pt x="1065" y="898"/>
                  <a:pt x="1068" y="897"/>
                  <a:pt x="1070" y="897"/>
                </a:cubicBezTo>
                <a:close/>
                <a:moveTo>
                  <a:pt x="178" y="865"/>
                </a:moveTo>
                <a:cubicBezTo>
                  <a:pt x="183" y="865"/>
                  <a:pt x="185" y="864"/>
                  <a:pt x="190" y="862"/>
                </a:cubicBezTo>
                <a:cubicBezTo>
                  <a:pt x="188" y="859"/>
                  <a:pt x="184" y="855"/>
                  <a:pt x="179" y="858"/>
                </a:cubicBezTo>
                <a:cubicBezTo>
                  <a:pt x="180" y="861"/>
                  <a:pt x="177" y="867"/>
                  <a:pt x="178" y="865"/>
                </a:cubicBezTo>
                <a:close/>
                <a:moveTo>
                  <a:pt x="1114" y="952"/>
                </a:moveTo>
                <a:cubicBezTo>
                  <a:pt x="1115" y="948"/>
                  <a:pt x="1119" y="947"/>
                  <a:pt x="1118" y="941"/>
                </a:cubicBezTo>
                <a:cubicBezTo>
                  <a:pt x="1121" y="942"/>
                  <a:pt x="1120" y="940"/>
                  <a:pt x="1122" y="939"/>
                </a:cubicBezTo>
                <a:cubicBezTo>
                  <a:pt x="1127" y="942"/>
                  <a:pt x="1129" y="936"/>
                  <a:pt x="1133" y="934"/>
                </a:cubicBezTo>
                <a:cubicBezTo>
                  <a:pt x="1130" y="928"/>
                  <a:pt x="1146" y="928"/>
                  <a:pt x="1142" y="921"/>
                </a:cubicBezTo>
                <a:cubicBezTo>
                  <a:pt x="1136" y="923"/>
                  <a:pt x="1134" y="928"/>
                  <a:pt x="1129" y="926"/>
                </a:cubicBezTo>
                <a:cubicBezTo>
                  <a:pt x="1127" y="933"/>
                  <a:pt x="1121" y="935"/>
                  <a:pt x="1115" y="938"/>
                </a:cubicBezTo>
                <a:cubicBezTo>
                  <a:pt x="1115" y="937"/>
                  <a:pt x="1115" y="937"/>
                  <a:pt x="1114" y="936"/>
                </a:cubicBezTo>
                <a:cubicBezTo>
                  <a:pt x="1117" y="933"/>
                  <a:pt x="1116" y="929"/>
                  <a:pt x="1115" y="925"/>
                </a:cubicBezTo>
                <a:cubicBezTo>
                  <a:pt x="1114" y="924"/>
                  <a:pt x="1111" y="926"/>
                  <a:pt x="1111" y="924"/>
                </a:cubicBezTo>
                <a:cubicBezTo>
                  <a:pt x="1114" y="919"/>
                  <a:pt x="1107" y="921"/>
                  <a:pt x="1108" y="916"/>
                </a:cubicBezTo>
                <a:cubicBezTo>
                  <a:pt x="1110" y="919"/>
                  <a:pt x="1113" y="916"/>
                  <a:pt x="1114" y="913"/>
                </a:cubicBezTo>
                <a:cubicBezTo>
                  <a:pt x="1109" y="914"/>
                  <a:pt x="1104" y="917"/>
                  <a:pt x="1104" y="922"/>
                </a:cubicBezTo>
                <a:cubicBezTo>
                  <a:pt x="1110" y="919"/>
                  <a:pt x="1106" y="927"/>
                  <a:pt x="1110" y="926"/>
                </a:cubicBezTo>
                <a:cubicBezTo>
                  <a:pt x="1107" y="930"/>
                  <a:pt x="1107" y="933"/>
                  <a:pt x="1105" y="939"/>
                </a:cubicBezTo>
                <a:cubicBezTo>
                  <a:pt x="1107" y="940"/>
                  <a:pt x="1108" y="938"/>
                  <a:pt x="1108" y="939"/>
                </a:cubicBezTo>
                <a:cubicBezTo>
                  <a:pt x="1105" y="942"/>
                  <a:pt x="1109" y="950"/>
                  <a:pt x="1111" y="950"/>
                </a:cubicBezTo>
                <a:cubicBezTo>
                  <a:pt x="1111" y="952"/>
                  <a:pt x="1111" y="952"/>
                  <a:pt x="1111" y="952"/>
                </a:cubicBezTo>
                <a:cubicBezTo>
                  <a:pt x="1105" y="949"/>
                  <a:pt x="1107" y="954"/>
                  <a:pt x="1103" y="955"/>
                </a:cubicBezTo>
                <a:cubicBezTo>
                  <a:pt x="1103" y="953"/>
                  <a:pt x="1104" y="950"/>
                  <a:pt x="1102" y="950"/>
                </a:cubicBezTo>
                <a:cubicBezTo>
                  <a:pt x="1100" y="952"/>
                  <a:pt x="1096" y="952"/>
                  <a:pt x="1095" y="956"/>
                </a:cubicBezTo>
                <a:cubicBezTo>
                  <a:pt x="1099" y="956"/>
                  <a:pt x="1099" y="953"/>
                  <a:pt x="1103" y="953"/>
                </a:cubicBezTo>
                <a:cubicBezTo>
                  <a:pt x="1103" y="956"/>
                  <a:pt x="1101" y="956"/>
                  <a:pt x="1102" y="958"/>
                </a:cubicBezTo>
                <a:cubicBezTo>
                  <a:pt x="1103" y="960"/>
                  <a:pt x="1103" y="958"/>
                  <a:pt x="1106" y="958"/>
                </a:cubicBezTo>
                <a:cubicBezTo>
                  <a:pt x="1106" y="953"/>
                  <a:pt x="1111" y="952"/>
                  <a:pt x="1114" y="952"/>
                </a:cubicBezTo>
                <a:close/>
                <a:moveTo>
                  <a:pt x="1019" y="927"/>
                </a:moveTo>
                <a:cubicBezTo>
                  <a:pt x="1022" y="924"/>
                  <a:pt x="1025" y="921"/>
                  <a:pt x="1031" y="921"/>
                </a:cubicBezTo>
                <a:cubicBezTo>
                  <a:pt x="1032" y="917"/>
                  <a:pt x="1029" y="919"/>
                  <a:pt x="1029" y="916"/>
                </a:cubicBezTo>
                <a:cubicBezTo>
                  <a:pt x="1025" y="918"/>
                  <a:pt x="1019" y="924"/>
                  <a:pt x="1019" y="927"/>
                </a:cubicBezTo>
                <a:close/>
                <a:moveTo>
                  <a:pt x="157" y="919"/>
                </a:moveTo>
                <a:cubicBezTo>
                  <a:pt x="149" y="918"/>
                  <a:pt x="147" y="925"/>
                  <a:pt x="143" y="928"/>
                </a:cubicBezTo>
                <a:cubicBezTo>
                  <a:pt x="149" y="926"/>
                  <a:pt x="154" y="924"/>
                  <a:pt x="157" y="919"/>
                </a:cubicBezTo>
                <a:close/>
                <a:moveTo>
                  <a:pt x="986" y="921"/>
                </a:moveTo>
                <a:cubicBezTo>
                  <a:pt x="985" y="923"/>
                  <a:pt x="982" y="919"/>
                  <a:pt x="982" y="923"/>
                </a:cubicBezTo>
                <a:cubicBezTo>
                  <a:pt x="984" y="922"/>
                  <a:pt x="984" y="924"/>
                  <a:pt x="986" y="924"/>
                </a:cubicBezTo>
                <a:cubicBezTo>
                  <a:pt x="986" y="922"/>
                  <a:pt x="988" y="921"/>
                  <a:pt x="986" y="921"/>
                </a:cubicBezTo>
                <a:close/>
                <a:moveTo>
                  <a:pt x="786" y="1120"/>
                </a:moveTo>
                <a:cubicBezTo>
                  <a:pt x="787" y="1118"/>
                  <a:pt x="785" y="1117"/>
                  <a:pt x="786" y="1117"/>
                </a:cubicBezTo>
                <a:cubicBezTo>
                  <a:pt x="796" y="1115"/>
                  <a:pt x="807" y="1109"/>
                  <a:pt x="817" y="1109"/>
                </a:cubicBezTo>
                <a:cubicBezTo>
                  <a:pt x="821" y="1103"/>
                  <a:pt x="831" y="1106"/>
                  <a:pt x="834" y="1098"/>
                </a:cubicBezTo>
                <a:cubicBezTo>
                  <a:pt x="835" y="1096"/>
                  <a:pt x="831" y="1094"/>
                  <a:pt x="833" y="1090"/>
                </a:cubicBezTo>
                <a:cubicBezTo>
                  <a:pt x="839" y="1086"/>
                  <a:pt x="848" y="1084"/>
                  <a:pt x="853" y="1083"/>
                </a:cubicBezTo>
                <a:cubicBezTo>
                  <a:pt x="852" y="1085"/>
                  <a:pt x="852" y="1087"/>
                  <a:pt x="852" y="1089"/>
                </a:cubicBezTo>
                <a:cubicBezTo>
                  <a:pt x="856" y="1089"/>
                  <a:pt x="858" y="1090"/>
                  <a:pt x="859" y="1092"/>
                </a:cubicBezTo>
                <a:cubicBezTo>
                  <a:pt x="854" y="1096"/>
                  <a:pt x="847" y="1099"/>
                  <a:pt x="842" y="1104"/>
                </a:cubicBezTo>
                <a:cubicBezTo>
                  <a:pt x="836" y="1100"/>
                  <a:pt x="826" y="1109"/>
                  <a:pt x="822" y="1114"/>
                </a:cubicBezTo>
                <a:cubicBezTo>
                  <a:pt x="835" y="1111"/>
                  <a:pt x="846" y="1106"/>
                  <a:pt x="858" y="1102"/>
                </a:cubicBezTo>
                <a:cubicBezTo>
                  <a:pt x="857" y="1094"/>
                  <a:pt x="862" y="1089"/>
                  <a:pt x="867" y="1084"/>
                </a:cubicBezTo>
                <a:cubicBezTo>
                  <a:pt x="865" y="1084"/>
                  <a:pt x="862" y="1087"/>
                  <a:pt x="861" y="1084"/>
                </a:cubicBezTo>
                <a:cubicBezTo>
                  <a:pt x="870" y="1074"/>
                  <a:pt x="889" y="1072"/>
                  <a:pt x="900" y="1063"/>
                </a:cubicBezTo>
                <a:cubicBezTo>
                  <a:pt x="898" y="1061"/>
                  <a:pt x="893" y="1064"/>
                  <a:pt x="891" y="1061"/>
                </a:cubicBezTo>
                <a:cubicBezTo>
                  <a:pt x="895" y="1052"/>
                  <a:pt x="908" y="1051"/>
                  <a:pt x="917" y="1046"/>
                </a:cubicBezTo>
                <a:cubicBezTo>
                  <a:pt x="915" y="1044"/>
                  <a:pt x="916" y="1042"/>
                  <a:pt x="917" y="1040"/>
                </a:cubicBezTo>
                <a:cubicBezTo>
                  <a:pt x="912" y="1041"/>
                  <a:pt x="908" y="1044"/>
                  <a:pt x="903" y="1045"/>
                </a:cubicBezTo>
                <a:cubicBezTo>
                  <a:pt x="906" y="1038"/>
                  <a:pt x="917" y="1038"/>
                  <a:pt x="922" y="1032"/>
                </a:cubicBezTo>
                <a:cubicBezTo>
                  <a:pt x="919" y="1032"/>
                  <a:pt x="923" y="1029"/>
                  <a:pt x="922" y="1028"/>
                </a:cubicBezTo>
                <a:cubicBezTo>
                  <a:pt x="916" y="1028"/>
                  <a:pt x="918" y="1036"/>
                  <a:pt x="911" y="1036"/>
                </a:cubicBezTo>
                <a:cubicBezTo>
                  <a:pt x="911" y="1032"/>
                  <a:pt x="911" y="1032"/>
                  <a:pt x="911" y="1032"/>
                </a:cubicBezTo>
                <a:cubicBezTo>
                  <a:pt x="904" y="1034"/>
                  <a:pt x="903" y="1042"/>
                  <a:pt x="895" y="1044"/>
                </a:cubicBezTo>
                <a:cubicBezTo>
                  <a:pt x="896" y="1041"/>
                  <a:pt x="897" y="1040"/>
                  <a:pt x="895" y="1038"/>
                </a:cubicBezTo>
                <a:cubicBezTo>
                  <a:pt x="891" y="1039"/>
                  <a:pt x="888" y="1042"/>
                  <a:pt x="885" y="1045"/>
                </a:cubicBezTo>
                <a:cubicBezTo>
                  <a:pt x="882" y="1041"/>
                  <a:pt x="878" y="1047"/>
                  <a:pt x="875" y="1044"/>
                </a:cubicBezTo>
                <a:cubicBezTo>
                  <a:pt x="888" y="1031"/>
                  <a:pt x="913" y="1030"/>
                  <a:pt x="924" y="1015"/>
                </a:cubicBezTo>
                <a:cubicBezTo>
                  <a:pt x="915" y="1018"/>
                  <a:pt x="909" y="1024"/>
                  <a:pt x="900" y="1028"/>
                </a:cubicBezTo>
                <a:cubicBezTo>
                  <a:pt x="900" y="1026"/>
                  <a:pt x="897" y="1027"/>
                  <a:pt x="897" y="1025"/>
                </a:cubicBezTo>
                <a:cubicBezTo>
                  <a:pt x="917" y="1012"/>
                  <a:pt x="940" y="1004"/>
                  <a:pt x="958" y="990"/>
                </a:cubicBezTo>
                <a:cubicBezTo>
                  <a:pt x="956" y="989"/>
                  <a:pt x="954" y="990"/>
                  <a:pt x="954" y="989"/>
                </a:cubicBezTo>
                <a:cubicBezTo>
                  <a:pt x="954" y="982"/>
                  <a:pt x="958" y="980"/>
                  <a:pt x="963" y="979"/>
                </a:cubicBezTo>
                <a:cubicBezTo>
                  <a:pt x="962" y="981"/>
                  <a:pt x="962" y="982"/>
                  <a:pt x="963" y="983"/>
                </a:cubicBezTo>
                <a:cubicBezTo>
                  <a:pt x="976" y="982"/>
                  <a:pt x="994" y="976"/>
                  <a:pt x="995" y="969"/>
                </a:cubicBezTo>
                <a:cubicBezTo>
                  <a:pt x="1005" y="970"/>
                  <a:pt x="1010" y="961"/>
                  <a:pt x="1017" y="960"/>
                </a:cubicBezTo>
                <a:cubicBezTo>
                  <a:pt x="1017" y="963"/>
                  <a:pt x="1019" y="963"/>
                  <a:pt x="1020" y="964"/>
                </a:cubicBezTo>
                <a:cubicBezTo>
                  <a:pt x="1021" y="963"/>
                  <a:pt x="1021" y="962"/>
                  <a:pt x="1022" y="961"/>
                </a:cubicBezTo>
                <a:cubicBezTo>
                  <a:pt x="1028" y="962"/>
                  <a:pt x="1039" y="953"/>
                  <a:pt x="1043" y="946"/>
                </a:cubicBezTo>
                <a:cubicBezTo>
                  <a:pt x="1041" y="946"/>
                  <a:pt x="1040" y="945"/>
                  <a:pt x="1040" y="943"/>
                </a:cubicBezTo>
                <a:cubicBezTo>
                  <a:pt x="1043" y="942"/>
                  <a:pt x="1044" y="944"/>
                  <a:pt x="1048" y="942"/>
                </a:cubicBezTo>
                <a:cubicBezTo>
                  <a:pt x="1048" y="940"/>
                  <a:pt x="1050" y="938"/>
                  <a:pt x="1047" y="938"/>
                </a:cubicBezTo>
                <a:cubicBezTo>
                  <a:pt x="1048" y="940"/>
                  <a:pt x="1043" y="942"/>
                  <a:pt x="1042" y="939"/>
                </a:cubicBezTo>
                <a:cubicBezTo>
                  <a:pt x="1041" y="936"/>
                  <a:pt x="1047" y="939"/>
                  <a:pt x="1047" y="935"/>
                </a:cubicBezTo>
                <a:cubicBezTo>
                  <a:pt x="1041" y="932"/>
                  <a:pt x="1035" y="943"/>
                  <a:pt x="1028" y="944"/>
                </a:cubicBezTo>
                <a:cubicBezTo>
                  <a:pt x="1026" y="935"/>
                  <a:pt x="1036" y="930"/>
                  <a:pt x="1040" y="923"/>
                </a:cubicBezTo>
                <a:cubicBezTo>
                  <a:pt x="1031" y="925"/>
                  <a:pt x="1016" y="930"/>
                  <a:pt x="1021" y="940"/>
                </a:cubicBezTo>
                <a:cubicBezTo>
                  <a:pt x="1015" y="941"/>
                  <a:pt x="1013" y="946"/>
                  <a:pt x="1008" y="948"/>
                </a:cubicBezTo>
                <a:cubicBezTo>
                  <a:pt x="1007" y="946"/>
                  <a:pt x="1010" y="943"/>
                  <a:pt x="1005" y="943"/>
                </a:cubicBezTo>
                <a:cubicBezTo>
                  <a:pt x="1006" y="950"/>
                  <a:pt x="1003" y="951"/>
                  <a:pt x="999" y="952"/>
                </a:cubicBezTo>
                <a:cubicBezTo>
                  <a:pt x="998" y="949"/>
                  <a:pt x="1000" y="949"/>
                  <a:pt x="1001" y="947"/>
                </a:cubicBezTo>
                <a:cubicBezTo>
                  <a:pt x="993" y="949"/>
                  <a:pt x="994" y="956"/>
                  <a:pt x="985" y="954"/>
                </a:cubicBezTo>
                <a:cubicBezTo>
                  <a:pt x="979" y="959"/>
                  <a:pt x="974" y="965"/>
                  <a:pt x="968" y="969"/>
                </a:cubicBezTo>
                <a:cubicBezTo>
                  <a:pt x="967" y="968"/>
                  <a:pt x="967" y="967"/>
                  <a:pt x="967" y="965"/>
                </a:cubicBezTo>
                <a:cubicBezTo>
                  <a:pt x="962" y="967"/>
                  <a:pt x="955" y="973"/>
                  <a:pt x="949" y="971"/>
                </a:cubicBezTo>
                <a:cubicBezTo>
                  <a:pt x="952" y="967"/>
                  <a:pt x="956" y="963"/>
                  <a:pt x="961" y="960"/>
                </a:cubicBezTo>
                <a:cubicBezTo>
                  <a:pt x="959" y="957"/>
                  <a:pt x="958" y="955"/>
                  <a:pt x="956" y="953"/>
                </a:cubicBezTo>
                <a:cubicBezTo>
                  <a:pt x="959" y="954"/>
                  <a:pt x="958" y="951"/>
                  <a:pt x="961" y="952"/>
                </a:cubicBezTo>
                <a:cubicBezTo>
                  <a:pt x="960" y="953"/>
                  <a:pt x="959" y="953"/>
                  <a:pt x="960" y="955"/>
                </a:cubicBezTo>
                <a:cubicBezTo>
                  <a:pt x="977" y="960"/>
                  <a:pt x="979" y="944"/>
                  <a:pt x="991" y="940"/>
                </a:cubicBezTo>
                <a:cubicBezTo>
                  <a:pt x="991" y="937"/>
                  <a:pt x="988" y="936"/>
                  <a:pt x="989" y="931"/>
                </a:cubicBezTo>
                <a:cubicBezTo>
                  <a:pt x="986" y="932"/>
                  <a:pt x="985" y="934"/>
                  <a:pt x="985" y="938"/>
                </a:cubicBezTo>
                <a:cubicBezTo>
                  <a:pt x="990" y="941"/>
                  <a:pt x="980" y="946"/>
                  <a:pt x="977" y="944"/>
                </a:cubicBezTo>
                <a:cubicBezTo>
                  <a:pt x="977" y="942"/>
                  <a:pt x="980" y="943"/>
                  <a:pt x="980" y="941"/>
                </a:cubicBezTo>
                <a:cubicBezTo>
                  <a:pt x="978" y="941"/>
                  <a:pt x="975" y="942"/>
                  <a:pt x="975" y="940"/>
                </a:cubicBezTo>
                <a:cubicBezTo>
                  <a:pt x="976" y="939"/>
                  <a:pt x="977" y="938"/>
                  <a:pt x="980" y="939"/>
                </a:cubicBezTo>
                <a:cubicBezTo>
                  <a:pt x="979" y="935"/>
                  <a:pt x="978" y="934"/>
                  <a:pt x="979" y="930"/>
                </a:cubicBezTo>
                <a:cubicBezTo>
                  <a:pt x="975" y="931"/>
                  <a:pt x="973" y="933"/>
                  <a:pt x="971" y="930"/>
                </a:cubicBezTo>
                <a:cubicBezTo>
                  <a:pt x="962" y="942"/>
                  <a:pt x="947" y="948"/>
                  <a:pt x="935" y="956"/>
                </a:cubicBezTo>
                <a:cubicBezTo>
                  <a:pt x="933" y="956"/>
                  <a:pt x="931" y="955"/>
                  <a:pt x="928" y="955"/>
                </a:cubicBezTo>
                <a:cubicBezTo>
                  <a:pt x="926" y="957"/>
                  <a:pt x="924" y="958"/>
                  <a:pt x="924" y="962"/>
                </a:cubicBezTo>
                <a:cubicBezTo>
                  <a:pt x="926" y="962"/>
                  <a:pt x="928" y="962"/>
                  <a:pt x="928" y="964"/>
                </a:cubicBezTo>
                <a:cubicBezTo>
                  <a:pt x="921" y="972"/>
                  <a:pt x="911" y="979"/>
                  <a:pt x="897" y="972"/>
                </a:cubicBezTo>
                <a:cubicBezTo>
                  <a:pt x="896" y="975"/>
                  <a:pt x="891" y="976"/>
                  <a:pt x="889" y="978"/>
                </a:cubicBezTo>
                <a:cubicBezTo>
                  <a:pt x="893" y="979"/>
                  <a:pt x="894" y="978"/>
                  <a:pt x="897" y="978"/>
                </a:cubicBezTo>
                <a:cubicBezTo>
                  <a:pt x="894" y="983"/>
                  <a:pt x="900" y="979"/>
                  <a:pt x="901" y="983"/>
                </a:cubicBezTo>
                <a:cubicBezTo>
                  <a:pt x="897" y="984"/>
                  <a:pt x="892" y="988"/>
                  <a:pt x="894" y="991"/>
                </a:cubicBezTo>
                <a:cubicBezTo>
                  <a:pt x="895" y="987"/>
                  <a:pt x="899" y="991"/>
                  <a:pt x="900" y="988"/>
                </a:cubicBezTo>
                <a:cubicBezTo>
                  <a:pt x="900" y="989"/>
                  <a:pt x="902" y="989"/>
                  <a:pt x="902" y="991"/>
                </a:cubicBezTo>
                <a:cubicBezTo>
                  <a:pt x="899" y="993"/>
                  <a:pt x="900" y="993"/>
                  <a:pt x="901" y="996"/>
                </a:cubicBezTo>
                <a:cubicBezTo>
                  <a:pt x="895" y="998"/>
                  <a:pt x="894" y="1005"/>
                  <a:pt x="890" y="1009"/>
                </a:cubicBezTo>
                <a:cubicBezTo>
                  <a:pt x="887" y="1010"/>
                  <a:pt x="887" y="1008"/>
                  <a:pt x="885" y="1008"/>
                </a:cubicBezTo>
                <a:cubicBezTo>
                  <a:pt x="879" y="1011"/>
                  <a:pt x="877" y="1015"/>
                  <a:pt x="873" y="1017"/>
                </a:cubicBezTo>
                <a:cubicBezTo>
                  <a:pt x="865" y="1023"/>
                  <a:pt x="855" y="1022"/>
                  <a:pt x="850" y="1030"/>
                </a:cubicBezTo>
                <a:cubicBezTo>
                  <a:pt x="858" y="1032"/>
                  <a:pt x="859" y="1028"/>
                  <a:pt x="864" y="1024"/>
                </a:cubicBezTo>
                <a:cubicBezTo>
                  <a:pt x="873" y="1018"/>
                  <a:pt x="888" y="1014"/>
                  <a:pt x="895" y="1011"/>
                </a:cubicBezTo>
                <a:cubicBezTo>
                  <a:pt x="892" y="1017"/>
                  <a:pt x="886" y="1020"/>
                  <a:pt x="880" y="1024"/>
                </a:cubicBezTo>
                <a:cubicBezTo>
                  <a:pt x="879" y="1023"/>
                  <a:pt x="880" y="1020"/>
                  <a:pt x="878" y="1020"/>
                </a:cubicBezTo>
                <a:cubicBezTo>
                  <a:pt x="872" y="1029"/>
                  <a:pt x="860" y="1033"/>
                  <a:pt x="849" y="1039"/>
                </a:cubicBezTo>
                <a:cubicBezTo>
                  <a:pt x="838" y="1044"/>
                  <a:pt x="822" y="1053"/>
                  <a:pt x="813" y="1052"/>
                </a:cubicBezTo>
                <a:cubicBezTo>
                  <a:pt x="813" y="1053"/>
                  <a:pt x="813" y="1055"/>
                  <a:pt x="812" y="1056"/>
                </a:cubicBezTo>
                <a:cubicBezTo>
                  <a:pt x="804" y="1054"/>
                  <a:pt x="800" y="1059"/>
                  <a:pt x="792" y="1061"/>
                </a:cubicBezTo>
                <a:cubicBezTo>
                  <a:pt x="792" y="1064"/>
                  <a:pt x="794" y="1064"/>
                  <a:pt x="795" y="1066"/>
                </a:cubicBezTo>
                <a:cubicBezTo>
                  <a:pt x="792" y="1066"/>
                  <a:pt x="790" y="1069"/>
                  <a:pt x="791" y="1070"/>
                </a:cubicBezTo>
                <a:cubicBezTo>
                  <a:pt x="803" y="1066"/>
                  <a:pt x="820" y="1061"/>
                  <a:pt x="836" y="1053"/>
                </a:cubicBezTo>
                <a:cubicBezTo>
                  <a:pt x="838" y="1044"/>
                  <a:pt x="849" y="1046"/>
                  <a:pt x="855" y="1043"/>
                </a:cubicBezTo>
                <a:cubicBezTo>
                  <a:pt x="856" y="1045"/>
                  <a:pt x="853" y="1044"/>
                  <a:pt x="853" y="1047"/>
                </a:cubicBezTo>
                <a:cubicBezTo>
                  <a:pt x="856" y="1047"/>
                  <a:pt x="858" y="1049"/>
                  <a:pt x="856" y="1051"/>
                </a:cubicBezTo>
                <a:cubicBezTo>
                  <a:pt x="863" y="1052"/>
                  <a:pt x="870" y="1040"/>
                  <a:pt x="874" y="1047"/>
                </a:cubicBezTo>
                <a:cubicBezTo>
                  <a:pt x="867" y="1048"/>
                  <a:pt x="858" y="1052"/>
                  <a:pt x="853" y="1058"/>
                </a:cubicBezTo>
                <a:cubicBezTo>
                  <a:pt x="857" y="1057"/>
                  <a:pt x="860" y="1058"/>
                  <a:pt x="861" y="1061"/>
                </a:cubicBezTo>
                <a:cubicBezTo>
                  <a:pt x="859" y="1061"/>
                  <a:pt x="859" y="1063"/>
                  <a:pt x="858" y="1063"/>
                </a:cubicBezTo>
                <a:cubicBezTo>
                  <a:pt x="854" y="1058"/>
                  <a:pt x="847" y="1064"/>
                  <a:pt x="844" y="1063"/>
                </a:cubicBezTo>
                <a:cubicBezTo>
                  <a:pt x="843" y="1059"/>
                  <a:pt x="849" y="1063"/>
                  <a:pt x="849" y="1059"/>
                </a:cubicBezTo>
                <a:cubicBezTo>
                  <a:pt x="846" y="1056"/>
                  <a:pt x="845" y="1061"/>
                  <a:pt x="841" y="1060"/>
                </a:cubicBezTo>
                <a:cubicBezTo>
                  <a:pt x="842" y="1058"/>
                  <a:pt x="842" y="1056"/>
                  <a:pt x="840" y="1056"/>
                </a:cubicBezTo>
                <a:cubicBezTo>
                  <a:pt x="830" y="1061"/>
                  <a:pt x="823" y="1069"/>
                  <a:pt x="811" y="1070"/>
                </a:cubicBezTo>
                <a:cubicBezTo>
                  <a:pt x="811" y="1071"/>
                  <a:pt x="812" y="1072"/>
                  <a:pt x="812" y="1073"/>
                </a:cubicBezTo>
                <a:cubicBezTo>
                  <a:pt x="810" y="1074"/>
                  <a:pt x="808" y="1076"/>
                  <a:pt x="805" y="1076"/>
                </a:cubicBezTo>
                <a:cubicBezTo>
                  <a:pt x="805" y="1075"/>
                  <a:pt x="806" y="1074"/>
                  <a:pt x="807" y="1073"/>
                </a:cubicBezTo>
                <a:cubicBezTo>
                  <a:pt x="803" y="1073"/>
                  <a:pt x="799" y="1074"/>
                  <a:pt x="797" y="1077"/>
                </a:cubicBezTo>
                <a:cubicBezTo>
                  <a:pt x="800" y="1078"/>
                  <a:pt x="802" y="1074"/>
                  <a:pt x="804" y="1077"/>
                </a:cubicBezTo>
                <a:cubicBezTo>
                  <a:pt x="798" y="1079"/>
                  <a:pt x="787" y="1088"/>
                  <a:pt x="782" y="1082"/>
                </a:cubicBezTo>
                <a:cubicBezTo>
                  <a:pt x="777" y="1083"/>
                  <a:pt x="772" y="1085"/>
                  <a:pt x="768" y="1088"/>
                </a:cubicBezTo>
                <a:cubicBezTo>
                  <a:pt x="771" y="1088"/>
                  <a:pt x="773" y="1088"/>
                  <a:pt x="774" y="1090"/>
                </a:cubicBezTo>
                <a:cubicBezTo>
                  <a:pt x="767" y="1091"/>
                  <a:pt x="761" y="1092"/>
                  <a:pt x="758" y="1096"/>
                </a:cubicBezTo>
                <a:cubicBezTo>
                  <a:pt x="757" y="1095"/>
                  <a:pt x="755" y="1094"/>
                  <a:pt x="753" y="1095"/>
                </a:cubicBezTo>
                <a:cubicBezTo>
                  <a:pt x="751" y="1098"/>
                  <a:pt x="747" y="1098"/>
                  <a:pt x="746" y="1101"/>
                </a:cubicBezTo>
                <a:cubicBezTo>
                  <a:pt x="749" y="1100"/>
                  <a:pt x="747" y="1104"/>
                  <a:pt x="749" y="1104"/>
                </a:cubicBezTo>
                <a:cubicBezTo>
                  <a:pt x="749" y="1103"/>
                  <a:pt x="751" y="1103"/>
                  <a:pt x="752" y="1102"/>
                </a:cubicBezTo>
                <a:cubicBezTo>
                  <a:pt x="751" y="1105"/>
                  <a:pt x="755" y="1104"/>
                  <a:pt x="754" y="1108"/>
                </a:cubicBezTo>
                <a:cubicBezTo>
                  <a:pt x="750" y="1106"/>
                  <a:pt x="752" y="1112"/>
                  <a:pt x="750" y="1112"/>
                </a:cubicBezTo>
                <a:cubicBezTo>
                  <a:pt x="745" y="1115"/>
                  <a:pt x="743" y="1109"/>
                  <a:pt x="738" y="1109"/>
                </a:cubicBezTo>
                <a:cubicBezTo>
                  <a:pt x="737" y="1113"/>
                  <a:pt x="732" y="1117"/>
                  <a:pt x="728" y="1115"/>
                </a:cubicBezTo>
                <a:cubicBezTo>
                  <a:pt x="728" y="1114"/>
                  <a:pt x="730" y="1114"/>
                  <a:pt x="730" y="1112"/>
                </a:cubicBezTo>
                <a:cubicBezTo>
                  <a:pt x="711" y="1113"/>
                  <a:pt x="700" y="1127"/>
                  <a:pt x="684" y="1122"/>
                </a:cubicBezTo>
                <a:cubicBezTo>
                  <a:pt x="681" y="1133"/>
                  <a:pt x="662" y="1127"/>
                  <a:pt x="657" y="1136"/>
                </a:cubicBezTo>
                <a:cubicBezTo>
                  <a:pt x="660" y="1138"/>
                  <a:pt x="664" y="1137"/>
                  <a:pt x="666" y="1138"/>
                </a:cubicBezTo>
                <a:cubicBezTo>
                  <a:pt x="666" y="1141"/>
                  <a:pt x="663" y="1140"/>
                  <a:pt x="664" y="1144"/>
                </a:cubicBezTo>
                <a:cubicBezTo>
                  <a:pt x="667" y="1145"/>
                  <a:pt x="665" y="1141"/>
                  <a:pt x="667" y="1140"/>
                </a:cubicBezTo>
                <a:cubicBezTo>
                  <a:pt x="683" y="1140"/>
                  <a:pt x="694" y="1136"/>
                  <a:pt x="706" y="1133"/>
                </a:cubicBezTo>
                <a:cubicBezTo>
                  <a:pt x="714" y="1130"/>
                  <a:pt x="726" y="1131"/>
                  <a:pt x="727" y="1122"/>
                </a:cubicBezTo>
                <a:cubicBezTo>
                  <a:pt x="726" y="1122"/>
                  <a:pt x="724" y="1123"/>
                  <a:pt x="724" y="1122"/>
                </a:cubicBezTo>
                <a:cubicBezTo>
                  <a:pt x="727" y="1120"/>
                  <a:pt x="731" y="1119"/>
                  <a:pt x="736" y="1120"/>
                </a:cubicBezTo>
                <a:cubicBezTo>
                  <a:pt x="736" y="1122"/>
                  <a:pt x="736" y="1122"/>
                  <a:pt x="736" y="1122"/>
                </a:cubicBezTo>
                <a:cubicBezTo>
                  <a:pt x="752" y="1118"/>
                  <a:pt x="767" y="1111"/>
                  <a:pt x="783" y="1109"/>
                </a:cubicBezTo>
                <a:cubicBezTo>
                  <a:pt x="775" y="1110"/>
                  <a:pt x="774" y="1116"/>
                  <a:pt x="768" y="1118"/>
                </a:cubicBezTo>
                <a:cubicBezTo>
                  <a:pt x="761" y="1120"/>
                  <a:pt x="760" y="1128"/>
                  <a:pt x="753" y="1125"/>
                </a:cubicBezTo>
                <a:cubicBezTo>
                  <a:pt x="747" y="1132"/>
                  <a:pt x="733" y="1131"/>
                  <a:pt x="728" y="1139"/>
                </a:cubicBezTo>
                <a:cubicBezTo>
                  <a:pt x="725" y="1136"/>
                  <a:pt x="722" y="1138"/>
                  <a:pt x="719" y="1139"/>
                </a:cubicBezTo>
                <a:cubicBezTo>
                  <a:pt x="717" y="1141"/>
                  <a:pt x="719" y="1141"/>
                  <a:pt x="720" y="1143"/>
                </a:cubicBezTo>
                <a:cubicBezTo>
                  <a:pt x="717" y="1143"/>
                  <a:pt x="715" y="1144"/>
                  <a:pt x="715" y="1147"/>
                </a:cubicBezTo>
                <a:cubicBezTo>
                  <a:pt x="731" y="1148"/>
                  <a:pt x="734" y="1136"/>
                  <a:pt x="749" y="1136"/>
                </a:cubicBezTo>
                <a:cubicBezTo>
                  <a:pt x="751" y="1135"/>
                  <a:pt x="749" y="1135"/>
                  <a:pt x="751" y="1134"/>
                </a:cubicBezTo>
                <a:cubicBezTo>
                  <a:pt x="752" y="1135"/>
                  <a:pt x="752" y="1133"/>
                  <a:pt x="755" y="1134"/>
                </a:cubicBezTo>
                <a:cubicBezTo>
                  <a:pt x="755" y="1135"/>
                  <a:pt x="755" y="1136"/>
                  <a:pt x="754" y="1136"/>
                </a:cubicBezTo>
                <a:cubicBezTo>
                  <a:pt x="769" y="1135"/>
                  <a:pt x="774" y="1124"/>
                  <a:pt x="786" y="1120"/>
                </a:cubicBezTo>
                <a:close/>
                <a:moveTo>
                  <a:pt x="1029" y="945"/>
                </a:moveTo>
                <a:cubicBezTo>
                  <a:pt x="1032" y="946"/>
                  <a:pt x="1032" y="943"/>
                  <a:pt x="1035" y="944"/>
                </a:cubicBezTo>
                <a:cubicBezTo>
                  <a:pt x="1034" y="946"/>
                  <a:pt x="1036" y="946"/>
                  <a:pt x="1036" y="945"/>
                </a:cubicBezTo>
                <a:cubicBezTo>
                  <a:pt x="1037" y="944"/>
                  <a:pt x="1034" y="954"/>
                  <a:pt x="1030" y="954"/>
                </a:cubicBezTo>
                <a:cubicBezTo>
                  <a:pt x="1030" y="951"/>
                  <a:pt x="1029" y="949"/>
                  <a:pt x="1029" y="945"/>
                </a:cubicBezTo>
                <a:close/>
                <a:moveTo>
                  <a:pt x="971" y="944"/>
                </a:moveTo>
                <a:cubicBezTo>
                  <a:pt x="969" y="946"/>
                  <a:pt x="967" y="952"/>
                  <a:pt x="963" y="950"/>
                </a:cubicBezTo>
                <a:cubicBezTo>
                  <a:pt x="966" y="948"/>
                  <a:pt x="967" y="945"/>
                  <a:pt x="971" y="944"/>
                </a:cubicBezTo>
                <a:close/>
                <a:moveTo>
                  <a:pt x="930" y="993"/>
                </a:moveTo>
                <a:cubicBezTo>
                  <a:pt x="932" y="991"/>
                  <a:pt x="928" y="991"/>
                  <a:pt x="930" y="988"/>
                </a:cubicBezTo>
                <a:cubicBezTo>
                  <a:pt x="938" y="987"/>
                  <a:pt x="942" y="984"/>
                  <a:pt x="949" y="983"/>
                </a:cubicBezTo>
                <a:cubicBezTo>
                  <a:pt x="944" y="988"/>
                  <a:pt x="939" y="993"/>
                  <a:pt x="930" y="993"/>
                </a:cubicBezTo>
                <a:close/>
                <a:moveTo>
                  <a:pt x="945" y="957"/>
                </a:moveTo>
                <a:cubicBezTo>
                  <a:pt x="949" y="959"/>
                  <a:pt x="945" y="964"/>
                  <a:pt x="941" y="964"/>
                </a:cubicBezTo>
                <a:cubicBezTo>
                  <a:pt x="944" y="961"/>
                  <a:pt x="944" y="961"/>
                  <a:pt x="945" y="957"/>
                </a:cubicBezTo>
                <a:close/>
                <a:moveTo>
                  <a:pt x="925" y="971"/>
                </a:moveTo>
                <a:cubicBezTo>
                  <a:pt x="926" y="971"/>
                  <a:pt x="926" y="973"/>
                  <a:pt x="926" y="974"/>
                </a:cubicBezTo>
                <a:cubicBezTo>
                  <a:pt x="926" y="973"/>
                  <a:pt x="927" y="973"/>
                  <a:pt x="928" y="973"/>
                </a:cubicBezTo>
                <a:cubicBezTo>
                  <a:pt x="926" y="966"/>
                  <a:pt x="937" y="965"/>
                  <a:pt x="939" y="962"/>
                </a:cubicBezTo>
                <a:cubicBezTo>
                  <a:pt x="942" y="963"/>
                  <a:pt x="935" y="969"/>
                  <a:pt x="932" y="969"/>
                </a:cubicBezTo>
                <a:cubicBezTo>
                  <a:pt x="934" y="972"/>
                  <a:pt x="936" y="966"/>
                  <a:pt x="938" y="969"/>
                </a:cubicBezTo>
                <a:cubicBezTo>
                  <a:pt x="937" y="971"/>
                  <a:pt x="936" y="973"/>
                  <a:pt x="934" y="975"/>
                </a:cubicBezTo>
                <a:cubicBezTo>
                  <a:pt x="931" y="971"/>
                  <a:pt x="929" y="975"/>
                  <a:pt x="925" y="976"/>
                </a:cubicBezTo>
                <a:cubicBezTo>
                  <a:pt x="925" y="973"/>
                  <a:pt x="923" y="973"/>
                  <a:pt x="925" y="971"/>
                </a:cubicBezTo>
                <a:close/>
                <a:moveTo>
                  <a:pt x="913" y="1004"/>
                </a:moveTo>
                <a:cubicBezTo>
                  <a:pt x="911" y="999"/>
                  <a:pt x="918" y="996"/>
                  <a:pt x="924" y="996"/>
                </a:cubicBezTo>
                <a:cubicBezTo>
                  <a:pt x="922" y="1001"/>
                  <a:pt x="916" y="1000"/>
                  <a:pt x="913" y="1004"/>
                </a:cubicBezTo>
                <a:close/>
                <a:moveTo>
                  <a:pt x="918" y="976"/>
                </a:moveTo>
                <a:cubicBezTo>
                  <a:pt x="922" y="981"/>
                  <a:pt x="911" y="983"/>
                  <a:pt x="906" y="987"/>
                </a:cubicBezTo>
                <a:cubicBezTo>
                  <a:pt x="908" y="979"/>
                  <a:pt x="916" y="981"/>
                  <a:pt x="918" y="976"/>
                </a:cubicBezTo>
                <a:close/>
                <a:moveTo>
                  <a:pt x="914" y="986"/>
                </a:moveTo>
                <a:cubicBezTo>
                  <a:pt x="918" y="989"/>
                  <a:pt x="909" y="993"/>
                  <a:pt x="904" y="992"/>
                </a:cubicBezTo>
                <a:cubicBezTo>
                  <a:pt x="906" y="989"/>
                  <a:pt x="911" y="989"/>
                  <a:pt x="914" y="986"/>
                </a:cubicBezTo>
                <a:close/>
                <a:moveTo>
                  <a:pt x="885" y="1027"/>
                </a:moveTo>
                <a:cubicBezTo>
                  <a:pt x="888" y="1030"/>
                  <a:pt x="891" y="1028"/>
                  <a:pt x="895" y="1027"/>
                </a:cubicBezTo>
                <a:cubicBezTo>
                  <a:pt x="893" y="1033"/>
                  <a:pt x="887" y="1035"/>
                  <a:pt x="881" y="1036"/>
                </a:cubicBezTo>
                <a:cubicBezTo>
                  <a:pt x="882" y="1032"/>
                  <a:pt x="886" y="1032"/>
                  <a:pt x="885" y="1027"/>
                </a:cubicBezTo>
                <a:close/>
                <a:moveTo>
                  <a:pt x="865" y="1045"/>
                </a:moveTo>
                <a:cubicBezTo>
                  <a:pt x="864" y="1048"/>
                  <a:pt x="867" y="1040"/>
                  <a:pt x="870" y="1041"/>
                </a:cubicBezTo>
                <a:cubicBezTo>
                  <a:pt x="871" y="1045"/>
                  <a:pt x="867" y="1044"/>
                  <a:pt x="865" y="1045"/>
                </a:cubicBezTo>
                <a:close/>
                <a:moveTo>
                  <a:pt x="837" y="1067"/>
                </a:moveTo>
                <a:cubicBezTo>
                  <a:pt x="837" y="1070"/>
                  <a:pt x="834" y="1071"/>
                  <a:pt x="831" y="1071"/>
                </a:cubicBezTo>
                <a:cubicBezTo>
                  <a:pt x="830" y="1069"/>
                  <a:pt x="832" y="1066"/>
                  <a:pt x="837" y="1067"/>
                </a:cubicBezTo>
                <a:close/>
                <a:moveTo>
                  <a:pt x="821" y="1093"/>
                </a:moveTo>
                <a:cubicBezTo>
                  <a:pt x="822" y="1092"/>
                  <a:pt x="825" y="1092"/>
                  <a:pt x="827" y="1092"/>
                </a:cubicBezTo>
                <a:cubicBezTo>
                  <a:pt x="826" y="1094"/>
                  <a:pt x="825" y="1095"/>
                  <a:pt x="823" y="1096"/>
                </a:cubicBezTo>
                <a:cubicBezTo>
                  <a:pt x="821" y="1096"/>
                  <a:pt x="821" y="1095"/>
                  <a:pt x="821" y="1093"/>
                </a:cubicBezTo>
                <a:close/>
                <a:moveTo>
                  <a:pt x="785" y="1113"/>
                </a:moveTo>
                <a:cubicBezTo>
                  <a:pt x="786" y="1110"/>
                  <a:pt x="794" y="1108"/>
                  <a:pt x="798" y="1109"/>
                </a:cubicBezTo>
                <a:cubicBezTo>
                  <a:pt x="795" y="1111"/>
                  <a:pt x="790" y="1112"/>
                  <a:pt x="785" y="1113"/>
                </a:cubicBezTo>
                <a:close/>
                <a:moveTo>
                  <a:pt x="815" y="1075"/>
                </a:moveTo>
                <a:cubicBezTo>
                  <a:pt x="815" y="1079"/>
                  <a:pt x="815" y="1079"/>
                  <a:pt x="815" y="1079"/>
                </a:cubicBezTo>
                <a:cubicBezTo>
                  <a:pt x="810" y="1081"/>
                  <a:pt x="806" y="1077"/>
                  <a:pt x="805" y="1082"/>
                </a:cubicBezTo>
                <a:cubicBezTo>
                  <a:pt x="802" y="1077"/>
                  <a:pt x="810" y="1075"/>
                  <a:pt x="815" y="1075"/>
                </a:cubicBezTo>
                <a:close/>
                <a:moveTo>
                  <a:pt x="800" y="1089"/>
                </a:moveTo>
                <a:cubicBezTo>
                  <a:pt x="800" y="1080"/>
                  <a:pt x="809" y="1084"/>
                  <a:pt x="814" y="1083"/>
                </a:cubicBezTo>
                <a:cubicBezTo>
                  <a:pt x="810" y="1092"/>
                  <a:pt x="790" y="1102"/>
                  <a:pt x="784" y="1094"/>
                </a:cubicBezTo>
                <a:cubicBezTo>
                  <a:pt x="786" y="1089"/>
                  <a:pt x="795" y="1091"/>
                  <a:pt x="800" y="1089"/>
                </a:cubicBezTo>
                <a:close/>
                <a:moveTo>
                  <a:pt x="40" y="932"/>
                </a:moveTo>
                <a:cubicBezTo>
                  <a:pt x="40" y="932"/>
                  <a:pt x="40" y="932"/>
                  <a:pt x="41" y="932"/>
                </a:cubicBezTo>
                <a:cubicBezTo>
                  <a:pt x="42" y="932"/>
                  <a:pt x="41" y="935"/>
                  <a:pt x="43" y="935"/>
                </a:cubicBezTo>
                <a:cubicBezTo>
                  <a:pt x="44" y="930"/>
                  <a:pt x="51" y="930"/>
                  <a:pt x="51" y="925"/>
                </a:cubicBezTo>
                <a:cubicBezTo>
                  <a:pt x="48" y="928"/>
                  <a:pt x="41" y="930"/>
                  <a:pt x="40" y="932"/>
                </a:cubicBezTo>
                <a:close/>
                <a:moveTo>
                  <a:pt x="227" y="928"/>
                </a:moveTo>
                <a:cubicBezTo>
                  <a:pt x="228" y="926"/>
                  <a:pt x="229" y="927"/>
                  <a:pt x="231" y="927"/>
                </a:cubicBezTo>
                <a:cubicBezTo>
                  <a:pt x="231" y="925"/>
                  <a:pt x="231" y="925"/>
                  <a:pt x="231" y="925"/>
                </a:cubicBezTo>
                <a:cubicBezTo>
                  <a:pt x="229" y="924"/>
                  <a:pt x="229" y="926"/>
                  <a:pt x="227" y="926"/>
                </a:cubicBezTo>
                <a:cubicBezTo>
                  <a:pt x="227" y="927"/>
                  <a:pt x="225" y="928"/>
                  <a:pt x="227" y="928"/>
                </a:cubicBezTo>
                <a:close/>
                <a:moveTo>
                  <a:pt x="1158" y="939"/>
                </a:moveTo>
                <a:cubicBezTo>
                  <a:pt x="1155" y="941"/>
                  <a:pt x="1154" y="938"/>
                  <a:pt x="1152" y="938"/>
                </a:cubicBezTo>
                <a:cubicBezTo>
                  <a:pt x="1155" y="941"/>
                  <a:pt x="1150" y="945"/>
                  <a:pt x="1153" y="947"/>
                </a:cubicBezTo>
                <a:cubicBezTo>
                  <a:pt x="1162" y="947"/>
                  <a:pt x="1170" y="939"/>
                  <a:pt x="1176" y="933"/>
                </a:cubicBezTo>
                <a:cubicBezTo>
                  <a:pt x="1172" y="932"/>
                  <a:pt x="1168" y="933"/>
                  <a:pt x="1168" y="929"/>
                </a:cubicBezTo>
                <a:cubicBezTo>
                  <a:pt x="1166" y="927"/>
                  <a:pt x="1172" y="927"/>
                  <a:pt x="1169" y="926"/>
                </a:cubicBezTo>
                <a:cubicBezTo>
                  <a:pt x="1162" y="927"/>
                  <a:pt x="1162" y="935"/>
                  <a:pt x="1158" y="939"/>
                </a:cubicBezTo>
                <a:close/>
                <a:moveTo>
                  <a:pt x="214" y="934"/>
                </a:moveTo>
                <a:cubicBezTo>
                  <a:pt x="212" y="935"/>
                  <a:pt x="205" y="937"/>
                  <a:pt x="207" y="939"/>
                </a:cubicBezTo>
                <a:cubicBezTo>
                  <a:pt x="209" y="938"/>
                  <a:pt x="216" y="936"/>
                  <a:pt x="214" y="934"/>
                </a:cubicBezTo>
                <a:close/>
                <a:moveTo>
                  <a:pt x="130" y="938"/>
                </a:moveTo>
                <a:cubicBezTo>
                  <a:pt x="133" y="938"/>
                  <a:pt x="134" y="936"/>
                  <a:pt x="134" y="934"/>
                </a:cubicBezTo>
                <a:cubicBezTo>
                  <a:pt x="123" y="930"/>
                  <a:pt x="117" y="944"/>
                  <a:pt x="109" y="949"/>
                </a:cubicBezTo>
                <a:cubicBezTo>
                  <a:pt x="114" y="946"/>
                  <a:pt x="119" y="944"/>
                  <a:pt x="125" y="942"/>
                </a:cubicBezTo>
                <a:cubicBezTo>
                  <a:pt x="125" y="944"/>
                  <a:pt x="125" y="946"/>
                  <a:pt x="126" y="946"/>
                </a:cubicBezTo>
                <a:cubicBezTo>
                  <a:pt x="129" y="946"/>
                  <a:pt x="134" y="941"/>
                  <a:pt x="130" y="938"/>
                </a:cubicBezTo>
                <a:close/>
                <a:moveTo>
                  <a:pt x="1092" y="954"/>
                </a:moveTo>
                <a:cubicBezTo>
                  <a:pt x="1089" y="958"/>
                  <a:pt x="1088" y="956"/>
                  <a:pt x="1086" y="958"/>
                </a:cubicBezTo>
                <a:cubicBezTo>
                  <a:pt x="1090" y="958"/>
                  <a:pt x="1085" y="962"/>
                  <a:pt x="1089" y="962"/>
                </a:cubicBezTo>
                <a:cubicBezTo>
                  <a:pt x="1091" y="959"/>
                  <a:pt x="1091" y="957"/>
                  <a:pt x="1092" y="954"/>
                </a:cubicBezTo>
                <a:close/>
                <a:moveTo>
                  <a:pt x="972" y="962"/>
                </a:moveTo>
                <a:cubicBezTo>
                  <a:pt x="972" y="959"/>
                  <a:pt x="974" y="963"/>
                  <a:pt x="975" y="961"/>
                </a:cubicBezTo>
                <a:cubicBezTo>
                  <a:pt x="975" y="958"/>
                  <a:pt x="975" y="958"/>
                  <a:pt x="975" y="958"/>
                </a:cubicBezTo>
                <a:cubicBezTo>
                  <a:pt x="973" y="958"/>
                  <a:pt x="970" y="961"/>
                  <a:pt x="972" y="962"/>
                </a:cubicBezTo>
                <a:close/>
                <a:moveTo>
                  <a:pt x="1072" y="960"/>
                </a:moveTo>
                <a:cubicBezTo>
                  <a:pt x="1076" y="961"/>
                  <a:pt x="1077" y="966"/>
                  <a:pt x="1076" y="959"/>
                </a:cubicBezTo>
                <a:cubicBezTo>
                  <a:pt x="1076" y="959"/>
                  <a:pt x="1077" y="958"/>
                  <a:pt x="1076" y="958"/>
                </a:cubicBezTo>
                <a:cubicBezTo>
                  <a:pt x="1077" y="961"/>
                  <a:pt x="1072" y="957"/>
                  <a:pt x="1072" y="960"/>
                </a:cubicBezTo>
                <a:close/>
                <a:moveTo>
                  <a:pt x="1114" y="963"/>
                </a:moveTo>
                <a:cubicBezTo>
                  <a:pt x="1112" y="961"/>
                  <a:pt x="1108" y="963"/>
                  <a:pt x="1107" y="963"/>
                </a:cubicBezTo>
                <a:cubicBezTo>
                  <a:pt x="1108" y="963"/>
                  <a:pt x="1108" y="964"/>
                  <a:pt x="1107" y="965"/>
                </a:cubicBezTo>
                <a:cubicBezTo>
                  <a:pt x="1110" y="962"/>
                  <a:pt x="1113" y="966"/>
                  <a:pt x="1114" y="963"/>
                </a:cubicBezTo>
                <a:close/>
                <a:moveTo>
                  <a:pt x="26" y="975"/>
                </a:moveTo>
                <a:cubicBezTo>
                  <a:pt x="28" y="971"/>
                  <a:pt x="29" y="976"/>
                  <a:pt x="34" y="975"/>
                </a:cubicBezTo>
                <a:cubicBezTo>
                  <a:pt x="37" y="971"/>
                  <a:pt x="36" y="968"/>
                  <a:pt x="38" y="964"/>
                </a:cubicBezTo>
                <a:cubicBezTo>
                  <a:pt x="32" y="965"/>
                  <a:pt x="27" y="972"/>
                  <a:pt x="26" y="975"/>
                </a:cubicBezTo>
                <a:close/>
                <a:moveTo>
                  <a:pt x="1040" y="979"/>
                </a:moveTo>
                <a:cubicBezTo>
                  <a:pt x="1039" y="979"/>
                  <a:pt x="1038" y="978"/>
                  <a:pt x="1038" y="978"/>
                </a:cubicBezTo>
                <a:cubicBezTo>
                  <a:pt x="1028" y="984"/>
                  <a:pt x="1017" y="989"/>
                  <a:pt x="1009" y="997"/>
                </a:cubicBezTo>
                <a:cubicBezTo>
                  <a:pt x="1000" y="995"/>
                  <a:pt x="992" y="1002"/>
                  <a:pt x="987" y="1007"/>
                </a:cubicBezTo>
                <a:cubicBezTo>
                  <a:pt x="989" y="1007"/>
                  <a:pt x="989" y="1008"/>
                  <a:pt x="988" y="1009"/>
                </a:cubicBezTo>
                <a:cubicBezTo>
                  <a:pt x="1000" y="1009"/>
                  <a:pt x="1004" y="997"/>
                  <a:pt x="1014" y="998"/>
                </a:cubicBezTo>
                <a:cubicBezTo>
                  <a:pt x="1018" y="994"/>
                  <a:pt x="1024" y="991"/>
                  <a:pt x="1027" y="986"/>
                </a:cubicBezTo>
                <a:cubicBezTo>
                  <a:pt x="1033" y="986"/>
                  <a:pt x="1033" y="986"/>
                  <a:pt x="1033" y="986"/>
                </a:cubicBezTo>
                <a:cubicBezTo>
                  <a:pt x="1031" y="978"/>
                  <a:pt x="1039" y="983"/>
                  <a:pt x="1040" y="979"/>
                </a:cubicBezTo>
                <a:close/>
                <a:moveTo>
                  <a:pt x="928" y="1013"/>
                </a:moveTo>
                <a:cubicBezTo>
                  <a:pt x="930" y="1010"/>
                  <a:pt x="933" y="1014"/>
                  <a:pt x="935" y="1014"/>
                </a:cubicBezTo>
                <a:cubicBezTo>
                  <a:pt x="938" y="1007"/>
                  <a:pt x="947" y="1006"/>
                  <a:pt x="950" y="999"/>
                </a:cubicBezTo>
                <a:cubicBezTo>
                  <a:pt x="942" y="1003"/>
                  <a:pt x="932" y="1008"/>
                  <a:pt x="928" y="1013"/>
                </a:cubicBezTo>
                <a:close/>
                <a:moveTo>
                  <a:pt x="233" y="1024"/>
                </a:moveTo>
                <a:cubicBezTo>
                  <a:pt x="231" y="1027"/>
                  <a:pt x="227" y="1027"/>
                  <a:pt x="225" y="1030"/>
                </a:cubicBezTo>
                <a:cubicBezTo>
                  <a:pt x="229" y="1030"/>
                  <a:pt x="234" y="1026"/>
                  <a:pt x="233" y="1024"/>
                </a:cubicBezTo>
                <a:close/>
                <a:moveTo>
                  <a:pt x="89" y="1041"/>
                </a:moveTo>
                <a:cubicBezTo>
                  <a:pt x="86" y="1044"/>
                  <a:pt x="85" y="1040"/>
                  <a:pt x="84" y="1040"/>
                </a:cubicBezTo>
                <a:cubicBezTo>
                  <a:pt x="76" y="1046"/>
                  <a:pt x="66" y="1047"/>
                  <a:pt x="58" y="1055"/>
                </a:cubicBezTo>
                <a:cubicBezTo>
                  <a:pt x="59" y="1056"/>
                  <a:pt x="61" y="1056"/>
                  <a:pt x="63" y="1057"/>
                </a:cubicBezTo>
                <a:cubicBezTo>
                  <a:pt x="66" y="1047"/>
                  <a:pt x="79" y="1051"/>
                  <a:pt x="84" y="1044"/>
                </a:cubicBezTo>
                <a:cubicBezTo>
                  <a:pt x="86" y="1044"/>
                  <a:pt x="87" y="1045"/>
                  <a:pt x="88" y="1045"/>
                </a:cubicBezTo>
                <a:cubicBezTo>
                  <a:pt x="87" y="1042"/>
                  <a:pt x="92" y="1042"/>
                  <a:pt x="89" y="1041"/>
                </a:cubicBezTo>
                <a:close/>
                <a:moveTo>
                  <a:pt x="224" y="1053"/>
                </a:moveTo>
                <a:cubicBezTo>
                  <a:pt x="225" y="1048"/>
                  <a:pt x="222" y="1048"/>
                  <a:pt x="221" y="1045"/>
                </a:cubicBezTo>
                <a:cubicBezTo>
                  <a:pt x="222" y="1043"/>
                  <a:pt x="225" y="1043"/>
                  <a:pt x="224" y="1040"/>
                </a:cubicBezTo>
                <a:cubicBezTo>
                  <a:pt x="218" y="1039"/>
                  <a:pt x="223" y="1047"/>
                  <a:pt x="215" y="1045"/>
                </a:cubicBezTo>
                <a:cubicBezTo>
                  <a:pt x="214" y="1051"/>
                  <a:pt x="206" y="1050"/>
                  <a:pt x="205" y="1056"/>
                </a:cubicBezTo>
                <a:cubicBezTo>
                  <a:pt x="206" y="1056"/>
                  <a:pt x="209" y="1056"/>
                  <a:pt x="210" y="1057"/>
                </a:cubicBezTo>
                <a:cubicBezTo>
                  <a:pt x="218" y="1074"/>
                  <a:pt x="194" y="1065"/>
                  <a:pt x="192" y="1077"/>
                </a:cubicBezTo>
                <a:cubicBezTo>
                  <a:pt x="195" y="1078"/>
                  <a:pt x="192" y="1074"/>
                  <a:pt x="195" y="1074"/>
                </a:cubicBezTo>
                <a:cubicBezTo>
                  <a:pt x="195" y="1077"/>
                  <a:pt x="199" y="1076"/>
                  <a:pt x="200" y="1079"/>
                </a:cubicBezTo>
                <a:cubicBezTo>
                  <a:pt x="196" y="1087"/>
                  <a:pt x="206" y="1075"/>
                  <a:pt x="208" y="1073"/>
                </a:cubicBezTo>
                <a:cubicBezTo>
                  <a:pt x="210" y="1074"/>
                  <a:pt x="210" y="1074"/>
                  <a:pt x="210" y="1076"/>
                </a:cubicBezTo>
                <a:cubicBezTo>
                  <a:pt x="209" y="1080"/>
                  <a:pt x="205" y="1081"/>
                  <a:pt x="207" y="1084"/>
                </a:cubicBezTo>
                <a:cubicBezTo>
                  <a:pt x="209" y="1081"/>
                  <a:pt x="214" y="1082"/>
                  <a:pt x="213" y="1077"/>
                </a:cubicBezTo>
                <a:cubicBezTo>
                  <a:pt x="217" y="1077"/>
                  <a:pt x="220" y="1077"/>
                  <a:pt x="220" y="1073"/>
                </a:cubicBezTo>
                <a:cubicBezTo>
                  <a:pt x="220" y="1071"/>
                  <a:pt x="216" y="1073"/>
                  <a:pt x="217" y="1070"/>
                </a:cubicBezTo>
                <a:cubicBezTo>
                  <a:pt x="220" y="1059"/>
                  <a:pt x="230" y="1064"/>
                  <a:pt x="237" y="1062"/>
                </a:cubicBezTo>
                <a:cubicBezTo>
                  <a:pt x="235" y="1059"/>
                  <a:pt x="233" y="1057"/>
                  <a:pt x="232" y="1052"/>
                </a:cubicBezTo>
                <a:cubicBezTo>
                  <a:pt x="230" y="1053"/>
                  <a:pt x="227" y="1053"/>
                  <a:pt x="224" y="1053"/>
                </a:cubicBezTo>
                <a:close/>
                <a:moveTo>
                  <a:pt x="949" y="1049"/>
                </a:moveTo>
                <a:cubicBezTo>
                  <a:pt x="947" y="1051"/>
                  <a:pt x="940" y="1048"/>
                  <a:pt x="940" y="1053"/>
                </a:cubicBezTo>
                <a:cubicBezTo>
                  <a:pt x="943" y="1052"/>
                  <a:pt x="951" y="1049"/>
                  <a:pt x="949" y="1049"/>
                </a:cubicBezTo>
                <a:close/>
                <a:moveTo>
                  <a:pt x="103" y="1058"/>
                </a:moveTo>
                <a:cubicBezTo>
                  <a:pt x="104" y="1062"/>
                  <a:pt x="99" y="1060"/>
                  <a:pt x="99" y="1063"/>
                </a:cubicBezTo>
                <a:cubicBezTo>
                  <a:pt x="103" y="1063"/>
                  <a:pt x="103" y="1063"/>
                  <a:pt x="103" y="1063"/>
                </a:cubicBezTo>
                <a:cubicBezTo>
                  <a:pt x="101" y="1060"/>
                  <a:pt x="107" y="1059"/>
                  <a:pt x="103" y="1058"/>
                </a:cubicBezTo>
                <a:close/>
                <a:moveTo>
                  <a:pt x="1003" y="1090"/>
                </a:moveTo>
                <a:cubicBezTo>
                  <a:pt x="1009" y="1089"/>
                  <a:pt x="1011" y="1085"/>
                  <a:pt x="1018" y="1085"/>
                </a:cubicBezTo>
                <a:cubicBezTo>
                  <a:pt x="1017" y="1090"/>
                  <a:pt x="1011" y="1088"/>
                  <a:pt x="1009" y="1092"/>
                </a:cubicBezTo>
                <a:cubicBezTo>
                  <a:pt x="1021" y="1091"/>
                  <a:pt x="1020" y="1078"/>
                  <a:pt x="1034" y="1079"/>
                </a:cubicBezTo>
                <a:cubicBezTo>
                  <a:pt x="1036" y="1077"/>
                  <a:pt x="1033" y="1077"/>
                  <a:pt x="1035" y="1076"/>
                </a:cubicBezTo>
                <a:cubicBezTo>
                  <a:pt x="1045" y="1073"/>
                  <a:pt x="1060" y="1066"/>
                  <a:pt x="1059" y="1060"/>
                </a:cubicBezTo>
                <a:cubicBezTo>
                  <a:pt x="1042" y="1070"/>
                  <a:pt x="1018" y="1077"/>
                  <a:pt x="1003" y="1090"/>
                </a:cubicBezTo>
                <a:close/>
                <a:moveTo>
                  <a:pt x="938" y="1063"/>
                </a:moveTo>
                <a:cubicBezTo>
                  <a:pt x="933" y="1062"/>
                  <a:pt x="925" y="1068"/>
                  <a:pt x="924" y="1070"/>
                </a:cubicBezTo>
                <a:cubicBezTo>
                  <a:pt x="927" y="1066"/>
                  <a:pt x="935" y="1067"/>
                  <a:pt x="938" y="1063"/>
                </a:cubicBezTo>
                <a:close/>
                <a:moveTo>
                  <a:pt x="912" y="1070"/>
                </a:moveTo>
                <a:cubicBezTo>
                  <a:pt x="907" y="1075"/>
                  <a:pt x="901" y="1075"/>
                  <a:pt x="895" y="1070"/>
                </a:cubicBezTo>
                <a:cubicBezTo>
                  <a:pt x="888" y="1078"/>
                  <a:pt x="875" y="1077"/>
                  <a:pt x="870" y="1086"/>
                </a:cubicBezTo>
                <a:cubicBezTo>
                  <a:pt x="871" y="1089"/>
                  <a:pt x="872" y="1088"/>
                  <a:pt x="871" y="1092"/>
                </a:cubicBezTo>
                <a:cubicBezTo>
                  <a:pt x="880" y="1093"/>
                  <a:pt x="881" y="1087"/>
                  <a:pt x="886" y="1084"/>
                </a:cubicBezTo>
                <a:cubicBezTo>
                  <a:pt x="883" y="1084"/>
                  <a:pt x="880" y="1087"/>
                  <a:pt x="878" y="1085"/>
                </a:cubicBezTo>
                <a:cubicBezTo>
                  <a:pt x="885" y="1085"/>
                  <a:pt x="885" y="1078"/>
                  <a:pt x="893" y="1079"/>
                </a:cubicBezTo>
                <a:cubicBezTo>
                  <a:pt x="893" y="1081"/>
                  <a:pt x="892" y="1081"/>
                  <a:pt x="892" y="1083"/>
                </a:cubicBezTo>
                <a:cubicBezTo>
                  <a:pt x="901" y="1081"/>
                  <a:pt x="911" y="1078"/>
                  <a:pt x="917" y="1072"/>
                </a:cubicBezTo>
                <a:cubicBezTo>
                  <a:pt x="914" y="1072"/>
                  <a:pt x="909" y="1073"/>
                  <a:pt x="912" y="1070"/>
                </a:cubicBezTo>
                <a:close/>
                <a:moveTo>
                  <a:pt x="720" y="1088"/>
                </a:moveTo>
                <a:cubicBezTo>
                  <a:pt x="720" y="1088"/>
                  <a:pt x="726" y="1085"/>
                  <a:pt x="725" y="1084"/>
                </a:cubicBezTo>
                <a:cubicBezTo>
                  <a:pt x="723" y="1085"/>
                  <a:pt x="717" y="1086"/>
                  <a:pt x="720" y="1088"/>
                </a:cubicBezTo>
                <a:close/>
                <a:moveTo>
                  <a:pt x="960" y="1100"/>
                </a:moveTo>
                <a:cubicBezTo>
                  <a:pt x="964" y="1100"/>
                  <a:pt x="967" y="1098"/>
                  <a:pt x="971" y="1096"/>
                </a:cubicBezTo>
                <a:cubicBezTo>
                  <a:pt x="971" y="1094"/>
                  <a:pt x="969" y="1094"/>
                  <a:pt x="971" y="1092"/>
                </a:cubicBezTo>
                <a:cubicBezTo>
                  <a:pt x="968" y="1094"/>
                  <a:pt x="966" y="1090"/>
                  <a:pt x="966" y="1094"/>
                </a:cubicBezTo>
                <a:cubicBezTo>
                  <a:pt x="965" y="1096"/>
                  <a:pt x="970" y="1093"/>
                  <a:pt x="970" y="1096"/>
                </a:cubicBezTo>
                <a:cubicBezTo>
                  <a:pt x="966" y="1097"/>
                  <a:pt x="963" y="1098"/>
                  <a:pt x="960" y="1100"/>
                </a:cubicBezTo>
                <a:close/>
                <a:moveTo>
                  <a:pt x="915" y="1103"/>
                </a:moveTo>
                <a:cubicBezTo>
                  <a:pt x="922" y="1100"/>
                  <a:pt x="929" y="1098"/>
                  <a:pt x="935" y="1094"/>
                </a:cubicBezTo>
                <a:cubicBezTo>
                  <a:pt x="927" y="1095"/>
                  <a:pt x="918" y="1100"/>
                  <a:pt x="915" y="1103"/>
                </a:cubicBezTo>
                <a:close/>
                <a:moveTo>
                  <a:pt x="903" y="1095"/>
                </a:moveTo>
                <a:cubicBezTo>
                  <a:pt x="900" y="1094"/>
                  <a:pt x="899" y="1096"/>
                  <a:pt x="897" y="1095"/>
                </a:cubicBezTo>
                <a:cubicBezTo>
                  <a:pt x="897" y="1099"/>
                  <a:pt x="891" y="1096"/>
                  <a:pt x="893" y="1099"/>
                </a:cubicBezTo>
                <a:cubicBezTo>
                  <a:pt x="895" y="1097"/>
                  <a:pt x="901" y="1098"/>
                  <a:pt x="903" y="1095"/>
                </a:cubicBezTo>
                <a:close/>
                <a:moveTo>
                  <a:pt x="974" y="1099"/>
                </a:moveTo>
                <a:cubicBezTo>
                  <a:pt x="970" y="1100"/>
                  <a:pt x="967" y="1102"/>
                  <a:pt x="964" y="1104"/>
                </a:cubicBezTo>
                <a:cubicBezTo>
                  <a:pt x="969" y="1104"/>
                  <a:pt x="972" y="1101"/>
                  <a:pt x="974" y="1099"/>
                </a:cubicBezTo>
                <a:close/>
                <a:moveTo>
                  <a:pt x="878" y="1116"/>
                </a:moveTo>
                <a:cubicBezTo>
                  <a:pt x="887" y="1110"/>
                  <a:pt x="906" y="1109"/>
                  <a:pt x="911" y="1103"/>
                </a:cubicBezTo>
                <a:cubicBezTo>
                  <a:pt x="910" y="1104"/>
                  <a:pt x="903" y="1105"/>
                  <a:pt x="903" y="1104"/>
                </a:cubicBezTo>
                <a:cubicBezTo>
                  <a:pt x="904" y="1103"/>
                  <a:pt x="907" y="1101"/>
                  <a:pt x="904" y="1100"/>
                </a:cubicBezTo>
                <a:cubicBezTo>
                  <a:pt x="893" y="1105"/>
                  <a:pt x="883" y="1108"/>
                  <a:pt x="873" y="1113"/>
                </a:cubicBezTo>
                <a:cubicBezTo>
                  <a:pt x="876" y="1113"/>
                  <a:pt x="875" y="1116"/>
                  <a:pt x="878" y="1116"/>
                </a:cubicBezTo>
                <a:close/>
                <a:moveTo>
                  <a:pt x="812" y="1117"/>
                </a:moveTo>
                <a:cubicBezTo>
                  <a:pt x="814" y="1114"/>
                  <a:pt x="820" y="1121"/>
                  <a:pt x="820" y="1116"/>
                </a:cubicBezTo>
                <a:cubicBezTo>
                  <a:pt x="819" y="1114"/>
                  <a:pt x="810" y="1115"/>
                  <a:pt x="812" y="1117"/>
                </a:cubicBezTo>
                <a:close/>
                <a:moveTo>
                  <a:pt x="925" y="1142"/>
                </a:moveTo>
                <a:cubicBezTo>
                  <a:pt x="920" y="1144"/>
                  <a:pt x="916" y="1147"/>
                  <a:pt x="911" y="1149"/>
                </a:cubicBezTo>
                <a:cubicBezTo>
                  <a:pt x="917" y="1148"/>
                  <a:pt x="921" y="1146"/>
                  <a:pt x="925" y="1142"/>
                </a:cubicBezTo>
                <a:close/>
                <a:moveTo>
                  <a:pt x="713" y="1155"/>
                </a:moveTo>
                <a:cubicBezTo>
                  <a:pt x="717" y="1153"/>
                  <a:pt x="721" y="1152"/>
                  <a:pt x="724" y="1149"/>
                </a:cubicBezTo>
                <a:cubicBezTo>
                  <a:pt x="721" y="1151"/>
                  <a:pt x="712" y="1152"/>
                  <a:pt x="713" y="1155"/>
                </a:cubicBezTo>
                <a:close/>
                <a:moveTo>
                  <a:pt x="872" y="1168"/>
                </a:moveTo>
                <a:cubicBezTo>
                  <a:pt x="880" y="1167"/>
                  <a:pt x="885" y="1163"/>
                  <a:pt x="890" y="1159"/>
                </a:cubicBezTo>
                <a:cubicBezTo>
                  <a:pt x="897" y="1157"/>
                  <a:pt x="908" y="1154"/>
                  <a:pt x="909" y="1149"/>
                </a:cubicBezTo>
                <a:cubicBezTo>
                  <a:pt x="902" y="1152"/>
                  <a:pt x="893" y="1157"/>
                  <a:pt x="885" y="1158"/>
                </a:cubicBezTo>
                <a:cubicBezTo>
                  <a:pt x="886" y="1163"/>
                  <a:pt x="874" y="1163"/>
                  <a:pt x="872" y="1168"/>
                </a:cubicBezTo>
                <a:close/>
                <a:moveTo>
                  <a:pt x="1138" y="208"/>
                </a:moveTo>
                <a:cubicBezTo>
                  <a:pt x="1129" y="210"/>
                  <a:pt x="1123" y="214"/>
                  <a:pt x="1123" y="223"/>
                </a:cubicBezTo>
                <a:cubicBezTo>
                  <a:pt x="1124" y="224"/>
                  <a:pt x="1126" y="226"/>
                  <a:pt x="1129" y="225"/>
                </a:cubicBezTo>
                <a:cubicBezTo>
                  <a:pt x="1131" y="223"/>
                  <a:pt x="1128" y="220"/>
                  <a:pt x="1132" y="219"/>
                </a:cubicBezTo>
                <a:cubicBezTo>
                  <a:pt x="1132" y="221"/>
                  <a:pt x="1132" y="221"/>
                  <a:pt x="1132" y="221"/>
                </a:cubicBezTo>
                <a:cubicBezTo>
                  <a:pt x="1136" y="219"/>
                  <a:pt x="1139" y="213"/>
                  <a:pt x="1138" y="208"/>
                </a:cubicBezTo>
                <a:close/>
                <a:moveTo>
                  <a:pt x="1097" y="931"/>
                </a:moveTo>
                <a:cubicBezTo>
                  <a:pt x="1098" y="929"/>
                  <a:pt x="1096" y="925"/>
                  <a:pt x="1099" y="923"/>
                </a:cubicBezTo>
                <a:cubicBezTo>
                  <a:pt x="1097" y="922"/>
                  <a:pt x="1096" y="921"/>
                  <a:pt x="1095" y="920"/>
                </a:cubicBezTo>
                <a:cubicBezTo>
                  <a:pt x="1093" y="926"/>
                  <a:pt x="1082" y="928"/>
                  <a:pt x="1085" y="936"/>
                </a:cubicBezTo>
                <a:cubicBezTo>
                  <a:pt x="1087" y="931"/>
                  <a:pt x="1091" y="928"/>
                  <a:pt x="1097" y="931"/>
                </a:cubicBezTo>
                <a:close/>
                <a:moveTo>
                  <a:pt x="1152" y="971"/>
                </a:moveTo>
                <a:cubicBezTo>
                  <a:pt x="1156" y="976"/>
                  <a:pt x="1150" y="978"/>
                  <a:pt x="1151" y="981"/>
                </a:cubicBezTo>
                <a:cubicBezTo>
                  <a:pt x="1154" y="978"/>
                  <a:pt x="1161" y="979"/>
                  <a:pt x="1160" y="972"/>
                </a:cubicBezTo>
                <a:cubicBezTo>
                  <a:pt x="1157" y="971"/>
                  <a:pt x="1154" y="971"/>
                  <a:pt x="1152" y="971"/>
                </a:cubicBezTo>
                <a:close/>
                <a:moveTo>
                  <a:pt x="1069" y="974"/>
                </a:moveTo>
                <a:cubicBezTo>
                  <a:pt x="1067" y="975"/>
                  <a:pt x="1066" y="977"/>
                  <a:pt x="1065" y="979"/>
                </a:cubicBezTo>
                <a:cubicBezTo>
                  <a:pt x="1064" y="978"/>
                  <a:pt x="1063" y="977"/>
                  <a:pt x="1060" y="977"/>
                </a:cubicBezTo>
                <a:cubicBezTo>
                  <a:pt x="1062" y="985"/>
                  <a:pt x="1073" y="982"/>
                  <a:pt x="1077" y="977"/>
                </a:cubicBezTo>
                <a:cubicBezTo>
                  <a:pt x="1073" y="979"/>
                  <a:pt x="1073" y="974"/>
                  <a:pt x="1069" y="974"/>
                </a:cubicBezTo>
                <a:close/>
                <a:moveTo>
                  <a:pt x="1015" y="1019"/>
                </a:moveTo>
                <a:cubicBezTo>
                  <a:pt x="1015" y="1021"/>
                  <a:pt x="1010" y="1023"/>
                  <a:pt x="1013" y="1024"/>
                </a:cubicBezTo>
                <a:cubicBezTo>
                  <a:pt x="1014" y="1021"/>
                  <a:pt x="1019" y="1022"/>
                  <a:pt x="1021" y="1020"/>
                </a:cubicBezTo>
                <a:cubicBezTo>
                  <a:pt x="1022" y="1016"/>
                  <a:pt x="1015" y="1018"/>
                  <a:pt x="1016" y="1014"/>
                </a:cubicBezTo>
                <a:cubicBezTo>
                  <a:pt x="1023" y="1013"/>
                  <a:pt x="1021" y="1005"/>
                  <a:pt x="1027" y="1005"/>
                </a:cubicBezTo>
                <a:cubicBezTo>
                  <a:pt x="1028" y="1001"/>
                  <a:pt x="1026" y="1000"/>
                  <a:pt x="1024" y="999"/>
                </a:cubicBezTo>
                <a:cubicBezTo>
                  <a:pt x="1020" y="1003"/>
                  <a:pt x="1016" y="1007"/>
                  <a:pt x="1012" y="1012"/>
                </a:cubicBezTo>
                <a:cubicBezTo>
                  <a:pt x="1010" y="1012"/>
                  <a:pt x="1011" y="1008"/>
                  <a:pt x="1009" y="1008"/>
                </a:cubicBezTo>
                <a:cubicBezTo>
                  <a:pt x="1004" y="1017"/>
                  <a:pt x="990" y="1020"/>
                  <a:pt x="984" y="1030"/>
                </a:cubicBezTo>
                <a:cubicBezTo>
                  <a:pt x="988" y="1032"/>
                  <a:pt x="987" y="1027"/>
                  <a:pt x="989" y="1027"/>
                </a:cubicBezTo>
                <a:cubicBezTo>
                  <a:pt x="998" y="1028"/>
                  <a:pt x="1005" y="1014"/>
                  <a:pt x="1015" y="1019"/>
                </a:cubicBezTo>
                <a:close/>
                <a:moveTo>
                  <a:pt x="910" y="1114"/>
                </a:moveTo>
                <a:cubicBezTo>
                  <a:pt x="897" y="1124"/>
                  <a:pt x="876" y="1122"/>
                  <a:pt x="863" y="1132"/>
                </a:cubicBezTo>
                <a:cubicBezTo>
                  <a:pt x="857" y="1129"/>
                  <a:pt x="843" y="1133"/>
                  <a:pt x="841" y="1139"/>
                </a:cubicBezTo>
                <a:cubicBezTo>
                  <a:pt x="839" y="1138"/>
                  <a:pt x="836" y="1137"/>
                  <a:pt x="836" y="1134"/>
                </a:cubicBezTo>
                <a:cubicBezTo>
                  <a:pt x="838" y="1129"/>
                  <a:pt x="849" y="1134"/>
                  <a:pt x="848" y="1126"/>
                </a:cubicBezTo>
                <a:cubicBezTo>
                  <a:pt x="841" y="1128"/>
                  <a:pt x="829" y="1131"/>
                  <a:pt x="831" y="1137"/>
                </a:cubicBezTo>
                <a:cubicBezTo>
                  <a:pt x="829" y="1137"/>
                  <a:pt x="829" y="1139"/>
                  <a:pt x="827" y="1138"/>
                </a:cubicBezTo>
                <a:cubicBezTo>
                  <a:pt x="827" y="1142"/>
                  <a:pt x="831" y="1141"/>
                  <a:pt x="830" y="1145"/>
                </a:cubicBezTo>
                <a:cubicBezTo>
                  <a:pt x="828" y="1146"/>
                  <a:pt x="825" y="1147"/>
                  <a:pt x="822" y="1148"/>
                </a:cubicBezTo>
                <a:cubicBezTo>
                  <a:pt x="821" y="1152"/>
                  <a:pt x="827" y="1149"/>
                  <a:pt x="828" y="1151"/>
                </a:cubicBezTo>
                <a:cubicBezTo>
                  <a:pt x="824" y="1157"/>
                  <a:pt x="822" y="1166"/>
                  <a:pt x="813" y="1168"/>
                </a:cubicBezTo>
                <a:cubicBezTo>
                  <a:pt x="815" y="1171"/>
                  <a:pt x="819" y="1167"/>
                  <a:pt x="819" y="1169"/>
                </a:cubicBezTo>
                <a:cubicBezTo>
                  <a:pt x="814" y="1172"/>
                  <a:pt x="807" y="1182"/>
                  <a:pt x="798" y="1176"/>
                </a:cubicBezTo>
                <a:cubicBezTo>
                  <a:pt x="800" y="1170"/>
                  <a:pt x="804" y="1165"/>
                  <a:pt x="810" y="1162"/>
                </a:cubicBezTo>
                <a:cubicBezTo>
                  <a:pt x="807" y="1160"/>
                  <a:pt x="811" y="1156"/>
                  <a:pt x="809" y="1153"/>
                </a:cubicBezTo>
                <a:cubicBezTo>
                  <a:pt x="802" y="1152"/>
                  <a:pt x="790" y="1156"/>
                  <a:pt x="784" y="1161"/>
                </a:cubicBezTo>
                <a:cubicBezTo>
                  <a:pt x="770" y="1155"/>
                  <a:pt x="771" y="1176"/>
                  <a:pt x="773" y="1184"/>
                </a:cubicBezTo>
                <a:cubicBezTo>
                  <a:pt x="778" y="1178"/>
                  <a:pt x="783" y="1191"/>
                  <a:pt x="788" y="1194"/>
                </a:cubicBezTo>
                <a:cubicBezTo>
                  <a:pt x="797" y="1185"/>
                  <a:pt x="809" y="1181"/>
                  <a:pt x="821" y="1176"/>
                </a:cubicBezTo>
                <a:cubicBezTo>
                  <a:pt x="823" y="1167"/>
                  <a:pt x="835" y="1169"/>
                  <a:pt x="835" y="1159"/>
                </a:cubicBezTo>
                <a:cubicBezTo>
                  <a:pt x="846" y="1154"/>
                  <a:pt x="857" y="1150"/>
                  <a:pt x="866" y="1143"/>
                </a:cubicBezTo>
                <a:cubicBezTo>
                  <a:pt x="866" y="1141"/>
                  <a:pt x="861" y="1143"/>
                  <a:pt x="862" y="1139"/>
                </a:cubicBezTo>
                <a:cubicBezTo>
                  <a:pt x="869" y="1135"/>
                  <a:pt x="879" y="1137"/>
                  <a:pt x="886" y="1135"/>
                </a:cubicBezTo>
                <a:cubicBezTo>
                  <a:pt x="899" y="1126"/>
                  <a:pt x="914" y="1127"/>
                  <a:pt x="930" y="1121"/>
                </a:cubicBezTo>
                <a:cubicBezTo>
                  <a:pt x="930" y="1118"/>
                  <a:pt x="932" y="1118"/>
                  <a:pt x="932" y="1116"/>
                </a:cubicBezTo>
                <a:cubicBezTo>
                  <a:pt x="925" y="1119"/>
                  <a:pt x="920" y="1120"/>
                  <a:pt x="910" y="1122"/>
                </a:cubicBezTo>
                <a:cubicBezTo>
                  <a:pt x="911" y="1120"/>
                  <a:pt x="913" y="1115"/>
                  <a:pt x="910" y="1114"/>
                </a:cubicBezTo>
                <a:close/>
                <a:moveTo>
                  <a:pt x="856" y="1146"/>
                </a:moveTo>
                <a:cubicBezTo>
                  <a:pt x="851" y="1147"/>
                  <a:pt x="846" y="1149"/>
                  <a:pt x="840" y="1148"/>
                </a:cubicBezTo>
                <a:cubicBezTo>
                  <a:pt x="845" y="1146"/>
                  <a:pt x="851" y="1140"/>
                  <a:pt x="857" y="1141"/>
                </a:cubicBezTo>
                <a:cubicBezTo>
                  <a:pt x="857" y="1143"/>
                  <a:pt x="855" y="1143"/>
                  <a:pt x="856" y="1146"/>
                </a:cubicBezTo>
                <a:close/>
                <a:moveTo>
                  <a:pt x="645" y="1128"/>
                </a:moveTo>
                <a:cubicBezTo>
                  <a:pt x="633" y="1130"/>
                  <a:pt x="623" y="1134"/>
                  <a:pt x="613" y="1138"/>
                </a:cubicBezTo>
                <a:cubicBezTo>
                  <a:pt x="617" y="1140"/>
                  <a:pt x="619" y="1140"/>
                  <a:pt x="616" y="1143"/>
                </a:cubicBezTo>
                <a:cubicBezTo>
                  <a:pt x="616" y="1144"/>
                  <a:pt x="618" y="1144"/>
                  <a:pt x="618" y="1146"/>
                </a:cubicBezTo>
                <a:cubicBezTo>
                  <a:pt x="627" y="1143"/>
                  <a:pt x="633" y="1139"/>
                  <a:pt x="641" y="1136"/>
                </a:cubicBezTo>
                <a:cubicBezTo>
                  <a:pt x="641" y="1133"/>
                  <a:pt x="642" y="1130"/>
                  <a:pt x="645" y="1128"/>
                </a:cubicBezTo>
                <a:close/>
                <a:moveTo>
                  <a:pt x="619" y="1141"/>
                </a:moveTo>
                <a:cubicBezTo>
                  <a:pt x="619" y="1137"/>
                  <a:pt x="625" y="1139"/>
                  <a:pt x="627" y="1137"/>
                </a:cubicBezTo>
                <a:cubicBezTo>
                  <a:pt x="626" y="1141"/>
                  <a:pt x="622" y="1140"/>
                  <a:pt x="619" y="1141"/>
                </a:cubicBezTo>
                <a:close/>
              </a:path>
            </a:pathLst>
          </a:custGeom>
          <a:solidFill>
            <a:srgbClr val="2C3C60"/>
          </a:solidFill>
          <a:ln>
            <a:noFill/>
          </a:ln>
        </p:spPr>
        <p:txBody>
          <a:bodyPr vert="horz" wrap="square" lIns="91440" tIns="45720" rIns="91440" bIns="45720" numCol="1" anchor="t" anchorCtr="0" compatLnSpc="1"/>
          <a:lstStyle/>
          <a:p>
            <a:endParaRPr lang="zh-CN" altLang="en-US">
              <a:latin typeface="+mj-ea"/>
              <a:ea typeface="+mj-ea"/>
            </a:endParaRPr>
          </a:p>
        </p:txBody>
      </p:sp>
      <p:pic>
        <p:nvPicPr>
          <p:cNvPr id="5" name="图片 4"/>
          <p:cNvPicPr>
            <a:picLocks noChangeAspect="1"/>
          </p:cNvPicPr>
          <p:nvPr/>
        </p:nvPicPr>
        <p:blipFill>
          <a:blip r:embed="rId3">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tretch>
            <a:fillRect/>
          </a:stretch>
        </p:blipFill>
        <p:spPr>
          <a:xfrm>
            <a:off x="1405841" y="1409074"/>
            <a:ext cx="4053699" cy="4250480"/>
          </a:xfrm>
          <a:prstGeom prst="rect">
            <a:avLst/>
          </a:prstGeom>
        </p:spPr>
      </p:pic>
      <p:sp>
        <p:nvSpPr>
          <p:cNvPr id="6" name="矩形 5"/>
          <p:cNvSpPr/>
          <p:nvPr/>
        </p:nvSpPr>
        <p:spPr>
          <a:xfrm>
            <a:off x="7494041" y="1864181"/>
            <a:ext cx="2011680" cy="1568450"/>
          </a:xfrm>
          <a:prstGeom prst="rect">
            <a:avLst/>
          </a:prstGeom>
        </p:spPr>
        <p:txBody>
          <a:bodyPr vert="horz" wrap="none">
            <a:spAutoFit/>
          </a:bodyPr>
          <a:lstStyle/>
          <a:p>
            <a:r>
              <a:rPr lang="zh-CN" altLang="en-US" sz="9600" dirty="0">
                <a:solidFill>
                  <a:srgbClr val="2C3C60"/>
                </a:solidFill>
                <a:latin typeface="方正清刻本悦宋简体" panose="02000000000000000000" pitchFamily="2" charset="-122"/>
                <a:ea typeface="方正清刻本悦宋简体" panose="02000000000000000000" pitchFamily="2" charset="-122"/>
              </a:rPr>
              <a:t> 叁 </a:t>
            </a:r>
            <a:endParaRPr lang="zh-CN" altLang="en-US" sz="9600" dirty="0">
              <a:solidFill>
                <a:srgbClr val="2C3C60"/>
              </a:solidFill>
              <a:latin typeface="方正清刻本悦宋简体" panose="02000000000000000000" pitchFamily="2" charset="-122"/>
              <a:ea typeface="方正清刻本悦宋简体" panose="02000000000000000000" pitchFamily="2" charset="-122"/>
            </a:endParaRPr>
          </a:p>
        </p:txBody>
      </p:sp>
      <p:sp>
        <p:nvSpPr>
          <p:cNvPr id="8" name="矩形 7"/>
          <p:cNvSpPr/>
          <p:nvPr/>
        </p:nvSpPr>
        <p:spPr>
          <a:xfrm>
            <a:off x="6238240" y="3432810"/>
            <a:ext cx="5694680" cy="1568450"/>
          </a:xfrm>
          <a:prstGeom prst="rect">
            <a:avLst/>
          </a:prstGeom>
        </p:spPr>
        <p:txBody>
          <a:bodyPr wrap="square">
            <a:spAutoFit/>
          </a:bodyPr>
          <a:lstStyle/>
          <a:p>
            <a:pPr algn="l"/>
            <a:r>
              <a:rPr lang="zh-CN" altLang="en-US" sz="4800" dirty="0">
                <a:latin typeface="方正清刻本悦宋简体" panose="02000000000000000000" pitchFamily="2" charset="-122"/>
                <a:ea typeface="方正清刻本悦宋简体" panose="02000000000000000000" pitchFamily="2" charset="-122"/>
              </a:rPr>
              <a:t>培育职业技能：匠心追梦，学以致远</a:t>
            </a:r>
            <a:endParaRPr lang="zh-CN" altLang="en-US" sz="4800" dirty="0">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78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78000">
                                          <p:cBhvr additive="base">
                                            <p:cTn id="7" dur="1000" fill="hold"/>
                                            <p:tgtEl>
                                              <p:spTgt spid="5"/>
                                            </p:tgtEl>
                                            <p:attrNameLst>
                                              <p:attrName>ppt_x</p:attrName>
                                            </p:attrNameLst>
                                          </p:cBhvr>
                                          <p:tavLst>
                                            <p:tav tm="0">
                                              <p:val>
                                                <p:strVal val="#ppt_x"/>
                                              </p:val>
                                            </p:tav>
                                            <p:tav tm="100000">
                                              <p:val>
                                                <p:strVal val="#ppt_x"/>
                                              </p:val>
                                            </p:tav>
                                          </p:tavLst>
                                        </p:anim>
                                        <p:anim calcmode="lin" valueType="num" p14:bounceEnd="78000">
                                          <p:cBhvr additive="base">
                                            <p:cTn id="8"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3789045" y="269875"/>
            <a:ext cx="4382770"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4452541" y="361889"/>
            <a:ext cx="2214880" cy="398780"/>
          </a:xfrm>
          <a:prstGeom prst="rect">
            <a:avLst/>
          </a:prstGeom>
        </p:spPr>
        <p:txBody>
          <a:bodyPr wrap="non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一、技能的可贵性</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54" name="文本框 53"/>
          <p:cNvSpPr txBox="1"/>
          <p:nvPr/>
        </p:nvSpPr>
        <p:spPr>
          <a:xfrm>
            <a:off x="5393055" y="1049655"/>
            <a:ext cx="6613525" cy="5492750"/>
          </a:xfrm>
          <a:prstGeom prst="rect">
            <a:avLst/>
          </a:prstGeom>
          <a:noFill/>
        </p:spPr>
        <p:txBody>
          <a:bodyPr wrap="square" rtlCol="0">
            <a:spAutoFit/>
          </a:bodyPr>
          <a:lstStyle/>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由于社会评价标准的扭曲，技术工人这一职业在当前的中国还不太受欢迎。尽管如此，“我们依然非常需要一些人才，他们了解制造工艺，愿意在车间埋头工作，并且知道怎样用手来精打细磨，而不只是一心想成为做项目开发的高级工程师。”德国莱茵 TUV 集团管理执行董事会主席迈克尔·富比特别指出，对于小批量产品以及一些高精尖的仪器、设备的生产，高技能的工匠是机器人无法替代的。</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我们不否认机器尤其是智能机械对劳动的解放，以及在很多领域对劳动力的替代价值，但人是活的，机器是死的，是受人控制的。面对复杂多变的作业，人可以根据环境的变化灵活处理各种出现的问题，而机器对新情况的处理就没有那么灵活了，关键是机器的各类程序调整也需要人来完成。所以，技术工人的卓越技能不会过时无用，只要与时俱进，它便有着独特的宝贵价值。</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110" name="图片 109"/>
          <p:cNvPicPr/>
          <p:nvPr/>
        </p:nvPicPr>
        <p:blipFill>
          <a:blip r:embed="rId1"/>
          <a:stretch>
            <a:fillRect/>
          </a:stretch>
        </p:blipFill>
        <p:spPr>
          <a:xfrm>
            <a:off x="630555" y="1751330"/>
            <a:ext cx="4500880" cy="3810000"/>
          </a:xfrm>
          <a:prstGeom prst="rect">
            <a:avLst/>
          </a:prstGeom>
          <a:noFill/>
          <a:ln w="9525">
            <a:noFill/>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3789045" y="269875"/>
            <a:ext cx="4382770"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4452541" y="361889"/>
            <a:ext cx="2722880" cy="398780"/>
          </a:xfrm>
          <a:prstGeom prst="rect">
            <a:avLst/>
          </a:prstGeom>
        </p:spPr>
        <p:txBody>
          <a:bodyPr wrap="non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二、职业技能的新内涵</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54" name="文本框 53"/>
          <p:cNvSpPr txBox="1"/>
          <p:nvPr/>
        </p:nvSpPr>
        <p:spPr>
          <a:xfrm>
            <a:off x="960755" y="1721485"/>
            <a:ext cx="4439285" cy="3415030"/>
          </a:xfrm>
          <a:prstGeom prst="rect">
            <a:avLst/>
          </a:prstGeom>
          <a:noFill/>
        </p:spPr>
        <p:txBody>
          <a:bodyPr wrap="square" rtlCol="0">
            <a:spAutoFit/>
          </a:bodyPr>
          <a:lstStyle/>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职业技能简单来说就是人们就业所需的技术和能力。随着时代的发展，职业技能的定义越来越广泛，如今，它更多是指在职业环境中用以合理、有效地运用专业知识、职业价值观、道德与态度的各种能力，包括智力技能、技术和功能技能、个人技能、人际和沟通技能、组织和企业管理技能等各个方面的技能。</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111" name="图片 110"/>
          <p:cNvPicPr/>
          <p:nvPr/>
        </p:nvPicPr>
        <p:blipFill>
          <a:blip r:embed="rId1"/>
          <a:stretch>
            <a:fillRect/>
          </a:stretch>
        </p:blipFill>
        <p:spPr>
          <a:xfrm>
            <a:off x="5513705" y="1492251"/>
            <a:ext cx="6337300" cy="3873499"/>
          </a:xfrm>
          <a:prstGeom prst="rect">
            <a:avLst/>
          </a:prstGeom>
          <a:noFill/>
          <a:ln w="9525">
            <a:no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406296" y="1776223"/>
            <a:ext cx="2646878" cy="1569660"/>
          </a:xfrm>
          <a:prstGeom prst="rect">
            <a:avLst/>
          </a:prstGeom>
        </p:spPr>
        <p:txBody>
          <a:bodyPr vert="horz" wrap="none">
            <a:spAutoFit/>
          </a:bodyPr>
          <a:lstStyle/>
          <a:p>
            <a:r>
              <a:rPr lang="zh-CN" altLang="en-US" sz="9600" dirty="0">
                <a:solidFill>
                  <a:srgbClr val="2C3C60"/>
                </a:solidFill>
                <a:latin typeface="草檀斋毛泽东字体" panose="02010601030101010101" pitchFamily="2" charset="-122"/>
                <a:ea typeface="草檀斋毛泽东字体" panose="02010601030101010101" pitchFamily="2" charset="-122"/>
              </a:rPr>
              <a:t>目录</a:t>
            </a:r>
            <a:endParaRPr lang="zh-CN" altLang="en-US" sz="9600" dirty="0">
              <a:solidFill>
                <a:srgbClr val="2C3C60"/>
              </a:solidFill>
              <a:latin typeface="草檀斋毛泽东字体" panose="02010601030101010101" pitchFamily="2" charset="-122"/>
              <a:ea typeface="草檀斋毛泽东字体" panose="02010601030101010101" pitchFamily="2" charset="-122"/>
            </a:endParaRPr>
          </a:p>
        </p:txBody>
      </p:sp>
      <p:pic>
        <p:nvPicPr>
          <p:cNvPr id="10" name="图片 9"/>
          <p:cNvPicPr>
            <a:picLocks noChangeAspect="1"/>
          </p:cNvPicPr>
          <p:nvPr/>
        </p:nvPicPr>
        <p:blipFill>
          <a:blip r:embed="rId1" cstate="print">
            <a:duotone>
              <a:schemeClr val="accent1">
                <a:shade val="45000"/>
                <a:satMod val="135000"/>
              </a:schemeClr>
              <a:prstClr val="white"/>
            </a:duotone>
            <a:extLst>
              <a:ext uri="{BEBA8EAE-BF5A-486C-A8C5-ECC9F3942E4B}">
                <a14:imgProps xmlns:a14="http://schemas.microsoft.com/office/drawing/2010/main">
                  <a14:imgLayer r:embed="rId2">
                    <a14:imgEffect>
                      <a14:backgroundRemoval t="3416" b="98587" l="699" r="97203">
                        <a14:foregroundMark x1="26474" y1="76207" x2="43257" y2="93404"/>
                        <a14:foregroundMark x1="97203" y1="45347" x2="84715" y2="81508"/>
                        <a14:foregroundMark x1="90909" y1="14134" x2="94605" y2="57008"/>
                        <a14:foregroundMark x1="8492" y1="76207" x2="4196" y2="69965"/>
                        <a14:foregroundMark x1="91908" y1="8716" x2="88811" y2="3416"/>
                        <a14:foregroundMark x1="7892" y1="17903" x2="7493" y2="20377"/>
                        <a14:foregroundMark x1="3197" y1="66549" x2="699" y2="59717"/>
                        <a14:foregroundMark x1="8292" y1="22850" x2="7493" y2="26031"/>
                        <a14:backgroundMark x1="43257" y1="5771" x2="44156" y2="78210"/>
                        <a14:backgroundMark x1="78721" y1="43227" x2="79520" y2="62426"/>
                        <a14:backgroundMark x1="89411" y1="46879" x2="88412" y2="53121"/>
                        <a14:backgroundMark x1="87812" y1="54181" x2="86913" y2="58304"/>
                        <a14:backgroundMark x1="86314" y1="59717" x2="84116" y2="63840"/>
                        <a14:backgroundMark x1="4396" y1="52886" x2="5395" y2="56537"/>
                        <a14:backgroundMark x1="6494" y1="54888" x2="6893" y2="57715"/>
                        <a14:backgroundMark x1="4595" y1="61720" x2="5994" y2="63840"/>
                        <a14:backgroundMark x1="6893" y1="62662" x2="8492" y2="66078"/>
                        <a14:backgroundMark x1="14885" y1="83039" x2="12887" y2="80565"/>
                        <a14:backgroundMark x1="10589" y1="18728" x2="9990" y2="20848"/>
                      </a14:backgroundRemoval>
                    </a14:imgEffect>
                  </a14:imgLayer>
                </a14:imgProps>
              </a:ext>
              <a:ext uri="{28A0092B-C50C-407E-A947-70E740481C1C}">
                <a14:useLocalDpi xmlns:a14="http://schemas.microsoft.com/office/drawing/2010/main" val="0"/>
              </a:ext>
            </a:extLst>
          </a:blip>
          <a:stretch>
            <a:fillRect/>
          </a:stretch>
        </p:blipFill>
        <p:spPr>
          <a:xfrm rot="5400000" flipH="1">
            <a:off x="4846013" y="1327872"/>
            <a:ext cx="841590" cy="713797"/>
          </a:xfrm>
          <a:prstGeom prst="rect">
            <a:avLst/>
          </a:prstGeom>
        </p:spPr>
      </p:pic>
      <p:sp>
        <p:nvSpPr>
          <p:cNvPr id="11" name="文本框 10"/>
          <p:cNvSpPr txBox="1"/>
          <p:nvPr/>
        </p:nvSpPr>
        <p:spPr>
          <a:xfrm>
            <a:off x="5201480" y="1369273"/>
            <a:ext cx="421959" cy="646331"/>
          </a:xfrm>
          <a:prstGeom prst="rect">
            <a:avLst/>
          </a:prstGeom>
          <a:noFill/>
        </p:spPr>
        <p:txBody>
          <a:bodyPr vert="horz" wrap="square" rtlCol="0">
            <a:spAutoFit/>
          </a:bodyPr>
          <a:lstStyle/>
          <a:p>
            <a:pPr algn="ctr"/>
            <a:r>
              <a:rPr lang="zh-CN" altLang="en-US" sz="3600" dirty="0">
                <a:solidFill>
                  <a:srgbClr val="2C3C60"/>
                </a:solidFill>
                <a:latin typeface="方正清刻本悦宋简体" panose="02000000000000000000" pitchFamily="2" charset="-122"/>
                <a:ea typeface="方正清刻本悦宋简体" panose="02000000000000000000" pitchFamily="2" charset="-122"/>
                <a:cs typeface="经典繁方篆" pitchFamily="49" charset="-122"/>
              </a:rPr>
              <a:t>壹</a:t>
            </a:r>
            <a:endParaRPr lang="zh-CN" altLang="en-US" sz="3600" dirty="0">
              <a:solidFill>
                <a:srgbClr val="2C3C60"/>
              </a:solidFill>
              <a:latin typeface="方正清刻本悦宋简体" panose="02000000000000000000" pitchFamily="2" charset="-122"/>
              <a:ea typeface="方正清刻本悦宋简体" panose="02000000000000000000" pitchFamily="2" charset="-122"/>
              <a:cs typeface="经典繁方篆" pitchFamily="49" charset="-122"/>
            </a:endParaRPr>
          </a:p>
        </p:txBody>
      </p:sp>
      <p:pic>
        <p:nvPicPr>
          <p:cNvPr id="12" name="图片 11"/>
          <p:cNvPicPr>
            <a:picLocks noChangeAspect="1"/>
          </p:cNvPicPr>
          <p:nvPr/>
        </p:nvPicPr>
        <p:blipFill>
          <a:blip r:embed="rId1" cstate="print">
            <a:duotone>
              <a:schemeClr val="accent1">
                <a:shade val="45000"/>
                <a:satMod val="135000"/>
              </a:schemeClr>
              <a:prstClr val="white"/>
            </a:duotone>
            <a:extLst>
              <a:ext uri="{BEBA8EAE-BF5A-486C-A8C5-ECC9F3942E4B}">
                <a14:imgProps xmlns:a14="http://schemas.microsoft.com/office/drawing/2010/main">
                  <a14:imgLayer r:embed="rId2">
                    <a14:imgEffect>
                      <a14:backgroundRemoval t="3416" b="98587" l="699" r="97203">
                        <a14:foregroundMark x1="26474" y1="76207" x2="43257" y2="93404"/>
                        <a14:foregroundMark x1="97203" y1="45347" x2="84715" y2="81508"/>
                        <a14:foregroundMark x1="90909" y1="14134" x2="94605" y2="57008"/>
                        <a14:foregroundMark x1="8492" y1="76207" x2="4196" y2="69965"/>
                        <a14:foregroundMark x1="91908" y1="8716" x2="88811" y2="3416"/>
                        <a14:foregroundMark x1="7892" y1="17903" x2="7493" y2="20377"/>
                        <a14:foregroundMark x1="3197" y1="66549" x2="699" y2="59717"/>
                        <a14:foregroundMark x1="8292" y1="22850" x2="7493" y2="26031"/>
                        <a14:backgroundMark x1="43257" y1="5771" x2="44156" y2="78210"/>
                        <a14:backgroundMark x1="78721" y1="43227" x2="79520" y2="62426"/>
                        <a14:backgroundMark x1="89411" y1="46879" x2="88412" y2="53121"/>
                        <a14:backgroundMark x1="87812" y1="54181" x2="86913" y2="58304"/>
                        <a14:backgroundMark x1="86314" y1="59717" x2="84116" y2="63840"/>
                        <a14:backgroundMark x1="4396" y1="52886" x2="5395" y2="56537"/>
                        <a14:backgroundMark x1="6494" y1="54888" x2="6893" y2="57715"/>
                        <a14:backgroundMark x1="4595" y1="61720" x2="5994" y2="63840"/>
                        <a14:backgroundMark x1="6893" y1="62662" x2="8492" y2="66078"/>
                        <a14:backgroundMark x1="14885" y1="83039" x2="12887" y2="80565"/>
                        <a14:backgroundMark x1="10589" y1="18728" x2="9990" y2="20848"/>
                      </a14:backgroundRemoval>
                    </a14:imgEffect>
                  </a14:imgLayer>
                </a14:imgProps>
              </a:ext>
              <a:ext uri="{28A0092B-C50C-407E-A947-70E740481C1C}">
                <a14:useLocalDpi xmlns:a14="http://schemas.microsoft.com/office/drawing/2010/main" val="0"/>
              </a:ext>
            </a:extLst>
          </a:blip>
          <a:stretch>
            <a:fillRect/>
          </a:stretch>
        </p:blipFill>
        <p:spPr>
          <a:xfrm rot="5400000" flipH="1">
            <a:off x="4845684" y="2291399"/>
            <a:ext cx="841590" cy="713797"/>
          </a:xfrm>
          <a:prstGeom prst="rect">
            <a:avLst/>
          </a:prstGeom>
        </p:spPr>
      </p:pic>
      <p:sp>
        <p:nvSpPr>
          <p:cNvPr id="13" name="文本框 12"/>
          <p:cNvSpPr txBox="1"/>
          <p:nvPr/>
        </p:nvSpPr>
        <p:spPr>
          <a:xfrm>
            <a:off x="5201469" y="2339659"/>
            <a:ext cx="421959" cy="646331"/>
          </a:xfrm>
          <a:prstGeom prst="rect">
            <a:avLst/>
          </a:prstGeom>
          <a:noFill/>
        </p:spPr>
        <p:txBody>
          <a:bodyPr vert="horz" wrap="square" rtlCol="0">
            <a:spAutoFit/>
          </a:bodyPr>
          <a:lstStyle/>
          <a:p>
            <a:pPr algn="ctr"/>
            <a:r>
              <a:rPr lang="zh-CN" altLang="en-US" sz="3600" dirty="0">
                <a:solidFill>
                  <a:srgbClr val="2C3C60"/>
                </a:solidFill>
                <a:latin typeface="方正清刻本悦宋简体" panose="02000000000000000000" pitchFamily="2" charset="-122"/>
                <a:ea typeface="方正清刻本悦宋简体" panose="02000000000000000000" pitchFamily="2" charset="-122"/>
                <a:cs typeface="经典繁方篆" pitchFamily="49" charset="-122"/>
              </a:rPr>
              <a:t>贰</a:t>
            </a:r>
            <a:endParaRPr lang="zh-CN" altLang="en-US" sz="3600" dirty="0">
              <a:solidFill>
                <a:srgbClr val="2C3C60"/>
              </a:solidFill>
              <a:latin typeface="方正清刻本悦宋简体" panose="02000000000000000000" pitchFamily="2" charset="-122"/>
              <a:ea typeface="方正清刻本悦宋简体" panose="02000000000000000000" pitchFamily="2" charset="-122"/>
              <a:cs typeface="经典繁方篆" pitchFamily="49" charset="-122"/>
            </a:endParaRPr>
          </a:p>
        </p:txBody>
      </p:sp>
      <p:pic>
        <p:nvPicPr>
          <p:cNvPr id="14" name="图片 13"/>
          <p:cNvPicPr>
            <a:picLocks noChangeAspect="1"/>
          </p:cNvPicPr>
          <p:nvPr/>
        </p:nvPicPr>
        <p:blipFill>
          <a:blip r:embed="rId1" cstate="print">
            <a:duotone>
              <a:schemeClr val="accent1">
                <a:shade val="45000"/>
                <a:satMod val="135000"/>
              </a:schemeClr>
              <a:prstClr val="white"/>
            </a:duotone>
            <a:extLst>
              <a:ext uri="{BEBA8EAE-BF5A-486C-A8C5-ECC9F3942E4B}">
                <a14:imgProps xmlns:a14="http://schemas.microsoft.com/office/drawing/2010/main">
                  <a14:imgLayer r:embed="rId2">
                    <a14:imgEffect>
                      <a14:backgroundRemoval t="3416" b="98587" l="699" r="97203">
                        <a14:foregroundMark x1="26474" y1="76207" x2="43257" y2="93404"/>
                        <a14:foregroundMark x1="97203" y1="45347" x2="84715" y2="81508"/>
                        <a14:foregroundMark x1="90909" y1="14134" x2="94605" y2="57008"/>
                        <a14:foregroundMark x1="8492" y1="76207" x2="4196" y2="69965"/>
                        <a14:foregroundMark x1="91908" y1="8716" x2="88811" y2="3416"/>
                        <a14:foregroundMark x1="7892" y1="17903" x2="7493" y2="20377"/>
                        <a14:foregroundMark x1="3197" y1="66549" x2="699" y2="59717"/>
                        <a14:foregroundMark x1="8292" y1="22850" x2="7493" y2="26031"/>
                        <a14:backgroundMark x1="43257" y1="5771" x2="44156" y2="78210"/>
                        <a14:backgroundMark x1="78721" y1="43227" x2="79520" y2="62426"/>
                        <a14:backgroundMark x1="89411" y1="46879" x2="88412" y2="53121"/>
                        <a14:backgroundMark x1="87812" y1="54181" x2="86913" y2="58304"/>
                        <a14:backgroundMark x1="86314" y1="59717" x2="84116" y2="63840"/>
                        <a14:backgroundMark x1="4396" y1="52886" x2="5395" y2="56537"/>
                        <a14:backgroundMark x1="6494" y1="54888" x2="6893" y2="57715"/>
                        <a14:backgroundMark x1="4595" y1="61720" x2="5994" y2="63840"/>
                        <a14:backgroundMark x1="6893" y1="62662" x2="8492" y2="66078"/>
                        <a14:backgroundMark x1="14885" y1="83039" x2="12887" y2="80565"/>
                        <a14:backgroundMark x1="10589" y1="18728" x2="9990" y2="20848"/>
                      </a14:backgroundRemoval>
                    </a14:imgEffect>
                  </a14:imgLayer>
                </a14:imgProps>
              </a:ext>
              <a:ext uri="{28A0092B-C50C-407E-A947-70E740481C1C}">
                <a14:useLocalDpi xmlns:a14="http://schemas.microsoft.com/office/drawing/2010/main" val="0"/>
              </a:ext>
            </a:extLst>
          </a:blip>
          <a:stretch>
            <a:fillRect/>
          </a:stretch>
        </p:blipFill>
        <p:spPr>
          <a:xfrm rot="5400000" flipH="1">
            <a:off x="4846002" y="3247179"/>
            <a:ext cx="841590" cy="713797"/>
          </a:xfrm>
          <a:prstGeom prst="rect">
            <a:avLst/>
          </a:prstGeom>
        </p:spPr>
      </p:pic>
      <p:sp>
        <p:nvSpPr>
          <p:cNvPr id="15" name="文本框 14"/>
          <p:cNvSpPr txBox="1"/>
          <p:nvPr/>
        </p:nvSpPr>
        <p:spPr>
          <a:xfrm>
            <a:off x="5201470" y="3280199"/>
            <a:ext cx="421959" cy="646331"/>
          </a:xfrm>
          <a:prstGeom prst="rect">
            <a:avLst/>
          </a:prstGeom>
          <a:noFill/>
        </p:spPr>
        <p:txBody>
          <a:bodyPr vert="horz" wrap="square" rtlCol="0">
            <a:spAutoFit/>
          </a:bodyPr>
          <a:lstStyle/>
          <a:p>
            <a:pPr algn="ctr"/>
            <a:r>
              <a:rPr lang="zh-CN" altLang="en-US" sz="3600" dirty="0">
                <a:solidFill>
                  <a:srgbClr val="2C3C60"/>
                </a:solidFill>
                <a:latin typeface="方正清刻本悦宋简体" panose="02000000000000000000" pitchFamily="2" charset="-122"/>
                <a:ea typeface="方正清刻本悦宋简体" panose="02000000000000000000" pitchFamily="2" charset="-122"/>
                <a:cs typeface="经典繁方篆" pitchFamily="49" charset="-122"/>
              </a:rPr>
              <a:t>叁</a:t>
            </a:r>
            <a:endParaRPr lang="zh-CN" altLang="en-US" sz="3600" dirty="0">
              <a:solidFill>
                <a:srgbClr val="2C3C60"/>
              </a:solidFill>
              <a:latin typeface="方正清刻本悦宋简体" panose="02000000000000000000" pitchFamily="2" charset="-122"/>
              <a:ea typeface="方正清刻本悦宋简体" panose="02000000000000000000" pitchFamily="2" charset="-122"/>
              <a:cs typeface="经典繁方篆" pitchFamily="49" charset="-122"/>
            </a:endParaRPr>
          </a:p>
        </p:txBody>
      </p:sp>
      <p:pic>
        <p:nvPicPr>
          <p:cNvPr id="16" name="图片 15"/>
          <p:cNvPicPr>
            <a:picLocks noChangeAspect="1"/>
          </p:cNvPicPr>
          <p:nvPr/>
        </p:nvPicPr>
        <p:blipFill>
          <a:blip r:embed="rId1" cstate="print">
            <a:duotone>
              <a:schemeClr val="accent1">
                <a:shade val="45000"/>
                <a:satMod val="135000"/>
              </a:schemeClr>
              <a:prstClr val="white"/>
            </a:duotone>
            <a:extLst>
              <a:ext uri="{BEBA8EAE-BF5A-486C-A8C5-ECC9F3942E4B}">
                <a14:imgProps xmlns:a14="http://schemas.microsoft.com/office/drawing/2010/main">
                  <a14:imgLayer r:embed="rId2">
                    <a14:imgEffect>
                      <a14:backgroundRemoval t="3416" b="98587" l="699" r="97203">
                        <a14:foregroundMark x1="26474" y1="76207" x2="43257" y2="93404"/>
                        <a14:foregroundMark x1="97203" y1="45347" x2="84715" y2="81508"/>
                        <a14:foregroundMark x1="90909" y1="14134" x2="94605" y2="57008"/>
                        <a14:foregroundMark x1="8492" y1="76207" x2="4196" y2="69965"/>
                        <a14:foregroundMark x1="91908" y1="8716" x2="88811" y2="3416"/>
                        <a14:foregroundMark x1="7892" y1="17903" x2="7493" y2="20377"/>
                        <a14:foregroundMark x1="3197" y1="66549" x2="699" y2="59717"/>
                        <a14:foregroundMark x1="8292" y1="22850" x2="7493" y2="26031"/>
                        <a14:backgroundMark x1="43257" y1="5771" x2="44156" y2="78210"/>
                        <a14:backgroundMark x1="78721" y1="43227" x2="79520" y2="62426"/>
                        <a14:backgroundMark x1="89411" y1="46879" x2="88412" y2="53121"/>
                        <a14:backgroundMark x1="87812" y1="54181" x2="86913" y2="58304"/>
                        <a14:backgroundMark x1="86314" y1="59717" x2="84116" y2="63840"/>
                        <a14:backgroundMark x1="4396" y1="52886" x2="5395" y2="56537"/>
                        <a14:backgroundMark x1="6494" y1="54888" x2="6893" y2="57715"/>
                        <a14:backgroundMark x1="4595" y1="61720" x2="5994" y2="63840"/>
                        <a14:backgroundMark x1="6893" y1="62662" x2="8492" y2="66078"/>
                        <a14:backgroundMark x1="14885" y1="83039" x2="12887" y2="80565"/>
                        <a14:backgroundMark x1="10589" y1="18728" x2="9990" y2="20848"/>
                      </a14:backgroundRemoval>
                    </a14:imgEffect>
                  </a14:imgLayer>
                </a14:imgProps>
              </a:ext>
              <a:ext uri="{28A0092B-C50C-407E-A947-70E740481C1C}">
                <a14:useLocalDpi xmlns:a14="http://schemas.microsoft.com/office/drawing/2010/main" val="0"/>
              </a:ext>
            </a:extLst>
          </a:blip>
          <a:stretch>
            <a:fillRect/>
          </a:stretch>
        </p:blipFill>
        <p:spPr>
          <a:xfrm rot="5400000" flipH="1">
            <a:off x="4846003" y="4285508"/>
            <a:ext cx="841590" cy="713797"/>
          </a:xfrm>
          <a:prstGeom prst="rect">
            <a:avLst/>
          </a:prstGeom>
        </p:spPr>
      </p:pic>
      <p:sp>
        <p:nvSpPr>
          <p:cNvPr id="17" name="文本框 16"/>
          <p:cNvSpPr txBox="1"/>
          <p:nvPr/>
        </p:nvSpPr>
        <p:spPr>
          <a:xfrm>
            <a:off x="5201471" y="4350913"/>
            <a:ext cx="421959" cy="646331"/>
          </a:xfrm>
          <a:prstGeom prst="rect">
            <a:avLst/>
          </a:prstGeom>
          <a:noFill/>
        </p:spPr>
        <p:txBody>
          <a:bodyPr vert="horz" wrap="square" rtlCol="0">
            <a:spAutoFit/>
          </a:bodyPr>
          <a:lstStyle/>
          <a:p>
            <a:pPr algn="ctr"/>
            <a:r>
              <a:rPr lang="zh-CN" altLang="en-US" sz="3600" dirty="0">
                <a:solidFill>
                  <a:srgbClr val="2C3C60"/>
                </a:solidFill>
                <a:latin typeface="方正清刻本悦宋简体" panose="02000000000000000000" pitchFamily="2" charset="-122"/>
                <a:ea typeface="方正清刻本悦宋简体" panose="02000000000000000000" pitchFamily="2" charset="-122"/>
                <a:cs typeface="经典繁方篆" pitchFamily="49" charset="-122"/>
              </a:rPr>
              <a:t>肆</a:t>
            </a:r>
            <a:endParaRPr lang="zh-CN" altLang="en-US" sz="3600" dirty="0">
              <a:solidFill>
                <a:srgbClr val="2C3C60"/>
              </a:solidFill>
              <a:latin typeface="方正清刻本悦宋简体" panose="02000000000000000000" pitchFamily="2" charset="-122"/>
              <a:ea typeface="方正清刻本悦宋简体" panose="02000000000000000000" pitchFamily="2" charset="-122"/>
              <a:cs typeface="经典繁方篆" pitchFamily="49" charset="-122"/>
            </a:endParaRPr>
          </a:p>
        </p:txBody>
      </p:sp>
      <p:sp>
        <p:nvSpPr>
          <p:cNvPr id="18" name="矩形 17"/>
          <p:cNvSpPr/>
          <p:nvPr/>
        </p:nvSpPr>
        <p:spPr>
          <a:xfrm>
            <a:off x="6049263" y="1402904"/>
            <a:ext cx="5872480" cy="521970"/>
          </a:xfrm>
          <a:prstGeom prst="rect">
            <a:avLst/>
          </a:prstGeom>
        </p:spPr>
        <p:txBody>
          <a:bodyPr wrap="none">
            <a:spAutoFit/>
          </a:bodyPr>
          <a:lstStyle/>
          <a:p>
            <a:pPr algn="l"/>
            <a:r>
              <a:rPr lang="zh-CN" altLang="en-US" sz="2800" dirty="0">
                <a:latin typeface="宋体" panose="02010600030101010101" pitchFamily="2" charset="-122"/>
                <a:ea typeface="宋体" panose="02010600030101010101" pitchFamily="2" charset="-122"/>
              </a:rPr>
              <a:t>厚植工匠文化：深耕细作，笃行致远</a:t>
            </a:r>
            <a:endParaRPr lang="zh-CN" altLang="en-US" sz="2800" dirty="0">
              <a:latin typeface="宋体" panose="02010600030101010101" pitchFamily="2" charset="-122"/>
              <a:ea typeface="宋体" panose="02010600030101010101" pitchFamily="2" charset="-122"/>
            </a:endParaRPr>
          </a:p>
        </p:txBody>
      </p:sp>
      <p:sp>
        <p:nvSpPr>
          <p:cNvPr id="19" name="矩形 18"/>
          <p:cNvSpPr/>
          <p:nvPr/>
        </p:nvSpPr>
        <p:spPr>
          <a:xfrm>
            <a:off x="6049263" y="2320941"/>
            <a:ext cx="5872480" cy="521970"/>
          </a:xfrm>
          <a:prstGeom prst="rect">
            <a:avLst/>
          </a:prstGeom>
        </p:spPr>
        <p:txBody>
          <a:bodyPr wrap="none">
            <a:spAutoFit/>
          </a:bodyPr>
          <a:lstStyle/>
          <a:p>
            <a:pPr algn="l"/>
            <a:r>
              <a:rPr lang="zh-CN" altLang="en-US" sz="2800" dirty="0">
                <a:latin typeface="宋体" panose="02010600030101010101" pitchFamily="2" charset="-122"/>
                <a:ea typeface="宋体" panose="02010600030101010101" pitchFamily="2" charset="-122"/>
              </a:rPr>
              <a:t>强化宣传建设：紧贴形势，任重致远</a:t>
            </a:r>
            <a:endParaRPr lang="zh-CN" altLang="en-US" sz="2800" dirty="0">
              <a:latin typeface="宋体" panose="02010600030101010101" pitchFamily="2" charset="-122"/>
              <a:ea typeface="宋体" panose="02010600030101010101" pitchFamily="2" charset="-122"/>
            </a:endParaRPr>
          </a:p>
        </p:txBody>
      </p:sp>
      <p:sp>
        <p:nvSpPr>
          <p:cNvPr id="20" name="矩形 19"/>
          <p:cNvSpPr/>
          <p:nvPr/>
        </p:nvSpPr>
        <p:spPr>
          <a:xfrm>
            <a:off x="6049263" y="3366480"/>
            <a:ext cx="5872480" cy="521970"/>
          </a:xfrm>
          <a:prstGeom prst="rect">
            <a:avLst/>
          </a:prstGeom>
        </p:spPr>
        <p:txBody>
          <a:bodyPr wrap="none">
            <a:spAutoFit/>
          </a:bodyPr>
          <a:lstStyle/>
          <a:p>
            <a:pPr algn="l"/>
            <a:r>
              <a:rPr lang="zh-CN" altLang="en-US" sz="2800" dirty="0">
                <a:latin typeface="宋体" panose="02010600030101010101" pitchFamily="2" charset="-122"/>
                <a:ea typeface="宋体" panose="02010600030101010101" pitchFamily="2" charset="-122"/>
              </a:rPr>
              <a:t>培育职业技能：匠心追梦，学以致远</a:t>
            </a:r>
            <a:endParaRPr lang="zh-CN" altLang="en-US" sz="2800" dirty="0">
              <a:latin typeface="宋体" panose="02010600030101010101" pitchFamily="2" charset="-122"/>
              <a:ea typeface="宋体" panose="02010600030101010101" pitchFamily="2" charset="-122"/>
            </a:endParaRPr>
          </a:p>
        </p:txBody>
      </p:sp>
      <p:sp>
        <p:nvSpPr>
          <p:cNvPr id="21" name="矩形 20"/>
          <p:cNvSpPr/>
          <p:nvPr/>
        </p:nvSpPr>
        <p:spPr>
          <a:xfrm>
            <a:off x="6049263" y="4278561"/>
            <a:ext cx="5872480" cy="521970"/>
          </a:xfrm>
          <a:prstGeom prst="rect">
            <a:avLst/>
          </a:prstGeom>
        </p:spPr>
        <p:txBody>
          <a:bodyPr wrap="none">
            <a:spAutoFit/>
          </a:bodyPr>
          <a:lstStyle/>
          <a:p>
            <a:pPr algn="l"/>
            <a:r>
              <a:rPr lang="zh-CN" altLang="en-US" sz="2800" dirty="0">
                <a:latin typeface="宋体" panose="02010600030101010101" pitchFamily="2" charset="-122"/>
                <a:ea typeface="宋体" panose="02010600030101010101" pitchFamily="2" charset="-122"/>
              </a:rPr>
              <a:t>投身工匠实践：脚踏实地，行稳致远</a:t>
            </a:r>
            <a:endParaRPr lang="zh-CN" altLang="en-US" sz="2800" dirty="0">
              <a:latin typeface="宋体" panose="02010600030101010101" pitchFamily="2" charset="-122"/>
              <a:ea typeface="宋体" panose="02010600030101010101" pitchFamily="2" charset="-122"/>
            </a:endParaRPr>
          </a:p>
        </p:txBody>
      </p:sp>
      <p:pic>
        <p:nvPicPr>
          <p:cNvPr id="22" name="图片 21"/>
          <p:cNvPicPr>
            <a:picLocks noChangeAspect="1"/>
          </p:cNvPicPr>
          <p:nvPr/>
        </p:nvPicPr>
        <p:blipFill rotWithShape="1">
          <a:blip r:embed="rId3" cstate="print">
            <a:extLst>
              <a:ext uri="{28A0092B-C50C-407E-A947-70E740481C1C}">
                <a14:useLocalDpi xmlns:a14="http://schemas.microsoft.com/office/drawing/2010/main" val="0"/>
              </a:ext>
            </a:extLst>
          </a:blip>
          <a:srcRect t="44868" b="37487"/>
          <a:stretch>
            <a:fillRect/>
          </a:stretch>
        </p:blipFill>
        <p:spPr>
          <a:xfrm>
            <a:off x="-167002" y="5191337"/>
            <a:ext cx="12526004" cy="1944207"/>
          </a:xfrm>
          <a:prstGeom prst="rect">
            <a:avLst/>
          </a:prstGeom>
        </p:spPr>
      </p:pic>
      <p:sp>
        <p:nvSpPr>
          <p:cNvPr id="23" name="矩形 22"/>
          <p:cNvSpPr/>
          <p:nvPr/>
        </p:nvSpPr>
        <p:spPr>
          <a:xfrm>
            <a:off x="0" y="6618881"/>
            <a:ext cx="12192000" cy="822852"/>
          </a:xfrm>
          <a:prstGeom prst="rect">
            <a:avLst/>
          </a:prstGeom>
          <a:pattFill prst="wdUpDiag">
            <a:fgClr>
              <a:srgbClr val="2C3C60"/>
            </a:fgClr>
            <a:bgClr>
              <a:srgbClr val="03153A"/>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矩形 23"/>
          <p:cNvSpPr/>
          <p:nvPr/>
        </p:nvSpPr>
        <p:spPr>
          <a:xfrm>
            <a:off x="0" y="6582521"/>
            <a:ext cx="12192000" cy="36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3789045" y="269875"/>
            <a:ext cx="4382770"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4452541" y="361889"/>
            <a:ext cx="2468880" cy="398780"/>
          </a:xfrm>
          <a:prstGeom prst="rect">
            <a:avLst/>
          </a:prstGeom>
        </p:spPr>
        <p:txBody>
          <a:bodyPr wrap="non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三、职业技能的培育</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54" name="文本框 53"/>
          <p:cNvSpPr txBox="1"/>
          <p:nvPr/>
        </p:nvSpPr>
        <p:spPr>
          <a:xfrm>
            <a:off x="960755" y="1721485"/>
            <a:ext cx="4439285" cy="3830955"/>
          </a:xfrm>
          <a:prstGeom prst="rect">
            <a:avLst/>
          </a:prstGeom>
          <a:noFill/>
        </p:spPr>
        <p:txBody>
          <a:bodyPr wrap="square" rtlCol="0">
            <a:spAutoFit/>
          </a:bodyPr>
          <a:lstStyle/>
          <a:p>
            <a:pPr fontAlgn="auto">
              <a:lnSpc>
                <a:spcPct val="150000"/>
              </a:lnSpc>
            </a:pPr>
            <a:r>
              <a:rPr lang="en-US" altLang="zh-CN" b="1" dirty="0">
                <a:solidFill>
                  <a:schemeClr val="accent1">
                    <a:lumMod val="75000"/>
                  </a:schemeClr>
                </a:solidFill>
                <a:latin typeface="宋体" panose="02010600030101010101" pitchFamily="2" charset="-122"/>
                <a:ea typeface="宋体" panose="02010600030101010101" pitchFamily="2" charset="-122"/>
                <a:sym typeface="+mn-ea"/>
              </a:rPr>
              <a:t>（一）加强思想教育，厚植家国情怀</a:t>
            </a:r>
            <a:endParaRPr lang="en-US" altLang="zh-CN" b="1" dirty="0">
              <a:solidFill>
                <a:schemeClr val="accent1">
                  <a:lumMod val="75000"/>
                </a:schemeClr>
              </a:solidFill>
              <a:latin typeface="宋体" panose="02010600030101010101" pitchFamily="2" charset="-122"/>
              <a:ea typeface="宋体" panose="02010600030101010101" pitchFamily="2" charset="-122"/>
              <a:sym typeface="+mn-ea"/>
            </a:endParaRPr>
          </a:p>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要用习近平新时代中国特色社会主义思想构筑学生精神支柱，深入开展党史学习教育，引领广大学生学史明理、学史增信、学史崇德、学史力行，引导学生牢固树立中国特色社会主义理想信念。以多种途径激励学生培育和践行社会主义核心价值观，深化思想道德建设，培养学生树立勤奋学习、努力实践、报效祖国的理想和抱负。</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112" name="图片 111"/>
          <p:cNvPicPr/>
          <p:nvPr/>
        </p:nvPicPr>
        <p:blipFill>
          <a:blip r:embed="rId1"/>
          <a:stretch>
            <a:fillRect/>
          </a:stretch>
        </p:blipFill>
        <p:spPr>
          <a:xfrm>
            <a:off x="6551930" y="1299845"/>
            <a:ext cx="4254500" cy="4258310"/>
          </a:xfrm>
          <a:prstGeom prst="rect">
            <a:avLst/>
          </a:prstGeom>
          <a:noFill/>
          <a:ln w="9525">
            <a:noFill/>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3789045" y="269875"/>
            <a:ext cx="4382770"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4452541" y="361889"/>
            <a:ext cx="2468880" cy="398780"/>
          </a:xfrm>
          <a:prstGeom prst="rect">
            <a:avLst/>
          </a:prstGeom>
        </p:spPr>
        <p:txBody>
          <a:bodyPr wrap="non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三、职业技能的培育</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54" name="文本框 53"/>
          <p:cNvSpPr txBox="1"/>
          <p:nvPr/>
        </p:nvSpPr>
        <p:spPr>
          <a:xfrm>
            <a:off x="448310" y="1137920"/>
            <a:ext cx="5706745" cy="5492750"/>
          </a:xfrm>
          <a:prstGeom prst="rect">
            <a:avLst/>
          </a:prstGeom>
          <a:noFill/>
        </p:spPr>
        <p:txBody>
          <a:bodyPr wrap="square" rtlCol="0">
            <a:spAutoFit/>
          </a:bodyPr>
          <a:lstStyle/>
          <a:p>
            <a:pPr fontAlgn="auto">
              <a:lnSpc>
                <a:spcPct val="150000"/>
              </a:lnSpc>
            </a:pPr>
            <a:r>
              <a:rPr lang="en-US" altLang="zh-CN" b="1" dirty="0">
                <a:solidFill>
                  <a:schemeClr val="accent1">
                    <a:lumMod val="75000"/>
                  </a:schemeClr>
                </a:solidFill>
                <a:latin typeface="宋体" panose="02010600030101010101" pitchFamily="2" charset="-122"/>
                <a:ea typeface="宋体" panose="02010600030101010101" pitchFamily="2" charset="-122"/>
                <a:sym typeface="+mn-ea"/>
              </a:rPr>
              <a:t>（二）弘扬工匠精神，培育职业素养</a:t>
            </a:r>
            <a:endParaRPr lang="en-US" altLang="zh-CN" b="1" dirty="0">
              <a:solidFill>
                <a:schemeClr val="accent1">
                  <a:lumMod val="75000"/>
                </a:schemeClr>
              </a:solidFill>
              <a:latin typeface="宋体" panose="02010600030101010101" pitchFamily="2" charset="-122"/>
              <a:ea typeface="宋体" panose="02010600030101010101" pitchFamily="2" charset="-122"/>
              <a:sym typeface="+mn-ea"/>
            </a:endParaRPr>
          </a:p>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要坚持以文化人，弘扬中华优秀传统文化，传承鲁班、蔡伦等中华能工巧匠“术到极致、几近乎道”的匠人精神和哲学态度。弘扬社会主义先进文化和劳模精神、劳动精神，在职业院校中深入开展劳动教育课程，弘扬劳动光荣、技能宝贵、创造伟大的时代风尚，引导学生立足岗位、执着专注、精益求精，开展创新性劳动。推进现代产业文化与院校文化交融共生，在办学理念上凸显产业价值追求；在环境营造上渗透产业文化元素，在技能培养上引入产业标准；在行为养成上彰显产业规范要求。做到产业文化进校园、“工匠大师”上讲台、技术</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能手在身边，将匠心绝技变成鲜活案例，将产业要求内化为行为自觉，涵养职教学生的工匠精神和职业道德。</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113" name="图片 112"/>
          <p:cNvPicPr/>
          <p:nvPr/>
        </p:nvPicPr>
        <p:blipFill>
          <a:blip r:embed="rId1"/>
          <a:stretch>
            <a:fillRect/>
          </a:stretch>
        </p:blipFill>
        <p:spPr>
          <a:xfrm>
            <a:off x="6155055" y="1721485"/>
            <a:ext cx="4464050" cy="3524250"/>
          </a:xfrm>
          <a:prstGeom prst="rect">
            <a:avLst/>
          </a:prstGeom>
          <a:noFill/>
          <a:ln w="9525">
            <a:noFill/>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3789045" y="269875"/>
            <a:ext cx="4382770"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4452541" y="361889"/>
            <a:ext cx="2468880" cy="398780"/>
          </a:xfrm>
          <a:prstGeom prst="rect">
            <a:avLst/>
          </a:prstGeom>
        </p:spPr>
        <p:txBody>
          <a:bodyPr wrap="non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三、职业技能的培育</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54" name="文本框 53"/>
          <p:cNvSpPr txBox="1"/>
          <p:nvPr/>
        </p:nvSpPr>
        <p:spPr>
          <a:xfrm>
            <a:off x="448310" y="1137920"/>
            <a:ext cx="5706745" cy="5077460"/>
          </a:xfrm>
          <a:prstGeom prst="rect">
            <a:avLst/>
          </a:prstGeom>
          <a:noFill/>
        </p:spPr>
        <p:txBody>
          <a:bodyPr wrap="square" rtlCol="0">
            <a:spAutoFit/>
          </a:bodyPr>
          <a:lstStyle/>
          <a:p>
            <a:pPr fontAlgn="auto">
              <a:lnSpc>
                <a:spcPct val="150000"/>
              </a:lnSpc>
            </a:pPr>
            <a:r>
              <a:rPr lang="en-US" altLang="zh-CN" b="1" dirty="0">
                <a:solidFill>
                  <a:schemeClr val="accent1">
                    <a:lumMod val="75000"/>
                  </a:schemeClr>
                </a:solidFill>
                <a:latin typeface="宋体" panose="02010600030101010101" pitchFamily="2" charset="-122"/>
                <a:ea typeface="宋体" panose="02010600030101010101" pitchFamily="2" charset="-122"/>
                <a:sym typeface="+mn-ea"/>
              </a:rPr>
              <a:t>（三）深化内涵建设，锤炼过硬技能</a:t>
            </a:r>
            <a:endParaRPr lang="en-US" altLang="zh-CN" b="1" dirty="0">
              <a:solidFill>
                <a:schemeClr val="accent1">
                  <a:lumMod val="75000"/>
                </a:schemeClr>
              </a:solidFill>
              <a:latin typeface="宋体" panose="02010600030101010101" pitchFamily="2" charset="-122"/>
              <a:ea typeface="宋体" panose="02010600030101010101" pitchFamily="2" charset="-122"/>
              <a:sym typeface="+mn-ea"/>
            </a:endParaRPr>
          </a:p>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技术技能是大国工匠的立足之本，人才培养质量是国家产业发展的生命线。中高等院校需要不断加强内涵建设，深化产教融合、校企合作，深入推进育人方式、办学模式、管理体制、保障机制改革，才能担当起培养更多高</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素质技术技能人才、能工巧匠、大国工匠的历史使命。</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要深入推进“现代学徒制”“现代产业学院”“多元制办学”等人才培养和办学模式革新，实现教育链、人才链与创新链、产业链的有机衔接，不断增强职业教育适应性。改进完善校企“双元”育人机制，锚定行业企业对人才的需求，狠抓教师、教材、教法改革，打好职业教育提质升级攻坚战。</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114" name="图片 113"/>
          <p:cNvPicPr/>
          <p:nvPr/>
        </p:nvPicPr>
        <p:blipFill>
          <a:blip r:embed="rId1"/>
          <a:stretch>
            <a:fillRect/>
          </a:stretch>
        </p:blipFill>
        <p:spPr>
          <a:xfrm>
            <a:off x="6679565" y="1634490"/>
            <a:ext cx="4975860" cy="3589655"/>
          </a:xfrm>
          <a:prstGeom prst="rect">
            <a:avLst/>
          </a:prstGeom>
          <a:noFill/>
          <a:ln w="9525">
            <a:noFill/>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70144"/>
            <a:ext cx="1198880" cy="398780"/>
          </a:xfrm>
          <a:prstGeom prst="rect">
            <a:avLst/>
          </a:prstGeom>
        </p:spPr>
        <p:txBody>
          <a:bodyPr wrap="non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44" name="TextBox 76"/>
          <p:cNvSpPr txBox="1"/>
          <p:nvPr/>
        </p:nvSpPr>
        <p:spPr>
          <a:xfrm>
            <a:off x="1017905" y="1336675"/>
            <a:ext cx="5476875" cy="3846195"/>
          </a:xfrm>
          <a:prstGeom prst="rect">
            <a:avLst/>
          </a:prstGeom>
          <a:noFill/>
        </p:spPr>
        <p:txBody>
          <a:bodyPr wrap="square" rtlCol="0">
            <a:spAutoFit/>
            <a:scene3d>
              <a:camera prst="orthographicFront"/>
              <a:lightRig rig="threePt" dir="t"/>
            </a:scene3d>
          </a:bodyPr>
          <a:lstStyle/>
          <a:p>
            <a:pPr algn="ctr"/>
            <a:r>
              <a:rPr lang="zh-CN" altLang="en-US" sz="2400" b="1" dirty="0">
                <a:solidFill>
                  <a:schemeClr val="accent1">
                    <a:lumMod val="75000"/>
                  </a:schemeClr>
                </a:solidFill>
                <a:latin typeface="方正清刻本悦宋简体" panose="02000000000000000000" pitchFamily="2" charset="-122"/>
                <a:ea typeface="方正清刻本悦宋简体" panose="02000000000000000000" pitchFamily="2" charset="-122"/>
              </a:rPr>
              <a:t>雕木材，塑匠心</a:t>
            </a:r>
            <a:endParaRPr lang="zh-CN" altLang="en-US" sz="2400" b="1" dirty="0">
              <a:solidFill>
                <a:schemeClr val="accent1">
                  <a:lumMod val="75000"/>
                </a:schemeClr>
              </a:solidFill>
              <a:latin typeface="方正清刻本悦宋简体" panose="02000000000000000000" pitchFamily="2" charset="-122"/>
              <a:ea typeface="方正清刻本悦宋简体" panose="02000000000000000000" pitchFamily="2" charset="-122"/>
            </a:endParaRPr>
          </a:p>
          <a:p>
            <a:r>
              <a:rPr lang="zh-CN" altLang="en-US" sz="2000" b="1" dirty="0">
                <a:latin typeface="方正清刻本悦宋简体" panose="02000000000000000000" pitchFamily="2" charset="-122"/>
                <a:ea typeface="方正清刻本悦宋简体" panose="02000000000000000000" pitchFamily="2" charset="-122"/>
              </a:rPr>
              <a:t>实践指南</a:t>
            </a:r>
            <a:endParaRPr lang="zh-CN" altLang="en-US" sz="2000" b="1" dirty="0">
              <a:latin typeface="方正清刻本悦宋简体" panose="02000000000000000000" pitchFamily="2" charset="-122"/>
              <a:ea typeface="方正清刻本悦宋简体" panose="02000000000000000000" pitchFamily="2" charset="-122"/>
            </a:endParaRPr>
          </a:p>
          <a:p>
            <a:r>
              <a:rPr lang="zh-CN" altLang="en-US" sz="2000" dirty="0">
                <a:latin typeface="方正清刻本悦宋简体" panose="02000000000000000000" pitchFamily="2" charset="-122"/>
                <a:ea typeface="方正清刻本悦宋简体" panose="02000000000000000000" pitchFamily="2" charset="-122"/>
              </a:rPr>
              <a:t>雕刻是指把木材、石头或其他材料切割或雕刻成预期的形状。雕刻是一项需要耐心、细心和毅力而又考验想象力的手工活儿。只要肯用心去学去练，我们都有一双创造艺术的手，只要熟练了雕刻手法，因材施艺，我们就能创造出精美的艺术品。</a:t>
            </a:r>
            <a:endParaRPr lang="zh-CN" altLang="en-US" sz="2000" dirty="0">
              <a:latin typeface="方正清刻本悦宋简体" panose="02000000000000000000" pitchFamily="2" charset="-122"/>
              <a:ea typeface="方正清刻本悦宋简体" panose="02000000000000000000" pitchFamily="2" charset="-122"/>
            </a:endParaRPr>
          </a:p>
          <a:p>
            <a:r>
              <a:rPr lang="zh-CN" altLang="en-US" sz="2000" b="1" dirty="0">
                <a:latin typeface="方正清刻本悦宋简体" panose="02000000000000000000" pitchFamily="2" charset="-122"/>
                <a:ea typeface="方正清刻本悦宋简体" panose="02000000000000000000" pitchFamily="2" charset="-122"/>
              </a:rPr>
              <a:t>实践准备</a:t>
            </a:r>
            <a:endParaRPr lang="zh-CN" altLang="en-US" sz="2000" b="1" dirty="0">
              <a:latin typeface="方正清刻本悦宋简体" panose="02000000000000000000" pitchFamily="2" charset="-122"/>
              <a:ea typeface="方正清刻本悦宋简体" panose="02000000000000000000" pitchFamily="2" charset="-122"/>
            </a:endParaRPr>
          </a:p>
          <a:p>
            <a:r>
              <a:rPr lang="zh-CN" altLang="en-US" sz="2000" dirty="0">
                <a:latin typeface="方正清刻本悦宋简体" panose="02000000000000000000" pitchFamily="2" charset="-122"/>
                <a:ea typeface="方正清刻本悦宋简体" panose="02000000000000000000" pitchFamily="2" charset="-122"/>
              </a:rPr>
              <a:t>工具：雕刻刀、电磨机、抛光蜡、羊毛擦、小刷子、砂纸。</a:t>
            </a:r>
            <a:endParaRPr lang="zh-CN" altLang="en-US" sz="2000" dirty="0">
              <a:latin typeface="方正清刻本悦宋简体" panose="02000000000000000000" pitchFamily="2" charset="-122"/>
              <a:ea typeface="方正清刻本悦宋简体" panose="02000000000000000000" pitchFamily="2" charset="-122"/>
            </a:endParaRPr>
          </a:p>
          <a:p>
            <a:r>
              <a:rPr lang="zh-CN" altLang="en-US" sz="2000" dirty="0">
                <a:latin typeface="方正清刻本悦宋简体" panose="02000000000000000000" pitchFamily="2" charset="-122"/>
                <a:ea typeface="方正清刻本悦宋简体" panose="02000000000000000000" pitchFamily="2" charset="-122"/>
              </a:rPr>
              <a:t>材料：木材。</a:t>
            </a:r>
            <a:endParaRPr lang="zh-CN" altLang="en-US" sz="2000" dirty="0">
              <a:latin typeface="方正清刻本悦宋简体" panose="02000000000000000000" pitchFamily="2" charset="-122"/>
              <a:ea typeface="方正清刻本悦宋简体" panose="02000000000000000000" pitchFamily="2" charset="-122"/>
            </a:endParaRPr>
          </a:p>
        </p:txBody>
      </p:sp>
      <p:pic>
        <p:nvPicPr>
          <p:cNvPr id="115" name="图片 114"/>
          <p:cNvPicPr/>
          <p:nvPr/>
        </p:nvPicPr>
        <p:blipFill>
          <a:blip r:embed="rId1"/>
          <a:stretch>
            <a:fillRect/>
          </a:stretch>
        </p:blipFill>
        <p:spPr>
          <a:xfrm>
            <a:off x="6494780" y="1742440"/>
            <a:ext cx="5149215" cy="3373120"/>
          </a:xfrm>
          <a:prstGeom prst="rect">
            <a:avLst/>
          </a:prstGeom>
          <a:noFill/>
          <a:ln w="9525">
            <a:noFill/>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589280" y="995045"/>
            <a:ext cx="11102340" cy="829945"/>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1. 构思后用刻刀雕刻出大体的形状。首先需要确定自己想要雕刻的图形，在木头合适的位置画好图形，如图 12-2 所示。</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2709545" y="2059305"/>
            <a:ext cx="6445250" cy="4183380"/>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746760" y="1721485"/>
            <a:ext cx="5156835" cy="341503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2. 基本造型雕刻完成后用电磨机打磨（图 12-3），磨的时候循序渐进，更换越来越细的磨机头。凿粗坯时还需注意留有余地，如同裁剪衣服，要适当的放宽。（粗坯是整个作品的基础，它以简练的几何形体概括全部构思中的造型细节，要求做到有层次、有动势，比例协调，重心稳定，整体感强，初步形成作品的外轮廓与内轮廓。凿粗坯的基本要领：从上到下，从前至后，由表及里，由浅入深。）</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1"/>
          <a:stretch>
            <a:fillRect/>
          </a:stretch>
        </p:blipFill>
        <p:spPr>
          <a:xfrm>
            <a:off x="6466205" y="1347470"/>
            <a:ext cx="4181475" cy="4162425"/>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633095" y="852805"/>
            <a:ext cx="10720070" cy="156845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3. 细节部分磨好后用小刷子扫干净，然后用砂纸再整面磨一磨，也是三个目数（目数是指物料的粒度或粗细度）的砂纸，越来越细就行了（图 12-4）。</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4. 砂纸打磨完之后处理干净，就可以打蜡了（图 12-5）</a:t>
            </a:r>
            <a:r>
              <a:rPr lang="zh-CN" altLang="en-US" sz="1600" dirty="0">
                <a:solidFill>
                  <a:schemeClr val="bg2">
                    <a:lumMod val="10000"/>
                  </a:schemeClr>
                </a:solidFill>
                <a:latin typeface="宋体" panose="02010600030101010101" pitchFamily="2" charset="-122"/>
                <a:ea typeface="宋体" panose="02010600030101010101" pitchFamily="2" charset="-122"/>
                <a:sym typeface="+mn-ea"/>
              </a:rPr>
              <a:t>。</a:t>
            </a:r>
            <a:endParaRPr lang="zh-CN" altLang="en-US"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1344295" y="2513330"/>
            <a:ext cx="2019300" cy="3714750"/>
          </a:xfrm>
          <a:prstGeom prst="rect">
            <a:avLst/>
          </a:prstGeom>
        </p:spPr>
      </p:pic>
      <p:pic>
        <p:nvPicPr>
          <p:cNvPr id="4" name="图片 3"/>
          <p:cNvPicPr>
            <a:picLocks noChangeAspect="1"/>
          </p:cNvPicPr>
          <p:nvPr/>
        </p:nvPicPr>
        <p:blipFill>
          <a:blip r:embed="rId2"/>
          <a:stretch>
            <a:fillRect/>
          </a:stretch>
        </p:blipFill>
        <p:spPr>
          <a:xfrm>
            <a:off x="5201920" y="2513330"/>
            <a:ext cx="4618990" cy="3693795"/>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633095" y="852805"/>
            <a:ext cx="10720070" cy="829945"/>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5. 最后就用羊毛擦抛光，效果就出来了（图 12-6）。配饰可以最后加。</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1"/>
          <a:stretch>
            <a:fillRect/>
          </a:stretch>
        </p:blipFill>
        <p:spPr>
          <a:xfrm>
            <a:off x="1776095" y="1774825"/>
            <a:ext cx="2809875" cy="4638675"/>
          </a:xfrm>
          <a:prstGeom prst="rect">
            <a:avLst/>
          </a:prstGeom>
        </p:spPr>
      </p:pic>
      <p:pic>
        <p:nvPicPr>
          <p:cNvPr id="116" name="图片 115"/>
          <p:cNvPicPr/>
          <p:nvPr/>
        </p:nvPicPr>
        <p:blipFill>
          <a:blip r:embed="rId2"/>
          <a:stretch>
            <a:fillRect/>
          </a:stretch>
        </p:blipFill>
        <p:spPr>
          <a:xfrm>
            <a:off x="5496560" y="1774825"/>
            <a:ext cx="5261610" cy="4603115"/>
          </a:xfrm>
          <a:prstGeom prst="rect">
            <a:avLst/>
          </a:prstGeom>
          <a:noFill/>
          <a:ln w="9525">
            <a:noFill/>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print">
            <a:duotone>
              <a:schemeClr val="accent1">
                <a:shade val="45000"/>
                <a:satMod val="135000"/>
              </a:schemeClr>
              <a:prstClr val="white"/>
            </a:duotone>
            <a:extLst>
              <a:ext uri="{BEBA8EAE-BF5A-486C-A8C5-ECC9F3942E4B}">
                <a14:imgProps xmlns:a14="http://schemas.microsoft.com/office/drawing/2010/main">
                  <a14:imgLayer r:embed="rId2">
                    <a14:imgEffect>
                      <a14:backgroundRemoval t="3416" b="98587" l="699" r="97203">
                        <a14:foregroundMark x1="26474" y1="76207" x2="43257" y2="93404"/>
                        <a14:foregroundMark x1="97203" y1="45347" x2="84715" y2="81508"/>
                        <a14:foregroundMark x1="90909" y1="14134" x2="94605" y2="57008"/>
                        <a14:foregroundMark x1="8492" y1="76207" x2="4196" y2="69965"/>
                        <a14:foregroundMark x1="91908" y1="8716" x2="88811" y2="3416"/>
                        <a14:foregroundMark x1="7892" y1="17903" x2="7493" y2="20377"/>
                        <a14:foregroundMark x1="3197" y1="66549" x2="699" y2="59717"/>
                        <a14:foregroundMark x1="8292" y1="22850" x2="7493" y2="26031"/>
                        <a14:backgroundMark x1="43257" y1="5771" x2="44156" y2="78210"/>
                        <a14:backgroundMark x1="78721" y1="43227" x2="79520" y2="62426"/>
                        <a14:backgroundMark x1="89411" y1="46879" x2="88412" y2="53121"/>
                        <a14:backgroundMark x1="87812" y1="54181" x2="86913" y2="58304"/>
                        <a14:backgroundMark x1="86314" y1="59717" x2="84116" y2="63840"/>
                        <a14:backgroundMark x1="4396" y1="52886" x2="5395" y2="56537"/>
                        <a14:backgroundMark x1="6494" y1="54888" x2="6893" y2="57715"/>
                        <a14:backgroundMark x1="4595" y1="61720" x2="5994" y2="63840"/>
                        <a14:backgroundMark x1="6893" y1="62662" x2="8492" y2="66078"/>
                        <a14:backgroundMark x1="14885" y1="83039" x2="12887" y2="80565"/>
                        <a14:backgroundMark x1="10589" y1="18728" x2="9990" y2="20848"/>
                      </a14:backgroundRemoval>
                    </a14:imgEffect>
                  </a14:imgLayer>
                </a14:imgProps>
              </a:ext>
              <a:ext uri="{28A0092B-C50C-407E-A947-70E740481C1C}">
                <a14:useLocalDpi xmlns:a14="http://schemas.microsoft.com/office/drawing/2010/main" val="0"/>
              </a:ext>
            </a:extLst>
          </a:blip>
          <a:stretch>
            <a:fillRect/>
          </a:stretch>
        </p:blipFill>
        <p:spPr>
          <a:xfrm rot="11227628" flipH="1">
            <a:off x="7629778" y="1525181"/>
            <a:ext cx="1975985" cy="1675934"/>
          </a:xfrm>
          <a:prstGeom prst="rect">
            <a:avLst/>
          </a:prstGeom>
        </p:spPr>
      </p:pic>
      <p:sp>
        <p:nvSpPr>
          <p:cNvPr id="4" name="Freeform 9"/>
          <p:cNvSpPr>
            <a:spLocks noEditPoints="1"/>
          </p:cNvSpPr>
          <p:nvPr/>
        </p:nvSpPr>
        <p:spPr bwMode="auto">
          <a:xfrm>
            <a:off x="812535" y="1917422"/>
            <a:ext cx="5240312" cy="3233784"/>
          </a:xfrm>
          <a:custGeom>
            <a:avLst/>
            <a:gdLst>
              <a:gd name="T0" fmla="*/ 604 w 1329"/>
              <a:gd name="T1" fmla="*/ 170 h 1194"/>
              <a:gd name="T2" fmla="*/ 1162 w 1329"/>
              <a:gd name="T3" fmla="*/ 327 h 1194"/>
              <a:gd name="T4" fmla="*/ 1149 w 1329"/>
              <a:gd name="T5" fmla="*/ 421 h 1194"/>
              <a:gd name="T6" fmla="*/ 1156 w 1329"/>
              <a:gd name="T7" fmla="*/ 484 h 1194"/>
              <a:gd name="T8" fmla="*/ 229 w 1329"/>
              <a:gd name="T9" fmla="*/ 618 h 1194"/>
              <a:gd name="T10" fmla="*/ 176 w 1329"/>
              <a:gd name="T11" fmla="*/ 780 h 1194"/>
              <a:gd name="T12" fmla="*/ 970 w 1329"/>
              <a:gd name="T13" fmla="*/ 857 h 1194"/>
              <a:gd name="T14" fmla="*/ 1161 w 1329"/>
              <a:gd name="T15" fmla="*/ 921 h 1194"/>
              <a:gd name="T16" fmla="*/ 1072 w 1329"/>
              <a:gd name="T17" fmla="*/ 944 h 1194"/>
              <a:gd name="T18" fmla="*/ 1190 w 1329"/>
              <a:gd name="T19" fmla="*/ 976 h 1194"/>
              <a:gd name="T20" fmla="*/ 825 w 1329"/>
              <a:gd name="T21" fmla="*/ 1024 h 1194"/>
              <a:gd name="T22" fmla="*/ 718 w 1329"/>
              <a:gd name="T23" fmla="*/ 1059 h 1194"/>
              <a:gd name="T24" fmla="*/ 697 w 1329"/>
              <a:gd name="T25" fmla="*/ 1113 h 1194"/>
              <a:gd name="T26" fmla="*/ 569 w 1329"/>
              <a:gd name="T27" fmla="*/ 1181 h 1194"/>
              <a:gd name="T28" fmla="*/ 1207 w 1329"/>
              <a:gd name="T29" fmla="*/ 61 h 1194"/>
              <a:gd name="T30" fmla="*/ 1238 w 1329"/>
              <a:gd name="T31" fmla="*/ 471 h 1194"/>
              <a:gd name="T32" fmla="*/ 1086 w 1329"/>
              <a:gd name="T33" fmla="*/ 508 h 1194"/>
              <a:gd name="T34" fmla="*/ 1092 w 1329"/>
              <a:gd name="T35" fmla="*/ 407 h 1194"/>
              <a:gd name="T36" fmla="*/ 1102 w 1329"/>
              <a:gd name="T37" fmla="*/ 321 h 1194"/>
              <a:gd name="T38" fmla="*/ 1004 w 1329"/>
              <a:gd name="T39" fmla="*/ 192 h 1194"/>
              <a:gd name="T40" fmla="*/ 814 w 1329"/>
              <a:gd name="T41" fmla="*/ 113 h 1194"/>
              <a:gd name="T42" fmla="*/ 270 w 1329"/>
              <a:gd name="T43" fmla="*/ 179 h 1194"/>
              <a:gd name="T44" fmla="*/ 181 w 1329"/>
              <a:gd name="T45" fmla="*/ 539 h 1194"/>
              <a:gd name="T46" fmla="*/ 191 w 1329"/>
              <a:gd name="T47" fmla="*/ 774 h 1194"/>
              <a:gd name="T48" fmla="*/ 174 w 1329"/>
              <a:gd name="T49" fmla="*/ 943 h 1194"/>
              <a:gd name="T50" fmla="*/ 234 w 1329"/>
              <a:gd name="T51" fmla="*/ 1036 h 1194"/>
              <a:gd name="T52" fmla="*/ 531 w 1329"/>
              <a:gd name="T53" fmla="*/ 1101 h 1194"/>
              <a:gd name="T54" fmla="*/ 736 w 1329"/>
              <a:gd name="T55" fmla="*/ 1035 h 1194"/>
              <a:gd name="T56" fmla="*/ 1027 w 1329"/>
              <a:gd name="T57" fmla="*/ 896 h 1194"/>
              <a:gd name="T58" fmla="*/ 1140 w 1329"/>
              <a:gd name="T59" fmla="*/ 840 h 1194"/>
              <a:gd name="T60" fmla="*/ 1222 w 1329"/>
              <a:gd name="T61" fmla="*/ 812 h 1194"/>
              <a:gd name="T62" fmla="*/ 1200 w 1329"/>
              <a:gd name="T63" fmla="*/ 772 h 1194"/>
              <a:gd name="T64" fmla="*/ 1135 w 1329"/>
              <a:gd name="T65" fmla="*/ 676 h 1194"/>
              <a:gd name="T66" fmla="*/ 1181 w 1329"/>
              <a:gd name="T67" fmla="*/ 550 h 1194"/>
              <a:gd name="T68" fmla="*/ 168 w 1329"/>
              <a:gd name="T69" fmla="*/ 817 h 1194"/>
              <a:gd name="T70" fmla="*/ 270 w 1329"/>
              <a:gd name="T71" fmla="*/ 942 h 1194"/>
              <a:gd name="T72" fmla="*/ 583 w 1329"/>
              <a:gd name="T73" fmla="*/ 198 h 1194"/>
              <a:gd name="T74" fmla="*/ 736 w 1329"/>
              <a:gd name="T75" fmla="*/ 965 h 1194"/>
              <a:gd name="T76" fmla="*/ 1192 w 1329"/>
              <a:gd name="T77" fmla="*/ 759 h 1194"/>
              <a:gd name="T78" fmla="*/ 1000 w 1329"/>
              <a:gd name="T79" fmla="*/ 751 h 1194"/>
              <a:gd name="T80" fmla="*/ 949 w 1329"/>
              <a:gd name="T81" fmla="*/ 732 h 1194"/>
              <a:gd name="T82" fmla="*/ 915 w 1329"/>
              <a:gd name="T83" fmla="*/ 739 h 1194"/>
              <a:gd name="T84" fmla="*/ 868 w 1329"/>
              <a:gd name="T85" fmla="*/ 781 h 1194"/>
              <a:gd name="T86" fmla="*/ 1033 w 1329"/>
              <a:gd name="T87" fmla="*/ 827 h 1194"/>
              <a:gd name="T88" fmla="*/ 968 w 1329"/>
              <a:gd name="T89" fmla="*/ 836 h 1194"/>
              <a:gd name="T90" fmla="*/ 1026 w 1329"/>
              <a:gd name="T91" fmla="*/ 784 h 1194"/>
              <a:gd name="T92" fmla="*/ 1111 w 1329"/>
              <a:gd name="T93" fmla="*/ 821 h 1194"/>
              <a:gd name="T94" fmla="*/ 1113 w 1329"/>
              <a:gd name="T95" fmla="*/ 772 h 1194"/>
              <a:gd name="T96" fmla="*/ 1031 w 1329"/>
              <a:gd name="T97" fmla="*/ 716 h 1194"/>
              <a:gd name="T98" fmla="*/ 1175 w 1329"/>
              <a:gd name="T99" fmla="*/ 552 h 1194"/>
              <a:gd name="T100" fmla="*/ 1255 w 1329"/>
              <a:gd name="T101" fmla="*/ 404 h 1194"/>
              <a:gd name="T102" fmla="*/ 1125 w 1329"/>
              <a:gd name="T103" fmla="*/ 462 h 1194"/>
              <a:gd name="T104" fmla="*/ 1117 w 1329"/>
              <a:gd name="T105" fmla="*/ 846 h 1194"/>
              <a:gd name="T106" fmla="*/ 1097 w 1329"/>
              <a:gd name="T107" fmla="*/ 857 h 1194"/>
              <a:gd name="T108" fmla="*/ 1108 w 1329"/>
              <a:gd name="T109" fmla="*/ 916 h 1194"/>
              <a:gd name="T110" fmla="*/ 900 w 1329"/>
              <a:gd name="T111" fmla="*/ 1028 h 1194"/>
              <a:gd name="T112" fmla="*/ 885 w 1329"/>
              <a:gd name="T113" fmla="*/ 1008 h 1194"/>
              <a:gd name="T114" fmla="*/ 736 w 1329"/>
              <a:gd name="T115" fmla="*/ 1122 h 1194"/>
              <a:gd name="T116" fmla="*/ 837 w 1329"/>
              <a:gd name="T117" fmla="*/ 1067 h 1194"/>
              <a:gd name="T118" fmla="*/ 1076 w 1329"/>
              <a:gd name="T119" fmla="*/ 959 h 1194"/>
              <a:gd name="T120" fmla="*/ 940 w 1329"/>
              <a:gd name="T121" fmla="*/ 1053 h 1194"/>
              <a:gd name="T122" fmla="*/ 812 w 1329"/>
              <a:gd name="T123" fmla="*/ 1117 h 1194"/>
              <a:gd name="T124" fmla="*/ 813 w 1329"/>
              <a:gd name="T125" fmla="*/ 1168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9" h="1194">
                <a:moveTo>
                  <a:pt x="1270" y="436"/>
                </a:moveTo>
                <a:cubicBezTo>
                  <a:pt x="1273" y="435"/>
                  <a:pt x="1279" y="433"/>
                  <a:pt x="1278" y="430"/>
                </a:cubicBezTo>
                <a:cubicBezTo>
                  <a:pt x="1275" y="432"/>
                  <a:pt x="1271" y="433"/>
                  <a:pt x="1270" y="436"/>
                </a:cubicBezTo>
                <a:close/>
                <a:moveTo>
                  <a:pt x="1304" y="441"/>
                </a:moveTo>
                <a:cubicBezTo>
                  <a:pt x="1304" y="439"/>
                  <a:pt x="1303" y="438"/>
                  <a:pt x="1302" y="438"/>
                </a:cubicBezTo>
                <a:cubicBezTo>
                  <a:pt x="1302" y="439"/>
                  <a:pt x="1300" y="440"/>
                  <a:pt x="1299" y="440"/>
                </a:cubicBezTo>
                <a:cubicBezTo>
                  <a:pt x="1298" y="444"/>
                  <a:pt x="1302" y="442"/>
                  <a:pt x="1304" y="441"/>
                </a:cubicBezTo>
                <a:close/>
                <a:moveTo>
                  <a:pt x="1283" y="495"/>
                </a:moveTo>
                <a:cubicBezTo>
                  <a:pt x="1283" y="498"/>
                  <a:pt x="1276" y="498"/>
                  <a:pt x="1279" y="501"/>
                </a:cubicBezTo>
                <a:cubicBezTo>
                  <a:pt x="1280" y="499"/>
                  <a:pt x="1286" y="498"/>
                  <a:pt x="1283" y="495"/>
                </a:cubicBezTo>
                <a:close/>
                <a:moveTo>
                  <a:pt x="1286" y="505"/>
                </a:moveTo>
                <a:cubicBezTo>
                  <a:pt x="1291" y="500"/>
                  <a:pt x="1293" y="502"/>
                  <a:pt x="1301" y="503"/>
                </a:cubicBezTo>
                <a:cubicBezTo>
                  <a:pt x="1302" y="501"/>
                  <a:pt x="1305" y="501"/>
                  <a:pt x="1304" y="498"/>
                </a:cubicBezTo>
                <a:cubicBezTo>
                  <a:pt x="1296" y="495"/>
                  <a:pt x="1288" y="498"/>
                  <a:pt x="1286" y="505"/>
                </a:cubicBezTo>
                <a:close/>
                <a:moveTo>
                  <a:pt x="1327" y="419"/>
                </a:moveTo>
                <a:cubicBezTo>
                  <a:pt x="1326" y="420"/>
                  <a:pt x="1322" y="423"/>
                  <a:pt x="1325" y="425"/>
                </a:cubicBezTo>
                <a:cubicBezTo>
                  <a:pt x="1325" y="423"/>
                  <a:pt x="1329" y="420"/>
                  <a:pt x="1327" y="419"/>
                </a:cubicBezTo>
                <a:close/>
                <a:moveTo>
                  <a:pt x="1216" y="25"/>
                </a:moveTo>
                <a:cubicBezTo>
                  <a:pt x="1211" y="25"/>
                  <a:pt x="1209" y="27"/>
                  <a:pt x="1208" y="30"/>
                </a:cubicBezTo>
                <a:cubicBezTo>
                  <a:pt x="1212" y="30"/>
                  <a:pt x="1217" y="30"/>
                  <a:pt x="1216" y="25"/>
                </a:cubicBezTo>
                <a:close/>
                <a:moveTo>
                  <a:pt x="982" y="81"/>
                </a:moveTo>
                <a:cubicBezTo>
                  <a:pt x="976" y="80"/>
                  <a:pt x="972" y="85"/>
                  <a:pt x="973" y="89"/>
                </a:cubicBezTo>
                <a:cubicBezTo>
                  <a:pt x="976" y="86"/>
                  <a:pt x="980" y="84"/>
                  <a:pt x="982" y="81"/>
                </a:cubicBezTo>
                <a:close/>
                <a:moveTo>
                  <a:pt x="731" y="93"/>
                </a:moveTo>
                <a:cubicBezTo>
                  <a:pt x="728" y="93"/>
                  <a:pt x="726" y="93"/>
                  <a:pt x="726" y="95"/>
                </a:cubicBezTo>
                <a:cubicBezTo>
                  <a:pt x="727" y="97"/>
                  <a:pt x="731" y="96"/>
                  <a:pt x="731" y="93"/>
                </a:cubicBezTo>
                <a:close/>
                <a:moveTo>
                  <a:pt x="827" y="111"/>
                </a:moveTo>
                <a:cubicBezTo>
                  <a:pt x="826" y="112"/>
                  <a:pt x="823" y="112"/>
                  <a:pt x="823" y="114"/>
                </a:cubicBezTo>
                <a:cubicBezTo>
                  <a:pt x="827" y="113"/>
                  <a:pt x="829" y="110"/>
                  <a:pt x="830" y="107"/>
                </a:cubicBezTo>
                <a:cubicBezTo>
                  <a:pt x="827" y="108"/>
                  <a:pt x="821" y="107"/>
                  <a:pt x="820" y="111"/>
                </a:cubicBezTo>
                <a:cubicBezTo>
                  <a:pt x="822" y="111"/>
                  <a:pt x="826" y="108"/>
                  <a:pt x="827" y="111"/>
                </a:cubicBezTo>
                <a:close/>
                <a:moveTo>
                  <a:pt x="1020" y="108"/>
                </a:moveTo>
                <a:cubicBezTo>
                  <a:pt x="1017" y="108"/>
                  <a:pt x="1017" y="110"/>
                  <a:pt x="1016" y="112"/>
                </a:cubicBezTo>
                <a:cubicBezTo>
                  <a:pt x="1019" y="113"/>
                  <a:pt x="1019" y="110"/>
                  <a:pt x="1020" y="108"/>
                </a:cubicBezTo>
                <a:close/>
                <a:moveTo>
                  <a:pt x="552" y="137"/>
                </a:moveTo>
                <a:cubicBezTo>
                  <a:pt x="553" y="133"/>
                  <a:pt x="559" y="133"/>
                  <a:pt x="558" y="127"/>
                </a:cubicBezTo>
                <a:cubicBezTo>
                  <a:pt x="553" y="122"/>
                  <a:pt x="545" y="134"/>
                  <a:pt x="552" y="137"/>
                </a:cubicBezTo>
                <a:close/>
                <a:moveTo>
                  <a:pt x="343" y="134"/>
                </a:moveTo>
                <a:cubicBezTo>
                  <a:pt x="338" y="134"/>
                  <a:pt x="336" y="136"/>
                  <a:pt x="335" y="139"/>
                </a:cubicBezTo>
                <a:cubicBezTo>
                  <a:pt x="340" y="140"/>
                  <a:pt x="342" y="137"/>
                  <a:pt x="343" y="134"/>
                </a:cubicBezTo>
                <a:close/>
                <a:moveTo>
                  <a:pt x="1239" y="143"/>
                </a:moveTo>
                <a:cubicBezTo>
                  <a:pt x="1235" y="146"/>
                  <a:pt x="1230" y="147"/>
                  <a:pt x="1227" y="151"/>
                </a:cubicBezTo>
                <a:cubicBezTo>
                  <a:pt x="1233" y="150"/>
                  <a:pt x="1232" y="148"/>
                  <a:pt x="1238" y="147"/>
                </a:cubicBezTo>
                <a:cubicBezTo>
                  <a:pt x="1238" y="145"/>
                  <a:pt x="1239" y="145"/>
                  <a:pt x="1239" y="143"/>
                </a:cubicBezTo>
                <a:close/>
                <a:moveTo>
                  <a:pt x="1168" y="160"/>
                </a:moveTo>
                <a:cubicBezTo>
                  <a:pt x="1165" y="157"/>
                  <a:pt x="1158" y="159"/>
                  <a:pt x="1158" y="163"/>
                </a:cubicBezTo>
                <a:cubicBezTo>
                  <a:pt x="1160" y="166"/>
                  <a:pt x="1166" y="163"/>
                  <a:pt x="1168" y="160"/>
                </a:cubicBezTo>
                <a:close/>
                <a:moveTo>
                  <a:pt x="1005" y="166"/>
                </a:moveTo>
                <a:cubicBezTo>
                  <a:pt x="1009" y="167"/>
                  <a:pt x="1012" y="164"/>
                  <a:pt x="1014" y="162"/>
                </a:cubicBezTo>
                <a:cubicBezTo>
                  <a:pt x="1011" y="160"/>
                  <a:pt x="1006" y="162"/>
                  <a:pt x="1005" y="166"/>
                </a:cubicBezTo>
                <a:close/>
                <a:moveTo>
                  <a:pt x="611" y="163"/>
                </a:moveTo>
                <a:cubicBezTo>
                  <a:pt x="608" y="164"/>
                  <a:pt x="605" y="163"/>
                  <a:pt x="603" y="165"/>
                </a:cubicBezTo>
                <a:cubicBezTo>
                  <a:pt x="603" y="167"/>
                  <a:pt x="603" y="169"/>
                  <a:pt x="604" y="170"/>
                </a:cubicBezTo>
                <a:cubicBezTo>
                  <a:pt x="607" y="169"/>
                  <a:pt x="610" y="167"/>
                  <a:pt x="611" y="163"/>
                </a:cubicBezTo>
                <a:close/>
                <a:moveTo>
                  <a:pt x="1165" y="179"/>
                </a:moveTo>
                <a:cubicBezTo>
                  <a:pt x="1168" y="177"/>
                  <a:pt x="1168" y="173"/>
                  <a:pt x="1171" y="171"/>
                </a:cubicBezTo>
                <a:cubicBezTo>
                  <a:pt x="1165" y="170"/>
                  <a:pt x="1171" y="167"/>
                  <a:pt x="1170" y="163"/>
                </a:cubicBezTo>
                <a:cubicBezTo>
                  <a:pt x="1163" y="165"/>
                  <a:pt x="1159" y="170"/>
                  <a:pt x="1157" y="177"/>
                </a:cubicBezTo>
                <a:cubicBezTo>
                  <a:pt x="1160" y="176"/>
                  <a:pt x="1160" y="180"/>
                  <a:pt x="1165" y="179"/>
                </a:cubicBezTo>
                <a:close/>
                <a:moveTo>
                  <a:pt x="1070" y="192"/>
                </a:moveTo>
                <a:cubicBezTo>
                  <a:pt x="1075" y="192"/>
                  <a:pt x="1078" y="189"/>
                  <a:pt x="1085" y="188"/>
                </a:cubicBezTo>
                <a:cubicBezTo>
                  <a:pt x="1086" y="186"/>
                  <a:pt x="1088" y="185"/>
                  <a:pt x="1087" y="181"/>
                </a:cubicBezTo>
                <a:cubicBezTo>
                  <a:pt x="1083" y="181"/>
                  <a:pt x="1080" y="184"/>
                  <a:pt x="1079" y="181"/>
                </a:cubicBezTo>
                <a:cubicBezTo>
                  <a:pt x="1079" y="179"/>
                  <a:pt x="1080" y="178"/>
                  <a:pt x="1081" y="177"/>
                </a:cubicBezTo>
                <a:cubicBezTo>
                  <a:pt x="1072" y="167"/>
                  <a:pt x="1059" y="185"/>
                  <a:pt x="1070" y="192"/>
                </a:cubicBezTo>
                <a:close/>
                <a:moveTo>
                  <a:pt x="262" y="175"/>
                </a:moveTo>
                <a:cubicBezTo>
                  <a:pt x="259" y="175"/>
                  <a:pt x="259" y="179"/>
                  <a:pt x="257" y="181"/>
                </a:cubicBezTo>
                <a:cubicBezTo>
                  <a:pt x="260" y="180"/>
                  <a:pt x="263" y="179"/>
                  <a:pt x="262" y="175"/>
                </a:cubicBezTo>
                <a:close/>
                <a:moveTo>
                  <a:pt x="1056" y="194"/>
                </a:moveTo>
                <a:cubicBezTo>
                  <a:pt x="1056" y="191"/>
                  <a:pt x="1054" y="191"/>
                  <a:pt x="1053" y="190"/>
                </a:cubicBezTo>
                <a:cubicBezTo>
                  <a:pt x="1051" y="193"/>
                  <a:pt x="1044" y="192"/>
                  <a:pt x="1043" y="196"/>
                </a:cubicBezTo>
                <a:cubicBezTo>
                  <a:pt x="1049" y="197"/>
                  <a:pt x="1051" y="194"/>
                  <a:pt x="1056" y="194"/>
                </a:cubicBezTo>
                <a:close/>
                <a:moveTo>
                  <a:pt x="1041" y="196"/>
                </a:moveTo>
                <a:cubicBezTo>
                  <a:pt x="1036" y="197"/>
                  <a:pt x="1038" y="200"/>
                  <a:pt x="1037" y="203"/>
                </a:cubicBezTo>
                <a:cubicBezTo>
                  <a:pt x="1041" y="202"/>
                  <a:pt x="1040" y="199"/>
                  <a:pt x="1041" y="196"/>
                </a:cubicBezTo>
                <a:close/>
                <a:moveTo>
                  <a:pt x="1106" y="201"/>
                </a:moveTo>
                <a:cubicBezTo>
                  <a:pt x="1106" y="204"/>
                  <a:pt x="1106" y="206"/>
                  <a:pt x="1109" y="206"/>
                </a:cubicBezTo>
                <a:cubicBezTo>
                  <a:pt x="1109" y="203"/>
                  <a:pt x="1113" y="201"/>
                  <a:pt x="1109" y="200"/>
                </a:cubicBezTo>
                <a:cubicBezTo>
                  <a:pt x="1109" y="201"/>
                  <a:pt x="1108" y="201"/>
                  <a:pt x="1106" y="201"/>
                </a:cubicBezTo>
                <a:close/>
                <a:moveTo>
                  <a:pt x="1023" y="204"/>
                </a:moveTo>
                <a:cubicBezTo>
                  <a:pt x="1021" y="206"/>
                  <a:pt x="1018" y="206"/>
                  <a:pt x="1018" y="209"/>
                </a:cubicBezTo>
                <a:cubicBezTo>
                  <a:pt x="1020" y="209"/>
                  <a:pt x="1020" y="210"/>
                  <a:pt x="1021" y="210"/>
                </a:cubicBezTo>
                <a:cubicBezTo>
                  <a:pt x="1020" y="207"/>
                  <a:pt x="1026" y="207"/>
                  <a:pt x="1023" y="204"/>
                </a:cubicBezTo>
                <a:close/>
                <a:moveTo>
                  <a:pt x="1001" y="222"/>
                </a:moveTo>
                <a:cubicBezTo>
                  <a:pt x="1004" y="223"/>
                  <a:pt x="1011" y="220"/>
                  <a:pt x="1013" y="216"/>
                </a:cubicBezTo>
                <a:cubicBezTo>
                  <a:pt x="1008" y="217"/>
                  <a:pt x="1002" y="217"/>
                  <a:pt x="1001" y="222"/>
                </a:cubicBezTo>
                <a:close/>
                <a:moveTo>
                  <a:pt x="985" y="221"/>
                </a:moveTo>
                <a:cubicBezTo>
                  <a:pt x="981" y="221"/>
                  <a:pt x="979" y="223"/>
                  <a:pt x="977" y="225"/>
                </a:cubicBezTo>
                <a:cubicBezTo>
                  <a:pt x="980" y="224"/>
                  <a:pt x="985" y="226"/>
                  <a:pt x="985" y="221"/>
                </a:cubicBezTo>
                <a:close/>
                <a:moveTo>
                  <a:pt x="1122" y="240"/>
                </a:moveTo>
                <a:cubicBezTo>
                  <a:pt x="1124" y="240"/>
                  <a:pt x="1124" y="243"/>
                  <a:pt x="1126" y="244"/>
                </a:cubicBezTo>
                <a:cubicBezTo>
                  <a:pt x="1127" y="243"/>
                  <a:pt x="1128" y="243"/>
                  <a:pt x="1129" y="243"/>
                </a:cubicBezTo>
                <a:cubicBezTo>
                  <a:pt x="1129" y="241"/>
                  <a:pt x="1129" y="239"/>
                  <a:pt x="1128" y="239"/>
                </a:cubicBezTo>
                <a:cubicBezTo>
                  <a:pt x="1128" y="241"/>
                  <a:pt x="1126" y="237"/>
                  <a:pt x="1126" y="236"/>
                </a:cubicBezTo>
                <a:cubicBezTo>
                  <a:pt x="1128" y="237"/>
                  <a:pt x="1129" y="235"/>
                  <a:pt x="1127" y="234"/>
                </a:cubicBezTo>
                <a:cubicBezTo>
                  <a:pt x="1126" y="236"/>
                  <a:pt x="1124" y="236"/>
                  <a:pt x="1124" y="238"/>
                </a:cubicBezTo>
                <a:cubicBezTo>
                  <a:pt x="1127" y="241"/>
                  <a:pt x="1122" y="238"/>
                  <a:pt x="1122" y="240"/>
                </a:cubicBezTo>
                <a:close/>
                <a:moveTo>
                  <a:pt x="1145" y="258"/>
                </a:moveTo>
                <a:cubicBezTo>
                  <a:pt x="1141" y="259"/>
                  <a:pt x="1141" y="256"/>
                  <a:pt x="1138" y="256"/>
                </a:cubicBezTo>
                <a:cubicBezTo>
                  <a:pt x="1138" y="257"/>
                  <a:pt x="1138" y="259"/>
                  <a:pt x="1137" y="259"/>
                </a:cubicBezTo>
                <a:cubicBezTo>
                  <a:pt x="1141" y="260"/>
                  <a:pt x="1143" y="259"/>
                  <a:pt x="1145" y="258"/>
                </a:cubicBezTo>
                <a:close/>
                <a:moveTo>
                  <a:pt x="1140" y="326"/>
                </a:moveTo>
                <a:cubicBezTo>
                  <a:pt x="1136" y="328"/>
                  <a:pt x="1140" y="321"/>
                  <a:pt x="1136" y="323"/>
                </a:cubicBezTo>
                <a:cubicBezTo>
                  <a:pt x="1136" y="326"/>
                  <a:pt x="1139" y="330"/>
                  <a:pt x="1140" y="326"/>
                </a:cubicBezTo>
                <a:close/>
                <a:moveTo>
                  <a:pt x="1151" y="341"/>
                </a:moveTo>
                <a:cubicBezTo>
                  <a:pt x="1158" y="341"/>
                  <a:pt x="1164" y="334"/>
                  <a:pt x="1162" y="327"/>
                </a:cubicBezTo>
                <a:cubicBezTo>
                  <a:pt x="1153" y="326"/>
                  <a:pt x="1148" y="336"/>
                  <a:pt x="1151" y="341"/>
                </a:cubicBezTo>
                <a:close/>
                <a:moveTo>
                  <a:pt x="119" y="329"/>
                </a:moveTo>
                <a:cubicBezTo>
                  <a:pt x="115" y="329"/>
                  <a:pt x="113" y="330"/>
                  <a:pt x="111" y="333"/>
                </a:cubicBezTo>
                <a:cubicBezTo>
                  <a:pt x="116" y="334"/>
                  <a:pt x="116" y="331"/>
                  <a:pt x="119" y="329"/>
                </a:cubicBezTo>
                <a:close/>
                <a:moveTo>
                  <a:pt x="1131" y="342"/>
                </a:moveTo>
                <a:cubicBezTo>
                  <a:pt x="1132" y="338"/>
                  <a:pt x="1134" y="336"/>
                  <a:pt x="1136" y="334"/>
                </a:cubicBezTo>
                <a:cubicBezTo>
                  <a:pt x="1131" y="335"/>
                  <a:pt x="1129" y="335"/>
                  <a:pt x="1127" y="337"/>
                </a:cubicBezTo>
                <a:cubicBezTo>
                  <a:pt x="1131" y="336"/>
                  <a:pt x="1126" y="342"/>
                  <a:pt x="1131" y="342"/>
                </a:cubicBezTo>
                <a:close/>
                <a:moveTo>
                  <a:pt x="1136" y="343"/>
                </a:moveTo>
                <a:cubicBezTo>
                  <a:pt x="1132" y="343"/>
                  <a:pt x="1128" y="341"/>
                  <a:pt x="1128" y="347"/>
                </a:cubicBezTo>
                <a:cubicBezTo>
                  <a:pt x="1131" y="349"/>
                  <a:pt x="1136" y="346"/>
                  <a:pt x="1136" y="343"/>
                </a:cubicBezTo>
                <a:close/>
                <a:moveTo>
                  <a:pt x="1208" y="347"/>
                </a:moveTo>
                <a:cubicBezTo>
                  <a:pt x="1208" y="345"/>
                  <a:pt x="1208" y="344"/>
                  <a:pt x="1209" y="343"/>
                </a:cubicBezTo>
                <a:cubicBezTo>
                  <a:pt x="1202" y="345"/>
                  <a:pt x="1195" y="346"/>
                  <a:pt x="1192" y="351"/>
                </a:cubicBezTo>
                <a:cubicBezTo>
                  <a:pt x="1199" y="351"/>
                  <a:pt x="1202" y="345"/>
                  <a:pt x="1208" y="347"/>
                </a:cubicBezTo>
                <a:close/>
                <a:moveTo>
                  <a:pt x="1191" y="376"/>
                </a:moveTo>
                <a:cubicBezTo>
                  <a:pt x="1204" y="374"/>
                  <a:pt x="1208" y="366"/>
                  <a:pt x="1215" y="359"/>
                </a:cubicBezTo>
                <a:cubicBezTo>
                  <a:pt x="1204" y="358"/>
                  <a:pt x="1200" y="365"/>
                  <a:pt x="1191" y="367"/>
                </a:cubicBezTo>
                <a:cubicBezTo>
                  <a:pt x="1192" y="371"/>
                  <a:pt x="1193" y="374"/>
                  <a:pt x="1191" y="376"/>
                </a:cubicBezTo>
                <a:close/>
                <a:moveTo>
                  <a:pt x="1212" y="393"/>
                </a:moveTo>
                <a:cubicBezTo>
                  <a:pt x="1211" y="399"/>
                  <a:pt x="1207" y="394"/>
                  <a:pt x="1203" y="400"/>
                </a:cubicBezTo>
                <a:cubicBezTo>
                  <a:pt x="1208" y="400"/>
                  <a:pt x="1209" y="398"/>
                  <a:pt x="1212" y="398"/>
                </a:cubicBezTo>
                <a:cubicBezTo>
                  <a:pt x="1213" y="399"/>
                  <a:pt x="1212" y="400"/>
                  <a:pt x="1212" y="401"/>
                </a:cubicBezTo>
                <a:cubicBezTo>
                  <a:pt x="1218" y="401"/>
                  <a:pt x="1216" y="395"/>
                  <a:pt x="1212" y="393"/>
                </a:cubicBezTo>
                <a:close/>
                <a:moveTo>
                  <a:pt x="1108" y="408"/>
                </a:moveTo>
                <a:cubicBezTo>
                  <a:pt x="1110" y="408"/>
                  <a:pt x="1110" y="408"/>
                  <a:pt x="1110" y="408"/>
                </a:cubicBezTo>
                <a:cubicBezTo>
                  <a:pt x="1110" y="409"/>
                  <a:pt x="1109" y="413"/>
                  <a:pt x="1111" y="413"/>
                </a:cubicBezTo>
                <a:cubicBezTo>
                  <a:pt x="1113" y="411"/>
                  <a:pt x="1110" y="410"/>
                  <a:pt x="1111" y="407"/>
                </a:cubicBezTo>
                <a:cubicBezTo>
                  <a:pt x="1110" y="407"/>
                  <a:pt x="1108" y="407"/>
                  <a:pt x="1108" y="408"/>
                </a:cubicBezTo>
                <a:close/>
                <a:moveTo>
                  <a:pt x="1147" y="417"/>
                </a:moveTo>
                <a:cubicBezTo>
                  <a:pt x="1150" y="416"/>
                  <a:pt x="1152" y="414"/>
                  <a:pt x="1155" y="414"/>
                </a:cubicBezTo>
                <a:cubicBezTo>
                  <a:pt x="1156" y="410"/>
                  <a:pt x="1152" y="413"/>
                  <a:pt x="1152" y="411"/>
                </a:cubicBezTo>
                <a:cubicBezTo>
                  <a:pt x="1153" y="411"/>
                  <a:pt x="1154" y="411"/>
                  <a:pt x="1154" y="410"/>
                </a:cubicBezTo>
                <a:cubicBezTo>
                  <a:pt x="1150" y="409"/>
                  <a:pt x="1149" y="411"/>
                  <a:pt x="1147" y="412"/>
                </a:cubicBezTo>
                <a:cubicBezTo>
                  <a:pt x="1147" y="413"/>
                  <a:pt x="1145" y="417"/>
                  <a:pt x="1147" y="417"/>
                </a:cubicBezTo>
                <a:close/>
                <a:moveTo>
                  <a:pt x="1179" y="431"/>
                </a:moveTo>
                <a:cubicBezTo>
                  <a:pt x="1183" y="429"/>
                  <a:pt x="1188" y="427"/>
                  <a:pt x="1193" y="425"/>
                </a:cubicBezTo>
                <a:cubicBezTo>
                  <a:pt x="1195" y="426"/>
                  <a:pt x="1192" y="428"/>
                  <a:pt x="1194" y="429"/>
                </a:cubicBezTo>
                <a:cubicBezTo>
                  <a:pt x="1200" y="429"/>
                  <a:pt x="1200" y="429"/>
                  <a:pt x="1200" y="429"/>
                </a:cubicBezTo>
                <a:cubicBezTo>
                  <a:pt x="1202" y="426"/>
                  <a:pt x="1204" y="421"/>
                  <a:pt x="1209" y="419"/>
                </a:cubicBezTo>
                <a:cubicBezTo>
                  <a:pt x="1210" y="418"/>
                  <a:pt x="1206" y="416"/>
                  <a:pt x="1209" y="416"/>
                </a:cubicBezTo>
                <a:cubicBezTo>
                  <a:pt x="1210" y="411"/>
                  <a:pt x="1197" y="413"/>
                  <a:pt x="1191" y="416"/>
                </a:cubicBezTo>
                <a:cubicBezTo>
                  <a:pt x="1191" y="421"/>
                  <a:pt x="1179" y="427"/>
                  <a:pt x="1179" y="431"/>
                </a:cubicBezTo>
                <a:close/>
                <a:moveTo>
                  <a:pt x="1073" y="425"/>
                </a:moveTo>
                <a:cubicBezTo>
                  <a:pt x="1075" y="425"/>
                  <a:pt x="1075" y="426"/>
                  <a:pt x="1077" y="426"/>
                </a:cubicBezTo>
                <a:cubicBezTo>
                  <a:pt x="1076" y="420"/>
                  <a:pt x="1083" y="422"/>
                  <a:pt x="1082" y="416"/>
                </a:cubicBezTo>
                <a:cubicBezTo>
                  <a:pt x="1079" y="416"/>
                  <a:pt x="1079" y="416"/>
                  <a:pt x="1079" y="416"/>
                </a:cubicBezTo>
                <a:cubicBezTo>
                  <a:pt x="1080" y="420"/>
                  <a:pt x="1075" y="418"/>
                  <a:pt x="1074" y="420"/>
                </a:cubicBezTo>
                <a:cubicBezTo>
                  <a:pt x="1077" y="422"/>
                  <a:pt x="1072" y="422"/>
                  <a:pt x="1073" y="425"/>
                </a:cubicBezTo>
                <a:close/>
                <a:moveTo>
                  <a:pt x="1152" y="425"/>
                </a:moveTo>
                <a:cubicBezTo>
                  <a:pt x="1154" y="425"/>
                  <a:pt x="1157" y="425"/>
                  <a:pt x="1158" y="424"/>
                </a:cubicBezTo>
                <a:cubicBezTo>
                  <a:pt x="1160" y="417"/>
                  <a:pt x="1152" y="422"/>
                  <a:pt x="1157" y="417"/>
                </a:cubicBezTo>
                <a:cubicBezTo>
                  <a:pt x="1154" y="418"/>
                  <a:pt x="1150" y="418"/>
                  <a:pt x="1149" y="421"/>
                </a:cubicBezTo>
                <a:cubicBezTo>
                  <a:pt x="1152" y="422"/>
                  <a:pt x="1154" y="419"/>
                  <a:pt x="1154" y="421"/>
                </a:cubicBezTo>
                <a:cubicBezTo>
                  <a:pt x="1152" y="421"/>
                  <a:pt x="1152" y="423"/>
                  <a:pt x="1152" y="425"/>
                </a:cubicBezTo>
                <a:close/>
                <a:moveTo>
                  <a:pt x="1104" y="424"/>
                </a:moveTo>
                <a:cubicBezTo>
                  <a:pt x="1107" y="423"/>
                  <a:pt x="1110" y="420"/>
                  <a:pt x="1109" y="418"/>
                </a:cubicBezTo>
                <a:cubicBezTo>
                  <a:pt x="1108" y="420"/>
                  <a:pt x="1104" y="420"/>
                  <a:pt x="1104" y="424"/>
                </a:cubicBezTo>
                <a:close/>
                <a:moveTo>
                  <a:pt x="68" y="432"/>
                </a:moveTo>
                <a:cubicBezTo>
                  <a:pt x="68" y="429"/>
                  <a:pt x="68" y="429"/>
                  <a:pt x="68" y="429"/>
                </a:cubicBezTo>
                <a:cubicBezTo>
                  <a:pt x="67" y="429"/>
                  <a:pt x="65" y="428"/>
                  <a:pt x="65" y="429"/>
                </a:cubicBezTo>
                <a:cubicBezTo>
                  <a:pt x="66" y="430"/>
                  <a:pt x="65" y="433"/>
                  <a:pt x="68" y="432"/>
                </a:cubicBezTo>
                <a:close/>
                <a:moveTo>
                  <a:pt x="1185" y="436"/>
                </a:moveTo>
                <a:cubicBezTo>
                  <a:pt x="1190" y="436"/>
                  <a:pt x="1193" y="434"/>
                  <a:pt x="1195" y="431"/>
                </a:cubicBezTo>
                <a:cubicBezTo>
                  <a:pt x="1192" y="430"/>
                  <a:pt x="1187" y="434"/>
                  <a:pt x="1185" y="436"/>
                </a:cubicBezTo>
                <a:close/>
                <a:moveTo>
                  <a:pt x="1159" y="432"/>
                </a:moveTo>
                <a:cubicBezTo>
                  <a:pt x="1158" y="436"/>
                  <a:pt x="1154" y="437"/>
                  <a:pt x="1153" y="441"/>
                </a:cubicBezTo>
                <a:cubicBezTo>
                  <a:pt x="1158" y="440"/>
                  <a:pt x="1161" y="438"/>
                  <a:pt x="1164" y="435"/>
                </a:cubicBezTo>
                <a:cubicBezTo>
                  <a:pt x="1161" y="435"/>
                  <a:pt x="1162" y="432"/>
                  <a:pt x="1159" y="432"/>
                </a:cubicBezTo>
                <a:close/>
                <a:moveTo>
                  <a:pt x="1201" y="437"/>
                </a:moveTo>
                <a:cubicBezTo>
                  <a:pt x="1199" y="437"/>
                  <a:pt x="1199" y="437"/>
                  <a:pt x="1199" y="437"/>
                </a:cubicBezTo>
                <a:cubicBezTo>
                  <a:pt x="1198" y="442"/>
                  <a:pt x="1192" y="441"/>
                  <a:pt x="1191" y="445"/>
                </a:cubicBezTo>
                <a:cubicBezTo>
                  <a:pt x="1194" y="442"/>
                  <a:pt x="1201" y="443"/>
                  <a:pt x="1201" y="437"/>
                </a:cubicBezTo>
                <a:close/>
                <a:moveTo>
                  <a:pt x="1240" y="443"/>
                </a:moveTo>
                <a:cubicBezTo>
                  <a:pt x="1239" y="440"/>
                  <a:pt x="1241" y="439"/>
                  <a:pt x="1241" y="437"/>
                </a:cubicBezTo>
                <a:cubicBezTo>
                  <a:pt x="1234" y="438"/>
                  <a:pt x="1228" y="441"/>
                  <a:pt x="1226" y="447"/>
                </a:cubicBezTo>
                <a:cubicBezTo>
                  <a:pt x="1233" y="448"/>
                  <a:pt x="1234" y="443"/>
                  <a:pt x="1240" y="443"/>
                </a:cubicBezTo>
                <a:close/>
                <a:moveTo>
                  <a:pt x="1059" y="439"/>
                </a:moveTo>
                <a:cubicBezTo>
                  <a:pt x="1051" y="438"/>
                  <a:pt x="1048" y="443"/>
                  <a:pt x="1048" y="450"/>
                </a:cubicBezTo>
                <a:cubicBezTo>
                  <a:pt x="1043" y="453"/>
                  <a:pt x="1037" y="456"/>
                  <a:pt x="1032" y="459"/>
                </a:cubicBezTo>
                <a:cubicBezTo>
                  <a:pt x="1031" y="463"/>
                  <a:pt x="1033" y="464"/>
                  <a:pt x="1035" y="466"/>
                </a:cubicBezTo>
                <a:cubicBezTo>
                  <a:pt x="1039" y="464"/>
                  <a:pt x="1042" y="461"/>
                  <a:pt x="1048" y="461"/>
                </a:cubicBezTo>
                <a:cubicBezTo>
                  <a:pt x="1049" y="458"/>
                  <a:pt x="1045" y="460"/>
                  <a:pt x="1046" y="457"/>
                </a:cubicBezTo>
                <a:cubicBezTo>
                  <a:pt x="1051" y="456"/>
                  <a:pt x="1055" y="454"/>
                  <a:pt x="1058" y="451"/>
                </a:cubicBezTo>
                <a:cubicBezTo>
                  <a:pt x="1055" y="450"/>
                  <a:pt x="1054" y="452"/>
                  <a:pt x="1052" y="452"/>
                </a:cubicBezTo>
                <a:cubicBezTo>
                  <a:pt x="1055" y="449"/>
                  <a:pt x="1050" y="450"/>
                  <a:pt x="1050" y="449"/>
                </a:cubicBezTo>
                <a:cubicBezTo>
                  <a:pt x="1051" y="444"/>
                  <a:pt x="1057" y="444"/>
                  <a:pt x="1059" y="439"/>
                </a:cubicBezTo>
                <a:close/>
                <a:moveTo>
                  <a:pt x="1030" y="451"/>
                </a:moveTo>
                <a:cubicBezTo>
                  <a:pt x="1032" y="453"/>
                  <a:pt x="1034" y="451"/>
                  <a:pt x="1037" y="451"/>
                </a:cubicBezTo>
                <a:cubicBezTo>
                  <a:pt x="1037" y="448"/>
                  <a:pt x="1035" y="448"/>
                  <a:pt x="1036" y="446"/>
                </a:cubicBezTo>
                <a:cubicBezTo>
                  <a:pt x="1032" y="446"/>
                  <a:pt x="1031" y="448"/>
                  <a:pt x="1030" y="451"/>
                </a:cubicBezTo>
                <a:close/>
                <a:moveTo>
                  <a:pt x="1194" y="448"/>
                </a:moveTo>
                <a:cubicBezTo>
                  <a:pt x="1193" y="449"/>
                  <a:pt x="1193" y="451"/>
                  <a:pt x="1193" y="453"/>
                </a:cubicBezTo>
                <a:cubicBezTo>
                  <a:pt x="1196" y="452"/>
                  <a:pt x="1198" y="451"/>
                  <a:pt x="1199" y="449"/>
                </a:cubicBezTo>
                <a:cubicBezTo>
                  <a:pt x="1197" y="449"/>
                  <a:pt x="1197" y="447"/>
                  <a:pt x="1194" y="448"/>
                </a:cubicBezTo>
                <a:close/>
                <a:moveTo>
                  <a:pt x="1245" y="449"/>
                </a:moveTo>
                <a:cubicBezTo>
                  <a:pt x="1243" y="449"/>
                  <a:pt x="1243" y="450"/>
                  <a:pt x="1241" y="450"/>
                </a:cubicBezTo>
                <a:cubicBezTo>
                  <a:pt x="1241" y="449"/>
                  <a:pt x="1240" y="448"/>
                  <a:pt x="1239" y="448"/>
                </a:cubicBezTo>
                <a:cubicBezTo>
                  <a:pt x="1239" y="450"/>
                  <a:pt x="1237" y="452"/>
                  <a:pt x="1238" y="455"/>
                </a:cubicBezTo>
                <a:cubicBezTo>
                  <a:pt x="1241" y="454"/>
                  <a:pt x="1242" y="451"/>
                  <a:pt x="1245" y="449"/>
                </a:cubicBezTo>
                <a:close/>
                <a:moveTo>
                  <a:pt x="1212" y="456"/>
                </a:moveTo>
                <a:cubicBezTo>
                  <a:pt x="1213" y="457"/>
                  <a:pt x="1211" y="452"/>
                  <a:pt x="1209" y="452"/>
                </a:cubicBezTo>
                <a:cubicBezTo>
                  <a:pt x="1207" y="455"/>
                  <a:pt x="1205" y="452"/>
                  <a:pt x="1203" y="453"/>
                </a:cubicBezTo>
                <a:cubicBezTo>
                  <a:pt x="1195" y="454"/>
                  <a:pt x="1192" y="462"/>
                  <a:pt x="1185" y="466"/>
                </a:cubicBezTo>
                <a:cubicBezTo>
                  <a:pt x="1177" y="470"/>
                  <a:pt x="1168" y="473"/>
                  <a:pt x="1159" y="477"/>
                </a:cubicBezTo>
                <a:cubicBezTo>
                  <a:pt x="1159" y="480"/>
                  <a:pt x="1156" y="481"/>
                  <a:pt x="1156" y="484"/>
                </a:cubicBezTo>
                <a:cubicBezTo>
                  <a:pt x="1168" y="484"/>
                  <a:pt x="1178" y="470"/>
                  <a:pt x="1195" y="468"/>
                </a:cubicBezTo>
                <a:cubicBezTo>
                  <a:pt x="1200" y="463"/>
                  <a:pt x="1207" y="460"/>
                  <a:pt x="1212" y="456"/>
                </a:cubicBezTo>
                <a:close/>
                <a:moveTo>
                  <a:pt x="1055" y="455"/>
                </a:moveTo>
                <a:cubicBezTo>
                  <a:pt x="1055" y="457"/>
                  <a:pt x="1051" y="456"/>
                  <a:pt x="1051" y="458"/>
                </a:cubicBezTo>
                <a:cubicBezTo>
                  <a:pt x="1053" y="458"/>
                  <a:pt x="1052" y="461"/>
                  <a:pt x="1054" y="461"/>
                </a:cubicBezTo>
                <a:cubicBezTo>
                  <a:pt x="1053" y="459"/>
                  <a:pt x="1058" y="457"/>
                  <a:pt x="1055" y="455"/>
                </a:cubicBezTo>
                <a:close/>
                <a:moveTo>
                  <a:pt x="128" y="500"/>
                </a:moveTo>
                <a:cubicBezTo>
                  <a:pt x="131" y="500"/>
                  <a:pt x="133" y="499"/>
                  <a:pt x="134" y="497"/>
                </a:cubicBezTo>
                <a:cubicBezTo>
                  <a:pt x="132" y="495"/>
                  <a:pt x="129" y="498"/>
                  <a:pt x="128" y="500"/>
                </a:cubicBezTo>
                <a:close/>
                <a:moveTo>
                  <a:pt x="123" y="531"/>
                </a:moveTo>
                <a:cubicBezTo>
                  <a:pt x="127" y="529"/>
                  <a:pt x="131" y="527"/>
                  <a:pt x="137" y="528"/>
                </a:cubicBezTo>
                <a:cubicBezTo>
                  <a:pt x="141" y="524"/>
                  <a:pt x="139" y="514"/>
                  <a:pt x="144" y="511"/>
                </a:cubicBezTo>
                <a:cubicBezTo>
                  <a:pt x="141" y="507"/>
                  <a:pt x="134" y="509"/>
                  <a:pt x="130" y="512"/>
                </a:cubicBezTo>
                <a:cubicBezTo>
                  <a:pt x="134" y="516"/>
                  <a:pt x="131" y="519"/>
                  <a:pt x="133" y="521"/>
                </a:cubicBezTo>
                <a:cubicBezTo>
                  <a:pt x="131" y="526"/>
                  <a:pt x="126" y="527"/>
                  <a:pt x="123" y="531"/>
                </a:cubicBezTo>
                <a:close/>
                <a:moveTo>
                  <a:pt x="1252" y="521"/>
                </a:moveTo>
                <a:cubicBezTo>
                  <a:pt x="1255" y="520"/>
                  <a:pt x="1259" y="520"/>
                  <a:pt x="1260" y="517"/>
                </a:cubicBezTo>
                <a:cubicBezTo>
                  <a:pt x="1256" y="517"/>
                  <a:pt x="1253" y="518"/>
                  <a:pt x="1252" y="521"/>
                </a:cubicBezTo>
                <a:close/>
                <a:moveTo>
                  <a:pt x="163" y="524"/>
                </a:moveTo>
                <a:cubicBezTo>
                  <a:pt x="162" y="528"/>
                  <a:pt x="157" y="529"/>
                  <a:pt x="154" y="533"/>
                </a:cubicBezTo>
                <a:cubicBezTo>
                  <a:pt x="160" y="533"/>
                  <a:pt x="160" y="533"/>
                  <a:pt x="160" y="533"/>
                </a:cubicBezTo>
                <a:cubicBezTo>
                  <a:pt x="160" y="530"/>
                  <a:pt x="166" y="527"/>
                  <a:pt x="163" y="524"/>
                </a:cubicBezTo>
                <a:close/>
                <a:moveTo>
                  <a:pt x="143" y="551"/>
                </a:moveTo>
                <a:cubicBezTo>
                  <a:pt x="142" y="551"/>
                  <a:pt x="143" y="548"/>
                  <a:pt x="141" y="548"/>
                </a:cubicBezTo>
                <a:cubicBezTo>
                  <a:pt x="140" y="549"/>
                  <a:pt x="139" y="549"/>
                  <a:pt x="138" y="549"/>
                </a:cubicBezTo>
                <a:cubicBezTo>
                  <a:pt x="136" y="554"/>
                  <a:pt x="143" y="554"/>
                  <a:pt x="143" y="551"/>
                </a:cubicBezTo>
                <a:close/>
                <a:moveTo>
                  <a:pt x="133" y="576"/>
                </a:moveTo>
                <a:cubicBezTo>
                  <a:pt x="130" y="576"/>
                  <a:pt x="126" y="580"/>
                  <a:pt x="128" y="582"/>
                </a:cubicBezTo>
                <a:cubicBezTo>
                  <a:pt x="129" y="580"/>
                  <a:pt x="132" y="579"/>
                  <a:pt x="133" y="576"/>
                </a:cubicBezTo>
                <a:close/>
                <a:moveTo>
                  <a:pt x="139" y="587"/>
                </a:moveTo>
                <a:cubicBezTo>
                  <a:pt x="145" y="585"/>
                  <a:pt x="152" y="583"/>
                  <a:pt x="153" y="576"/>
                </a:cubicBezTo>
                <a:cubicBezTo>
                  <a:pt x="145" y="576"/>
                  <a:pt x="145" y="585"/>
                  <a:pt x="139" y="587"/>
                </a:cubicBezTo>
                <a:close/>
                <a:moveTo>
                  <a:pt x="129" y="597"/>
                </a:moveTo>
                <a:cubicBezTo>
                  <a:pt x="128" y="600"/>
                  <a:pt x="135" y="597"/>
                  <a:pt x="136" y="597"/>
                </a:cubicBezTo>
                <a:cubicBezTo>
                  <a:pt x="134" y="595"/>
                  <a:pt x="131" y="596"/>
                  <a:pt x="129" y="597"/>
                </a:cubicBezTo>
                <a:close/>
                <a:moveTo>
                  <a:pt x="1159" y="601"/>
                </a:moveTo>
                <a:cubicBezTo>
                  <a:pt x="1154" y="604"/>
                  <a:pt x="1147" y="604"/>
                  <a:pt x="1147" y="611"/>
                </a:cubicBezTo>
                <a:cubicBezTo>
                  <a:pt x="1152" y="610"/>
                  <a:pt x="1163" y="605"/>
                  <a:pt x="1159" y="601"/>
                </a:cubicBezTo>
                <a:close/>
                <a:moveTo>
                  <a:pt x="95" y="617"/>
                </a:moveTo>
                <a:cubicBezTo>
                  <a:pt x="100" y="616"/>
                  <a:pt x="103" y="611"/>
                  <a:pt x="105" y="607"/>
                </a:cubicBezTo>
                <a:cubicBezTo>
                  <a:pt x="99" y="607"/>
                  <a:pt x="96" y="612"/>
                  <a:pt x="95" y="617"/>
                </a:cubicBezTo>
                <a:close/>
                <a:moveTo>
                  <a:pt x="1184" y="609"/>
                </a:moveTo>
                <a:cubicBezTo>
                  <a:pt x="1182" y="610"/>
                  <a:pt x="1179" y="611"/>
                  <a:pt x="1177" y="612"/>
                </a:cubicBezTo>
                <a:cubicBezTo>
                  <a:pt x="1176" y="614"/>
                  <a:pt x="1177" y="617"/>
                  <a:pt x="1179" y="619"/>
                </a:cubicBezTo>
                <a:cubicBezTo>
                  <a:pt x="1181" y="616"/>
                  <a:pt x="1184" y="613"/>
                  <a:pt x="1184" y="609"/>
                </a:cubicBezTo>
                <a:close/>
                <a:moveTo>
                  <a:pt x="1170" y="621"/>
                </a:moveTo>
                <a:cubicBezTo>
                  <a:pt x="1172" y="623"/>
                  <a:pt x="1173" y="620"/>
                  <a:pt x="1175" y="620"/>
                </a:cubicBezTo>
                <a:cubicBezTo>
                  <a:pt x="1175" y="618"/>
                  <a:pt x="1175" y="616"/>
                  <a:pt x="1172" y="616"/>
                </a:cubicBezTo>
                <a:cubicBezTo>
                  <a:pt x="1172" y="618"/>
                  <a:pt x="1171" y="619"/>
                  <a:pt x="1170" y="621"/>
                </a:cubicBezTo>
                <a:close/>
                <a:moveTo>
                  <a:pt x="229" y="618"/>
                </a:moveTo>
                <a:cubicBezTo>
                  <a:pt x="222" y="620"/>
                  <a:pt x="218" y="616"/>
                  <a:pt x="208" y="617"/>
                </a:cubicBezTo>
                <a:cubicBezTo>
                  <a:pt x="209" y="621"/>
                  <a:pt x="212" y="624"/>
                  <a:pt x="215" y="626"/>
                </a:cubicBezTo>
                <a:cubicBezTo>
                  <a:pt x="223" y="627"/>
                  <a:pt x="227" y="623"/>
                  <a:pt x="229" y="618"/>
                </a:cubicBezTo>
                <a:close/>
                <a:moveTo>
                  <a:pt x="131" y="618"/>
                </a:moveTo>
                <a:cubicBezTo>
                  <a:pt x="131" y="620"/>
                  <a:pt x="129" y="620"/>
                  <a:pt x="129" y="622"/>
                </a:cubicBezTo>
                <a:cubicBezTo>
                  <a:pt x="131" y="622"/>
                  <a:pt x="135" y="623"/>
                  <a:pt x="135" y="620"/>
                </a:cubicBezTo>
                <a:cubicBezTo>
                  <a:pt x="132" y="621"/>
                  <a:pt x="134" y="617"/>
                  <a:pt x="131" y="618"/>
                </a:cubicBezTo>
                <a:close/>
                <a:moveTo>
                  <a:pt x="119" y="637"/>
                </a:moveTo>
                <a:cubicBezTo>
                  <a:pt x="114" y="634"/>
                  <a:pt x="123" y="630"/>
                  <a:pt x="118" y="626"/>
                </a:cubicBezTo>
                <a:cubicBezTo>
                  <a:pt x="116" y="630"/>
                  <a:pt x="113" y="622"/>
                  <a:pt x="111" y="625"/>
                </a:cubicBezTo>
                <a:cubicBezTo>
                  <a:pt x="113" y="626"/>
                  <a:pt x="114" y="627"/>
                  <a:pt x="114" y="629"/>
                </a:cubicBezTo>
                <a:cubicBezTo>
                  <a:pt x="113" y="631"/>
                  <a:pt x="109" y="630"/>
                  <a:pt x="109" y="633"/>
                </a:cubicBezTo>
                <a:cubicBezTo>
                  <a:pt x="110" y="636"/>
                  <a:pt x="106" y="641"/>
                  <a:pt x="105" y="645"/>
                </a:cubicBezTo>
                <a:cubicBezTo>
                  <a:pt x="109" y="642"/>
                  <a:pt x="116" y="641"/>
                  <a:pt x="119" y="637"/>
                </a:cubicBezTo>
                <a:close/>
                <a:moveTo>
                  <a:pt x="126" y="633"/>
                </a:moveTo>
                <a:cubicBezTo>
                  <a:pt x="127" y="632"/>
                  <a:pt x="128" y="631"/>
                  <a:pt x="128" y="629"/>
                </a:cubicBezTo>
                <a:cubicBezTo>
                  <a:pt x="125" y="628"/>
                  <a:pt x="123" y="628"/>
                  <a:pt x="121" y="630"/>
                </a:cubicBezTo>
                <a:cubicBezTo>
                  <a:pt x="124" y="630"/>
                  <a:pt x="123" y="633"/>
                  <a:pt x="126" y="633"/>
                </a:cubicBezTo>
                <a:close/>
                <a:moveTo>
                  <a:pt x="85" y="656"/>
                </a:moveTo>
                <a:cubicBezTo>
                  <a:pt x="90" y="653"/>
                  <a:pt x="99" y="656"/>
                  <a:pt x="101" y="646"/>
                </a:cubicBezTo>
                <a:cubicBezTo>
                  <a:pt x="98" y="647"/>
                  <a:pt x="96" y="645"/>
                  <a:pt x="95" y="644"/>
                </a:cubicBezTo>
                <a:cubicBezTo>
                  <a:pt x="94" y="646"/>
                  <a:pt x="92" y="648"/>
                  <a:pt x="93" y="651"/>
                </a:cubicBezTo>
                <a:cubicBezTo>
                  <a:pt x="90" y="653"/>
                  <a:pt x="86" y="653"/>
                  <a:pt x="85" y="656"/>
                </a:cubicBezTo>
                <a:close/>
                <a:moveTo>
                  <a:pt x="1150" y="651"/>
                </a:moveTo>
                <a:cubicBezTo>
                  <a:pt x="1149" y="649"/>
                  <a:pt x="1145" y="650"/>
                  <a:pt x="1145" y="651"/>
                </a:cubicBezTo>
                <a:cubicBezTo>
                  <a:pt x="1146" y="652"/>
                  <a:pt x="1145" y="655"/>
                  <a:pt x="1148" y="654"/>
                </a:cubicBezTo>
                <a:cubicBezTo>
                  <a:pt x="1148" y="652"/>
                  <a:pt x="1150" y="652"/>
                  <a:pt x="1150" y="651"/>
                </a:cubicBezTo>
                <a:close/>
                <a:moveTo>
                  <a:pt x="1164" y="657"/>
                </a:moveTo>
                <a:cubicBezTo>
                  <a:pt x="1165" y="654"/>
                  <a:pt x="1165" y="652"/>
                  <a:pt x="1162" y="651"/>
                </a:cubicBezTo>
                <a:cubicBezTo>
                  <a:pt x="1160" y="653"/>
                  <a:pt x="1162" y="656"/>
                  <a:pt x="1164" y="657"/>
                </a:cubicBezTo>
                <a:close/>
                <a:moveTo>
                  <a:pt x="1195" y="662"/>
                </a:moveTo>
                <a:cubicBezTo>
                  <a:pt x="1195" y="659"/>
                  <a:pt x="1193" y="658"/>
                  <a:pt x="1192" y="657"/>
                </a:cubicBezTo>
                <a:cubicBezTo>
                  <a:pt x="1191" y="659"/>
                  <a:pt x="1189" y="660"/>
                  <a:pt x="1187" y="661"/>
                </a:cubicBezTo>
                <a:cubicBezTo>
                  <a:pt x="1186" y="664"/>
                  <a:pt x="1188" y="665"/>
                  <a:pt x="1188" y="668"/>
                </a:cubicBezTo>
                <a:cubicBezTo>
                  <a:pt x="1193" y="669"/>
                  <a:pt x="1190" y="661"/>
                  <a:pt x="1195" y="662"/>
                </a:cubicBezTo>
                <a:close/>
                <a:moveTo>
                  <a:pt x="1196" y="671"/>
                </a:moveTo>
                <a:cubicBezTo>
                  <a:pt x="1196" y="672"/>
                  <a:pt x="1195" y="672"/>
                  <a:pt x="1194" y="671"/>
                </a:cubicBezTo>
                <a:cubicBezTo>
                  <a:pt x="1194" y="674"/>
                  <a:pt x="1191" y="675"/>
                  <a:pt x="1188" y="675"/>
                </a:cubicBezTo>
                <a:cubicBezTo>
                  <a:pt x="1188" y="676"/>
                  <a:pt x="1187" y="677"/>
                  <a:pt x="1187" y="678"/>
                </a:cubicBezTo>
                <a:cubicBezTo>
                  <a:pt x="1192" y="680"/>
                  <a:pt x="1192" y="675"/>
                  <a:pt x="1196" y="676"/>
                </a:cubicBezTo>
                <a:cubicBezTo>
                  <a:pt x="1195" y="673"/>
                  <a:pt x="1199" y="672"/>
                  <a:pt x="1196" y="671"/>
                </a:cubicBezTo>
                <a:close/>
                <a:moveTo>
                  <a:pt x="1161" y="690"/>
                </a:moveTo>
                <a:cubicBezTo>
                  <a:pt x="1171" y="690"/>
                  <a:pt x="1166" y="685"/>
                  <a:pt x="1161" y="690"/>
                </a:cubicBezTo>
                <a:close/>
                <a:moveTo>
                  <a:pt x="1213" y="728"/>
                </a:moveTo>
                <a:cubicBezTo>
                  <a:pt x="1210" y="728"/>
                  <a:pt x="1208" y="730"/>
                  <a:pt x="1207" y="733"/>
                </a:cubicBezTo>
                <a:cubicBezTo>
                  <a:pt x="1208" y="735"/>
                  <a:pt x="1209" y="736"/>
                  <a:pt x="1211" y="737"/>
                </a:cubicBezTo>
                <a:cubicBezTo>
                  <a:pt x="1210" y="735"/>
                  <a:pt x="1213" y="736"/>
                  <a:pt x="1213" y="734"/>
                </a:cubicBezTo>
                <a:cubicBezTo>
                  <a:pt x="1211" y="733"/>
                  <a:pt x="1214" y="730"/>
                  <a:pt x="1213" y="728"/>
                </a:cubicBezTo>
                <a:close/>
                <a:moveTo>
                  <a:pt x="1152" y="730"/>
                </a:moveTo>
                <a:cubicBezTo>
                  <a:pt x="1149" y="731"/>
                  <a:pt x="1145" y="734"/>
                  <a:pt x="1149" y="735"/>
                </a:cubicBezTo>
                <a:cubicBezTo>
                  <a:pt x="1149" y="732"/>
                  <a:pt x="1152" y="733"/>
                  <a:pt x="1152" y="730"/>
                </a:cubicBezTo>
                <a:close/>
                <a:moveTo>
                  <a:pt x="1090" y="772"/>
                </a:moveTo>
                <a:cubicBezTo>
                  <a:pt x="1090" y="770"/>
                  <a:pt x="1094" y="771"/>
                  <a:pt x="1093" y="768"/>
                </a:cubicBezTo>
                <a:cubicBezTo>
                  <a:pt x="1092" y="768"/>
                  <a:pt x="1092" y="766"/>
                  <a:pt x="1091" y="767"/>
                </a:cubicBezTo>
                <a:cubicBezTo>
                  <a:pt x="1090" y="768"/>
                  <a:pt x="1087" y="771"/>
                  <a:pt x="1090" y="772"/>
                </a:cubicBezTo>
                <a:close/>
                <a:moveTo>
                  <a:pt x="176" y="780"/>
                </a:moveTo>
                <a:cubicBezTo>
                  <a:pt x="173" y="779"/>
                  <a:pt x="167" y="778"/>
                  <a:pt x="165" y="782"/>
                </a:cubicBezTo>
                <a:cubicBezTo>
                  <a:pt x="170" y="783"/>
                  <a:pt x="175" y="783"/>
                  <a:pt x="176" y="780"/>
                </a:cubicBezTo>
                <a:close/>
                <a:moveTo>
                  <a:pt x="1020" y="798"/>
                </a:moveTo>
                <a:cubicBezTo>
                  <a:pt x="1020" y="795"/>
                  <a:pt x="1022" y="794"/>
                  <a:pt x="1023" y="792"/>
                </a:cubicBezTo>
                <a:cubicBezTo>
                  <a:pt x="1021" y="792"/>
                  <a:pt x="1022" y="789"/>
                  <a:pt x="1019" y="790"/>
                </a:cubicBezTo>
                <a:cubicBezTo>
                  <a:pt x="1022" y="794"/>
                  <a:pt x="1016" y="796"/>
                  <a:pt x="1020" y="798"/>
                </a:cubicBezTo>
                <a:close/>
                <a:moveTo>
                  <a:pt x="1191" y="812"/>
                </a:moveTo>
                <a:cubicBezTo>
                  <a:pt x="1191" y="811"/>
                  <a:pt x="1191" y="810"/>
                  <a:pt x="1191" y="810"/>
                </a:cubicBezTo>
                <a:cubicBezTo>
                  <a:pt x="1191" y="814"/>
                  <a:pt x="1190" y="815"/>
                  <a:pt x="1192" y="817"/>
                </a:cubicBezTo>
                <a:cubicBezTo>
                  <a:pt x="1193" y="815"/>
                  <a:pt x="1198" y="811"/>
                  <a:pt x="1200" y="813"/>
                </a:cubicBezTo>
                <a:cubicBezTo>
                  <a:pt x="1200" y="817"/>
                  <a:pt x="1197" y="812"/>
                  <a:pt x="1198" y="816"/>
                </a:cubicBezTo>
                <a:cubicBezTo>
                  <a:pt x="1199" y="816"/>
                  <a:pt x="1200" y="816"/>
                  <a:pt x="1201" y="817"/>
                </a:cubicBezTo>
                <a:cubicBezTo>
                  <a:pt x="1201" y="813"/>
                  <a:pt x="1205" y="811"/>
                  <a:pt x="1204" y="809"/>
                </a:cubicBezTo>
                <a:cubicBezTo>
                  <a:pt x="1207" y="809"/>
                  <a:pt x="1207" y="812"/>
                  <a:pt x="1208" y="813"/>
                </a:cubicBezTo>
                <a:cubicBezTo>
                  <a:pt x="1212" y="812"/>
                  <a:pt x="1213" y="808"/>
                  <a:pt x="1218" y="808"/>
                </a:cubicBezTo>
                <a:cubicBezTo>
                  <a:pt x="1217" y="803"/>
                  <a:pt x="1218" y="802"/>
                  <a:pt x="1220" y="798"/>
                </a:cubicBezTo>
                <a:cubicBezTo>
                  <a:pt x="1208" y="801"/>
                  <a:pt x="1205" y="811"/>
                  <a:pt x="1191" y="812"/>
                </a:cubicBezTo>
                <a:close/>
                <a:moveTo>
                  <a:pt x="1157" y="815"/>
                </a:moveTo>
                <a:cubicBezTo>
                  <a:pt x="1158" y="815"/>
                  <a:pt x="1159" y="816"/>
                  <a:pt x="1160" y="816"/>
                </a:cubicBezTo>
                <a:cubicBezTo>
                  <a:pt x="1161" y="813"/>
                  <a:pt x="1164" y="813"/>
                  <a:pt x="1164" y="810"/>
                </a:cubicBezTo>
                <a:cubicBezTo>
                  <a:pt x="1163" y="810"/>
                  <a:pt x="1162" y="810"/>
                  <a:pt x="1161" y="809"/>
                </a:cubicBezTo>
                <a:cubicBezTo>
                  <a:pt x="1160" y="812"/>
                  <a:pt x="1157" y="812"/>
                  <a:pt x="1157" y="815"/>
                </a:cubicBezTo>
                <a:close/>
                <a:moveTo>
                  <a:pt x="963" y="823"/>
                </a:moveTo>
                <a:cubicBezTo>
                  <a:pt x="963" y="825"/>
                  <a:pt x="961" y="824"/>
                  <a:pt x="961" y="825"/>
                </a:cubicBezTo>
                <a:cubicBezTo>
                  <a:pt x="961" y="827"/>
                  <a:pt x="961" y="830"/>
                  <a:pt x="962" y="831"/>
                </a:cubicBezTo>
                <a:cubicBezTo>
                  <a:pt x="963" y="829"/>
                  <a:pt x="966" y="829"/>
                  <a:pt x="967" y="828"/>
                </a:cubicBezTo>
                <a:cubicBezTo>
                  <a:pt x="966" y="826"/>
                  <a:pt x="966" y="824"/>
                  <a:pt x="963" y="823"/>
                </a:cubicBezTo>
                <a:close/>
                <a:moveTo>
                  <a:pt x="928" y="831"/>
                </a:moveTo>
                <a:cubicBezTo>
                  <a:pt x="928" y="834"/>
                  <a:pt x="922" y="838"/>
                  <a:pt x="927" y="840"/>
                </a:cubicBezTo>
                <a:cubicBezTo>
                  <a:pt x="927" y="838"/>
                  <a:pt x="931" y="833"/>
                  <a:pt x="928" y="831"/>
                </a:cubicBezTo>
                <a:close/>
                <a:moveTo>
                  <a:pt x="991" y="831"/>
                </a:moveTo>
                <a:cubicBezTo>
                  <a:pt x="991" y="833"/>
                  <a:pt x="988" y="832"/>
                  <a:pt x="989" y="834"/>
                </a:cubicBezTo>
                <a:cubicBezTo>
                  <a:pt x="991" y="834"/>
                  <a:pt x="991" y="836"/>
                  <a:pt x="992" y="836"/>
                </a:cubicBezTo>
                <a:cubicBezTo>
                  <a:pt x="991" y="835"/>
                  <a:pt x="993" y="831"/>
                  <a:pt x="991" y="831"/>
                </a:cubicBezTo>
                <a:close/>
                <a:moveTo>
                  <a:pt x="1016" y="833"/>
                </a:moveTo>
                <a:cubicBezTo>
                  <a:pt x="1013" y="830"/>
                  <a:pt x="1010" y="834"/>
                  <a:pt x="1010" y="837"/>
                </a:cubicBezTo>
                <a:cubicBezTo>
                  <a:pt x="1013" y="837"/>
                  <a:pt x="1016" y="837"/>
                  <a:pt x="1016" y="833"/>
                </a:cubicBezTo>
                <a:close/>
                <a:moveTo>
                  <a:pt x="1096" y="833"/>
                </a:moveTo>
                <a:cubicBezTo>
                  <a:pt x="1096" y="834"/>
                  <a:pt x="1096" y="834"/>
                  <a:pt x="1096" y="834"/>
                </a:cubicBezTo>
                <a:cubicBezTo>
                  <a:pt x="1095" y="835"/>
                  <a:pt x="1093" y="834"/>
                  <a:pt x="1092" y="835"/>
                </a:cubicBezTo>
                <a:cubicBezTo>
                  <a:pt x="1094" y="836"/>
                  <a:pt x="1094" y="837"/>
                  <a:pt x="1096" y="836"/>
                </a:cubicBezTo>
                <a:cubicBezTo>
                  <a:pt x="1096" y="836"/>
                  <a:pt x="1098" y="833"/>
                  <a:pt x="1096" y="833"/>
                </a:cubicBezTo>
                <a:close/>
                <a:moveTo>
                  <a:pt x="1012" y="845"/>
                </a:moveTo>
                <a:cubicBezTo>
                  <a:pt x="1012" y="840"/>
                  <a:pt x="1017" y="846"/>
                  <a:pt x="1019" y="840"/>
                </a:cubicBezTo>
                <a:cubicBezTo>
                  <a:pt x="1015" y="841"/>
                  <a:pt x="1019" y="838"/>
                  <a:pt x="1019" y="836"/>
                </a:cubicBezTo>
                <a:cubicBezTo>
                  <a:pt x="1016" y="838"/>
                  <a:pt x="1009" y="840"/>
                  <a:pt x="1012" y="845"/>
                </a:cubicBezTo>
                <a:close/>
                <a:moveTo>
                  <a:pt x="111" y="855"/>
                </a:moveTo>
                <a:cubicBezTo>
                  <a:pt x="108" y="856"/>
                  <a:pt x="107" y="858"/>
                  <a:pt x="105" y="860"/>
                </a:cubicBezTo>
                <a:cubicBezTo>
                  <a:pt x="108" y="861"/>
                  <a:pt x="113" y="857"/>
                  <a:pt x="111" y="855"/>
                </a:cubicBezTo>
                <a:close/>
                <a:moveTo>
                  <a:pt x="967" y="855"/>
                </a:moveTo>
                <a:cubicBezTo>
                  <a:pt x="968" y="860"/>
                  <a:pt x="965" y="856"/>
                  <a:pt x="962" y="857"/>
                </a:cubicBezTo>
                <a:cubicBezTo>
                  <a:pt x="962" y="859"/>
                  <a:pt x="963" y="861"/>
                  <a:pt x="964" y="861"/>
                </a:cubicBezTo>
                <a:cubicBezTo>
                  <a:pt x="965" y="859"/>
                  <a:pt x="969" y="860"/>
                  <a:pt x="970" y="857"/>
                </a:cubicBezTo>
                <a:cubicBezTo>
                  <a:pt x="968" y="857"/>
                  <a:pt x="969" y="854"/>
                  <a:pt x="967" y="855"/>
                </a:cubicBezTo>
                <a:close/>
                <a:moveTo>
                  <a:pt x="100" y="870"/>
                </a:moveTo>
                <a:cubicBezTo>
                  <a:pt x="102" y="869"/>
                  <a:pt x="105" y="869"/>
                  <a:pt x="105" y="866"/>
                </a:cubicBezTo>
                <a:cubicBezTo>
                  <a:pt x="102" y="866"/>
                  <a:pt x="102" y="866"/>
                  <a:pt x="102" y="866"/>
                </a:cubicBezTo>
                <a:cubicBezTo>
                  <a:pt x="103" y="869"/>
                  <a:pt x="100" y="868"/>
                  <a:pt x="100" y="870"/>
                </a:cubicBezTo>
                <a:close/>
                <a:moveTo>
                  <a:pt x="177" y="879"/>
                </a:moveTo>
                <a:cubicBezTo>
                  <a:pt x="172" y="873"/>
                  <a:pt x="164" y="880"/>
                  <a:pt x="161" y="885"/>
                </a:cubicBezTo>
                <a:cubicBezTo>
                  <a:pt x="166" y="888"/>
                  <a:pt x="174" y="884"/>
                  <a:pt x="177" y="879"/>
                </a:cubicBezTo>
                <a:close/>
                <a:moveTo>
                  <a:pt x="1111" y="885"/>
                </a:moveTo>
                <a:cubicBezTo>
                  <a:pt x="1109" y="888"/>
                  <a:pt x="1105" y="888"/>
                  <a:pt x="1104" y="892"/>
                </a:cubicBezTo>
                <a:cubicBezTo>
                  <a:pt x="1112" y="898"/>
                  <a:pt x="1111" y="900"/>
                  <a:pt x="1112" y="909"/>
                </a:cubicBezTo>
                <a:cubicBezTo>
                  <a:pt x="1116" y="907"/>
                  <a:pt x="1118" y="904"/>
                  <a:pt x="1120" y="899"/>
                </a:cubicBezTo>
                <a:cubicBezTo>
                  <a:pt x="1114" y="899"/>
                  <a:pt x="1113" y="889"/>
                  <a:pt x="1111" y="885"/>
                </a:cubicBezTo>
                <a:close/>
                <a:moveTo>
                  <a:pt x="146" y="887"/>
                </a:moveTo>
                <a:cubicBezTo>
                  <a:pt x="139" y="888"/>
                  <a:pt x="134" y="892"/>
                  <a:pt x="132" y="898"/>
                </a:cubicBezTo>
                <a:cubicBezTo>
                  <a:pt x="137" y="895"/>
                  <a:pt x="152" y="890"/>
                  <a:pt x="145" y="887"/>
                </a:cubicBezTo>
                <a:cubicBezTo>
                  <a:pt x="146" y="887"/>
                  <a:pt x="146" y="887"/>
                  <a:pt x="146" y="887"/>
                </a:cubicBezTo>
                <a:close/>
                <a:moveTo>
                  <a:pt x="152" y="894"/>
                </a:moveTo>
                <a:cubicBezTo>
                  <a:pt x="155" y="894"/>
                  <a:pt x="155" y="894"/>
                  <a:pt x="155" y="894"/>
                </a:cubicBezTo>
                <a:cubicBezTo>
                  <a:pt x="156" y="891"/>
                  <a:pt x="154" y="891"/>
                  <a:pt x="152" y="890"/>
                </a:cubicBezTo>
                <a:cubicBezTo>
                  <a:pt x="152" y="891"/>
                  <a:pt x="151" y="892"/>
                  <a:pt x="152" y="894"/>
                </a:cubicBezTo>
                <a:close/>
                <a:moveTo>
                  <a:pt x="1199" y="891"/>
                </a:moveTo>
                <a:cubicBezTo>
                  <a:pt x="1195" y="894"/>
                  <a:pt x="1193" y="894"/>
                  <a:pt x="1192" y="900"/>
                </a:cubicBezTo>
                <a:cubicBezTo>
                  <a:pt x="1195" y="898"/>
                  <a:pt x="1199" y="899"/>
                  <a:pt x="1201" y="896"/>
                </a:cubicBezTo>
                <a:cubicBezTo>
                  <a:pt x="1198" y="895"/>
                  <a:pt x="1203" y="891"/>
                  <a:pt x="1199" y="891"/>
                </a:cubicBezTo>
                <a:close/>
                <a:moveTo>
                  <a:pt x="1133" y="913"/>
                </a:moveTo>
                <a:cubicBezTo>
                  <a:pt x="1134" y="916"/>
                  <a:pt x="1142" y="909"/>
                  <a:pt x="1141" y="915"/>
                </a:cubicBezTo>
                <a:cubicBezTo>
                  <a:pt x="1149" y="915"/>
                  <a:pt x="1144" y="910"/>
                  <a:pt x="1147" y="906"/>
                </a:cubicBezTo>
                <a:cubicBezTo>
                  <a:pt x="1141" y="905"/>
                  <a:pt x="1136" y="909"/>
                  <a:pt x="1133" y="913"/>
                </a:cubicBezTo>
                <a:close/>
                <a:moveTo>
                  <a:pt x="118" y="907"/>
                </a:moveTo>
                <a:cubicBezTo>
                  <a:pt x="117" y="911"/>
                  <a:pt x="113" y="910"/>
                  <a:pt x="111" y="913"/>
                </a:cubicBezTo>
                <a:cubicBezTo>
                  <a:pt x="116" y="915"/>
                  <a:pt x="116" y="912"/>
                  <a:pt x="120" y="913"/>
                </a:cubicBezTo>
                <a:cubicBezTo>
                  <a:pt x="120" y="910"/>
                  <a:pt x="121" y="906"/>
                  <a:pt x="118" y="907"/>
                </a:cubicBezTo>
                <a:close/>
                <a:moveTo>
                  <a:pt x="1122" y="910"/>
                </a:moveTo>
                <a:cubicBezTo>
                  <a:pt x="1121" y="910"/>
                  <a:pt x="1121" y="908"/>
                  <a:pt x="1121" y="907"/>
                </a:cubicBezTo>
                <a:cubicBezTo>
                  <a:pt x="1118" y="907"/>
                  <a:pt x="1118" y="907"/>
                  <a:pt x="1118" y="907"/>
                </a:cubicBezTo>
                <a:cubicBezTo>
                  <a:pt x="1118" y="909"/>
                  <a:pt x="1117" y="909"/>
                  <a:pt x="1117" y="911"/>
                </a:cubicBezTo>
                <a:cubicBezTo>
                  <a:pt x="1119" y="910"/>
                  <a:pt x="1122" y="912"/>
                  <a:pt x="1122" y="910"/>
                </a:cubicBezTo>
                <a:close/>
                <a:moveTo>
                  <a:pt x="47" y="910"/>
                </a:moveTo>
                <a:cubicBezTo>
                  <a:pt x="44" y="907"/>
                  <a:pt x="38" y="912"/>
                  <a:pt x="41" y="914"/>
                </a:cubicBezTo>
                <a:cubicBezTo>
                  <a:pt x="42" y="912"/>
                  <a:pt x="46" y="913"/>
                  <a:pt x="47" y="910"/>
                </a:cubicBezTo>
                <a:close/>
                <a:moveTo>
                  <a:pt x="1167" y="913"/>
                </a:moveTo>
                <a:cubicBezTo>
                  <a:pt x="1168" y="914"/>
                  <a:pt x="1168" y="915"/>
                  <a:pt x="1170" y="914"/>
                </a:cubicBezTo>
                <a:cubicBezTo>
                  <a:pt x="1170" y="912"/>
                  <a:pt x="1171" y="911"/>
                  <a:pt x="1171" y="909"/>
                </a:cubicBezTo>
                <a:cubicBezTo>
                  <a:pt x="1169" y="909"/>
                  <a:pt x="1167" y="911"/>
                  <a:pt x="1167" y="913"/>
                </a:cubicBezTo>
                <a:close/>
                <a:moveTo>
                  <a:pt x="1158" y="911"/>
                </a:moveTo>
                <a:cubicBezTo>
                  <a:pt x="1157" y="914"/>
                  <a:pt x="1153" y="913"/>
                  <a:pt x="1151" y="913"/>
                </a:cubicBezTo>
                <a:cubicBezTo>
                  <a:pt x="1151" y="915"/>
                  <a:pt x="1148" y="916"/>
                  <a:pt x="1146" y="917"/>
                </a:cubicBezTo>
                <a:cubicBezTo>
                  <a:pt x="1145" y="922"/>
                  <a:pt x="1145" y="922"/>
                  <a:pt x="1146" y="926"/>
                </a:cubicBezTo>
                <a:cubicBezTo>
                  <a:pt x="1149" y="926"/>
                  <a:pt x="1152" y="923"/>
                  <a:pt x="1155" y="925"/>
                </a:cubicBezTo>
                <a:cubicBezTo>
                  <a:pt x="1154" y="926"/>
                  <a:pt x="1153" y="927"/>
                  <a:pt x="1153" y="928"/>
                </a:cubicBezTo>
                <a:cubicBezTo>
                  <a:pt x="1157" y="926"/>
                  <a:pt x="1161" y="925"/>
                  <a:pt x="1158" y="921"/>
                </a:cubicBezTo>
                <a:cubicBezTo>
                  <a:pt x="1161" y="921"/>
                  <a:pt x="1161" y="921"/>
                  <a:pt x="1161" y="921"/>
                </a:cubicBezTo>
                <a:cubicBezTo>
                  <a:pt x="1161" y="923"/>
                  <a:pt x="1160" y="924"/>
                  <a:pt x="1162" y="926"/>
                </a:cubicBezTo>
                <a:cubicBezTo>
                  <a:pt x="1163" y="921"/>
                  <a:pt x="1166" y="919"/>
                  <a:pt x="1165" y="914"/>
                </a:cubicBezTo>
                <a:cubicBezTo>
                  <a:pt x="1159" y="916"/>
                  <a:pt x="1160" y="911"/>
                  <a:pt x="1158" y="911"/>
                </a:cubicBezTo>
                <a:close/>
                <a:moveTo>
                  <a:pt x="1147" y="923"/>
                </a:moveTo>
                <a:cubicBezTo>
                  <a:pt x="1146" y="920"/>
                  <a:pt x="1149" y="921"/>
                  <a:pt x="1148" y="917"/>
                </a:cubicBezTo>
                <a:cubicBezTo>
                  <a:pt x="1149" y="918"/>
                  <a:pt x="1150" y="918"/>
                  <a:pt x="1151" y="918"/>
                </a:cubicBezTo>
                <a:cubicBezTo>
                  <a:pt x="1151" y="921"/>
                  <a:pt x="1150" y="923"/>
                  <a:pt x="1147" y="923"/>
                </a:cubicBezTo>
                <a:close/>
                <a:moveTo>
                  <a:pt x="88" y="926"/>
                </a:moveTo>
                <a:cubicBezTo>
                  <a:pt x="92" y="922"/>
                  <a:pt x="97" y="920"/>
                  <a:pt x="101" y="916"/>
                </a:cubicBezTo>
                <a:cubicBezTo>
                  <a:pt x="95" y="911"/>
                  <a:pt x="91" y="920"/>
                  <a:pt x="87" y="923"/>
                </a:cubicBezTo>
                <a:cubicBezTo>
                  <a:pt x="88" y="923"/>
                  <a:pt x="87" y="925"/>
                  <a:pt x="88" y="926"/>
                </a:cubicBezTo>
                <a:close/>
                <a:moveTo>
                  <a:pt x="994" y="937"/>
                </a:moveTo>
                <a:cubicBezTo>
                  <a:pt x="1001" y="937"/>
                  <a:pt x="1006" y="930"/>
                  <a:pt x="1012" y="931"/>
                </a:cubicBezTo>
                <a:cubicBezTo>
                  <a:pt x="1013" y="927"/>
                  <a:pt x="1012" y="927"/>
                  <a:pt x="1012" y="922"/>
                </a:cubicBezTo>
                <a:cubicBezTo>
                  <a:pt x="1002" y="920"/>
                  <a:pt x="1004" y="933"/>
                  <a:pt x="996" y="931"/>
                </a:cubicBezTo>
                <a:cubicBezTo>
                  <a:pt x="998" y="927"/>
                  <a:pt x="1001" y="926"/>
                  <a:pt x="1005" y="924"/>
                </a:cubicBezTo>
                <a:cubicBezTo>
                  <a:pt x="1001" y="923"/>
                  <a:pt x="997" y="922"/>
                  <a:pt x="994" y="925"/>
                </a:cubicBezTo>
                <a:cubicBezTo>
                  <a:pt x="997" y="930"/>
                  <a:pt x="993" y="931"/>
                  <a:pt x="994" y="937"/>
                </a:cubicBezTo>
                <a:close/>
                <a:moveTo>
                  <a:pt x="178" y="931"/>
                </a:moveTo>
                <a:cubicBezTo>
                  <a:pt x="175" y="931"/>
                  <a:pt x="176" y="933"/>
                  <a:pt x="174" y="935"/>
                </a:cubicBezTo>
                <a:cubicBezTo>
                  <a:pt x="178" y="935"/>
                  <a:pt x="178" y="933"/>
                  <a:pt x="178" y="931"/>
                </a:cubicBezTo>
                <a:close/>
                <a:moveTo>
                  <a:pt x="1184" y="948"/>
                </a:moveTo>
                <a:cubicBezTo>
                  <a:pt x="1186" y="945"/>
                  <a:pt x="1188" y="942"/>
                  <a:pt x="1189" y="939"/>
                </a:cubicBezTo>
                <a:cubicBezTo>
                  <a:pt x="1184" y="941"/>
                  <a:pt x="1188" y="934"/>
                  <a:pt x="1184" y="935"/>
                </a:cubicBezTo>
                <a:cubicBezTo>
                  <a:pt x="1177" y="945"/>
                  <a:pt x="1160" y="942"/>
                  <a:pt x="1160" y="956"/>
                </a:cubicBezTo>
                <a:cubicBezTo>
                  <a:pt x="1159" y="954"/>
                  <a:pt x="1158" y="957"/>
                  <a:pt x="1158" y="955"/>
                </a:cubicBezTo>
                <a:cubicBezTo>
                  <a:pt x="1158" y="954"/>
                  <a:pt x="1159" y="953"/>
                  <a:pt x="1158" y="952"/>
                </a:cubicBezTo>
                <a:cubicBezTo>
                  <a:pt x="1156" y="954"/>
                  <a:pt x="1155" y="956"/>
                  <a:pt x="1154" y="958"/>
                </a:cubicBezTo>
                <a:cubicBezTo>
                  <a:pt x="1149" y="959"/>
                  <a:pt x="1153" y="956"/>
                  <a:pt x="1149" y="955"/>
                </a:cubicBezTo>
                <a:cubicBezTo>
                  <a:pt x="1150" y="963"/>
                  <a:pt x="1143" y="964"/>
                  <a:pt x="1135" y="964"/>
                </a:cubicBezTo>
                <a:cubicBezTo>
                  <a:pt x="1132" y="973"/>
                  <a:pt x="1125" y="977"/>
                  <a:pt x="1117" y="980"/>
                </a:cubicBezTo>
                <a:cubicBezTo>
                  <a:pt x="1114" y="975"/>
                  <a:pt x="1120" y="972"/>
                  <a:pt x="1122" y="969"/>
                </a:cubicBezTo>
                <a:cubicBezTo>
                  <a:pt x="1117" y="969"/>
                  <a:pt x="1126" y="967"/>
                  <a:pt x="1122" y="965"/>
                </a:cubicBezTo>
                <a:cubicBezTo>
                  <a:pt x="1121" y="968"/>
                  <a:pt x="1119" y="965"/>
                  <a:pt x="1118" y="965"/>
                </a:cubicBezTo>
                <a:cubicBezTo>
                  <a:pt x="1116" y="966"/>
                  <a:pt x="1115" y="969"/>
                  <a:pt x="1114" y="972"/>
                </a:cubicBezTo>
                <a:cubicBezTo>
                  <a:pt x="1109" y="971"/>
                  <a:pt x="1108" y="974"/>
                  <a:pt x="1106" y="977"/>
                </a:cubicBezTo>
                <a:cubicBezTo>
                  <a:pt x="1110" y="976"/>
                  <a:pt x="1110" y="973"/>
                  <a:pt x="1114" y="974"/>
                </a:cubicBezTo>
                <a:cubicBezTo>
                  <a:pt x="1118" y="982"/>
                  <a:pt x="1110" y="982"/>
                  <a:pt x="1107" y="987"/>
                </a:cubicBezTo>
                <a:cubicBezTo>
                  <a:pt x="1115" y="986"/>
                  <a:pt x="1119" y="980"/>
                  <a:pt x="1127" y="978"/>
                </a:cubicBezTo>
                <a:cubicBezTo>
                  <a:pt x="1128" y="981"/>
                  <a:pt x="1129" y="983"/>
                  <a:pt x="1130" y="984"/>
                </a:cubicBezTo>
                <a:cubicBezTo>
                  <a:pt x="1134" y="981"/>
                  <a:pt x="1140" y="978"/>
                  <a:pt x="1143" y="973"/>
                </a:cubicBezTo>
                <a:cubicBezTo>
                  <a:pt x="1153" y="977"/>
                  <a:pt x="1151" y="960"/>
                  <a:pt x="1158" y="958"/>
                </a:cubicBezTo>
                <a:cubicBezTo>
                  <a:pt x="1161" y="958"/>
                  <a:pt x="1161" y="961"/>
                  <a:pt x="1164" y="960"/>
                </a:cubicBezTo>
                <a:cubicBezTo>
                  <a:pt x="1171" y="957"/>
                  <a:pt x="1174" y="946"/>
                  <a:pt x="1184" y="948"/>
                </a:cubicBezTo>
                <a:close/>
                <a:moveTo>
                  <a:pt x="215" y="940"/>
                </a:moveTo>
                <a:cubicBezTo>
                  <a:pt x="216" y="940"/>
                  <a:pt x="218" y="940"/>
                  <a:pt x="218" y="942"/>
                </a:cubicBezTo>
                <a:cubicBezTo>
                  <a:pt x="219" y="942"/>
                  <a:pt x="221" y="942"/>
                  <a:pt x="221" y="940"/>
                </a:cubicBezTo>
                <a:cubicBezTo>
                  <a:pt x="220" y="940"/>
                  <a:pt x="220" y="940"/>
                  <a:pt x="220" y="939"/>
                </a:cubicBezTo>
                <a:cubicBezTo>
                  <a:pt x="218" y="939"/>
                  <a:pt x="215" y="938"/>
                  <a:pt x="215" y="940"/>
                </a:cubicBezTo>
                <a:close/>
                <a:moveTo>
                  <a:pt x="1064" y="943"/>
                </a:moveTo>
                <a:cubicBezTo>
                  <a:pt x="1065" y="946"/>
                  <a:pt x="1063" y="946"/>
                  <a:pt x="1062" y="948"/>
                </a:cubicBezTo>
                <a:cubicBezTo>
                  <a:pt x="1066" y="947"/>
                  <a:pt x="1065" y="950"/>
                  <a:pt x="1068" y="950"/>
                </a:cubicBezTo>
                <a:cubicBezTo>
                  <a:pt x="1069" y="948"/>
                  <a:pt x="1073" y="948"/>
                  <a:pt x="1072" y="944"/>
                </a:cubicBezTo>
                <a:cubicBezTo>
                  <a:pt x="1070" y="943"/>
                  <a:pt x="1069" y="948"/>
                  <a:pt x="1069" y="945"/>
                </a:cubicBezTo>
                <a:cubicBezTo>
                  <a:pt x="1069" y="944"/>
                  <a:pt x="1070" y="943"/>
                  <a:pt x="1070" y="942"/>
                </a:cubicBezTo>
                <a:cubicBezTo>
                  <a:pt x="1068" y="942"/>
                  <a:pt x="1067" y="940"/>
                  <a:pt x="1064" y="939"/>
                </a:cubicBezTo>
                <a:cubicBezTo>
                  <a:pt x="1063" y="944"/>
                  <a:pt x="1057" y="942"/>
                  <a:pt x="1058" y="948"/>
                </a:cubicBezTo>
                <a:cubicBezTo>
                  <a:pt x="1063" y="949"/>
                  <a:pt x="1061" y="944"/>
                  <a:pt x="1064" y="943"/>
                </a:cubicBezTo>
                <a:close/>
                <a:moveTo>
                  <a:pt x="942" y="948"/>
                </a:moveTo>
                <a:cubicBezTo>
                  <a:pt x="942" y="944"/>
                  <a:pt x="942" y="944"/>
                  <a:pt x="942" y="944"/>
                </a:cubicBezTo>
                <a:cubicBezTo>
                  <a:pt x="939" y="943"/>
                  <a:pt x="939" y="949"/>
                  <a:pt x="942" y="948"/>
                </a:cubicBezTo>
                <a:close/>
                <a:moveTo>
                  <a:pt x="1171" y="961"/>
                </a:moveTo>
                <a:cubicBezTo>
                  <a:pt x="1171" y="966"/>
                  <a:pt x="1164" y="965"/>
                  <a:pt x="1164" y="970"/>
                </a:cubicBezTo>
                <a:cubicBezTo>
                  <a:pt x="1176" y="963"/>
                  <a:pt x="1186" y="960"/>
                  <a:pt x="1195" y="950"/>
                </a:cubicBezTo>
                <a:cubicBezTo>
                  <a:pt x="1185" y="945"/>
                  <a:pt x="1181" y="960"/>
                  <a:pt x="1171" y="961"/>
                </a:cubicBezTo>
                <a:close/>
                <a:moveTo>
                  <a:pt x="199" y="950"/>
                </a:moveTo>
                <a:cubicBezTo>
                  <a:pt x="197" y="950"/>
                  <a:pt x="194" y="950"/>
                  <a:pt x="195" y="952"/>
                </a:cubicBezTo>
                <a:cubicBezTo>
                  <a:pt x="197" y="952"/>
                  <a:pt x="199" y="952"/>
                  <a:pt x="199" y="950"/>
                </a:cubicBezTo>
                <a:close/>
                <a:moveTo>
                  <a:pt x="72" y="952"/>
                </a:moveTo>
                <a:cubicBezTo>
                  <a:pt x="70" y="949"/>
                  <a:pt x="65" y="951"/>
                  <a:pt x="64" y="954"/>
                </a:cubicBezTo>
                <a:cubicBezTo>
                  <a:pt x="67" y="954"/>
                  <a:pt x="71" y="955"/>
                  <a:pt x="72" y="952"/>
                </a:cubicBezTo>
                <a:close/>
                <a:moveTo>
                  <a:pt x="1136" y="954"/>
                </a:moveTo>
                <a:cubicBezTo>
                  <a:pt x="1139" y="955"/>
                  <a:pt x="1141" y="954"/>
                  <a:pt x="1140" y="951"/>
                </a:cubicBezTo>
                <a:cubicBezTo>
                  <a:pt x="1137" y="951"/>
                  <a:pt x="1137" y="951"/>
                  <a:pt x="1137" y="951"/>
                </a:cubicBezTo>
                <a:cubicBezTo>
                  <a:pt x="1138" y="952"/>
                  <a:pt x="1136" y="953"/>
                  <a:pt x="1136" y="954"/>
                </a:cubicBezTo>
                <a:close/>
                <a:moveTo>
                  <a:pt x="90" y="958"/>
                </a:moveTo>
                <a:cubicBezTo>
                  <a:pt x="89" y="960"/>
                  <a:pt x="87" y="960"/>
                  <a:pt x="87" y="962"/>
                </a:cubicBezTo>
                <a:cubicBezTo>
                  <a:pt x="91" y="962"/>
                  <a:pt x="91" y="962"/>
                  <a:pt x="91" y="962"/>
                </a:cubicBezTo>
                <a:cubicBezTo>
                  <a:pt x="91" y="960"/>
                  <a:pt x="91" y="958"/>
                  <a:pt x="90" y="958"/>
                </a:cubicBezTo>
                <a:close/>
                <a:moveTo>
                  <a:pt x="130" y="964"/>
                </a:moveTo>
                <a:cubicBezTo>
                  <a:pt x="134" y="965"/>
                  <a:pt x="135" y="959"/>
                  <a:pt x="133" y="958"/>
                </a:cubicBezTo>
                <a:cubicBezTo>
                  <a:pt x="132" y="959"/>
                  <a:pt x="128" y="961"/>
                  <a:pt x="130" y="964"/>
                </a:cubicBezTo>
                <a:close/>
                <a:moveTo>
                  <a:pt x="236" y="965"/>
                </a:moveTo>
                <a:cubicBezTo>
                  <a:pt x="236" y="967"/>
                  <a:pt x="236" y="968"/>
                  <a:pt x="237" y="969"/>
                </a:cubicBezTo>
                <a:cubicBezTo>
                  <a:pt x="243" y="967"/>
                  <a:pt x="247" y="971"/>
                  <a:pt x="248" y="975"/>
                </a:cubicBezTo>
                <a:cubicBezTo>
                  <a:pt x="248" y="967"/>
                  <a:pt x="247" y="967"/>
                  <a:pt x="247" y="960"/>
                </a:cubicBezTo>
                <a:cubicBezTo>
                  <a:pt x="242" y="960"/>
                  <a:pt x="240" y="963"/>
                  <a:pt x="236" y="965"/>
                </a:cubicBezTo>
                <a:close/>
                <a:moveTo>
                  <a:pt x="171" y="965"/>
                </a:moveTo>
                <a:cubicBezTo>
                  <a:pt x="167" y="965"/>
                  <a:pt x="167" y="968"/>
                  <a:pt x="164" y="969"/>
                </a:cubicBezTo>
                <a:cubicBezTo>
                  <a:pt x="168" y="969"/>
                  <a:pt x="170" y="968"/>
                  <a:pt x="171" y="965"/>
                </a:cubicBezTo>
                <a:close/>
                <a:moveTo>
                  <a:pt x="1060" y="970"/>
                </a:moveTo>
                <a:cubicBezTo>
                  <a:pt x="1064" y="970"/>
                  <a:pt x="1066" y="969"/>
                  <a:pt x="1067" y="966"/>
                </a:cubicBezTo>
                <a:cubicBezTo>
                  <a:pt x="1064" y="967"/>
                  <a:pt x="1061" y="967"/>
                  <a:pt x="1060" y="970"/>
                </a:cubicBezTo>
                <a:close/>
                <a:moveTo>
                  <a:pt x="187" y="977"/>
                </a:moveTo>
                <a:cubicBezTo>
                  <a:pt x="187" y="978"/>
                  <a:pt x="188" y="981"/>
                  <a:pt x="186" y="981"/>
                </a:cubicBezTo>
                <a:cubicBezTo>
                  <a:pt x="182" y="981"/>
                  <a:pt x="178" y="982"/>
                  <a:pt x="176" y="985"/>
                </a:cubicBezTo>
                <a:cubicBezTo>
                  <a:pt x="173" y="986"/>
                  <a:pt x="175" y="982"/>
                  <a:pt x="172" y="983"/>
                </a:cubicBezTo>
                <a:cubicBezTo>
                  <a:pt x="166" y="985"/>
                  <a:pt x="164" y="989"/>
                  <a:pt x="161" y="992"/>
                </a:cubicBezTo>
                <a:cubicBezTo>
                  <a:pt x="156" y="997"/>
                  <a:pt x="149" y="999"/>
                  <a:pt x="145" y="1001"/>
                </a:cubicBezTo>
                <a:cubicBezTo>
                  <a:pt x="159" y="1005"/>
                  <a:pt x="173" y="992"/>
                  <a:pt x="179" y="985"/>
                </a:cubicBezTo>
                <a:cubicBezTo>
                  <a:pt x="191" y="984"/>
                  <a:pt x="196" y="977"/>
                  <a:pt x="204" y="972"/>
                </a:cubicBezTo>
                <a:cubicBezTo>
                  <a:pt x="196" y="971"/>
                  <a:pt x="193" y="975"/>
                  <a:pt x="187" y="977"/>
                </a:cubicBezTo>
                <a:close/>
                <a:moveTo>
                  <a:pt x="1174" y="972"/>
                </a:moveTo>
                <a:cubicBezTo>
                  <a:pt x="1175" y="975"/>
                  <a:pt x="1171" y="974"/>
                  <a:pt x="1172" y="977"/>
                </a:cubicBezTo>
                <a:cubicBezTo>
                  <a:pt x="1175" y="977"/>
                  <a:pt x="1177" y="973"/>
                  <a:pt x="1174" y="972"/>
                </a:cubicBezTo>
                <a:close/>
                <a:moveTo>
                  <a:pt x="1190" y="976"/>
                </a:moveTo>
                <a:cubicBezTo>
                  <a:pt x="1185" y="977"/>
                  <a:pt x="1178" y="975"/>
                  <a:pt x="1177" y="980"/>
                </a:cubicBezTo>
                <a:cubicBezTo>
                  <a:pt x="1183" y="977"/>
                  <a:pt x="1187" y="984"/>
                  <a:pt x="1190" y="980"/>
                </a:cubicBezTo>
                <a:cubicBezTo>
                  <a:pt x="1185" y="980"/>
                  <a:pt x="1188" y="977"/>
                  <a:pt x="1190" y="976"/>
                </a:cubicBezTo>
                <a:close/>
                <a:moveTo>
                  <a:pt x="989" y="985"/>
                </a:moveTo>
                <a:cubicBezTo>
                  <a:pt x="991" y="985"/>
                  <a:pt x="991" y="986"/>
                  <a:pt x="991" y="988"/>
                </a:cubicBezTo>
                <a:cubicBezTo>
                  <a:pt x="995" y="986"/>
                  <a:pt x="997" y="983"/>
                  <a:pt x="999" y="979"/>
                </a:cubicBezTo>
                <a:cubicBezTo>
                  <a:pt x="994" y="980"/>
                  <a:pt x="991" y="982"/>
                  <a:pt x="989" y="985"/>
                </a:cubicBezTo>
                <a:close/>
                <a:moveTo>
                  <a:pt x="207" y="982"/>
                </a:moveTo>
                <a:cubicBezTo>
                  <a:pt x="210" y="985"/>
                  <a:pt x="216" y="983"/>
                  <a:pt x="219" y="982"/>
                </a:cubicBezTo>
                <a:cubicBezTo>
                  <a:pt x="217" y="981"/>
                  <a:pt x="211" y="979"/>
                  <a:pt x="207" y="982"/>
                </a:cubicBezTo>
                <a:close/>
                <a:moveTo>
                  <a:pt x="4" y="982"/>
                </a:moveTo>
                <a:cubicBezTo>
                  <a:pt x="2" y="983"/>
                  <a:pt x="1" y="985"/>
                  <a:pt x="0" y="988"/>
                </a:cubicBezTo>
                <a:cubicBezTo>
                  <a:pt x="4" y="987"/>
                  <a:pt x="6" y="990"/>
                  <a:pt x="9" y="991"/>
                </a:cubicBezTo>
                <a:cubicBezTo>
                  <a:pt x="9" y="987"/>
                  <a:pt x="15" y="989"/>
                  <a:pt x="14" y="985"/>
                </a:cubicBezTo>
                <a:cubicBezTo>
                  <a:pt x="9" y="987"/>
                  <a:pt x="8" y="984"/>
                  <a:pt x="4" y="982"/>
                </a:cubicBezTo>
                <a:close/>
                <a:moveTo>
                  <a:pt x="1088" y="991"/>
                </a:moveTo>
                <a:cubicBezTo>
                  <a:pt x="1090" y="987"/>
                  <a:pt x="1095" y="986"/>
                  <a:pt x="1099" y="986"/>
                </a:cubicBezTo>
                <a:cubicBezTo>
                  <a:pt x="1098" y="977"/>
                  <a:pt x="1086" y="988"/>
                  <a:pt x="1088" y="991"/>
                </a:cubicBezTo>
                <a:close/>
                <a:moveTo>
                  <a:pt x="1136" y="986"/>
                </a:moveTo>
                <a:cubicBezTo>
                  <a:pt x="1138" y="986"/>
                  <a:pt x="1138" y="987"/>
                  <a:pt x="1139" y="988"/>
                </a:cubicBezTo>
                <a:cubicBezTo>
                  <a:pt x="1138" y="985"/>
                  <a:pt x="1142" y="987"/>
                  <a:pt x="1141" y="984"/>
                </a:cubicBezTo>
                <a:cubicBezTo>
                  <a:pt x="1139" y="984"/>
                  <a:pt x="1137" y="985"/>
                  <a:pt x="1136" y="986"/>
                </a:cubicBezTo>
                <a:close/>
                <a:moveTo>
                  <a:pt x="1151" y="990"/>
                </a:moveTo>
                <a:cubicBezTo>
                  <a:pt x="1152" y="990"/>
                  <a:pt x="1153" y="991"/>
                  <a:pt x="1154" y="991"/>
                </a:cubicBezTo>
                <a:cubicBezTo>
                  <a:pt x="1153" y="998"/>
                  <a:pt x="1147" y="992"/>
                  <a:pt x="1146" y="995"/>
                </a:cubicBezTo>
                <a:cubicBezTo>
                  <a:pt x="1150" y="996"/>
                  <a:pt x="1151" y="999"/>
                  <a:pt x="1154" y="1000"/>
                </a:cubicBezTo>
                <a:cubicBezTo>
                  <a:pt x="1152" y="997"/>
                  <a:pt x="1153" y="993"/>
                  <a:pt x="1157" y="992"/>
                </a:cubicBezTo>
                <a:cubicBezTo>
                  <a:pt x="1156" y="991"/>
                  <a:pt x="1156" y="989"/>
                  <a:pt x="1155" y="988"/>
                </a:cubicBezTo>
                <a:cubicBezTo>
                  <a:pt x="1155" y="990"/>
                  <a:pt x="1150" y="987"/>
                  <a:pt x="1151" y="990"/>
                </a:cubicBezTo>
                <a:close/>
                <a:moveTo>
                  <a:pt x="845" y="991"/>
                </a:moveTo>
                <a:cubicBezTo>
                  <a:pt x="842" y="993"/>
                  <a:pt x="834" y="994"/>
                  <a:pt x="836" y="998"/>
                </a:cubicBezTo>
                <a:cubicBezTo>
                  <a:pt x="839" y="996"/>
                  <a:pt x="843" y="995"/>
                  <a:pt x="845" y="991"/>
                </a:cubicBezTo>
                <a:close/>
                <a:moveTo>
                  <a:pt x="996" y="992"/>
                </a:moveTo>
                <a:cubicBezTo>
                  <a:pt x="994" y="993"/>
                  <a:pt x="992" y="994"/>
                  <a:pt x="991" y="995"/>
                </a:cubicBezTo>
                <a:cubicBezTo>
                  <a:pt x="994" y="995"/>
                  <a:pt x="996" y="995"/>
                  <a:pt x="996" y="992"/>
                </a:cubicBezTo>
                <a:close/>
                <a:moveTo>
                  <a:pt x="1031" y="997"/>
                </a:moveTo>
                <a:cubicBezTo>
                  <a:pt x="1031" y="995"/>
                  <a:pt x="1034" y="996"/>
                  <a:pt x="1035" y="994"/>
                </a:cubicBezTo>
                <a:cubicBezTo>
                  <a:pt x="1033" y="992"/>
                  <a:pt x="1028" y="996"/>
                  <a:pt x="1031" y="997"/>
                </a:cubicBezTo>
                <a:close/>
                <a:moveTo>
                  <a:pt x="856" y="1002"/>
                </a:moveTo>
                <a:cubicBezTo>
                  <a:pt x="861" y="1004"/>
                  <a:pt x="865" y="997"/>
                  <a:pt x="869" y="995"/>
                </a:cubicBezTo>
                <a:cubicBezTo>
                  <a:pt x="865" y="998"/>
                  <a:pt x="858" y="994"/>
                  <a:pt x="854" y="1000"/>
                </a:cubicBezTo>
                <a:cubicBezTo>
                  <a:pt x="856" y="1001"/>
                  <a:pt x="858" y="997"/>
                  <a:pt x="859" y="999"/>
                </a:cubicBezTo>
                <a:cubicBezTo>
                  <a:pt x="858" y="999"/>
                  <a:pt x="857" y="1000"/>
                  <a:pt x="856" y="1002"/>
                </a:cubicBezTo>
                <a:close/>
                <a:moveTo>
                  <a:pt x="882" y="994"/>
                </a:moveTo>
                <a:cubicBezTo>
                  <a:pt x="880" y="996"/>
                  <a:pt x="873" y="997"/>
                  <a:pt x="876" y="1001"/>
                </a:cubicBezTo>
                <a:cubicBezTo>
                  <a:pt x="880" y="1001"/>
                  <a:pt x="884" y="997"/>
                  <a:pt x="882" y="994"/>
                </a:cubicBezTo>
                <a:close/>
                <a:moveTo>
                  <a:pt x="327" y="1005"/>
                </a:moveTo>
                <a:cubicBezTo>
                  <a:pt x="328" y="1004"/>
                  <a:pt x="332" y="1005"/>
                  <a:pt x="331" y="1002"/>
                </a:cubicBezTo>
                <a:cubicBezTo>
                  <a:pt x="329" y="1002"/>
                  <a:pt x="325" y="1004"/>
                  <a:pt x="327" y="1005"/>
                </a:cubicBezTo>
                <a:close/>
                <a:moveTo>
                  <a:pt x="126" y="1017"/>
                </a:moveTo>
                <a:cubicBezTo>
                  <a:pt x="133" y="1015"/>
                  <a:pt x="141" y="1013"/>
                  <a:pt x="143" y="1006"/>
                </a:cubicBezTo>
                <a:cubicBezTo>
                  <a:pt x="136" y="1000"/>
                  <a:pt x="127" y="1008"/>
                  <a:pt x="126" y="1017"/>
                </a:cubicBezTo>
                <a:close/>
                <a:moveTo>
                  <a:pt x="825" y="1024"/>
                </a:moveTo>
                <a:cubicBezTo>
                  <a:pt x="837" y="1021"/>
                  <a:pt x="845" y="1013"/>
                  <a:pt x="852" y="1005"/>
                </a:cubicBezTo>
                <a:cubicBezTo>
                  <a:pt x="840" y="1006"/>
                  <a:pt x="834" y="1017"/>
                  <a:pt x="825" y="1018"/>
                </a:cubicBezTo>
                <a:cubicBezTo>
                  <a:pt x="827" y="1021"/>
                  <a:pt x="822" y="1022"/>
                  <a:pt x="825" y="1024"/>
                </a:cubicBezTo>
                <a:close/>
                <a:moveTo>
                  <a:pt x="834" y="1010"/>
                </a:moveTo>
                <a:cubicBezTo>
                  <a:pt x="836" y="1007"/>
                  <a:pt x="840" y="1009"/>
                  <a:pt x="840" y="1006"/>
                </a:cubicBezTo>
                <a:cubicBezTo>
                  <a:pt x="838" y="1004"/>
                  <a:pt x="830" y="1007"/>
                  <a:pt x="834" y="1010"/>
                </a:cubicBezTo>
                <a:close/>
                <a:moveTo>
                  <a:pt x="828" y="1006"/>
                </a:moveTo>
                <a:cubicBezTo>
                  <a:pt x="828" y="1009"/>
                  <a:pt x="824" y="1008"/>
                  <a:pt x="824" y="1011"/>
                </a:cubicBezTo>
                <a:cubicBezTo>
                  <a:pt x="827" y="1012"/>
                  <a:pt x="830" y="1012"/>
                  <a:pt x="832" y="1011"/>
                </a:cubicBezTo>
                <a:cubicBezTo>
                  <a:pt x="831" y="1009"/>
                  <a:pt x="830" y="1007"/>
                  <a:pt x="828" y="1006"/>
                </a:cubicBezTo>
                <a:close/>
                <a:moveTo>
                  <a:pt x="985" y="1009"/>
                </a:moveTo>
                <a:cubicBezTo>
                  <a:pt x="977" y="1010"/>
                  <a:pt x="972" y="1015"/>
                  <a:pt x="967" y="1019"/>
                </a:cubicBezTo>
                <a:cubicBezTo>
                  <a:pt x="976" y="1019"/>
                  <a:pt x="982" y="1015"/>
                  <a:pt x="985" y="1009"/>
                </a:cubicBezTo>
                <a:close/>
                <a:moveTo>
                  <a:pt x="1131" y="1012"/>
                </a:moveTo>
                <a:cubicBezTo>
                  <a:pt x="1133" y="1012"/>
                  <a:pt x="1135" y="1011"/>
                  <a:pt x="1136" y="1009"/>
                </a:cubicBezTo>
                <a:cubicBezTo>
                  <a:pt x="1133" y="1009"/>
                  <a:pt x="1131" y="1009"/>
                  <a:pt x="1131" y="1012"/>
                </a:cubicBezTo>
                <a:close/>
                <a:moveTo>
                  <a:pt x="816" y="1013"/>
                </a:moveTo>
                <a:cubicBezTo>
                  <a:pt x="813" y="1013"/>
                  <a:pt x="810" y="1014"/>
                  <a:pt x="808" y="1016"/>
                </a:cubicBezTo>
                <a:cubicBezTo>
                  <a:pt x="811" y="1015"/>
                  <a:pt x="815" y="1015"/>
                  <a:pt x="816" y="1013"/>
                </a:cubicBezTo>
                <a:close/>
                <a:moveTo>
                  <a:pt x="937" y="1026"/>
                </a:moveTo>
                <a:cubicBezTo>
                  <a:pt x="942" y="1026"/>
                  <a:pt x="945" y="1024"/>
                  <a:pt x="948" y="1021"/>
                </a:cubicBezTo>
                <a:cubicBezTo>
                  <a:pt x="947" y="1020"/>
                  <a:pt x="947" y="1017"/>
                  <a:pt x="946" y="1017"/>
                </a:cubicBezTo>
                <a:cubicBezTo>
                  <a:pt x="945" y="1018"/>
                  <a:pt x="942" y="1019"/>
                  <a:pt x="943" y="1016"/>
                </a:cubicBezTo>
                <a:cubicBezTo>
                  <a:pt x="938" y="1018"/>
                  <a:pt x="940" y="1022"/>
                  <a:pt x="937" y="1026"/>
                </a:cubicBezTo>
                <a:close/>
                <a:moveTo>
                  <a:pt x="239" y="1024"/>
                </a:moveTo>
                <a:cubicBezTo>
                  <a:pt x="239" y="1023"/>
                  <a:pt x="244" y="1021"/>
                  <a:pt x="241" y="1019"/>
                </a:cubicBezTo>
                <a:cubicBezTo>
                  <a:pt x="241" y="1021"/>
                  <a:pt x="235" y="1022"/>
                  <a:pt x="239" y="1024"/>
                </a:cubicBezTo>
                <a:close/>
                <a:moveTo>
                  <a:pt x="976" y="1035"/>
                </a:moveTo>
                <a:cubicBezTo>
                  <a:pt x="977" y="1036"/>
                  <a:pt x="983" y="1034"/>
                  <a:pt x="983" y="1030"/>
                </a:cubicBezTo>
                <a:cubicBezTo>
                  <a:pt x="976" y="1034"/>
                  <a:pt x="962" y="1038"/>
                  <a:pt x="956" y="1044"/>
                </a:cubicBezTo>
                <a:cubicBezTo>
                  <a:pt x="965" y="1044"/>
                  <a:pt x="970" y="1039"/>
                  <a:pt x="976" y="1035"/>
                </a:cubicBezTo>
                <a:close/>
                <a:moveTo>
                  <a:pt x="978" y="1043"/>
                </a:moveTo>
                <a:cubicBezTo>
                  <a:pt x="975" y="1043"/>
                  <a:pt x="973" y="1045"/>
                  <a:pt x="972" y="1046"/>
                </a:cubicBezTo>
                <a:cubicBezTo>
                  <a:pt x="974" y="1046"/>
                  <a:pt x="978" y="1046"/>
                  <a:pt x="978" y="1043"/>
                </a:cubicBezTo>
                <a:close/>
                <a:moveTo>
                  <a:pt x="245" y="1049"/>
                </a:moveTo>
                <a:cubicBezTo>
                  <a:pt x="243" y="1053"/>
                  <a:pt x="242" y="1059"/>
                  <a:pt x="240" y="1062"/>
                </a:cubicBezTo>
                <a:cubicBezTo>
                  <a:pt x="248" y="1060"/>
                  <a:pt x="255" y="1056"/>
                  <a:pt x="258" y="1048"/>
                </a:cubicBezTo>
                <a:cubicBezTo>
                  <a:pt x="254" y="1051"/>
                  <a:pt x="250" y="1050"/>
                  <a:pt x="245" y="1049"/>
                </a:cubicBezTo>
                <a:close/>
                <a:moveTo>
                  <a:pt x="921" y="1054"/>
                </a:moveTo>
                <a:cubicBezTo>
                  <a:pt x="923" y="1053"/>
                  <a:pt x="932" y="1052"/>
                  <a:pt x="933" y="1048"/>
                </a:cubicBezTo>
                <a:cubicBezTo>
                  <a:pt x="930" y="1050"/>
                  <a:pt x="923" y="1050"/>
                  <a:pt x="921" y="1054"/>
                </a:cubicBezTo>
                <a:close/>
                <a:moveTo>
                  <a:pt x="926" y="1062"/>
                </a:moveTo>
                <a:cubicBezTo>
                  <a:pt x="928" y="1057"/>
                  <a:pt x="934" y="1057"/>
                  <a:pt x="938" y="1054"/>
                </a:cubicBezTo>
                <a:cubicBezTo>
                  <a:pt x="931" y="1054"/>
                  <a:pt x="925" y="1057"/>
                  <a:pt x="921" y="1060"/>
                </a:cubicBezTo>
                <a:cubicBezTo>
                  <a:pt x="922" y="1061"/>
                  <a:pt x="925" y="1061"/>
                  <a:pt x="926" y="1062"/>
                </a:cubicBezTo>
                <a:close/>
                <a:moveTo>
                  <a:pt x="768" y="1057"/>
                </a:moveTo>
                <a:cubicBezTo>
                  <a:pt x="762" y="1054"/>
                  <a:pt x="760" y="1062"/>
                  <a:pt x="755" y="1060"/>
                </a:cubicBezTo>
                <a:cubicBezTo>
                  <a:pt x="755" y="1063"/>
                  <a:pt x="757" y="1063"/>
                  <a:pt x="758" y="1064"/>
                </a:cubicBezTo>
                <a:cubicBezTo>
                  <a:pt x="761" y="1060"/>
                  <a:pt x="766" y="1061"/>
                  <a:pt x="768" y="1057"/>
                </a:cubicBezTo>
                <a:close/>
                <a:moveTo>
                  <a:pt x="718" y="1059"/>
                </a:moveTo>
                <a:cubicBezTo>
                  <a:pt x="715" y="1059"/>
                  <a:pt x="713" y="1060"/>
                  <a:pt x="712" y="1062"/>
                </a:cubicBezTo>
                <a:cubicBezTo>
                  <a:pt x="713" y="1062"/>
                  <a:pt x="713" y="1063"/>
                  <a:pt x="712" y="1064"/>
                </a:cubicBezTo>
                <a:cubicBezTo>
                  <a:pt x="715" y="1063"/>
                  <a:pt x="718" y="1062"/>
                  <a:pt x="718" y="1059"/>
                </a:cubicBezTo>
                <a:close/>
                <a:moveTo>
                  <a:pt x="906" y="1070"/>
                </a:moveTo>
                <a:cubicBezTo>
                  <a:pt x="911" y="1069"/>
                  <a:pt x="915" y="1067"/>
                  <a:pt x="919" y="1064"/>
                </a:cubicBezTo>
                <a:cubicBezTo>
                  <a:pt x="919" y="1064"/>
                  <a:pt x="918" y="1063"/>
                  <a:pt x="918" y="1062"/>
                </a:cubicBezTo>
                <a:cubicBezTo>
                  <a:pt x="914" y="1065"/>
                  <a:pt x="906" y="1064"/>
                  <a:pt x="906" y="1070"/>
                </a:cubicBezTo>
                <a:close/>
                <a:moveTo>
                  <a:pt x="524" y="1069"/>
                </a:moveTo>
                <a:cubicBezTo>
                  <a:pt x="524" y="1066"/>
                  <a:pt x="526" y="1066"/>
                  <a:pt x="526" y="1063"/>
                </a:cubicBezTo>
                <a:cubicBezTo>
                  <a:pt x="523" y="1062"/>
                  <a:pt x="523" y="1065"/>
                  <a:pt x="522" y="1063"/>
                </a:cubicBezTo>
                <a:cubicBezTo>
                  <a:pt x="522" y="1069"/>
                  <a:pt x="515" y="1064"/>
                  <a:pt x="515" y="1068"/>
                </a:cubicBezTo>
                <a:cubicBezTo>
                  <a:pt x="516" y="1070"/>
                  <a:pt x="521" y="1068"/>
                  <a:pt x="524" y="1069"/>
                </a:cubicBezTo>
                <a:close/>
                <a:moveTo>
                  <a:pt x="678" y="1074"/>
                </a:moveTo>
                <a:cubicBezTo>
                  <a:pt x="691" y="1077"/>
                  <a:pt x="702" y="1069"/>
                  <a:pt x="710" y="1063"/>
                </a:cubicBezTo>
                <a:cubicBezTo>
                  <a:pt x="699" y="1065"/>
                  <a:pt x="688" y="1067"/>
                  <a:pt x="682" y="1073"/>
                </a:cubicBezTo>
                <a:cubicBezTo>
                  <a:pt x="682" y="1072"/>
                  <a:pt x="682" y="1071"/>
                  <a:pt x="681" y="1070"/>
                </a:cubicBezTo>
                <a:cubicBezTo>
                  <a:pt x="682" y="1074"/>
                  <a:pt x="677" y="1071"/>
                  <a:pt x="678" y="1074"/>
                </a:cubicBezTo>
                <a:close/>
                <a:moveTo>
                  <a:pt x="747" y="1066"/>
                </a:moveTo>
                <a:cubicBezTo>
                  <a:pt x="736" y="1067"/>
                  <a:pt x="724" y="1073"/>
                  <a:pt x="716" y="1078"/>
                </a:cubicBezTo>
                <a:cubicBezTo>
                  <a:pt x="727" y="1080"/>
                  <a:pt x="733" y="1070"/>
                  <a:pt x="744" y="1070"/>
                </a:cubicBezTo>
                <a:cubicBezTo>
                  <a:pt x="743" y="1067"/>
                  <a:pt x="746" y="1067"/>
                  <a:pt x="747" y="1066"/>
                </a:cubicBezTo>
                <a:close/>
                <a:moveTo>
                  <a:pt x="1029" y="1088"/>
                </a:moveTo>
                <a:cubicBezTo>
                  <a:pt x="1035" y="1088"/>
                  <a:pt x="1051" y="1081"/>
                  <a:pt x="1048" y="1075"/>
                </a:cubicBezTo>
                <a:cubicBezTo>
                  <a:pt x="1043" y="1080"/>
                  <a:pt x="1034" y="1083"/>
                  <a:pt x="1029" y="1088"/>
                </a:cubicBezTo>
                <a:close/>
                <a:moveTo>
                  <a:pt x="402" y="1084"/>
                </a:moveTo>
                <a:cubicBezTo>
                  <a:pt x="402" y="1086"/>
                  <a:pt x="399" y="1085"/>
                  <a:pt x="399" y="1086"/>
                </a:cubicBezTo>
                <a:cubicBezTo>
                  <a:pt x="402" y="1085"/>
                  <a:pt x="399" y="1089"/>
                  <a:pt x="402" y="1089"/>
                </a:cubicBezTo>
                <a:cubicBezTo>
                  <a:pt x="403" y="1088"/>
                  <a:pt x="405" y="1085"/>
                  <a:pt x="402" y="1084"/>
                </a:cubicBezTo>
                <a:close/>
                <a:moveTo>
                  <a:pt x="710" y="1088"/>
                </a:moveTo>
                <a:cubicBezTo>
                  <a:pt x="708" y="1090"/>
                  <a:pt x="702" y="1089"/>
                  <a:pt x="702" y="1093"/>
                </a:cubicBezTo>
                <a:cubicBezTo>
                  <a:pt x="704" y="1094"/>
                  <a:pt x="707" y="1094"/>
                  <a:pt x="711" y="1094"/>
                </a:cubicBezTo>
                <a:cubicBezTo>
                  <a:pt x="712" y="1092"/>
                  <a:pt x="713" y="1089"/>
                  <a:pt x="710" y="1088"/>
                </a:cubicBezTo>
                <a:close/>
                <a:moveTo>
                  <a:pt x="710" y="1097"/>
                </a:moveTo>
                <a:cubicBezTo>
                  <a:pt x="712" y="1098"/>
                  <a:pt x="715" y="1096"/>
                  <a:pt x="714" y="1099"/>
                </a:cubicBezTo>
                <a:cubicBezTo>
                  <a:pt x="709" y="1100"/>
                  <a:pt x="709" y="1101"/>
                  <a:pt x="709" y="1105"/>
                </a:cubicBezTo>
                <a:cubicBezTo>
                  <a:pt x="711" y="1105"/>
                  <a:pt x="713" y="1105"/>
                  <a:pt x="714" y="1107"/>
                </a:cubicBezTo>
                <a:cubicBezTo>
                  <a:pt x="711" y="1108"/>
                  <a:pt x="710" y="1107"/>
                  <a:pt x="710" y="1109"/>
                </a:cubicBezTo>
                <a:cubicBezTo>
                  <a:pt x="715" y="1109"/>
                  <a:pt x="718" y="1106"/>
                  <a:pt x="721" y="1104"/>
                </a:cubicBezTo>
                <a:cubicBezTo>
                  <a:pt x="718" y="1103"/>
                  <a:pt x="716" y="1107"/>
                  <a:pt x="714" y="1104"/>
                </a:cubicBezTo>
                <a:cubicBezTo>
                  <a:pt x="717" y="1103"/>
                  <a:pt x="722" y="1099"/>
                  <a:pt x="725" y="1101"/>
                </a:cubicBezTo>
                <a:cubicBezTo>
                  <a:pt x="725" y="1103"/>
                  <a:pt x="722" y="1102"/>
                  <a:pt x="722" y="1104"/>
                </a:cubicBezTo>
                <a:cubicBezTo>
                  <a:pt x="725" y="1106"/>
                  <a:pt x="729" y="1104"/>
                  <a:pt x="731" y="1102"/>
                </a:cubicBezTo>
                <a:cubicBezTo>
                  <a:pt x="728" y="1102"/>
                  <a:pt x="726" y="1099"/>
                  <a:pt x="728" y="1097"/>
                </a:cubicBezTo>
                <a:cubicBezTo>
                  <a:pt x="726" y="1097"/>
                  <a:pt x="724" y="1098"/>
                  <a:pt x="724" y="1096"/>
                </a:cubicBezTo>
                <a:cubicBezTo>
                  <a:pt x="724" y="1094"/>
                  <a:pt x="727" y="1095"/>
                  <a:pt x="727" y="1094"/>
                </a:cubicBezTo>
                <a:cubicBezTo>
                  <a:pt x="725" y="1092"/>
                  <a:pt x="723" y="1090"/>
                  <a:pt x="721" y="1089"/>
                </a:cubicBezTo>
                <a:cubicBezTo>
                  <a:pt x="720" y="1095"/>
                  <a:pt x="712" y="1092"/>
                  <a:pt x="710" y="1097"/>
                </a:cubicBezTo>
                <a:close/>
                <a:moveTo>
                  <a:pt x="939" y="1102"/>
                </a:moveTo>
                <a:cubicBezTo>
                  <a:pt x="932" y="1106"/>
                  <a:pt x="924" y="1109"/>
                  <a:pt x="917" y="1113"/>
                </a:cubicBezTo>
                <a:cubicBezTo>
                  <a:pt x="928" y="1113"/>
                  <a:pt x="933" y="1105"/>
                  <a:pt x="940" y="1105"/>
                </a:cubicBezTo>
                <a:cubicBezTo>
                  <a:pt x="940" y="1104"/>
                  <a:pt x="941" y="1102"/>
                  <a:pt x="939" y="1102"/>
                </a:cubicBezTo>
                <a:close/>
                <a:moveTo>
                  <a:pt x="625" y="1108"/>
                </a:moveTo>
                <a:cubicBezTo>
                  <a:pt x="629" y="1107"/>
                  <a:pt x="634" y="1107"/>
                  <a:pt x="635" y="1104"/>
                </a:cubicBezTo>
                <a:cubicBezTo>
                  <a:pt x="631" y="1105"/>
                  <a:pt x="628" y="1105"/>
                  <a:pt x="625" y="1108"/>
                </a:cubicBezTo>
                <a:close/>
                <a:moveTo>
                  <a:pt x="682" y="1117"/>
                </a:moveTo>
                <a:cubicBezTo>
                  <a:pt x="685" y="1117"/>
                  <a:pt x="695" y="1117"/>
                  <a:pt x="697" y="1113"/>
                </a:cubicBezTo>
                <a:cubicBezTo>
                  <a:pt x="693" y="1112"/>
                  <a:pt x="692" y="1113"/>
                  <a:pt x="688" y="1113"/>
                </a:cubicBezTo>
                <a:cubicBezTo>
                  <a:pt x="684" y="1110"/>
                  <a:pt x="689" y="1110"/>
                  <a:pt x="689" y="1108"/>
                </a:cubicBezTo>
                <a:cubicBezTo>
                  <a:pt x="682" y="1108"/>
                  <a:pt x="687" y="1111"/>
                  <a:pt x="682" y="1113"/>
                </a:cubicBezTo>
                <a:cubicBezTo>
                  <a:pt x="686" y="1115"/>
                  <a:pt x="683" y="1115"/>
                  <a:pt x="682" y="1117"/>
                </a:cubicBezTo>
                <a:close/>
                <a:moveTo>
                  <a:pt x="561" y="1110"/>
                </a:moveTo>
                <a:cubicBezTo>
                  <a:pt x="558" y="1112"/>
                  <a:pt x="550" y="1108"/>
                  <a:pt x="547" y="1112"/>
                </a:cubicBezTo>
                <a:cubicBezTo>
                  <a:pt x="551" y="1114"/>
                  <a:pt x="560" y="1114"/>
                  <a:pt x="561" y="1110"/>
                </a:cubicBezTo>
                <a:close/>
                <a:moveTo>
                  <a:pt x="870" y="1113"/>
                </a:moveTo>
                <a:cubicBezTo>
                  <a:pt x="867" y="1113"/>
                  <a:pt x="866" y="1115"/>
                  <a:pt x="863" y="1115"/>
                </a:cubicBezTo>
                <a:cubicBezTo>
                  <a:pt x="865" y="1119"/>
                  <a:pt x="863" y="1120"/>
                  <a:pt x="862" y="1122"/>
                </a:cubicBezTo>
                <a:cubicBezTo>
                  <a:pt x="871" y="1122"/>
                  <a:pt x="869" y="1120"/>
                  <a:pt x="870" y="1113"/>
                </a:cubicBezTo>
                <a:close/>
                <a:moveTo>
                  <a:pt x="809" y="1121"/>
                </a:moveTo>
                <a:cubicBezTo>
                  <a:pt x="806" y="1121"/>
                  <a:pt x="802" y="1120"/>
                  <a:pt x="801" y="1123"/>
                </a:cubicBezTo>
                <a:cubicBezTo>
                  <a:pt x="804" y="1123"/>
                  <a:pt x="807" y="1122"/>
                  <a:pt x="809" y="1121"/>
                </a:cubicBezTo>
                <a:close/>
                <a:moveTo>
                  <a:pt x="742" y="1145"/>
                </a:moveTo>
                <a:cubicBezTo>
                  <a:pt x="746" y="1144"/>
                  <a:pt x="748" y="1141"/>
                  <a:pt x="749" y="1137"/>
                </a:cubicBezTo>
                <a:cubicBezTo>
                  <a:pt x="745" y="1140"/>
                  <a:pt x="743" y="1140"/>
                  <a:pt x="742" y="1145"/>
                </a:cubicBezTo>
                <a:close/>
                <a:moveTo>
                  <a:pt x="571" y="1138"/>
                </a:moveTo>
                <a:cubicBezTo>
                  <a:pt x="568" y="1141"/>
                  <a:pt x="562" y="1142"/>
                  <a:pt x="559" y="1145"/>
                </a:cubicBezTo>
                <a:cubicBezTo>
                  <a:pt x="564" y="1147"/>
                  <a:pt x="569" y="1142"/>
                  <a:pt x="571" y="1138"/>
                </a:cubicBezTo>
                <a:close/>
                <a:moveTo>
                  <a:pt x="611" y="1147"/>
                </a:moveTo>
                <a:cubicBezTo>
                  <a:pt x="609" y="1143"/>
                  <a:pt x="603" y="1146"/>
                  <a:pt x="602" y="1148"/>
                </a:cubicBezTo>
                <a:cubicBezTo>
                  <a:pt x="606" y="1148"/>
                  <a:pt x="610" y="1149"/>
                  <a:pt x="611" y="1147"/>
                </a:cubicBezTo>
                <a:close/>
                <a:moveTo>
                  <a:pt x="634" y="1152"/>
                </a:moveTo>
                <a:cubicBezTo>
                  <a:pt x="638" y="1153"/>
                  <a:pt x="644" y="1149"/>
                  <a:pt x="649" y="1148"/>
                </a:cubicBezTo>
                <a:cubicBezTo>
                  <a:pt x="644" y="1148"/>
                  <a:pt x="637" y="1148"/>
                  <a:pt x="634" y="1152"/>
                </a:cubicBezTo>
                <a:close/>
                <a:moveTo>
                  <a:pt x="695" y="1156"/>
                </a:moveTo>
                <a:cubicBezTo>
                  <a:pt x="689" y="1154"/>
                  <a:pt x="686" y="1160"/>
                  <a:pt x="681" y="1161"/>
                </a:cubicBezTo>
                <a:cubicBezTo>
                  <a:pt x="681" y="1161"/>
                  <a:pt x="680" y="1159"/>
                  <a:pt x="678" y="1160"/>
                </a:cubicBezTo>
                <a:cubicBezTo>
                  <a:pt x="674" y="1160"/>
                  <a:pt x="669" y="1166"/>
                  <a:pt x="662" y="1165"/>
                </a:cubicBezTo>
                <a:cubicBezTo>
                  <a:pt x="667" y="1171"/>
                  <a:pt x="677" y="1165"/>
                  <a:pt x="686" y="1162"/>
                </a:cubicBezTo>
                <a:cubicBezTo>
                  <a:pt x="693" y="1160"/>
                  <a:pt x="701" y="1159"/>
                  <a:pt x="708" y="1157"/>
                </a:cubicBezTo>
                <a:cubicBezTo>
                  <a:pt x="706" y="1151"/>
                  <a:pt x="697" y="1151"/>
                  <a:pt x="695" y="1156"/>
                </a:cubicBezTo>
                <a:close/>
                <a:moveTo>
                  <a:pt x="557" y="1166"/>
                </a:moveTo>
                <a:cubicBezTo>
                  <a:pt x="557" y="1170"/>
                  <a:pt x="558" y="1171"/>
                  <a:pt x="559" y="1174"/>
                </a:cubicBezTo>
                <a:cubicBezTo>
                  <a:pt x="571" y="1173"/>
                  <a:pt x="577" y="1170"/>
                  <a:pt x="582" y="1160"/>
                </a:cubicBezTo>
                <a:cubicBezTo>
                  <a:pt x="572" y="1156"/>
                  <a:pt x="566" y="1165"/>
                  <a:pt x="557" y="1166"/>
                </a:cubicBezTo>
                <a:close/>
                <a:moveTo>
                  <a:pt x="605" y="1161"/>
                </a:moveTo>
                <a:cubicBezTo>
                  <a:pt x="607" y="1163"/>
                  <a:pt x="614" y="1162"/>
                  <a:pt x="615" y="1160"/>
                </a:cubicBezTo>
                <a:cubicBezTo>
                  <a:pt x="612" y="1161"/>
                  <a:pt x="605" y="1158"/>
                  <a:pt x="605" y="1161"/>
                </a:cubicBezTo>
                <a:close/>
                <a:moveTo>
                  <a:pt x="606" y="1170"/>
                </a:moveTo>
                <a:cubicBezTo>
                  <a:pt x="606" y="1168"/>
                  <a:pt x="604" y="1167"/>
                  <a:pt x="605" y="1164"/>
                </a:cubicBezTo>
                <a:cubicBezTo>
                  <a:pt x="601" y="1165"/>
                  <a:pt x="602" y="1162"/>
                  <a:pt x="599" y="1162"/>
                </a:cubicBezTo>
                <a:cubicBezTo>
                  <a:pt x="599" y="1164"/>
                  <a:pt x="599" y="1164"/>
                  <a:pt x="599" y="1164"/>
                </a:cubicBezTo>
                <a:cubicBezTo>
                  <a:pt x="598" y="1164"/>
                  <a:pt x="598" y="1164"/>
                  <a:pt x="598" y="1165"/>
                </a:cubicBezTo>
                <a:cubicBezTo>
                  <a:pt x="601" y="1165"/>
                  <a:pt x="604" y="1165"/>
                  <a:pt x="604" y="1168"/>
                </a:cubicBezTo>
                <a:cubicBezTo>
                  <a:pt x="601" y="1168"/>
                  <a:pt x="598" y="1169"/>
                  <a:pt x="595" y="1171"/>
                </a:cubicBezTo>
                <a:cubicBezTo>
                  <a:pt x="599" y="1174"/>
                  <a:pt x="602" y="1170"/>
                  <a:pt x="606" y="1170"/>
                </a:cubicBezTo>
                <a:close/>
                <a:moveTo>
                  <a:pt x="811" y="1194"/>
                </a:moveTo>
                <a:cubicBezTo>
                  <a:pt x="821" y="1191"/>
                  <a:pt x="837" y="1185"/>
                  <a:pt x="847" y="1179"/>
                </a:cubicBezTo>
                <a:cubicBezTo>
                  <a:pt x="838" y="1180"/>
                  <a:pt x="830" y="1185"/>
                  <a:pt x="822" y="1188"/>
                </a:cubicBezTo>
                <a:cubicBezTo>
                  <a:pt x="819" y="1189"/>
                  <a:pt x="811" y="1188"/>
                  <a:pt x="811" y="1194"/>
                </a:cubicBezTo>
                <a:close/>
                <a:moveTo>
                  <a:pt x="569" y="1181"/>
                </a:moveTo>
                <a:cubicBezTo>
                  <a:pt x="567" y="1182"/>
                  <a:pt x="563" y="1182"/>
                  <a:pt x="563" y="1185"/>
                </a:cubicBezTo>
                <a:cubicBezTo>
                  <a:pt x="566" y="1184"/>
                  <a:pt x="574" y="1187"/>
                  <a:pt x="577" y="1184"/>
                </a:cubicBezTo>
                <a:cubicBezTo>
                  <a:pt x="574" y="1183"/>
                  <a:pt x="568" y="1186"/>
                  <a:pt x="569" y="1181"/>
                </a:cubicBezTo>
                <a:close/>
                <a:moveTo>
                  <a:pt x="596" y="1188"/>
                </a:moveTo>
                <a:cubicBezTo>
                  <a:pt x="598" y="1188"/>
                  <a:pt x="599" y="1189"/>
                  <a:pt x="599" y="1191"/>
                </a:cubicBezTo>
                <a:cubicBezTo>
                  <a:pt x="604" y="1191"/>
                  <a:pt x="609" y="1191"/>
                  <a:pt x="612" y="1188"/>
                </a:cubicBezTo>
                <a:cubicBezTo>
                  <a:pt x="606" y="1188"/>
                  <a:pt x="602" y="1187"/>
                  <a:pt x="596" y="1188"/>
                </a:cubicBezTo>
                <a:close/>
                <a:moveTo>
                  <a:pt x="1057" y="131"/>
                </a:moveTo>
                <a:cubicBezTo>
                  <a:pt x="1067" y="127"/>
                  <a:pt x="1072" y="123"/>
                  <a:pt x="1082" y="118"/>
                </a:cubicBezTo>
                <a:cubicBezTo>
                  <a:pt x="1083" y="123"/>
                  <a:pt x="1077" y="128"/>
                  <a:pt x="1081" y="129"/>
                </a:cubicBezTo>
                <a:cubicBezTo>
                  <a:pt x="1086" y="124"/>
                  <a:pt x="1095" y="123"/>
                  <a:pt x="1102" y="116"/>
                </a:cubicBezTo>
                <a:cubicBezTo>
                  <a:pt x="1102" y="118"/>
                  <a:pt x="1103" y="117"/>
                  <a:pt x="1103" y="118"/>
                </a:cubicBezTo>
                <a:cubicBezTo>
                  <a:pt x="1104" y="130"/>
                  <a:pt x="1088" y="126"/>
                  <a:pt x="1085" y="135"/>
                </a:cubicBezTo>
                <a:cubicBezTo>
                  <a:pt x="1086" y="136"/>
                  <a:pt x="1089" y="136"/>
                  <a:pt x="1089" y="139"/>
                </a:cubicBezTo>
                <a:cubicBezTo>
                  <a:pt x="1103" y="136"/>
                  <a:pt x="1112" y="135"/>
                  <a:pt x="1125" y="131"/>
                </a:cubicBezTo>
                <a:cubicBezTo>
                  <a:pt x="1135" y="149"/>
                  <a:pt x="1100" y="141"/>
                  <a:pt x="1105" y="156"/>
                </a:cubicBezTo>
                <a:cubicBezTo>
                  <a:pt x="1108" y="158"/>
                  <a:pt x="1109" y="155"/>
                  <a:pt x="1111" y="157"/>
                </a:cubicBezTo>
                <a:cubicBezTo>
                  <a:pt x="1106" y="157"/>
                  <a:pt x="1109" y="161"/>
                  <a:pt x="1111" y="162"/>
                </a:cubicBezTo>
                <a:cubicBezTo>
                  <a:pt x="1108" y="165"/>
                  <a:pt x="1099" y="166"/>
                  <a:pt x="1100" y="169"/>
                </a:cubicBezTo>
                <a:cubicBezTo>
                  <a:pt x="1104" y="167"/>
                  <a:pt x="1110" y="164"/>
                  <a:pt x="1115" y="165"/>
                </a:cubicBezTo>
                <a:cubicBezTo>
                  <a:pt x="1115" y="161"/>
                  <a:pt x="1118" y="161"/>
                  <a:pt x="1118" y="158"/>
                </a:cubicBezTo>
                <a:cubicBezTo>
                  <a:pt x="1116" y="158"/>
                  <a:pt x="1115" y="157"/>
                  <a:pt x="1115" y="154"/>
                </a:cubicBezTo>
                <a:cubicBezTo>
                  <a:pt x="1118" y="152"/>
                  <a:pt x="1119" y="148"/>
                  <a:pt x="1123" y="146"/>
                </a:cubicBezTo>
                <a:cubicBezTo>
                  <a:pt x="1127" y="146"/>
                  <a:pt x="1129" y="150"/>
                  <a:pt x="1129" y="154"/>
                </a:cubicBezTo>
                <a:cubicBezTo>
                  <a:pt x="1143" y="157"/>
                  <a:pt x="1173" y="157"/>
                  <a:pt x="1180" y="143"/>
                </a:cubicBezTo>
                <a:cubicBezTo>
                  <a:pt x="1182" y="144"/>
                  <a:pt x="1184" y="144"/>
                  <a:pt x="1184" y="146"/>
                </a:cubicBezTo>
                <a:cubicBezTo>
                  <a:pt x="1184" y="154"/>
                  <a:pt x="1178" y="159"/>
                  <a:pt x="1185" y="163"/>
                </a:cubicBezTo>
                <a:cubicBezTo>
                  <a:pt x="1184" y="166"/>
                  <a:pt x="1181" y="166"/>
                  <a:pt x="1179" y="167"/>
                </a:cubicBezTo>
                <a:cubicBezTo>
                  <a:pt x="1189" y="181"/>
                  <a:pt x="1172" y="189"/>
                  <a:pt x="1167" y="197"/>
                </a:cubicBezTo>
                <a:cubicBezTo>
                  <a:pt x="1178" y="197"/>
                  <a:pt x="1189" y="194"/>
                  <a:pt x="1195" y="190"/>
                </a:cubicBezTo>
                <a:cubicBezTo>
                  <a:pt x="1191" y="185"/>
                  <a:pt x="1196" y="177"/>
                  <a:pt x="1201" y="176"/>
                </a:cubicBezTo>
                <a:cubicBezTo>
                  <a:pt x="1201" y="177"/>
                  <a:pt x="1202" y="178"/>
                  <a:pt x="1201" y="180"/>
                </a:cubicBezTo>
                <a:cubicBezTo>
                  <a:pt x="1205" y="178"/>
                  <a:pt x="1208" y="175"/>
                  <a:pt x="1213" y="175"/>
                </a:cubicBezTo>
                <a:cubicBezTo>
                  <a:pt x="1213" y="173"/>
                  <a:pt x="1212" y="172"/>
                  <a:pt x="1214" y="170"/>
                </a:cubicBezTo>
                <a:cubicBezTo>
                  <a:pt x="1217" y="170"/>
                  <a:pt x="1214" y="175"/>
                  <a:pt x="1216" y="174"/>
                </a:cubicBezTo>
                <a:cubicBezTo>
                  <a:pt x="1218" y="172"/>
                  <a:pt x="1221" y="172"/>
                  <a:pt x="1221" y="168"/>
                </a:cubicBezTo>
                <a:cubicBezTo>
                  <a:pt x="1216" y="171"/>
                  <a:pt x="1214" y="167"/>
                  <a:pt x="1212" y="164"/>
                </a:cubicBezTo>
                <a:cubicBezTo>
                  <a:pt x="1214" y="162"/>
                  <a:pt x="1218" y="163"/>
                  <a:pt x="1220" y="161"/>
                </a:cubicBezTo>
                <a:cubicBezTo>
                  <a:pt x="1217" y="153"/>
                  <a:pt x="1223" y="145"/>
                  <a:pt x="1223" y="138"/>
                </a:cubicBezTo>
                <a:cubicBezTo>
                  <a:pt x="1229" y="135"/>
                  <a:pt x="1233" y="128"/>
                  <a:pt x="1236" y="122"/>
                </a:cubicBezTo>
                <a:cubicBezTo>
                  <a:pt x="1228" y="125"/>
                  <a:pt x="1216" y="140"/>
                  <a:pt x="1208" y="128"/>
                </a:cubicBezTo>
                <a:cubicBezTo>
                  <a:pt x="1211" y="116"/>
                  <a:pt x="1226" y="108"/>
                  <a:pt x="1230" y="97"/>
                </a:cubicBezTo>
                <a:cubicBezTo>
                  <a:pt x="1225" y="99"/>
                  <a:pt x="1221" y="103"/>
                  <a:pt x="1214" y="102"/>
                </a:cubicBezTo>
                <a:cubicBezTo>
                  <a:pt x="1215" y="98"/>
                  <a:pt x="1211" y="94"/>
                  <a:pt x="1210" y="89"/>
                </a:cubicBezTo>
                <a:cubicBezTo>
                  <a:pt x="1211" y="84"/>
                  <a:pt x="1215" y="81"/>
                  <a:pt x="1219" y="78"/>
                </a:cubicBezTo>
                <a:cubicBezTo>
                  <a:pt x="1206" y="82"/>
                  <a:pt x="1196" y="91"/>
                  <a:pt x="1182" y="89"/>
                </a:cubicBezTo>
                <a:cubicBezTo>
                  <a:pt x="1182" y="86"/>
                  <a:pt x="1184" y="85"/>
                  <a:pt x="1186" y="85"/>
                </a:cubicBezTo>
                <a:cubicBezTo>
                  <a:pt x="1187" y="85"/>
                  <a:pt x="1187" y="88"/>
                  <a:pt x="1190" y="87"/>
                </a:cubicBezTo>
                <a:cubicBezTo>
                  <a:pt x="1192" y="86"/>
                  <a:pt x="1191" y="83"/>
                  <a:pt x="1193" y="82"/>
                </a:cubicBezTo>
                <a:cubicBezTo>
                  <a:pt x="1197" y="82"/>
                  <a:pt x="1199" y="79"/>
                  <a:pt x="1202" y="76"/>
                </a:cubicBezTo>
                <a:cubicBezTo>
                  <a:pt x="1208" y="74"/>
                  <a:pt x="1214" y="73"/>
                  <a:pt x="1213" y="65"/>
                </a:cubicBezTo>
                <a:cubicBezTo>
                  <a:pt x="1211" y="63"/>
                  <a:pt x="1211" y="66"/>
                  <a:pt x="1208" y="65"/>
                </a:cubicBezTo>
                <a:cubicBezTo>
                  <a:pt x="1209" y="63"/>
                  <a:pt x="1207" y="63"/>
                  <a:pt x="1207" y="61"/>
                </a:cubicBezTo>
                <a:cubicBezTo>
                  <a:pt x="1211" y="57"/>
                  <a:pt x="1216" y="53"/>
                  <a:pt x="1220" y="49"/>
                </a:cubicBezTo>
                <a:cubicBezTo>
                  <a:pt x="1211" y="49"/>
                  <a:pt x="1207" y="54"/>
                  <a:pt x="1197" y="53"/>
                </a:cubicBezTo>
                <a:cubicBezTo>
                  <a:pt x="1201" y="47"/>
                  <a:pt x="1207" y="43"/>
                  <a:pt x="1211" y="37"/>
                </a:cubicBezTo>
                <a:cubicBezTo>
                  <a:pt x="1204" y="37"/>
                  <a:pt x="1197" y="45"/>
                  <a:pt x="1191" y="40"/>
                </a:cubicBezTo>
                <a:cubicBezTo>
                  <a:pt x="1187" y="33"/>
                  <a:pt x="1196" y="30"/>
                  <a:pt x="1195" y="27"/>
                </a:cubicBezTo>
                <a:cubicBezTo>
                  <a:pt x="1195" y="29"/>
                  <a:pt x="1190" y="29"/>
                  <a:pt x="1191" y="27"/>
                </a:cubicBezTo>
                <a:cubicBezTo>
                  <a:pt x="1191" y="24"/>
                  <a:pt x="1191" y="24"/>
                  <a:pt x="1193" y="21"/>
                </a:cubicBezTo>
                <a:cubicBezTo>
                  <a:pt x="1188" y="22"/>
                  <a:pt x="1187" y="19"/>
                  <a:pt x="1185" y="17"/>
                </a:cubicBezTo>
                <a:cubicBezTo>
                  <a:pt x="1186" y="13"/>
                  <a:pt x="1192" y="14"/>
                  <a:pt x="1191" y="9"/>
                </a:cubicBezTo>
                <a:cubicBezTo>
                  <a:pt x="1169" y="0"/>
                  <a:pt x="1158" y="26"/>
                  <a:pt x="1138" y="26"/>
                </a:cubicBezTo>
                <a:cubicBezTo>
                  <a:pt x="1138" y="30"/>
                  <a:pt x="1137" y="33"/>
                  <a:pt x="1135" y="37"/>
                </a:cubicBezTo>
                <a:cubicBezTo>
                  <a:pt x="1139" y="37"/>
                  <a:pt x="1144" y="31"/>
                  <a:pt x="1146" y="36"/>
                </a:cubicBezTo>
                <a:cubicBezTo>
                  <a:pt x="1134" y="51"/>
                  <a:pt x="1109" y="51"/>
                  <a:pt x="1093" y="63"/>
                </a:cubicBezTo>
                <a:cubicBezTo>
                  <a:pt x="1096" y="62"/>
                  <a:pt x="1095" y="64"/>
                  <a:pt x="1094" y="65"/>
                </a:cubicBezTo>
                <a:cubicBezTo>
                  <a:pt x="1098" y="66"/>
                  <a:pt x="1101" y="68"/>
                  <a:pt x="1103" y="70"/>
                </a:cubicBezTo>
                <a:cubicBezTo>
                  <a:pt x="1104" y="74"/>
                  <a:pt x="1100" y="74"/>
                  <a:pt x="1101" y="78"/>
                </a:cubicBezTo>
                <a:cubicBezTo>
                  <a:pt x="1108" y="90"/>
                  <a:pt x="1107" y="106"/>
                  <a:pt x="1094" y="112"/>
                </a:cubicBezTo>
                <a:cubicBezTo>
                  <a:pt x="1090" y="108"/>
                  <a:pt x="1082" y="112"/>
                  <a:pt x="1079" y="109"/>
                </a:cubicBezTo>
                <a:cubicBezTo>
                  <a:pt x="1080" y="106"/>
                  <a:pt x="1082" y="105"/>
                  <a:pt x="1084" y="104"/>
                </a:cubicBezTo>
                <a:cubicBezTo>
                  <a:pt x="1085" y="106"/>
                  <a:pt x="1086" y="106"/>
                  <a:pt x="1085" y="108"/>
                </a:cubicBezTo>
                <a:cubicBezTo>
                  <a:pt x="1094" y="106"/>
                  <a:pt x="1099" y="95"/>
                  <a:pt x="1098" y="86"/>
                </a:cubicBezTo>
                <a:cubicBezTo>
                  <a:pt x="1096" y="85"/>
                  <a:pt x="1094" y="88"/>
                  <a:pt x="1093" y="86"/>
                </a:cubicBezTo>
                <a:cubicBezTo>
                  <a:pt x="1095" y="83"/>
                  <a:pt x="1094" y="83"/>
                  <a:pt x="1093" y="79"/>
                </a:cubicBezTo>
                <a:cubicBezTo>
                  <a:pt x="1083" y="79"/>
                  <a:pt x="1080" y="86"/>
                  <a:pt x="1074" y="90"/>
                </a:cubicBezTo>
                <a:cubicBezTo>
                  <a:pt x="1076" y="96"/>
                  <a:pt x="1078" y="103"/>
                  <a:pt x="1074" y="108"/>
                </a:cubicBezTo>
                <a:cubicBezTo>
                  <a:pt x="1065" y="111"/>
                  <a:pt x="1061" y="120"/>
                  <a:pt x="1055" y="127"/>
                </a:cubicBezTo>
                <a:cubicBezTo>
                  <a:pt x="1057" y="127"/>
                  <a:pt x="1055" y="131"/>
                  <a:pt x="1057" y="131"/>
                </a:cubicBezTo>
                <a:close/>
                <a:moveTo>
                  <a:pt x="1218" y="20"/>
                </a:moveTo>
                <a:cubicBezTo>
                  <a:pt x="1212" y="21"/>
                  <a:pt x="1203" y="24"/>
                  <a:pt x="1201" y="26"/>
                </a:cubicBezTo>
                <a:cubicBezTo>
                  <a:pt x="1208" y="25"/>
                  <a:pt x="1214" y="25"/>
                  <a:pt x="1218" y="20"/>
                </a:cubicBezTo>
                <a:close/>
                <a:moveTo>
                  <a:pt x="1239" y="43"/>
                </a:moveTo>
                <a:cubicBezTo>
                  <a:pt x="1239" y="44"/>
                  <a:pt x="1237" y="44"/>
                  <a:pt x="1236" y="43"/>
                </a:cubicBezTo>
                <a:cubicBezTo>
                  <a:pt x="1236" y="41"/>
                  <a:pt x="1239" y="42"/>
                  <a:pt x="1239" y="40"/>
                </a:cubicBezTo>
                <a:cubicBezTo>
                  <a:pt x="1237" y="41"/>
                  <a:pt x="1237" y="38"/>
                  <a:pt x="1236" y="37"/>
                </a:cubicBezTo>
                <a:cubicBezTo>
                  <a:pt x="1238" y="36"/>
                  <a:pt x="1238" y="33"/>
                  <a:pt x="1240" y="32"/>
                </a:cubicBezTo>
                <a:cubicBezTo>
                  <a:pt x="1237" y="32"/>
                  <a:pt x="1236" y="35"/>
                  <a:pt x="1234" y="37"/>
                </a:cubicBezTo>
                <a:cubicBezTo>
                  <a:pt x="1238" y="42"/>
                  <a:pt x="1223" y="44"/>
                  <a:pt x="1221" y="50"/>
                </a:cubicBezTo>
                <a:cubicBezTo>
                  <a:pt x="1228" y="50"/>
                  <a:pt x="1239" y="48"/>
                  <a:pt x="1239" y="43"/>
                </a:cubicBezTo>
                <a:close/>
                <a:moveTo>
                  <a:pt x="1204" y="47"/>
                </a:moveTo>
                <a:cubicBezTo>
                  <a:pt x="1210" y="48"/>
                  <a:pt x="1212" y="45"/>
                  <a:pt x="1214" y="43"/>
                </a:cubicBezTo>
                <a:cubicBezTo>
                  <a:pt x="1211" y="45"/>
                  <a:pt x="1206" y="42"/>
                  <a:pt x="1204" y="47"/>
                </a:cubicBezTo>
                <a:close/>
                <a:moveTo>
                  <a:pt x="1117" y="481"/>
                </a:moveTo>
                <a:cubicBezTo>
                  <a:pt x="1118" y="481"/>
                  <a:pt x="1118" y="481"/>
                  <a:pt x="1119" y="481"/>
                </a:cubicBezTo>
                <a:cubicBezTo>
                  <a:pt x="1118" y="481"/>
                  <a:pt x="1118" y="481"/>
                  <a:pt x="1117" y="481"/>
                </a:cubicBezTo>
                <a:close/>
                <a:moveTo>
                  <a:pt x="1284" y="478"/>
                </a:moveTo>
                <a:cubicBezTo>
                  <a:pt x="1280" y="478"/>
                  <a:pt x="1276" y="483"/>
                  <a:pt x="1274" y="481"/>
                </a:cubicBezTo>
                <a:cubicBezTo>
                  <a:pt x="1274" y="479"/>
                  <a:pt x="1277" y="479"/>
                  <a:pt x="1277" y="476"/>
                </a:cubicBezTo>
                <a:cubicBezTo>
                  <a:pt x="1263" y="476"/>
                  <a:pt x="1257" y="490"/>
                  <a:pt x="1237" y="485"/>
                </a:cubicBezTo>
                <a:cubicBezTo>
                  <a:pt x="1236" y="486"/>
                  <a:pt x="1232" y="490"/>
                  <a:pt x="1229" y="487"/>
                </a:cubicBezTo>
                <a:cubicBezTo>
                  <a:pt x="1233" y="485"/>
                  <a:pt x="1236" y="483"/>
                  <a:pt x="1239" y="480"/>
                </a:cubicBezTo>
                <a:cubicBezTo>
                  <a:pt x="1236" y="480"/>
                  <a:pt x="1232" y="485"/>
                  <a:pt x="1230" y="483"/>
                </a:cubicBezTo>
                <a:cubicBezTo>
                  <a:pt x="1233" y="480"/>
                  <a:pt x="1237" y="479"/>
                  <a:pt x="1240" y="475"/>
                </a:cubicBezTo>
                <a:cubicBezTo>
                  <a:pt x="1239" y="474"/>
                  <a:pt x="1238" y="473"/>
                  <a:pt x="1238" y="471"/>
                </a:cubicBezTo>
                <a:cubicBezTo>
                  <a:pt x="1239" y="471"/>
                  <a:pt x="1240" y="470"/>
                  <a:pt x="1242" y="469"/>
                </a:cubicBezTo>
                <a:cubicBezTo>
                  <a:pt x="1250" y="479"/>
                  <a:pt x="1256" y="465"/>
                  <a:pt x="1266" y="463"/>
                </a:cubicBezTo>
                <a:cubicBezTo>
                  <a:pt x="1266" y="467"/>
                  <a:pt x="1266" y="467"/>
                  <a:pt x="1266" y="467"/>
                </a:cubicBezTo>
                <a:cubicBezTo>
                  <a:pt x="1269" y="468"/>
                  <a:pt x="1272" y="463"/>
                  <a:pt x="1270" y="462"/>
                </a:cubicBezTo>
                <a:cubicBezTo>
                  <a:pt x="1270" y="463"/>
                  <a:pt x="1268" y="463"/>
                  <a:pt x="1267" y="462"/>
                </a:cubicBezTo>
                <a:cubicBezTo>
                  <a:pt x="1270" y="457"/>
                  <a:pt x="1282" y="456"/>
                  <a:pt x="1281" y="451"/>
                </a:cubicBezTo>
                <a:cubicBezTo>
                  <a:pt x="1277" y="456"/>
                  <a:pt x="1269" y="456"/>
                  <a:pt x="1263" y="457"/>
                </a:cubicBezTo>
                <a:cubicBezTo>
                  <a:pt x="1265" y="462"/>
                  <a:pt x="1259" y="464"/>
                  <a:pt x="1256" y="465"/>
                </a:cubicBezTo>
                <a:cubicBezTo>
                  <a:pt x="1253" y="461"/>
                  <a:pt x="1247" y="466"/>
                  <a:pt x="1244" y="465"/>
                </a:cubicBezTo>
                <a:cubicBezTo>
                  <a:pt x="1244" y="467"/>
                  <a:pt x="1243" y="468"/>
                  <a:pt x="1242" y="468"/>
                </a:cubicBezTo>
                <a:cubicBezTo>
                  <a:pt x="1230" y="469"/>
                  <a:pt x="1219" y="479"/>
                  <a:pt x="1209" y="485"/>
                </a:cubicBezTo>
                <a:cubicBezTo>
                  <a:pt x="1212" y="487"/>
                  <a:pt x="1210" y="494"/>
                  <a:pt x="1208" y="496"/>
                </a:cubicBezTo>
                <a:cubicBezTo>
                  <a:pt x="1205" y="497"/>
                  <a:pt x="1202" y="498"/>
                  <a:pt x="1200" y="499"/>
                </a:cubicBezTo>
                <a:cubicBezTo>
                  <a:pt x="1200" y="504"/>
                  <a:pt x="1204" y="505"/>
                  <a:pt x="1203" y="510"/>
                </a:cubicBezTo>
                <a:cubicBezTo>
                  <a:pt x="1199" y="511"/>
                  <a:pt x="1195" y="513"/>
                  <a:pt x="1192" y="508"/>
                </a:cubicBezTo>
                <a:cubicBezTo>
                  <a:pt x="1188" y="507"/>
                  <a:pt x="1188" y="510"/>
                  <a:pt x="1184" y="510"/>
                </a:cubicBezTo>
                <a:cubicBezTo>
                  <a:pt x="1184" y="504"/>
                  <a:pt x="1184" y="504"/>
                  <a:pt x="1184" y="504"/>
                </a:cubicBezTo>
                <a:cubicBezTo>
                  <a:pt x="1192" y="501"/>
                  <a:pt x="1199" y="497"/>
                  <a:pt x="1204" y="491"/>
                </a:cubicBezTo>
                <a:cubicBezTo>
                  <a:pt x="1200" y="491"/>
                  <a:pt x="1199" y="495"/>
                  <a:pt x="1194" y="494"/>
                </a:cubicBezTo>
                <a:cubicBezTo>
                  <a:pt x="1194" y="493"/>
                  <a:pt x="1194" y="492"/>
                  <a:pt x="1193" y="492"/>
                </a:cubicBezTo>
                <a:cubicBezTo>
                  <a:pt x="1191" y="493"/>
                  <a:pt x="1189" y="495"/>
                  <a:pt x="1186" y="495"/>
                </a:cubicBezTo>
                <a:cubicBezTo>
                  <a:pt x="1184" y="494"/>
                  <a:pt x="1185" y="491"/>
                  <a:pt x="1182" y="490"/>
                </a:cubicBezTo>
                <a:cubicBezTo>
                  <a:pt x="1181" y="492"/>
                  <a:pt x="1181" y="496"/>
                  <a:pt x="1178" y="496"/>
                </a:cubicBezTo>
                <a:cubicBezTo>
                  <a:pt x="1180" y="496"/>
                  <a:pt x="1180" y="499"/>
                  <a:pt x="1179" y="501"/>
                </a:cubicBezTo>
                <a:cubicBezTo>
                  <a:pt x="1179" y="504"/>
                  <a:pt x="1172" y="505"/>
                  <a:pt x="1173" y="508"/>
                </a:cubicBezTo>
                <a:cubicBezTo>
                  <a:pt x="1177" y="507"/>
                  <a:pt x="1179" y="501"/>
                  <a:pt x="1183" y="504"/>
                </a:cubicBezTo>
                <a:cubicBezTo>
                  <a:pt x="1179" y="506"/>
                  <a:pt x="1175" y="509"/>
                  <a:pt x="1173" y="514"/>
                </a:cubicBezTo>
                <a:cubicBezTo>
                  <a:pt x="1170" y="513"/>
                  <a:pt x="1170" y="516"/>
                  <a:pt x="1168" y="516"/>
                </a:cubicBezTo>
                <a:cubicBezTo>
                  <a:pt x="1166" y="512"/>
                  <a:pt x="1166" y="512"/>
                  <a:pt x="1167" y="508"/>
                </a:cubicBezTo>
                <a:cubicBezTo>
                  <a:pt x="1159" y="508"/>
                  <a:pt x="1160" y="498"/>
                  <a:pt x="1156" y="494"/>
                </a:cubicBezTo>
                <a:cubicBezTo>
                  <a:pt x="1152" y="493"/>
                  <a:pt x="1153" y="496"/>
                  <a:pt x="1150" y="495"/>
                </a:cubicBezTo>
                <a:cubicBezTo>
                  <a:pt x="1150" y="493"/>
                  <a:pt x="1147" y="493"/>
                  <a:pt x="1147" y="492"/>
                </a:cubicBezTo>
                <a:cubicBezTo>
                  <a:pt x="1147" y="490"/>
                  <a:pt x="1149" y="486"/>
                  <a:pt x="1147" y="485"/>
                </a:cubicBezTo>
                <a:cubicBezTo>
                  <a:pt x="1146" y="487"/>
                  <a:pt x="1141" y="485"/>
                  <a:pt x="1140" y="484"/>
                </a:cubicBezTo>
                <a:cubicBezTo>
                  <a:pt x="1140" y="481"/>
                  <a:pt x="1140" y="478"/>
                  <a:pt x="1144" y="476"/>
                </a:cubicBezTo>
                <a:cubicBezTo>
                  <a:pt x="1139" y="475"/>
                  <a:pt x="1138" y="476"/>
                  <a:pt x="1134" y="477"/>
                </a:cubicBezTo>
                <a:cubicBezTo>
                  <a:pt x="1133" y="470"/>
                  <a:pt x="1145" y="471"/>
                  <a:pt x="1145" y="467"/>
                </a:cubicBezTo>
                <a:cubicBezTo>
                  <a:pt x="1135" y="466"/>
                  <a:pt x="1132" y="477"/>
                  <a:pt x="1127" y="481"/>
                </a:cubicBezTo>
                <a:cubicBezTo>
                  <a:pt x="1127" y="477"/>
                  <a:pt x="1127" y="477"/>
                  <a:pt x="1127" y="477"/>
                </a:cubicBezTo>
                <a:cubicBezTo>
                  <a:pt x="1123" y="478"/>
                  <a:pt x="1122" y="480"/>
                  <a:pt x="1119" y="481"/>
                </a:cubicBezTo>
                <a:cubicBezTo>
                  <a:pt x="1120" y="481"/>
                  <a:pt x="1118" y="482"/>
                  <a:pt x="1118" y="483"/>
                </a:cubicBezTo>
                <a:cubicBezTo>
                  <a:pt x="1120" y="484"/>
                  <a:pt x="1121" y="479"/>
                  <a:pt x="1123" y="482"/>
                </a:cubicBezTo>
                <a:cubicBezTo>
                  <a:pt x="1122" y="483"/>
                  <a:pt x="1121" y="485"/>
                  <a:pt x="1122" y="487"/>
                </a:cubicBezTo>
                <a:cubicBezTo>
                  <a:pt x="1123" y="489"/>
                  <a:pt x="1126" y="488"/>
                  <a:pt x="1127" y="490"/>
                </a:cubicBezTo>
                <a:cubicBezTo>
                  <a:pt x="1126" y="492"/>
                  <a:pt x="1125" y="494"/>
                  <a:pt x="1122" y="494"/>
                </a:cubicBezTo>
                <a:cubicBezTo>
                  <a:pt x="1122" y="493"/>
                  <a:pt x="1123" y="492"/>
                  <a:pt x="1122" y="492"/>
                </a:cubicBezTo>
                <a:cubicBezTo>
                  <a:pt x="1121" y="496"/>
                  <a:pt x="1117" y="492"/>
                  <a:pt x="1114" y="495"/>
                </a:cubicBezTo>
                <a:cubicBezTo>
                  <a:pt x="1115" y="494"/>
                  <a:pt x="1116" y="493"/>
                  <a:pt x="1116" y="492"/>
                </a:cubicBezTo>
                <a:cubicBezTo>
                  <a:pt x="1113" y="491"/>
                  <a:pt x="1112" y="493"/>
                  <a:pt x="1108" y="493"/>
                </a:cubicBezTo>
                <a:cubicBezTo>
                  <a:pt x="1107" y="497"/>
                  <a:pt x="1110" y="498"/>
                  <a:pt x="1112" y="499"/>
                </a:cubicBezTo>
                <a:cubicBezTo>
                  <a:pt x="1106" y="505"/>
                  <a:pt x="1101" y="501"/>
                  <a:pt x="1094" y="505"/>
                </a:cubicBezTo>
                <a:cubicBezTo>
                  <a:pt x="1094" y="504"/>
                  <a:pt x="1094" y="502"/>
                  <a:pt x="1093" y="502"/>
                </a:cubicBezTo>
                <a:cubicBezTo>
                  <a:pt x="1092" y="505"/>
                  <a:pt x="1090" y="508"/>
                  <a:pt x="1086" y="508"/>
                </a:cubicBezTo>
                <a:cubicBezTo>
                  <a:pt x="1086" y="508"/>
                  <a:pt x="1085" y="507"/>
                  <a:pt x="1085" y="507"/>
                </a:cubicBezTo>
                <a:cubicBezTo>
                  <a:pt x="1089" y="500"/>
                  <a:pt x="1096" y="497"/>
                  <a:pt x="1104" y="494"/>
                </a:cubicBezTo>
                <a:cubicBezTo>
                  <a:pt x="1104" y="490"/>
                  <a:pt x="1109" y="491"/>
                  <a:pt x="1111" y="488"/>
                </a:cubicBezTo>
                <a:cubicBezTo>
                  <a:pt x="1100" y="492"/>
                  <a:pt x="1093" y="498"/>
                  <a:pt x="1083" y="499"/>
                </a:cubicBezTo>
                <a:cubicBezTo>
                  <a:pt x="1083" y="498"/>
                  <a:pt x="1082" y="496"/>
                  <a:pt x="1080" y="496"/>
                </a:cubicBezTo>
                <a:cubicBezTo>
                  <a:pt x="1080" y="500"/>
                  <a:pt x="1077" y="501"/>
                  <a:pt x="1075" y="498"/>
                </a:cubicBezTo>
                <a:cubicBezTo>
                  <a:pt x="1075" y="502"/>
                  <a:pt x="1070" y="500"/>
                  <a:pt x="1070" y="504"/>
                </a:cubicBezTo>
                <a:cubicBezTo>
                  <a:pt x="1071" y="504"/>
                  <a:pt x="1072" y="505"/>
                  <a:pt x="1072" y="506"/>
                </a:cubicBezTo>
                <a:cubicBezTo>
                  <a:pt x="1068" y="506"/>
                  <a:pt x="1068" y="510"/>
                  <a:pt x="1066" y="511"/>
                </a:cubicBezTo>
                <a:cubicBezTo>
                  <a:pt x="1054" y="509"/>
                  <a:pt x="1047" y="530"/>
                  <a:pt x="1036" y="521"/>
                </a:cubicBezTo>
                <a:cubicBezTo>
                  <a:pt x="1048" y="505"/>
                  <a:pt x="1064" y="499"/>
                  <a:pt x="1084" y="493"/>
                </a:cubicBezTo>
                <a:cubicBezTo>
                  <a:pt x="1088" y="495"/>
                  <a:pt x="1101" y="492"/>
                  <a:pt x="1103" y="487"/>
                </a:cubicBezTo>
                <a:cubicBezTo>
                  <a:pt x="1101" y="484"/>
                  <a:pt x="1097" y="487"/>
                  <a:pt x="1095" y="485"/>
                </a:cubicBezTo>
                <a:cubicBezTo>
                  <a:pt x="1098" y="482"/>
                  <a:pt x="1097" y="480"/>
                  <a:pt x="1096" y="477"/>
                </a:cubicBezTo>
                <a:cubicBezTo>
                  <a:pt x="1096" y="479"/>
                  <a:pt x="1090" y="480"/>
                  <a:pt x="1089" y="479"/>
                </a:cubicBezTo>
                <a:cubicBezTo>
                  <a:pt x="1093" y="475"/>
                  <a:pt x="1099" y="467"/>
                  <a:pt x="1101" y="463"/>
                </a:cubicBezTo>
                <a:cubicBezTo>
                  <a:pt x="1094" y="466"/>
                  <a:pt x="1087" y="474"/>
                  <a:pt x="1081" y="469"/>
                </a:cubicBezTo>
                <a:cubicBezTo>
                  <a:pt x="1082" y="477"/>
                  <a:pt x="1084" y="475"/>
                  <a:pt x="1083" y="483"/>
                </a:cubicBezTo>
                <a:cubicBezTo>
                  <a:pt x="1078" y="485"/>
                  <a:pt x="1073" y="492"/>
                  <a:pt x="1066" y="489"/>
                </a:cubicBezTo>
                <a:cubicBezTo>
                  <a:pt x="1074" y="487"/>
                  <a:pt x="1061" y="482"/>
                  <a:pt x="1067" y="480"/>
                </a:cubicBezTo>
                <a:cubicBezTo>
                  <a:pt x="1058" y="477"/>
                  <a:pt x="1056" y="487"/>
                  <a:pt x="1049" y="489"/>
                </a:cubicBezTo>
                <a:cubicBezTo>
                  <a:pt x="1044" y="477"/>
                  <a:pt x="1060" y="474"/>
                  <a:pt x="1067" y="467"/>
                </a:cubicBezTo>
                <a:cubicBezTo>
                  <a:pt x="1061" y="466"/>
                  <a:pt x="1059" y="471"/>
                  <a:pt x="1053" y="471"/>
                </a:cubicBezTo>
                <a:cubicBezTo>
                  <a:pt x="1053" y="469"/>
                  <a:pt x="1059" y="468"/>
                  <a:pt x="1057" y="467"/>
                </a:cubicBezTo>
                <a:cubicBezTo>
                  <a:pt x="1053" y="469"/>
                  <a:pt x="1047" y="472"/>
                  <a:pt x="1042" y="471"/>
                </a:cubicBezTo>
                <a:cubicBezTo>
                  <a:pt x="1040" y="468"/>
                  <a:pt x="1047" y="468"/>
                  <a:pt x="1044" y="466"/>
                </a:cubicBezTo>
                <a:cubicBezTo>
                  <a:pt x="1042" y="469"/>
                  <a:pt x="1039" y="470"/>
                  <a:pt x="1036" y="471"/>
                </a:cubicBezTo>
                <a:cubicBezTo>
                  <a:pt x="1035" y="474"/>
                  <a:pt x="1036" y="473"/>
                  <a:pt x="1036" y="477"/>
                </a:cubicBezTo>
                <a:cubicBezTo>
                  <a:pt x="1031" y="479"/>
                  <a:pt x="1028" y="483"/>
                  <a:pt x="1022" y="483"/>
                </a:cubicBezTo>
                <a:cubicBezTo>
                  <a:pt x="1012" y="476"/>
                  <a:pt x="1004" y="492"/>
                  <a:pt x="995" y="493"/>
                </a:cubicBezTo>
                <a:cubicBezTo>
                  <a:pt x="995" y="493"/>
                  <a:pt x="995" y="494"/>
                  <a:pt x="993" y="493"/>
                </a:cubicBezTo>
                <a:cubicBezTo>
                  <a:pt x="993" y="493"/>
                  <a:pt x="994" y="493"/>
                  <a:pt x="995" y="493"/>
                </a:cubicBezTo>
                <a:cubicBezTo>
                  <a:pt x="994" y="492"/>
                  <a:pt x="993" y="490"/>
                  <a:pt x="994" y="490"/>
                </a:cubicBezTo>
                <a:cubicBezTo>
                  <a:pt x="996" y="486"/>
                  <a:pt x="1004" y="483"/>
                  <a:pt x="999" y="478"/>
                </a:cubicBezTo>
                <a:cubicBezTo>
                  <a:pt x="995" y="481"/>
                  <a:pt x="990" y="480"/>
                  <a:pt x="986" y="483"/>
                </a:cubicBezTo>
                <a:cubicBezTo>
                  <a:pt x="986" y="490"/>
                  <a:pt x="982" y="493"/>
                  <a:pt x="977" y="494"/>
                </a:cubicBezTo>
                <a:cubicBezTo>
                  <a:pt x="977" y="498"/>
                  <a:pt x="980" y="498"/>
                  <a:pt x="980" y="502"/>
                </a:cubicBezTo>
                <a:cubicBezTo>
                  <a:pt x="977" y="504"/>
                  <a:pt x="971" y="509"/>
                  <a:pt x="968" y="505"/>
                </a:cubicBezTo>
                <a:cubicBezTo>
                  <a:pt x="975" y="501"/>
                  <a:pt x="976" y="488"/>
                  <a:pt x="979" y="482"/>
                </a:cubicBezTo>
                <a:cubicBezTo>
                  <a:pt x="980" y="482"/>
                  <a:pt x="981" y="483"/>
                  <a:pt x="982" y="483"/>
                </a:cubicBezTo>
                <a:cubicBezTo>
                  <a:pt x="987" y="475"/>
                  <a:pt x="1000" y="476"/>
                  <a:pt x="1005" y="467"/>
                </a:cubicBezTo>
                <a:cubicBezTo>
                  <a:pt x="1000" y="465"/>
                  <a:pt x="999" y="471"/>
                  <a:pt x="996" y="468"/>
                </a:cubicBezTo>
                <a:cubicBezTo>
                  <a:pt x="998" y="466"/>
                  <a:pt x="998" y="464"/>
                  <a:pt x="997" y="463"/>
                </a:cubicBezTo>
                <a:cubicBezTo>
                  <a:pt x="993" y="468"/>
                  <a:pt x="992" y="476"/>
                  <a:pt x="985" y="476"/>
                </a:cubicBezTo>
                <a:cubicBezTo>
                  <a:pt x="982" y="476"/>
                  <a:pt x="983" y="472"/>
                  <a:pt x="980" y="474"/>
                </a:cubicBezTo>
                <a:cubicBezTo>
                  <a:pt x="980" y="470"/>
                  <a:pt x="980" y="470"/>
                  <a:pt x="980" y="470"/>
                </a:cubicBezTo>
                <a:cubicBezTo>
                  <a:pt x="978" y="470"/>
                  <a:pt x="976" y="473"/>
                  <a:pt x="975" y="470"/>
                </a:cubicBezTo>
                <a:cubicBezTo>
                  <a:pt x="980" y="468"/>
                  <a:pt x="982" y="453"/>
                  <a:pt x="988" y="457"/>
                </a:cubicBezTo>
                <a:cubicBezTo>
                  <a:pt x="988" y="455"/>
                  <a:pt x="990" y="453"/>
                  <a:pt x="993" y="451"/>
                </a:cubicBezTo>
                <a:cubicBezTo>
                  <a:pt x="1007" y="446"/>
                  <a:pt x="1018" y="439"/>
                  <a:pt x="1033" y="433"/>
                </a:cubicBezTo>
                <a:cubicBezTo>
                  <a:pt x="1035" y="435"/>
                  <a:pt x="1033" y="435"/>
                  <a:pt x="1032" y="437"/>
                </a:cubicBezTo>
                <a:cubicBezTo>
                  <a:pt x="1043" y="428"/>
                  <a:pt x="1057" y="419"/>
                  <a:pt x="1073" y="417"/>
                </a:cubicBezTo>
                <a:cubicBezTo>
                  <a:pt x="1079" y="415"/>
                  <a:pt x="1084" y="406"/>
                  <a:pt x="1092" y="407"/>
                </a:cubicBezTo>
                <a:cubicBezTo>
                  <a:pt x="1094" y="401"/>
                  <a:pt x="1100" y="400"/>
                  <a:pt x="1106" y="398"/>
                </a:cubicBezTo>
                <a:cubicBezTo>
                  <a:pt x="1105" y="404"/>
                  <a:pt x="1099" y="401"/>
                  <a:pt x="1095" y="406"/>
                </a:cubicBezTo>
                <a:cubicBezTo>
                  <a:pt x="1097" y="407"/>
                  <a:pt x="1096" y="410"/>
                  <a:pt x="1098" y="411"/>
                </a:cubicBezTo>
                <a:cubicBezTo>
                  <a:pt x="1103" y="409"/>
                  <a:pt x="1105" y="404"/>
                  <a:pt x="1109" y="402"/>
                </a:cubicBezTo>
                <a:cubicBezTo>
                  <a:pt x="1110" y="403"/>
                  <a:pt x="1111" y="404"/>
                  <a:pt x="1110" y="405"/>
                </a:cubicBezTo>
                <a:cubicBezTo>
                  <a:pt x="1113" y="405"/>
                  <a:pt x="1114" y="404"/>
                  <a:pt x="1118" y="404"/>
                </a:cubicBezTo>
                <a:cubicBezTo>
                  <a:pt x="1117" y="397"/>
                  <a:pt x="1121" y="395"/>
                  <a:pt x="1125" y="392"/>
                </a:cubicBezTo>
                <a:cubicBezTo>
                  <a:pt x="1122" y="392"/>
                  <a:pt x="1120" y="394"/>
                  <a:pt x="1117" y="394"/>
                </a:cubicBezTo>
                <a:cubicBezTo>
                  <a:pt x="1117" y="393"/>
                  <a:pt x="1116" y="393"/>
                  <a:pt x="1116" y="392"/>
                </a:cubicBezTo>
                <a:cubicBezTo>
                  <a:pt x="1121" y="387"/>
                  <a:pt x="1128" y="383"/>
                  <a:pt x="1136" y="382"/>
                </a:cubicBezTo>
                <a:cubicBezTo>
                  <a:pt x="1134" y="384"/>
                  <a:pt x="1142" y="385"/>
                  <a:pt x="1137" y="389"/>
                </a:cubicBezTo>
                <a:cubicBezTo>
                  <a:pt x="1138" y="386"/>
                  <a:pt x="1134" y="386"/>
                  <a:pt x="1136" y="389"/>
                </a:cubicBezTo>
                <a:cubicBezTo>
                  <a:pt x="1133" y="390"/>
                  <a:pt x="1138" y="387"/>
                  <a:pt x="1137" y="390"/>
                </a:cubicBezTo>
                <a:cubicBezTo>
                  <a:pt x="1136" y="394"/>
                  <a:pt x="1131" y="397"/>
                  <a:pt x="1132" y="400"/>
                </a:cubicBezTo>
                <a:cubicBezTo>
                  <a:pt x="1132" y="397"/>
                  <a:pt x="1135" y="398"/>
                  <a:pt x="1136" y="400"/>
                </a:cubicBezTo>
                <a:cubicBezTo>
                  <a:pt x="1135" y="402"/>
                  <a:pt x="1131" y="402"/>
                  <a:pt x="1132" y="405"/>
                </a:cubicBezTo>
                <a:cubicBezTo>
                  <a:pt x="1135" y="407"/>
                  <a:pt x="1136" y="402"/>
                  <a:pt x="1136" y="404"/>
                </a:cubicBezTo>
                <a:cubicBezTo>
                  <a:pt x="1137" y="407"/>
                  <a:pt x="1134" y="407"/>
                  <a:pt x="1135" y="410"/>
                </a:cubicBezTo>
                <a:cubicBezTo>
                  <a:pt x="1138" y="411"/>
                  <a:pt x="1143" y="405"/>
                  <a:pt x="1146" y="403"/>
                </a:cubicBezTo>
                <a:cubicBezTo>
                  <a:pt x="1144" y="400"/>
                  <a:pt x="1139" y="405"/>
                  <a:pt x="1137" y="403"/>
                </a:cubicBezTo>
                <a:cubicBezTo>
                  <a:pt x="1147" y="401"/>
                  <a:pt x="1150" y="392"/>
                  <a:pt x="1158" y="387"/>
                </a:cubicBezTo>
                <a:cubicBezTo>
                  <a:pt x="1156" y="387"/>
                  <a:pt x="1154" y="387"/>
                  <a:pt x="1154" y="386"/>
                </a:cubicBezTo>
                <a:cubicBezTo>
                  <a:pt x="1160" y="382"/>
                  <a:pt x="1155" y="378"/>
                  <a:pt x="1162" y="374"/>
                </a:cubicBezTo>
                <a:cubicBezTo>
                  <a:pt x="1159" y="373"/>
                  <a:pt x="1157" y="376"/>
                  <a:pt x="1157" y="373"/>
                </a:cubicBezTo>
                <a:cubicBezTo>
                  <a:pt x="1159" y="370"/>
                  <a:pt x="1166" y="366"/>
                  <a:pt x="1165" y="364"/>
                </a:cubicBezTo>
                <a:cubicBezTo>
                  <a:pt x="1164" y="363"/>
                  <a:pt x="1155" y="366"/>
                  <a:pt x="1153" y="370"/>
                </a:cubicBezTo>
                <a:cubicBezTo>
                  <a:pt x="1152" y="370"/>
                  <a:pt x="1151" y="369"/>
                  <a:pt x="1149" y="368"/>
                </a:cubicBezTo>
                <a:cubicBezTo>
                  <a:pt x="1146" y="370"/>
                  <a:pt x="1145" y="373"/>
                  <a:pt x="1140" y="373"/>
                </a:cubicBezTo>
                <a:cubicBezTo>
                  <a:pt x="1140" y="371"/>
                  <a:pt x="1141" y="367"/>
                  <a:pt x="1139" y="366"/>
                </a:cubicBezTo>
                <a:cubicBezTo>
                  <a:pt x="1129" y="369"/>
                  <a:pt x="1120" y="381"/>
                  <a:pt x="1111" y="377"/>
                </a:cubicBezTo>
                <a:cubicBezTo>
                  <a:pt x="1104" y="387"/>
                  <a:pt x="1093" y="386"/>
                  <a:pt x="1083" y="390"/>
                </a:cubicBezTo>
                <a:cubicBezTo>
                  <a:pt x="1083" y="400"/>
                  <a:pt x="1069" y="397"/>
                  <a:pt x="1063" y="403"/>
                </a:cubicBezTo>
                <a:cubicBezTo>
                  <a:pt x="1061" y="400"/>
                  <a:pt x="1065" y="398"/>
                  <a:pt x="1061" y="397"/>
                </a:cubicBezTo>
                <a:cubicBezTo>
                  <a:pt x="1069" y="390"/>
                  <a:pt x="1076" y="376"/>
                  <a:pt x="1091" y="383"/>
                </a:cubicBezTo>
                <a:cubicBezTo>
                  <a:pt x="1093" y="381"/>
                  <a:pt x="1094" y="379"/>
                  <a:pt x="1098" y="378"/>
                </a:cubicBezTo>
                <a:cubicBezTo>
                  <a:pt x="1099" y="375"/>
                  <a:pt x="1097" y="376"/>
                  <a:pt x="1096" y="375"/>
                </a:cubicBezTo>
                <a:cubicBezTo>
                  <a:pt x="1099" y="373"/>
                  <a:pt x="1099" y="373"/>
                  <a:pt x="1098" y="370"/>
                </a:cubicBezTo>
                <a:cubicBezTo>
                  <a:pt x="1102" y="369"/>
                  <a:pt x="1104" y="366"/>
                  <a:pt x="1109" y="365"/>
                </a:cubicBezTo>
                <a:cubicBezTo>
                  <a:pt x="1112" y="365"/>
                  <a:pt x="1111" y="369"/>
                  <a:pt x="1114" y="369"/>
                </a:cubicBezTo>
                <a:cubicBezTo>
                  <a:pt x="1120" y="367"/>
                  <a:pt x="1124" y="363"/>
                  <a:pt x="1126" y="357"/>
                </a:cubicBezTo>
                <a:cubicBezTo>
                  <a:pt x="1121" y="356"/>
                  <a:pt x="1122" y="353"/>
                  <a:pt x="1122" y="350"/>
                </a:cubicBezTo>
                <a:cubicBezTo>
                  <a:pt x="1117" y="349"/>
                  <a:pt x="1117" y="344"/>
                  <a:pt x="1111" y="345"/>
                </a:cubicBezTo>
                <a:cubicBezTo>
                  <a:pt x="1111" y="342"/>
                  <a:pt x="1109" y="342"/>
                  <a:pt x="1110" y="339"/>
                </a:cubicBezTo>
                <a:cubicBezTo>
                  <a:pt x="1115" y="336"/>
                  <a:pt x="1120" y="333"/>
                  <a:pt x="1126" y="330"/>
                </a:cubicBezTo>
                <a:cubicBezTo>
                  <a:pt x="1125" y="323"/>
                  <a:pt x="1139" y="315"/>
                  <a:pt x="1144" y="318"/>
                </a:cubicBezTo>
                <a:cubicBezTo>
                  <a:pt x="1143" y="320"/>
                  <a:pt x="1139" y="320"/>
                  <a:pt x="1138" y="322"/>
                </a:cubicBezTo>
                <a:cubicBezTo>
                  <a:pt x="1147" y="322"/>
                  <a:pt x="1152" y="319"/>
                  <a:pt x="1158" y="315"/>
                </a:cubicBezTo>
                <a:cubicBezTo>
                  <a:pt x="1156" y="304"/>
                  <a:pt x="1167" y="311"/>
                  <a:pt x="1167" y="304"/>
                </a:cubicBezTo>
                <a:cubicBezTo>
                  <a:pt x="1159" y="307"/>
                  <a:pt x="1154" y="304"/>
                  <a:pt x="1147" y="308"/>
                </a:cubicBezTo>
                <a:cubicBezTo>
                  <a:pt x="1144" y="309"/>
                  <a:pt x="1142" y="315"/>
                  <a:pt x="1139" y="316"/>
                </a:cubicBezTo>
                <a:cubicBezTo>
                  <a:pt x="1139" y="316"/>
                  <a:pt x="1118" y="311"/>
                  <a:pt x="1116" y="311"/>
                </a:cubicBezTo>
                <a:cubicBezTo>
                  <a:pt x="1115" y="312"/>
                  <a:pt x="1112" y="316"/>
                  <a:pt x="1110" y="316"/>
                </a:cubicBezTo>
                <a:cubicBezTo>
                  <a:pt x="1107" y="317"/>
                  <a:pt x="1104" y="317"/>
                  <a:pt x="1102" y="321"/>
                </a:cubicBezTo>
                <a:cubicBezTo>
                  <a:pt x="1095" y="314"/>
                  <a:pt x="1088" y="326"/>
                  <a:pt x="1081" y="327"/>
                </a:cubicBezTo>
                <a:cubicBezTo>
                  <a:pt x="1076" y="326"/>
                  <a:pt x="1073" y="326"/>
                  <a:pt x="1070" y="324"/>
                </a:cubicBezTo>
                <a:cubicBezTo>
                  <a:pt x="1073" y="318"/>
                  <a:pt x="1078" y="314"/>
                  <a:pt x="1085" y="311"/>
                </a:cubicBezTo>
                <a:cubicBezTo>
                  <a:pt x="1087" y="312"/>
                  <a:pt x="1087" y="314"/>
                  <a:pt x="1089" y="315"/>
                </a:cubicBezTo>
                <a:cubicBezTo>
                  <a:pt x="1089" y="311"/>
                  <a:pt x="1089" y="312"/>
                  <a:pt x="1090" y="309"/>
                </a:cubicBezTo>
                <a:cubicBezTo>
                  <a:pt x="1098" y="307"/>
                  <a:pt x="1102" y="300"/>
                  <a:pt x="1108" y="295"/>
                </a:cubicBezTo>
                <a:cubicBezTo>
                  <a:pt x="1104" y="295"/>
                  <a:pt x="1104" y="297"/>
                  <a:pt x="1102" y="295"/>
                </a:cubicBezTo>
                <a:cubicBezTo>
                  <a:pt x="1107" y="291"/>
                  <a:pt x="1113" y="287"/>
                  <a:pt x="1121" y="285"/>
                </a:cubicBezTo>
                <a:cubicBezTo>
                  <a:pt x="1121" y="289"/>
                  <a:pt x="1124" y="288"/>
                  <a:pt x="1126" y="287"/>
                </a:cubicBezTo>
                <a:cubicBezTo>
                  <a:pt x="1126" y="286"/>
                  <a:pt x="1126" y="283"/>
                  <a:pt x="1125" y="282"/>
                </a:cubicBezTo>
                <a:cubicBezTo>
                  <a:pt x="1125" y="283"/>
                  <a:pt x="1120" y="283"/>
                  <a:pt x="1121" y="282"/>
                </a:cubicBezTo>
                <a:cubicBezTo>
                  <a:pt x="1121" y="281"/>
                  <a:pt x="1120" y="281"/>
                  <a:pt x="1120" y="280"/>
                </a:cubicBezTo>
                <a:cubicBezTo>
                  <a:pt x="1126" y="276"/>
                  <a:pt x="1130" y="273"/>
                  <a:pt x="1130" y="267"/>
                </a:cubicBezTo>
                <a:cubicBezTo>
                  <a:pt x="1126" y="267"/>
                  <a:pt x="1126" y="262"/>
                  <a:pt x="1122" y="262"/>
                </a:cubicBezTo>
                <a:cubicBezTo>
                  <a:pt x="1125" y="256"/>
                  <a:pt x="1132" y="253"/>
                  <a:pt x="1135" y="246"/>
                </a:cubicBezTo>
                <a:cubicBezTo>
                  <a:pt x="1123" y="249"/>
                  <a:pt x="1107" y="239"/>
                  <a:pt x="1098" y="249"/>
                </a:cubicBezTo>
                <a:cubicBezTo>
                  <a:pt x="1100" y="249"/>
                  <a:pt x="1099" y="253"/>
                  <a:pt x="1101" y="254"/>
                </a:cubicBezTo>
                <a:cubicBezTo>
                  <a:pt x="1096" y="256"/>
                  <a:pt x="1087" y="262"/>
                  <a:pt x="1082" y="259"/>
                </a:cubicBezTo>
                <a:cubicBezTo>
                  <a:pt x="1082" y="253"/>
                  <a:pt x="1083" y="249"/>
                  <a:pt x="1088" y="248"/>
                </a:cubicBezTo>
                <a:cubicBezTo>
                  <a:pt x="1093" y="241"/>
                  <a:pt x="1097" y="232"/>
                  <a:pt x="1099" y="224"/>
                </a:cubicBezTo>
                <a:cubicBezTo>
                  <a:pt x="1094" y="223"/>
                  <a:pt x="1092" y="222"/>
                  <a:pt x="1086" y="223"/>
                </a:cubicBezTo>
                <a:cubicBezTo>
                  <a:pt x="1085" y="221"/>
                  <a:pt x="1084" y="219"/>
                  <a:pt x="1083" y="216"/>
                </a:cubicBezTo>
                <a:cubicBezTo>
                  <a:pt x="1085" y="215"/>
                  <a:pt x="1087" y="214"/>
                  <a:pt x="1088" y="212"/>
                </a:cubicBezTo>
                <a:cubicBezTo>
                  <a:pt x="1077" y="213"/>
                  <a:pt x="1065" y="213"/>
                  <a:pt x="1061" y="223"/>
                </a:cubicBezTo>
                <a:cubicBezTo>
                  <a:pt x="1063" y="227"/>
                  <a:pt x="1066" y="228"/>
                  <a:pt x="1067" y="233"/>
                </a:cubicBezTo>
                <a:cubicBezTo>
                  <a:pt x="1062" y="235"/>
                  <a:pt x="1053" y="238"/>
                  <a:pt x="1047" y="235"/>
                </a:cubicBezTo>
                <a:cubicBezTo>
                  <a:pt x="1048" y="233"/>
                  <a:pt x="1050" y="230"/>
                  <a:pt x="1052" y="228"/>
                </a:cubicBezTo>
                <a:cubicBezTo>
                  <a:pt x="1049" y="228"/>
                  <a:pt x="1049" y="232"/>
                  <a:pt x="1046" y="233"/>
                </a:cubicBezTo>
                <a:cubicBezTo>
                  <a:pt x="1046" y="230"/>
                  <a:pt x="1043" y="230"/>
                  <a:pt x="1042" y="229"/>
                </a:cubicBezTo>
                <a:cubicBezTo>
                  <a:pt x="1047" y="219"/>
                  <a:pt x="1049" y="222"/>
                  <a:pt x="1051" y="211"/>
                </a:cubicBezTo>
                <a:cubicBezTo>
                  <a:pt x="1047" y="209"/>
                  <a:pt x="1038" y="216"/>
                  <a:pt x="1035" y="211"/>
                </a:cubicBezTo>
                <a:cubicBezTo>
                  <a:pt x="1035" y="210"/>
                  <a:pt x="1036" y="210"/>
                  <a:pt x="1037" y="208"/>
                </a:cubicBezTo>
                <a:cubicBezTo>
                  <a:pt x="1027" y="209"/>
                  <a:pt x="1025" y="218"/>
                  <a:pt x="1019" y="222"/>
                </a:cubicBezTo>
                <a:cubicBezTo>
                  <a:pt x="1014" y="227"/>
                  <a:pt x="1006" y="228"/>
                  <a:pt x="997" y="229"/>
                </a:cubicBezTo>
                <a:cubicBezTo>
                  <a:pt x="997" y="227"/>
                  <a:pt x="999" y="226"/>
                  <a:pt x="997" y="224"/>
                </a:cubicBezTo>
                <a:cubicBezTo>
                  <a:pt x="988" y="224"/>
                  <a:pt x="984" y="232"/>
                  <a:pt x="973" y="233"/>
                </a:cubicBezTo>
                <a:cubicBezTo>
                  <a:pt x="973" y="229"/>
                  <a:pt x="975" y="229"/>
                  <a:pt x="973" y="226"/>
                </a:cubicBezTo>
                <a:cubicBezTo>
                  <a:pt x="969" y="225"/>
                  <a:pt x="970" y="230"/>
                  <a:pt x="965" y="229"/>
                </a:cubicBezTo>
                <a:cubicBezTo>
                  <a:pt x="965" y="228"/>
                  <a:pt x="964" y="228"/>
                  <a:pt x="964" y="227"/>
                </a:cubicBezTo>
                <a:cubicBezTo>
                  <a:pt x="967" y="224"/>
                  <a:pt x="968" y="220"/>
                  <a:pt x="972" y="220"/>
                </a:cubicBezTo>
                <a:cubicBezTo>
                  <a:pt x="972" y="217"/>
                  <a:pt x="971" y="215"/>
                  <a:pt x="970" y="214"/>
                </a:cubicBezTo>
                <a:cubicBezTo>
                  <a:pt x="972" y="210"/>
                  <a:pt x="976" y="208"/>
                  <a:pt x="981" y="210"/>
                </a:cubicBezTo>
                <a:cubicBezTo>
                  <a:pt x="982" y="203"/>
                  <a:pt x="991" y="205"/>
                  <a:pt x="994" y="200"/>
                </a:cubicBezTo>
                <a:cubicBezTo>
                  <a:pt x="996" y="202"/>
                  <a:pt x="993" y="203"/>
                  <a:pt x="995" y="205"/>
                </a:cubicBezTo>
                <a:cubicBezTo>
                  <a:pt x="1000" y="205"/>
                  <a:pt x="1003" y="198"/>
                  <a:pt x="1007" y="202"/>
                </a:cubicBezTo>
                <a:cubicBezTo>
                  <a:pt x="1006" y="203"/>
                  <a:pt x="1007" y="206"/>
                  <a:pt x="1005" y="207"/>
                </a:cubicBezTo>
                <a:cubicBezTo>
                  <a:pt x="1008" y="208"/>
                  <a:pt x="1008" y="211"/>
                  <a:pt x="1012" y="210"/>
                </a:cubicBezTo>
                <a:cubicBezTo>
                  <a:pt x="1012" y="207"/>
                  <a:pt x="1012" y="207"/>
                  <a:pt x="1012" y="207"/>
                </a:cubicBezTo>
                <a:cubicBezTo>
                  <a:pt x="1012" y="205"/>
                  <a:pt x="1009" y="206"/>
                  <a:pt x="1009" y="205"/>
                </a:cubicBezTo>
                <a:cubicBezTo>
                  <a:pt x="1010" y="202"/>
                  <a:pt x="1011" y="203"/>
                  <a:pt x="1010" y="200"/>
                </a:cubicBezTo>
                <a:cubicBezTo>
                  <a:pt x="1022" y="195"/>
                  <a:pt x="1030" y="186"/>
                  <a:pt x="1037" y="176"/>
                </a:cubicBezTo>
                <a:cubicBezTo>
                  <a:pt x="1021" y="180"/>
                  <a:pt x="1012" y="194"/>
                  <a:pt x="998" y="197"/>
                </a:cubicBezTo>
                <a:cubicBezTo>
                  <a:pt x="1000" y="195"/>
                  <a:pt x="1002" y="194"/>
                  <a:pt x="1004" y="192"/>
                </a:cubicBezTo>
                <a:cubicBezTo>
                  <a:pt x="992" y="198"/>
                  <a:pt x="975" y="200"/>
                  <a:pt x="965" y="209"/>
                </a:cubicBezTo>
                <a:cubicBezTo>
                  <a:pt x="959" y="208"/>
                  <a:pt x="956" y="205"/>
                  <a:pt x="954" y="200"/>
                </a:cubicBezTo>
                <a:cubicBezTo>
                  <a:pt x="956" y="192"/>
                  <a:pt x="966" y="192"/>
                  <a:pt x="969" y="185"/>
                </a:cubicBezTo>
                <a:cubicBezTo>
                  <a:pt x="961" y="190"/>
                  <a:pt x="951" y="197"/>
                  <a:pt x="940" y="196"/>
                </a:cubicBezTo>
                <a:cubicBezTo>
                  <a:pt x="940" y="190"/>
                  <a:pt x="946" y="191"/>
                  <a:pt x="949" y="188"/>
                </a:cubicBezTo>
                <a:cubicBezTo>
                  <a:pt x="945" y="187"/>
                  <a:pt x="941" y="190"/>
                  <a:pt x="939" y="188"/>
                </a:cubicBezTo>
                <a:cubicBezTo>
                  <a:pt x="955" y="185"/>
                  <a:pt x="955" y="167"/>
                  <a:pt x="972" y="168"/>
                </a:cubicBezTo>
                <a:cubicBezTo>
                  <a:pt x="973" y="161"/>
                  <a:pt x="983" y="156"/>
                  <a:pt x="990" y="162"/>
                </a:cubicBezTo>
                <a:cubicBezTo>
                  <a:pt x="1000" y="158"/>
                  <a:pt x="993" y="135"/>
                  <a:pt x="1009" y="139"/>
                </a:cubicBezTo>
                <a:cubicBezTo>
                  <a:pt x="1006" y="143"/>
                  <a:pt x="1004" y="147"/>
                  <a:pt x="1002" y="152"/>
                </a:cubicBezTo>
                <a:cubicBezTo>
                  <a:pt x="1002" y="155"/>
                  <a:pt x="1007" y="157"/>
                  <a:pt x="1004" y="160"/>
                </a:cubicBezTo>
                <a:cubicBezTo>
                  <a:pt x="1010" y="160"/>
                  <a:pt x="1014" y="152"/>
                  <a:pt x="1021" y="155"/>
                </a:cubicBezTo>
                <a:cubicBezTo>
                  <a:pt x="1021" y="158"/>
                  <a:pt x="1018" y="156"/>
                  <a:pt x="1017" y="158"/>
                </a:cubicBezTo>
                <a:cubicBezTo>
                  <a:pt x="1029" y="158"/>
                  <a:pt x="1033" y="150"/>
                  <a:pt x="1038" y="143"/>
                </a:cubicBezTo>
                <a:cubicBezTo>
                  <a:pt x="1034" y="137"/>
                  <a:pt x="1039" y="133"/>
                  <a:pt x="1041" y="130"/>
                </a:cubicBezTo>
                <a:cubicBezTo>
                  <a:pt x="1034" y="132"/>
                  <a:pt x="1025" y="134"/>
                  <a:pt x="1022" y="128"/>
                </a:cubicBezTo>
                <a:cubicBezTo>
                  <a:pt x="1024" y="126"/>
                  <a:pt x="1025" y="125"/>
                  <a:pt x="1027" y="124"/>
                </a:cubicBezTo>
                <a:cubicBezTo>
                  <a:pt x="1024" y="123"/>
                  <a:pt x="1021" y="121"/>
                  <a:pt x="1016" y="122"/>
                </a:cubicBezTo>
                <a:cubicBezTo>
                  <a:pt x="1016" y="121"/>
                  <a:pt x="1017" y="120"/>
                  <a:pt x="1017" y="119"/>
                </a:cubicBezTo>
                <a:cubicBezTo>
                  <a:pt x="1014" y="118"/>
                  <a:pt x="1010" y="119"/>
                  <a:pt x="1007" y="121"/>
                </a:cubicBezTo>
                <a:cubicBezTo>
                  <a:pt x="1011" y="128"/>
                  <a:pt x="1002" y="129"/>
                  <a:pt x="997" y="131"/>
                </a:cubicBezTo>
                <a:cubicBezTo>
                  <a:pt x="997" y="128"/>
                  <a:pt x="1000" y="129"/>
                  <a:pt x="1000" y="127"/>
                </a:cubicBezTo>
                <a:cubicBezTo>
                  <a:pt x="997" y="126"/>
                  <a:pt x="993" y="128"/>
                  <a:pt x="992" y="126"/>
                </a:cubicBezTo>
                <a:cubicBezTo>
                  <a:pt x="990" y="124"/>
                  <a:pt x="993" y="121"/>
                  <a:pt x="991" y="119"/>
                </a:cubicBezTo>
                <a:cubicBezTo>
                  <a:pt x="979" y="119"/>
                  <a:pt x="971" y="128"/>
                  <a:pt x="960" y="125"/>
                </a:cubicBezTo>
                <a:cubicBezTo>
                  <a:pt x="962" y="117"/>
                  <a:pt x="978" y="122"/>
                  <a:pt x="980" y="113"/>
                </a:cubicBezTo>
                <a:cubicBezTo>
                  <a:pt x="976" y="111"/>
                  <a:pt x="976" y="112"/>
                  <a:pt x="978" y="109"/>
                </a:cubicBezTo>
                <a:cubicBezTo>
                  <a:pt x="976" y="107"/>
                  <a:pt x="967" y="113"/>
                  <a:pt x="964" y="108"/>
                </a:cubicBezTo>
                <a:cubicBezTo>
                  <a:pt x="966" y="107"/>
                  <a:pt x="973" y="102"/>
                  <a:pt x="971" y="103"/>
                </a:cubicBezTo>
                <a:cubicBezTo>
                  <a:pt x="963" y="105"/>
                  <a:pt x="956" y="107"/>
                  <a:pt x="949" y="108"/>
                </a:cubicBezTo>
                <a:cubicBezTo>
                  <a:pt x="946" y="106"/>
                  <a:pt x="944" y="104"/>
                  <a:pt x="942" y="101"/>
                </a:cubicBezTo>
                <a:cubicBezTo>
                  <a:pt x="943" y="98"/>
                  <a:pt x="946" y="97"/>
                  <a:pt x="950" y="97"/>
                </a:cubicBezTo>
                <a:cubicBezTo>
                  <a:pt x="949" y="98"/>
                  <a:pt x="948" y="98"/>
                  <a:pt x="949" y="100"/>
                </a:cubicBezTo>
                <a:cubicBezTo>
                  <a:pt x="951" y="99"/>
                  <a:pt x="954" y="99"/>
                  <a:pt x="954" y="97"/>
                </a:cubicBezTo>
                <a:cubicBezTo>
                  <a:pt x="952" y="95"/>
                  <a:pt x="949" y="93"/>
                  <a:pt x="947" y="91"/>
                </a:cubicBezTo>
                <a:cubicBezTo>
                  <a:pt x="937" y="94"/>
                  <a:pt x="931" y="100"/>
                  <a:pt x="928" y="109"/>
                </a:cubicBezTo>
                <a:cubicBezTo>
                  <a:pt x="925" y="108"/>
                  <a:pt x="923" y="106"/>
                  <a:pt x="920" y="105"/>
                </a:cubicBezTo>
                <a:cubicBezTo>
                  <a:pt x="924" y="104"/>
                  <a:pt x="923" y="98"/>
                  <a:pt x="922" y="96"/>
                </a:cubicBezTo>
                <a:cubicBezTo>
                  <a:pt x="921" y="97"/>
                  <a:pt x="922" y="100"/>
                  <a:pt x="920" y="100"/>
                </a:cubicBezTo>
                <a:cubicBezTo>
                  <a:pt x="919" y="100"/>
                  <a:pt x="917" y="100"/>
                  <a:pt x="917" y="101"/>
                </a:cubicBezTo>
                <a:cubicBezTo>
                  <a:pt x="919" y="98"/>
                  <a:pt x="914" y="97"/>
                  <a:pt x="913" y="95"/>
                </a:cubicBezTo>
                <a:cubicBezTo>
                  <a:pt x="902" y="97"/>
                  <a:pt x="897" y="105"/>
                  <a:pt x="885" y="103"/>
                </a:cubicBezTo>
                <a:cubicBezTo>
                  <a:pt x="883" y="100"/>
                  <a:pt x="889" y="98"/>
                  <a:pt x="889" y="95"/>
                </a:cubicBezTo>
                <a:cubicBezTo>
                  <a:pt x="886" y="94"/>
                  <a:pt x="885" y="89"/>
                  <a:pt x="882" y="88"/>
                </a:cubicBezTo>
                <a:cubicBezTo>
                  <a:pt x="882" y="87"/>
                  <a:pt x="888" y="86"/>
                  <a:pt x="885" y="85"/>
                </a:cubicBezTo>
                <a:cubicBezTo>
                  <a:pt x="881" y="88"/>
                  <a:pt x="880" y="82"/>
                  <a:pt x="876" y="85"/>
                </a:cubicBezTo>
                <a:cubicBezTo>
                  <a:pt x="864" y="96"/>
                  <a:pt x="859" y="114"/>
                  <a:pt x="848" y="126"/>
                </a:cubicBezTo>
                <a:cubicBezTo>
                  <a:pt x="848" y="132"/>
                  <a:pt x="848" y="132"/>
                  <a:pt x="848" y="132"/>
                </a:cubicBezTo>
                <a:cubicBezTo>
                  <a:pt x="843" y="134"/>
                  <a:pt x="831" y="140"/>
                  <a:pt x="830" y="129"/>
                </a:cubicBezTo>
                <a:cubicBezTo>
                  <a:pt x="827" y="131"/>
                  <a:pt x="824" y="128"/>
                  <a:pt x="819" y="128"/>
                </a:cubicBezTo>
                <a:cubicBezTo>
                  <a:pt x="817" y="127"/>
                  <a:pt x="820" y="124"/>
                  <a:pt x="819" y="123"/>
                </a:cubicBezTo>
                <a:cubicBezTo>
                  <a:pt x="816" y="123"/>
                  <a:pt x="815" y="125"/>
                  <a:pt x="814" y="122"/>
                </a:cubicBezTo>
                <a:cubicBezTo>
                  <a:pt x="816" y="117"/>
                  <a:pt x="813" y="115"/>
                  <a:pt x="814" y="113"/>
                </a:cubicBezTo>
                <a:cubicBezTo>
                  <a:pt x="803" y="117"/>
                  <a:pt x="788" y="117"/>
                  <a:pt x="783" y="128"/>
                </a:cubicBezTo>
                <a:cubicBezTo>
                  <a:pt x="780" y="127"/>
                  <a:pt x="776" y="129"/>
                  <a:pt x="778" y="130"/>
                </a:cubicBezTo>
                <a:cubicBezTo>
                  <a:pt x="787" y="126"/>
                  <a:pt x="797" y="127"/>
                  <a:pt x="805" y="121"/>
                </a:cubicBezTo>
                <a:cubicBezTo>
                  <a:pt x="806" y="122"/>
                  <a:pt x="809" y="123"/>
                  <a:pt x="809" y="125"/>
                </a:cubicBezTo>
                <a:cubicBezTo>
                  <a:pt x="807" y="125"/>
                  <a:pt x="806" y="127"/>
                  <a:pt x="806" y="128"/>
                </a:cubicBezTo>
                <a:cubicBezTo>
                  <a:pt x="808" y="130"/>
                  <a:pt x="811" y="127"/>
                  <a:pt x="811" y="128"/>
                </a:cubicBezTo>
                <a:cubicBezTo>
                  <a:pt x="808" y="130"/>
                  <a:pt x="807" y="133"/>
                  <a:pt x="808" y="137"/>
                </a:cubicBezTo>
                <a:cubicBezTo>
                  <a:pt x="804" y="138"/>
                  <a:pt x="798" y="138"/>
                  <a:pt x="794" y="137"/>
                </a:cubicBezTo>
                <a:cubicBezTo>
                  <a:pt x="792" y="137"/>
                  <a:pt x="794" y="141"/>
                  <a:pt x="792" y="141"/>
                </a:cubicBezTo>
                <a:cubicBezTo>
                  <a:pt x="781" y="142"/>
                  <a:pt x="775" y="147"/>
                  <a:pt x="769" y="153"/>
                </a:cubicBezTo>
                <a:cubicBezTo>
                  <a:pt x="761" y="150"/>
                  <a:pt x="756" y="155"/>
                  <a:pt x="750" y="157"/>
                </a:cubicBezTo>
                <a:cubicBezTo>
                  <a:pt x="750" y="161"/>
                  <a:pt x="753" y="161"/>
                  <a:pt x="753" y="165"/>
                </a:cubicBezTo>
                <a:cubicBezTo>
                  <a:pt x="757" y="164"/>
                  <a:pt x="759" y="160"/>
                  <a:pt x="762" y="158"/>
                </a:cubicBezTo>
                <a:cubicBezTo>
                  <a:pt x="764" y="160"/>
                  <a:pt x="768" y="160"/>
                  <a:pt x="770" y="162"/>
                </a:cubicBezTo>
                <a:cubicBezTo>
                  <a:pt x="759" y="170"/>
                  <a:pt x="749" y="184"/>
                  <a:pt x="731" y="179"/>
                </a:cubicBezTo>
                <a:cubicBezTo>
                  <a:pt x="727" y="172"/>
                  <a:pt x="723" y="166"/>
                  <a:pt x="722" y="156"/>
                </a:cubicBezTo>
                <a:cubicBezTo>
                  <a:pt x="714" y="156"/>
                  <a:pt x="714" y="142"/>
                  <a:pt x="716" y="138"/>
                </a:cubicBezTo>
                <a:cubicBezTo>
                  <a:pt x="719" y="129"/>
                  <a:pt x="741" y="128"/>
                  <a:pt x="735" y="115"/>
                </a:cubicBezTo>
                <a:cubicBezTo>
                  <a:pt x="734" y="114"/>
                  <a:pt x="731" y="115"/>
                  <a:pt x="729" y="115"/>
                </a:cubicBezTo>
                <a:cubicBezTo>
                  <a:pt x="723" y="109"/>
                  <a:pt x="723" y="96"/>
                  <a:pt x="715" y="94"/>
                </a:cubicBezTo>
                <a:cubicBezTo>
                  <a:pt x="712" y="93"/>
                  <a:pt x="709" y="98"/>
                  <a:pt x="707" y="93"/>
                </a:cubicBezTo>
                <a:cubicBezTo>
                  <a:pt x="714" y="88"/>
                  <a:pt x="716" y="77"/>
                  <a:pt x="721" y="70"/>
                </a:cubicBezTo>
                <a:cubicBezTo>
                  <a:pt x="708" y="72"/>
                  <a:pt x="691" y="71"/>
                  <a:pt x="678" y="76"/>
                </a:cubicBezTo>
                <a:cubicBezTo>
                  <a:pt x="679" y="74"/>
                  <a:pt x="682" y="74"/>
                  <a:pt x="682" y="72"/>
                </a:cubicBezTo>
                <a:cubicBezTo>
                  <a:pt x="678" y="74"/>
                  <a:pt x="676" y="74"/>
                  <a:pt x="672" y="75"/>
                </a:cubicBezTo>
                <a:cubicBezTo>
                  <a:pt x="672" y="77"/>
                  <a:pt x="672" y="79"/>
                  <a:pt x="673" y="80"/>
                </a:cubicBezTo>
                <a:cubicBezTo>
                  <a:pt x="668" y="83"/>
                  <a:pt x="661" y="91"/>
                  <a:pt x="655" y="87"/>
                </a:cubicBezTo>
                <a:cubicBezTo>
                  <a:pt x="648" y="89"/>
                  <a:pt x="648" y="97"/>
                  <a:pt x="640" y="98"/>
                </a:cubicBezTo>
                <a:cubicBezTo>
                  <a:pt x="638" y="96"/>
                  <a:pt x="641" y="96"/>
                  <a:pt x="639" y="95"/>
                </a:cubicBezTo>
                <a:cubicBezTo>
                  <a:pt x="634" y="108"/>
                  <a:pt x="620" y="113"/>
                  <a:pt x="611" y="123"/>
                </a:cubicBezTo>
                <a:cubicBezTo>
                  <a:pt x="615" y="123"/>
                  <a:pt x="609" y="127"/>
                  <a:pt x="612" y="128"/>
                </a:cubicBezTo>
                <a:cubicBezTo>
                  <a:pt x="613" y="125"/>
                  <a:pt x="616" y="127"/>
                  <a:pt x="616" y="128"/>
                </a:cubicBezTo>
                <a:cubicBezTo>
                  <a:pt x="612" y="133"/>
                  <a:pt x="604" y="133"/>
                  <a:pt x="598" y="136"/>
                </a:cubicBezTo>
                <a:cubicBezTo>
                  <a:pt x="591" y="128"/>
                  <a:pt x="572" y="131"/>
                  <a:pt x="566" y="137"/>
                </a:cubicBezTo>
                <a:cubicBezTo>
                  <a:pt x="537" y="144"/>
                  <a:pt x="518" y="160"/>
                  <a:pt x="491" y="170"/>
                </a:cubicBezTo>
                <a:cubicBezTo>
                  <a:pt x="489" y="168"/>
                  <a:pt x="486" y="167"/>
                  <a:pt x="484" y="166"/>
                </a:cubicBezTo>
                <a:cubicBezTo>
                  <a:pt x="486" y="164"/>
                  <a:pt x="486" y="158"/>
                  <a:pt x="484" y="156"/>
                </a:cubicBezTo>
                <a:cubicBezTo>
                  <a:pt x="480" y="156"/>
                  <a:pt x="480" y="159"/>
                  <a:pt x="477" y="159"/>
                </a:cubicBezTo>
                <a:cubicBezTo>
                  <a:pt x="477" y="155"/>
                  <a:pt x="480" y="153"/>
                  <a:pt x="480" y="150"/>
                </a:cubicBezTo>
                <a:cubicBezTo>
                  <a:pt x="454" y="144"/>
                  <a:pt x="433" y="163"/>
                  <a:pt x="415" y="167"/>
                </a:cubicBezTo>
                <a:cubicBezTo>
                  <a:pt x="424" y="161"/>
                  <a:pt x="430" y="153"/>
                  <a:pt x="438" y="148"/>
                </a:cubicBezTo>
                <a:cubicBezTo>
                  <a:pt x="439" y="145"/>
                  <a:pt x="437" y="146"/>
                  <a:pt x="437" y="143"/>
                </a:cubicBezTo>
                <a:cubicBezTo>
                  <a:pt x="438" y="143"/>
                  <a:pt x="440" y="142"/>
                  <a:pt x="442" y="142"/>
                </a:cubicBezTo>
                <a:cubicBezTo>
                  <a:pt x="442" y="130"/>
                  <a:pt x="459" y="133"/>
                  <a:pt x="461" y="123"/>
                </a:cubicBezTo>
                <a:cubicBezTo>
                  <a:pt x="461" y="120"/>
                  <a:pt x="456" y="121"/>
                  <a:pt x="455" y="118"/>
                </a:cubicBezTo>
                <a:cubicBezTo>
                  <a:pt x="454" y="114"/>
                  <a:pt x="456" y="112"/>
                  <a:pt x="456" y="108"/>
                </a:cubicBezTo>
                <a:cubicBezTo>
                  <a:pt x="451" y="103"/>
                  <a:pt x="446" y="105"/>
                  <a:pt x="441" y="106"/>
                </a:cubicBezTo>
                <a:cubicBezTo>
                  <a:pt x="426" y="109"/>
                  <a:pt x="417" y="110"/>
                  <a:pt x="406" y="115"/>
                </a:cubicBezTo>
                <a:cubicBezTo>
                  <a:pt x="401" y="117"/>
                  <a:pt x="397" y="121"/>
                  <a:pt x="391" y="123"/>
                </a:cubicBezTo>
                <a:cubicBezTo>
                  <a:pt x="387" y="124"/>
                  <a:pt x="383" y="124"/>
                  <a:pt x="380" y="125"/>
                </a:cubicBezTo>
                <a:cubicBezTo>
                  <a:pt x="340" y="136"/>
                  <a:pt x="304" y="163"/>
                  <a:pt x="273" y="177"/>
                </a:cubicBezTo>
                <a:cubicBezTo>
                  <a:pt x="273" y="176"/>
                  <a:pt x="273" y="175"/>
                  <a:pt x="272" y="175"/>
                </a:cubicBezTo>
                <a:cubicBezTo>
                  <a:pt x="271" y="177"/>
                  <a:pt x="271" y="178"/>
                  <a:pt x="270" y="179"/>
                </a:cubicBezTo>
                <a:cubicBezTo>
                  <a:pt x="252" y="188"/>
                  <a:pt x="234" y="197"/>
                  <a:pt x="220" y="210"/>
                </a:cubicBezTo>
                <a:cubicBezTo>
                  <a:pt x="225" y="224"/>
                  <a:pt x="199" y="227"/>
                  <a:pt x="196" y="237"/>
                </a:cubicBezTo>
                <a:cubicBezTo>
                  <a:pt x="198" y="237"/>
                  <a:pt x="201" y="236"/>
                  <a:pt x="203" y="237"/>
                </a:cubicBezTo>
                <a:cubicBezTo>
                  <a:pt x="197" y="239"/>
                  <a:pt x="194" y="243"/>
                  <a:pt x="190" y="246"/>
                </a:cubicBezTo>
                <a:cubicBezTo>
                  <a:pt x="202" y="242"/>
                  <a:pt x="216" y="236"/>
                  <a:pt x="226" y="241"/>
                </a:cubicBezTo>
                <a:cubicBezTo>
                  <a:pt x="224" y="244"/>
                  <a:pt x="219" y="244"/>
                  <a:pt x="219" y="249"/>
                </a:cubicBezTo>
                <a:cubicBezTo>
                  <a:pt x="227" y="247"/>
                  <a:pt x="229" y="247"/>
                  <a:pt x="238" y="246"/>
                </a:cubicBezTo>
                <a:cubicBezTo>
                  <a:pt x="238" y="244"/>
                  <a:pt x="237" y="242"/>
                  <a:pt x="239" y="242"/>
                </a:cubicBezTo>
                <a:cubicBezTo>
                  <a:pt x="247" y="246"/>
                  <a:pt x="251" y="236"/>
                  <a:pt x="258" y="235"/>
                </a:cubicBezTo>
                <a:cubicBezTo>
                  <a:pt x="261" y="240"/>
                  <a:pt x="269" y="242"/>
                  <a:pt x="267" y="249"/>
                </a:cubicBezTo>
                <a:cubicBezTo>
                  <a:pt x="272" y="253"/>
                  <a:pt x="282" y="242"/>
                  <a:pt x="282" y="252"/>
                </a:cubicBezTo>
                <a:cubicBezTo>
                  <a:pt x="289" y="251"/>
                  <a:pt x="293" y="255"/>
                  <a:pt x="298" y="257"/>
                </a:cubicBezTo>
                <a:cubicBezTo>
                  <a:pt x="298" y="258"/>
                  <a:pt x="297" y="259"/>
                  <a:pt x="297" y="260"/>
                </a:cubicBezTo>
                <a:cubicBezTo>
                  <a:pt x="300" y="260"/>
                  <a:pt x="308" y="256"/>
                  <a:pt x="308" y="261"/>
                </a:cubicBezTo>
                <a:cubicBezTo>
                  <a:pt x="278" y="290"/>
                  <a:pt x="235" y="307"/>
                  <a:pt x="198" y="329"/>
                </a:cubicBezTo>
                <a:cubicBezTo>
                  <a:pt x="198" y="326"/>
                  <a:pt x="195" y="328"/>
                  <a:pt x="193" y="328"/>
                </a:cubicBezTo>
                <a:cubicBezTo>
                  <a:pt x="193" y="333"/>
                  <a:pt x="193" y="333"/>
                  <a:pt x="193" y="333"/>
                </a:cubicBezTo>
                <a:cubicBezTo>
                  <a:pt x="183" y="339"/>
                  <a:pt x="172" y="344"/>
                  <a:pt x="160" y="343"/>
                </a:cubicBezTo>
                <a:cubicBezTo>
                  <a:pt x="159" y="346"/>
                  <a:pt x="160" y="345"/>
                  <a:pt x="160" y="349"/>
                </a:cubicBezTo>
                <a:cubicBezTo>
                  <a:pt x="157" y="350"/>
                  <a:pt x="155" y="353"/>
                  <a:pt x="152" y="354"/>
                </a:cubicBezTo>
                <a:cubicBezTo>
                  <a:pt x="143" y="348"/>
                  <a:pt x="138" y="361"/>
                  <a:pt x="130" y="358"/>
                </a:cubicBezTo>
                <a:cubicBezTo>
                  <a:pt x="127" y="373"/>
                  <a:pt x="112" y="371"/>
                  <a:pt x="104" y="380"/>
                </a:cubicBezTo>
                <a:cubicBezTo>
                  <a:pt x="100" y="377"/>
                  <a:pt x="95" y="382"/>
                  <a:pt x="97" y="388"/>
                </a:cubicBezTo>
                <a:cubicBezTo>
                  <a:pt x="90" y="391"/>
                  <a:pt x="86" y="391"/>
                  <a:pt x="79" y="389"/>
                </a:cubicBezTo>
                <a:cubicBezTo>
                  <a:pt x="76" y="393"/>
                  <a:pt x="72" y="396"/>
                  <a:pt x="65" y="394"/>
                </a:cubicBezTo>
                <a:cubicBezTo>
                  <a:pt x="64" y="397"/>
                  <a:pt x="61" y="400"/>
                  <a:pt x="63" y="404"/>
                </a:cubicBezTo>
                <a:cubicBezTo>
                  <a:pt x="62" y="402"/>
                  <a:pt x="64" y="401"/>
                  <a:pt x="66" y="402"/>
                </a:cubicBezTo>
                <a:cubicBezTo>
                  <a:pt x="63" y="411"/>
                  <a:pt x="51" y="417"/>
                  <a:pt x="48" y="424"/>
                </a:cubicBezTo>
                <a:cubicBezTo>
                  <a:pt x="52" y="424"/>
                  <a:pt x="57" y="420"/>
                  <a:pt x="60" y="422"/>
                </a:cubicBezTo>
                <a:cubicBezTo>
                  <a:pt x="60" y="425"/>
                  <a:pt x="56" y="424"/>
                  <a:pt x="56" y="427"/>
                </a:cubicBezTo>
                <a:cubicBezTo>
                  <a:pt x="62" y="428"/>
                  <a:pt x="74" y="422"/>
                  <a:pt x="78" y="429"/>
                </a:cubicBezTo>
                <a:cubicBezTo>
                  <a:pt x="77" y="430"/>
                  <a:pt x="76" y="432"/>
                  <a:pt x="76" y="435"/>
                </a:cubicBezTo>
                <a:cubicBezTo>
                  <a:pt x="81" y="441"/>
                  <a:pt x="92" y="436"/>
                  <a:pt x="97" y="434"/>
                </a:cubicBezTo>
                <a:cubicBezTo>
                  <a:pt x="97" y="435"/>
                  <a:pt x="97" y="435"/>
                  <a:pt x="98" y="436"/>
                </a:cubicBezTo>
                <a:cubicBezTo>
                  <a:pt x="99" y="440"/>
                  <a:pt x="96" y="440"/>
                  <a:pt x="96" y="442"/>
                </a:cubicBezTo>
                <a:cubicBezTo>
                  <a:pt x="104" y="446"/>
                  <a:pt x="118" y="444"/>
                  <a:pt x="118" y="456"/>
                </a:cubicBezTo>
                <a:cubicBezTo>
                  <a:pt x="141" y="448"/>
                  <a:pt x="161" y="432"/>
                  <a:pt x="185" y="422"/>
                </a:cubicBezTo>
                <a:cubicBezTo>
                  <a:pt x="185" y="430"/>
                  <a:pt x="181" y="436"/>
                  <a:pt x="176" y="440"/>
                </a:cubicBezTo>
                <a:cubicBezTo>
                  <a:pt x="178" y="440"/>
                  <a:pt x="181" y="439"/>
                  <a:pt x="181" y="441"/>
                </a:cubicBezTo>
                <a:cubicBezTo>
                  <a:pt x="178" y="445"/>
                  <a:pt x="175" y="449"/>
                  <a:pt x="170" y="451"/>
                </a:cubicBezTo>
                <a:cubicBezTo>
                  <a:pt x="169" y="456"/>
                  <a:pt x="164" y="461"/>
                  <a:pt x="159" y="459"/>
                </a:cubicBezTo>
                <a:cubicBezTo>
                  <a:pt x="153" y="466"/>
                  <a:pt x="156" y="482"/>
                  <a:pt x="146" y="488"/>
                </a:cubicBezTo>
                <a:cubicBezTo>
                  <a:pt x="143" y="486"/>
                  <a:pt x="143" y="491"/>
                  <a:pt x="141" y="492"/>
                </a:cubicBezTo>
                <a:cubicBezTo>
                  <a:pt x="145" y="493"/>
                  <a:pt x="153" y="487"/>
                  <a:pt x="156" y="494"/>
                </a:cubicBezTo>
                <a:cubicBezTo>
                  <a:pt x="157" y="498"/>
                  <a:pt x="152" y="496"/>
                  <a:pt x="152" y="500"/>
                </a:cubicBezTo>
                <a:cubicBezTo>
                  <a:pt x="158" y="500"/>
                  <a:pt x="166" y="497"/>
                  <a:pt x="167" y="503"/>
                </a:cubicBezTo>
                <a:cubicBezTo>
                  <a:pt x="163" y="508"/>
                  <a:pt x="154" y="509"/>
                  <a:pt x="150" y="514"/>
                </a:cubicBezTo>
                <a:cubicBezTo>
                  <a:pt x="158" y="511"/>
                  <a:pt x="180" y="494"/>
                  <a:pt x="177" y="515"/>
                </a:cubicBezTo>
                <a:cubicBezTo>
                  <a:pt x="184" y="519"/>
                  <a:pt x="191" y="507"/>
                  <a:pt x="196" y="512"/>
                </a:cubicBezTo>
                <a:cubicBezTo>
                  <a:pt x="196" y="514"/>
                  <a:pt x="194" y="513"/>
                  <a:pt x="195" y="516"/>
                </a:cubicBezTo>
                <a:cubicBezTo>
                  <a:pt x="197" y="516"/>
                  <a:pt x="198" y="518"/>
                  <a:pt x="199" y="519"/>
                </a:cubicBezTo>
                <a:cubicBezTo>
                  <a:pt x="202" y="531"/>
                  <a:pt x="200" y="545"/>
                  <a:pt x="185" y="547"/>
                </a:cubicBezTo>
                <a:cubicBezTo>
                  <a:pt x="183" y="545"/>
                  <a:pt x="180" y="544"/>
                  <a:pt x="181" y="539"/>
                </a:cubicBezTo>
                <a:cubicBezTo>
                  <a:pt x="180" y="539"/>
                  <a:pt x="176" y="540"/>
                  <a:pt x="176" y="538"/>
                </a:cubicBezTo>
                <a:cubicBezTo>
                  <a:pt x="174" y="534"/>
                  <a:pt x="179" y="533"/>
                  <a:pt x="183" y="534"/>
                </a:cubicBezTo>
                <a:cubicBezTo>
                  <a:pt x="182" y="531"/>
                  <a:pt x="183" y="530"/>
                  <a:pt x="184" y="528"/>
                </a:cubicBezTo>
                <a:cubicBezTo>
                  <a:pt x="170" y="529"/>
                  <a:pt x="162" y="535"/>
                  <a:pt x="152" y="540"/>
                </a:cubicBezTo>
                <a:cubicBezTo>
                  <a:pt x="157" y="544"/>
                  <a:pt x="155" y="556"/>
                  <a:pt x="154" y="561"/>
                </a:cubicBezTo>
                <a:cubicBezTo>
                  <a:pt x="159" y="559"/>
                  <a:pt x="166" y="561"/>
                  <a:pt x="173" y="560"/>
                </a:cubicBezTo>
                <a:cubicBezTo>
                  <a:pt x="172" y="564"/>
                  <a:pt x="168" y="564"/>
                  <a:pt x="168" y="569"/>
                </a:cubicBezTo>
                <a:cubicBezTo>
                  <a:pt x="173" y="570"/>
                  <a:pt x="183" y="570"/>
                  <a:pt x="184" y="563"/>
                </a:cubicBezTo>
                <a:cubicBezTo>
                  <a:pt x="181" y="563"/>
                  <a:pt x="175" y="566"/>
                  <a:pt x="174" y="562"/>
                </a:cubicBezTo>
                <a:cubicBezTo>
                  <a:pt x="178" y="558"/>
                  <a:pt x="181" y="560"/>
                  <a:pt x="187" y="559"/>
                </a:cubicBezTo>
                <a:cubicBezTo>
                  <a:pt x="188" y="546"/>
                  <a:pt x="202" y="543"/>
                  <a:pt x="209" y="540"/>
                </a:cubicBezTo>
                <a:cubicBezTo>
                  <a:pt x="209" y="542"/>
                  <a:pt x="207" y="542"/>
                  <a:pt x="207" y="544"/>
                </a:cubicBezTo>
                <a:cubicBezTo>
                  <a:pt x="208" y="544"/>
                  <a:pt x="209" y="544"/>
                  <a:pt x="209" y="546"/>
                </a:cubicBezTo>
                <a:cubicBezTo>
                  <a:pt x="208" y="547"/>
                  <a:pt x="207" y="549"/>
                  <a:pt x="206" y="550"/>
                </a:cubicBezTo>
                <a:cubicBezTo>
                  <a:pt x="212" y="550"/>
                  <a:pt x="215" y="547"/>
                  <a:pt x="219" y="545"/>
                </a:cubicBezTo>
                <a:cubicBezTo>
                  <a:pt x="221" y="547"/>
                  <a:pt x="223" y="545"/>
                  <a:pt x="225" y="547"/>
                </a:cubicBezTo>
                <a:cubicBezTo>
                  <a:pt x="226" y="540"/>
                  <a:pt x="228" y="536"/>
                  <a:pt x="235" y="535"/>
                </a:cubicBezTo>
                <a:cubicBezTo>
                  <a:pt x="235" y="532"/>
                  <a:pt x="238" y="530"/>
                  <a:pt x="243" y="529"/>
                </a:cubicBezTo>
                <a:cubicBezTo>
                  <a:pt x="243" y="530"/>
                  <a:pt x="242" y="531"/>
                  <a:pt x="243" y="532"/>
                </a:cubicBezTo>
                <a:cubicBezTo>
                  <a:pt x="247" y="532"/>
                  <a:pt x="257" y="528"/>
                  <a:pt x="262" y="533"/>
                </a:cubicBezTo>
                <a:cubicBezTo>
                  <a:pt x="263" y="537"/>
                  <a:pt x="261" y="539"/>
                  <a:pt x="259" y="542"/>
                </a:cubicBezTo>
                <a:cubicBezTo>
                  <a:pt x="262" y="541"/>
                  <a:pt x="262" y="545"/>
                  <a:pt x="262" y="547"/>
                </a:cubicBezTo>
                <a:cubicBezTo>
                  <a:pt x="261" y="549"/>
                  <a:pt x="260" y="552"/>
                  <a:pt x="258" y="553"/>
                </a:cubicBezTo>
                <a:cubicBezTo>
                  <a:pt x="244" y="550"/>
                  <a:pt x="243" y="562"/>
                  <a:pt x="237" y="566"/>
                </a:cubicBezTo>
                <a:cubicBezTo>
                  <a:pt x="233" y="568"/>
                  <a:pt x="230" y="568"/>
                  <a:pt x="229" y="573"/>
                </a:cubicBezTo>
                <a:cubicBezTo>
                  <a:pt x="230" y="573"/>
                  <a:pt x="232" y="572"/>
                  <a:pt x="231" y="574"/>
                </a:cubicBezTo>
                <a:cubicBezTo>
                  <a:pt x="227" y="580"/>
                  <a:pt x="221" y="583"/>
                  <a:pt x="221" y="592"/>
                </a:cubicBezTo>
                <a:cubicBezTo>
                  <a:pt x="225" y="596"/>
                  <a:pt x="220" y="604"/>
                  <a:pt x="215" y="603"/>
                </a:cubicBezTo>
                <a:cubicBezTo>
                  <a:pt x="217" y="607"/>
                  <a:pt x="215" y="608"/>
                  <a:pt x="214" y="611"/>
                </a:cubicBezTo>
                <a:cubicBezTo>
                  <a:pt x="221" y="612"/>
                  <a:pt x="227" y="616"/>
                  <a:pt x="233" y="617"/>
                </a:cubicBezTo>
                <a:cubicBezTo>
                  <a:pt x="241" y="619"/>
                  <a:pt x="252" y="615"/>
                  <a:pt x="259" y="615"/>
                </a:cubicBezTo>
                <a:cubicBezTo>
                  <a:pt x="265" y="615"/>
                  <a:pt x="273" y="622"/>
                  <a:pt x="281" y="619"/>
                </a:cubicBezTo>
                <a:cubicBezTo>
                  <a:pt x="269" y="621"/>
                  <a:pt x="263" y="628"/>
                  <a:pt x="255" y="634"/>
                </a:cubicBezTo>
                <a:cubicBezTo>
                  <a:pt x="232" y="636"/>
                  <a:pt x="212" y="624"/>
                  <a:pt x="196" y="630"/>
                </a:cubicBezTo>
                <a:cubicBezTo>
                  <a:pt x="192" y="641"/>
                  <a:pt x="209" y="638"/>
                  <a:pt x="204" y="645"/>
                </a:cubicBezTo>
                <a:cubicBezTo>
                  <a:pt x="208" y="642"/>
                  <a:pt x="217" y="644"/>
                  <a:pt x="218" y="650"/>
                </a:cubicBezTo>
                <a:cubicBezTo>
                  <a:pt x="210" y="649"/>
                  <a:pt x="209" y="655"/>
                  <a:pt x="206" y="658"/>
                </a:cubicBezTo>
                <a:cubicBezTo>
                  <a:pt x="211" y="655"/>
                  <a:pt x="218" y="655"/>
                  <a:pt x="219" y="648"/>
                </a:cubicBezTo>
                <a:cubicBezTo>
                  <a:pt x="223" y="649"/>
                  <a:pt x="221" y="651"/>
                  <a:pt x="222" y="652"/>
                </a:cubicBezTo>
                <a:cubicBezTo>
                  <a:pt x="222" y="651"/>
                  <a:pt x="224" y="651"/>
                  <a:pt x="225" y="651"/>
                </a:cubicBezTo>
                <a:cubicBezTo>
                  <a:pt x="234" y="657"/>
                  <a:pt x="249" y="651"/>
                  <a:pt x="256" y="658"/>
                </a:cubicBezTo>
                <a:cubicBezTo>
                  <a:pt x="252" y="671"/>
                  <a:pt x="237" y="674"/>
                  <a:pt x="234" y="689"/>
                </a:cubicBezTo>
                <a:cubicBezTo>
                  <a:pt x="231" y="688"/>
                  <a:pt x="231" y="690"/>
                  <a:pt x="229" y="691"/>
                </a:cubicBezTo>
                <a:cubicBezTo>
                  <a:pt x="230" y="694"/>
                  <a:pt x="231" y="697"/>
                  <a:pt x="230" y="701"/>
                </a:cubicBezTo>
                <a:cubicBezTo>
                  <a:pt x="218" y="704"/>
                  <a:pt x="215" y="717"/>
                  <a:pt x="201" y="719"/>
                </a:cubicBezTo>
                <a:cubicBezTo>
                  <a:pt x="198" y="725"/>
                  <a:pt x="196" y="728"/>
                  <a:pt x="196" y="735"/>
                </a:cubicBezTo>
                <a:cubicBezTo>
                  <a:pt x="186" y="742"/>
                  <a:pt x="177" y="752"/>
                  <a:pt x="177" y="765"/>
                </a:cubicBezTo>
                <a:cubicBezTo>
                  <a:pt x="178" y="767"/>
                  <a:pt x="183" y="764"/>
                  <a:pt x="183" y="766"/>
                </a:cubicBezTo>
                <a:cubicBezTo>
                  <a:pt x="181" y="766"/>
                  <a:pt x="182" y="768"/>
                  <a:pt x="183" y="769"/>
                </a:cubicBezTo>
                <a:cubicBezTo>
                  <a:pt x="180" y="769"/>
                  <a:pt x="179" y="770"/>
                  <a:pt x="177" y="771"/>
                </a:cubicBezTo>
                <a:cubicBezTo>
                  <a:pt x="180" y="773"/>
                  <a:pt x="184" y="772"/>
                  <a:pt x="186" y="774"/>
                </a:cubicBezTo>
                <a:cubicBezTo>
                  <a:pt x="185" y="776"/>
                  <a:pt x="180" y="776"/>
                  <a:pt x="179" y="779"/>
                </a:cubicBezTo>
                <a:cubicBezTo>
                  <a:pt x="185" y="779"/>
                  <a:pt x="190" y="779"/>
                  <a:pt x="191" y="774"/>
                </a:cubicBezTo>
                <a:cubicBezTo>
                  <a:pt x="194" y="775"/>
                  <a:pt x="195" y="776"/>
                  <a:pt x="197" y="778"/>
                </a:cubicBezTo>
                <a:cubicBezTo>
                  <a:pt x="197" y="780"/>
                  <a:pt x="195" y="781"/>
                  <a:pt x="194" y="783"/>
                </a:cubicBezTo>
                <a:cubicBezTo>
                  <a:pt x="199" y="780"/>
                  <a:pt x="205" y="777"/>
                  <a:pt x="210" y="781"/>
                </a:cubicBezTo>
                <a:cubicBezTo>
                  <a:pt x="203" y="785"/>
                  <a:pt x="199" y="793"/>
                  <a:pt x="192" y="798"/>
                </a:cubicBezTo>
                <a:cubicBezTo>
                  <a:pt x="188" y="797"/>
                  <a:pt x="187" y="800"/>
                  <a:pt x="184" y="800"/>
                </a:cubicBezTo>
                <a:cubicBezTo>
                  <a:pt x="178" y="811"/>
                  <a:pt x="164" y="813"/>
                  <a:pt x="157" y="821"/>
                </a:cubicBezTo>
                <a:cubicBezTo>
                  <a:pt x="159" y="822"/>
                  <a:pt x="161" y="819"/>
                  <a:pt x="162" y="821"/>
                </a:cubicBezTo>
                <a:cubicBezTo>
                  <a:pt x="162" y="824"/>
                  <a:pt x="161" y="825"/>
                  <a:pt x="161" y="827"/>
                </a:cubicBezTo>
                <a:cubicBezTo>
                  <a:pt x="163" y="827"/>
                  <a:pt x="165" y="828"/>
                  <a:pt x="166" y="829"/>
                </a:cubicBezTo>
                <a:cubicBezTo>
                  <a:pt x="166" y="831"/>
                  <a:pt x="165" y="834"/>
                  <a:pt x="164" y="835"/>
                </a:cubicBezTo>
                <a:cubicBezTo>
                  <a:pt x="167" y="836"/>
                  <a:pt x="167" y="834"/>
                  <a:pt x="170" y="834"/>
                </a:cubicBezTo>
                <a:cubicBezTo>
                  <a:pt x="173" y="836"/>
                  <a:pt x="168" y="839"/>
                  <a:pt x="171" y="840"/>
                </a:cubicBezTo>
                <a:cubicBezTo>
                  <a:pt x="172" y="839"/>
                  <a:pt x="174" y="837"/>
                  <a:pt x="177" y="837"/>
                </a:cubicBezTo>
                <a:cubicBezTo>
                  <a:pt x="174" y="843"/>
                  <a:pt x="166" y="842"/>
                  <a:pt x="165" y="849"/>
                </a:cubicBezTo>
                <a:cubicBezTo>
                  <a:pt x="171" y="853"/>
                  <a:pt x="177" y="848"/>
                  <a:pt x="181" y="844"/>
                </a:cubicBezTo>
                <a:cubicBezTo>
                  <a:pt x="188" y="844"/>
                  <a:pt x="190" y="839"/>
                  <a:pt x="195" y="836"/>
                </a:cubicBezTo>
                <a:cubicBezTo>
                  <a:pt x="194" y="834"/>
                  <a:pt x="192" y="829"/>
                  <a:pt x="195" y="828"/>
                </a:cubicBezTo>
                <a:cubicBezTo>
                  <a:pt x="198" y="829"/>
                  <a:pt x="198" y="828"/>
                  <a:pt x="201" y="828"/>
                </a:cubicBezTo>
                <a:cubicBezTo>
                  <a:pt x="201" y="829"/>
                  <a:pt x="201" y="831"/>
                  <a:pt x="202" y="832"/>
                </a:cubicBezTo>
                <a:cubicBezTo>
                  <a:pt x="204" y="829"/>
                  <a:pt x="209" y="829"/>
                  <a:pt x="212" y="827"/>
                </a:cubicBezTo>
                <a:cubicBezTo>
                  <a:pt x="212" y="828"/>
                  <a:pt x="214" y="828"/>
                  <a:pt x="214" y="829"/>
                </a:cubicBezTo>
                <a:cubicBezTo>
                  <a:pt x="214" y="834"/>
                  <a:pt x="214" y="834"/>
                  <a:pt x="214" y="834"/>
                </a:cubicBezTo>
                <a:cubicBezTo>
                  <a:pt x="207" y="834"/>
                  <a:pt x="206" y="841"/>
                  <a:pt x="201" y="844"/>
                </a:cubicBezTo>
                <a:cubicBezTo>
                  <a:pt x="207" y="841"/>
                  <a:pt x="209" y="842"/>
                  <a:pt x="217" y="843"/>
                </a:cubicBezTo>
                <a:cubicBezTo>
                  <a:pt x="216" y="845"/>
                  <a:pt x="214" y="845"/>
                  <a:pt x="214" y="847"/>
                </a:cubicBezTo>
                <a:cubicBezTo>
                  <a:pt x="215" y="848"/>
                  <a:pt x="217" y="848"/>
                  <a:pt x="218" y="849"/>
                </a:cubicBezTo>
                <a:cubicBezTo>
                  <a:pt x="216" y="853"/>
                  <a:pt x="213" y="860"/>
                  <a:pt x="208" y="860"/>
                </a:cubicBezTo>
                <a:cubicBezTo>
                  <a:pt x="208" y="863"/>
                  <a:pt x="211" y="862"/>
                  <a:pt x="210" y="865"/>
                </a:cubicBezTo>
                <a:cubicBezTo>
                  <a:pt x="197" y="876"/>
                  <a:pt x="185" y="889"/>
                  <a:pt x="169" y="898"/>
                </a:cubicBezTo>
                <a:cubicBezTo>
                  <a:pt x="169" y="897"/>
                  <a:pt x="168" y="897"/>
                  <a:pt x="168" y="896"/>
                </a:cubicBezTo>
                <a:cubicBezTo>
                  <a:pt x="167" y="892"/>
                  <a:pt x="173" y="890"/>
                  <a:pt x="172" y="888"/>
                </a:cubicBezTo>
                <a:cubicBezTo>
                  <a:pt x="165" y="891"/>
                  <a:pt x="162" y="898"/>
                  <a:pt x="154" y="900"/>
                </a:cubicBezTo>
                <a:cubicBezTo>
                  <a:pt x="153" y="903"/>
                  <a:pt x="156" y="906"/>
                  <a:pt x="152" y="908"/>
                </a:cubicBezTo>
                <a:cubicBezTo>
                  <a:pt x="149" y="908"/>
                  <a:pt x="147" y="908"/>
                  <a:pt x="144" y="909"/>
                </a:cubicBezTo>
                <a:cubicBezTo>
                  <a:pt x="141" y="921"/>
                  <a:pt x="124" y="923"/>
                  <a:pt x="119" y="931"/>
                </a:cubicBezTo>
                <a:cubicBezTo>
                  <a:pt x="117" y="931"/>
                  <a:pt x="107" y="936"/>
                  <a:pt x="108" y="939"/>
                </a:cubicBezTo>
                <a:cubicBezTo>
                  <a:pt x="114" y="935"/>
                  <a:pt x="117" y="932"/>
                  <a:pt x="125" y="930"/>
                </a:cubicBezTo>
                <a:cubicBezTo>
                  <a:pt x="124" y="930"/>
                  <a:pt x="123" y="929"/>
                  <a:pt x="123" y="927"/>
                </a:cubicBezTo>
                <a:cubicBezTo>
                  <a:pt x="139" y="919"/>
                  <a:pt x="157" y="910"/>
                  <a:pt x="170" y="901"/>
                </a:cubicBezTo>
                <a:cubicBezTo>
                  <a:pt x="170" y="903"/>
                  <a:pt x="170" y="904"/>
                  <a:pt x="172" y="903"/>
                </a:cubicBezTo>
                <a:cubicBezTo>
                  <a:pt x="174" y="897"/>
                  <a:pt x="179" y="894"/>
                  <a:pt x="185" y="892"/>
                </a:cubicBezTo>
                <a:cubicBezTo>
                  <a:pt x="187" y="891"/>
                  <a:pt x="184" y="888"/>
                  <a:pt x="187" y="887"/>
                </a:cubicBezTo>
                <a:cubicBezTo>
                  <a:pt x="189" y="890"/>
                  <a:pt x="192" y="886"/>
                  <a:pt x="193" y="888"/>
                </a:cubicBezTo>
                <a:cubicBezTo>
                  <a:pt x="193" y="892"/>
                  <a:pt x="190" y="895"/>
                  <a:pt x="187" y="893"/>
                </a:cubicBezTo>
                <a:cubicBezTo>
                  <a:pt x="183" y="898"/>
                  <a:pt x="180" y="903"/>
                  <a:pt x="176" y="908"/>
                </a:cubicBezTo>
                <a:cubicBezTo>
                  <a:pt x="178" y="908"/>
                  <a:pt x="181" y="905"/>
                  <a:pt x="182" y="907"/>
                </a:cubicBezTo>
                <a:cubicBezTo>
                  <a:pt x="183" y="919"/>
                  <a:pt x="166" y="918"/>
                  <a:pt x="164" y="925"/>
                </a:cubicBezTo>
                <a:cubicBezTo>
                  <a:pt x="175" y="921"/>
                  <a:pt x="188" y="915"/>
                  <a:pt x="199" y="914"/>
                </a:cubicBezTo>
                <a:cubicBezTo>
                  <a:pt x="200" y="912"/>
                  <a:pt x="201" y="911"/>
                  <a:pt x="204" y="911"/>
                </a:cubicBezTo>
                <a:cubicBezTo>
                  <a:pt x="204" y="914"/>
                  <a:pt x="201" y="914"/>
                  <a:pt x="199" y="915"/>
                </a:cubicBezTo>
                <a:cubicBezTo>
                  <a:pt x="202" y="915"/>
                  <a:pt x="203" y="916"/>
                  <a:pt x="203" y="918"/>
                </a:cubicBezTo>
                <a:cubicBezTo>
                  <a:pt x="196" y="933"/>
                  <a:pt x="176" y="935"/>
                  <a:pt x="165" y="947"/>
                </a:cubicBezTo>
                <a:cubicBezTo>
                  <a:pt x="170" y="948"/>
                  <a:pt x="172" y="945"/>
                  <a:pt x="174" y="943"/>
                </a:cubicBezTo>
                <a:cubicBezTo>
                  <a:pt x="185" y="944"/>
                  <a:pt x="191" y="934"/>
                  <a:pt x="199" y="929"/>
                </a:cubicBezTo>
                <a:cubicBezTo>
                  <a:pt x="209" y="924"/>
                  <a:pt x="222" y="921"/>
                  <a:pt x="231" y="915"/>
                </a:cubicBezTo>
                <a:cubicBezTo>
                  <a:pt x="232" y="917"/>
                  <a:pt x="234" y="917"/>
                  <a:pt x="236" y="917"/>
                </a:cubicBezTo>
                <a:cubicBezTo>
                  <a:pt x="238" y="916"/>
                  <a:pt x="239" y="915"/>
                  <a:pt x="242" y="915"/>
                </a:cubicBezTo>
                <a:cubicBezTo>
                  <a:pt x="242" y="918"/>
                  <a:pt x="238" y="918"/>
                  <a:pt x="238" y="920"/>
                </a:cubicBezTo>
                <a:cubicBezTo>
                  <a:pt x="240" y="923"/>
                  <a:pt x="245" y="920"/>
                  <a:pt x="247" y="921"/>
                </a:cubicBezTo>
                <a:cubicBezTo>
                  <a:pt x="241" y="923"/>
                  <a:pt x="242" y="927"/>
                  <a:pt x="238" y="930"/>
                </a:cubicBezTo>
                <a:cubicBezTo>
                  <a:pt x="237" y="928"/>
                  <a:pt x="234" y="928"/>
                  <a:pt x="232" y="927"/>
                </a:cubicBezTo>
                <a:cubicBezTo>
                  <a:pt x="231" y="930"/>
                  <a:pt x="228" y="931"/>
                  <a:pt x="225" y="932"/>
                </a:cubicBezTo>
                <a:cubicBezTo>
                  <a:pt x="225" y="934"/>
                  <a:pt x="224" y="938"/>
                  <a:pt x="226" y="939"/>
                </a:cubicBezTo>
                <a:cubicBezTo>
                  <a:pt x="233" y="932"/>
                  <a:pt x="239" y="930"/>
                  <a:pt x="251" y="929"/>
                </a:cubicBezTo>
                <a:cubicBezTo>
                  <a:pt x="250" y="932"/>
                  <a:pt x="252" y="933"/>
                  <a:pt x="251" y="936"/>
                </a:cubicBezTo>
                <a:cubicBezTo>
                  <a:pt x="251" y="936"/>
                  <a:pt x="250" y="937"/>
                  <a:pt x="250" y="937"/>
                </a:cubicBezTo>
                <a:cubicBezTo>
                  <a:pt x="247" y="936"/>
                  <a:pt x="243" y="936"/>
                  <a:pt x="240" y="936"/>
                </a:cubicBezTo>
                <a:cubicBezTo>
                  <a:pt x="234" y="943"/>
                  <a:pt x="227" y="949"/>
                  <a:pt x="221" y="956"/>
                </a:cubicBezTo>
                <a:cubicBezTo>
                  <a:pt x="214" y="957"/>
                  <a:pt x="211" y="962"/>
                  <a:pt x="207" y="966"/>
                </a:cubicBezTo>
                <a:cubicBezTo>
                  <a:pt x="206" y="966"/>
                  <a:pt x="202" y="967"/>
                  <a:pt x="205" y="967"/>
                </a:cubicBezTo>
                <a:cubicBezTo>
                  <a:pt x="212" y="968"/>
                  <a:pt x="212" y="961"/>
                  <a:pt x="220" y="964"/>
                </a:cubicBezTo>
                <a:cubicBezTo>
                  <a:pt x="221" y="958"/>
                  <a:pt x="229" y="960"/>
                  <a:pt x="231" y="956"/>
                </a:cubicBezTo>
                <a:cubicBezTo>
                  <a:pt x="234" y="958"/>
                  <a:pt x="233" y="959"/>
                  <a:pt x="234" y="961"/>
                </a:cubicBezTo>
                <a:cubicBezTo>
                  <a:pt x="234" y="958"/>
                  <a:pt x="238" y="963"/>
                  <a:pt x="237" y="959"/>
                </a:cubicBezTo>
                <a:cubicBezTo>
                  <a:pt x="236" y="958"/>
                  <a:pt x="233" y="960"/>
                  <a:pt x="234" y="955"/>
                </a:cubicBezTo>
                <a:cubicBezTo>
                  <a:pt x="236" y="954"/>
                  <a:pt x="238" y="950"/>
                  <a:pt x="240" y="952"/>
                </a:cubicBezTo>
                <a:cubicBezTo>
                  <a:pt x="241" y="956"/>
                  <a:pt x="235" y="954"/>
                  <a:pt x="238" y="957"/>
                </a:cubicBezTo>
                <a:cubicBezTo>
                  <a:pt x="240" y="956"/>
                  <a:pt x="243" y="956"/>
                  <a:pt x="246" y="955"/>
                </a:cubicBezTo>
                <a:cubicBezTo>
                  <a:pt x="242" y="950"/>
                  <a:pt x="251" y="954"/>
                  <a:pt x="252" y="952"/>
                </a:cubicBezTo>
                <a:cubicBezTo>
                  <a:pt x="248" y="950"/>
                  <a:pt x="253" y="948"/>
                  <a:pt x="253" y="946"/>
                </a:cubicBezTo>
                <a:cubicBezTo>
                  <a:pt x="249" y="944"/>
                  <a:pt x="250" y="949"/>
                  <a:pt x="248" y="947"/>
                </a:cubicBezTo>
                <a:cubicBezTo>
                  <a:pt x="248" y="946"/>
                  <a:pt x="249" y="945"/>
                  <a:pt x="251" y="944"/>
                </a:cubicBezTo>
                <a:cubicBezTo>
                  <a:pt x="258" y="946"/>
                  <a:pt x="261" y="934"/>
                  <a:pt x="266" y="936"/>
                </a:cubicBezTo>
                <a:cubicBezTo>
                  <a:pt x="263" y="938"/>
                  <a:pt x="265" y="939"/>
                  <a:pt x="264" y="942"/>
                </a:cubicBezTo>
                <a:cubicBezTo>
                  <a:pt x="261" y="940"/>
                  <a:pt x="260" y="947"/>
                  <a:pt x="256" y="948"/>
                </a:cubicBezTo>
                <a:cubicBezTo>
                  <a:pt x="258" y="949"/>
                  <a:pt x="257" y="955"/>
                  <a:pt x="254" y="957"/>
                </a:cubicBezTo>
                <a:cubicBezTo>
                  <a:pt x="262" y="956"/>
                  <a:pt x="271" y="953"/>
                  <a:pt x="272" y="963"/>
                </a:cubicBezTo>
                <a:cubicBezTo>
                  <a:pt x="269" y="966"/>
                  <a:pt x="259" y="967"/>
                  <a:pt x="262" y="972"/>
                </a:cubicBezTo>
                <a:cubicBezTo>
                  <a:pt x="266" y="967"/>
                  <a:pt x="273" y="964"/>
                  <a:pt x="278" y="960"/>
                </a:cubicBezTo>
                <a:cubicBezTo>
                  <a:pt x="277" y="959"/>
                  <a:pt x="273" y="961"/>
                  <a:pt x="273" y="959"/>
                </a:cubicBezTo>
                <a:cubicBezTo>
                  <a:pt x="276" y="959"/>
                  <a:pt x="278" y="957"/>
                  <a:pt x="276" y="955"/>
                </a:cubicBezTo>
                <a:cubicBezTo>
                  <a:pt x="276" y="953"/>
                  <a:pt x="272" y="955"/>
                  <a:pt x="272" y="952"/>
                </a:cubicBezTo>
                <a:cubicBezTo>
                  <a:pt x="277" y="948"/>
                  <a:pt x="283" y="945"/>
                  <a:pt x="289" y="941"/>
                </a:cubicBezTo>
                <a:cubicBezTo>
                  <a:pt x="292" y="944"/>
                  <a:pt x="286" y="947"/>
                  <a:pt x="290" y="949"/>
                </a:cubicBezTo>
                <a:cubicBezTo>
                  <a:pt x="287" y="953"/>
                  <a:pt x="283" y="956"/>
                  <a:pt x="280" y="960"/>
                </a:cubicBezTo>
                <a:cubicBezTo>
                  <a:pt x="283" y="959"/>
                  <a:pt x="281" y="963"/>
                  <a:pt x="282" y="965"/>
                </a:cubicBezTo>
                <a:cubicBezTo>
                  <a:pt x="275" y="968"/>
                  <a:pt x="273" y="977"/>
                  <a:pt x="263" y="978"/>
                </a:cubicBezTo>
                <a:cubicBezTo>
                  <a:pt x="266" y="983"/>
                  <a:pt x="257" y="979"/>
                  <a:pt x="257" y="983"/>
                </a:cubicBezTo>
                <a:cubicBezTo>
                  <a:pt x="271" y="983"/>
                  <a:pt x="278" y="967"/>
                  <a:pt x="296" y="968"/>
                </a:cubicBezTo>
                <a:cubicBezTo>
                  <a:pt x="298" y="973"/>
                  <a:pt x="297" y="975"/>
                  <a:pt x="300" y="978"/>
                </a:cubicBezTo>
                <a:cubicBezTo>
                  <a:pt x="297" y="992"/>
                  <a:pt x="280" y="991"/>
                  <a:pt x="273" y="1001"/>
                </a:cubicBezTo>
                <a:cubicBezTo>
                  <a:pt x="276" y="1001"/>
                  <a:pt x="278" y="998"/>
                  <a:pt x="279" y="1002"/>
                </a:cubicBezTo>
                <a:cubicBezTo>
                  <a:pt x="279" y="1006"/>
                  <a:pt x="275" y="1007"/>
                  <a:pt x="274" y="1011"/>
                </a:cubicBezTo>
                <a:cubicBezTo>
                  <a:pt x="277" y="1011"/>
                  <a:pt x="280" y="1010"/>
                  <a:pt x="280" y="1013"/>
                </a:cubicBezTo>
                <a:cubicBezTo>
                  <a:pt x="278" y="1017"/>
                  <a:pt x="269" y="1020"/>
                  <a:pt x="265" y="1015"/>
                </a:cubicBezTo>
                <a:cubicBezTo>
                  <a:pt x="256" y="1023"/>
                  <a:pt x="242" y="1026"/>
                  <a:pt x="234" y="1036"/>
                </a:cubicBezTo>
                <a:cubicBezTo>
                  <a:pt x="240" y="1036"/>
                  <a:pt x="237" y="1041"/>
                  <a:pt x="240" y="1043"/>
                </a:cubicBezTo>
                <a:cubicBezTo>
                  <a:pt x="243" y="1041"/>
                  <a:pt x="246" y="1040"/>
                  <a:pt x="251" y="1039"/>
                </a:cubicBezTo>
                <a:cubicBezTo>
                  <a:pt x="251" y="1042"/>
                  <a:pt x="247" y="1041"/>
                  <a:pt x="248" y="1044"/>
                </a:cubicBezTo>
                <a:cubicBezTo>
                  <a:pt x="258" y="1041"/>
                  <a:pt x="273" y="1045"/>
                  <a:pt x="280" y="1034"/>
                </a:cubicBezTo>
                <a:cubicBezTo>
                  <a:pt x="277" y="1034"/>
                  <a:pt x="276" y="1034"/>
                  <a:pt x="276" y="1031"/>
                </a:cubicBezTo>
                <a:cubicBezTo>
                  <a:pt x="278" y="1023"/>
                  <a:pt x="285" y="1020"/>
                  <a:pt x="290" y="1015"/>
                </a:cubicBezTo>
                <a:cubicBezTo>
                  <a:pt x="296" y="1015"/>
                  <a:pt x="304" y="1015"/>
                  <a:pt x="311" y="1015"/>
                </a:cubicBezTo>
                <a:cubicBezTo>
                  <a:pt x="314" y="1006"/>
                  <a:pt x="323" y="1003"/>
                  <a:pt x="327" y="995"/>
                </a:cubicBezTo>
                <a:cubicBezTo>
                  <a:pt x="326" y="991"/>
                  <a:pt x="327" y="989"/>
                  <a:pt x="328" y="986"/>
                </a:cubicBezTo>
                <a:cubicBezTo>
                  <a:pt x="326" y="985"/>
                  <a:pt x="326" y="982"/>
                  <a:pt x="325" y="980"/>
                </a:cubicBezTo>
                <a:cubicBezTo>
                  <a:pt x="328" y="973"/>
                  <a:pt x="341" y="971"/>
                  <a:pt x="338" y="985"/>
                </a:cubicBezTo>
                <a:cubicBezTo>
                  <a:pt x="342" y="986"/>
                  <a:pt x="345" y="990"/>
                  <a:pt x="349" y="992"/>
                </a:cubicBezTo>
                <a:cubicBezTo>
                  <a:pt x="350" y="996"/>
                  <a:pt x="347" y="996"/>
                  <a:pt x="347" y="999"/>
                </a:cubicBezTo>
                <a:cubicBezTo>
                  <a:pt x="349" y="999"/>
                  <a:pt x="351" y="1003"/>
                  <a:pt x="349" y="1005"/>
                </a:cubicBezTo>
                <a:cubicBezTo>
                  <a:pt x="356" y="1006"/>
                  <a:pt x="363" y="1007"/>
                  <a:pt x="364" y="1011"/>
                </a:cubicBezTo>
                <a:cubicBezTo>
                  <a:pt x="369" y="1008"/>
                  <a:pt x="375" y="1011"/>
                  <a:pt x="378" y="1015"/>
                </a:cubicBezTo>
                <a:cubicBezTo>
                  <a:pt x="378" y="1017"/>
                  <a:pt x="375" y="1016"/>
                  <a:pt x="376" y="1018"/>
                </a:cubicBezTo>
                <a:cubicBezTo>
                  <a:pt x="379" y="1019"/>
                  <a:pt x="380" y="1016"/>
                  <a:pt x="381" y="1019"/>
                </a:cubicBezTo>
                <a:cubicBezTo>
                  <a:pt x="381" y="1021"/>
                  <a:pt x="378" y="1020"/>
                  <a:pt x="378" y="1022"/>
                </a:cubicBezTo>
                <a:cubicBezTo>
                  <a:pt x="382" y="1022"/>
                  <a:pt x="383" y="1020"/>
                  <a:pt x="387" y="1020"/>
                </a:cubicBezTo>
                <a:cubicBezTo>
                  <a:pt x="389" y="1023"/>
                  <a:pt x="388" y="1024"/>
                  <a:pt x="390" y="1027"/>
                </a:cubicBezTo>
                <a:cubicBezTo>
                  <a:pt x="394" y="1025"/>
                  <a:pt x="396" y="1030"/>
                  <a:pt x="398" y="1033"/>
                </a:cubicBezTo>
                <a:cubicBezTo>
                  <a:pt x="385" y="1041"/>
                  <a:pt x="383" y="1053"/>
                  <a:pt x="378" y="1067"/>
                </a:cubicBezTo>
                <a:cubicBezTo>
                  <a:pt x="387" y="1070"/>
                  <a:pt x="401" y="1068"/>
                  <a:pt x="402" y="1080"/>
                </a:cubicBezTo>
                <a:cubicBezTo>
                  <a:pt x="407" y="1084"/>
                  <a:pt x="411" y="1089"/>
                  <a:pt x="417" y="1092"/>
                </a:cubicBezTo>
                <a:cubicBezTo>
                  <a:pt x="415" y="1096"/>
                  <a:pt x="418" y="1100"/>
                  <a:pt x="416" y="1103"/>
                </a:cubicBezTo>
                <a:cubicBezTo>
                  <a:pt x="420" y="1104"/>
                  <a:pt x="424" y="1105"/>
                  <a:pt x="428" y="1106"/>
                </a:cubicBezTo>
                <a:cubicBezTo>
                  <a:pt x="433" y="1104"/>
                  <a:pt x="435" y="1099"/>
                  <a:pt x="440" y="1096"/>
                </a:cubicBezTo>
                <a:cubicBezTo>
                  <a:pt x="451" y="1082"/>
                  <a:pt x="471" y="1076"/>
                  <a:pt x="486" y="1066"/>
                </a:cubicBezTo>
                <a:cubicBezTo>
                  <a:pt x="493" y="1070"/>
                  <a:pt x="499" y="1058"/>
                  <a:pt x="504" y="1054"/>
                </a:cubicBezTo>
                <a:cubicBezTo>
                  <a:pt x="507" y="1054"/>
                  <a:pt x="508" y="1057"/>
                  <a:pt x="512" y="1056"/>
                </a:cubicBezTo>
                <a:cubicBezTo>
                  <a:pt x="512" y="1049"/>
                  <a:pt x="522" y="1050"/>
                  <a:pt x="524" y="1051"/>
                </a:cubicBezTo>
                <a:cubicBezTo>
                  <a:pt x="520" y="1049"/>
                  <a:pt x="527" y="1043"/>
                  <a:pt x="530" y="1042"/>
                </a:cubicBezTo>
                <a:cubicBezTo>
                  <a:pt x="530" y="1048"/>
                  <a:pt x="540" y="1051"/>
                  <a:pt x="541" y="1059"/>
                </a:cubicBezTo>
                <a:cubicBezTo>
                  <a:pt x="538" y="1058"/>
                  <a:pt x="537" y="1062"/>
                  <a:pt x="533" y="1059"/>
                </a:cubicBezTo>
                <a:cubicBezTo>
                  <a:pt x="532" y="1065"/>
                  <a:pt x="533" y="1067"/>
                  <a:pt x="533" y="1073"/>
                </a:cubicBezTo>
                <a:cubicBezTo>
                  <a:pt x="537" y="1073"/>
                  <a:pt x="537" y="1078"/>
                  <a:pt x="541" y="1078"/>
                </a:cubicBezTo>
                <a:cubicBezTo>
                  <a:pt x="542" y="1074"/>
                  <a:pt x="540" y="1072"/>
                  <a:pt x="545" y="1072"/>
                </a:cubicBezTo>
                <a:cubicBezTo>
                  <a:pt x="545" y="1075"/>
                  <a:pt x="540" y="1077"/>
                  <a:pt x="545" y="1077"/>
                </a:cubicBezTo>
                <a:cubicBezTo>
                  <a:pt x="547" y="1078"/>
                  <a:pt x="544" y="1073"/>
                  <a:pt x="546" y="1073"/>
                </a:cubicBezTo>
                <a:cubicBezTo>
                  <a:pt x="549" y="1074"/>
                  <a:pt x="553" y="1074"/>
                  <a:pt x="553" y="1078"/>
                </a:cubicBezTo>
                <a:cubicBezTo>
                  <a:pt x="551" y="1078"/>
                  <a:pt x="551" y="1076"/>
                  <a:pt x="548" y="1077"/>
                </a:cubicBezTo>
                <a:cubicBezTo>
                  <a:pt x="548" y="1081"/>
                  <a:pt x="548" y="1085"/>
                  <a:pt x="545" y="1085"/>
                </a:cubicBezTo>
                <a:cubicBezTo>
                  <a:pt x="546" y="1080"/>
                  <a:pt x="541" y="1086"/>
                  <a:pt x="541" y="1082"/>
                </a:cubicBezTo>
                <a:cubicBezTo>
                  <a:pt x="542" y="1080"/>
                  <a:pt x="544" y="1079"/>
                  <a:pt x="541" y="1078"/>
                </a:cubicBezTo>
                <a:cubicBezTo>
                  <a:pt x="539" y="1079"/>
                  <a:pt x="541" y="1082"/>
                  <a:pt x="538" y="1082"/>
                </a:cubicBezTo>
                <a:cubicBezTo>
                  <a:pt x="541" y="1079"/>
                  <a:pt x="533" y="1082"/>
                  <a:pt x="532" y="1078"/>
                </a:cubicBezTo>
                <a:cubicBezTo>
                  <a:pt x="531" y="1080"/>
                  <a:pt x="530" y="1082"/>
                  <a:pt x="529" y="1085"/>
                </a:cubicBezTo>
                <a:cubicBezTo>
                  <a:pt x="533" y="1085"/>
                  <a:pt x="536" y="1088"/>
                  <a:pt x="533" y="1090"/>
                </a:cubicBezTo>
                <a:cubicBezTo>
                  <a:pt x="534" y="1091"/>
                  <a:pt x="538" y="1089"/>
                  <a:pt x="538" y="1091"/>
                </a:cubicBezTo>
                <a:cubicBezTo>
                  <a:pt x="529" y="1095"/>
                  <a:pt x="513" y="1093"/>
                  <a:pt x="508" y="1101"/>
                </a:cubicBezTo>
                <a:cubicBezTo>
                  <a:pt x="518" y="1101"/>
                  <a:pt x="530" y="1093"/>
                  <a:pt x="539" y="1097"/>
                </a:cubicBezTo>
                <a:cubicBezTo>
                  <a:pt x="538" y="1103"/>
                  <a:pt x="532" y="1097"/>
                  <a:pt x="531" y="1101"/>
                </a:cubicBezTo>
                <a:cubicBezTo>
                  <a:pt x="533" y="1104"/>
                  <a:pt x="541" y="1101"/>
                  <a:pt x="541" y="1106"/>
                </a:cubicBezTo>
                <a:cubicBezTo>
                  <a:pt x="541" y="1108"/>
                  <a:pt x="537" y="1107"/>
                  <a:pt x="537" y="1110"/>
                </a:cubicBezTo>
                <a:cubicBezTo>
                  <a:pt x="544" y="1109"/>
                  <a:pt x="552" y="1104"/>
                  <a:pt x="552" y="1098"/>
                </a:cubicBezTo>
                <a:cubicBezTo>
                  <a:pt x="570" y="1092"/>
                  <a:pt x="580" y="1083"/>
                  <a:pt x="601" y="1083"/>
                </a:cubicBezTo>
                <a:cubicBezTo>
                  <a:pt x="608" y="1079"/>
                  <a:pt x="621" y="1083"/>
                  <a:pt x="627" y="1088"/>
                </a:cubicBezTo>
                <a:cubicBezTo>
                  <a:pt x="639" y="1088"/>
                  <a:pt x="638" y="1074"/>
                  <a:pt x="651" y="1074"/>
                </a:cubicBezTo>
                <a:cubicBezTo>
                  <a:pt x="652" y="1077"/>
                  <a:pt x="650" y="1077"/>
                  <a:pt x="650" y="1079"/>
                </a:cubicBezTo>
                <a:cubicBezTo>
                  <a:pt x="665" y="1076"/>
                  <a:pt x="677" y="1070"/>
                  <a:pt x="688" y="1064"/>
                </a:cubicBezTo>
                <a:cubicBezTo>
                  <a:pt x="694" y="1064"/>
                  <a:pt x="699" y="1063"/>
                  <a:pt x="701" y="1059"/>
                </a:cubicBezTo>
                <a:cubicBezTo>
                  <a:pt x="693" y="1057"/>
                  <a:pt x="682" y="1067"/>
                  <a:pt x="672" y="1060"/>
                </a:cubicBezTo>
                <a:cubicBezTo>
                  <a:pt x="683" y="1053"/>
                  <a:pt x="695" y="1048"/>
                  <a:pt x="710" y="1044"/>
                </a:cubicBezTo>
                <a:cubicBezTo>
                  <a:pt x="712" y="1042"/>
                  <a:pt x="712" y="1039"/>
                  <a:pt x="714" y="1038"/>
                </a:cubicBezTo>
                <a:cubicBezTo>
                  <a:pt x="722" y="1040"/>
                  <a:pt x="729" y="1035"/>
                  <a:pt x="735" y="1031"/>
                </a:cubicBezTo>
                <a:cubicBezTo>
                  <a:pt x="736" y="1035"/>
                  <a:pt x="733" y="1036"/>
                  <a:pt x="735" y="1038"/>
                </a:cubicBezTo>
                <a:cubicBezTo>
                  <a:pt x="737" y="1040"/>
                  <a:pt x="739" y="1038"/>
                  <a:pt x="742" y="1038"/>
                </a:cubicBezTo>
                <a:cubicBezTo>
                  <a:pt x="742" y="1040"/>
                  <a:pt x="740" y="1040"/>
                  <a:pt x="742" y="1041"/>
                </a:cubicBezTo>
                <a:cubicBezTo>
                  <a:pt x="755" y="1034"/>
                  <a:pt x="772" y="1031"/>
                  <a:pt x="783" y="1021"/>
                </a:cubicBezTo>
                <a:cubicBezTo>
                  <a:pt x="788" y="1020"/>
                  <a:pt x="793" y="1023"/>
                  <a:pt x="797" y="1020"/>
                </a:cubicBezTo>
                <a:cubicBezTo>
                  <a:pt x="796" y="1024"/>
                  <a:pt x="800" y="1023"/>
                  <a:pt x="800" y="1025"/>
                </a:cubicBezTo>
                <a:cubicBezTo>
                  <a:pt x="793" y="1032"/>
                  <a:pt x="780" y="1028"/>
                  <a:pt x="777" y="1040"/>
                </a:cubicBezTo>
                <a:cubicBezTo>
                  <a:pt x="753" y="1052"/>
                  <a:pt x="724" y="1060"/>
                  <a:pt x="702" y="1074"/>
                </a:cubicBezTo>
                <a:cubicBezTo>
                  <a:pt x="700" y="1074"/>
                  <a:pt x="700" y="1073"/>
                  <a:pt x="699" y="1073"/>
                </a:cubicBezTo>
                <a:cubicBezTo>
                  <a:pt x="680" y="1080"/>
                  <a:pt x="661" y="1085"/>
                  <a:pt x="645" y="1094"/>
                </a:cubicBezTo>
                <a:cubicBezTo>
                  <a:pt x="656" y="1092"/>
                  <a:pt x="665" y="1087"/>
                  <a:pt x="673" y="1087"/>
                </a:cubicBezTo>
                <a:cubicBezTo>
                  <a:pt x="671" y="1094"/>
                  <a:pt x="663" y="1097"/>
                  <a:pt x="657" y="1095"/>
                </a:cubicBezTo>
                <a:cubicBezTo>
                  <a:pt x="657" y="1096"/>
                  <a:pt x="659" y="1096"/>
                  <a:pt x="659" y="1097"/>
                </a:cubicBezTo>
                <a:cubicBezTo>
                  <a:pt x="653" y="1100"/>
                  <a:pt x="646" y="1101"/>
                  <a:pt x="641" y="1104"/>
                </a:cubicBezTo>
                <a:cubicBezTo>
                  <a:pt x="659" y="1107"/>
                  <a:pt x="666" y="1090"/>
                  <a:pt x="680" y="1097"/>
                </a:cubicBezTo>
                <a:cubicBezTo>
                  <a:pt x="680" y="1098"/>
                  <a:pt x="678" y="1101"/>
                  <a:pt x="680" y="1101"/>
                </a:cubicBezTo>
                <a:cubicBezTo>
                  <a:pt x="681" y="1099"/>
                  <a:pt x="684" y="1101"/>
                  <a:pt x="686" y="1101"/>
                </a:cubicBezTo>
                <a:cubicBezTo>
                  <a:pt x="687" y="1099"/>
                  <a:pt x="688" y="1097"/>
                  <a:pt x="688" y="1094"/>
                </a:cubicBezTo>
                <a:cubicBezTo>
                  <a:pt x="694" y="1094"/>
                  <a:pt x="695" y="1086"/>
                  <a:pt x="701" y="1088"/>
                </a:cubicBezTo>
                <a:cubicBezTo>
                  <a:pt x="701" y="1087"/>
                  <a:pt x="701" y="1086"/>
                  <a:pt x="702" y="1086"/>
                </a:cubicBezTo>
                <a:cubicBezTo>
                  <a:pt x="702" y="1086"/>
                  <a:pt x="701" y="1086"/>
                  <a:pt x="701" y="1086"/>
                </a:cubicBezTo>
                <a:cubicBezTo>
                  <a:pt x="699" y="1086"/>
                  <a:pt x="698" y="1085"/>
                  <a:pt x="698" y="1083"/>
                </a:cubicBezTo>
                <a:cubicBezTo>
                  <a:pt x="701" y="1079"/>
                  <a:pt x="706" y="1077"/>
                  <a:pt x="709" y="1072"/>
                </a:cubicBezTo>
                <a:cubicBezTo>
                  <a:pt x="736" y="1068"/>
                  <a:pt x="755" y="1051"/>
                  <a:pt x="781" y="1048"/>
                </a:cubicBezTo>
                <a:cubicBezTo>
                  <a:pt x="779" y="1054"/>
                  <a:pt x="778" y="1059"/>
                  <a:pt x="779" y="1063"/>
                </a:cubicBezTo>
                <a:cubicBezTo>
                  <a:pt x="783" y="1064"/>
                  <a:pt x="785" y="1063"/>
                  <a:pt x="788" y="1062"/>
                </a:cubicBezTo>
                <a:cubicBezTo>
                  <a:pt x="792" y="1053"/>
                  <a:pt x="802" y="1054"/>
                  <a:pt x="808" y="1050"/>
                </a:cubicBezTo>
                <a:cubicBezTo>
                  <a:pt x="806" y="1040"/>
                  <a:pt x="812" y="1048"/>
                  <a:pt x="819" y="1045"/>
                </a:cubicBezTo>
                <a:cubicBezTo>
                  <a:pt x="817" y="1036"/>
                  <a:pt x="806" y="1046"/>
                  <a:pt x="802" y="1043"/>
                </a:cubicBezTo>
                <a:cubicBezTo>
                  <a:pt x="803" y="1040"/>
                  <a:pt x="805" y="1037"/>
                  <a:pt x="802" y="1036"/>
                </a:cubicBezTo>
                <a:cubicBezTo>
                  <a:pt x="807" y="1034"/>
                  <a:pt x="811" y="1031"/>
                  <a:pt x="814" y="1027"/>
                </a:cubicBezTo>
                <a:cubicBezTo>
                  <a:pt x="813" y="1026"/>
                  <a:pt x="812" y="1026"/>
                  <a:pt x="812" y="1024"/>
                </a:cubicBezTo>
                <a:cubicBezTo>
                  <a:pt x="808" y="1025"/>
                  <a:pt x="804" y="1026"/>
                  <a:pt x="802" y="1029"/>
                </a:cubicBezTo>
                <a:cubicBezTo>
                  <a:pt x="802" y="1022"/>
                  <a:pt x="798" y="1020"/>
                  <a:pt x="797" y="1015"/>
                </a:cubicBezTo>
                <a:cubicBezTo>
                  <a:pt x="807" y="1013"/>
                  <a:pt x="818" y="1011"/>
                  <a:pt x="821" y="1002"/>
                </a:cubicBezTo>
                <a:cubicBezTo>
                  <a:pt x="815" y="1004"/>
                  <a:pt x="810" y="1007"/>
                  <a:pt x="804" y="1010"/>
                </a:cubicBezTo>
                <a:cubicBezTo>
                  <a:pt x="803" y="1010"/>
                  <a:pt x="802" y="1009"/>
                  <a:pt x="800" y="1008"/>
                </a:cubicBezTo>
                <a:cubicBezTo>
                  <a:pt x="782" y="1016"/>
                  <a:pt x="765" y="1024"/>
                  <a:pt x="748" y="1032"/>
                </a:cubicBezTo>
                <a:cubicBezTo>
                  <a:pt x="746" y="1032"/>
                  <a:pt x="745" y="1031"/>
                  <a:pt x="742" y="1030"/>
                </a:cubicBezTo>
                <a:cubicBezTo>
                  <a:pt x="743" y="1034"/>
                  <a:pt x="740" y="1035"/>
                  <a:pt x="736" y="1035"/>
                </a:cubicBezTo>
                <a:cubicBezTo>
                  <a:pt x="736" y="1031"/>
                  <a:pt x="736" y="1031"/>
                  <a:pt x="736" y="1031"/>
                </a:cubicBezTo>
                <a:cubicBezTo>
                  <a:pt x="744" y="1030"/>
                  <a:pt x="749" y="1025"/>
                  <a:pt x="756" y="1022"/>
                </a:cubicBezTo>
                <a:cubicBezTo>
                  <a:pt x="754" y="1022"/>
                  <a:pt x="757" y="1021"/>
                  <a:pt x="756" y="1018"/>
                </a:cubicBezTo>
                <a:cubicBezTo>
                  <a:pt x="752" y="1020"/>
                  <a:pt x="745" y="1022"/>
                  <a:pt x="745" y="1025"/>
                </a:cubicBezTo>
                <a:cubicBezTo>
                  <a:pt x="743" y="1019"/>
                  <a:pt x="738" y="1027"/>
                  <a:pt x="735" y="1022"/>
                </a:cubicBezTo>
                <a:cubicBezTo>
                  <a:pt x="744" y="1019"/>
                  <a:pt x="752" y="1013"/>
                  <a:pt x="762" y="1010"/>
                </a:cubicBezTo>
                <a:cubicBezTo>
                  <a:pt x="763" y="1016"/>
                  <a:pt x="773" y="1011"/>
                  <a:pt x="775" y="1015"/>
                </a:cubicBezTo>
                <a:cubicBezTo>
                  <a:pt x="780" y="1012"/>
                  <a:pt x="780" y="1006"/>
                  <a:pt x="786" y="1005"/>
                </a:cubicBezTo>
                <a:cubicBezTo>
                  <a:pt x="787" y="1007"/>
                  <a:pt x="782" y="1009"/>
                  <a:pt x="785" y="1010"/>
                </a:cubicBezTo>
                <a:cubicBezTo>
                  <a:pt x="789" y="1005"/>
                  <a:pt x="793" y="1000"/>
                  <a:pt x="801" y="999"/>
                </a:cubicBezTo>
                <a:cubicBezTo>
                  <a:pt x="800" y="1005"/>
                  <a:pt x="809" y="1000"/>
                  <a:pt x="804" y="1005"/>
                </a:cubicBezTo>
                <a:cubicBezTo>
                  <a:pt x="812" y="1004"/>
                  <a:pt x="819" y="1002"/>
                  <a:pt x="820" y="998"/>
                </a:cubicBezTo>
                <a:cubicBezTo>
                  <a:pt x="817" y="999"/>
                  <a:pt x="814" y="1000"/>
                  <a:pt x="811" y="1002"/>
                </a:cubicBezTo>
                <a:cubicBezTo>
                  <a:pt x="811" y="999"/>
                  <a:pt x="811" y="995"/>
                  <a:pt x="812" y="993"/>
                </a:cubicBezTo>
                <a:cubicBezTo>
                  <a:pt x="821" y="995"/>
                  <a:pt x="837" y="988"/>
                  <a:pt x="841" y="979"/>
                </a:cubicBezTo>
                <a:cubicBezTo>
                  <a:pt x="843" y="979"/>
                  <a:pt x="844" y="978"/>
                  <a:pt x="846" y="978"/>
                </a:cubicBezTo>
                <a:cubicBezTo>
                  <a:pt x="844" y="973"/>
                  <a:pt x="852" y="974"/>
                  <a:pt x="859" y="974"/>
                </a:cubicBezTo>
                <a:cubicBezTo>
                  <a:pt x="859" y="969"/>
                  <a:pt x="865" y="967"/>
                  <a:pt x="868" y="968"/>
                </a:cubicBezTo>
                <a:cubicBezTo>
                  <a:pt x="868" y="972"/>
                  <a:pt x="865" y="967"/>
                  <a:pt x="865" y="971"/>
                </a:cubicBezTo>
                <a:cubicBezTo>
                  <a:pt x="872" y="971"/>
                  <a:pt x="886" y="969"/>
                  <a:pt x="886" y="961"/>
                </a:cubicBezTo>
                <a:cubicBezTo>
                  <a:pt x="889" y="960"/>
                  <a:pt x="889" y="963"/>
                  <a:pt x="889" y="965"/>
                </a:cubicBezTo>
                <a:cubicBezTo>
                  <a:pt x="895" y="963"/>
                  <a:pt x="897" y="957"/>
                  <a:pt x="905" y="956"/>
                </a:cubicBezTo>
                <a:cubicBezTo>
                  <a:pt x="906" y="954"/>
                  <a:pt x="902" y="953"/>
                  <a:pt x="905" y="952"/>
                </a:cubicBezTo>
                <a:cubicBezTo>
                  <a:pt x="907" y="950"/>
                  <a:pt x="909" y="954"/>
                  <a:pt x="911" y="954"/>
                </a:cubicBezTo>
                <a:cubicBezTo>
                  <a:pt x="910" y="955"/>
                  <a:pt x="906" y="956"/>
                  <a:pt x="909" y="957"/>
                </a:cubicBezTo>
                <a:cubicBezTo>
                  <a:pt x="909" y="956"/>
                  <a:pt x="911" y="956"/>
                  <a:pt x="912" y="956"/>
                </a:cubicBezTo>
                <a:cubicBezTo>
                  <a:pt x="912" y="952"/>
                  <a:pt x="912" y="948"/>
                  <a:pt x="915" y="947"/>
                </a:cubicBezTo>
                <a:cubicBezTo>
                  <a:pt x="918" y="946"/>
                  <a:pt x="918" y="948"/>
                  <a:pt x="919" y="950"/>
                </a:cubicBezTo>
                <a:cubicBezTo>
                  <a:pt x="919" y="952"/>
                  <a:pt x="917" y="951"/>
                  <a:pt x="917" y="953"/>
                </a:cubicBezTo>
                <a:cubicBezTo>
                  <a:pt x="923" y="956"/>
                  <a:pt x="925" y="949"/>
                  <a:pt x="928" y="946"/>
                </a:cubicBezTo>
                <a:cubicBezTo>
                  <a:pt x="935" y="945"/>
                  <a:pt x="939" y="939"/>
                  <a:pt x="944" y="935"/>
                </a:cubicBezTo>
                <a:cubicBezTo>
                  <a:pt x="949" y="936"/>
                  <a:pt x="952" y="933"/>
                  <a:pt x="957" y="937"/>
                </a:cubicBezTo>
                <a:cubicBezTo>
                  <a:pt x="958" y="934"/>
                  <a:pt x="955" y="934"/>
                  <a:pt x="956" y="931"/>
                </a:cubicBezTo>
                <a:cubicBezTo>
                  <a:pt x="960" y="930"/>
                  <a:pt x="961" y="927"/>
                  <a:pt x="965" y="926"/>
                </a:cubicBezTo>
                <a:cubicBezTo>
                  <a:pt x="968" y="925"/>
                  <a:pt x="969" y="931"/>
                  <a:pt x="972" y="927"/>
                </a:cubicBezTo>
                <a:cubicBezTo>
                  <a:pt x="967" y="917"/>
                  <a:pt x="982" y="912"/>
                  <a:pt x="983" y="902"/>
                </a:cubicBezTo>
                <a:cubicBezTo>
                  <a:pt x="987" y="901"/>
                  <a:pt x="988" y="905"/>
                  <a:pt x="990" y="906"/>
                </a:cubicBezTo>
                <a:cubicBezTo>
                  <a:pt x="990" y="907"/>
                  <a:pt x="988" y="908"/>
                  <a:pt x="988" y="909"/>
                </a:cubicBezTo>
                <a:cubicBezTo>
                  <a:pt x="992" y="911"/>
                  <a:pt x="996" y="911"/>
                  <a:pt x="1000" y="909"/>
                </a:cubicBezTo>
                <a:cubicBezTo>
                  <a:pt x="1000" y="911"/>
                  <a:pt x="997" y="910"/>
                  <a:pt x="996" y="912"/>
                </a:cubicBezTo>
                <a:cubicBezTo>
                  <a:pt x="998" y="912"/>
                  <a:pt x="1000" y="912"/>
                  <a:pt x="1001" y="913"/>
                </a:cubicBezTo>
                <a:cubicBezTo>
                  <a:pt x="1001" y="917"/>
                  <a:pt x="997" y="918"/>
                  <a:pt x="999" y="920"/>
                </a:cubicBezTo>
                <a:cubicBezTo>
                  <a:pt x="1005" y="919"/>
                  <a:pt x="1009" y="915"/>
                  <a:pt x="1008" y="910"/>
                </a:cubicBezTo>
                <a:cubicBezTo>
                  <a:pt x="1004" y="911"/>
                  <a:pt x="1001" y="910"/>
                  <a:pt x="1000" y="906"/>
                </a:cubicBezTo>
                <a:cubicBezTo>
                  <a:pt x="1004" y="905"/>
                  <a:pt x="1004" y="900"/>
                  <a:pt x="1010" y="900"/>
                </a:cubicBezTo>
                <a:cubicBezTo>
                  <a:pt x="1009" y="897"/>
                  <a:pt x="1012" y="897"/>
                  <a:pt x="1012" y="894"/>
                </a:cubicBezTo>
                <a:cubicBezTo>
                  <a:pt x="1009" y="892"/>
                  <a:pt x="1010" y="888"/>
                  <a:pt x="1010" y="884"/>
                </a:cubicBezTo>
                <a:cubicBezTo>
                  <a:pt x="1019" y="883"/>
                  <a:pt x="1022" y="866"/>
                  <a:pt x="1034" y="868"/>
                </a:cubicBezTo>
                <a:cubicBezTo>
                  <a:pt x="1035" y="874"/>
                  <a:pt x="1029" y="874"/>
                  <a:pt x="1027" y="877"/>
                </a:cubicBezTo>
                <a:cubicBezTo>
                  <a:pt x="1027" y="881"/>
                  <a:pt x="1031" y="881"/>
                  <a:pt x="1030" y="885"/>
                </a:cubicBezTo>
                <a:cubicBezTo>
                  <a:pt x="1029" y="885"/>
                  <a:pt x="1026" y="884"/>
                  <a:pt x="1027" y="887"/>
                </a:cubicBezTo>
                <a:cubicBezTo>
                  <a:pt x="1031" y="887"/>
                  <a:pt x="1028" y="890"/>
                  <a:pt x="1031" y="893"/>
                </a:cubicBezTo>
                <a:cubicBezTo>
                  <a:pt x="1028" y="892"/>
                  <a:pt x="1027" y="894"/>
                  <a:pt x="1027" y="896"/>
                </a:cubicBezTo>
                <a:cubicBezTo>
                  <a:pt x="1032" y="895"/>
                  <a:pt x="1034" y="900"/>
                  <a:pt x="1034" y="901"/>
                </a:cubicBezTo>
                <a:cubicBezTo>
                  <a:pt x="1034" y="899"/>
                  <a:pt x="1037" y="899"/>
                  <a:pt x="1039" y="899"/>
                </a:cubicBezTo>
                <a:cubicBezTo>
                  <a:pt x="1040" y="902"/>
                  <a:pt x="1037" y="904"/>
                  <a:pt x="1039" y="906"/>
                </a:cubicBezTo>
                <a:cubicBezTo>
                  <a:pt x="1040" y="904"/>
                  <a:pt x="1040" y="902"/>
                  <a:pt x="1041" y="901"/>
                </a:cubicBezTo>
                <a:cubicBezTo>
                  <a:pt x="1041" y="903"/>
                  <a:pt x="1044" y="902"/>
                  <a:pt x="1044" y="903"/>
                </a:cubicBezTo>
                <a:cubicBezTo>
                  <a:pt x="1042" y="908"/>
                  <a:pt x="1042" y="904"/>
                  <a:pt x="1041" y="909"/>
                </a:cubicBezTo>
                <a:cubicBezTo>
                  <a:pt x="1044" y="909"/>
                  <a:pt x="1047" y="912"/>
                  <a:pt x="1050" y="910"/>
                </a:cubicBezTo>
                <a:cubicBezTo>
                  <a:pt x="1049" y="909"/>
                  <a:pt x="1049" y="908"/>
                  <a:pt x="1048" y="906"/>
                </a:cubicBezTo>
                <a:cubicBezTo>
                  <a:pt x="1051" y="903"/>
                  <a:pt x="1052" y="903"/>
                  <a:pt x="1056" y="905"/>
                </a:cubicBezTo>
                <a:cubicBezTo>
                  <a:pt x="1056" y="903"/>
                  <a:pt x="1054" y="902"/>
                  <a:pt x="1055" y="900"/>
                </a:cubicBezTo>
                <a:cubicBezTo>
                  <a:pt x="1050" y="897"/>
                  <a:pt x="1049" y="903"/>
                  <a:pt x="1046" y="904"/>
                </a:cubicBezTo>
                <a:cubicBezTo>
                  <a:pt x="1045" y="900"/>
                  <a:pt x="1044" y="897"/>
                  <a:pt x="1044" y="894"/>
                </a:cubicBezTo>
                <a:cubicBezTo>
                  <a:pt x="1044" y="896"/>
                  <a:pt x="1040" y="895"/>
                  <a:pt x="1040" y="893"/>
                </a:cubicBezTo>
                <a:cubicBezTo>
                  <a:pt x="1046" y="891"/>
                  <a:pt x="1047" y="887"/>
                  <a:pt x="1047" y="881"/>
                </a:cubicBezTo>
                <a:cubicBezTo>
                  <a:pt x="1041" y="883"/>
                  <a:pt x="1042" y="892"/>
                  <a:pt x="1035" y="893"/>
                </a:cubicBezTo>
                <a:cubicBezTo>
                  <a:pt x="1033" y="887"/>
                  <a:pt x="1030" y="884"/>
                  <a:pt x="1034" y="880"/>
                </a:cubicBezTo>
                <a:cubicBezTo>
                  <a:pt x="1035" y="880"/>
                  <a:pt x="1036" y="880"/>
                  <a:pt x="1037" y="879"/>
                </a:cubicBezTo>
                <a:cubicBezTo>
                  <a:pt x="1037" y="881"/>
                  <a:pt x="1037" y="883"/>
                  <a:pt x="1038" y="884"/>
                </a:cubicBezTo>
                <a:cubicBezTo>
                  <a:pt x="1039" y="881"/>
                  <a:pt x="1039" y="879"/>
                  <a:pt x="1038" y="876"/>
                </a:cubicBezTo>
                <a:cubicBezTo>
                  <a:pt x="1041" y="879"/>
                  <a:pt x="1042" y="872"/>
                  <a:pt x="1047" y="873"/>
                </a:cubicBezTo>
                <a:cubicBezTo>
                  <a:pt x="1047" y="871"/>
                  <a:pt x="1046" y="871"/>
                  <a:pt x="1046" y="869"/>
                </a:cubicBezTo>
                <a:cubicBezTo>
                  <a:pt x="1055" y="861"/>
                  <a:pt x="1064" y="856"/>
                  <a:pt x="1076" y="855"/>
                </a:cubicBezTo>
                <a:cubicBezTo>
                  <a:pt x="1072" y="852"/>
                  <a:pt x="1078" y="849"/>
                  <a:pt x="1077" y="848"/>
                </a:cubicBezTo>
                <a:cubicBezTo>
                  <a:pt x="1076" y="851"/>
                  <a:pt x="1071" y="846"/>
                  <a:pt x="1071" y="848"/>
                </a:cubicBezTo>
                <a:cubicBezTo>
                  <a:pt x="1074" y="851"/>
                  <a:pt x="1067" y="856"/>
                  <a:pt x="1065" y="855"/>
                </a:cubicBezTo>
                <a:cubicBezTo>
                  <a:pt x="1066" y="849"/>
                  <a:pt x="1073" y="845"/>
                  <a:pt x="1072" y="841"/>
                </a:cubicBezTo>
                <a:cubicBezTo>
                  <a:pt x="1071" y="840"/>
                  <a:pt x="1067" y="842"/>
                  <a:pt x="1066" y="838"/>
                </a:cubicBezTo>
                <a:cubicBezTo>
                  <a:pt x="1065" y="840"/>
                  <a:pt x="1065" y="842"/>
                  <a:pt x="1062" y="842"/>
                </a:cubicBezTo>
                <a:cubicBezTo>
                  <a:pt x="1062" y="839"/>
                  <a:pt x="1060" y="838"/>
                  <a:pt x="1059" y="835"/>
                </a:cubicBezTo>
                <a:cubicBezTo>
                  <a:pt x="1064" y="833"/>
                  <a:pt x="1074" y="826"/>
                  <a:pt x="1077" y="832"/>
                </a:cubicBezTo>
                <a:cubicBezTo>
                  <a:pt x="1077" y="834"/>
                  <a:pt x="1073" y="837"/>
                  <a:pt x="1076" y="839"/>
                </a:cubicBezTo>
                <a:cubicBezTo>
                  <a:pt x="1076" y="838"/>
                  <a:pt x="1077" y="837"/>
                  <a:pt x="1078" y="836"/>
                </a:cubicBezTo>
                <a:cubicBezTo>
                  <a:pt x="1081" y="838"/>
                  <a:pt x="1076" y="840"/>
                  <a:pt x="1078" y="841"/>
                </a:cubicBezTo>
                <a:cubicBezTo>
                  <a:pt x="1081" y="839"/>
                  <a:pt x="1081" y="833"/>
                  <a:pt x="1085" y="832"/>
                </a:cubicBezTo>
                <a:cubicBezTo>
                  <a:pt x="1083" y="827"/>
                  <a:pt x="1086" y="824"/>
                  <a:pt x="1091" y="824"/>
                </a:cubicBezTo>
                <a:cubicBezTo>
                  <a:pt x="1091" y="825"/>
                  <a:pt x="1091" y="825"/>
                  <a:pt x="1092" y="826"/>
                </a:cubicBezTo>
                <a:cubicBezTo>
                  <a:pt x="1092" y="829"/>
                  <a:pt x="1089" y="828"/>
                  <a:pt x="1090" y="831"/>
                </a:cubicBezTo>
                <a:cubicBezTo>
                  <a:pt x="1092" y="832"/>
                  <a:pt x="1092" y="830"/>
                  <a:pt x="1093" y="833"/>
                </a:cubicBezTo>
                <a:cubicBezTo>
                  <a:pt x="1097" y="831"/>
                  <a:pt x="1092" y="828"/>
                  <a:pt x="1096" y="827"/>
                </a:cubicBezTo>
                <a:cubicBezTo>
                  <a:pt x="1097" y="830"/>
                  <a:pt x="1101" y="832"/>
                  <a:pt x="1103" y="835"/>
                </a:cubicBezTo>
                <a:cubicBezTo>
                  <a:pt x="1106" y="830"/>
                  <a:pt x="1118" y="829"/>
                  <a:pt x="1116" y="823"/>
                </a:cubicBezTo>
                <a:cubicBezTo>
                  <a:pt x="1113" y="826"/>
                  <a:pt x="1111" y="819"/>
                  <a:pt x="1108" y="818"/>
                </a:cubicBezTo>
                <a:cubicBezTo>
                  <a:pt x="1111" y="815"/>
                  <a:pt x="1112" y="820"/>
                  <a:pt x="1114" y="821"/>
                </a:cubicBezTo>
                <a:cubicBezTo>
                  <a:pt x="1116" y="816"/>
                  <a:pt x="1119" y="811"/>
                  <a:pt x="1126" y="809"/>
                </a:cubicBezTo>
                <a:cubicBezTo>
                  <a:pt x="1128" y="815"/>
                  <a:pt x="1129" y="817"/>
                  <a:pt x="1133" y="816"/>
                </a:cubicBezTo>
                <a:cubicBezTo>
                  <a:pt x="1132" y="818"/>
                  <a:pt x="1128" y="820"/>
                  <a:pt x="1130" y="822"/>
                </a:cubicBezTo>
                <a:cubicBezTo>
                  <a:pt x="1134" y="820"/>
                  <a:pt x="1137" y="818"/>
                  <a:pt x="1142" y="820"/>
                </a:cubicBezTo>
                <a:cubicBezTo>
                  <a:pt x="1142" y="821"/>
                  <a:pt x="1140" y="822"/>
                  <a:pt x="1140" y="824"/>
                </a:cubicBezTo>
                <a:cubicBezTo>
                  <a:pt x="1144" y="824"/>
                  <a:pt x="1145" y="821"/>
                  <a:pt x="1148" y="821"/>
                </a:cubicBezTo>
                <a:cubicBezTo>
                  <a:pt x="1149" y="825"/>
                  <a:pt x="1145" y="824"/>
                  <a:pt x="1146" y="828"/>
                </a:cubicBezTo>
                <a:cubicBezTo>
                  <a:pt x="1147" y="831"/>
                  <a:pt x="1150" y="831"/>
                  <a:pt x="1150" y="835"/>
                </a:cubicBezTo>
                <a:cubicBezTo>
                  <a:pt x="1146" y="835"/>
                  <a:pt x="1148" y="837"/>
                  <a:pt x="1147" y="840"/>
                </a:cubicBezTo>
                <a:cubicBezTo>
                  <a:pt x="1145" y="836"/>
                  <a:pt x="1143" y="843"/>
                  <a:pt x="1140" y="840"/>
                </a:cubicBezTo>
                <a:cubicBezTo>
                  <a:pt x="1140" y="844"/>
                  <a:pt x="1139" y="847"/>
                  <a:pt x="1136" y="848"/>
                </a:cubicBezTo>
                <a:cubicBezTo>
                  <a:pt x="1137" y="843"/>
                  <a:pt x="1132" y="849"/>
                  <a:pt x="1135" y="847"/>
                </a:cubicBezTo>
                <a:cubicBezTo>
                  <a:pt x="1138" y="851"/>
                  <a:pt x="1128" y="850"/>
                  <a:pt x="1127" y="850"/>
                </a:cubicBezTo>
                <a:cubicBezTo>
                  <a:pt x="1128" y="853"/>
                  <a:pt x="1133" y="853"/>
                  <a:pt x="1134" y="853"/>
                </a:cubicBezTo>
                <a:cubicBezTo>
                  <a:pt x="1136" y="859"/>
                  <a:pt x="1129" y="859"/>
                  <a:pt x="1130" y="860"/>
                </a:cubicBezTo>
                <a:cubicBezTo>
                  <a:pt x="1133" y="860"/>
                  <a:pt x="1134" y="859"/>
                  <a:pt x="1135" y="858"/>
                </a:cubicBezTo>
                <a:cubicBezTo>
                  <a:pt x="1135" y="859"/>
                  <a:pt x="1137" y="863"/>
                  <a:pt x="1137" y="860"/>
                </a:cubicBezTo>
                <a:cubicBezTo>
                  <a:pt x="1140" y="856"/>
                  <a:pt x="1147" y="849"/>
                  <a:pt x="1154" y="846"/>
                </a:cubicBezTo>
                <a:cubicBezTo>
                  <a:pt x="1154" y="851"/>
                  <a:pt x="1154" y="851"/>
                  <a:pt x="1154" y="851"/>
                </a:cubicBezTo>
                <a:cubicBezTo>
                  <a:pt x="1150" y="851"/>
                  <a:pt x="1151" y="855"/>
                  <a:pt x="1148" y="856"/>
                </a:cubicBezTo>
                <a:cubicBezTo>
                  <a:pt x="1149" y="859"/>
                  <a:pt x="1152" y="859"/>
                  <a:pt x="1151" y="864"/>
                </a:cubicBezTo>
                <a:cubicBezTo>
                  <a:pt x="1149" y="864"/>
                  <a:pt x="1149" y="866"/>
                  <a:pt x="1147" y="865"/>
                </a:cubicBezTo>
                <a:cubicBezTo>
                  <a:pt x="1147" y="863"/>
                  <a:pt x="1146" y="862"/>
                  <a:pt x="1145" y="861"/>
                </a:cubicBezTo>
                <a:cubicBezTo>
                  <a:pt x="1143" y="866"/>
                  <a:pt x="1145" y="867"/>
                  <a:pt x="1145" y="872"/>
                </a:cubicBezTo>
                <a:cubicBezTo>
                  <a:pt x="1139" y="876"/>
                  <a:pt x="1131" y="878"/>
                  <a:pt x="1127" y="885"/>
                </a:cubicBezTo>
                <a:cubicBezTo>
                  <a:pt x="1129" y="885"/>
                  <a:pt x="1133" y="884"/>
                  <a:pt x="1134" y="888"/>
                </a:cubicBezTo>
                <a:cubicBezTo>
                  <a:pt x="1132" y="891"/>
                  <a:pt x="1128" y="892"/>
                  <a:pt x="1130" y="896"/>
                </a:cubicBezTo>
                <a:cubicBezTo>
                  <a:pt x="1135" y="892"/>
                  <a:pt x="1143" y="891"/>
                  <a:pt x="1139" y="881"/>
                </a:cubicBezTo>
                <a:cubicBezTo>
                  <a:pt x="1142" y="876"/>
                  <a:pt x="1151" y="870"/>
                  <a:pt x="1155" y="875"/>
                </a:cubicBezTo>
                <a:cubicBezTo>
                  <a:pt x="1153" y="877"/>
                  <a:pt x="1149" y="877"/>
                  <a:pt x="1149" y="881"/>
                </a:cubicBezTo>
                <a:cubicBezTo>
                  <a:pt x="1153" y="881"/>
                  <a:pt x="1155" y="878"/>
                  <a:pt x="1158" y="880"/>
                </a:cubicBezTo>
                <a:cubicBezTo>
                  <a:pt x="1161" y="874"/>
                  <a:pt x="1169" y="873"/>
                  <a:pt x="1172" y="868"/>
                </a:cubicBezTo>
                <a:cubicBezTo>
                  <a:pt x="1175" y="869"/>
                  <a:pt x="1176" y="867"/>
                  <a:pt x="1178" y="867"/>
                </a:cubicBezTo>
                <a:cubicBezTo>
                  <a:pt x="1177" y="862"/>
                  <a:pt x="1182" y="863"/>
                  <a:pt x="1185" y="862"/>
                </a:cubicBezTo>
                <a:cubicBezTo>
                  <a:pt x="1185" y="864"/>
                  <a:pt x="1185" y="865"/>
                  <a:pt x="1186" y="866"/>
                </a:cubicBezTo>
                <a:cubicBezTo>
                  <a:pt x="1192" y="864"/>
                  <a:pt x="1192" y="856"/>
                  <a:pt x="1199" y="854"/>
                </a:cubicBezTo>
                <a:cubicBezTo>
                  <a:pt x="1201" y="855"/>
                  <a:pt x="1198" y="857"/>
                  <a:pt x="1200" y="858"/>
                </a:cubicBezTo>
                <a:cubicBezTo>
                  <a:pt x="1200" y="856"/>
                  <a:pt x="1201" y="856"/>
                  <a:pt x="1203" y="856"/>
                </a:cubicBezTo>
                <a:cubicBezTo>
                  <a:pt x="1204" y="859"/>
                  <a:pt x="1203" y="860"/>
                  <a:pt x="1202" y="862"/>
                </a:cubicBezTo>
                <a:cubicBezTo>
                  <a:pt x="1203" y="864"/>
                  <a:pt x="1208" y="862"/>
                  <a:pt x="1209" y="864"/>
                </a:cubicBezTo>
                <a:cubicBezTo>
                  <a:pt x="1204" y="874"/>
                  <a:pt x="1195" y="881"/>
                  <a:pt x="1190" y="890"/>
                </a:cubicBezTo>
                <a:cubicBezTo>
                  <a:pt x="1198" y="890"/>
                  <a:pt x="1205" y="877"/>
                  <a:pt x="1211" y="884"/>
                </a:cubicBezTo>
                <a:cubicBezTo>
                  <a:pt x="1211" y="880"/>
                  <a:pt x="1214" y="882"/>
                  <a:pt x="1215" y="881"/>
                </a:cubicBezTo>
                <a:cubicBezTo>
                  <a:pt x="1221" y="876"/>
                  <a:pt x="1223" y="865"/>
                  <a:pt x="1234" y="865"/>
                </a:cubicBezTo>
                <a:cubicBezTo>
                  <a:pt x="1234" y="868"/>
                  <a:pt x="1234" y="868"/>
                  <a:pt x="1234" y="868"/>
                </a:cubicBezTo>
                <a:cubicBezTo>
                  <a:pt x="1238" y="867"/>
                  <a:pt x="1242" y="860"/>
                  <a:pt x="1240" y="857"/>
                </a:cubicBezTo>
                <a:cubicBezTo>
                  <a:pt x="1230" y="856"/>
                  <a:pt x="1225" y="861"/>
                  <a:pt x="1218" y="865"/>
                </a:cubicBezTo>
                <a:cubicBezTo>
                  <a:pt x="1216" y="865"/>
                  <a:pt x="1217" y="862"/>
                  <a:pt x="1215" y="862"/>
                </a:cubicBezTo>
                <a:cubicBezTo>
                  <a:pt x="1214" y="865"/>
                  <a:pt x="1212" y="864"/>
                  <a:pt x="1210" y="863"/>
                </a:cubicBezTo>
                <a:cubicBezTo>
                  <a:pt x="1212" y="856"/>
                  <a:pt x="1224" y="854"/>
                  <a:pt x="1225" y="848"/>
                </a:cubicBezTo>
                <a:cubicBezTo>
                  <a:pt x="1220" y="851"/>
                  <a:pt x="1211" y="853"/>
                  <a:pt x="1204" y="857"/>
                </a:cubicBezTo>
                <a:cubicBezTo>
                  <a:pt x="1204" y="851"/>
                  <a:pt x="1209" y="850"/>
                  <a:pt x="1210" y="846"/>
                </a:cubicBezTo>
                <a:cubicBezTo>
                  <a:pt x="1207" y="845"/>
                  <a:pt x="1206" y="847"/>
                  <a:pt x="1204" y="847"/>
                </a:cubicBezTo>
                <a:cubicBezTo>
                  <a:pt x="1208" y="841"/>
                  <a:pt x="1215" y="842"/>
                  <a:pt x="1220" y="836"/>
                </a:cubicBezTo>
                <a:cubicBezTo>
                  <a:pt x="1217" y="833"/>
                  <a:pt x="1223" y="831"/>
                  <a:pt x="1224" y="829"/>
                </a:cubicBezTo>
                <a:cubicBezTo>
                  <a:pt x="1225" y="826"/>
                  <a:pt x="1223" y="825"/>
                  <a:pt x="1223" y="823"/>
                </a:cubicBezTo>
                <a:cubicBezTo>
                  <a:pt x="1225" y="822"/>
                  <a:pt x="1228" y="820"/>
                  <a:pt x="1231" y="819"/>
                </a:cubicBezTo>
                <a:cubicBezTo>
                  <a:pt x="1231" y="816"/>
                  <a:pt x="1230" y="812"/>
                  <a:pt x="1233" y="812"/>
                </a:cubicBezTo>
                <a:cubicBezTo>
                  <a:pt x="1235" y="812"/>
                  <a:pt x="1235" y="814"/>
                  <a:pt x="1238" y="813"/>
                </a:cubicBezTo>
                <a:cubicBezTo>
                  <a:pt x="1238" y="809"/>
                  <a:pt x="1245" y="808"/>
                  <a:pt x="1244" y="806"/>
                </a:cubicBezTo>
                <a:cubicBezTo>
                  <a:pt x="1241" y="808"/>
                  <a:pt x="1236" y="805"/>
                  <a:pt x="1240" y="803"/>
                </a:cubicBezTo>
                <a:cubicBezTo>
                  <a:pt x="1232" y="805"/>
                  <a:pt x="1232" y="816"/>
                  <a:pt x="1221" y="815"/>
                </a:cubicBezTo>
                <a:cubicBezTo>
                  <a:pt x="1221" y="814"/>
                  <a:pt x="1222" y="814"/>
                  <a:pt x="1222" y="812"/>
                </a:cubicBezTo>
                <a:cubicBezTo>
                  <a:pt x="1217" y="815"/>
                  <a:pt x="1211" y="816"/>
                  <a:pt x="1206" y="816"/>
                </a:cubicBezTo>
                <a:cubicBezTo>
                  <a:pt x="1205" y="819"/>
                  <a:pt x="1207" y="819"/>
                  <a:pt x="1208" y="821"/>
                </a:cubicBezTo>
                <a:cubicBezTo>
                  <a:pt x="1204" y="820"/>
                  <a:pt x="1204" y="824"/>
                  <a:pt x="1201" y="824"/>
                </a:cubicBezTo>
                <a:cubicBezTo>
                  <a:pt x="1201" y="827"/>
                  <a:pt x="1201" y="830"/>
                  <a:pt x="1200" y="831"/>
                </a:cubicBezTo>
                <a:cubicBezTo>
                  <a:pt x="1201" y="831"/>
                  <a:pt x="1202" y="829"/>
                  <a:pt x="1202" y="831"/>
                </a:cubicBezTo>
                <a:cubicBezTo>
                  <a:pt x="1202" y="832"/>
                  <a:pt x="1201" y="833"/>
                  <a:pt x="1201" y="834"/>
                </a:cubicBezTo>
                <a:cubicBezTo>
                  <a:pt x="1202" y="836"/>
                  <a:pt x="1205" y="836"/>
                  <a:pt x="1204" y="839"/>
                </a:cubicBezTo>
                <a:cubicBezTo>
                  <a:pt x="1189" y="842"/>
                  <a:pt x="1183" y="854"/>
                  <a:pt x="1172" y="860"/>
                </a:cubicBezTo>
                <a:cubicBezTo>
                  <a:pt x="1169" y="858"/>
                  <a:pt x="1170" y="856"/>
                  <a:pt x="1167" y="855"/>
                </a:cubicBezTo>
                <a:cubicBezTo>
                  <a:pt x="1167" y="853"/>
                  <a:pt x="1168" y="851"/>
                  <a:pt x="1170" y="851"/>
                </a:cubicBezTo>
                <a:cubicBezTo>
                  <a:pt x="1173" y="850"/>
                  <a:pt x="1173" y="853"/>
                  <a:pt x="1175" y="853"/>
                </a:cubicBezTo>
                <a:cubicBezTo>
                  <a:pt x="1177" y="850"/>
                  <a:pt x="1185" y="848"/>
                  <a:pt x="1182" y="844"/>
                </a:cubicBezTo>
                <a:cubicBezTo>
                  <a:pt x="1182" y="846"/>
                  <a:pt x="1178" y="849"/>
                  <a:pt x="1177" y="848"/>
                </a:cubicBezTo>
                <a:cubicBezTo>
                  <a:pt x="1180" y="843"/>
                  <a:pt x="1185" y="835"/>
                  <a:pt x="1191" y="836"/>
                </a:cubicBezTo>
                <a:cubicBezTo>
                  <a:pt x="1187" y="838"/>
                  <a:pt x="1185" y="840"/>
                  <a:pt x="1184" y="845"/>
                </a:cubicBezTo>
                <a:cubicBezTo>
                  <a:pt x="1190" y="844"/>
                  <a:pt x="1192" y="841"/>
                  <a:pt x="1196" y="838"/>
                </a:cubicBezTo>
                <a:cubicBezTo>
                  <a:pt x="1193" y="837"/>
                  <a:pt x="1192" y="839"/>
                  <a:pt x="1191" y="837"/>
                </a:cubicBezTo>
                <a:cubicBezTo>
                  <a:pt x="1193" y="837"/>
                  <a:pt x="1191" y="833"/>
                  <a:pt x="1191" y="832"/>
                </a:cubicBezTo>
                <a:cubicBezTo>
                  <a:pt x="1183" y="831"/>
                  <a:pt x="1181" y="840"/>
                  <a:pt x="1175" y="835"/>
                </a:cubicBezTo>
                <a:cubicBezTo>
                  <a:pt x="1172" y="844"/>
                  <a:pt x="1163" y="841"/>
                  <a:pt x="1159" y="846"/>
                </a:cubicBezTo>
                <a:cubicBezTo>
                  <a:pt x="1158" y="844"/>
                  <a:pt x="1157" y="842"/>
                  <a:pt x="1155" y="841"/>
                </a:cubicBezTo>
                <a:cubicBezTo>
                  <a:pt x="1157" y="841"/>
                  <a:pt x="1157" y="840"/>
                  <a:pt x="1158" y="839"/>
                </a:cubicBezTo>
                <a:cubicBezTo>
                  <a:pt x="1159" y="839"/>
                  <a:pt x="1159" y="842"/>
                  <a:pt x="1161" y="841"/>
                </a:cubicBezTo>
                <a:cubicBezTo>
                  <a:pt x="1161" y="837"/>
                  <a:pt x="1164" y="837"/>
                  <a:pt x="1167" y="835"/>
                </a:cubicBezTo>
                <a:cubicBezTo>
                  <a:pt x="1166" y="832"/>
                  <a:pt x="1168" y="832"/>
                  <a:pt x="1167" y="829"/>
                </a:cubicBezTo>
                <a:cubicBezTo>
                  <a:pt x="1169" y="826"/>
                  <a:pt x="1173" y="826"/>
                  <a:pt x="1175" y="823"/>
                </a:cubicBezTo>
                <a:cubicBezTo>
                  <a:pt x="1171" y="823"/>
                  <a:pt x="1166" y="831"/>
                  <a:pt x="1158" y="830"/>
                </a:cubicBezTo>
                <a:cubicBezTo>
                  <a:pt x="1160" y="824"/>
                  <a:pt x="1158" y="828"/>
                  <a:pt x="1156" y="826"/>
                </a:cubicBezTo>
                <a:cubicBezTo>
                  <a:pt x="1157" y="824"/>
                  <a:pt x="1156" y="824"/>
                  <a:pt x="1157" y="821"/>
                </a:cubicBezTo>
                <a:cubicBezTo>
                  <a:pt x="1154" y="822"/>
                  <a:pt x="1152" y="822"/>
                  <a:pt x="1152" y="820"/>
                </a:cubicBezTo>
                <a:cubicBezTo>
                  <a:pt x="1154" y="819"/>
                  <a:pt x="1154" y="817"/>
                  <a:pt x="1154" y="815"/>
                </a:cubicBezTo>
                <a:cubicBezTo>
                  <a:pt x="1151" y="816"/>
                  <a:pt x="1148" y="818"/>
                  <a:pt x="1145" y="820"/>
                </a:cubicBezTo>
                <a:cubicBezTo>
                  <a:pt x="1142" y="817"/>
                  <a:pt x="1137" y="816"/>
                  <a:pt x="1141" y="812"/>
                </a:cubicBezTo>
                <a:cubicBezTo>
                  <a:pt x="1143" y="812"/>
                  <a:pt x="1142" y="815"/>
                  <a:pt x="1144" y="815"/>
                </a:cubicBezTo>
                <a:cubicBezTo>
                  <a:pt x="1144" y="812"/>
                  <a:pt x="1145" y="810"/>
                  <a:pt x="1147" y="809"/>
                </a:cubicBezTo>
                <a:cubicBezTo>
                  <a:pt x="1149" y="809"/>
                  <a:pt x="1148" y="812"/>
                  <a:pt x="1151" y="811"/>
                </a:cubicBezTo>
                <a:cubicBezTo>
                  <a:pt x="1152" y="805"/>
                  <a:pt x="1159" y="806"/>
                  <a:pt x="1164" y="805"/>
                </a:cubicBezTo>
                <a:cubicBezTo>
                  <a:pt x="1157" y="799"/>
                  <a:pt x="1167" y="796"/>
                  <a:pt x="1170" y="792"/>
                </a:cubicBezTo>
                <a:cubicBezTo>
                  <a:pt x="1168" y="792"/>
                  <a:pt x="1168" y="790"/>
                  <a:pt x="1168" y="788"/>
                </a:cubicBezTo>
                <a:cubicBezTo>
                  <a:pt x="1173" y="786"/>
                  <a:pt x="1171" y="785"/>
                  <a:pt x="1171" y="781"/>
                </a:cubicBezTo>
                <a:cubicBezTo>
                  <a:pt x="1174" y="781"/>
                  <a:pt x="1174" y="779"/>
                  <a:pt x="1176" y="779"/>
                </a:cubicBezTo>
                <a:cubicBezTo>
                  <a:pt x="1177" y="780"/>
                  <a:pt x="1177" y="783"/>
                  <a:pt x="1179" y="783"/>
                </a:cubicBezTo>
                <a:cubicBezTo>
                  <a:pt x="1178" y="785"/>
                  <a:pt x="1176" y="786"/>
                  <a:pt x="1176" y="788"/>
                </a:cubicBezTo>
                <a:cubicBezTo>
                  <a:pt x="1179" y="788"/>
                  <a:pt x="1179" y="790"/>
                  <a:pt x="1181" y="793"/>
                </a:cubicBezTo>
                <a:cubicBezTo>
                  <a:pt x="1193" y="792"/>
                  <a:pt x="1199" y="782"/>
                  <a:pt x="1208" y="776"/>
                </a:cubicBezTo>
                <a:cubicBezTo>
                  <a:pt x="1214" y="772"/>
                  <a:pt x="1225" y="772"/>
                  <a:pt x="1227" y="764"/>
                </a:cubicBezTo>
                <a:cubicBezTo>
                  <a:pt x="1224" y="767"/>
                  <a:pt x="1217" y="768"/>
                  <a:pt x="1213" y="769"/>
                </a:cubicBezTo>
                <a:cubicBezTo>
                  <a:pt x="1214" y="767"/>
                  <a:pt x="1217" y="767"/>
                  <a:pt x="1218" y="766"/>
                </a:cubicBezTo>
                <a:cubicBezTo>
                  <a:pt x="1217" y="763"/>
                  <a:pt x="1218" y="763"/>
                  <a:pt x="1217" y="761"/>
                </a:cubicBezTo>
                <a:cubicBezTo>
                  <a:pt x="1221" y="759"/>
                  <a:pt x="1224" y="757"/>
                  <a:pt x="1225" y="754"/>
                </a:cubicBezTo>
                <a:cubicBezTo>
                  <a:pt x="1218" y="753"/>
                  <a:pt x="1220" y="764"/>
                  <a:pt x="1212" y="760"/>
                </a:cubicBezTo>
                <a:cubicBezTo>
                  <a:pt x="1212" y="761"/>
                  <a:pt x="1211" y="763"/>
                  <a:pt x="1210" y="764"/>
                </a:cubicBezTo>
                <a:cubicBezTo>
                  <a:pt x="1214" y="771"/>
                  <a:pt x="1209" y="776"/>
                  <a:pt x="1200" y="772"/>
                </a:cubicBezTo>
                <a:cubicBezTo>
                  <a:pt x="1203" y="769"/>
                  <a:pt x="1199" y="769"/>
                  <a:pt x="1197" y="767"/>
                </a:cubicBezTo>
                <a:cubicBezTo>
                  <a:pt x="1201" y="765"/>
                  <a:pt x="1202" y="758"/>
                  <a:pt x="1208" y="761"/>
                </a:cubicBezTo>
                <a:cubicBezTo>
                  <a:pt x="1211" y="760"/>
                  <a:pt x="1209" y="754"/>
                  <a:pt x="1211" y="753"/>
                </a:cubicBezTo>
                <a:cubicBezTo>
                  <a:pt x="1215" y="752"/>
                  <a:pt x="1215" y="756"/>
                  <a:pt x="1219" y="756"/>
                </a:cubicBezTo>
                <a:cubicBezTo>
                  <a:pt x="1220" y="752"/>
                  <a:pt x="1220" y="751"/>
                  <a:pt x="1221" y="747"/>
                </a:cubicBezTo>
                <a:cubicBezTo>
                  <a:pt x="1211" y="750"/>
                  <a:pt x="1202" y="755"/>
                  <a:pt x="1193" y="759"/>
                </a:cubicBezTo>
                <a:cubicBezTo>
                  <a:pt x="1196" y="756"/>
                  <a:pt x="1198" y="752"/>
                  <a:pt x="1204" y="752"/>
                </a:cubicBezTo>
                <a:cubicBezTo>
                  <a:pt x="1210" y="742"/>
                  <a:pt x="1224" y="739"/>
                  <a:pt x="1232" y="731"/>
                </a:cubicBezTo>
                <a:cubicBezTo>
                  <a:pt x="1220" y="735"/>
                  <a:pt x="1209" y="743"/>
                  <a:pt x="1197" y="748"/>
                </a:cubicBezTo>
                <a:cubicBezTo>
                  <a:pt x="1197" y="746"/>
                  <a:pt x="1194" y="747"/>
                  <a:pt x="1194" y="745"/>
                </a:cubicBezTo>
                <a:cubicBezTo>
                  <a:pt x="1195" y="744"/>
                  <a:pt x="1195" y="742"/>
                  <a:pt x="1196" y="741"/>
                </a:cubicBezTo>
                <a:cubicBezTo>
                  <a:pt x="1191" y="741"/>
                  <a:pt x="1190" y="746"/>
                  <a:pt x="1185" y="743"/>
                </a:cubicBezTo>
                <a:cubicBezTo>
                  <a:pt x="1187" y="738"/>
                  <a:pt x="1181" y="741"/>
                  <a:pt x="1180" y="740"/>
                </a:cubicBezTo>
                <a:cubicBezTo>
                  <a:pt x="1181" y="735"/>
                  <a:pt x="1187" y="737"/>
                  <a:pt x="1187" y="731"/>
                </a:cubicBezTo>
                <a:cubicBezTo>
                  <a:pt x="1184" y="732"/>
                  <a:pt x="1181" y="734"/>
                  <a:pt x="1179" y="732"/>
                </a:cubicBezTo>
                <a:cubicBezTo>
                  <a:pt x="1180" y="731"/>
                  <a:pt x="1180" y="729"/>
                  <a:pt x="1181" y="728"/>
                </a:cubicBezTo>
                <a:cubicBezTo>
                  <a:pt x="1179" y="728"/>
                  <a:pt x="1178" y="727"/>
                  <a:pt x="1178" y="726"/>
                </a:cubicBezTo>
                <a:cubicBezTo>
                  <a:pt x="1180" y="723"/>
                  <a:pt x="1181" y="718"/>
                  <a:pt x="1182" y="714"/>
                </a:cubicBezTo>
                <a:cubicBezTo>
                  <a:pt x="1179" y="714"/>
                  <a:pt x="1177" y="716"/>
                  <a:pt x="1177" y="712"/>
                </a:cubicBezTo>
                <a:cubicBezTo>
                  <a:pt x="1180" y="709"/>
                  <a:pt x="1182" y="706"/>
                  <a:pt x="1183" y="702"/>
                </a:cubicBezTo>
                <a:cubicBezTo>
                  <a:pt x="1178" y="704"/>
                  <a:pt x="1170" y="708"/>
                  <a:pt x="1174" y="714"/>
                </a:cubicBezTo>
                <a:cubicBezTo>
                  <a:pt x="1172" y="716"/>
                  <a:pt x="1171" y="713"/>
                  <a:pt x="1169" y="715"/>
                </a:cubicBezTo>
                <a:cubicBezTo>
                  <a:pt x="1171" y="719"/>
                  <a:pt x="1169" y="727"/>
                  <a:pt x="1169" y="731"/>
                </a:cubicBezTo>
                <a:cubicBezTo>
                  <a:pt x="1172" y="730"/>
                  <a:pt x="1175" y="729"/>
                  <a:pt x="1179" y="729"/>
                </a:cubicBezTo>
                <a:cubicBezTo>
                  <a:pt x="1177" y="738"/>
                  <a:pt x="1168" y="743"/>
                  <a:pt x="1160" y="743"/>
                </a:cubicBezTo>
                <a:cubicBezTo>
                  <a:pt x="1159" y="749"/>
                  <a:pt x="1147" y="754"/>
                  <a:pt x="1147" y="747"/>
                </a:cubicBezTo>
                <a:cubicBezTo>
                  <a:pt x="1147" y="748"/>
                  <a:pt x="1144" y="750"/>
                  <a:pt x="1144" y="748"/>
                </a:cubicBezTo>
                <a:cubicBezTo>
                  <a:pt x="1151" y="738"/>
                  <a:pt x="1144" y="748"/>
                  <a:pt x="1139" y="744"/>
                </a:cubicBezTo>
                <a:cubicBezTo>
                  <a:pt x="1139" y="744"/>
                  <a:pt x="1138" y="739"/>
                  <a:pt x="1138" y="738"/>
                </a:cubicBezTo>
                <a:cubicBezTo>
                  <a:pt x="1139" y="737"/>
                  <a:pt x="1143" y="739"/>
                  <a:pt x="1142" y="736"/>
                </a:cubicBezTo>
                <a:cubicBezTo>
                  <a:pt x="1138" y="735"/>
                  <a:pt x="1138" y="738"/>
                  <a:pt x="1136" y="738"/>
                </a:cubicBezTo>
                <a:cubicBezTo>
                  <a:pt x="1136" y="733"/>
                  <a:pt x="1135" y="731"/>
                  <a:pt x="1133" y="731"/>
                </a:cubicBezTo>
                <a:cubicBezTo>
                  <a:pt x="1133" y="719"/>
                  <a:pt x="1153" y="722"/>
                  <a:pt x="1152" y="711"/>
                </a:cubicBezTo>
                <a:cubicBezTo>
                  <a:pt x="1143" y="717"/>
                  <a:pt x="1134" y="723"/>
                  <a:pt x="1124" y="727"/>
                </a:cubicBezTo>
                <a:cubicBezTo>
                  <a:pt x="1123" y="725"/>
                  <a:pt x="1122" y="725"/>
                  <a:pt x="1122" y="724"/>
                </a:cubicBezTo>
                <a:cubicBezTo>
                  <a:pt x="1125" y="718"/>
                  <a:pt x="1134" y="716"/>
                  <a:pt x="1140" y="713"/>
                </a:cubicBezTo>
                <a:cubicBezTo>
                  <a:pt x="1138" y="705"/>
                  <a:pt x="1143" y="704"/>
                  <a:pt x="1147" y="704"/>
                </a:cubicBezTo>
                <a:cubicBezTo>
                  <a:pt x="1149" y="700"/>
                  <a:pt x="1145" y="701"/>
                  <a:pt x="1146" y="698"/>
                </a:cubicBezTo>
                <a:cubicBezTo>
                  <a:pt x="1150" y="691"/>
                  <a:pt x="1156" y="684"/>
                  <a:pt x="1161" y="681"/>
                </a:cubicBezTo>
                <a:cubicBezTo>
                  <a:pt x="1159" y="678"/>
                  <a:pt x="1161" y="673"/>
                  <a:pt x="1156" y="672"/>
                </a:cubicBezTo>
                <a:cubicBezTo>
                  <a:pt x="1156" y="668"/>
                  <a:pt x="1158" y="666"/>
                  <a:pt x="1162" y="666"/>
                </a:cubicBezTo>
                <a:cubicBezTo>
                  <a:pt x="1162" y="656"/>
                  <a:pt x="1183" y="664"/>
                  <a:pt x="1176" y="652"/>
                </a:cubicBezTo>
                <a:cubicBezTo>
                  <a:pt x="1169" y="655"/>
                  <a:pt x="1164" y="660"/>
                  <a:pt x="1159" y="664"/>
                </a:cubicBezTo>
                <a:cubicBezTo>
                  <a:pt x="1156" y="664"/>
                  <a:pt x="1157" y="660"/>
                  <a:pt x="1155" y="658"/>
                </a:cubicBezTo>
                <a:cubicBezTo>
                  <a:pt x="1152" y="662"/>
                  <a:pt x="1155" y="664"/>
                  <a:pt x="1156" y="667"/>
                </a:cubicBezTo>
                <a:cubicBezTo>
                  <a:pt x="1150" y="672"/>
                  <a:pt x="1147" y="665"/>
                  <a:pt x="1145" y="661"/>
                </a:cubicBezTo>
                <a:cubicBezTo>
                  <a:pt x="1145" y="660"/>
                  <a:pt x="1149" y="657"/>
                  <a:pt x="1147" y="656"/>
                </a:cubicBezTo>
                <a:cubicBezTo>
                  <a:pt x="1146" y="659"/>
                  <a:pt x="1144" y="661"/>
                  <a:pt x="1142" y="662"/>
                </a:cubicBezTo>
                <a:cubicBezTo>
                  <a:pt x="1141" y="659"/>
                  <a:pt x="1144" y="660"/>
                  <a:pt x="1144" y="657"/>
                </a:cubicBezTo>
                <a:cubicBezTo>
                  <a:pt x="1140" y="658"/>
                  <a:pt x="1139" y="662"/>
                  <a:pt x="1136" y="664"/>
                </a:cubicBezTo>
                <a:cubicBezTo>
                  <a:pt x="1138" y="667"/>
                  <a:pt x="1140" y="660"/>
                  <a:pt x="1141" y="663"/>
                </a:cubicBezTo>
                <a:cubicBezTo>
                  <a:pt x="1138" y="669"/>
                  <a:pt x="1130" y="671"/>
                  <a:pt x="1128" y="678"/>
                </a:cubicBezTo>
                <a:cubicBezTo>
                  <a:pt x="1131" y="678"/>
                  <a:pt x="1131" y="676"/>
                  <a:pt x="1135" y="676"/>
                </a:cubicBezTo>
                <a:cubicBezTo>
                  <a:pt x="1135" y="677"/>
                  <a:pt x="1136" y="677"/>
                  <a:pt x="1136" y="678"/>
                </a:cubicBezTo>
                <a:cubicBezTo>
                  <a:pt x="1133" y="680"/>
                  <a:pt x="1132" y="682"/>
                  <a:pt x="1129" y="680"/>
                </a:cubicBezTo>
                <a:cubicBezTo>
                  <a:pt x="1127" y="685"/>
                  <a:pt x="1118" y="690"/>
                  <a:pt x="1112" y="690"/>
                </a:cubicBezTo>
                <a:cubicBezTo>
                  <a:pt x="1114" y="687"/>
                  <a:pt x="1116" y="684"/>
                  <a:pt x="1118" y="681"/>
                </a:cubicBezTo>
                <a:cubicBezTo>
                  <a:pt x="1116" y="677"/>
                  <a:pt x="1114" y="673"/>
                  <a:pt x="1115" y="670"/>
                </a:cubicBezTo>
                <a:cubicBezTo>
                  <a:pt x="1114" y="676"/>
                  <a:pt x="1110" y="669"/>
                  <a:pt x="1108" y="673"/>
                </a:cubicBezTo>
                <a:cubicBezTo>
                  <a:pt x="1107" y="676"/>
                  <a:pt x="1109" y="676"/>
                  <a:pt x="1110" y="678"/>
                </a:cubicBezTo>
                <a:cubicBezTo>
                  <a:pt x="1106" y="679"/>
                  <a:pt x="1106" y="681"/>
                  <a:pt x="1107" y="686"/>
                </a:cubicBezTo>
                <a:cubicBezTo>
                  <a:pt x="1100" y="689"/>
                  <a:pt x="1098" y="686"/>
                  <a:pt x="1092" y="688"/>
                </a:cubicBezTo>
                <a:cubicBezTo>
                  <a:pt x="1104" y="698"/>
                  <a:pt x="1091" y="712"/>
                  <a:pt x="1080" y="715"/>
                </a:cubicBezTo>
                <a:cubicBezTo>
                  <a:pt x="1081" y="712"/>
                  <a:pt x="1077" y="714"/>
                  <a:pt x="1078" y="711"/>
                </a:cubicBezTo>
                <a:cubicBezTo>
                  <a:pt x="1080" y="710"/>
                  <a:pt x="1082" y="709"/>
                  <a:pt x="1083" y="712"/>
                </a:cubicBezTo>
                <a:cubicBezTo>
                  <a:pt x="1084" y="708"/>
                  <a:pt x="1088" y="708"/>
                  <a:pt x="1088" y="704"/>
                </a:cubicBezTo>
                <a:cubicBezTo>
                  <a:pt x="1079" y="699"/>
                  <a:pt x="1075" y="720"/>
                  <a:pt x="1067" y="710"/>
                </a:cubicBezTo>
                <a:cubicBezTo>
                  <a:pt x="1069" y="707"/>
                  <a:pt x="1072" y="703"/>
                  <a:pt x="1072" y="698"/>
                </a:cubicBezTo>
                <a:cubicBezTo>
                  <a:pt x="1068" y="699"/>
                  <a:pt x="1068" y="705"/>
                  <a:pt x="1063" y="705"/>
                </a:cubicBezTo>
                <a:cubicBezTo>
                  <a:pt x="1062" y="702"/>
                  <a:pt x="1066" y="704"/>
                  <a:pt x="1065" y="701"/>
                </a:cubicBezTo>
                <a:cubicBezTo>
                  <a:pt x="1060" y="705"/>
                  <a:pt x="1057" y="703"/>
                  <a:pt x="1051" y="704"/>
                </a:cubicBezTo>
                <a:cubicBezTo>
                  <a:pt x="1053" y="701"/>
                  <a:pt x="1055" y="699"/>
                  <a:pt x="1057" y="697"/>
                </a:cubicBezTo>
                <a:cubicBezTo>
                  <a:pt x="1055" y="694"/>
                  <a:pt x="1053" y="699"/>
                  <a:pt x="1052" y="697"/>
                </a:cubicBezTo>
                <a:cubicBezTo>
                  <a:pt x="1054" y="693"/>
                  <a:pt x="1053" y="688"/>
                  <a:pt x="1059" y="688"/>
                </a:cubicBezTo>
                <a:cubicBezTo>
                  <a:pt x="1061" y="689"/>
                  <a:pt x="1060" y="693"/>
                  <a:pt x="1063" y="692"/>
                </a:cubicBezTo>
                <a:cubicBezTo>
                  <a:pt x="1066" y="689"/>
                  <a:pt x="1068" y="687"/>
                  <a:pt x="1072" y="688"/>
                </a:cubicBezTo>
                <a:cubicBezTo>
                  <a:pt x="1072" y="682"/>
                  <a:pt x="1078" y="682"/>
                  <a:pt x="1079" y="678"/>
                </a:cubicBezTo>
                <a:cubicBezTo>
                  <a:pt x="1076" y="677"/>
                  <a:pt x="1077" y="680"/>
                  <a:pt x="1074" y="679"/>
                </a:cubicBezTo>
                <a:cubicBezTo>
                  <a:pt x="1074" y="677"/>
                  <a:pt x="1072" y="675"/>
                  <a:pt x="1071" y="673"/>
                </a:cubicBezTo>
                <a:cubicBezTo>
                  <a:pt x="1076" y="670"/>
                  <a:pt x="1076" y="665"/>
                  <a:pt x="1083" y="663"/>
                </a:cubicBezTo>
                <a:cubicBezTo>
                  <a:pt x="1083" y="668"/>
                  <a:pt x="1083" y="674"/>
                  <a:pt x="1087" y="676"/>
                </a:cubicBezTo>
                <a:cubicBezTo>
                  <a:pt x="1087" y="673"/>
                  <a:pt x="1091" y="675"/>
                  <a:pt x="1092" y="676"/>
                </a:cubicBezTo>
                <a:cubicBezTo>
                  <a:pt x="1093" y="673"/>
                  <a:pt x="1095" y="670"/>
                  <a:pt x="1096" y="667"/>
                </a:cubicBezTo>
                <a:cubicBezTo>
                  <a:pt x="1103" y="667"/>
                  <a:pt x="1105" y="663"/>
                  <a:pt x="1107" y="661"/>
                </a:cubicBezTo>
                <a:cubicBezTo>
                  <a:pt x="1102" y="659"/>
                  <a:pt x="1109" y="658"/>
                  <a:pt x="1110" y="653"/>
                </a:cubicBezTo>
                <a:cubicBezTo>
                  <a:pt x="1108" y="652"/>
                  <a:pt x="1106" y="655"/>
                  <a:pt x="1105" y="651"/>
                </a:cubicBezTo>
                <a:cubicBezTo>
                  <a:pt x="1106" y="647"/>
                  <a:pt x="1109" y="645"/>
                  <a:pt x="1114" y="644"/>
                </a:cubicBezTo>
                <a:cubicBezTo>
                  <a:pt x="1115" y="643"/>
                  <a:pt x="1112" y="640"/>
                  <a:pt x="1114" y="638"/>
                </a:cubicBezTo>
                <a:cubicBezTo>
                  <a:pt x="1117" y="640"/>
                  <a:pt x="1125" y="639"/>
                  <a:pt x="1122" y="645"/>
                </a:cubicBezTo>
                <a:cubicBezTo>
                  <a:pt x="1131" y="641"/>
                  <a:pt x="1137" y="634"/>
                  <a:pt x="1145" y="629"/>
                </a:cubicBezTo>
                <a:cubicBezTo>
                  <a:pt x="1144" y="625"/>
                  <a:pt x="1144" y="624"/>
                  <a:pt x="1145" y="620"/>
                </a:cubicBezTo>
                <a:cubicBezTo>
                  <a:pt x="1141" y="620"/>
                  <a:pt x="1140" y="624"/>
                  <a:pt x="1136" y="624"/>
                </a:cubicBezTo>
                <a:cubicBezTo>
                  <a:pt x="1135" y="622"/>
                  <a:pt x="1134" y="622"/>
                  <a:pt x="1135" y="621"/>
                </a:cubicBezTo>
                <a:cubicBezTo>
                  <a:pt x="1135" y="618"/>
                  <a:pt x="1142" y="618"/>
                  <a:pt x="1139" y="615"/>
                </a:cubicBezTo>
                <a:cubicBezTo>
                  <a:pt x="1139" y="619"/>
                  <a:pt x="1133" y="616"/>
                  <a:pt x="1132" y="615"/>
                </a:cubicBezTo>
                <a:cubicBezTo>
                  <a:pt x="1130" y="612"/>
                  <a:pt x="1135" y="610"/>
                  <a:pt x="1134" y="604"/>
                </a:cubicBezTo>
                <a:cubicBezTo>
                  <a:pt x="1136" y="602"/>
                  <a:pt x="1137" y="605"/>
                  <a:pt x="1138" y="603"/>
                </a:cubicBezTo>
                <a:cubicBezTo>
                  <a:pt x="1140" y="599"/>
                  <a:pt x="1142" y="591"/>
                  <a:pt x="1148" y="594"/>
                </a:cubicBezTo>
                <a:cubicBezTo>
                  <a:pt x="1150" y="589"/>
                  <a:pt x="1157" y="584"/>
                  <a:pt x="1162" y="583"/>
                </a:cubicBezTo>
                <a:cubicBezTo>
                  <a:pt x="1172" y="580"/>
                  <a:pt x="1182" y="571"/>
                  <a:pt x="1183" y="576"/>
                </a:cubicBezTo>
                <a:cubicBezTo>
                  <a:pt x="1187" y="569"/>
                  <a:pt x="1196" y="567"/>
                  <a:pt x="1201" y="560"/>
                </a:cubicBezTo>
                <a:cubicBezTo>
                  <a:pt x="1194" y="559"/>
                  <a:pt x="1196" y="565"/>
                  <a:pt x="1190" y="564"/>
                </a:cubicBezTo>
                <a:cubicBezTo>
                  <a:pt x="1188" y="560"/>
                  <a:pt x="1192" y="561"/>
                  <a:pt x="1191" y="559"/>
                </a:cubicBezTo>
                <a:cubicBezTo>
                  <a:pt x="1189" y="560"/>
                  <a:pt x="1186" y="557"/>
                  <a:pt x="1183" y="554"/>
                </a:cubicBezTo>
                <a:cubicBezTo>
                  <a:pt x="1184" y="551"/>
                  <a:pt x="1188" y="551"/>
                  <a:pt x="1188" y="547"/>
                </a:cubicBezTo>
                <a:cubicBezTo>
                  <a:pt x="1185" y="547"/>
                  <a:pt x="1185" y="550"/>
                  <a:pt x="1181" y="550"/>
                </a:cubicBezTo>
                <a:cubicBezTo>
                  <a:pt x="1182" y="546"/>
                  <a:pt x="1177" y="549"/>
                  <a:pt x="1176" y="547"/>
                </a:cubicBezTo>
                <a:cubicBezTo>
                  <a:pt x="1176" y="542"/>
                  <a:pt x="1179" y="538"/>
                  <a:pt x="1175" y="534"/>
                </a:cubicBezTo>
                <a:cubicBezTo>
                  <a:pt x="1176" y="527"/>
                  <a:pt x="1192" y="533"/>
                  <a:pt x="1191" y="535"/>
                </a:cubicBezTo>
                <a:cubicBezTo>
                  <a:pt x="1200" y="534"/>
                  <a:pt x="1201" y="524"/>
                  <a:pt x="1210" y="521"/>
                </a:cubicBezTo>
                <a:cubicBezTo>
                  <a:pt x="1211" y="525"/>
                  <a:pt x="1213" y="521"/>
                  <a:pt x="1215" y="521"/>
                </a:cubicBezTo>
                <a:cubicBezTo>
                  <a:pt x="1214" y="514"/>
                  <a:pt x="1226" y="510"/>
                  <a:pt x="1233" y="511"/>
                </a:cubicBezTo>
                <a:cubicBezTo>
                  <a:pt x="1233" y="508"/>
                  <a:pt x="1234" y="507"/>
                  <a:pt x="1237" y="508"/>
                </a:cubicBezTo>
                <a:cubicBezTo>
                  <a:pt x="1244" y="502"/>
                  <a:pt x="1253" y="494"/>
                  <a:pt x="1264" y="495"/>
                </a:cubicBezTo>
                <a:cubicBezTo>
                  <a:pt x="1266" y="494"/>
                  <a:pt x="1266" y="491"/>
                  <a:pt x="1270" y="492"/>
                </a:cubicBezTo>
                <a:cubicBezTo>
                  <a:pt x="1270" y="482"/>
                  <a:pt x="1282" y="485"/>
                  <a:pt x="1284" y="478"/>
                </a:cubicBezTo>
                <a:close/>
                <a:moveTo>
                  <a:pt x="1047" y="497"/>
                </a:moveTo>
                <a:cubicBezTo>
                  <a:pt x="1049" y="495"/>
                  <a:pt x="1050" y="498"/>
                  <a:pt x="1053" y="497"/>
                </a:cubicBezTo>
                <a:cubicBezTo>
                  <a:pt x="1053" y="500"/>
                  <a:pt x="1051" y="500"/>
                  <a:pt x="1048" y="501"/>
                </a:cubicBezTo>
                <a:cubicBezTo>
                  <a:pt x="1048" y="499"/>
                  <a:pt x="1046" y="500"/>
                  <a:pt x="1047" y="497"/>
                </a:cubicBezTo>
                <a:close/>
                <a:moveTo>
                  <a:pt x="1147" y="374"/>
                </a:moveTo>
                <a:cubicBezTo>
                  <a:pt x="1147" y="376"/>
                  <a:pt x="1146" y="378"/>
                  <a:pt x="1143" y="377"/>
                </a:cubicBezTo>
                <a:cubicBezTo>
                  <a:pt x="1143" y="375"/>
                  <a:pt x="1144" y="373"/>
                  <a:pt x="1147" y="374"/>
                </a:cubicBezTo>
                <a:close/>
                <a:moveTo>
                  <a:pt x="1067" y="324"/>
                </a:moveTo>
                <a:cubicBezTo>
                  <a:pt x="1070" y="326"/>
                  <a:pt x="1066" y="329"/>
                  <a:pt x="1064" y="328"/>
                </a:cubicBezTo>
                <a:cubicBezTo>
                  <a:pt x="1063" y="325"/>
                  <a:pt x="1066" y="326"/>
                  <a:pt x="1067" y="324"/>
                </a:cubicBezTo>
                <a:close/>
                <a:moveTo>
                  <a:pt x="1061" y="238"/>
                </a:moveTo>
                <a:cubicBezTo>
                  <a:pt x="1065" y="239"/>
                  <a:pt x="1062" y="244"/>
                  <a:pt x="1059" y="241"/>
                </a:cubicBezTo>
                <a:cubicBezTo>
                  <a:pt x="1060" y="240"/>
                  <a:pt x="1061" y="239"/>
                  <a:pt x="1061" y="238"/>
                </a:cubicBezTo>
                <a:close/>
                <a:moveTo>
                  <a:pt x="1054" y="394"/>
                </a:moveTo>
                <a:cubicBezTo>
                  <a:pt x="1054" y="398"/>
                  <a:pt x="1048" y="399"/>
                  <a:pt x="1048" y="395"/>
                </a:cubicBezTo>
                <a:cubicBezTo>
                  <a:pt x="1051" y="396"/>
                  <a:pt x="1051" y="394"/>
                  <a:pt x="1054" y="394"/>
                </a:cubicBezTo>
                <a:close/>
                <a:moveTo>
                  <a:pt x="1029" y="341"/>
                </a:moveTo>
                <a:cubicBezTo>
                  <a:pt x="1026" y="347"/>
                  <a:pt x="1019" y="344"/>
                  <a:pt x="1013" y="347"/>
                </a:cubicBezTo>
                <a:cubicBezTo>
                  <a:pt x="1014" y="341"/>
                  <a:pt x="1023" y="337"/>
                  <a:pt x="1029" y="341"/>
                </a:cubicBezTo>
                <a:close/>
                <a:moveTo>
                  <a:pt x="205" y="236"/>
                </a:moveTo>
                <a:cubicBezTo>
                  <a:pt x="204" y="235"/>
                  <a:pt x="209" y="232"/>
                  <a:pt x="212" y="231"/>
                </a:cubicBezTo>
                <a:cubicBezTo>
                  <a:pt x="211" y="234"/>
                  <a:pt x="207" y="234"/>
                  <a:pt x="205" y="236"/>
                </a:cubicBezTo>
                <a:close/>
                <a:moveTo>
                  <a:pt x="155" y="482"/>
                </a:moveTo>
                <a:cubicBezTo>
                  <a:pt x="154" y="473"/>
                  <a:pt x="158" y="470"/>
                  <a:pt x="159" y="462"/>
                </a:cubicBezTo>
                <a:cubicBezTo>
                  <a:pt x="162" y="460"/>
                  <a:pt x="162" y="463"/>
                  <a:pt x="166" y="463"/>
                </a:cubicBezTo>
                <a:cubicBezTo>
                  <a:pt x="165" y="471"/>
                  <a:pt x="161" y="478"/>
                  <a:pt x="155" y="482"/>
                </a:cubicBezTo>
                <a:close/>
                <a:moveTo>
                  <a:pt x="230" y="515"/>
                </a:moveTo>
                <a:cubicBezTo>
                  <a:pt x="227" y="515"/>
                  <a:pt x="227" y="512"/>
                  <a:pt x="224" y="511"/>
                </a:cubicBezTo>
                <a:cubicBezTo>
                  <a:pt x="221" y="498"/>
                  <a:pt x="230" y="496"/>
                  <a:pt x="241" y="494"/>
                </a:cubicBezTo>
                <a:cubicBezTo>
                  <a:pt x="242" y="502"/>
                  <a:pt x="238" y="513"/>
                  <a:pt x="230" y="515"/>
                </a:cubicBezTo>
                <a:close/>
                <a:moveTo>
                  <a:pt x="241" y="525"/>
                </a:moveTo>
                <a:cubicBezTo>
                  <a:pt x="241" y="523"/>
                  <a:pt x="243" y="522"/>
                  <a:pt x="245" y="522"/>
                </a:cubicBezTo>
                <a:cubicBezTo>
                  <a:pt x="245" y="525"/>
                  <a:pt x="244" y="525"/>
                  <a:pt x="241" y="525"/>
                </a:cubicBezTo>
                <a:close/>
                <a:moveTo>
                  <a:pt x="247" y="520"/>
                </a:moveTo>
                <a:cubicBezTo>
                  <a:pt x="247" y="518"/>
                  <a:pt x="246" y="518"/>
                  <a:pt x="246" y="516"/>
                </a:cubicBezTo>
                <a:cubicBezTo>
                  <a:pt x="249" y="517"/>
                  <a:pt x="249" y="515"/>
                  <a:pt x="251" y="515"/>
                </a:cubicBezTo>
                <a:cubicBezTo>
                  <a:pt x="252" y="518"/>
                  <a:pt x="249" y="519"/>
                  <a:pt x="247" y="520"/>
                </a:cubicBezTo>
                <a:close/>
                <a:moveTo>
                  <a:pt x="190" y="767"/>
                </a:moveTo>
                <a:cubicBezTo>
                  <a:pt x="190" y="763"/>
                  <a:pt x="193" y="763"/>
                  <a:pt x="196" y="762"/>
                </a:cubicBezTo>
                <a:cubicBezTo>
                  <a:pt x="196" y="766"/>
                  <a:pt x="193" y="766"/>
                  <a:pt x="190" y="767"/>
                </a:cubicBezTo>
                <a:close/>
                <a:moveTo>
                  <a:pt x="171" y="813"/>
                </a:moveTo>
                <a:cubicBezTo>
                  <a:pt x="173" y="813"/>
                  <a:pt x="171" y="817"/>
                  <a:pt x="171" y="818"/>
                </a:cubicBezTo>
                <a:cubicBezTo>
                  <a:pt x="169" y="818"/>
                  <a:pt x="169" y="817"/>
                  <a:pt x="168" y="817"/>
                </a:cubicBezTo>
                <a:cubicBezTo>
                  <a:pt x="168" y="815"/>
                  <a:pt x="170" y="814"/>
                  <a:pt x="171" y="813"/>
                </a:cubicBezTo>
                <a:close/>
                <a:moveTo>
                  <a:pt x="169" y="827"/>
                </a:moveTo>
                <a:cubicBezTo>
                  <a:pt x="168" y="825"/>
                  <a:pt x="170" y="824"/>
                  <a:pt x="168" y="821"/>
                </a:cubicBezTo>
                <a:cubicBezTo>
                  <a:pt x="173" y="817"/>
                  <a:pt x="180" y="812"/>
                  <a:pt x="188" y="815"/>
                </a:cubicBezTo>
                <a:cubicBezTo>
                  <a:pt x="181" y="818"/>
                  <a:pt x="174" y="821"/>
                  <a:pt x="169" y="827"/>
                </a:cubicBezTo>
                <a:close/>
                <a:moveTo>
                  <a:pt x="196" y="826"/>
                </a:moveTo>
                <a:cubicBezTo>
                  <a:pt x="195" y="824"/>
                  <a:pt x="192" y="825"/>
                  <a:pt x="193" y="821"/>
                </a:cubicBezTo>
                <a:cubicBezTo>
                  <a:pt x="191" y="821"/>
                  <a:pt x="191" y="821"/>
                  <a:pt x="191" y="821"/>
                </a:cubicBezTo>
                <a:cubicBezTo>
                  <a:pt x="195" y="814"/>
                  <a:pt x="196" y="826"/>
                  <a:pt x="200" y="822"/>
                </a:cubicBezTo>
                <a:cubicBezTo>
                  <a:pt x="199" y="824"/>
                  <a:pt x="198" y="826"/>
                  <a:pt x="196" y="826"/>
                </a:cubicBezTo>
                <a:close/>
                <a:moveTo>
                  <a:pt x="242" y="829"/>
                </a:moveTo>
                <a:cubicBezTo>
                  <a:pt x="241" y="836"/>
                  <a:pt x="235" y="844"/>
                  <a:pt x="229" y="841"/>
                </a:cubicBezTo>
                <a:cubicBezTo>
                  <a:pt x="236" y="840"/>
                  <a:pt x="236" y="831"/>
                  <a:pt x="242" y="829"/>
                </a:cubicBezTo>
                <a:close/>
                <a:moveTo>
                  <a:pt x="192" y="885"/>
                </a:moveTo>
                <a:cubicBezTo>
                  <a:pt x="190" y="883"/>
                  <a:pt x="195" y="880"/>
                  <a:pt x="197" y="879"/>
                </a:cubicBezTo>
                <a:cubicBezTo>
                  <a:pt x="196" y="882"/>
                  <a:pt x="194" y="883"/>
                  <a:pt x="192" y="885"/>
                </a:cubicBezTo>
                <a:close/>
                <a:moveTo>
                  <a:pt x="191" y="900"/>
                </a:moveTo>
                <a:cubicBezTo>
                  <a:pt x="191" y="897"/>
                  <a:pt x="195" y="898"/>
                  <a:pt x="197" y="897"/>
                </a:cubicBezTo>
                <a:cubicBezTo>
                  <a:pt x="197" y="900"/>
                  <a:pt x="194" y="900"/>
                  <a:pt x="191" y="900"/>
                </a:cubicBezTo>
                <a:close/>
                <a:moveTo>
                  <a:pt x="197" y="887"/>
                </a:moveTo>
                <a:cubicBezTo>
                  <a:pt x="196" y="887"/>
                  <a:pt x="197" y="886"/>
                  <a:pt x="196" y="886"/>
                </a:cubicBezTo>
                <a:cubicBezTo>
                  <a:pt x="200" y="883"/>
                  <a:pt x="203" y="881"/>
                  <a:pt x="208" y="878"/>
                </a:cubicBezTo>
                <a:cubicBezTo>
                  <a:pt x="206" y="883"/>
                  <a:pt x="201" y="884"/>
                  <a:pt x="197" y="887"/>
                </a:cubicBezTo>
                <a:close/>
                <a:moveTo>
                  <a:pt x="209" y="913"/>
                </a:moveTo>
                <a:cubicBezTo>
                  <a:pt x="209" y="911"/>
                  <a:pt x="212" y="910"/>
                  <a:pt x="214" y="910"/>
                </a:cubicBezTo>
                <a:cubicBezTo>
                  <a:pt x="214" y="912"/>
                  <a:pt x="212" y="914"/>
                  <a:pt x="209" y="913"/>
                </a:cubicBezTo>
                <a:close/>
                <a:moveTo>
                  <a:pt x="201" y="899"/>
                </a:moveTo>
                <a:cubicBezTo>
                  <a:pt x="200" y="898"/>
                  <a:pt x="200" y="896"/>
                  <a:pt x="199" y="896"/>
                </a:cubicBezTo>
                <a:cubicBezTo>
                  <a:pt x="201" y="891"/>
                  <a:pt x="206" y="889"/>
                  <a:pt x="210" y="887"/>
                </a:cubicBezTo>
                <a:cubicBezTo>
                  <a:pt x="204" y="887"/>
                  <a:pt x="216" y="881"/>
                  <a:pt x="219" y="883"/>
                </a:cubicBezTo>
                <a:cubicBezTo>
                  <a:pt x="213" y="888"/>
                  <a:pt x="211" y="897"/>
                  <a:pt x="201" y="899"/>
                </a:cubicBezTo>
                <a:close/>
                <a:moveTo>
                  <a:pt x="215" y="874"/>
                </a:moveTo>
                <a:cubicBezTo>
                  <a:pt x="215" y="877"/>
                  <a:pt x="214" y="878"/>
                  <a:pt x="211" y="878"/>
                </a:cubicBezTo>
                <a:cubicBezTo>
                  <a:pt x="209" y="876"/>
                  <a:pt x="212" y="873"/>
                  <a:pt x="215" y="874"/>
                </a:cubicBezTo>
                <a:close/>
                <a:moveTo>
                  <a:pt x="201" y="876"/>
                </a:moveTo>
                <a:cubicBezTo>
                  <a:pt x="207" y="872"/>
                  <a:pt x="210" y="864"/>
                  <a:pt x="219" y="862"/>
                </a:cubicBezTo>
                <a:cubicBezTo>
                  <a:pt x="216" y="869"/>
                  <a:pt x="208" y="872"/>
                  <a:pt x="201" y="876"/>
                </a:cubicBezTo>
                <a:close/>
                <a:moveTo>
                  <a:pt x="223" y="831"/>
                </a:moveTo>
                <a:cubicBezTo>
                  <a:pt x="227" y="828"/>
                  <a:pt x="234" y="825"/>
                  <a:pt x="239" y="827"/>
                </a:cubicBezTo>
                <a:cubicBezTo>
                  <a:pt x="240" y="831"/>
                  <a:pt x="230" y="833"/>
                  <a:pt x="226" y="834"/>
                </a:cubicBezTo>
                <a:cubicBezTo>
                  <a:pt x="226" y="832"/>
                  <a:pt x="222" y="834"/>
                  <a:pt x="223" y="831"/>
                </a:cubicBezTo>
                <a:close/>
                <a:moveTo>
                  <a:pt x="238" y="852"/>
                </a:moveTo>
                <a:cubicBezTo>
                  <a:pt x="235" y="853"/>
                  <a:pt x="231" y="856"/>
                  <a:pt x="228" y="853"/>
                </a:cubicBezTo>
                <a:cubicBezTo>
                  <a:pt x="232" y="848"/>
                  <a:pt x="234" y="842"/>
                  <a:pt x="244" y="843"/>
                </a:cubicBezTo>
                <a:cubicBezTo>
                  <a:pt x="242" y="846"/>
                  <a:pt x="237" y="847"/>
                  <a:pt x="238" y="852"/>
                </a:cubicBezTo>
                <a:close/>
                <a:moveTo>
                  <a:pt x="243" y="950"/>
                </a:moveTo>
                <a:cubicBezTo>
                  <a:pt x="244" y="948"/>
                  <a:pt x="245" y="948"/>
                  <a:pt x="245" y="947"/>
                </a:cubicBezTo>
                <a:cubicBezTo>
                  <a:pt x="247" y="947"/>
                  <a:pt x="247" y="949"/>
                  <a:pt x="248" y="951"/>
                </a:cubicBezTo>
                <a:cubicBezTo>
                  <a:pt x="245" y="951"/>
                  <a:pt x="245" y="949"/>
                  <a:pt x="243" y="950"/>
                </a:cubicBezTo>
                <a:close/>
                <a:moveTo>
                  <a:pt x="270" y="942"/>
                </a:moveTo>
                <a:cubicBezTo>
                  <a:pt x="270" y="941"/>
                  <a:pt x="269" y="940"/>
                  <a:pt x="268" y="939"/>
                </a:cubicBezTo>
                <a:cubicBezTo>
                  <a:pt x="269" y="939"/>
                  <a:pt x="272" y="939"/>
                  <a:pt x="274" y="939"/>
                </a:cubicBezTo>
                <a:cubicBezTo>
                  <a:pt x="275" y="942"/>
                  <a:pt x="272" y="941"/>
                  <a:pt x="270" y="942"/>
                </a:cubicBezTo>
                <a:close/>
                <a:moveTo>
                  <a:pt x="286" y="932"/>
                </a:moveTo>
                <a:cubicBezTo>
                  <a:pt x="285" y="935"/>
                  <a:pt x="283" y="932"/>
                  <a:pt x="283" y="929"/>
                </a:cubicBezTo>
                <a:cubicBezTo>
                  <a:pt x="285" y="929"/>
                  <a:pt x="285" y="930"/>
                  <a:pt x="287" y="930"/>
                </a:cubicBezTo>
                <a:cubicBezTo>
                  <a:pt x="287" y="931"/>
                  <a:pt x="285" y="932"/>
                  <a:pt x="286" y="932"/>
                </a:cubicBezTo>
                <a:close/>
                <a:moveTo>
                  <a:pt x="259" y="1031"/>
                </a:moveTo>
                <a:cubicBezTo>
                  <a:pt x="258" y="1031"/>
                  <a:pt x="258" y="1029"/>
                  <a:pt x="257" y="1029"/>
                </a:cubicBezTo>
                <a:cubicBezTo>
                  <a:pt x="258" y="1027"/>
                  <a:pt x="260" y="1025"/>
                  <a:pt x="262" y="1025"/>
                </a:cubicBezTo>
                <a:cubicBezTo>
                  <a:pt x="264" y="1028"/>
                  <a:pt x="263" y="1031"/>
                  <a:pt x="259" y="1031"/>
                </a:cubicBezTo>
                <a:close/>
                <a:moveTo>
                  <a:pt x="328" y="904"/>
                </a:moveTo>
                <a:cubicBezTo>
                  <a:pt x="327" y="906"/>
                  <a:pt x="323" y="906"/>
                  <a:pt x="322" y="908"/>
                </a:cubicBezTo>
                <a:cubicBezTo>
                  <a:pt x="320" y="908"/>
                  <a:pt x="321" y="905"/>
                  <a:pt x="319" y="905"/>
                </a:cubicBezTo>
                <a:cubicBezTo>
                  <a:pt x="321" y="904"/>
                  <a:pt x="326" y="902"/>
                  <a:pt x="328" y="904"/>
                </a:cubicBezTo>
                <a:close/>
                <a:moveTo>
                  <a:pt x="296" y="923"/>
                </a:moveTo>
                <a:cubicBezTo>
                  <a:pt x="293" y="923"/>
                  <a:pt x="296" y="925"/>
                  <a:pt x="294" y="927"/>
                </a:cubicBezTo>
                <a:cubicBezTo>
                  <a:pt x="291" y="927"/>
                  <a:pt x="291" y="927"/>
                  <a:pt x="289" y="926"/>
                </a:cubicBezTo>
                <a:cubicBezTo>
                  <a:pt x="289" y="922"/>
                  <a:pt x="294" y="920"/>
                  <a:pt x="297" y="923"/>
                </a:cubicBezTo>
                <a:cubicBezTo>
                  <a:pt x="297" y="924"/>
                  <a:pt x="296" y="923"/>
                  <a:pt x="296" y="923"/>
                </a:cubicBezTo>
                <a:close/>
                <a:moveTo>
                  <a:pt x="305" y="921"/>
                </a:moveTo>
                <a:cubicBezTo>
                  <a:pt x="301" y="921"/>
                  <a:pt x="301" y="921"/>
                  <a:pt x="301" y="921"/>
                </a:cubicBezTo>
                <a:cubicBezTo>
                  <a:pt x="302" y="915"/>
                  <a:pt x="297" y="917"/>
                  <a:pt x="296" y="913"/>
                </a:cubicBezTo>
                <a:cubicBezTo>
                  <a:pt x="298" y="914"/>
                  <a:pt x="301" y="915"/>
                  <a:pt x="301" y="912"/>
                </a:cubicBezTo>
                <a:cubicBezTo>
                  <a:pt x="302" y="911"/>
                  <a:pt x="302" y="912"/>
                  <a:pt x="302" y="913"/>
                </a:cubicBezTo>
                <a:cubicBezTo>
                  <a:pt x="302" y="915"/>
                  <a:pt x="307" y="912"/>
                  <a:pt x="308" y="914"/>
                </a:cubicBezTo>
                <a:cubicBezTo>
                  <a:pt x="308" y="918"/>
                  <a:pt x="306" y="918"/>
                  <a:pt x="305" y="921"/>
                </a:cubicBezTo>
                <a:close/>
                <a:moveTo>
                  <a:pt x="309" y="908"/>
                </a:moveTo>
                <a:cubicBezTo>
                  <a:pt x="308" y="908"/>
                  <a:pt x="308" y="909"/>
                  <a:pt x="308" y="910"/>
                </a:cubicBezTo>
                <a:cubicBezTo>
                  <a:pt x="307" y="909"/>
                  <a:pt x="308" y="908"/>
                  <a:pt x="308" y="907"/>
                </a:cubicBezTo>
                <a:cubicBezTo>
                  <a:pt x="312" y="907"/>
                  <a:pt x="314" y="910"/>
                  <a:pt x="316" y="913"/>
                </a:cubicBezTo>
                <a:cubicBezTo>
                  <a:pt x="315" y="914"/>
                  <a:pt x="313" y="912"/>
                  <a:pt x="312" y="915"/>
                </a:cubicBezTo>
                <a:cubicBezTo>
                  <a:pt x="312" y="912"/>
                  <a:pt x="309" y="912"/>
                  <a:pt x="309" y="908"/>
                </a:cubicBezTo>
                <a:close/>
                <a:moveTo>
                  <a:pt x="317" y="967"/>
                </a:moveTo>
                <a:cubicBezTo>
                  <a:pt x="315" y="967"/>
                  <a:pt x="318" y="964"/>
                  <a:pt x="317" y="963"/>
                </a:cubicBezTo>
                <a:cubicBezTo>
                  <a:pt x="317" y="961"/>
                  <a:pt x="314" y="964"/>
                  <a:pt x="313" y="962"/>
                </a:cubicBezTo>
                <a:cubicBezTo>
                  <a:pt x="311" y="951"/>
                  <a:pt x="326" y="950"/>
                  <a:pt x="325" y="959"/>
                </a:cubicBezTo>
                <a:cubicBezTo>
                  <a:pt x="329" y="959"/>
                  <a:pt x="329" y="959"/>
                  <a:pt x="329" y="959"/>
                </a:cubicBezTo>
                <a:cubicBezTo>
                  <a:pt x="330" y="961"/>
                  <a:pt x="327" y="962"/>
                  <a:pt x="330" y="962"/>
                </a:cubicBezTo>
                <a:cubicBezTo>
                  <a:pt x="327" y="965"/>
                  <a:pt x="322" y="967"/>
                  <a:pt x="317" y="967"/>
                </a:cubicBezTo>
                <a:close/>
                <a:moveTo>
                  <a:pt x="478" y="165"/>
                </a:moveTo>
                <a:cubicBezTo>
                  <a:pt x="476" y="165"/>
                  <a:pt x="474" y="165"/>
                  <a:pt x="473" y="164"/>
                </a:cubicBezTo>
                <a:cubicBezTo>
                  <a:pt x="473" y="159"/>
                  <a:pt x="479" y="159"/>
                  <a:pt x="478" y="165"/>
                </a:cubicBezTo>
                <a:close/>
                <a:moveTo>
                  <a:pt x="470" y="1060"/>
                </a:moveTo>
                <a:cubicBezTo>
                  <a:pt x="482" y="1051"/>
                  <a:pt x="496" y="1045"/>
                  <a:pt x="508" y="1036"/>
                </a:cubicBezTo>
                <a:cubicBezTo>
                  <a:pt x="509" y="1036"/>
                  <a:pt x="510" y="1037"/>
                  <a:pt x="511" y="1037"/>
                </a:cubicBezTo>
                <a:cubicBezTo>
                  <a:pt x="500" y="1048"/>
                  <a:pt x="486" y="1053"/>
                  <a:pt x="470" y="1060"/>
                </a:cubicBezTo>
                <a:close/>
                <a:moveTo>
                  <a:pt x="513" y="981"/>
                </a:moveTo>
                <a:cubicBezTo>
                  <a:pt x="513" y="978"/>
                  <a:pt x="513" y="978"/>
                  <a:pt x="513" y="978"/>
                </a:cubicBezTo>
                <a:cubicBezTo>
                  <a:pt x="515" y="977"/>
                  <a:pt x="518" y="978"/>
                  <a:pt x="519" y="979"/>
                </a:cubicBezTo>
                <a:cubicBezTo>
                  <a:pt x="519" y="984"/>
                  <a:pt x="516" y="981"/>
                  <a:pt x="513" y="981"/>
                </a:cubicBezTo>
                <a:close/>
                <a:moveTo>
                  <a:pt x="539" y="208"/>
                </a:moveTo>
                <a:cubicBezTo>
                  <a:pt x="547" y="189"/>
                  <a:pt x="577" y="181"/>
                  <a:pt x="594" y="167"/>
                </a:cubicBezTo>
                <a:cubicBezTo>
                  <a:pt x="602" y="161"/>
                  <a:pt x="606" y="151"/>
                  <a:pt x="618" y="156"/>
                </a:cubicBezTo>
                <a:cubicBezTo>
                  <a:pt x="618" y="159"/>
                  <a:pt x="619" y="161"/>
                  <a:pt x="622" y="162"/>
                </a:cubicBezTo>
                <a:cubicBezTo>
                  <a:pt x="610" y="176"/>
                  <a:pt x="599" y="190"/>
                  <a:pt x="583" y="198"/>
                </a:cubicBezTo>
                <a:cubicBezTo>
                  <a:pt x="569" y="203"/>
                  <a:pt x="553" y="206"/>
                  <a:pt x="539" y="208"/>
                </a:cubicBezTo>
                <a:close/>
                <a:moveTo>
                  <a:pt x="557" y="1047"/>
                </a:moveTo>
                <a:cubicBezTo>
                  <a:pt x="556" y="1044"/>
                  <a:pt x="563" y="1041"/>
                  <a:pt x="563" y="1046"/>
                </a:cubicBezTo>
                <a:cubicBezTo>
                  <a:pt x="561" y="1047"/>
                  <a:pt x="558" y="1049"/>
                  <a:pt x="557" y="1047"/>
                </a:cubicBezTo>
                <a:close/>
                <a:moveTo>
                  <a:pt x="666" y="996"/>
                </a:moveTo>
                <a:cubicBezTo>
                  <a:pt x="667" y="998"/>
                  <a:pt x="668" y="999"/>
                  <a:pt x="666" y="1001"/>
                </a:cubicBezTo>
                <a:cubicBezTo>
                  <a:pt x="653" y="1002"/>
                  <a:pt x="645" y="1000"/>
                  <a:pt x="637" y="1009"/>
                </a:cubicBezTo>
                <a:cubicBezTo>
                  <a:pt x="638" y="1005"/>
                  <a:pt x="634" y="1007"/>
                  <a:pt x="634" y="1005"/>
                </a:cubicBezTo>
                <a:cubicBezTo>
                  <a:pt x="629" y="1007"/>
                  <a:pt x="624" y="1009"/>
                  <a:pt x="617" y="1010"/>
                </a:cubicBezTo>
                <a:cubicBezTo>
                  <a:pt x="620" y="1014"/>
                  <a:pt x="617" y="1012"/>
                  <a:pt x="615" y="1016"/>
                </a:cubicBezTo>
                <a:cubicBezTo>
                  <a:pt x="618" y="1016"/>
                  <a:pt x="618" y="1014"/>
                  <a:pt x="621" y="1015"/>
                </a:cubicBezTo>
                <a:cubicBezTo>
                  <a:pt x="621" y="1017"/>
                  <a:pt x="618" y="1016"/>
                  <a:pt x="618" y="1017"/>
                </a:cubicBezTo>
                <a:cubicBezTo>
                  <a:pt x="623" y="1020"/>
                  <a:pt x="634" y="1014"/>
                  <a:pt x="642" y="1013"/>
                </a:cubicBezTo>
                <a:cubicBezTo>
                  <a:pt x="642" y="1015"/>
                  <a:pt x="641" y="1015"/>
                  <a:pt x="641" y="1017"/>
                </a:cubicBezTo>
                <a:cubicBezTo>
                  <a:pt x="634" y="1014"/>
                  <a:pt x="625" y="1022"/>
                  <a:pt x="617" y="1025"/>
                </a:cubicBezTo>
                <a:cubicBezTo>
                  <a:pt x="605" y="1019"/>
                  <a:pt x="593" y="1032"/>
                  <a:pt x="582" y="1029"/>
                </a:cubicBezTo>
                <a:cubicBezTo>
                  <a:pt x="582" y="1030"/>
                  <a:pt x="584" y="1029"/>
                  <a:pt x="586" y="1030"/>
                </a:cubicBezTo>
                <a:cubicBezTo>
                  <a:pt x="583" y="1036"/>
                  <a:pt x="570" y="1033"/>
                  <a:pt x="568" y="1038"/>
                </a:cubicBezTo>
                <a:cubicBezTo>
                  <a:pt x="567" y="1033"/>
                  <a:pt x="570" y="1031"/>
                  <a:pt x="573" y="1029"/>
                </a:cubicBezTo>
                <a:cubicBezTo>
                  <a:pt x="572" y="1027"/>
                  <a:pt x="570" y="1027"/>
                  <a:pt x="568" y="1027"/>
                </a:cubicBezTo>
                <a:cubicBezTo>
                  <a:pt x="572" y="1022"/>
                  <a:pt x="579" y="1022"/>
                  <a:pt x="589" y="1023"/>
                </a:cubicBezTo>
                <a:cubicBezTo>
                  <a:pt x="593" y="1018"/>
                  <a:pt x="606" y="1018"/>
                  <a:pt x="611" y="1017"/>
                </a:cubicBezTo>
                <a:cubicBezTo>
                  <a:pt x="610" y="1016"/>
                  <a:pt x="609" y="1015"/>
                  <a:pt x="610" y="1013"/>
                </a:cubicBezTo>
                <a:cubicBezTo>
                  <a:pt x="599" y="1016"/>
                  <a:pt x="590" y="1019"/>
                  <a:pt x="580" y="1020"/>
                </a:cubicBezTo>
                <a:cubicBezTo>
                  <a:pt x="591" y="1013"/>
                  <a:pt x="603" y="1008"/>
                  <a:pt x="621" y="1007"/>
                </a:cubicBezTo>
                <a:cubicBezTo>
                  <a:pt x="620" y="1006"/>
                  <a:pt x="619" y="1006"/>
                  <a:pt x="619" y="1005"/>
                </a:cubicBezTo>
                <a:cubicBezTo>
                  <a:pt x="615" y="1004"/>
                  <a:pt x="614" y="1007"/>
                  <a:pt x="611" y="1007"/>
                </a:cubicBezTo>
                <a:cubicBezTo>
                  <a:pt x="627" y="999"/>
                  <a:pt x="642" y="992"/>
                  <a:pt x="657" y="984"/>
                </a:cubicBezTo>
                <a:cubicBezTo>
                  <a:pt x="667" y="989"/>
                  <a:pt x="678" y="977"/>
                  <a:pt x="687" y="978"/>
                </a:cubicBezTo>
                <a:cubicBezTo>
                  <a:pt x="688" y="973"/>
                  <a:pt x="691" y="970"/>
                  <a:pt x="698" y="970"/>
                </a:cubicBezTo>
                <a:cubicBezTo>
                  <a:pt x="696" y="975"/>
                  <a:pt x="698" y="978"/>
                  <a:pt x="694" y="979"/>
                </a:cubicBezTo>
                <a:cubicBezTo>
                  <a:pt x="698" y="983"/>
                  <a:pt x="706" y="976"/>
                  <a:pt x="713" y="977"/>
                </a:cubicBezTo>
                <a:cubicBezTo>
                  <a:pt x="698" y="988"/>
                  <a:pt x="679" y="991"/>
                  <a:pt x="666" y="996"/>
                </a:cubicBezTo>
                <a:close/>
                <a:moveTo>
                  <a:pt x="683" y="1085"/>
                </a:moveTo>
                <a:cubicBezTo>
                  <a:pt x="682" y="1084"/>
                  <a:pt x="687" y="1080"/>
                  <a:pt x="691" y="1082"/>
                </a:cubicBezTo>
                <a:cubicBezTo>
                  <a:pt x="690" y="1087"/>
                  <a:pt x="685" y="1085"/>
                  <a:pt x="683" y="1085"/>
                </a:cubicBezTo>
                <a:close/>
                <a:moveTo>
                  <a:pt x="725" y="940"/>
                </a:moveTo>
                <a:cubicBezTo>
                  <a:pt x="728" y="940"/>
                  <a:pt x="729" y="939"/>
                  <a:pt x="732" y="940"/>
                </a:cubicBezTo>
                <a:cubicBezTo>
                  <a:pt x="732" y="944"/>
                  <a:pt x="732" y="944"/>
                  <a:pt x="732" y="944"/>
                </a:cubicBezTo>
                <a:cubicBezTo>
                  <a:pt x="730" y="947"/>
                  <a:pt x="726" y="942"/>
                  <a:pt x="726" y="947"/>
                </a:cubicBezTo>
                <a:cubicBezTo>
                  <a:pt x="724" y="947"/>
                  <a:pt x="726" y="942"/>
                  <a:pt x="725" y="940"/>
                </a:cubicBezTo>
                <a:close/>
                <a:moveTo>
                  <a:pt x="736" y="947"/>
                </a:moveTo>
                <a:cubicBezTo>
                  <a:pt x="737" y="952"/>
                  <a:pt x="730" y="950"/>
                  <a:pt x="727" y="952"/>
                </a:cubicBezTo>
                <a:cubicBezTo>
                  <a:pt x="728" y="949"/>
                  <a:pt x="731" y="947"/>
                  <a:pt x="736" y="947"/>
                </a:cubicBezTo>
                <a:close/>
                <a:moveTo>
                  <a:pt x="727" y="1030"/>
                </a:moveTo>
                <a:cubicBezTo>
                  <a:pt x="724" y="1027"/>
                  <a:pt x="724" y="1032"/>
                  <a:pt x="720" y="1031"/>
                </a:cubicBezTo>
                <a:cubicBezTo>
                  <a:pt x="722" y="1029"/>
                  <a:pt x="724" y="1027"/>
                  <a:pt x="728" y="1027"/>
                </a:cubicBezTo>
                <a:cubicBezTo>
                  <a:pt x="727" y="1028"/>
                  <a:pt x="727" y="1028"/>
                  <a:pt x="727" y="1030"/>
                </a:cubicBezTo>
                <a:close/>
                <a:moveTo>
                  <a:pt x="759" y="955"/>
                </a:moveTo>
                <a:cubicBezTo>
                  <a:pt x="756" y="955"/>
                  <a:pt x="756" y="957"/>
                  <a:pt x="754" y="955"/>
                </a:cubicBezTo>
                <a:cubicBezTo>
                  <a:pt x="753" y="957"/>
                  <a:pt x="755" y="957"/>
                  <a:pt x="754" y="960"/>
                </a:cubicBezTo>
                <a:cubicBezTo>
                  <a:pt x="747" y="960"/>
                  <a:pt x="739" y="965"/>
                  <a:pt x="737" y="960"/>
                </a:cubicBezTo>
                <a:cubicBezTo>
                  <a:pt x="734" y="961"/>
                  <a:pt x="737" y="962"/>
                  <a:pt x="736" y="965"/>
                </a:cubicBezTo>
                <a:cubicBezTo>
                  <a:pt x="730" y="971"/>
                  <a:pt x="724" y="967"/>
                  <a:pt x="719" y="965"/>
                </a:cubicBezTo>
                <a:cubicBezTo>
                  <a:pt x="720" y="961"/>
                  <a:pt x="727" y="962"/>
                  <a:pt x="726" y="956"/>
                </a:cubicBezTo>
                <a:cubicBezTo>
                  <a:pt x="729" y="956"/>
                  <a:pt x="731" y="954"/>
                  <a:pt x="734" y="953"/>
                </a:cubicBezTo>
                <a:cubicBezTo>
                  <a:pt x="732" y="957"/>
                  <a:pt x="736" y="955"/>
                  <a:pt x="736" y="958"/>
                </a:cubicBezTo>
                <a:cubicBezTo>
                  <a:pt x="743" y="954"/>
                  <a:pt x="749" y="950"/>
                  <a:pt x="761" y="951"/>
                </a:cubicBezTo>
                <a:cubicBezTo>
                  <a:pt x="760" y="952"/>
                  <a:pt x="758" y="952"/>
                  <a:pt x="759" y="955"/>
                </a:cubicBezTo>
                <a:close/>
                <a:moveTo>
                  <a:pt x="764" y="952"/>
                </a:moveTo>
                <a:cubicBezTo>
                  <a:pt x="765" y="950"/>
                  <a:pt x="765" y="947"/>
                  <a:pt x="769" y="948"/>
                </a:cubicBezTo>
                <a:cubicBezTo>
                  <a:pt x="769" y="951"/>
                  <a:pt x="767" y="952"/>
                  <a:pt x="764" y="952"/>
                </a:cubicBezTo>
                <a:close/>
                <a:moveTo>
                  <a:pt x="770" y="948"/>
                </a:moveTo>
                <a:cubicBezTo>
                  <a:pt x="770" y="942"/>
                  <a:pt x="779" y="947"/>
                  <a:pt x="778" y="943"/>
                </a:cubicBezTo>
                <a:cubicBezTo>
                  <a:pt x="782" y="945"/>
                  <a:pt x="774" y="948"/>
                  <a:pt x="770" y="948"/>
                </a:cubicBezTo>
                <a:close/>
                <a:moveTo>
                  <a:pt x="792" y="158"/>
                </a:moveTo>
                <a:cubicBezTo>
                  <a:pt x="787" y="161"/>
                  <a:pt x="782" y="156"/>
                  <a:pt x="777" y="158"/>
                </a:cubicBezTo>
                <a:cubicBezTo>
                  <a:pt x="781" y="157"/>
                  <a:pt x="784" y="147"/>
                  <a:pt x="792" y="147"/>
                </a:cubicBezTo>
                <a:cubicBezTo>
                  <a:pt x="795" y="149"/>
                  <a:pt x="793" y="155"/>
                  <a:pt x="792" y="158"/>
                </a:cubicBezTo>
                <a:close/>
                <a:moveTo>
                  <a:pt x="807" y="821"/>
                </a:moveTo>
                <a:cubicBezTo>
                  <a:pt x="803" y="821"/>
                  <a:pt x="802" y="820"/>
                  <a:pt x="800" y="819"/>
                </a:cubicBezTo>
                <a:cubicBezTo>
                  <a:pt x="800" y="818"/>
                  <a:pt x="801" y="818"/>
                  <a:pt x="801" y="819"/>
                </a:cubicBezTo>
                <a:cubicBezTo>
                  <a:pt x="804" y="819"/>
                  <a:pt x="803" y="816"/>
                  <a:pt x="806" y="816"/>
                </a:cubicBezTo>
                <a:cubicBezTo>
                  <a:pt x="806" y="813"/>
                  <a:pt x="805" y="813"/>
                  <a:pt x="805" y="810"/>
                </a:cubicBezTo>
                <a:cubicBezTo>
                  <a:pt x="808" y="809"/>
                  <a:pt x="811" y="808"/>
                  <a:pt x="809" y="804"/>
                </a:cubicBezTo>
                <a:cubicBezTo>
                  <a:pt x="812" y="802"/>
                  <a:pt x="815" y="802"/>
                  <a:pt x="817" y="800"/>
                </a:cubicBezTo>
                <a:cubicBezTo>
                  <a:pt x="816" y="799"/>
                  <a:pt x="815" y="798"/>
                  <a:pt x="816" y="795"/>
                </a:cubicBezTo>
                <a:cubicBezTo>
                  <a:pt x="818" y="795"/>
                  <a:pt x="819" y="796"/>
                  <a:pt x="819" y="798"/>
                </a:cubicBezTo>
                <a:cubicBezTo>
                  <a:pt x="820" y="798"/>
                  <a:pt x="820" y="796"/>
                  <a:pt x="822" y="796"/>
                </a:cubicBezTo>
                <a:cubicBezTo>
                  <a:pt x="821" y="794"/>
                  <a:pt x="820" y="792"/>
                  <a:pt x="821" y="789"/>
                </a:cubicBezTo>
                <a:cubicBezTo>
                  <a:pt x="827" y="789"/>
                  <a:pt x="828" y="788"/>
                  <a:pt x="831" y="791"/>
                </a:cubicBezTo>
                <a:cubicBezTo>
                  <a:pt x="830" y="795"/>
                  <a:pt x="827" y="797"/>
                  <a:pt x="825" y="800"/>
                </a:cubicBezTo>
                <a:cubicBezTo>
                  <a:pt x="825" y="802"/>
                  <a:pt x="828" y="801"/>
                  <a:pt x="827" y="804"/>
                </a:cubicBezTo>
                <a:cubicBezTo>
                  <a:pt x="830" y="803"/>
                  <a:pt x="830" y="798"/>
                  <a:pt x="834" y="798"/>
                </a:cubicBezTo>
                <a:cubicBezTo>
                  <a:pt x="828" y="809"/>
                  <a:pt x="815" y="812"/>
                  <a:pt x="807" y="821"/>
                </a:cubicBezTo>
                <a:close/>
                <a:moveTo>
                  <a:pt x="833" y="931"/>
                </a:moveTo>
                <a:cubicBezTo>
                  <a:pt x="834" y="930"/>
                  <a:pt x="836" y="929"/>
                  <a:pt x="836" y="927"/>
                </a:cubicBezTo>
                <a:cubicBezTo>
                  <a:pt x="837" y="927"/>
                  <a:pt x="838" y="928"/>
                  <a:pt x="839" y="928"/>
                </a:cubicBezTo>
                <a:cubicBezTo>
                  <a:pt x="839" y="931"/>
                  <a:pt x="835" y="933"/>
                  <a:pt x="833" y="931"/>
                </a:cubicBezTo>
                <a:close/>
                <a:moveTo>
                  <a:pt x="825" y="917"/>
                </a:moveTo>
                <a:cubicBezTo>
                  <a:pt x="827" y="913"/>
                  <a:pt x="831" y="911"/>
                  <a:pt x="839" y="912"/>
                </a:cubicBezTo>
                <a:cubicBezTo>
                  <a:pt x="837" y="918"/>
                  <a:pt x="830" y="918"/>
                  <a:pt x="825" y="917"/>
                </a:cubicBezTo>
                <a:close/>
                <a:moveTo>
                  <a:pt x="842" y="927"/>
                </a:moveTo>
                <a:cubicBezTo>
                  <a:pt x="842" y="925"/>
                  <a:pt x="843" y="924"/>
                  <a:pt x="843" y="923"/>
                </a:cubicBezTo>
                <a:cubicBezTo>
                  <a:pt x="847" y="923"/>
                  <a:pt x="846" y="928"/>
                  <a:pt x="842" y="927"/>
                </a:cubicBezTo>
                <a:close/>
                <a:moveTo>
                  <a:pt x="1212" y="837"/>
                </a:moveTo>
                <a:cubicBezTo>
                  <a:pt x="1209" y="840"/>
                  <a:pt x="1207" y="844"/>
                  <a:pt x="1202" y="844"/>
                </a:cubicBezTo>
                <a:cubicBezTo>
                  <a:pt x="1206" y="842"/>
                  <a:pt x="1207" y="838"/>
                  <a:pt x="1212" y="837"/>
                </a:cubicBezTo>
                <a:close/>
                <a:moveTo>
                  <a:pt x="1168" y="859"/>
                </a:moveTo>
                <a:cubicBezTo>
                  <a:pt x="1168" y="863"/>
                  <a:pt x="1163" y="862"/>
                  <a:pt x="1160" y="863"/>
                </a:cubicBezTo>
                <a:cubicBezTo>
                  <a:pt x="1162" y="861"/>
                  <a:pt x="1164" y="859"/>
                  <a:pt x="1168" y="859"/>
                </a:cubicBezTo>
                <a:close/>
                <a:moveTo>
                  <a:pt x="1156" y="828"/>
                </a:moveTo>
                <a:cubicBezTo>
                  <a:pt x="1158" y="828"/>
                  <a:pt x="1158" y="831"/>
                  <a:pt x="1157" y="833"/>
                </a:cubicBezTo>
                <a:cubicBezTo>
                  <a:pt x="1154" y="833"/>
                  <a:pt x="1154" y="829"/>
                  <a:pt x="1156" y="828"/>
                </a:cubicBezTo>
                <a:close/>
                <a:moveTo>
                  <a:pt x="1189" y="759"/>
                </a:moveTo>
                <a:cubicBezTo>
                  <a:pt x="1192" y="759"/>
                  <a:pt x="1192" y="759"/>
                  <a:pt x="1192" y="759"/>
                </a:cubicBezTo>
                <a:cubicBezTo>
                  <a:pt x="1193" y="764"/>
                  <a:pt x="1187" y="764"/>
                  <a:pt x="1189" y="759"/>
                </a:cubicBezTo>
                <a:close/>
                <a:moveTo>
                  <a:pt x="1193" y="775"/>
                </a:moveTo>
                <a:cubicBezTo>
                  <a:pt x="1193" y="776"/>
                  <a:pt x="1192" y="777"/>
                  <a:pt x="1192" y="779"/>
                </a:cubicBezTo>
                <a:cubicBezTo>
                  <a:pt x="1189" y="778"/>
                  <a:pt x="1189" y="781"/>
                  <a:pt x="1187" y="779"/>
                </a:cubicBezTo>
                <a:cubicBezTo>
                  <a:pt x="1186" y="775"/>
                  <a:pt x="1191" y="776"/>
                  <a:pt x="1193" y="775"/>
                </a:cubicBezTo>
                <a:close/>
                <a:moveTo>
                  <a:pt x="1155" y="784"/>
                </a:moveTo>
                <a:cubicBezTo>
                  <a:pt x="1153" y="780"/>
                  <a:pt x="1156" y="773"/>
                  <a:pt x="1162" y="773"/>
                </a:cubicBezTo>
                <a:cubicBezTo>
                  <a:pt x="1159" y="777"/>
                  <a:pt x="1159" y="783"/>
                  <a:pt x="1155" y="784"/>
                </a:cubicBezTo>
                <a:close/>
                <a:moveTo>
                  <a:pt x="1165" y="754"/>
                </a:moveTo>
                <a:cubicBezTo>
                  <a:pt x="1167" y="752"/>
                  <a:pt x="1171" y="750"/>
                  <a:pt x="1175" y="750"/>
                </a:cubicBezTo>
                <a:cubicBezTo>
                  <a:pt x="1175" y="751"/>
                  <a:pt x="1175" y="753"/>
                  <a:pt x="1176" y="753"/>
                </a:cubicBezTo>
                <a:cubicBezTo>
                  <a:pt x="1172" y="757"/>
                  <a:pt x="1167" y="760"/>
                  <a:pt x="1161" y="762"/>
                </a:cubicBezTo>
                <a:cubicBezTo>
                  <a:pt x="1161" y="764"/>
                  <a:pt x="1162" y="764"/>
                  <a:pt x="1162" y="766"/>
                </a:cubicBezTo>
                <a:cubicBezTo>
                  <a:pt x="1158" y="768"/>
                  <a:pt x="1154" y="772"/>
                  <a:pt x="1147" y="772"/>
                </a:cubicBezTo>
                <a:cubicBezTo>
                  <a:pt x="1146" y="767"/>
                  <a:pt x="1146" y="765"/>
                  <a:pt x="1145" y="761"/>
                </a:cubicBezTo>
                <a:cubicBezTo>
                  <a:pt x="1148" y="756"/>
                  <a:pt x="1160" y="741"/>
                  <a:pt x="1165" y="754"/>
                </a:cubicBezTo>
                <a:close/>
                <a:moveTo>
                  <a:pt x="1145" y="668"/>
                </a:moveTo>
                <a:cubicBezTo>
                  <a:pt x="1145" y="669"/>
                  <a:pt x="1144" y="676"/>
                  <a:pt x="1140" y="677"/>
                </a:cubicBezTo>
                <a:cubicBezTo>
                  <a:pt x="1141" y="674"/>
                  <a:pt x="1139" y="672"/>
                  <a:pt x="1139" y="670"/>
                </a:cubicBezTo>
                <a:cubicBezTo>
                  <a:pt x="1141" y="668"/>
                  <a:pt x="1143" y="670"/>
                  <a:pt x="1145" y="668"/>
                </a:cubicBezTo>
                <a:close/>
                <a:moveTo>
                  <a:pt x="1036" y="490"/>
                </a:moveTo>
                <a:cubicBezTo>
                  <a:pt x="1038" y="489"/>
                  <a:pt x="1037" y="493"/>
                  <a:pt x="1040" y="492"/>
                </a:cubicBezTo>
                <a:cubicBezTo>
                  <a:pt x="1040" y="495"/>
                  <a:pt x="1038" y="495"/>
                  <a:pt x="1035" y="495"/>
                </a:cubicBezTo>
                <a:cubicBezTo>
                  <a:pt x="1035" y="493"/>
                  <a:pt x="1035" y="491"/>
                  <a:pt x="1036" y="490"/>
                </a:cubicBezTo>
                <a:close/>
                <a:moveTo>
                  <a:pt x="1022" y="489"/>
                </a:moveTo>
                <a:cubicBezTo>
                  <a:pt x="1026" y="489"/>
                  <a:pt x="1027" y="493"/>
                  <a:pt x="1031" y="493"/>
                </a:cubicBezTo>
                <a:cubicBezTo>
                  <a:pt x="1028" y="497"/>
                  <a:pt x="1032" y="497"/>
                  <a:pt x="1029" y="501"/>
                </a:cubicBezTo>
                <a:cubicBezTo>
                  <a:pt x="1026" y="501"/>
                  <a:pt x="1022" y="502"/>
                  <a:pt x="1022" y="499"/>
                </a:cubicBezTo>
                <a:cubicBezTo>
                  <a:pt x="1022" y="501"/>
                  <a:pt x="1018" y="504"/>
                  <a:pt x="1015" y="505"/>
                </a:cubicBezTo>
                <a:cubicBezTo>
                  <a:pt x="1015" y="503"/>
                  <a:pt x="1017" y="501"/>
                  <a:pt x="1014" y="500"/>
                </a:cubicBezTo>
                <a:cubicBezTo>
                  <a:pt x="1015" y="495"/>
                  <a:pt x="1021" y="495"/>
                  <a:pt x="1022" y="489"/>
                </a:cubicBezTo>
                <a:close/>
                <a:moveTo>
                  <a:pt x="1019" y="562"/>
                </a:moveTo>
                <a:cubicBezTo>
                  <a:pt x="1020" y="566"/>
                  <a:pt x="1011" y="565"/>
                  <a:pt x="1014" y="567"/>
                </a:cubicBezTo>
                <a:cubicBezTo>
                  <a:pt x="1013" y="568"/>
                  <a:pt x="1010" y="568"/>
                  <a:pt x="1008" y="569"/>
                </a:cubicBezTo>
                <a:cubicBezTo>
                  <a:pt x="1010" y="564"/>
                  <a:pt x="1016" y="565"/>
                  <a:pt x="1019" y="562"/>
                </a:cubicBezTo>
                <a:close/>
                <a:moveTo>
                  <a:pt x="1011" y="730"/>
                </a:moveTo>
                <a:cubicBezTo>
                  <a:pt x="1017" y="732"/>
                  <a:pt x="1019" y="728"/>
                  <a:pt x="1023" y="728"/>
                </a:cubicBezTo>
                <a:cubicBezTo>
                  <a:pt x="1023" y="733"/>
                  <a:pt x="1023" y="733"/>
                  <a:pt x="1023" y="733"/>
                </a:cubicBezTo>
                <a:cubicBezTo>
                  <a:pt x="1019" y="736"/>
                  <a:pt x="1016" y="738"/>
                  <a:pt x="1012" y="740"/>
                </a:cubicBezTo>
                <a:cubicBezTo>
                  <a:pt x="1010" y="739"/>
                  <a:pt x="1012" y="739"/>
                  <a:pt x="1014" y="739"/>
                </a:cubicBezTo>
                <a:cubicBezTo>
                  <a:pt x="1011" y="736"/>
                  <a:pt x="1011" y="735"/>
                  <a:pt x="1011" y="730"/>
                </a:cubicBezTo>
                <a:close/>
                <a:moveTo>
                  <a:pt x="997" y="716"/>
                </a:moveTo>
                <a:cubicBezTo>
                  <a:pt x="1001" y="716"/>
                  <a:pt x="1002" y="713"/>
                  <a:pt x="1005" y="714"/>
                </a:cubicBezTo>
                <a:cubicBezTo>
                  <a:pt x="1005" y="719"/>
                  <a:pt x="1010" y="718"/>
                  <a:pt x="1013" y="720"/>
                </a:cubicBezTo>
                <a:cubicBezTo>
                  <a:pt x="1013" y="724"/>
                  <a:pt x="1010" y="723"/>
                  <a:pt x="1008" y="725"/>
                </a:cubicBezTo>
                <a:cubicBezTo>
                  <a:pt x="1007" y="725"/>
                  <a:pt x="1006" y="723"/>
                  <a:pt x="1006" y="721"/>
                </a:cubicBezTo>
                <a:cubicBezTo>
                  <a:pt x="1003" y="723"/>
                  <a:pt x="1002" y="726"/>
                  <a:pt x="998" y="727"/>
                </a:cubicBezTo>
                <a:cubicBezTo>
                  <a:pt x="998" y="724"/>
                  <a:pt x="1003" y="723"/>
                  <a:pt x="1001" y="720"/>
                </a:cubicBezTo>
                <a:cubicBezTo>
                  <a:pt x="1000" y="720"/>
                  <a:pt x="1000" y="722"/>
                  <a:pt x="1000" y="723"/>
                </a:cubicBezTo>
                <a:cubicBezTo>
                  <a:pt x="995" y="722"/>
                  <a:pt x="997" y="720"/>
                  <a:pt x="997" y="716"/>
                </a:cubicBezTo>
                <a:close/>
                <a:moveTo>
                  <a:pt x="1000" y="751"/>
                </a:moveTo>
                <a:cubicBezTo>
                  <a:pt x="998" y="750"/>
                  <a:pt x="998" y="747"/>
                  <a:pt x="996" y="745"/>
                </a:cubicBezTo>
                <a:cubicBezTo>
                  <a:pt x="999" y="743"/>
                  <a:pt x="1003" y="748"/>
                  <a:pt x="1000" y="751"/>
                </a:cubicBezTo>
                <a:close/>
                <a:moveTo>
                  <a:pt x="997" y="800"/>
                </a:moveTo>
                <a:cubicBezTo>
                  <a:pt x="997" y="802"/>
                  <a:pt x="997" y="802"/>
                  <a:pt x="997" y="802"/>
                </a:cubicBezTo>
                <a:cubicBezTo>
                  <a:pt x="995" y="802"/>
                  <a:pt x="995" y="804"/>
                  <a:pt x="994" y="802"/>
                </a:cubicBezTo>
                <a:cubicBezTo>
                  <a:pt x="994" y="800"/>
                  <a:pt x="994" y="800"/>
                  <a:pt x="994" y="800"/>
                </a:cubicBezTo>
                <a:cubicBezTo>
                  <a:pt x="995" y="799"/>
                  <a:pt x="995" y="800"/>
                  <a:pt x="997" y="800"/>
                </a:cubicBezTo>
                <a:close/>
                <a:moveTo>
                  <a:pt x="994" y="743"/>
                </a:moveTo>
                <a:cubicBezTo>
                  <a:pt x="994" y="747"/>
                  <a:pt x="990" y="747"/>
                  <a:pt x="987" y="748"/>
                </a:cubicBezTo>
                <a:cubicBezTo>
                  <a:pt x="988" y="743"/>
                  <a:pt x="991" y="744"/>
                  <a:pt x="994" y="743"/>
                </a:cubicBezTo>
                <a:close/>
                <a:moveTo>
                  <a:pt x="991" y="494"/>
                </a:moveTo>
                <a:cubicBezTo>
                  <a:pt x="989" y="496"/>
                  <a:pt x="989" y="499"/>
                  <a:pt x="985" y="498"/>
                </a:cubicBezTo>
                <a:cubicBezTo>
                  <a:pt x="987" y="496"/>
                  <a:pt x="987" y="494"/>
                  <a:pt x="991" y="494"/>
                </a:cubicBezTo>
                <a:close/>
                <a:moveTo>
                  <a:pt x="990" y="534"/>
                </a:moveTo>
                <a:cubicBezTo>
                  <a:pt x="989" y="538"/>
                  <a:pt x="986" y="539"/>
                  <a:pt x="983" y="540"/>
                </a:cubicBezTo>
                <a:cubicBezTo>
                  <a:pt x="983" y="539"/>
                  <a:pt x="982" y="538"/>
                  <a:pt x="981" y="538"/>
                </a:cubicBezTo>
                <a:cubicBezTo>
                  <a:pt x="982" y="536"/>
                  <a:pt x="987" y="533"/>
                  <a:pt x="990" y="534"/>
                </a:cubicBezTo>
                <a:close/>
                <a:moveTo>
                  <a:pt x="971" y="775"/>
                </a:moveTo>
                <a:cubicBezTo>
                  <a:pt x="970" y="778"/>
                  <a:pt x="968" y="777"/>
                  <a:pt x="966" y="777"/>
                </a:cubicBezTo>
                <a:cubicBezTo>
                  <a:pt x="966" y="775"/>
                  <a:pt x="968" y="775"/>
                  <a:pt x="971" y="775"/>
                </a:cubicBezTo>
                <a:close/>
                <a:moveTo>
                  <a:pt x="969" y="724"/>
                </a:moveTo>
                <a:cubicBezTo>
                  <a:pt x="967" y="727"/>
                  <a:pt x="963" y="731"/>
                  <a:pt x="965" y="735"/>
                </a:cubicBezTo>
                <a:cubicBezTo>
                  <a:pt x="963" y="735"/>
                  <a:pt x="960" y="741"/>
                  <a:pt x="955" y="741"/>
                </a:cubicBezTo>
                <a:cubicBezTo>
                  <a:pt x="955" y="739"/>
                  <a:pt x="956" y="735"/>
                  <a:pt x="960" y="733"/>
                </a:cubicBezTo>
                <a:cubicBezTo>
                  <a:pt x="960" y="731"/>
                  <a:pt x="958" y="731"/>
                  <a:pt x="956" y="730"/>
                </a:cubicBezTo>
                <a:cubicBezTo>
                  <a:pt x="957" y="723"/>
                  <a:pt x="964" y="724"/>
                  <a:pt x="969" y="724"/>
                </a:cubicBezTo>
                <a:close/>
                <a:moveTo>
                  <a:pt x="961" y="751"/>
                </a:moveTo>
                <a:cubicBezTo>
                  <a:pt x="959" y="751"/>
                  <a:pt x="959" y="749"/>
                  <a:pt x="956" y="750"/>
                </a:cubicBezTo>
                <a:cubicBezTo>
                  <a:pt x="957" y="747"/>
                  <a:pt x="961" y="746"/>
                  <a:pt x="964" y="745"/>
                </a:cubicBezTo>
                <a:cubicBezTo>
                  <a:pt x="965" y="749"/>
                  <a:pt x="962" y="749"/>
                  <a:pt x="961" y="751"/>
                </a:cubicBezTo>
                <a:close/>
                <a:moveTo>
                  <a:pt x="932" y="784"/>
                </a:moveTo>
                <a:cubicBezTo>
                  <a:pt x="933" y="782"/>
                  <a:pt x="934" y="776"/>
                  <a:pt x="931" y="775"/>
                </a:cubicBezTo>
                <a:cubicBezTo>
                  <a:pt x="933" y="773"/>
                  <a:pt x="934" y="771"/>
                  <a:pt x="938" y="770"/>
                </a:cubicBezTo>
                <a:cubicBezTo>
                  <a:pt x="938" y="773"/>
                  <a:pt x="937" y="774"/>
                  <a:pt x="936" y="774"/>
                </a:cubicBezTo>
                <a:cubicBezTo>
                  <a:pt x="938" y="777"/>
                  <a:pt x="943" y="778"/>
                  <a:pt x="944" y="782"/>
                </a:cubicBezTo>
                <a:cubicBezTo>
                  <a:pt x="946" y="780"/>
                  <a:pt x="950" y="777"/>
                  <a:pt x="953" y="780"/>
                </a:cubicBezTo>
                <a:cubicBezTo>
                  <a:pt x="952" y="788"/>
                  <a:pt x="943" y="787"/>
                  <a:pt x="939" y="791"/>
                </a:cubicBezTo>
                <a:cubicBezTo>
                  <a:pt x="936" y="791"/>
                  <a:pt x="934" y="790"/>
                  <a:pt x="933" y="789"/>
                </a:cubicBezTo>
                <a:cubicBezTo>
                  <a:pt x="933" y="786"/>
                  <a:pt x="938" y="787"/>
                  <a:pt x="938" y="784"/>
                </a:cubicBezTo>
                <a:cubicBezTo>
                  <a:pt x="937" y="782"/>
                  <a:pt x="935" y="786"/>
                  <a:pt x="932" y="784"/>
                </a:cubicBezTo>
                <a:close/>
                <a:moveTo>
                  <a:pt x="932" y="742"/>
                </a:moveTo>
                <a:cubicBezTo>
                  <a:pt x="936" y="741"/>
                  <a:pt x="934" y="747"/>
                  <a:pt x="933" y="747"/>
                </a:cubicBezTo>
                <a:cubicBezTo>
                  <a:pt x="931" y="747"/>
                  <a:pt x="933" y="743"/>
                  <a:pt x="932" y="742"/>
                </a:cubicBezTo>
                <a:close/>
                <a:moveTo>
                  <a:pt x="950" y="519"/>
                </a:moveTo>
                <a:cubicBezTo>
                  <a:pt x="948" y="519"/>
                  <a:pt x="948" y="519"/>
                  <a:pt x="948" y="519"/>
                </a:cubicBezTo>
                <a:cubicBezTo>
                  <a:pt x="948" y="519"/>
                  <a:pt x="948" y="520"/>
                  <a:pt x="949" y="520"/>
                </a:cubicBezTo>
                <a:cubicBezTo>
                  <a:pt x="948" y="522"/>
                  <a:pt x="945" y="518"/>
                  <a:pt x="945" y="517"/>
                </a:cubicBezTo>
                <a:cubicBezTo>
                  <a:pt x="946" y="515"/>
                  <a:pt x="951" y="515"/>
                  <a:pt x="950" y="519"/>
                </a:cubicBezTo>
                <a:close/>
                <a:moveTo>
                  <a:pt x="952" y="550"/>
                </a:moveTo>
                <a:cubicBezTo>
                  <a:pt x="954" y="553"/>
                  <a:pt x="946" y="553"/>
                  <a:pt x="948" y="550"/>
                </a:cubicBezTo>
                <a:cubicBezTo>
                  <a:pt x="948" y="550"/>
                  <a:pt x="952" y="548"/>
                  <a:pt x="952" y="550"/>
                </a:cubicBezTo>
                <a:close/>
                <a:moveTo>
                  <a:pt x="949" y="732"/>
                </a:moveTo>
                <a:cubicBezTo>
                  <a:pt x="949" y="731"/>
                  <a:pt x="950" y="730"/>
                  <a:pt x="950" y="729"/>
                </a:cubicBezTo>
                <a:cubicBezTo>
                  <a:pt x="953" y="728"/>
                  <a:pt x="953" y="730"/>
                  <a:pt x="953" y="732"/>
                </a:cubicBezTo>
                <a:lnTo>
                  <a:pt x="949" y="732"/>
                </a:lnTo>
                <a:close/>
                <a:moveTo>
                  <a:pt x="949" y="709"/>
                </a:moveTo>
                <a:cubicBezTo>
                  <a:pt x="949" y="707"/>
                  <a:pt x="948" y="706"/>
                  <a:pt x="948" y="707"/>
                </a:cubicBezTo>
                <a:cubicBezTo>
                  <a:pt x="946" y="703"/>
                  <a:pt x="957" y="702"/>
                  <a:pt x="960" y="704"/>
                </a:cubicBezTo>
                <a:cubicBezTo>
                  <a:pt x="957" y="707"/>
                  <a:pt x="954" y="709"/>
                  <a:pt x="949" y="709"/>
                </a:cubicBezTo>
                <a:close/>
                <a:moveTo>
                  <a:pt x="946" y="472"/>
                </a:moveTo>
                <a:cubicBezTo>
                  <a:pt x="951" y="469"/>
                  <a:pt x="956" y="466"/>
                  <a:pt x="961" y="464"/>
                </a:cubicBezTo>
                <a:cubicBezTo>
                  <a:pt x="962" y="466"/>
                  <a:pt x="964" y="469"/>
                  <a:pt x="966" y="469"/>
                </a:cubicBezTo>
                <a:cubicBezTo>
                  <a:pt x="966" y="472"/>
                  <a:pt x="963" y="473"/>
                  <a:pt x="961" y="475"/>
                </a:cubicBezTo>
                <a:cubicBezTo>
                  <a:pt x="962" y="477"/>
                  <a:pt x="967" y="473"/>
                  <a:pt x="966" y="478"/>
                </a:cubicBezTo>
                <a:cubicBezTo>
                  <a:pt x="970" y="477"/>
                  <a:pt x="969" y="476"/>
                  <a:pt x="972" y="476"/>
                </a:cubicBezTo>
                <a:cubicBezTo>
                  <a:pt x="972" y="477"/>
                  <a:pt x="973" y="478"/>
                  <a:pt x="973" y="478"/>
                </a:cubicBezTo>
                <a:cubicBezTo>
                  <a:pt x="970" y="481"/>
                  <a:pt x="965" y="483"/>
                  <a:pt x="964" y="489"/>
                </a:cubicBezTo>
                <a:cubicBezTo>
                  <a:pt x="955" y="488"/>
                  <a:pt x="958" y="500"/>
                  <a:pt x="951" y="502"/>
                </a:cubicBezTo>
                <a:cubicBezTo>
                  <a:pt x="952" y="503"/>
                  <a:pt x="952" y="504"/>
                  <a:pt x="952" y="506"/>
                </a:cubicBezTo>
                <a:cubicBezTo>
                  <a:pt x="958" y="504"/>
                  <a:pt x="964" y="497"/>
                  <a:pt x="970" y="498"/>
                </a:cubicBezTo>
                <a:cubicBezTo>
                  <a:pt x="970" y="505"/>
                  <a:pt x="965" y="501"/>
                  <a:pt x="965" y="507"/>
                </a:cubicBezTo>
                <a:cubicBezTo>
                  <a:pt x="964" y="506"/>
                  <a:pt x="965" y="505"/>
                  <a:pt x="963" y="505"/>
                </a:cubicBezTo>
                <a:cubicBezTo>
                  <a:pt x="959" y="507"/>
                  <a:pt x="963" y="516"/>
                  <a:pt x="955" y="516"/>
                </a:cubicBezTo>
                <a:cubicBezTo>
                  <a:pt x="955" y="510"/>
                  <a:pt x="954" y="514"/>
                  <a:pt x="952" y="509"/>
                </a:cubicBezTo>
                <a:cubicBezTo>
                  <a:pt x="950" y="509"/>
                  <a:pt x="951" y="512"/>
                  <a:pt x="949" y="511"/>
                </a:cubicBezTo>
                <a:cubicBezTo>
                  <a:pt x="948" y="507"/>
                  <a:pt x="953" y="506"/>
                  <a:pt x="950" y="504"/>
                </a:cubicBezTo>
                <a:cubicBezTo>
                  <a:pt x="948" y="503"/>
                  <a:pt x="937" y="502"/>
                  <a:pt x="941" y="494"/>
                </a:cubicBezTo>
                <a:cubicBezTo>
                  <a:pt x="943" y="493"/>
                  <a:pt x="944" y="496"/>
                  <a:pt x="946" y="494"/>
                </a:cubicBezTo>
                <a:cubicBezTo>
                  <a:pt x="946" y="492"/>
                  <a:pt x="944" y="492"/>
                  <a:pt x="941" y="492"/>
                </a:cubicBezTo>
                <a:cubicBezTo>
                  <a:pt x="943" y="488"/>
                  <a:pt x="944" y="485"/>
                  <a:pt x="939" y="484"/>
                </a:cubicBezTo>
                <a:cubicBezTo>
                  <a:pt x="940" y="478"/>
                  <a:pt x="945" y="478"/>
                  <a:pt x="946" y="472"/>
                </a:cubicBezTo>
                <a:close/>
                <a:moveTo>
                  <a:pt x="933" y="152"/>
                </a:moveTo>
                <a:cubicBezTo>
                  <a:pt x="941" y="148"/>
                  <a:pt x="947" y="142"/>
                  <a:pt x="959" y="145"/>
                </a:cubicBezTo>
                <a:cubicBezTo>
                  <a:pt x="958" y="148"/>
                  <a:pt x="960" y="149"/>
                  <a:pt x="960" y="151"/>
                </a:cubicBezTo>
                <a:cubicBezTo>
                  <a:pt x="951" y="156"/>
                  <a:pt x="940" y="153"/>
                  <a:pt x="932" y="159"/>
                </a:cubicBezTo>
                <a:cubicBezTo>
                  <a:pt x="933" y="155"/>
                  <a:pt x="936" y="156"/>
                  <a:pt x="933" y="152"/>
                </a:cubicBezTo>
                <a:close/>
                <a:moveTo>
                  <a:pt x="938" y="189"/>
                </a:moveTo>
                <a:cubicBezTo>
                  <a:pt x="929" y="190"/>
                  <a:pt x="924" y="197"/>
                  <a:pt x="915" y="200"/>
                </a:cubicBezTo>
                <a:cubicBezTo>
                  <a:pt x="920" y="194"/>
                  <a:pt x="928" y="187"/>
                  <a:pt x="938" y="189"/>
                </a:cubicBezTo>
                <a:close/>
                <a:moveTo>
                  <a:pt x="911" y="762"/>
                </a:moveTo>
                <a:cubicBezTo>
                  <a:pt x="911" y="755"/>
                  <a:pt x="917" y="760"/>
                  <a:pt x="917" y="753"/>
                </a:cubicBezTo>
                <a:cubicBezTo>
                  <a:pt x="920" y="756"/>
                  <a:pt x="922" y="749"/>
                  <a:pt x="927" y="753"/>
                </a:cubicBezTo>
                <a:cubicBezTo>
                  <a:pt x="926" y="759"/>
                  <a:pt x="920" y="763"/>
                  <a:pt x="914" y="761"/>
                </a:cubicBezTo>
                <a:cubicBezTo>
                  <a:pt x="917" y="763"/>
                  <a:pt x="913" y="765"/>
                  <a:pt x="911" y="762"/>
                </a:cubicBezTo>
                <a:close/>
                <a:moveTo>
                  <a:pt x="928" y="765"/>
                </a:moveTo>
                <a:cubicBezTo>
                  <a:pt x="924" y="765"/>
                  <a:pt x="924" y="765"/>
                  <a:pt x="924" y="765"/>
                </a:cubicBezTo>
                <a:cubicBezTo>
                  <a:pt x="923" y="762"/>
                  <a:pt x="926" y="763"/>
                  <a:pt x="927" y="761"/>
                </a:cubicBezTo>
                <a:cubicBezTo>
                  <a:pt x="928" y="761"/>
                  <a:pt x="927" y="763"/>
                  <a:pt x="928" y="765"/>
                </a:cubicBezTo>
                <a:close/>
                <a:moveTo>
                  <a:pt x="931" y="791"/>
                </a:moveTo>
                <a:cubicBezTo>
                  <a:pt x="930" y="795"/>
                  <a:pt x="926" y="796"/>
                  <a:pt x="921" y="796"/>
                </a:cubicBezTo>
                <a:cubicBezTo>
                  <a:pt x="922" y="792"/>
                  <a:pt x="927" y="792"/>
                  <a:pt x="931" y="791"/>
                </a:cubicBezTo>
                <a:close/>
                <a:moveTo>
                  <a:pt x="915" y="730"/>
                </a:moveTo>
                <a:cubicBezTo>
                  <a:pt x="916" y="733"/>
                  <a:pt x="913" y="733"/>
                  <a:pt x="913" y="735"/>
                </a:cubicBezTo>
                <a:cubicBezTo>
                  <a:pt x="912" y="734"/>
                  <a:pt x="911" y="733"/>
                  <a:pt x="911" y="731"/>
                </a:cubicBezTo>
                <a:cubicBezTo>
                  <a:pt x="912" y="731"/>
                  <a:pt x="913" y="730"/>
                  <a:pt x="915" y="730"/>
                </a:cubicBezTo>
                <a:close/>
                <a:moveTo>
                  <a:pt x="908" y="746"/>
                </a:moveTo>
                <a:cubicBezTo>
                  <a:pt x="909" y="743"/>
                  <a:pt x="912" y="743"/>
                  <a:pt x="912" y="740"/>
                </a:cubicBezTo>
                <a:cubicBezTo>
                  <a:pt x="913" y="740"/>
                  <a:pt x="915" y="740"/>
                  <a:pt x="915" y="739"/>
                </a:cubicBezTo>
                <a:cubicBezTo>
                  <a:pt x="917" y="741"/>
                  <a:pt x="912" y="743"/>
                  <a:pt x="911" y="744"/>
                </a:cubicBezTo>
                <a:cubicBezTo>
                  <a:pt x="913" y="748"/>
                  <a:pt x="913" y="749"/>
                  <a:pt x="911" y="753"/>
                </a:cubicBezTo>
                <a:cubicBezTo>
                  <a:pt x="908" y="753"/>
                  <a:pt x="906" y="753"/>
                  <a:pt x="906" y="755"/>
                </a:cubicBezTo>
                <a:cubicBezTo>
                  <a:pt x="904" y="753"/>
                  <a:pt x="902" y="750"/>
                  <a:pt x="899" y="749"/>
                </a:cubicBezTo>
                <a:cubicBezTo>
                  <a:pt x="899" y="745"/>
                  <a:pt x="905" y="744"/>
                  <a:pt x="908" y="746"/>
                </a:cubicBezTo>
                <a:close/>
                <a:moveTo>
                  <a:pt x="898" y="860"/>
                </a:moveTo>
                <a:cubicBezTo>
                  <a:pt x="902" y="860"/>
                  <a:pt x="902" y="865"/>
                  <a:pt x="898" y="865"/>
                </a:cubicBezTo>
                <a:cubicBezTo>
                  <a:pt x="899" y="862"/>
                  <a:pt x="899" y="863"/>
                  <a:pt x="898" y="860"/>
                </a:cubicBezTo>
                <a:close/>
                <a:moveTo>
                  <a:pt x="900" y="872"/>
                </a:moveTo>
                <a:cubicBezTo>
                  <a:pt x="901" y="872"/>
                  <a:pt x="901" y="875"/>
                  <a:pt x="902" y="876"/>
                </a:cubicBezTo>
                <a:cubicBezTo>
                  <a:pt x="899" y="879"/>
                  <a:pt x="896" y="883"/>
                  <a:pt x="892" y="884"/>
                </a:cubicBezTo>
                <a:cubicBezTo>
                  <a:pt x="892" y="883"/>
                  <a:pt x="891" y="883"/>
                  <a:pt x="890" y="883"/>
                </a:cubicBezTo>
                <a:cubicBezTo>
                  <a:pt x="892" y="879"/>
                  <a:pt x="894" y="877"/>
                  <a:pt x="895" y="874"/>
                </a:cubicBezTo>
                <a:cubicBezTo>
                  <a:pt x="898" y="874"/>
                  <a:pt x="900" y="874"/>
                  <a:pt x="900" y="872"/>
                </a:cubicBezTo>
                <a:close/>
                <a:moveTo>
                  <a:pt x="901" y="841"/>
                </a:moveTo>
                <a:cubicBezTo>
                  <a:pt x="901" y="840"/>
                  <a:pt x="902" y="839"/>
                  <a:pt x="902" y="838"/>
                </a:cubicBezTo>
                <a:cubicBezTo>
                  <a:pt x="906" y="838"/>
                  <a:pt x="906" y="838"/>
                  <a:pt x="906" y="838"/>
                </a:cubicBezTo>
                <a:cubicBezTo>
                  <a:pt x="906" y="841"/>
                  <a:pt x="904" y="841"/>
                  <a:pt x="901" y="841"/>
                </a:cubicBezTo>
                <a:close/>
                <a:moveTo>
                  <a:pt x="898" y="109"/>
                </a:moveTo>
                <a:cubicBezTo>
                  <a:pt x="894" y="111"/>
                  <a:pt x="889" y="112"/>
                  <a:pt x="885" y="114"/>
                </a:cubicBezTo>
                <a:cubicBezTo>
                  <a:pt x="886" y="109"/>
                  <a:pt x="893" y="107"/>
                  <a:pt x="898" y="109"/>
                </a:cubicBezTo>
                <a:close/>
                <a:moveTo>
                  <a:pt x="895" y="782"/>
                </a:moveTo>
                <a:cubicBezTo>
                  <a:pt x="893" y="782"/>
                  <a:pt x="893" y="780"/>
                  <a:pt x="893" y="778"/>
                </a:cubicBezTo>
                <a:cubicBezTo>
                  <a:pt x="894" y="778"/>
                  <a:pt x="896" y="778"/>
                  <a:pt x="896" y="777"/>
                </a:cubicBezTo>
                <a:cubicBezTo>
                  <a:pt x="899" y="778"/>
                  <a:pt x="895" y="779"/>
                  <a:pt x="895" y="782"/>
                </a:cubicBezTo>
                <a:close/>
                <a:moveTo>
                  <a:pt x="892" y="784"/>
                </a:moveTo>
                <a:cubicBezTo>
                  <a:pt x="892" y="787"/>
                  <a:pt x="891" y="788"/>
                  <a:pt x="889" y="788"/>
                </a:cubicBezTo>
                <a:cubicBezTo>
                  <a:pt x="887" y="786"/>
                  <a:pt x="889" y="784"/>
                  <a:pt x="892" y="784"/>
                </a:cubicBezTo>
                <a:close/>
                <a:moveTo>
                  <a:pt x="885" y="784"/>
                </a:moveTo>
                <a:cubicBezTo>
                  <a:pt x="885" y="781"/>
                  <a:pt x="888" y="781"/>
                  <a:pt x="890" y="781"/>
                </a:cubicBezTo>
                <a:cubicBezTo>
                  <a:pt x="889" y="783"/>
                  <a:pt x="888" y="784"/>
                  <a:pt x="885" y="784"/>
                </a:cubicBezTo>
                <a:close/>
                <a:moveTo>
                  <a:pt x="880" y="901"/>
                </a:moveTo>
                <a:cubicBezTo>
                  <a:pt x="878" y="902"/>
                  <a:pt x="877" y="900"/>
                  <a:pt x="875" y="900"/>
                </a:cubicBezTo>
                <a:cubicBezTo>
                  <a:pt x="876" y="902"/>
                  <a:pt x="878" y="903"/>
                  <a:pt x="877" y="907"/>
                </a:cubicBezTo>
                <a:cubicBezTo>
                  <a:pt x="872" y="910"/>
                  <a:pt x="867" y="917"/>
                  <a:pt x="861" y="915"/>
                </a:cubicBezTo>
                <a:cubicBezTo>
                  <a:pt x="861" y="913"/>
                  <a:pt x="863" y="912"/>
                  <a:pt x="865" y="912"/>
                </a:cubicBezTo>
                <a:cubicBezTo>
                  <a:pt x="865" y="911"/>
                  <a:pt x="864" y="909"/>
                  <a:pt x="864" y="908"/>
                </a:cubicBezTo>
                <a:cubicBezTo>
                  <a:pt x="863" y="908"/>
                  <a:pt x="861" y="908"/>
                  <a:pt x="861" y="910"/>
                </a:cubicBezTo>
                <a:cubicBezTo>
                  <a:pt x="858" y="910"/>
                  <a:pt x="861" y="904"/>
                  <a:pt x="859" y="904"/>
                </a:cubicBezTo>
                <a:cubicBezTo>
                  <a:pt x="861" y="903"/>
                  <a:pt x="863" y="902"/>
                  <a:pt x="864" y="900"/>
                </a:cubicBezTo>
                <a:cubicBezTo>
                  <a:pt x="864" y="899"/>
                  <a:pt x="862" y="899"/>
                  <a:pt x="861" y="898"/>
                </a:cubicBezTo>
                <a:cubicBezTo>
                  <a:pt x="861" y="895"/>
                  <a:pt x="864" y="895"/>
                  <a:pt x="868" y="895"/>
                </a:cubicBezTo>
                <a:cubicBezTo>
                  <a:pt x="868" y="897"/>
                  <a:pt x="868" y="899"/>
                  <a:pt x="870" y="900"/>
                </a:cubicBezTo>
                <a:cubicBezTo>
                  <a:pt x="873" y="895"/>
                  <a:pt x="877" y="898"/>
                  <a:pt x="880" y="893"/>
                </a:cubicBezTo>
                <a:cubicBezTo>
                  <a:pt x="884" y="894"/>
                  <a:pt x="879" y="898"/>
                  <a:pt x="880" y="901"/>
                </a:cubicBezTo>
                <a:close/>
                <a:moveTo>
                  <a:pt x="865" y="868"/>
                </a:moveTo>
                <a:cubicBezTo>
                  <a:pt x="867" y="866"/>
                  <a:pt x="868" y="863"/>
                  <a:pt x="873" y="863"/>
                </a:cubicBezTo>
                <a:cubicBezTo>
                  <a:pt x="872" y="866"/>
                  <a:pt x="869" y="870"/>
                  <a:pt x="865" y="868"/>
                </a:cubicBezTo>
                <a:close/>
                <a:moveTo>
                  <a:pt x="869" y="789"/>
                </a:moveTo>
                <a:cubicBezTo>
                  <a:pt x="867" y="787"/>
                  <a:pt x="869" y="785"/>
                  <a:pt x="870" y="782"/>
                </a:cubicBezTo>
                <a:cubicBezTo>
                  <a:pt x="867" y="782"/>
                  <a:pt x="867" y="785"/>
                  <a:pt x="864" y="784"/>
                </a:cubicBezTo>
                <a:cubicBezTo>
                  <a:pt x="863" y="782"/>
                  <a:pt x="859" y="780"/>
                  <a:pt x="862" y="776"/>
                </a:cubicBezTo>
                <a:cubicBezTo>
                  <a:pt x="865" y="776"/>
                  <a:pt x="865" y="780"/>
                  <a:pt x="868" y="781"/>
                </a:cubicBezTo>
                <a:cubicBezTo>
                  <a:pt x="872" y="779"/>
                  <a:pt x="866" y="776"/>
                  <a:pt x="867" y="771"/>
                </a:cubicBezTo>
                <a:cubicBezTo>
                  <a:pt x="870" y="763"/>
                  <a:pt x="885" y="754"/>
                  <a:pt x="890" y="767"/>
                </a:cubicBezTo>
                <a:cubicBezTo>
                  <a:pt x="890" y="769"/>
                  <a:pt x="884" y="770"/>
                  <a:pt x="888" y="771"/>
                </a:cubicBezTo>
                <a:cubicBezTo>
                  <a:pt x="882" y="777"/>
                  <a:pt x="877" y="784"/>
                  <a:pt x="869" y="789"/>
                </a:cubicBezTo>
                <a:close/>
                <a:moveTo>
                  <a:pt x="885" y="860"/>
                </a:moveTo>
                <a:cubicBezTo>
                  <a:pt x="890" y="859"/>
                  <a:pt x="884" y="855"/>
                  <a:pt x="886" y="853"/>
                </a:cubicBezTo>
                <a:cubicBezTo>
                  <a:pt x="890" y="853"/>
                  <a:pt x="887" y="854"/>
                  <a:pt x="887" y="856"/>
                </a:cubicBezTo>
                <a:cubicBezTo>
                  <a:pt x="889" y="854"/>
                  <a:pt x="891" y="852"/>
                  <a:pt x="894" y="852"/>
                </a:cubicBezTo>
                <a:cubicBezTo>
                  <a:pt x="893" y="849"/>
                  <a:pt x="895" y="848"/>
                  <a:pt x="895" y="844"/>
                </a:cubicBezTo>
                <a:cubicBezTo>
                  <a:pt x="897" y="845"/>
                  <a:pt x="897" y="842"/>
                  <a:pt x="899" y="843"/>
                </a:cubicBezTo>
                <a:cubicBezTo>
                  <a:pt x="898" y="847"/>
                  <a:pt x="899" y="848"/>
                  <a:pt x="899" y="853"/>
                </a:cubicBezTo>
                <a:cubicBezTo>
                  <a:pt x="897" y="858"/>
                  <a:pt x="889" y="857"/>
                  <a:pt x="888" y="863"/>
                </a:cubicBezTo>
                <a:cubicBezTo>
                  <a:pt x="886" y="863"/>
                  <a:pt x="887" y="860"/>
                  <a:pt x="885" y="860"/>
                </a:cubicBezTo>
                <a:close/>
                <a:moveTo>
                  <a:pt x="975" y="902"/>
                </a:moveTo>
                <a:cubicBezTo>
                  <a:pt x="975" y="894"/>
                  <a:pt x="985" y="896"/>
                  <a:pt x="986" y="888"/>
                </a:cubicBezTo>
                <a:cubicBezTo>
                  <a:pt x="989" y="888"/>
                  <a:pt x="989" y="890"/>
                  <a:pt x="991" y="890"/>
                </a:cubicBezTo>
                <a:cubicBezTo>
                  <a:pt x="988" y="897"/>
                  <a:pt x="983" y="901"/>
                  <a:pt x="975" y="902"/>
                </a:cubicBezTo>
                <a:close/>
                <a:moveTo>
                  <a:pt x="1022" y="871"/>
                </a:moveTo>
                <a:cubicBezTo>
                  <a:pt x="1020" y="870"/>
                  <a:pt x="1019" y="868"/>
                  <a:pt x="1018" y="865"/>
                </a:cubicBezTo>
                <a:cubicBezTo>
                  <a:pt x="1022" y="866"/>
                  <a:pt x="1020" y="862"/>
                  <a:pt x="1024" y="863"/>
                </a:cubicBezTo>
                <a:cubicBezTo>
                  <a:pt x="1024" y="867"/>
                  <a:pt x="1023" y="869"/>
                  <a:pt x="1022" y="871"/>
                </a:cubicBezTo>
                <a:close/>
                <a:moveTo>
                  <a:pt x="1038" y="828"/>
                </a:moveTo>
                <a:cubicBezTo>
                  <a:pt x="1039" y="828"/>
                  <a:pt x="1039" y="829"/>
                  <a:pt x="1040" y="829"/>
                </a:cubicBezTo>
                <a:cubicBezTo>
                  <a:pt x="1041" y="831"/>
                  <a:pt x="1038" y="831"/>
                  <a:pt x="1038" y="833"/>
                </a:cubicBezTo>
                <a:cubicBezTo>
                  <a:pt x="1036" y="833"/>
                  <a:pt x="1038" y="829"/>
                  <a:pt x="1038" y="828"/>
                </a:cubicBezTo>
                <a:close/>
                <a:moveTo>
                  <a:pt x="1034" y="826"/>
                </a:moveTo>
                <a:cubicBezTo>
                  <a:pt x="1034" y="821"/>
                  <a:pt x="1040" y="818"/>
                  <a:pt x="1044" y="821"/>
                </a:cubicBezTo>
                <a:cubicBezTo>
                  <a:pt x="1042" y="824"/>
                  <a:pt x="1040" y="827"/>
                  <a:pt x="1034" y="826"/>
                </a:cubicBezTo>
                <a:close/>
                <a:moveTo>
                  <a:pt x="1042" y="862"/>
                </a:moveTo>
                <a:cubicBezTo>
                  <a:pt x="1044" y="858"/>
                  <a:pt x="1044" y="857"/>
                  <a:pt x="1047" y="853"/>
                </a:cubicBezTo>
                <a:cubicBezTo>
                  <a:pt x="1048" y="855"/>
                  <a:pt x="1048" y="859"/>
                  <a:pt x="1049" y="864"/>
                </a:cubicBezTo>
                <a:cubicBezTo>
                  <a:pt x="1046" y="864"/>
                  <a:pt x="1046" y="862"/>
                  <a:pt x="1042" y="862"/>
                </a:cubicBezTo>
                <a:close/>
                <a:moveTo>
                  <a:pt x="1057" y="850"/>
                </a:moveTo>
                <a:cubicBezTo>
                  <a:pt x="1053" y="848"/>
                  <a:pt x="1059" y="848"/>
                  <a:pt x="1059" y="846"/>
                </a:cubicBezTo>
                <a:cubicBezTo>
                  <a:pt x="1063" y="846"/>
                  <a:pt x="1058" y="850"/>
                  <a:pt x="1057" y="850"/>
                </a:cubicBezTo>
                <a:close/>
                <a:moveTo>
                  <a:pt x="1041" y="795"/>
                </a:moveTo>
                <a:cubicBezTo>
                  <a:pt x="1040" y="797"/>
                  <a:pt x="1040" y="801"/>
                  <a:pt x="1038" y="803"/>
                </a:cubicBezTo>
                <a:cubicBezTo>
                  <a:pt x="1028" y="803"/>
                  <a:pt x="1024" y="810"/>
                  <a:pt x="1015" y="811"/>
                </a:cubicBezTo>
                <a:cubicBezTo>
                  <a:pt x="1017" y="808"/>
                  <a:pt x="1016" y="808"/>
                  <a:pt x="1016" y="804"/>
                </a:cubicBezTo>
                <a:cubicBezTo>
                  <a:pt x="1011" y="805"/>
                  <a:pt x="1015" y="809"/>
                  <a:pt x="1013" y="812"/>
                </a:cubicBezTo>
                <a:cubicBezTo>
                  <a:pt x="1010" y="812"/>
                  <a:pt x="1008" y="809"/>
                  <a:pt x="1010" y="808"/>
                </a:cubicBezTo>
                <a:cubicBezTo>
                  <a:pt x="1006" y="808"/>
                  <a:pt x="1006" y="811"/>
                  <a:pt x="1002" y="811"/>
                </a:cubicBezTo>
                <a:cubicBezTo>
                  <a:pt x="1004" y="817"/>
                  <a:pt x="997" y="818"/>
                  <a:pt x="995" y="822"/>
                </a:cubicBezTo>
                <a:cubicBezTo>
                  <a:pt x="997" y="823"/>
                  <a:pt x="998" y="825"/>
                  <a:pt x="996" y="827"/>
                </a:cubicBezTo>
                <a:cubicBezTo>
                  <a:pt x="1000" y="828"/>
                  <a:pt x="1001" y="829"/>
                  <a:pt x="1004" y="833"/>
                </a:cubicBezTo>
                <a:cubicBezTo>
                  <a:pt x="1009" y="828"/>
                  <a:pt x="1014" y="825"/>
                  <a:pt x="1016" y="818"/>
                </a:cubicBezTo>
                <a:cubicBezTo>
                  <a:pt x="1029" y="815"/>
                  <a:pt x="1036" y="806"/>
                  <a:pt x="1047" y="802"/>
                </a:cubicBezTo>
                <a:cubicBezTo>
                  <a:pt x="1052" y="803"/>
                  <a:pt x="1051" y="812"/>
                  <a:pt x="1058" y="812"/>
                </a:cubicBezTo>
                <a:cubicBezTo>
                  <a:pt x="1054" y="815"/>
                  <a:pt x="1054" y="821"/>
                  <a:pt x="1049" y="822"/>
                </a:cubicBezTo>
                <a:cubicBezTo>
                  <a:pt x="1050" y="819"/>
                  <a:pt x="1047" y="820"/>
                  <a:pt x="1047" y="821"/>
                </a:cubicBezTo>
                <a:cubicBezTo>
                  <a:pt x="1044" y="821"/>
                  <a:pt x="1045" y="818"/>
                  <a:pt x="1044" y="817"/>
                </a:cubicBezTo>
                <a:cubicBezTo>
                  <a:pt x="1037" y="818"/>
                  <a:pt x="1031" y="820"/>
                  <a:pt x="1027" y="824"/>
                </a:cubicBezTo>
                <a:cubicBezTo>
                  <a:pt x="1029" y="825"/>
                  <a:pt x="1031" y="827"/>
                  <a:pt x="1033" y="827"/>
                </a:cubicBezTo>
                <a:cubicBezTo>
                  <a:pt x="1031" y="830"/>
                  <a:pt x="1033" y="831"/>
                  <a:pt x="1033" y="834"/>
                </a:cubicBezTo>
                <a:cubicBezTo>
                  <a:pt x="1037" y="834"/>
                  <a:pt x="1037" y="834"/>
                  <a:pt x="1040" y="835"/>
                </a:cubicBezTo>
                <a:cubicBezTo>
                  <a:pt x="1041" y="836"/>
                  <a:pt x="1041" y="835"/>
                  <a:pt x="1041" y="835"/>
                </a:cubicBezTo>
                <a:cubicBezTo>
                  <a:pt x="1040" y="838"/>
                  <a:pt x="1035" y="842"/>
                  <a:pt x="1031" y="842"/>
                </a:cubicBezTo>
                <a:cubicBezTo>
                  <a:pt x="1029" y="839"/>
                  <a:pt x="1030" y="838"/>
                  <a:pt x="1028" y="834"/>
                </a:cubicBezTo>
                <a:cubicBezTo>
                  <a:pt x="1024" y="834"/>
                  <a:pt x="1027" y="839"/>
                  <a:pt x="1026" y="840"/>
                </a:cubicBezTo>
                <a:cubicBezTo>
                  <a:pt x="1026" y="842"/>
                  <a:pt x="1028" y="842"/>
                  <a:pt x="1030" y="842"/>
                </a:cubicBezTo>
                <a:cubicBezTo>
                  <a:pt x="1029" y="845"/>
                  <a:pt x="1026" y="847"/>
                  <a:pt x="1026" y="850"/>
                </a:cubicBezTo>
                <a:cubicBezTo>
                  <a:pt x="1023" y="849"/>
                  <a:pt x="1020" y="849"/>
                  <a:pt x="1019" y="847"/>
                </a:cubicBezTo>
                <a:cubicBezTo>
                  <a:pt x="1017" y="848"/>
                  <a:pt x="1019" y="853"/>
                  <a:pt x="1018" y="856"/>
                </a:cubicBezTo>
                <a:cubicBezTo>
                  <a:pt x="1021" y="855"/>
                  <a:pt x="1021" y="851"/>
                  <a:pt x="1027" y="852"/>
                </a:cubicBezTo>
                <a:cubicBezTo>
                  <a:pt x="1023" y="855"/>
                  <a:pt x="1022" y="860"/>
                  <a:pt x="1021" y="863"/>
                </a:cubicBezTo>
                <a:cubicBezTo>
                  <a:pt x="1010" y="862"/>
                  <a:pt x="1020" y="881"/>
                  <a:pt x="1008" y="884"/>
                </a:cubicBezTo>
                <a:cubicBezTo>
                  <a:pt x="1007" y="879"/>
                  <a:pt x="1004" y="872"/>
                  <a:pt x="1012" y="873"/>
                </a:cubicBezTo>
                <a:cubicBezTo>
                  <a:pt x="1012" y="870"/>
                  <a:pt x="1012" y="869"/>
                  <a:pt x="1013" y="868"/>
                </a:cubicBezTo>
                <a:cubicBezTo>
                  <a:pt x="1010" y="867"/>
                  <a:pt x="1011" y="871"/>
                  <a:pt x="1007" y="870"/>
                </a:cubicBezTo>
                <a:cubicBezTo>
                  <a:pt x="1006" y="868"/>
                  <a:pt x="1004" y="866"/>
                  <a:pt x="1005" y="862"/>
                </a:cubicBezTo>
                <a:cubicBezTo>
                  <a:pt x="1007" y="862"/>
                  <a:pt x="1008" y="864"/>
                  <a:pt x="1011" y="863"/>
                </a:cubicBezTo>
                <a:cubicBezTo>
                  <a:pt x="1013" y="862"/>
                  <a:pt x="1012" y="860"/>
                  <a:pt x="1015" y="860"/>
                </a:cubicBezTo>
                <a:cubicBezTo>
                  <a:pt x="1015" y="857"/>
                  <a:pt x="1011" y="857"/>
                  <a:pt x="1014" y="855"/>
                </a:cubicBezTo>
                <a:cubicBezTo>
                  <a:pt x="1005" y="851"/>
                  <a:pt x="999" y="865"/>
                  <a:pt x="990" y="867"/>
                </a:cubicBezTo>
                <a:cubicBezTo>
                  <a:pt x="989" y="866"/>
                  <a:pt x="989" y="865"/>
                  <a:pt x="989" y="862"/>
                </a:cubicBezTo>
                <a:cubicBezTo>
                  <a:pt x="986" y="863"/>
                  <a:pt x="986" y="867"/>
                  <a:pt x="982" y="866"/>
                </a:cubicBezTo>
                <a:cubicBezTo>
                  <a:pt x="982" y="863"/>
                  <a:pt x="980" y="864"/>
                  <a:pt x="981" y="861"/>
                </a:cubicBezTo>
                <a:cubicBezTo>
                  <a:pt x="980" y="858"/>
                  <a:pt x="983" y="860"/>
                  <a:pt x="983" y="858"/>
                </a:cubicBezTo>
                <a:cubicBezTo>
                  <a:pt x="979" y="858"/>
                  <a:pt x="974" y="864"/>
                  <a:pt x="968" y="866"/>
                </a:cubicBezTo>
                <a:cubicBezTo>
                  <a:pt x="968" y="862"/>
                  <a:pt x="968" y="862"/>
                  <a:pt x="968" y="862"/>
                </a:cubicBezTo>
                <a:cubicBezTo>
                  <a:pt x="964" y="861"/>
                  <a:pt x="965" y="866"/>
                  <a:pt x="961" y="865"/>
                </a:cubicBezTo>
                <a:cubicBezTo>
                  <a:pt x="961" y="864"/>
                  <a:pt x="961" y="863"/>
                  <a:pt x="960" y="862"/>
                </a:cubicBezTo>
                <a:cubicBezTo>
                  <a:pt x="958" y="863"/>
                  <a:pt x="958" y="864"/>
                  <a:pt x="958" y="866"/>
                </a:cubicBezTo>
                <a:cubicBezTo>
                  <a:pt x="957" y="862"/>
                  <a:pt x="951" y="866"/>
                  <a:pt x="953" y="861"/>
                </a:cubicBezTo>
                <a:cubicBezTo>
                  <a:pt x="950" y="861"/>
                  <a:pt x="952" y="867"/>
                  <a:pt x="948" y="865"/>
                </a:cubicBezTo>
                <a:cubicBezTo>
                  <a:pt x="950" y="867"/>
                  <a:pt x="951" y="870"/>
                  <a:pt x="950" y="875"/>
                </a:cubicBezTo>
                <a:cubicBezTo>
                  <a:pt x="949" y="878"/>
                  <a:pt x="943" y="877"/>
                  <a:pt x="944" y="882"/>
                </a:cubicBezTo>
                <a:cubicBezTo>
                  <a:pt x="940" y="882"/>
                  <a:pt x="939" y="883"/>
                  <a:pt x="935" y="882"/>
                </a:cubicBezTo>
                <a:cubicBezTo>
                  <a:pt x="936" y="878"/>
                  <a:pt x="938" y="874"/>
                  <a:pt x="940" y="871"/>
                </a:cubicBezTo>
                <a:cubicBezTo>
                  <a:pt x="943" y="871"/>
                  <a:pt x="942" y="869"/>
                  <a:pt x="944" y="871"/>
                </a:cubicBezTo>
                <a:cubicBezTo>
                  <a:pt x="946" y="870"/>
                  <a:pt x="947" y="866"/>
                  <a:pt x="946" y="865"/>
                </a:cubicBezTo>
                <a:cubicBezTo>
                  <a:pt x="936" y="864"/>
                  <a:pt x="934" y="872"/>
                  <a:pt x="929" y="879"/>
                </a:cubicBezTo>
                <a:cubicBezTo>
                  <a:pt x="927" y="878"/>
                  <a:pt x="927" y="876"/>
                  <a:pt x="927" y="874"/>
                </a:cubicBezTo>
                <a:cubicBezTo>
                  <a:pt x="917" y="877"/>
                  <a:pt x="924" y="885"/>
                  <a:pt x="919" y="891"/>
                </a:cubicBezTo>
                <a:cubicBezTo>
                  <a:pt x="915" y="892"/>
                  <a:pt x="916" y="891"/>
                  <a:pt x="912" y="890"/>
                </a:cubicBezTo>
                <a:cubicBezTo>
                  <a:pt x="909" y="896"/>
                  <a:pt x="908" y="903"/>
                  <a:pt x="902" y="905"/>
                </a:cubicBezTo>
                <a:cubicBezTo>
                  <a:pt x="896" y="903"/>
                  <a:pt x="890" y="905"/>
                  <a:pt x="887" y="899"/>
                </a:cubicBezTo>
                <a:cubicBezTo>
                  <a:pt x="889" y="884"/>
                  <a:pt x="908" y="887"/>
                  <a:pt x="914" y="876"/>
                </a:cubicBezTo>
                <a:cubicBezTo>
                  <a:pt x="917" y="876"/>
                  <a:pt x="914" y="878"/>
                  <a:pt x="916" y="879"/>
                </a:cubicBezTo>
                <a:cubicBezTo>
                  <a:pt x="923" y="869"/>
                  <a:pt x="939" y="868"/>
                  <a:pt x="942" y="854"/>
                </a:cubicBezTo>
                <a:cubicBezTo>
                  <a:pt x="952" y="854"/>
                  <a:pt x="952" y="854"/>
                  <a:pt x="952" y="854"/>
                </a:cubicBezTo>
                <a:cubicBezTo>
                  <a:pt x="954" y="851"/>
                  <a:pt x="955" y="848"/>
                  <a:pt x="957" y="846"/>
                </a:cubicBezTo>
                <a:cubicBezTo>
                  <a:pt x="959" y="845"/>
                  <a:pt x="958" y="847"/>
                  <a:pt x="960" y="848"/>
                </a:cubicBezTo>
                <a:cubicBezTo>
                  <a:pt x="962" y="847"/>
                  <a:pt x="960" y="843"/>
                  <a:pt x="961" y="843"/>
                </a:cubicBezTo>
                <a:cubicBezTo>
                  <a:pt x="966" y="845"/>
                  <a:pt x="969" y="839"/>
                  <a:pt x="971" y="835"/>
                </a:cubicBezTo>
                <a:cubicBezTo>
                  <a:pt x="970" y="832"/>
                  <a:pt x="970" y="838"/>
                  <a:pt x="968" y="836"/>
                </a:cubicBezTo>
                <a:cubicBezTo>
                  <a:pt x="969" y="834"/>
                  <a:pt x="968" y="833"/>
                  <a:pt x="968" y="832"/>
                </a:cubicBezTo>
                <a:cubicBezTo>
                  <a:pt x="966" y="835"/>
                  <a:pt x="956" y="846"/>
                  <a:pt x="950" y="844"/>
                </a:cubicBezTo>
                <a:cubicBezTo>
                  <a:pt x="950" y="843"/>
                  <a:pt x="952" y="841"/>
                  <a:pt x="951" y="841"/>
                </a:cubicBezTo>
                <a:cubicBezTo>
                  <a:pt x="948" y="842"/>
                  <a:pt x="948" y="846"/>
                  <a:pt x="945" y="848"/>
                </a:cubicBezTo>
                <a:cubicBezTo>
                  <a:pt x="942" y="848"/>
                  <a:pt x="941" y="847"/>
                  <a:pt x="940" y="845"/>
                </a:cubicBezTo>
                <a:cubicBezTo>
                  <a:pt x="937" y="846"/>
                  <a:pt x="938" y="852"/>
                  <a:pt x="932" y="852"/>
                </a:cubicBezTo>
                <a:cubicBezTo>
                  <a:pt x="937" y="850"/>
                  <a:pt x="933" y="844"/>
                  <a:pt x="932" y="840"/>
                </a:cubicBezTo>
                <a:cubicBezTo>
                  <a:pt x="929" y="842"/>
                  <a:pt x="928" y="846"/>
                  <a:pt x="923" y="846"/>
                </a:cubicBezTo>
                <a:cubicBezTo>
                  <a:pt x="922" y="844"/>
                  <a:pt x="922" y="842"/>
                  <a:pt x="922" y="839"/>
                </a:cubicBezTo>
                <a:cubicBezTo>
                  <a:pt x="917" y="839"/>
                  <a:pt x="917" y="844"/>
                  <a:pt x="916" y="848"/>
                </a:cubicBezTo>
                <a:cubicBezTo>
                  <a:pt x="914" y="848"/>
                  <a:pt x="913" y="847"/>
                  <a:pt x="912" y="847"/>
                </a:cubicBezTo>
                <a:cubicBezTo>
                  <a:pt x="910" y="847"/>
                  <a:pt x="911" y="850"/>
                  <a:pt x="909" y="849"/>
                </a:cubicBezTo>
                <a:cubicBezTo>
                  <a:pt x="910" y="851"/>
                  <a:pt x="913" y="848"/>
                  <a:pt x="916" y="850"/>
                </a:cubicBezTo>
                <a:cubicBezTo>
                  <a:pt x="915" y="853"/>
                  <a:pt x="914" y="856"/>
                  <a:pt x="910" y="856"/>
                </a:cubicBezTo>
                <a:cubicBezTo>
                  <a:pt x="912" y="860"/>
                  <a:pt x="912" y="861"/>
                  <a:pt x="909" y="863"/>
                </a:cubicBezTo>
                <a:cubicBezTo>
                  <a:pt x="906" y="863"/>
                  <a:pt x="908" y="858"/>
                  <a:pt x="907" y="855"/>
                </a:cubicBezTo>
                <a:cubicBezTo>
                  <a:pt x="906" y="855"/>
                  <a:pt x="905" y="856"/>
                  <a:pt x="905" y="857"/>
                </a:cubicBezTo>
                <a:cubicBezTo>
                  <a:pt x="903" y="853"/>
                  <a:pt x="908" y="852"/>
                  <a:pt x="906" y="847"/>
                </a:cubicBezTo>
                <a:cubicBezTo>
                  <a:pt x="911" y="845"/>
                  <a:pt x="912" y="840"/>
                  <a:pt x="917" y="838"/>
                </a:cubicBezTo>
                <a:cubicBezTo>
                  <a:pt x="919" y="839"/>
                  <a:pt x="915" y="840"/>
                  <a:pt x="916" y="841"/>
                </a:cubicBezTo>
                <a:cubicBezTo>
                  <a:pt x="917" y="842"/>
                  <a:pt x="921" y="837"/>
                  <a:pt x="922" y="834"/>
                </a:cubicBezTo>
                <a:cubicBezTo>
                  <a:pt x="922" y="833"/>
                  <a:pt x="920" y="834"/>
                  <a:pt x="919" y="834"/>
                </a:cubicBezTo>
                <a:cubicBezTo>
                  <a:pt x="926" y="827"/>
                  <a:pt x="934" y="822"/>
                  <a:pt x="943" y="819"/>
                </a:cubicBezTo>
                <a:cubicBezTo>
                  <a:pt x="942" y="822"/>
                  <a:pt x="946" y="820"/>
                  <a:pt x="945" y="823"/>
                </a:cubicBezTo>
                <a:cubicBezTo>
                  <a:pt x="948" y="822"/>
                  <a:pt x="945" y="817"/>
                  <a:pt x="949" y="815"/>
                </a:cubicBezTo>
                <a:cubicBezTo>
                  <a:pt x="960" y="820"/>
                  <a:pt x="946" y="829"/>
                  <a:pt x="942" y="834"/>
                </a:cubicBezTo>
                <a:cubicBezTo>
                  <a:pt x="946" y="836"/>
                  <a:pt x="947" y="837"/>
                  <a:pt x="947" y="842"/>
                </a:cubicBezTo>
                <a:cubicBezTo>
                  <a:pt x="949" y="840"/>
                  <a:pt x="948" y="839"/>
                  <a:pt x="948" y="835"/>
                </a:cubicBezTo>
                <a:cubicBezTo>
                  <a:pt x="953" y="833"/>
                  <a:pt x="954" y="826"/>
                  <a:pt x="959" y="823"/>
                </a:cubicBezTo>
                <a:cubicBezTo>
                  <a:pt x="957" y="822"/>
                  <a:pt x="955" y="820"/>
                  <a:pt x="955" y="817"/>
                </a:cubicBezTo>
                <a:cubicBezTo>
                  <a:pt x="960" y="817"/>
                  <a:pt x="969" y="816"/>
                  <a:pt x="967" y="808"/>
                </a:cubicBezTo>
                <a:cubicBezTo>
                  <a:pt x="969" y="807"/>
                  <a:pt x="971" y="807"/>
                  <a:pt x="972" y="805"/>
                </a:cubicBezTo>
                <a:cubicBezTo>
                  <a:pt x="974" y="806"/>
                  <a:pt x="970" y="807"/>
                  <a:pt x="971" y="808"/>
                </a:cubicBezTo>
                <a:cubicBezTo>
                  <a:pt x="973" y="807"/>
                  <a:pt x="975" y="810"/>
                  <a:pt x="974" y="806"/>
                </a:cubicBezTo>
                <a:cubicBezTo>
                  <a:pt x="977" y="808"/>
                  <a:pt x="978" y="805"/>
                  <a:pt x="981" y="805"/>
                </a:cubicBezTo>
                <a:cubicBezTo>
                  <a:pt x="982" y="807"/>
                  <a:pt x="978" y="811"/>
                  <a:pt x="977" y="814"/>
                </a:cubicBezTo>
                <a:cubicBezTo>
                  <a:pt x="976" y="814"/>
                  <a:pt x="976" y="812"/>
                  <a:pt x="975" y="812"/>
                </a:cubicBezTo>
                <a:cubicBezTo>
                  <a:pt x="976" y="815"/>
                  <a:pt x="969" y="822"/>
                  <a:pt x="975" y="823"/>
                </a:cubicBezTo>
                <a:cubicBezTo>
                  <a:pt x="975" y="826"/>
                  <a:pt x="974" y="827"/>
                  <a:pt x="973" y="830"/>
                </a:cubicBezTo>
                <a:cubicBezTo>
                  <a:pt x="974" y="831"/>
                  <a:pt x="978" y="829"/>
                  <a:pt x="980" y="829"/>
                </a:cubicBezTo>
                <a:cubicBezTo>
                  <a:pt x="979" y="826"/>
                  <a:pt x="979" y="825"/>
                  <a:pt x="976" y="826"/>
                </a:cubicBezTo>
                <a:cubicBezTo>
                  <a:pt x="976" y="823"/>
                  <a:pt x="978" y="821"/>
                  <a:pt x="977" y="818"/>
                </a:cubicBezTo>
                <a:cubicBezTo>
                  <a:pt x="980" y="817"/>
                  <a:pt x="980" y="818"/>
                  <a:pt x="983" y="819"/>
                </a:cubicBezTo>
                <a:cubicBezTo>
                  <a:pt x="986" y="818"/>
                  <a:pt x="988" y="809"/>
                  <a:pt x="993" y="814"/>
                </a:cubicBezTo>
                <a:cubicBezTo>
                  <a:pt x="998" y="810"/>
                  <a:pt x="997" y="801"/>
                  <a:pt x="1005" y="799"/>
                </a:cubicBezTo>
                <a:cubicBezTo>
                  <a:pt x="1004" y="797"/>
                  <a:pt x="1003" y="795"/>
                  <a:pt x="1004" y="792"/>
                </a:cubicBezTo>
                <a:cubicBezTo>
                  <a:pt x="1006" y="791"/>
                  <a:pt x="1007" y="789"/>
                  <a:pt x="1010" y="790"/>
                </a:cubicBezTo>
                <a:cubicBezTo>
                  <a:pt x="1010" y="793"/>
                  <a:pt x="1010" y="793"/>
                  <a:pt x="1010" y="793"/>
                </a:cubicBezTo>
                <a:cubicBezTo>
                  <a:pt x="1014" y="792"/>
                  <a:pt x="1015" y="788"/>
                  <a:pt x="1016" y="784"/>
                </a:cubicBezTo>
                <a:cubicBezTo>
                  <a:pt x="1022" y="786"/>
                  <a:pt x="1021" y="779"/>
                  <a:pt x="1025" y="777"/>
                </a:cubicBezTo>
                <a:cubicBezTo>
                  <a:pt x="1026" y="778"/>
                  <a:pt x="1028" y="778"/>
                  <a:pt x="1030" y="778"/>
                </a:cubicBezTo>
                <a:cubicBezTo>
                  <a:pt x="1030" y="782"/>
                  <a:pt x="1029" y="781"/>
                  <a:pt x="1030" y="785"/>
                </a:cubicBezTo>
                <a:cubicBezTo>
                  <a:pt x="1028" y="786"/>
                  <a:pt x="1028" y="784"/>
                  <a:pt x="1026" y="784"/>
                </a:cubicBezTo>
                <a:cubicBezTo>
                  <a:pt x="1032" y="792"/>
                  <a:pt x="1025" y="800"/>
                  <a:pt x="1017" y="802"/>
                </a:cubicBezTo>
                <a:cubicBezTo>
                  <a:pt x="1018" y="803"/>
                  <a:pt x="1020" y="804"/>
                  <a:pt x="1019" y="807"/>
                </a:cubicBezTo>
                <a:cubicBezTo>
                  <a:pt x="1023" y="807"/>
                  <a:pt x="1023" y="807"/>
                  <a:pt x="1023" y="807"/>
                </a:cubicBezTo>
                <a:cubicBezTo>
                  <a:pt x="1026" y="806"/>
                  <a:pt x="1021" y="805"/>
                  <a:pt x="1022" y="803"/>
                </a:cubicBezTo>
                <a:cubicBezTo>
                  <a:pt x="1025" y="801"/>
                  <a:pt x="1029" y="802"/>
                  <a:pt x="1032" y="800"/>
                </a:cubicBezTo>
                <a:cubicBezTo>
                  <a:pt x="1032" y="798"/>
                  <a:pt x="1030" y="796"/>
                  <a:pt x="1034" y="796"/>
                </a:cubicBezTo>
                <a:cubicBezTo>
                  <a:pt x="1031" y="794"/>
                  <a:pt x="1032" y="789"/>
                  <a:pt x="1031" y="785"/>
                </a:cubicBezTo>
                <a:cubicBezTo>
                  <a:pt x="1040" y="778"/>
                  <a:pt x="1050" y="771"/>
                  <a:pt x="1060" y="766"/>
                </a:cubicBezTo>
                <a:cubicBezTo>
                  <a:pt x="1060" y="768"/>
                  <a:pt x="1062" y="768"/>
                  <a:pt x="1061" y="770"/>
                </a:cubicBezTo>
                <a:cubicBezTo>
                  <a:pt x="1056" y="771"/>
                  <a:pt x="1055" y="778"/>
                  <a:pt x="1051" y="781"/>
                </a:cubicBezTo>
                <a:cubicBezTo>
                  <a:pt x="1053" y="785"/>
                  <a:pt x="1060" y="777"/>
                  <a:pt x="1063" y="780"/>
                </a:cubicBezTo>
                <a:cubicBezTo>
                  <a:pt x="1063" y="781"/>
                  <a:pt x="1062" y="781"/>
                  <a:pt x="1063" y="782"/>
                </a:cubicBezTo>
                <a:cubicBezTo>
                  <a:pt x="1054" y="786"/>
                  <a:pt x="1053" y="801"/>
                  <a:pt x="1041" y="795"/>
                </a:cubicBezTo>
                <a:close/>
                <a:moveTo>
                  <a:pt x="929" y="862"/>
                </a:moveTo>
                <a:cubicBezTo>
                  <a:pt x="930" y="866"/>
                  <a:pt x="928" y="867"/>
                  <a:pt x="924" y="867"/>
                </a:cubicBezTo>
                <a:cubicBezTo>
                  <a:pt x="921" y="863"/>
                  <a:pt x="923" y="859"/>
                  <a:pt x="928" y="858"/>
                </a:cubicBezTo>
                <a:cubicBezTo>
                  <a:pt x="930" y="861"/>
                  <a:pt x="924" y="863"/>
                  <a:pt x="929" y="862"/>
                </a:cubicBezTo>
                <a:close/>
                <a:moveTo>
                  <a:pt x="1047" y="751"/>
                </a:moveTo>
                <a:cubicBezTo>
                  <a:pt x="1044" y="757"/>
                  <a:pt x="1034" y="753"/>
                  <a:pt x="1038" y="744"/>
                </a:cubicBezTo>
                <a:cubicBezTo>
                  <a:pt x="1039" y="743"/>
                  <a:pt x="1042" y="746"/>
                  <a:pt x="1043" y="743"/>
                </a:cubicBezTo>
                <a:cubicBezTo>
                  <a:pt x="1045" y="743"/>
                  <a:pt x="1043" y="746"/>
                  <a:pt x="1042" y="746"/>
                </a:cubicBezTo>
                <a:cubicBezTo>
                  <a:pt x="1045" y="745"/>
                  <a:pt x="1044" y="749"/>
                  <a:pt x="1047" y="751"/>
                </a:cubicBezTo>
                <a:close/>
                <a:moveTo>
                  <a:pt x="1038" y="768"/>
                </a:moveTo>
                <a:cubicBezTo>
                  <a:pt x="1038" y="767"/>
                  <a:pt x="1041" y="762"/>
                  <a:pt x="1045" y="763"/>
                </a:cubicBezTo>
                <a:cubicBezTo>
                  <a:pt x="1045" y="766"/>
                  <a:pt x="1043" y="769"/>
                  <a:pt x="1038" y="769"/>
                </a:cubicBezTo>
                <a:cubicBezTo>
                  <a:pt x="1037" y="769"/>
                  <a:pt x="1038" y="768"/>
                  <a:pt x="1039" y="769"/>
                </a:cubicBezTo>
                <a:cubicBezTo>
                  <a:pt x="1040" y="767"/>
                  <a:pt x="1038" y="767"/>
                  <a:pt x="1038" y="768"/>
                </a:cubicBezTo>
                <a:close/>
                <a:moveTo>
                  <a:pt x="1040" y="718"/>
                </a:moveTo>
                <a:cubicBezTo>
                  <a:pt x="1037" y="718"/>
                  <a:pt x="1037" y="716"/>
                  <a:pt x="1034" y="717"/>
                </a:cubicBezTo>
                <a:cubicBezTo>
                  <a:pt x="1037" y="713"/>
                  <a:pt x="1043" y="711"/>
                  <a:pt x="1045" y="704"/>
                </a:cubicBezTo>
                <a:cubicBezTo>
                  <a:pt x="1048" y="704"/>
                  <a:pt x="1046" y="709"/>
                  <a:pt x="1050" y="707"/>
                </a:cubicBezTo>
                <a:cubicBezTo>
                  <a:pt x="1049" y="713"/>
                  <a:pt x="1042" y="713"/>
                  <a:pt x="1040" y="718"/>
                </a:cubicBezTo>
                <a:close/>
                <a:moveTo>
                  <a:pt x="1042" y="720"/>
                </a:moveTo>
                <a:cubicBezTo>
                  <a:pt x="1041" y="724"/>
                  <a:pt x="1042" y="723"/>
                  <a:pt x="1041" y="726"/>
                </a:cubicBezTo>
                <a:cubicBezTo>
                  <a:pt x="1037" y="725"/>
                  <a:pt x="1036" y="730"/>
                  <a:pt x="1033" y="728"/>
                </a:cubicBezTo>
                <a:cubicBezTo>
                  <a:pt x="1036" y="725"/>
                  <a:pt x="1036" y="720"/>
                  <a:pt x="1042" y="720"/>
                </a:cubicBezTo>
                <a:close/>
                <a:moveTo>
                  <a:pt x="1051" y="760"/>
                </a:moveTo>
                <a:cubicBezTo>
                  <a:pt x="1050" y="757"/>
                  <a:pt x="1053" y="757"/>
                  <a:pt x="1054" y="755"/>
                </a:cubicBezTo>
                <a:cubicBezTo>
                  <a:pt x="1058" y="758"/>
                  <a:pt x="1062" y="748"/>
                  <a:pt x="1070" y="750"/>
                </a:cubicBezTo>
                <a:cubicBezTo>
                  <a:pt x="1064" y="756"/>
                  <a:pt x="1059" y="759"/>
                  <a:pt x="1051" y="760"/>
                </a:cubicBezTo>
                <a:close/>
                <a:moveTo>
                  <a:pt x="1065" y="765"/>
                </a:moveTo>
                <a:cubicBezTo>
                  <a:pt x="1065" y="766"/>
                  <a:pt x="1064" y="767"/>
                  <a:pt x="1064" y="769"/>
                </a:cubicBezTo>
                <a:cubicBezTo>
                  <a:pt x="1061" y="769"/>
                  <a:pt x="1061" y="765"/>
                  <a:pt x="1062" y="764"/>
                </a:cubicBezTo>
                <a:cubicBezTo>
                  <a:pt x="1064" y="764"/>
                  <a:pt x="1064" y="765"/>
                  <a:pt x="1065" y="765"/>
                </a:cubicBezTo>
                <a:close/>
                <a:moveTo>
                  <a:pt x="1066" y="831"/>
                </a:moveTo>
                <a:cubicBezTo>
                  <a:pt x="1065" y="830"/>
                  <a:pt x="1064" y="830"/>
                  <a:pt x="1063" y="830"/>
                </a:cubicBezTo>
                <a:cubicBezTo>
                  <a:pt x="1064" y="828"/>
                  <a:pt x="1065" y="827"/>
                  <a:pt x="1067" y="827"/>
                </a:cubicBezTo>
                <a:cubicBezTo>
                  <a:pt x="1067" y="829"/>
                  <a:pt x="1066" y="830"/>
                  <a:pt x="1066" y="831"/>
                </a:cubicBezTo>
                <a:close/>
                <a:moveTo>
                  <a:pt x="1064" y="777"/>
                </a:moveTo>
                <a:cubicBezTo>
                  <a:pt x="1064" y="773"/>
                  <a:pt x="1064" y="773"/>
                  <a:pt x="1064" y="773"/>
                </a:cubicBezTo>
                <a:cubicBezTo>
                  <a:pt x="1066" y="773"/>
                  <a:pt x="1068" y="774"/>
                  <a:pt x="1068" y="776"/>
                </a:cubicBezTo>
                <a:cubicBezTo>
                  <a:pt x="1067" y="777"/>
                  <a:pt x="1066" y="777"/>
                  <a:pt x="1064" y="777"/>
                </a:cubicBezTo>
                <a:close/>
                <a:moveTo>
                  <a:pt x="1111" y="821"/>
                </a:moveTo>
                <a:cubicBezTo>
                  <a:pt x="1111" y="824"/>
                  <a:pt x="1107" y="823"/>
                  <a:pt x="1107" y="827"/>
                </a:cubicBezTo>
                <a:cubicBezTo>
                  <a:pt x="1105" y="827"/>
                  <a:pt x="1105" y="824"/>
                  <a:pt x="1102" y="825"/>
                </a:cubicBezTo>
                <a:cubicBezTo>
                  <a:pt x="1105" y="824"/>
                  <a:pt x="1106" y="821"/>
                  <a:pt x="1111" y="821"/>
                </a:cubicBezTo>
                <a:close/>
                <a:moveTo>
                  <a:pt x="1120" y="787"/>
                </a:moveTo>
                <a:cubicBezTo>
                  <a:pt x="1120" y="784"/>
                  <a:pt x="1123" y="784"/>
                  <a:pt x="1125" y="784"/>
                </a:cubicBezTo>
                <a:cubicBezTo>
                  <a:pt x="1125" y="786"/>
                  <a:pt x="1123" y="787"/>
                  <a:pt x="1120" y="787"/>
                </a:cubicBezTo>
                <a:close/>
                <a:moveTo>
                  <a:pt x="1125" y="761"/>
                </a:moveTo>
                <a:cubicBezTo>
                  <a:pt x="1124" y="764"/>
                  <a:pt x="1125" y="767"/>
                  <a:pt x="1121" y="767"/>
                </a:cubicBezTo>
                <a:cubicBezTo>
                  <a:pt x="1119" y="764"/>
                  <a:pt x="1122" y="761"/>
                  <a:pt x="1125" y="761"/>
                </a:cubicBezTo>
                <a:close/>
                <a:moveTo>
                  <a:pt x="1122" y="773"/>
                </a:moveTo>
                <a:cubicBezTo>
                  <a:pt x="1123" y="771"/>
                  <a:pt x="1120" y="771"/>
                  <a:pt x="1121" y="769"/>
                </a:cubicBezTo>
                <a:cubicBezTo>
                  <a:pt x="1126" y="769"/>
                  <a:pt x="1131" y="763"/>
                  <a:pt x="1131" y="771"/>
                </a:cubicBezTo>
                <a:cubicBezTo>
                  <a:pt x="1128" y="771"/>
                  <a:pt x="1127" y="772"/>
                  <a:pt x="1122" y="773"/>
                </a:cubicBezTo>
                <a:close/>
                <a:moveTo>
                  <a:pt x="1135" y="808"/>
                </a:moveTo>
                <a:cubicBezTo>
                  <a:pt x="1135" y="810"/>
                  <a:pt x="1134" y="811"/>
                  <a:pt x="1132" y="810"/>
                </a:cubicBezTo>
                <a:cubicBezTo>
                  <a:pt x="1132" y="811"/>
                  <a:pt x="1133" y="812"/>
                  <a:pt x="1133" y="813"/>
                </a:cubicBezTo>
                <a:cubicBezTo>
                  <a:pt x="1130" y="813"/>
                  <a:pt x="1130" y="813"/>
                  <a:pt x="1130" y="813"/>
                </a:cubicBezTo>
                <a:cubicBezTo>
                  <a:pt x="1130" y="812"/>
                  <a:pt x="1130" y="810"/>
                  <a:pt x="1129" y="810"/>
                </a:cubicBezTo>
                <a:cubicBezTo>
                  <a:pt x="1129" y="809"/>
                  <a:pt x="1130" y="810"/>
                  <a:pt x="1130" y="810"/>
                </a:cubicBezTo>
                <a:cubicBezTo>
                  <a:pt x="1131" y="810"/>
                  <a:pt x="1131" y="809"/>
                  <a:pt x="1131" y="808"/>
                </a:cubicBezTo>
                <a:lnTo>
                  <a:pt x="1135" y="808"/>
                </a:lnTo>
                <a:close/>
                <a:moveTo>
                  <a:pt x="1128" y="750"/>
                </a:moveTo>
                <a:cubicBezTo>
                  <a:pt x="1131" y="749"/>
                  <a:pt x="1131" y="754"/>
                  <a:pt x="1131" y="750"/>
                </a:cubicBezTo>
                <a:cubicBezTo>
                  <a:pt x="1132" y="750"/>
                  <a:pt x="1132" y="752"/>
                  <a:pt x="1132" y="753"/>
                </a:cubicBezTo>
                <a:cubicBezTo>
                  <a:pt x="1131" y="753"/>
                  <a:pt x="1130" y="753"/>
                  <a:pt x="1130" y="754"/>
                </a:cubicBezTo>
                <a:cubicBezTo>
                  <a:pt x="1129" y="754"/>
                  <a:pt x="1129" y="753"/>
                  <a:pt x="1129" y="752"/>
                </a:cubicBezTo>
                <a:cubicBezTo>
                  <a:pt x="1128" y="752"/>
                  <a:pt x="1128" y="752"/>
                  <a:pt x="1128" y="753"/>
                </a:cubicBezTo>
                <a:cubicBezTo>
                  <a:pt x="1127" y="753"/>
                  <a:pt x="1127" y="752"/>
                  <a:pt x="1127" y="751"/>
                </a:cubicBezTo>
                <a:cubicBezTo>
                  <a:pt x="1128" y="751"/>
                  <a:pt x="1128" y="751"/>
                  <a:pt x="1128" y="750"/>
                </a:cubicBezTo>
                <a:close/>
                <a:moveTo>
                  <a:pt x="1126" y="756"/>
                </a:moveTo>
                <a:cubicBezTo>
                  <a:pt x="1125" y="759"/>
                  <a:pt x="1122" y="761"/>
                  <a:pt x="1118" y="762"/>
                </a:cubicBezTo>
                <a:cubicBezTo>
                  <a:pt x="1120" y="758"/>
                  <a:pt x="1115" y="759"/>
                  <a:pt x="1115" y="755"/>
                </a:cubicBezTo>
                <a:cubicBezTo>
                  <a:pt x="1117" y="755"/>
                  <a:pt x="1119" y="755"/>
                  <a:pt x="1119" y="754"/>
                </a:cubicBezTo>
                <a:cubicBezTo>
                  <a:pt x="1122" y="754"/>
                  <a:pt x="1121" y="758"/>
                  <a:pt x="1126" y="756"/>
                </a:cubicBezTo>
                <a:close/>
                <a:moveTo>
                  <a:pt x="1121" y="731"/>
                </a:moveTo>
                <a:cubicBezTo>
                  <a:pt x="1120" y="733"/>
                  <a:pt x="1120" y="734"/>
                  <a:pt x="1119" y="735"/>
                </a:cubicBezTo>
                <a:cubicBezTo>
                  <a:pt x="1116" y="735"/>
                  <a:pt x="1117" y="730"/>
                  <a:pt x="1121" y="731"/>
                </a:cubicBezTo>
                <a:close/>
                <a:moveTo>
                  <a:pt x="1103" y="692"/>
                </a:moveTo>
                <a:cubicBezTo>
                  <a:pt x="1104" y="693"/>
                  <a:pt x="1104" y="694"/>
                  <a:pt x="1105" y="694"/>
                </a:cubicBezTo>
                <a:cubicBezTo>
                  <a:pt x="1105" y="697"/>
                  <a:pt x="1103" y="699"/>
                  <a:pt x="1100" y="700"/>
                </a:cubicBezTo>
                <a:cubicBezTo>
                  <a:pt x="1098" y="698"/>
                  <a:pt x="1101" y="694"/>
                  <a:pt x="1103" y="692"/>
                </a:cubicBezTo>
                <a:close/>
                <a:moveTo>
                  <a:pt x="1091" y="752"/>
                </a:moveTo>
                <a:cubicBezTo>
                  <a:pt x="1093" y="751"/>
                  <a:pt x="1093" y="752"/>
                  <a:pt x="1094" y="753"/>
                </a:cubicBezTo>
                <a:cubicBezTo>
                  <a:pt x="1100" y="744"/>
                  <a:pt x="1113" y="742"/>
                  <a:pt x="1122" y="736"/>
                </a:cubicBezTo>
                <a:cubicBezTo>
                  <a:pt x="1121" y="739"/>
                  <a:pt x="1120" y="741"/>
                  <a:pt x="1119" y="743"/>
                </a:cubicBezTo>
                <a:cubicBezTo>
                  <a:pt x="1116" y="744"/>
                  <a:pt x="1117" y="742"/>
                  <a:pt x="1114" y="743"/>
                </a:cubicBezTo>
                <a:cubicBezTo>
                  <a:pt x="1114" y="745"/>
                  <a:pt x="1115" y="746"/>
                  <a:pt x="1116" y="746"/>
                </a:cubicBezTo>
                <a:cubicBezTo>
                  <a:pt x="1120" y="747"/>
                  <a:pt x="1119" y="742"/>
                  <a:pt x="1123" y="743"/>
                </a:cubicBezTo>
                <a:cubicBezTo>
                  <a:pt x="1122" y="750"/>
                  <a:pt x="1119" y="753"/>
                  <a:pt x="1113" y="754"/>
                </a:cubicBezTo>
                <a:cubicBezTo>
                  <a:pt x="1112" y="755"/>
                  <a:pt x="1111" y="756"/>
                  <a:pt x="1110" y="757"/>
                </a:cubicBezTo>
                <a:cubicBezTo>
                  <a:pt x="1110" y="759"/>
                  <a:pt x="1111" y="757"/>
                  <a:pt x="1113" y="757"/>
                </a:cubicBezTo>
                <a:cubicBezTo>
                  <a:pt x="1111" y="761"/>
                  <a:pt x="1112" y="765"/>
                  <a:pt x="1115" y="766"/>
                </a:cubicBezTo>
                <a:cubicBezTo>
                  <a:pt x="1116" y="769"/>
                  <a:pt x="1114" y="770"/>
                  <a:pt x="1113" y="772"/>
                </a:cubicBezTo>
                <a:cubicBezTo>
                  <a:pt x="1110" y="771"/>
                  <a:pt x="1108" y="767"/>
                  <a:pt x="1111" y="765"/>
                </a:cubicBezTo>
                <a:cubicBezTo>
                  <a:pt x="1105" y="767"/>
                  <a:pt x="1102" y="772"/>
                  <a:pt x="1096" y="773"/>
                </a:cubicBezTo>
                <a:cubicBezTo>
                  <a:pt x="1095" y="773"/>
                  <a:pt x="1096" y="772"/>
                  <a:pt x="1096" y="771"/>
                </a:cubicBezTo>
                <a:cubicBezTo>
                  <a:pt x="1091" y="773"/>
                  <a:pt x="1088" y="775"/>
                  <a:pt x="1084" y="778"/>
                </a:cubicBezTo>
                <a:cubicBezTo>
                  <a:pt x="1081" y="776"/>
                  <a:pt x="1086" y="774"/>
                  <a:pt x="1087" y="773"/>
                </a:cubicBezTo>
                <a:cubicBezTo>
                  <a:pt x="1083" y="769"/>
                  <a:pt x="1090" y="765"/>
                  <a:pt x="1086" y="759"/>
                </a:cubicBezTo>
                <a:cubicBezTo>
                  <a:pt x="1086" y="758"/>
                  <a:pt x="1082" y="761"/>
                  <a:pt x="1082" y="756"/>
                </a:cubicBezTo>
                <a:cubicBezTo>
                  <a:pt x="1086" y="758"/>
                  <a:pt x="1091" y="757"/>
                  <a:pt x="1091" y="752"/>
                </a:cubicBezTo>
                <a:close/>
                <a:moveTo>
                  <a:pt x="1083" y="748"/>
                </a:moveTo>
                <a:cubicBezTo>
                  <a:pt x="1081" y="750"/>
                  <a:pt x="1078" y="748"/>
                  <a:pt x="1076" y="749"/>
                </a:cubicBezTo>
                <a:cubicBezTo>
                  <a:pt x="1076" y="747"/>
                  <a:pt x="1083" y="743"/>
                  <a:pt x="1083" y="748"/>
                </a:cubicBezTo>
                <a:close/>
                <a:moveTo>
                  <a:pt x="1076" y="807"/>
                </a:moveTo>
                <a:cubicBezTo>
                  <a:pt x="1076" y="803"/>
                  <a:pt x="1072" y="803"/>
                  <a:pt x="1073" y="798"/>
                </a:cubicBezTo>
                <a:cubicBezTo>
                  <a:pt x="1074" y="796"/>
                  <a:pt x="1079" y="795"/>
                  <a:pt x="1081" y="797"/>
                </a:cubicBezTo>
                <a:cubicBezTo>
                  <a:pt x="1084" y="797"/>
                  <a:pt x="1080" y="795"/>
                  <a:pt x="1081" y="793"/>
                </a:cubicBezTo>
                <a:cubicBezTo>
                  <a:pt x="1086" y="793"/>
                  <a:pt x="1087" y="790"/>
                  <a:pt x="1091" y="789"/>
                </a:cubicBezTo>
                <a:cubicBezTo>
                  <a:pt x="1092" y="786"/>
                  <a:pt x="1088" y="788"/>
                  <a:pt x="1089" y="785"/>
                </a:cubicBezTo>
                <a:cubicBezTo>
                  <a:pt x="1090" y="783"/>
                  <a:pt x="1093" y="782"/>
                  <a:pt x="1096" y="782"/>
                </a:cubicBezTo>
                <a:cubicBezTo>
                  <a:pt x="1095" y="779"/>
                  <a:pt x="1095" y="777"/>
                  <a:pt x="1096" y="774"/>
                </a:cubicBezTo>
                <a:cubicBezTo>
                  <a:pt x="1099" y="774"/>
                  <a:pt x="1099" y="774"/>
                  <a:pt x="1099" y="774"/>
                </a:cubicBezTo>
                <a:cubicBezTo>
                  <a:pt x="1099" y="777"/>
                  <a:pt x="1101" y="779"/>
                  <a:pt x="1099" y="781"/>
                </a:cubicBezTo>
                <a:cubicBezTo>
                  <a:pt x="1103" y="781"/>
                  <a:pt x="1103" y="777"/>
                  <a:pt x="1103" y="774"/>
                </a:cubicBezTo>
                <a:cubicBezTo>
                  <a:pt x="1108" y="776"/>
                  <a:pt x="1106" y="775"/>
                  <a:pt x="1112" y="774"/>
                </a:cubicBezTo>
                <a:cubicBezTo>
                  <a:pt x="1112" y="777"/>
                  <a:pt x="1114" y="779"/>
                  <a:pt x="1113" y="782"/>
                </a:cubicBezTo>
                <a:cubicBezTo>
                  <a:pt x="1103" y="786"/>
                  <a:pt x="1102" y="797"/>
                  <a:pt x="1092" y="800"/>
                </a:cubicBezTo>
                <a:cubicBezTo>
                  <a:pt x="1090" y="800"/>
                  <a:pt x="1090" y="798"/>
                  <a:pt x="1088" y="797"/>
                </a:cubicBezTo>
                <a:cubicBezTo>
                  <a:pt x="1084" y="805"/>
                  <a:pt x="1081" y="815"/>
                  <a:pt x="1070" y="816"/>
                </a:cubicBezTo>
                <a:cubicBezTo>
                  <a:pt x="1071" y="812"/>
                  <a:pt x="1076" y="812"/>
                  <a:pt x="1076" y="807"/>
                </a:cubicBezTo>
                <a:close/>
                <a:moveTo>
                  <a:pt x="1066" y="712"/>
                </a:moveTo>
                <a:cubicBezTo>
                  <a:pt x="1069" y="714"/>
                  <a:pt x="1066" y="717"/>
                  <a:pt x="1069" y="719"/>
                </a:cubicBezTo>
                <a:cubicBezTo>
                  <a:pt x="1067" y="723"/>
                  <a:pt x="1063" y="724"/>
                  <a:pt x="1059" y="724"/>
                </a:cubicBezTo>
                <a:cubicBezTo>
                  <a:pt x="1060" y="720"/>
                  <a:pt x="1057" y="720"/>
                  <a:pt x="1055" y="719"/>
                </a:cubicBezTo>
                <a:cubicBezTo>
                  <a:pt x="1056" y="715"/>
                  <a:pt x="1060" y="712"/>
                  <a:pt x="1066" y="712"/>
                </a:cubicBezTo>
                <a:close/>
                <a:moveTo>
                  <a:pt x="1054" y="736"/>
                </a:moveTo>
                <a:cubicBezTo>
                  <a:pt x="1054" y="737"/>
                  <a:pt x="1056" y="740"/>
                  <a:pt x="1054" y="740"/>
                </a:cubicBezTo>
                <a:cubicBezTo>
                  <a:pt x="1054" y="742"/>
                  <a:pt x="1056" y="739"/>
                  <a:pt x="1059" y="740"/>
                </a:cubicBezTo>
                <a:cubicBezTo>
                  <a:pt x="1059" y="737"/>
                  <a:pt x="1057" y="737"/>
                  <a:pt x="1057" y="734"/>
                </a:cubicBezTo>
                <a:cubicBezTo>
                  <a:pt x="1059" y="732"/>
                  <a:pt x="1063" y="731"/>
                  <a:pt x="1063" y="726"/>
                </a:cubicBezTo>
                <a:cubicBezTo>
                  <a:pt x="1067" y="726"/>
                  <a:pt x="1067" y="725"/>
                  <a:pt x="1070" y="726"/>
                </a:cubicBezTo>
                <a:cubicBezTo>
                  <a:pt x="1070" y="731"/>
                  <a:pt x="1068" y="731"/>
                  <a:pt x="1068" y="734"/>
                </a:cubicBezTo>
                <a:cubicBezTo>
                  <a:pt x="1066" y="734"/>
                  <a:pt x="1065" y="733"/>
                  <a:pt x="1062" y="733"/>
                </a:cubicBezTo>
                <a:cubicBezTo>
                  <a:pt x="1062" y="736"/>
                  <a:pt x="1063" y="737"/>
                  <a:pt x="1065" y="737"/>
                </a:cubicBezTo>
                <a:cubicBezTo>
                  <a:pt x="1065" y="740"/>
                  <a:pt x="1063" y="740"/>
                  <a:pt x="1062" y="742"/>
                </a:cubicBezTo>
                <a:cubicBezTo>
                  <a:pt x="1061" y="741"/>
                  <a:pt x="1061" y="740"/>
                  <a:pt x="1061" y="739"/>
                </a:cubicBezTo>
                <a:cubicBezTo>
                  <a:pt x="1058" y="740"/>
                  <a:pt x="1059" y="742"/>
                  <a:pt x="1059" y="745"/>
                </a:cubicBezTo>
                <a:cubicBezTo>
                  <a:pt x="1056" y="747"/>
                  <a:pt x="1056" y="753"/>
                  <a:pt x="1050" y="750"/>
                </a:cubicBezTo>
                <a:cubicBezTo>
                  <a:pt x="1051" y="749"/>
                  <a:pt x="1052" y="748"/>
                  <a:pt x="1052" y="746"/>
                </a:cubicBezTo>
                <a:cubicBezTo>
                  <a:pt x="1050" y="744"/>
                  <a:pt x="1049" y="747"/>
                  <a:pt x="1047" y="747"/>
                </a:cubicBezTo>
                <a:cubicBezTo>
                  <a:pt x="1042" y="742"/>
                  <a:pt x="1049" y="737"/>
                  <a:pt x="1054" y="736"/>
                </a:cubicBezTo>
                <a:close/>
                <a:moveTo>
                  <a:pt x="1050" y="704"/>
                </a:moveTo>
                <a:cubicBezTo>
                  <a:pt x="1047" y="705"/>
                  <a:pt x="1047" y="703"/>
                  <a:pt x="1044" y="704"/>
                </a:cubicBezTo>
                <a:cubicBezTo>
                  <a:pt x="1043" y="700"/>
                  <a:pt x="1047" y="701"/>
                  <a:pt x="1047" y="698"/>
                </a:cubicBezTo>
                <a:cubicBezTo>
                  <a:pt x="1039" y="702"/>
                  <a:pt x="1040" y="714"/>
                  <a:pt x="1031" y="716"/>
                </a:cubicBezTo>
                <a:cubicBezTo>
                  <a:pt x="1028" y="714"/>
                  <a:pt x="1033" y="711"/>
                  <a:pt x="1030" y="710"/>
                </a:cubicBezTo>
                <a:cubicBezTo>
                  <a:pt x="1022" y="710"/>
                  <a:pt x="1024" y="721"/>
                  <a:pt x="1016" y="721"/>
                </a:cubicBezTo>
                <a:cubicBezTo>
                  <a:pt x="1015" y="717"/>
                  <a:pt x="1020" y="715"/>
                  <a:pt x="1015" y="717"/>
                </a:cubicBezTo>
                <a:cubicBezTo>
                  <a:pt x="1014" y="711"/>
                  <a:pt x="1018" y="712"/>
                  <a:pt x="1020" y="710"/>
                </a:cubicBezTo>
                <a:cubicBezTo>
                  <a:pt x="1019" y="707"/>
                  <a:pt x="1018" y="711"/>
                  <a:pt x="1016" y="710"/>
                </a:cubicBezTo>
                <a:cubicBezTo>
                  <a:pt x="1017" y="705"/>
                  <a:pt x="1024" y="704"/>
                  <a:pt x="1019" y="697"/>
                </a:cubicBezTo>
                <a:cubicBezTo>
                  <a:pt x="1021" y="697"/>
                  <a:pt x="1023" y="697"/>
                  <a:pt x="1023" y="696"/>
                </a:cubicBezTo>
                <a:cubicBezTo>
                  <a:pt x="1026" y="697"/>
                  <a:pt x="1023" y="699"/>
                  <a:pt x="1023" y="701"/>
                </a:cubicBezTo>
                <a:cubicBezTo>
                  <a:pt x="1026" y="703"/>
                  <a:pt x="1026" y="700"/>
                  <a:pt x="1030" y="700"/>
                </a:cubicBezTo>
                <a:cubicBezTo>
                  <a:pt x="1038" y="705"/>
                  <a:pt x="1043" y="693"/>
                  <a:pt x="1051" y="692"/>
                </a:cubicBezTo>
                <a:cubicBezTo>
                  <a:pt x="1048" y="697"/>
                  <a:pt x="1053" y="699"/>
                  <a:pt x="1050" y="704"/>
                </a:cubicBezTo>
                <a:close/>
                <a:moveTo>
                  <a:pt x="1067" y="678"/>
                </a:moveTo>
                <a:cubicBezTo>
                  <a:pt x="1065" y="679"/>
                  <a:pt x="1065" y="678"/>
                  <a:pt x="1064" y="678"/>
                </a:cubicBezTo>
                <a:cubicBezTo>
                  <a:pt x="1064" y="675"/>
                  <a:pt x="1065" y="674"/>
                  <a:pt x="1068" y="675"/>
                </a:cubicBezTo>
                <a:cubicBezTo>
                  <a:pt x="1068" y="677"/>
                  <a:pt x="1067" y="677"/>
                  <a:pt x="1067" y="678"/>
                </a:cubicBezTo>
                <a:close/>
                <a:moveTo>
                  <a:pt x="1067" y="520"/>
                </a:moveTo>
                <a:cubicBezTo>
                  <a:pt x="1068" y="518"/>
                  <a:pt x="1069" y="516"/>
                  <a:pt x="1072" y="517"/>
                </a:cubicBezTo>
                <a:cubicBezTo>
                  <a:pt x="1072" y="519"/>
                  <a:pt x="1068" y="521"/>
                  <a:pt x="1067" y="520"/>
                </a:cubicBezTo>
                <a:close/>
                <a:moveTo>
                  <a:pt x="1100" y="574"/>
                </a:moveTo>
                <a:cubicBezTo>
                  <a:pt x="1100" y="577"/>
                  <a:pt x="1098" y="578"/>
                  <a:pt x="1095" y="578"/>
                </a:cubicBezTo>
                <a:cubicBezTo>
                  <a:pt x="1096" y="577"/>
                  <a:pt x="1097" y="574"/>
                  <a:pt x="1100" y="574"/>
                </a:cubicBezTo>
                <a:close/>
                <a:moveTo>
                  <a:pt x="1098" y="659"/>
                </a:moveTo>
                <a:cubicBezTo>
                  <a:pt x="1098" y="656"/>
                  <a:pt x="1098" y="654"/>
                  <a:pt x="1099" y="652"/>
                </a:cubicBezTo>
                <a:cubicBezTo>
                  <a:pt x="1102" y="652"/>
                  <a:pt x="1102" y="654"/>
                  <a:pt x="1104" y="653"/>
                </a:cubicBezTo>
                <a:cubicBezTo>
                  <a:pt x="1104" y="657"/>
                  <a:pt x="1101" y="658"/>
                  <a:pt x="1098" y="659"/>
                </a:cubicBezTo>
                <a:close/>
                <a:moveTo>
                  <a:pt x="1090" y="597"/>
                </a:moveTo>
                <a:cubicBezTo>
                  <a:pt x="1090" y="588"/>
                  <a:pt x="1099" y="584"/>
                  <a:pt x="1106" y="585"/>
                </a:cubicBezTo>
                <a:cubicBezTo>
                  <a:pt x="1103" y="591"/>
                  <a:pt x="1097" y="595"/>
                  <a:pt x="1090" y="597"/>
                </a:cubicBezTo>
                <a:close/>
                <a:moveTo>
                  <a:pt x="1125" y="506"/>
                </a:moveTo>
                <a:cubicBezTo>
                  <a:pt x="1125" y="509"/>
                  <a:pt x="1124" y="513"/>
                  <a:pt x="1120" y="513"/>
                </a:cubicBezTo>
                <a:cubicBezTo>
                  <a:pt x="1119" y="508"/>
                  <a:pt x="1121" y="505"/>
                  <a:pt x="1125" y="506"/>
                </a:cubicBezTo>
                <a:close/>
                <a:moveTo>
                  <a:pt x="1127" y="527"/>
                </a:moveTo>
                <a:cubicBezTo>
                  <a:pt x="1127" y="534"/>
                  <a:pt x="1121" y="535"/>
                  <a:pt x="1117" y="538"/>
                </a:cubicBezTo>
                <a:cubicBezTo>
                  <a:pt x="1116" y="536"/>
                  <a:pt x="1115" y="534"/>
                  <a:pt x="1115" y="531"/>
                </a:cubicBezTo>
                <a:cubicBezTo>
                  <a:pt x="1122" y="532"/>
                  <a:pt x="1122" y="524"/>
                  <a:pt x="1127" y="527"/>
                </a:cubicBezTo>
                <a:close/>
                <a:moveTo>
                  <a:pt x="1151" y="586"/>
                </a:moveTo>
                <a:cubicBezTo>
                  <a:pt x="1148" y="585"/>
                  <a:pt x="1151" y="579"/>
                  <a:pt x="1155" y="580"/>
                </a:cubicBezTo>
                <a:cubicBezTo>
                  <a:pt x="1155" y="583"/>
                  <a:pt x="1152" y="584"/>
                  <a:pt x="1151" y="586"/>
                </a:cubicBezTo>
                <a:close/>
                <a:moveTo>
                  <a:pt x="1151" y="561"/>
                </a:moveTo>
                <a:cubicBezTo>
                  <a:pt x="1151" y="579"/>
                  <a:pt x="1132" y="583"/>
                  <a:pt x="1119" y="585"/>
                </a:cubicBezTo>
                <a:cubicBezTo>
                  <a:pt x="1119" y="582"/>
                  <a:pt x="1117" y="580"/>
                  <a:pt x="1119" y="578"/>
                </a:cubicBezTo>
                <a:cubicBezTo>
                  <a:pt x="1116" y="578"/>
                  <a:pt x="1114" y="583"/>
                  <a:pt x="1111" y="580"/>
                </a:cubicBezTo>
                <a:cubicBezTo>
                  <a:pt x="1115" y="576"/>
                  <a:pt x="1120" y="574"/>
                  <a:pt x="1121" y="567"/>
                </a:cubicBezTo>
                <a:cubicBezTo>
                  <a:pt x="1126" y="568"/>
                  <a:pt x="1125" y="563"/>
                  <a:pt x="1129" y="562"/>
                </a:cubicBezTo>
                <a:cubicBezTo>
                  <a:pt x="1132" y="561"/>
                  <a:pt x="1130" y="565"/>
                  <a:pt x="1133" y="565"/>
                </a:cubicBezTo>
                <a:cubicBezTo>
                  <a:pt x="1139" y="558"/>
                  <a:pt x="1149" y="551"/>
                  <a:pt x="1157" y="556"/>
                </a:cubicBezTo>
                <a:cubicBezTo>
                  <a:pt x="1155" y="557"/>
                  <a:pt x="1154" y="561"/>
                  <a:pt x="1151" y="561"/>
                </a:cubicBezTo>
                <a:close/>
                <a:moveTo>
                  <a:pt x="1158" y="556"/>
                </a:moveTo>
                <a:cubicBezTo>
                  <a:pt x="1157" y="551"/>
                  <a:pt x="1163" y="553"/>
                  <a:pt x="1161" y="547"/>
                </a:cubicBezTo>
                <a:cubicBezTo>
                  <a:pt x="1165" y="547"/>
                  <a:pt x="1165" y="547"/>
                  <a:pt x="1165" y="547"/>
                </a:cubicBezTo>
                <a:cubicBezTo>
                  <a:pt x="1165" y="552"/>
                  <a:pt x="1161" y="554"/>
                  <a:pt x="1158" y="556"/>
                </a:cubicBezTo>
                <a:close/>
                <a:moveTo>
                  <a:pt x="1179" y="548"/>
                </a:moveTo>
                <a:cubicBezTo>
                  <a:pt x="1178" y="551"/>
                  <a:pt x="1177" y="552"/>
                  <a:pt x="1175" y="552"/>
                </a:cubicBezTo>
                <a:cubicBezTo>
                  <a:pt x="1175" y="550"/>
                  <a:pt x="1176" y="548"/>
                  <a:pt x="1179" y="548"/>
                </a:cubicBezTo>
                <a:close/>
                <a:moveTo>
                  <a:pt x="1177" y="514"/>
                </a:moveTo>
                <a:cubicBezTo>
                  <a:pt x="1176" y="512"/>
                  <a:pt x="1177" y="510"/>
                  <a:pt x="1178" y="509"/>
                </a:cubicBezTo>
                <a:cubicBezTo>
                  <a:pt x="1180" y="509"/>
                  <a:pt x="1180" y="511"/>
                  <a:pt x="1182" y="510"/>
                </a:cubicBezTo>
                <a:cubicBezTo>
                  <a:pt x="1182" y="513"/>
                  <a:pt x="1180" y="514"/>
                  <a:pt x="1177" y="514"/>
                </a:cubicBezTo>
                <a:close/>
                <a:moveTo>
                  <a:pt x="1112" y="747"/>
                </a:moveTo>
                <a:cubicBezTo>
                  <a:pt x="1108" y="748"/>
                  <a:pt x="1111" y="752"/>
                  <a:pt x="1113" y="754"/>
                </a:cubicBezTo>
                <a:cubicBezTo>
                  <a:pt x="1113" y="752"/>
                  <a:pt x="1114" y="752"/>
                  <a:pt x="1114" y="750"/>
                </a:cubicBezTo>
                <a:cubicBezTo>
                  <a:pt x="1113" y="749"/>
                  <a:pt x="1112" y="749"/>
                  <a:pt x="1112" y="747"/>
                </a:cubicBezTo>
                <a:close/>
                <a:moveTo>
                  <a:pt x="700" y="1082"/>
                </a:moveTo>
                <a:cubicBezTo>
                  <a:pt x="699" y="1085"/>
                  <a:pt x="702" y="1084"/>
                  <a:pt x="702" y="1085"/>
                </a:cubicBezTo>
                <a:cubicBezTo>
                  <a:pt x="704" y="1082"/>
                  <a:pt x="712" y="1083"/>
                  <a:pt x="715" y="1081"/>
                </a:cubicBezTo>
                <a:cubicBezTo>
                  <a:pt x="710" y="1075"/>
                  <a:pt x="707" y="1081"/>
                  <a:pt x="700" y="1082"/>
                </a:cubicBezTo>
                <a:close/>
                <a:moveTo>
                  <a:pt x="927" y="95"/>
                </a:moveTo>
                <a:cubicBezTo>
                  <a:pt x="937" y="94"/>
                  <a:pt x="932" y="90"/>
                  <a:pt x="927" y="95"/>
                </a:cubicBezTo>
                <a:close/>
                <a:moveTo>
                  <a:pt x="1147" y="166"/>
                </a:moveTo>
                <a:cubicBezTo>
                  <a:pt x="1143" y="165"/>
                  <a:pt x="1136" y="171"/>
                  <a:pt x="1141" y="174"/>
                </a:cubicBezTo>
                <a:cubicBezTo>
                  <a:pt x="1143" y="172"/>
                  <a:pt x="1142" y="167"/>
                  <a:pt x="1147" y="167"/>
                </a:cubicBezTo>
                <a:cubicBezTo>
                  <a:pt x="1147" y="167"/>
                  <a:pt x="1148" y="166"/>
                  <a:pt x="1147" y="166"/>
                </a:cubicBezTo>
                <a:close/>
                <a:moveTo>
                  <a:pt x="959" y="188"/>
                </a:moveTo>
                <a:cubicBezTo>
                  <a:pt x="961" y="182"/>
                  <a:pt x="971" y="177"/>
                  <a:pt x="976" y="181"/>
                </a:cubicBezTo>
                <a:cubicBezTo>
                  <a:pt x="981" y="176"/>
                  <a:pt x="993" y="173"/>
                  <a:pt x="994" y="167"/>
                </a:cubicBezTo>
                <a:cubicBezTo>
                  <a:pt x="979" y="168"/>
                  <a:pt x="971" y="179"/>
                  <a:pt x="957" y="183"/>
                </a:cubicBezTo>
                <a:cubicBezTo>
                  <a:pt x="957" y="185"/>
                  <a:pt x="957" y="187"/>
                  <a:pt x="959" y="188"/>
                </a:cubicBezTo>
                <a:close/>
                <a:moveTo>
                  <a:pt x="1152" y="259"/>
                </a:moveTo>
                <a:cubicBezTo>
                  <a:pt x="1152" y="256"/>
                  <a:pt x="1155" y="255"/>
                  <a:pt x="1157" y="253"/>
                </a:cubicBezTo>
                <a:cubicBezTo>
                  <a:pt x="1154" y="251"/>
                  <a:pt x="1151" y="249"/>
                  <a:pt x="1147" y="249"/>
                </a:cubicBezTo>
                <a:cubicBezTo>
                  <a:pt x="1148" y="254"/>
                  <a:pt x="1151" y="256"/>
                  <a:pt x="1153" y="255"/>
                </a:cubicBezTo>
                <a:cubicBezTo>
                  <a:pt x="1152" y="257"/>
                  <a:pt x="1148" y="258"/>
                  <a:pt x="1152" y="259"/>
                </a:cubicBezTo>
                <a:close/>
                <a:moveTo>
                  <a:pt x="1192" y="338"/>
                </a:moveTo>
                <a:cubicBezTo>
                  <a:pt x="1197" y="336"/>
                  <a:pt x="1200" y="334"/>
                  <a:pt x="1203" y="331"/>
                </a:cubicBezTo>
                <a:cubicBezTo>
                  <a:pt x="1200" y="333"/>
                  <a:pt x="1191" y="334"/>
                  <a:pt x="1192" y="338"/>
                </a:cubicBezTo>
                <a:close/>
                <a:moveTo>
                  <a:pt x="1219" y="382"/>
                </a:moveTo>
                <a:cubicBezTo>
                  <a:pt x="1223" y="382"/>
                  <a:pt x="1228" y="384"/>
                  <a:pt x="1231" y="378"/>
                </a:cubicBezTo>
                <a:cubicBezTo>
                  <a:pt x="1228" y="377"/>
                  <a:pt x="1226" y="381"/>
                  <a:pt x="1225" y="378"/>
                </a:cubicBezTo>
                <a:cubicBezTo>
                  <a:pt x="1228" y="377"/>
                  <a:pt x="1230" y="375"/>
                  <a:pt x="1232" y="374"/>
                </a:cubicBezTo>
                <a:cubicBezTo>
                  <a:pt x="1229" y="375"/>
                  <a:pt x="1226" y="375"/>
                  <a:pt x="1223" y="373"/>
                </a:cubicBezTo>
                <a:cubicBezTo>
                  <a:pt x="1223" y="377"/>
                  <a:pt x="1219" y="378"/>
                  <a:pt x="1219" y="382"/>
                </a:cubicBezTo>
                <a:close/>
                <a:moveTo>
                  <a:pt x="1162" y="385"/>
                </a:moveTo>
                <a:cubicBezTo>
                  <a:pt x="1170" y="385"/>
                  <a:pt x="1172" y="376"/>
                  <a:pt x="1179" y="378"/>
                </a:cubicBezTo>
                <a:cubicBezTo>
                  <a:pt x="1175" y="373"/>
                  <a:pt x="1166" y="382"/>
                  <a:pt x="1162" y="385"/>
                </a:cubicBezTo>
                <a:close/>
                <a:moveTo>
                  <a:pt x="1215" y="381"/>
                </a:moveTo>
                <a:cubicBezTo>
                  <a:pt x="1213" y="381"/>
                  <a:pt x="1202" y="379"/>
                  <a:pt x="1201" y="387"/>
                </a:cubicBezTo>
                <a:cubicBezTo>
                  <a:pt x="1204" y="387"/>
                  <a:pt x="1207" y="387"/>
                  <a:pt x="1208" y="390"/>
                </a:cubicBezTo>
                <a:cubicBezTo>
                  <a:pt x="1204" y="391"/>
                  <a:pt x="1203" y="394"/>
                  <a:pt x="1199" y="394"/>
                </a:cubicBezTo>
                <a:cubicBezTo>
                  <a:pt x="1201" y="396"/>
                  <a:pt x="1205" y="392"/>
                  <a:pt x="1208" y="390"/>
                </a:cubicBezTo>
                <a:cubicBezTo>
                  <a:pt x="1211" y="390"/>
                  <a:pt x="1213" y="390"/>
                  <a:pt x="1213" y="388"/>
                </a:cubicBezTo>
                <a:cubicBezTo>
                  <a:pt x="1212" y="387"/>
                  <a:pt x="1209" y="389"/>
                  <a:pt x="1209" y="387"/>
                </a:cubicBezTo>
                <a:cubicBezTo>
                  <a:pt x="1209" y="383"/>
                  <a:pt x="1214" y="384"/>
                  <a:pt x="1215" y="381"/>
                </a:cubicBezTo>
                <a:close/>
                <a:moveTo>
                  <a:pt x="1267" y="409"/>
                </a:moveTo>
                <a:cubicBezTo>
                  <a:pt x="1269" y="403"/>
                  <a:pt x="1274" y="398"/>
                  <a:pt x="1282" y="398"/>
                </a:cubicBezTo>
                <a:cubicBezTo>
                  <a:pt x="1285" y="394"/>
                  <a:pt x="1291" y="392"/>
                  <a:pt x="1287" y="393"/>
                </a:cubicBezTo>
                <a:cubicBezTo>
                  <a:pt x="1282" y="394"/>
                  <a:pt x="1262" y="406"/>
                  <a:pt x="1255" y="404"/>
                </a:cubicBezTo>
                <a:cubicBezTo>
                  <a:pt x="1255" y="405"/>
                  <a:pt x="1258" y="405"/>
                  <a:pt x="1257" y="407"/>
                </a:cubicBezTo>
                <a:cubicBezTo>
                  <a:pt x="1253" y="407"/>
                  <a:pt x="1253" y="410"/>
                  <a:pt x="1251" y="412"/>
                </a:cubicBezTo>
                <a:cubicBezTo>
                  <a:pt x="1256" y="414"/>
                  <a:pt x="1259" y="407"/>
                  <a:pt x="1267" y="409"/>
                </a:cubicBezTo>
                <a:close/>
                <a:moveTo>
                  <a:pt x="1230" y="407"/>
                </a:moveTo>
                <a:cubicBezTo>
                  <a:pt x="1229" y="408"/>
                  <a:pt x="1226" y="408"/>
                  <a:pt x="1226" y="406"/>
                </a:cubicBezTo>
                <a:cubicBezTo>
                  <a:pt x="1226" y="404"/>
                  <a:pt x="1230" y="405"/>
                  <a:pt x="1230" y="403"/>
                </a:cubicBezTo>
                <a:cubicBezTo>
                  <a:pt x="1229" y="403"/>
                  <a:pt x="1229" y="401"/>
                  <a:pt x="1229" y="400"/>
                </a:cubicBezTo>
                <a:cubicBezTo>
                  <a:pt x="1226" y="401"/>
                  <a:pt x="1224" y="401"/>
                  <a:pt x="1223" y="399"/>
                </a:cubicBezTo>
                <a:cubicBezTo>
                  <a:pt x="1220" y="402"/>
                  <a:pt x="1210" y="404"/>
                  <a:pt x="1218" y="404"/>
                </a:cubicBezTo>
                <a:cubicBezTo>
                  <a:pt x="1216" y="405"/>
                  <a:pt x="1214" y="405"/>
                  <a:pt x="1214" y="408"/>
                </a:cubicBezTo>
                <a:cubicBezTo>
                  <a:pt x="1216" y="408"/>
                  <a:pt x="1217" y="407"/>
                  <a:pt x="1217" y="408"/>
                </a:cubicBezTo>
                <a:cubicBezTo>
                  <a:pt x="1217" y="411"/>
                  <a:pt x="1214" y="412"/>
                  <a:pt x="1214" y="415"/>
                </a:cubicBezTo>
                <a:cubicBezTo>
                  <a:pt x="1219" y="416"/>
                  <a:pt x="1229" y="415"/>
                  <a:pt x="1230" y="407"/>
                </a:cubicBezTo>
                <a:close/>
                <a:moveTo>
                  <a:pt x="1230" y="406"/>
                </a:moveTo>
                <a:cubicBezTo>
                  <a:pt x="1230" y="406"/>
                  <a:pt x="1230" y="407"/>
                  <a:pt x="1230" y="407"/>
                </a:cubicBezTo>
                <a:cubicBezTo>
                  <a:pt x="1230" y="407"/>
                  <a:pt x="1230" y="406"/>
                  <a:pt x="1230" y="406"/>
                </a:cubicBezTo>
                <a:close/>
                <a:moveTo>
                  <a:pt x="1245" y="418"/>
                </a:moveTo>
                <a:cubicBezTo>
                  <a:pt x="1244" y="416"/>
                  <a:pt x="1245" y="414"/>
                  <a:pt x="1246" y="414"/>
                </a:cubicBezTo>
                <a:cubicBezTo>
                  <a:pt x="1249" y="415"/>
                  <a:pt x="1250" y="410"/>
                  <a:pt x="1248" y="413"/>
                </a:cubicBezTo>
                <a:cubicBezTo>
                  <a:pt x="1243" y="414"/>
                  <a:pt x="1239" y="417"/>
                  <a:pt x="1234" y="419"/>
                </a:cubicBezTo>
                <a:cubicBezTo>
                  <a:pt x="1238" y="422"/>
                  <a:pt x="1241" y="415"/>
                  <a:pt x="1245" y="418"/>
                </a:cubicBezTo>
                <a:close/>
                <a:moveTo>
                  <a:pt x="1167" y="425"/>
                </a:moveTo>
                <a:cubicBezTo>
                  <a:pt x="1171" y="423"/>
                  <a:pt x="1175" y="421"/>
                  <a:pt x="1178" y="418"/>
                </a:cubicBezTo>
                <a:cubicBezTo>
                  <a:pt x="1174" y="420"/>
                  <a:pt x="1169" y="421"/>
                  <a:pt x="1167" y="425"/>
                </a:cubicBezTo>
                <a:close/>
                <a:moveTo>
                  <a:pt x="1136" y="429"/>
                </a:moveTo>
                <a:cubicBezTo>
                  <a:pt x="1130" y="428"/>
                  <a:pt x="1127" y="435"/>
                  <a:pt x="1123" y="432"/>
                </a:cubicBezTo>
                <a:cubicBezTo>
                  <a:pt x="1123" y="429"/>
                  <a:pt x="1128" y="430"/>
                  <a:pt x="1128" y="427"/>
                </a:cubicBezTo>
                <a:cubicBezTo>
                  <a:pt x="1123" y="425"/>
                  <a:pt x="1110" y="427"/>
                  <a:pt x="1108" y="434"/>
                </a:cubicBezTo>
                <a:cubicBezTo>
                  <a:pt x="1111" y="435"/>
                  <a:pt x="1116" y="438"/>
                  <a:pt x="1114" y="441"/>
                </a:cubicBezTo>
                <a:cubicBezTo>
                  <a:pt x="1117" y="442"/>
                  <a:pt x="1120" y="438"/>
                  <a:pt x="1121" y="440"/>
                </a:cubicBezTo>
                <a:cubicBezTo>
                  <a:pt x="1120" y="441"/>
                  <a:pt x="1119" y="442"/>
                  <a:pt x="1118" y="443"/>
                </a:cubicBezTo>
                <a:cubicBezTo>
                  <a:pt x="1114" y="440"/>
                  <a:pt x="1108" y="449"/>
                  <a:pt x="1104" y="452"/>
                </a:cubicBezTo>
                <a:cubicBezTo>
                  <a:pt x="1107" y="452"/>
                  <a:pt x="1110" y="451"/>
                  <a:pt x="1109" y="455"/>
                </a:cubicBezTo>
                <a:cubicBezTo>
                  <a:pt x="1106" y="455"/>
                  <a:pt x="1105" y="452"/>
                  <a:pt x="1103" y="455"/>
                </a:cubicBezTo>
                <a:cubicBezTo>
                  <a:pt x="1103" y="458"/>
                  <a:pt x="1103" y="460"/>
                  <a:pt x="1105" y="462"/>
                </a:cubicBezTo>
                <a:cubicBezTo>
                  <a:pt x="1110" y="457"/>
                  <a:pt x="1118" y="457"/>
                  <a:pt x="1120" y="450"/>
                </a:cubicBezTo>
                <a:cubicBezTo>
                  <a:pt x="1123" y="450"/>
                  <a:pt x="1127" y="446"/>
                  <a:pt x="1124" y="445"/>
                </a:cubicBezTo>
                <a:cubicBezTo>
                  <a:pt x="1122" y="447"/>
                  <a:pt x="1120" y="449"/>
                  <a:pt x="1117" y="450"/>
                </a:cubicBezTo>
                <a:cubicBezTo>
                  <a:pt x="1117" y="449"/>
                  <a:pt x="1116" y="449"/>
                  <a:pt x="1116" y="448"/>
                </a:cubicBezTo>
                <a:cubicBezTo>
                  <a:pt x="1117" y="447"/>
                  <a:pt x="1117" y="446"/>
                  <a:pt x="1118" y="445"/>
                </a:cubicBezTo>
                <a:cubicBezTo>
                  <a:pt x="1119" y="448"/>
                  <a:pt x="1121" y="444"/>
                  <a:pt x="1124" y="445"/>
                </a:cubicBezTo>
                <a:cubicBezTo>
                  <a:pt x="1124" y="442"/>
                  <a:pt x="1124" y="442"/>
                  <a:pt x="1126" y="439"/>
                </a:cubicBezTo>
                <a:cubicBezTo>
                  <a:pt x="1124" y="437"/>
                  <a:pt x="1122" y="439"/>
                  <a:pt x="1122" y="438"/>
                </a:cubicBezTo>
                <a:cubicBezTo>
                  <a:pt x="1125" y="433"/>
                  <a:pt x="1132" y="433"/>
                  <a:pt x="1136" y="429"/>
                </a:cubicBezTo>
                <a:close/>
                <a:moveTo>
                  <a:pt x="1094" y="442"/>
                </a:moveTo>
                <a:cubicBezTo>
                  <a:pt x="1090" y="444"/>
                  <a:pt x="1079" y="444"/>
                  <a:pt x="1080" y="448"/>
                </a:cubicBezTo>
                <a:cubicBezTo>
                  <a:pt x="1085" y="447"/>
                  <a:pt x="1095" y="442"/>
                  <a:pt x="1094" y="442"/>
                </a:cubicBezTo>
                <a:close/>
                <a:moveTo>
                  <a:pt x="1002" y="455"/>
                </a:moveTo>
                <a:cubicBezTo>
                  <a:pt x="999" y="456"/>
                  <a:pt x="995" y="456"/>
                  <a:pt x="995" y="460"/>
                </a:cubicBezTo>
                <a:cubicBezTo>
                  <a:pt x="999" y="460"/>
                  <a:pt x="999" y="456"/>
                  <a:pt x="1002" y="455"/>
                </a:cubicBezTo>
                <a:close/>
                <a:moveTo>
                  <a:pt x="1126" y="464"/>
                </a:moveTo>
                <a:cubicBezTo>
                  <a:pt x="1127" y="462"/>
                  <a:pt x="1129" y="462"/>
                  <a:pt x="1131" y="462"/>
                </a:cubicBezTo>
                <a:cubicBezTo>
                  <a:pt x="1131" y="457"/>
                  <a:pt x="1126" y="460"/>
                  <a:pt x="1125" y="462"/>
                </a:cubicBezTo>
                <a:cubicBezTo>
                  <a:pt x="1127" y="462"/>
                  <a:pt x="1125" y="464"/>
                  <a:pt x="1126" y="464"/>
                </a:cubicBezTo>
                <a:close/>
                <a:moveTo>
                  <a:pt x="1234" y="521"/>
                </a:moveTo>
                <a:cubicBezTo>
                  <a:pt x="1230" y="525"/>
                  <a:pt x="1219" y="527"/>
                  <a:pt x="1218" y="531"/>
                </a:cubicBezTo>
                <a:cubicBezTo>
                  <a:pt x="1216" y="534"/>
                  <a:pt x="1197" y="535"/>
                  <a:pt x="1192" y="546"/>
                </a:cubicBezTo>
                <a:cubicBezTo>
                  <a:pt x="1199" y="545"/>
                  <a:pt x="1205" y="540"/>
                  <a:pt x="1212" y="536"/>
                </a:cubicBezTo>
                <a:cubicBezTo>
                  <a:pt x="1220" y="532"/>
                  <a:pt x="1232" y="529"/>
                  <a:pt x="1234" y="521"/>
                </a:cubicBezTo>
                <a:close/>
                <a:moveTo>
                  <a:pt x="162" y="592"/>
                </a:moveTo>
                <a:cubicBezTo>
                  <a:pt x="153" y="594"/>
                  <a:pt x="146" y="599"/>
                  <a:pt x="141" y="605"/>
                </a:cubicBezTo>
                <a:cubicBezTo>
                  <a:pt x="144" y="605"/>
                  <a:pt x="145" y="604"/>
                  <a:pt x="147" y="607"/>
                </a:cubicBezTo>
                <a:cubicBezTo>
                  <a:pt x="147" y="609"/>
                  <a:pt x="143" y="611"/>
                  <a:pt x="145" y="612"/>
                </a:cubicBezTo>
                <a:cubicBezTo>
                  <a:pt x="146" y="609"/>
                  <a:pt x="150" y="609"/>
                  <a:pt x="152" y="608"/>
                </a:cubicBezTo>
                <a:cubicBezTo>
                  <a:pt x="152" y="605"/>
                  <a:pt x="150" y="603"/>
                  <a:pt x="151" y="599"/>
                </a:cubicBezTo>
                <a:cubicBezTo>
                  <a:pt x="152" y="599"/>
                  <a:pt x="152" y="598"/>
                  <a:pt x="153" y="598"/>
                </a:cubicBezTo>
                <a:cubicBezTo>
                  <a:pt x="157" y="600"/>
                  <a:pt x="162" y="596"/>
                  <a:pt x="162" y="592"/>
                </a:cubicBezTo>
                <a:close/>
                <a:moveTo>
                  <a:pt x="202" y="660"/>
                </a:moveTo>
                <a:cubicBezTo>
                  <a:pt x="200" y="659"/>
                  <a:pt x="200" y="657"/>
                  <a:pt x="197" y="658"/>
                </a:cubicBezTo>
                <a:cubicBezTo>
                  <a:pt x="197" y="659"/>
                  <a:pt x="195" y="663"/>
                  <a:pt x="196" y="663"/>
                </a:cubicBezTo>
                <a:cubicBezTo>
                  <a:pt x="196" y="659"/>
                  <a:pt x="201" y="662"/>
                  <a:pt x="202" y="660"/>
                </a:cubicBezTo>
                <a:close/>
                <a:moveTo>
                  <a:pt x="1186" y="672"/>
                </a:moveTo>
                <a:cubicBezTo>
                  <a:pt x="1184" y="675"/>
                  <a:pt x="1182" y="676"/>
                  <a:pt x="1178" y="677"/>
                </a:cubicBezTo>
                <a:cubicBezTo>
                  <a:pt x="1178" y="676"/>
                  <a:pt x="1177" y="675"/>
                  <a:pt x="1177" y="675"/>
                </a:cubicBezTo>
                <a:cubicBezTo>
                  <a:pt x="1178" y="672"/>
                  <a:pt x="1178" y="670"/>
                  <a:pt x="1178" y="666"/>
                </a:cubicBezTo>
                <a:cubicBezTo>
                  <a:pt x="1172" y="668"/>
                  <a:pt x="1168" y="672"/>
                  <a:pt x="1164" y="676"/>
                </a:cubicBezTo>
                <a:cubicBezTo>
                  <a:pt x="1165" y="679"/>
                  <a:pt x="1171" y="677"/>
                  <a:pt x="1173" y="678"/>
                </a:cubicBezTo>
                <a:cubicBezTo>
                  <a:pt x="1173" y="683"/>
                  <a:pt x="1173" y="683"/>
                  <a:pt x="1173" y="683"/>
                </a:cubicBezTo>
                <a:cubicBezTo>
                  <a:pt x="1179" y="681"/>
                  <a:pt x="1186" y="676"/>
                  <a:pt x="1186" y="672"/>
                </a:cubicBezTo>
                <a:close/>
                <a:moveTo>
                  <a:pt x="1169" y="675"/>
                </a:moveTo>
                <a:cubicBezTo>
                  <a:pt x="1169" y="671"/>
                  <a:pt x="1173" y="671"/>
                  <a:pt x="1176" y="670"/>
                </a:cubicBezTo>
                <a:cubicBezTo>
                  <a:pt x="1176" y="673"/>
                  <a:pt x="1175" y="673"/>
                  <a:pt x="1175" y="676"/>
                </a:cubicBezTo>
                <a:cubicBezTo>
                  <a:pt x="1173" y="676"/>
                  <a:pt x="1171" y="676"/>
                  <a:pt x="1169" y="675"/>
                </a:cubicBezTo>
                <a:close/>
                <a:moveTo>
                  <a:pt x="1045" y="783"/>
                </a:moveTo>
                <a:cubicBezTo>
                  <a:pt x="1045" y="786"/>
                  <a:pt x="1040" y="792"/>
                  <a:pt x="1038" y="787"/>
                </a:cubicBezTo>
                <a:cubicBezTo>
                  <a:pt x="1035" y="787"/>
                  <a:pt x="1035" y="790"/>
                  <a:pt x="1034" y="792"/>
                </a:cubicBezTo>
                <a:cubicBezTo>
                  <a:pt x="1037" y="790"/>
                  <a:pt x="1034" y="795"/>
                  <a:pt x="1037" y="795"/>
                </a:cubicBezTo>
                <a:cubicBezTo>
                  <a:pt x="1037" y="792"/>
                  <a:pt x="1040" y="793"/>
                  <a:pt x="1042" y="793"/>
                </a:cubicBezTo>
                <a:cubicBezTo>
                  <a:pt x="1040" y="788"/>
                  <a:pt x="1043" y="786"/>
                  <a:pt x="1048" y="786"/>
                </a:cubicBezTo>
                <a:cubicBezTo>
                  <a:pt x="1048" y="785"/>
                  <a:pt x="1049" y="784"/>
                  <a:pt x="1049" y="783"/>
                </a:cubicBezTo>
                <a:cubicBezTo>
                  <a:pt x="1047" y="784"/>
                  <a:pt x="1048" y="784"/>
                  <a:pt x="1045" y="783"/>
                </a:cubicBezTo>
                <a:close/>
                <a:moveTo>
                  <a:pt x="1192" y="801"/>
                </a:moveTo>
                <a:cubicBezTo>
                  <a:pt x="1193" y="799"/>
                  <a:pt x="1191" y="795"/>
                  <a:pt x="1196" y="794"/>
                </a:cubicBezTo>
                <a:cubicBezTo>
                  <a:pt x="1194" y="792"/>
                  <a:pt x="1191" y="795"/>
                  <a:pt x="1190" y="796"/>
                </a:cubicBezTo>
                <a:cubicBezTo>
                  <a:pt x="1191" y="797"/>
                  <a:pt x="1189" y="798"/>
                  <a:pt x="1190" y="799"/>
                </a:cubicBezTo>
                <a:cubicBezTo>
                  <a:pt x="1191" y="800"/>
                  <a:pt x="1192" y="800"/>
                  <a:pt x="1192" y="801"/>
                </a:cubicBezTo>
                <a:close/>
                <a:moveTo>
                  <a:pt x="1191" y="802"/>
                </a:moveTo>
                <a:cubicBezTo>
                  <a:pt x="1192" y="802"/>
                  <a:pt x="1192" y="801"/>
                  <a:pt x="1192" y="801"/>
                </a:cubicBezTo>
                <a:cubicBezTo>
                  <a:pt x="1192" y="801"/>
                  <a:pt x="1191" y="801"/>
                  <a:pt x="1191" y="802"/>
                </a:cubicBezTo>
                <a:close/>
                <a:moveTo>
                  <a:pt x="1192" y="801"/>
                </a:moveTo>
                <a:cubicBezTo>
                  <a:pt x="1192" y="801"/>
                  <a:pt x="1192" y="801"/>
                  <a:pt x="1192" y="801"/>
                </a:cubicBezTo>
                <a:cubicBezTo>
                  <a:pt x="1192" y="801"/>
                  <a:pt x="1192" y="801"/>
                  <a:pt x="1192" y="801"/>
                </a:cubicBezTo>
                <a:cubicBezTo>
                  <a:pt x="1192" y="801"/>
                  <a:pt x="1192" y="801"/>
                  <a:pt x="1192" y="801"/>
                </a:cubicBezTo>
                <a:close/>
                <a:moveTo>
                  <a:pt x="1117" y="848"/>
                </a:moveTo>
                <a:cubicBezTo>
                  <a:pt x="1117" y="847"/>
                  <a:pt x="1117" y="846"/>
                  <a:pt x="1118" y="846"/>
                </a:cubicBezTo>
                <a:cubicBezTo>
                  <a:pt x="1117" y="846"/>
                  <a:pt x="1117" y="846"/>
                  <a:pt x="1117" y="846"/>
                </a:cubicBezTo>
                <a:lnTo>
                  <a:pt x="1117" y="848"/>
                </a:lnTo>
                <a:close/>
                <a:moveTo>
                  <a:pt x="1138" y="833"/>
                </a:moveTo>
                <a:cubicBezTo>
                  <a:pt x="1136" y="833"/>
                  <a:pt x="1136" y="831"/>
                  <a:pt x="1136" y="831"/>
                </a:cubicBezTo>
                <a:cubicBezTo>
                  <a:pt x="1133" y="838"/>
                  <a:pt x="1121" y="840"/>
                  <a:pt x="1118" y="846"/>
                </a:cubicBezTo>
                <a:cubicBezTo>
                  <a:pt x="1124" y="846"/>
                  <a:pt x="1124" y="846"/>
                  <a:pt x="1124" y="846"/>
                </a:cubicBezTo>
                <a:cubicBezTo>
                  <a:pt x="1127" y="843"/>
                  <a:pt x="1131" y="834"/>
                  <a:pt x="1136" y="838"/>
                </a:cubicBezTo>
                <a:cubicBezTo>
                  <a:pt x="1135" y="835"/>
                  <a:pt x="1139" y="836"/>
                  <a:pt x="1138" y="833"/>
                </a:cubicBezTo>
                <a:close/>
                <a:moveTo>
                  <a:pt x="117" y="847"/>
                </a:moveTo>
                <a:cubicBezTo>
                  <a:pt x="113" y="845"/>
                  <a:pt x="109" y="848"/>
                  <a:pt x="108" y="851"/>
                </a:cubicBezTo>
                <a:cubicBezTo>
                  <a:pt x="113" y="849"/>
                  <a:pt x="117" y="847"/>
                  <a:pt x="121" y="846"/>
                </a:cubicBezTo>
                <a:cubicBezTo>
                  <a:pt x="130" y="844"/>
                  <a:pt x="129" y="845"/>
                  <a:pt x="134" y="836"/>
                </a:cubicBezTo>
                <a:cubicBezTo>
                  <a:pt x="134" y="836"/>
                  <a:pt x="136" y="837"/>
                  <a:pt x="136" y="835"/>
                </a:cubicBezTo>
                <a:cubicBezTo>
                  <a:pt x="133" y="837"/>
                  <a:pt x="134" y="833"/>
                  <a:pt x="131" y="834"/>
                </a:cubicBezTo>
                <a:cubicBezTo>
                  <a:pt x="126" y="837"/>
                  <a:pt x="121" y="841"/>
                  <a:pt x="117" y="847"/>
                </a:cubicBezTo>
                <a:close/>
                <a:moveTo>
                  <a:pt x="167" y="840"/>
                </a:moveTo>
                <a:cubicBezTo>
                  <a:pt x="167" y="844"/>
                  <a:pt x="160" y="841"/>
                  <a:pt x="160" y="845"/>
                </a:cubicBezTo>
                <a:cubicBezTo>
                  <a:pt x="163" y="845"/>
                  <a:pt x="163" y="843"/>
                  <a:pt x="165" y="845"/>
                </a:cubicBezTo>
                <a:cubicBezTo>
                  <a:pt x="164" y="842"/>
                  <a:pt x="170" y="842"/>
                  <a:pt x="167" y="840"/>
                </a:cubicBezTo>
                <a:close/>
                <a:moveTo>
                  <a:pt x="149" y="845"/>
                </a:moveTo>
                <a:cubicBezTo>
                  <a:pt x="142" y="845"/>
                  <a:pt x="132" y="851"/>
                  <a:pt x="129" y="858"/>
                </a:cubicBezTo>
                <a:cubicBezTo>
                  <a:pt x="126" y="858"/>
                  <a:pt x="125" y="857"/>
                  <a:pt x="123" y="857"/>
                </a:cubicBezTo>
                <a:cubicBezTo>
                  <a:pt x="114" y="866"/>
                  <a:pt x="103" y="873"/>
                  <a:pt x="93" y="882"/>
                </a:cubicBezTo>
                <a:cubicBezTo>
                  <a:pt x="105" y="872"/>
                  <a:pt x="122" y="871"/>
                  <a:pt x="133" y="860"/>
                </a:cubicBezTo>
                <a:cubicBezTo>
                  <a:pt x="132" y="860"/>
                  <a:pt x="130" y="860"/>
                  <a:pt x="130" y="858"/>
                </a:cubicBezTo>
                <a:cubicBezTo>
                  <a:pt x="135" y="852"/>
                  <a:pt x="145" y="851"/>
                  <a:pt x="149" y="845"/>
                </a:cubicBezTo>
                <a:close/>
                <a:moveTo>
                  <a:pt x="1051" y="939"/>
                </a:moveTo>
                <a:cubicBezTo>
                  <a:pt x="1054" y="938"/>
                  <a:pt x="1056" y="936"/>
                  <a:pt x="1058" y="934"/>
                </a:cubicBezTo>
                <a:cubicBezTo>
                  <a:pt x="1062" y="934"/>
                  <a:pt x="1062" y="937"/>
                  <a:pt x="1062" y="939"/>
                </a:cubicBezTo>
                <a:cubicBezTo>
                  <a:pt x="1063" y="936"/>
                  <a:pt x="1066" y="938"/>
                  <a:pt x="1068" y="939"/>
                </a:cubicBezTo>
                <a:cubicBezTo>
                  <a:pt x="1068" y="936"/>
                  <a:pt x="1070" y="935"/>
                  <a:pt x="1070" y="932"/>
                </a:cubicBezTo>
                <a:cubicBezTo>
                  <a:pt x="1066" y="927"/>
                  <a:pt x="1075" y="910"/>
                  <a:pt x="1082" y="916"/>
                </a:cubicBezTo>
                <a:cubicBezTo>
                  <a:pt x="1082" y="922"/>
                  <a:pt x="1072" y="926"/>
                  <a:pt x="1076" y="930"/>
                </a:cubicBezTo>
                <a:cubicBezTo>
                  <a:pt x="1081" y="925"/>
                  <a:pt x="1097" y="922"/>
                  <a:pt x="1097" y="913"/>
                </a:cubicBezTo>
                <a:cubicBezTo>
                  <a:pt x="1095" y="914"/>
                  <a:pt x="1097" y="910"/>
                  <a:pt x="1094" y="910"/>
                </a:cubicBezTo>
                <a:cubicBezTo>
                  <a:pt x="1096" y="907"/>
                  <a:pt x="1093" y="906"/>
                  <a:pt x="1097" y="905"/>
                </a:cubicBezTo>
                <a:cubicBezTo>
                  <a:pt x="1097" y="903"/>
                  <a:pt x="1095" y="902"/>
                  <a:pt x="1096" y="900"/>
                </a:cubicBezTo>
                <a:cubicBezTo>
                  <a:pt x="1093" y="901"/>
                  <a:pt x="1094" y="897"/>
                  <a:pt x="1092" y="897"/>
                </a:cubicBezTo>
                <a:cubicBezTo>
                  <a:pt x="1091" y="902"/>
                  <a:pt x="1088" y="905"/>
                  <a:pt x="1084" y="910"/>
                </a:cubicBezTo>
                <a:cubicBezTo>
                  <a:pt x="1082" y="907"/>
                  <a:pt x="1081" y="912"/>
                  <a:pt x="1078" y="912"/>
                </a:cubicBezTo>
                <a:cubicBezTo>
                  <a:pt x="1078" y="909"/>
                  <a:pt x="1078" y="908"/>
                  <a:pt x="1077" y="907"/>
                </a:cubicBezTo>
                <a:cubicBezTo>
                  <a:pt x="1094" y="892"/>
                  <a:pt x="1113" y="879"/>
                  <a:pt x="1135" y="870"/>
                </a:cubicBezTo>
                <a:cubicBezTo>
                  <a:pt x="1133" y="867"/>
                  <a:pt x="1137" y="866"/>
                  <a:pt x="1135" y="865"/>
                </a:cubicBezTo>
                <a:cubicBezTo>
                  <a:pt x="1135" y="867"/>
                  <a:pt x="1130" y="867"/>
                  <a:pt x="1132" y="864"/>
                </a:cubicBezTo>
                <a:cubicBezTo>
                  <a:pt x="1129" y="865"/>
                  <a:pt x="1125" y="870"/>
                  <a:pt x="1121" y="867"/>
                </a:cubicBezTo>
                <a:cubicBezTo>
                  <a:pt x="1120" y="864"/>
                  <a:pt x="1122" y="865"/>
                  <a:pt x="1123" y="863"/>
                </a:cubicBezTo>
                <a:cubicBezTo>
                  <a:pt x="1119" y="863"/>
                  <a:pt x="1115" y="868"/>
                  <a:pt x="1114" y="861"/>
                </a:cubicBezTo>
                <a:cubicBezTo>
                  <a:pt x="1116" y="862"/>
                  <a:pt x="1115" y="864"/>
                  <a:pt x="1118" y="863"/>
                </a:cubicBezTo>
                <a:cubicBezTo>
                  <a:pt x="1118" y="862"/>
                  <a:pt x="1117" y="861"/>
                  <a:pt x="1117" y="860"/>
                </a:cubicBezTo>
                <a:cubicBezTo>
                  <a:pt x="1115" y="859"/>
                  <a:pt x="1113" y="859"/>
                  <a:pt x="1112" y="860"/>
                </a:cubicBezTo>
                <a:cubicBezTo>
                  <a:pt x="1111" y="858"/>
                  <a:pt x="1109" y="857"/>
                  <a:pt x="1109" y="855"/>
                </a:cubicBezTo>
                <a:cubicBezTo>
                  <a:pt x="1111" y="853"/>
                  <a:pt x="1111" y="849"/>
                  <a:pt x="1114" y="848"/>
                </a:cubicBezTo>
                <a:cubicBezTo>
                  <a:pt x="1107" y="845"/>
                  <a:pt x="1101" y="858"/>
                  <a:pt x="1096" y="851"/>
                </a:cubicBezTo>
                <a:cubicBezTo>
                  <a:pt x="1095" y="854"/>
                  <a:pt x="1098" y="854"/>
                  <a:pt x="1097" y="857"/>
                </a:cubicBezTo>
                <a:cubicBezTo>
                  <a:pt x="1093" y="860"/>
                  <a:pt x="1086" y="858"/>
                  <a:pt x="1084" y="866"/>
                </a:cubicBezTo>
                <a:cubicBezTo>
                  <a:pt x="1088" y="864"/>
                  <a:pt x="1087" y="868"/>
                  <a:pt x="1087" y="872"/>
                </a:cubicBezTo>
                <a:cubicBezTo>
                  <a:pt x="1092" y="870"/>
                  <a:pt x="1091" y="872"/>
                  <a:pt x="1092" y="874"/>
                </a:cubicBezTo>
                <a:cubicBezTo>
                  <a:pt x="1093" y="871"/>
                  <a:pt x="1095" y="874"/>
                  <a:pt x="1095" y="876"/>
                </a:cubicBezTo>
                <a:cubicBezTo>
                  <a:pt x="1092" y="880"/>
                  <a:pt x="1089" y="883"/>
                  <a:pt x="1084" y="883"/>
                </a:cubicBezTo>
                <a:cubicBezTo>
                  <a:pt x="1085" y="879"/>
                  <a:pt x="1084" y="876"/>
                  <a:pt x="1081" y="874"/>
                </a:cubicBezTo>
                <a:cubicBezTo>
                  <a:pt x="1081" y="876"/>
                  <a:pt x="1079" y="875"/>
                  <a:pt x="1079" y="876"/>
                </a:cubicBezTo>
                <a:cubicBezTo>
                  <a:pt x="1082" y="882"/>
                  <a:pt x="1075" y="894"/>
                  <a:pt x="1067" y="894"/>
                </a:cubicBezTo>
                <a:cubicBezTo>
                  <a:pt x="1067" y="891"/>
                  <a:pt x="1066" y="889"/>
                  <a:pt x="1065" y="887"/>
                </a:cubicBezTo>
                <a:cubicBezTo>
                  <a:pt x="1063" y="891"/>
                  <a:pt x="1067" y="891"/>
                  <a:pt x="1066" y="896"/>
                </a:cubicBezTo>
                <a:cubicBezTo>
                  <a:pt x="1063" y="898"/>
                  <a:pt x="1058" y="898"/>
                  <a:pt x="1058" y="902"/>
                </a:cubicBezTo>
                <a:cubicBezTo>
                  <a:pt x="1058" y="904"/>
                  <a:pt x="1061" y="902"/>
                  <a:pt x="1061" y="904"/>
                </a:cubicBezTo>
                <a:cubicBezTo>
                  <a:pt x="1058" y="906"/>
                  <a:pt x="1058" y="910"/>
                  <a:pt x="1056" y="913"/>
                </a:cubicBezTo>
                <a:cubicBezTo>
                  <a:pt x="1061" y="913"/>
                  <a:pt x="1063" y="917"/>
                  <a:pt x="1064" y="921"/>
                </a:cubicBezTo>
                <a:cubicBezTo>
                  <a:pt x="1059" y="928"/>
                  <a:pt x="1049" y="929"/>
                  <a:pt x="1051" y="939"/>
                </a:cubicBezTo>
                <a:close/>
                <a:moveTo>
                  <a:pt x="1103" y="880"/>
                </a:moveTo>
                <a:cubicBezTo>
                  <a:pt x="1103" y="876"/>
                  <a:pt x="1106" y="876"/>
                  <a:pt x="1108" y="874"/>
                </a:cubicBezTo>
                <a:cubicBezTo>
                  <a:pt x="1111" y="877"/>
                  <a:pt x="1106" y="880"/>
                  <a:pt x="1103" y="880"/>
                </a:cubicBezTo>
                <a:close/>
                <a:moveTo>
                  <a:pt x="1092" y="868"/>
                </a:moveTo>
                <a:cubicBezTo>
                  <a:pt x="1092" y="865"/>
                  <a:pt x="1090" y="866"/>
                  <a:pt x="1091" y="863"/>
                </a:cubicBezTo>
                <a:cubicBezTo>
                  <a:pt x="1093" y="866"/>
                  <a:pt x="1096" y="861"/>
                  <a:pt x="1096" y="865"/>
                </a:cubicBezTo>
                <a:cubicBezTo>
                  <a:pt x="1099" y="865"/>
                  <a:pt x="1100" y="863"/>
                  <a:pt x="1101" y="860"/>
                </a:cubicBezTo>
                <a:cubicBezTo>
                  <a:pt x="1100" y="861"/>
                  <a:pt x="1099" y="862"/>
                  <a:pt x="1098" y="863"/>
                </a:cubicBezTo>
                <a:cubicBezTo>
                  <a:pt x="1095" y="862"/>
                  <a:pt x="1102" y="856"/>
                  <a:pt x="1102" y="860"/>
                </a:cubicBezTo>
                <a:cubicBezTo>
                  <a:pt x="1104" y="858"/>
                  <a:pt x="1103" y="856"/>
                  <a:pt x="1107" y="854"/>
                </a:cubicBezTo>
                <a:cubicBezTo>
                  <a:pt x="1110" y="857"/>
                  <a:pt x="1105" y="858"/>
                  <a:pt x="1103" y="860"/>
                </a:cubicBezTo>
                <a:cubicBezTo>
                  <a:pt x="1104" y="863"/>
                  <a:pt x="1108" y="860"/>
                  <a:pt x="1111" y="860"/>
                </a:cubicBezTo>
                <a:cubicBezTo>
                  <a:pt x="1110" y="863"/>
                  <a:pt x="1112" y="864"/>
                  <a:pt x="1112" y="867"/>
                </a:cubicBezTo>
                <a:cubicBezTo>
                  <a:pt x="1105" y="872"/>
                  <a:pt x="1103" y="871"/>
                  <a:pt x="1098" y="874"/>
                </a:cubicBezTo>
                <a:cubicBezTo>
                  <a:pt x="1100" y="869"/>
                  <a:pt x="1096" y="869"/>
                  <a:pt x="1092" y="868"/>
                </a:cubicBezTo>
                <a:close/>
                <a:moveTo>
                  <a:pt x="1102" y="878"/>
                </a:moveTo>
                <a:cubicBezTo>
                  <a:pt x="1102" y="881"/>
                  <a:pt x="1100" y="882"/>
                  <a:pt x="1099" y="884"/>
                </a:cubicBezTo>
                <a:cubicBezTo>
                  <a:pt x="1095" y="883"/>
                  <a:pt x="1096" y="883"/>
                  <a:pt x="1092" y="884"/>
                </a:cubicBezTo>
                <a:cubicBezTo>
                  <a:pt x="1094" y="889"/>
                  <a:pt x="1088" y="892"/>
                  <a:pt x="1083" y="893"/>
                </a:cubicBezTo>
                <a:cubicBezTo>
                  <a:pt x="1084" y="883"/>
                  <a:pt x="1093" y="880"/>
                  <a:pt x="1102" y="878"/>
                </a:cubicBezTo>
                <a:close/>
                <a:moveTo>
                  <a:pt x="1070" y="897"/>
                </a:moveTo>
                <a:cubicBezTo>
                  <a:pt x="1070" y="900"/>
                  <a:pt x="1069" y="902"/>
                  <a:pt x="1066" y="902"/>
                </a:cubicBezTo>
                <a:cubicBezTo>
                  <a:pt x="1065" y="898"/>
                  <a:pt x="1068" y="897"/>
                  <a:pt x="1070" y="897"/>
                </a:cubicBezTo>
                <a:close/>
                <a:moveTo>
                  <a:pt x="178" y="865"/>
                </a:moveTo>
                <a:cubicBezTo>
                  <a:pt x="183" y="865"/>
                  <a:pt x="185" y="864"/>
                  <a:pt x="190" y="862"/>
                </a:cubicBezTo>
                <a:cubicBezTo>
                  <a:pt x="188" y="859"/>
                  <a:pt x="184" y="855"/>
                  <a:pt x="179" y="858"/>
                </a:cubicBezTo>
                <a:cubicBezTo>
                  <a:pt x="180" y="861"/>
                  <a:pt x="177" y="867"/>
                  <a:pt x="178" y="865"/>
                </a:cubicBezTo>
                <a:close/>
                <a:moveTo>
                  <a:pt x="1114" y="952"/>
                </a:moveTo>
                <a:cubicBezTo>
                  <a:pt x="1115" y="948"/>
                  <a:pt x="1119" y="947"/>
                  <a:pt x="1118" y="941"/>
                </a:cubicBezTo>
                <a:cubicBezTo>
                  <a:pt x="1121" y="942"/>
                  <a:pt x="1120" y="940"/>
                  <a:pt x="1122" y="939"/>
                </a:cubicBezTo>
                <a:cubicBezTo>
                  <a:pt x="1127" y="942"/>
                  <a:pt x="1129" y="936"/>
                  <a:pt x="1133" y="934"/>
                </a:cubicBezTo>
                <a:cubicBezTo>
                  <a:pt x="1130" y="928"/>
                  <a:pt x="1146" y="928"/>
                  <a:pt x="1142" y="921"/>
                </a:cubicBezTo>
                <a:cubicBezTo>
                  <a:pt x="1136" y="923"/>
                  <a:pt x="1134" y="928"/>
                  <a:pt x="1129" y="926"/>
                </a:cubicBezTo>
                <a:cubicBezTo>
                  <a:pt x="1127" y="933"/>
                  <a:pt x="1121" y="935"/>
                  <a:pt x="1115" y="938"/>
                </a:cubicBezTo>
                <a:cubicBezTo>
                  <a:pt x="1115" y="937"/>
                  <a:pt x="1115" y="937"/>
                  <a:pt x="1114" y="936"/>
                </a:cubicBezTo>
                <a:cubicBezTo>
                  <a:pt x="1117" y="933"/>
                  <a:pt x="1116" y="929"/>
                  <a:pt x="1115" y="925"/>
                </a:cubicBezTo>
                <a:cubicBezTo>
                  <a:pt x="1114" y="924"/>
                  <a:pt x="1111" y="926"/>
                  <a:pt x="1111" y="924"/>
                </a:cubicBezTo>
                <a:cubicBezTo>
                  <a:pt x="1114" y="919"/>
                  <a:pt x="1107" y="921"/>
                  <a:pt x="1108" y="916"/>
                </a:cubicBezTo>
                <a:cubicBezTo>
                  <a:pt x="1110" y="919"/>
                  <a:pt x="1113" y="916"/>
                  <a:pt x="1114" y="913"/>
                </a:cubicBezTo>
                <a:cubicBezTo>
                  <a:pt x="1109" y="914"/>
                  <a:pt x="1104" y="917"/>
                  <a:pt x="1104" y="922"/>
                </a:cubicBezTo>
                <a:cubicBezTo>
                  <a:pt x="1110" y="919"/>
                  <a:pt x="1106" y="927"/>
                  <a:pt x="1110" y="926"/>
                </a:cubicBezTo>
                <a:cubicBezTo>
                  <a:pt x="1107" y="930"/>
                  <a:pt x="1107" y="933"/>
                  <a:pt x="1105" y="939"/>
                </a:cubicBezTo>
                <a:cubicBezTo>
                  <a:pt x="1107" y="940"/>
                  <a:pt x="1108" y="938"/>
                  <a:pt x="1108" y="939"/>
                </a:cubicBezTo>
                <a:cubicBezTo>
                  <a:pt x="1105" y="942"/>
                  <a:pt x="1109" y="950"/>
                  <a:pt x="1111" y="950"/>
                </a:cubicBezTo>
                <a:cubicBezTo>
                  <a:pt x="1111" y="952"/>
                  <a:pt x="1111" y="952"/>
                  <a:pt x="1111" y="952"/>
                </a:cubicBezTo>
                <a:cubicBezTo>
                  <a:pt x="1105" y="949"/>
                  <a:pt x="1107" y="954"/>
                  <a:pt x="1103" y="955"/>
                </a:cubicBezTo>
                <a:cubicBezTo>
                  <a:pt x="1103" y="953"/>
                  <a:pt x="1104" y="950"/>
                  <a:pt x="1102" y="950"/>
                </a:cubicBezTo>
                <a:cubicBezTo>
                  <a:pt x="1100" y="952"/>
                  <a:pt x="1096" y="952"/>
                  <a:pt x="1095" y="956"/>
                </a:cubicBezTo>
                <a:cubicBezTo>
                  <a:pt x="1099" y="956"/>
                  <a:pt x="1099" y="953"/>
                  <a:pt x="1103" y="953"/>
                </a:cubicBezTo>
                <a:cubicBezTo>
                  <a:pt x="1103" y="956"/>
                  <a:pt x="1101" y="956"/>
                  <a:pt x="1102" y="958"/>
                </a:cubicBezTo>
                <a:cubicBezTo>
                  <a:pt x="1103" y="960"/>
                  <a:pt x="1103" y="958"/>
                  <a:pt x="1106" y="958"/>
                </a:cubicBezTo>
                <a:cubicBezTo>
                  <a:pt x="1106" y="953"/>
                  <a:pt x="1111" y="952"/>
                  <a:pt x="1114" y="952"/>
                </a:cubicBezTo>
                <a:close/>
                <a:moveTo>
                  <a:pt x="1019" y="927"/>
                </a:moveTo>
                <a:cubicBezTo>
                  <a:pt x="1022" y="924"/>
                  <a:pt x="1025" y="921"/>
                  <a:pt x="1031" y="921"/>
                </a:cubicBezTo>
                <a:cubicBezTo>
                  <a:pt x="1032" y="917"/>
                  <a:pt x="1029" y="919"/>
                  <a:pt x="1029" y="916"/>
                </a:cubicBezTo>
                <a:cubicBezTo>
                  <a:pt x="1025" y="918"/>
                  <a:pt x="1019" y="924"/>
                  <a:pt x="1019" y="927"/>
                </a:cubicBezTo>
                <a:close/>
                <a:moveTo>
                  <a:pt x="157" y="919"/>
                </a:moveTo>
                <a:cubicBezTo>
                  <a:pt x="149" y="918"/>
                  <a:pt x="147" y="925"/>
                  <a:pt x="143" y="928"/>
                </a:cubicBezTo>
                <a:cubicBezTo>
                  <a:pt x="149" y="926"/>
                  <a:pt x="154" y="924"/>
                  <a:pt x="157" y="919"/>
                </a:cubicBezTo>
                <a:close/>
                <a:moveTo>
                  <a:pt x="986" y="921"/>
                </a:moveTo>
                <a:cubicBezTo>
                  <a:pt x="985" y="923"/>
                  <a:pt x="982" y="919"/>
                  <a:pt x="982" y="923"/>
                </a:cubicBezTo>
                <a:cubicBezTo>
                  <a:pt x="984" y="922"/>
                  <a:pt x="984" y="924"/>
                  <a:pt x="986" y="924"/>
                </a:cubicBezTo>
                <a:cubicBezTo>
                  <a:pt x="986" y="922"/>
                  <a:pt x="988" y="921"/>
                  <a:pt x="986" y="921"/>
                </a:cubicBezTo>
                <a:close/>
                <a:moveTo>
                  <a:pt x="786" y="1120"/>
                </a:moveTo>
                <a:cubicBezTo>
                  <a:pt x="787" y="1118"/>
                  <a:pt x="785" y="1117"/>
                  <a:pt x="786" y="1117"/>
                </a:cubicBezTo>
                <a:cubicBezTo>
                  <a:pt x="796" y="1115"/>
                  <a:pt x="807" y="1109"/>
                  <a:pt x="817" y="1109"/>
                </a:cubicBezTo>
                <a:cubicBezTo>
                  <a:pt x="821" y="1103"/>
                  <a:pt x="831" y="1106"/>
                  <a:pt x="834" y="1098"/>
                </a:cubicBezTo>
                <a:cubicBezTo>
                  <a:pt x="835" y="1096"/>
                  <a:pt x="831" y="1094"/>
                  <a:pt x="833" y="1090"/>
                </a:cubicBezTo>
                <a:cubicBezTo>
                  <a:pt x="839" y="1086"/>
                  <a:pt x="848" y="1084"/>
                  <a:pt x="853" y="1083"/>
                </a:cubicBezTo>
                <a:cubicBezTo>
                  <a:pt x="852" y="1085"/>
                  <a:pt x="852" y="1087"/>
                  <a:pt x="852" y="1089"/>
                </a:cubicBezTo>
                <a:cubicBezTo>
                  <a:pt x="856" y="1089"/>
                  <a:pt x="858" y="1090"/>
                  <a:pt x="859" y="1092"/>
                </a:cubicBezTo>
                <a:cubicBezTo>
                  <a:pt x="854" y="1096"/>
                  <a:pt x="847" y="1099"/>
                  <a:pt x="842" y="1104"/>
                </a:cubicBezTo>
                <a:cubicBezTo>
                  <a:pt x="836" y="1100"/>
                  <a:pt x="826" y="1109"/>
                  <a:pt x="822" y="1114"/>
                </a:cubicBezTo>
                <a:cubicBezTo>
                  <a:pt x="835" y="1111"/>
                  <a:pt x="846" y="1106"/>
                  <a:pt x="858" y="1102"/>
                </a:cubicBezTo>
                <a:cubicBezTo>
                  <a:pt x="857" y="1094"/>
                  <a:pt x="862" y="1089"/>
                  <a:pt x="867" y="1084"/>
                </a:cubicBezTo>
                <a:cubicBezTo>
                  <a:pt x="865" y="1084"/>
                  <a:pt x="862" y="1087"/>
                  <a:pt x="861" y="1084"/>
                </a:cubicBezTo>
                <a:cubicBezTo>
                  <a:pt x="870" y="1074"/>
                  <a:pt x="889" y="1072"/>
                  <a:pt x="900" y="1063"/>
                </a:cubicBezTo>
                <a:cubicBezTo>
                  <a:pt x="898" y="1061"/>
                  <a:pt x="893" y="1064"/>
                  <a:pt x="891" y="1061"/>
                </a:cubicBezTo>
                <a:cubicBezTo>
                  <a:pt x="895" y="1052"/>
                  <a:pt x="908" y="1051"/>
                  <a:pt x="917" y="1046"/>
                </a:cubicBezTo>
                <a:cubicBezTo>
                  <a:pt x="915" y="1044"/>
                  <a:pt x="916" y="1042"/>
                  <a:pt x="917" y="1040"/>
                </a:cubicBezTo>
                <a:cubicBezTo>
                  <a:pt x="912" y="1041"/>
                  <a:pt x="908" y="1044"/>
                  <a:pt x="903" y="1045"/>
                </a:cubicBezTo>
                <a:cubicBezTo>
                  <a:pt x="906" y="1038"/>
                  <a:pt x="917" y="1038"/>
                  <a:pt x="922" y="1032"/>
                </a:cubicBezTo>
                <a:cubicBezTo>
                  <a:pt x="919" y="1032"/>
                  <a:pt x="923" y="1029"/>
                  <a:pt x="922" y="1028"/>
                </a:cubicBezTo>
                <a:cubicBezTo>
                  <a:pt x="916" y="1028"/>
                  <a:pt x="918" y="1036"/>
                  <a:pt x="911" y="1036"/>
                </a:cubicBezTo>
                <a:cubicBezTo>
                  <a:pt x="911" y="1032"/>
                  <a:pt x="911" y="1032"/>
                  <a:pt x="911" y="1032"/>
                </a:cubicBezTo>
                <a:cubicBezTo>
                  <a:pt x="904" y="1034"/>
                  <a:pt x="903" y="1042"/>
                  <a:pt x="895" y="1044"/>
                </a:cubicBezTo>
                <a:cubicBezTo>
                  <a:pt x="896" y="1041"/>
                  <a:pt x="897" y="1040"/>
                  <a:pt x="895" y="1038"/>
                </a:cubicBezTo>
                <a:cubicBezTo>
                  <a:pt x="891" y="1039"/>
                  <a:pt x="888" y="1042"/>
                  <a:pt x="885" y="1045"/>
                </a:cubicBezTo>
                <a:cubicBezTo>
                  <a:pt x="882" y="1041"/>
                  <a:pt x="878" y="1047"/>
                  <a:pt x="875" y="1044"/>
                </a:cubicBezTo>
                <a:cubicBezTo>
                  <a:pt x="888" y="1031"/>
                  <a:pt x="913" y="1030"/>
                  <a:pt x="924" y="1015"/>
                </a:cubicBezTo>
                <a:cubicBezTo>
                  <a:pt x="915" y="1018"/>
                  <a:pt x="909" y="1024"/>
                  <a:pt x="900" y="1028"/>
                </a:cubicBezTo>
                <a:cubicBezTo>
                  <a:pt x="900" y="1026"/>
                  <a:pt x="897" y="1027"/>
                  <a:pt x="897" y="1025"/>
                </a:cubicBezTo>
                <a:cubicBezTo>
                  <a:pt x="917" y="1012"/>
                  <a:pt x="940" y="1004"/>
                  <a:pt x="958" y="990"/>
                </a:cubicBezTo>
                <a:cubicBezTo>
                  <a:pt x="956" y="989"/>
                  <a:pt x="954" y="990"/>
                  <a:pt x="954" y="989"/>
                </a:cubicBezTo>
                <a:cubicBezTo>
                  <a:pt x="954" y="982"/>
                  <a:pt x="958" y="980"/>
                  <a:pt x="963" y="979"/>
                </a:cubicBezTo>
                <a:cubicBezTo>
                  <a:pt x="962" y="981"/>
                  <a:pt x="962" y="982"/>
                  <a:pt x="963" y="983"/>
                </a:cubicBezTo>
                <a:cubicBezTo>
                  <a:pt x="976" y="982"/>
                  <a:pt x="994" y="976"/>
                  <a:pt x="995" y="969"/>
                </a:cubicBezTo>
                <a:cubicBezTo>
                  <a:pt x="1005" y="970"/>
                  <a:pt x="1010" y="961"/>
                  <a:pt x="1017" y="960"/>
                </a:cubicBezTo>
                <a:cubicBezTo>
                  <a:pt x="1017" y="963"/>
                  <a:pt x="1019" y="963"/>
                  <a:pt x="1020" y="964"/>
                </a:cubicBezTo>
                <a:cubicBezTo>
                  <a:pt x="1021" y="963"/>
                  <a:pt x="1021" y="962"/>
                  <a:pt x="1022" y="961"/>
                </a:cubicBezTo>
                <a:cubicBezTo>
                  <a:pt x="1028" y="962"/>
                  <a:pt x="1039" y="953"/>
                  <a:pt x="1043" y="946"/>
                </a:cubicBezTo>
                <a:cubicBezTo>
                  <a:pt x="1041" y="946"/>
                  <a:pt x="1040" y="945"/>
                  <a:pt x="1040" y="943"/>
                </a:cubicBezTo>
                <a:cubicBezTo>
                  <a:pt x="1043" y="942"/>
                  <a:pt x="1044" y="944"/>
                  <a:pt x="1048" y="942"/>
                </a:cubicBezTo>
                <a:cubicBezTo>
                  <a:pt x="1048" y="940"/>
                  <a:pt x="1050" y="938"/>
                  <a:pt x="1047" y="938"/>
                </a:cubicBezTo>
                <a:cubicBezTo>
                  <a:pt x="1048" y="940"/>
                  <a:pt x="1043" y="942"/>
                  <a:pt x="1042" y="939"/>
                </a:cubicBezTo>
                <a:cubicBezTo>
                  <a:pt x="1041" y="936"/>
                  <a:pt x="1047" y="939"/>
                  <a:pt x="1047" y="935"/>
                </a:cubicBezTo>
                <a:cubicBezTo>
                  <a:pt x="1041" y="932"/>
                  <a:pt x="1035" y="943"/>
                  <a:pt x="1028" y="944"/>
                </a:cubicBezTo>
                <a:cubicBezTo>
                  <a:pt x="1026" y="935"/>
                  <a:pt x="1036" y="930"/>
                  <a:pt x="1040" y="923"/>
                </a:cubicBezTo>
                <a:cubicBezTo>
                  <a:pt x="1031" y="925"/>
                  <a:pt x="1016" y="930"/>
                  <a:pt x="1021" y="940"/>
                </a:cubicBezTo>
                <a:cubicBezTo>
                  <a:pt x="1015" y="941"/>
                  <a:pt x="1013" y="946"/>
                  <a:pt x="1008" y="948"/>
                </a:cubicBezTo>
                <a:cubicBezTo>
                  <a:pt x="1007" y="946"/>
                  <a:pt x="1010" y="943"/>
                  <a:pt x="1005" y="943"/>
                </a:cubicBezTo>
                <a:cubicBezTo>
                  <a:pt x="1006" y="950"/>
                  <a:pt x="1003" y="951"/>
                  <a:pt x="999" y="952"/>
                </a:cubicBezTo>
                <a:cubicBezTo>
                  <a:pt x="998" y="949"/>
                  <a:pt x="1000" y="949"/>
                  <a:pt x="1001" y="947"/>
                </a:cubicBezTo>
                <a:cubicBezTo>
                  <a:pt x="993" y="949"/>
                  <a:pt x="994" y="956"/>
                  <a:pt x="985" y="954"/>
                </a:cubicBezTo>
                <a:cubicBezTo>
                  <a:pt x="979" y="959"/>
                  <a:pt x="974" y="965"/>
                  <a:pt x="968" y="969"/>
                </a:cubicBezTo>
                <a:cubicBezTo>
                  <a:pt x="967" y="968"/>
                  <a:pt x="967" y="967"/>
                  <a:pt x="967" y="965"/>
                </a:cubicBezTo>
                <a:cubicBezTo>
                  <a:pt x="962" y="967"/>
                  <a:pt x="955" y="973"/>
                  <a:pt x="949" y="971"/>
                </a:cubicBezTo>
                <a:cubicBezTo>
                  <a:pt x="952" y="967"/>
                  <a:pt x="956" y="963"/>
                  <a:pt x="961" y="960"/>
                </a:cubicBezTo>
                <a:cubicBezTo>
                  <a:pt x="959" y="957"/>
                  <a:pt x="958" y="955"/>
                  <a:pt x="956" y="953"/>
                </a:cubicBezTo>
                <a:cubicBezTo>
                  <a:pt x="959" y="954"/>
                  <a:pt x="958" y="951"/>
                  <a:pt x="961" y="952"/>
                </a:cubicBezTo>
                <a:cubicBezTo>
                  <a:pt x="960" y="953"/>
                  <a:pt x="959" y="953"/>
                  <a:pt x="960" y="955"/>
                </a:cubicBezTo>
                <a:cubicBezTo>
                  <a:pt x="977" y="960"/>
                  <a:pt x="979" y="944"/>
                  <a:pt x="991" y="940"/>
                </a:cubicBezTo>
                <a:cubicBezTo>
                  <a:pt x="991" y="937"/>
                  <a:pt x="988" y="936"/>
                  <a:pt x="989" y="931"/>
                </a:cubicBezTo>
                <a:cubicBezTo>
                  <a:pt x="986" y="932"/>
                  <a:pt x="985" y="934"/>
                  <a:pt x="985" y="938"/>
                </a:cubicBezTo>
                <a:cubicBezTo>
                  <a:pt x="990" y="941"/>
                  <a:pt x="980" y="946"/>
                  <a:pt x="977" y="944"/>
                </a:cubicBezTo>
                <a:cubicBezTo>
                  <a:pt x="977" y="942"/>
                  <a:pt x="980" y="943"/>
                  <a:pt x="980" y="941"/>
                </a:cubicBezTo>
                <a:cubicBezTo>
                  <a:pt x="978" y="941"/>
                  <a:pt x="975" y="942"/>
                  <a:pt x="975" y="940"/>
                </a:cubicBezTo>
                <a:cubicBezTo>
                  <a:pt x="976" y="939"/>
                  <a:pt x="977" y="938"/>
                  <a:pt x="980" y="939"/>
                </a:cubicBezTo>
                <a:cubicBezTo>
                  <a:pt x="979" y="935"/>
                  <a:pt x="978" y="934"/>
                  <a:pt x="979" y="930"/>
                </a:cubicBezTo>
                <a:cubicBezTo>
                  <a:pt x="975" y="931"/>
                  <a:pt x="973" y="933"/>
                  <a:pt x="971" y="930"/>
                </a:cubicBezTo>
                <a:cubicBezTo>
                  <a:pt x="962" y="942"/>
                  <a:pt x="947" y="948"/>
                  <a:pt x="935" y="956"/>
                </a:cubicBezTo>
                <a:cubicBezTo>
                  <a:pt x="933" y="956"/>
                  <a:pt x="931" y="955"/>
                  <a:pt x="928" y="955"/>
                </a:cubicBezTo>
                <a:cubicBezTo>
                  <a:pt x="926" y="957"/>
                  <a:pt x="924" y="958"/>
                  <a:pt x="924" y="962"/>
                </a:cubicBezTo>
                <a:cubicBezTo>
                  <a:pt x="926" y="962"/>
                  <a:pt x="928" y="962"/>
                  <a:pt x="928" y="964"/>
                </a:cubicBezTo>
                <a:cubicBezTo>
                  <a:pt x="921" y="972"/>
                  <a:pt x="911" y="979"/>
                  <a:pt x="897" y="972"/>
                </a:cubicBezTo>
                <a:cubicBezTo>
                  <a:pt x="896" y="975"/>
                  <a:pt x="891" y="976"/>
                  <a:pt x="889" y="978"/>
                </a:cubicBezTo>
                <a:cubicBezTo>
                  <a:pt x="893" y="979"/>
                  <a:pt x="894" y="978"/>
                  <a:pt x="897" y="978"/>
                </a:cubicBezTo>
                <a:cubicBezTo>
                  <a:pt x="894" y="983"/>
                  <a:pt x="900" y="979"/>
                  <a:pt x="901" y="983"/>
                </a:cubicBezTo>
                <a:cubicBezTo>
                  <a:pt x="897" y="984"/>
                  <a:pt x="892" y="988"/>
                  <a:pt x="894" y="991"/>
                </a:cubicBezTo>
                <a:cubicBezTo>
                  <a:pt x="895" y="987"/>
                  <a:pt x="899" y="991"/>
                  <a:pt x="900" y="988"/>
                </a:cubicBezTo>
                <a:cubicBezTo>
                  <a:pt x="900" y="989"/>
                  <a:pt x="902" y="989"/>
                  <a:pt x="902" y="991"/>
                </a:cubicBezTo>
                <a:cubicBezTo>
                  <a:pt x="899" y="993"/>
                  <a:pt x="900" y="993"/>
                  <a:pt x="901" y="996"/>
                </a:cubicBezTo>
                <a:cubicBezTo>
                  <a:pt x="895" y="998"/>
                  <a:pt x="894" y="1005"/>
                  <a:pt x="890" y="1009"/>
                </a:cubicBezTo>
                <a:cubicBezTo>
                  <a:pt x="887" y="1010"/>
                  <a:pt x="887" y="1008"/>
                  <a:pt x="885" y="1008"/>
                </a:cubicBezTo>
                <a:cubicBezTo>
                  <a:pt x="879" y="1011"/>
                  <a:pt x="877" y="1015"/>
                  <a:pt x="873" y="1017"/>
                </a:cubicBezTo>
                <a:cubicBezTo>
                  <a:pt x="865" y="1023"/>
                  <a:pt x="855" y="1022"/>
                  <a:pt x="850" y="1030"/>
                </a:cubicBezTo>
                <a:cubicBezTo>
                  <a:pt x="858" y="1032"/>
                  <a:pt x="859" y="1028"/>
                  <a:pt x="864" y="1024"/>
                </a:cubicBezTo>
                <a:cubicBezTo>
                  <a:pt x="873" y="1018"/>
                  <a:pt x="888" y="1014"/>
                  <a:pt x="895" y="1011"/>
                </a:cubicBezTo>
                <a:cubicBezTo>
                  <a:pt x="892" y="1017"/>
                  <a:pt x="886" y="1020"/>
                  <a:pt x="880" y="1024"/>
                </a:cubicBezTo>
                <a:cubicBezTo>
                  <a:pt x="879" y="1023"/>
                  <a:pt x="880" y="1020"/>
                  <a:pt x="878" y="1020"/>
                </a:cubicBezTo>
                <a:cubicBezTo>
                  <a:pt x="872" y="1029"/>
                  <a:pt x="860" y="1033"/>
                  <a:pt x="849" y="1039"/>
                </a:cubicBezTo>
                <a:cubicBezTo>
                  <a:pt x="838" y="1044"/>
                  <a:pt x="822" y="1053"/>
                  <a:pt x="813" y="1052"/>
                </a:cubicBezTo>
                <a:cubicBezTo>
                  <a:pt x="813" y="1053"/>
                  <a:pt x="813" y="1055"/>
                  <a:pt x="812" y="1056"/>
                </a:cubicBezTo>
                <a:cubicBezTo>
                  <a:pt x="804" y="1054"/>
                  <a:pt x="800" y="1059"/>
                  <a:pt x="792" y="1061"/>
                </a:cubicBezTo>
                <a:cubicBezTo>
                  <a:pt x="792" y="1064"/>
                  <a:pt x="794" y="1064"/>
                  <a:pt x="795" y="1066"/>
                </a:cubicBezTo>
                <a:cubicBezTo>
                  <a:pt x="792" y="1066"/>
                  <a:pt x="790" y="1069"/>
                  <a:pt x="791" y="1070"/>
                </a:cubicBezTo>
                <a:cubicBezTo>
                  <a:pt x="803" y="1066"/>
                  <a:pt x="820" y="1061"/>
                  <a:pt x="836" y="1053"/>
                </a:cubicBezTo>
                <a:cubicBezTo>
                  <a:pt x="838" y="1044"/>
                  <a:pt x="849" y="1046"/>
                  <a:pt x="855" y="1043"/>
                </a:cubicBezTo>
                <a:cubicBezTo>
                  <a:pt x="856" y="1045"/>
                  <a:pt x="853" y="1044"/>
                  <a:pt x="853" y="1047"/>
                </a:cubicBezTo>
                <a:cubicBezTo>
                  <a:pt x="856" y="1047"/>
                  <a:pt x="858" y="1049"/>
                  <a:pt x="856" y="1051"/>
                </a:cubicBezTo>
                <a:cubicBezTo>
                  <a:pt x="863" y="1052"/>
                  <a:pt x="870" y="1040"/>
                  <a:pt x="874" y="1047"/>
                </a:cubicBezTo>
                <a:cubicBezTo>
                  <a:pt x="867" y="1048"/>
                  <a:pt x="858" y="1052"/>
                  <a:pt x="853" y="1058"/>
                </a:cubicBezTo>
                <a:cubicBezTo>
                  <a:pt x="857" y="1057"/>
                  <a:pt x="860" y="1058"/>
                  <a:pt x="861" y="1061"/>
                </a:cubicBezTo>
                <a:cubicBezTo>
                  <a:pt x="859" y="1061"/>
                  <a:pt x="859" y="1063"/>
                  <a:pt x="858" y="1063"/>
                </a:cubicBezTo>
                <a:cubicBezTo>
                  <a:pt x="854" y="1058"/>
                  <a:pt x="847" y="1064"/>
                  <a:pt x="844" y="1063"/>
                </a:cubicBezTo>
                <a:cubicBezTo>
                  <a:pt x="843" y="1059"/>
                  <a:pt x="849" y="1063"/>
                  <a:pt x="849" y="1059"/>
                </a:cubicBezTo>
                <a:cubicBezTo>
                  <a:pt x="846" y="1056"/>
                  <a:pt x="845" y="1061"/>
                  <a:pt x="841" y="1060"/>
                </a:cubicBezTo>
                <a:cubicBezTo>
                  <a:pt x="842" y="1058"/>
                  <a:pt x="842" y="1056"/>
                  <a:pt x="840" y="1056"/>
                </a:cubicBezTo>
                <a:cubicBezTo>
                  <a:pt x="830" y="1061"/>
                  <a:pt x="823" y="1069"/>
                  <a:pt x="811" y="1070"/>
                </a:cubicBezTo>
                <a:cubicBezTo>
                  <a:pt x="811" y="1071"/>
                  <a:pt x="812" y="1072"/>
                  <a:pt x="812" y="1073"/>
                </a:cubicBezTo>
                <a:cubicBezTo>
                  <a:pt x="810" y="1074"/>
                  <a:pt x="808" y="1076"/>
                  <a:pt x="805" y="1076"/>
                </a:cubicBezTo>
                <a:cubicBezTo>
                  <a:pt x="805" y="1075"/>
                  <a:pt x="806" y="1074"/>
                  <a:pt x="807" y="1073"/>
                </a:cubicBezTo>
                <a:cubicBezTo>
                  <a:pt x="803" y="1073"/>
                  <a:pt x="799" y="1074"/>
                  <a:pt x="797" y="1077"/>
                </a:cubicBezTo>
                <a:cubicBezTo>
                  <a:pt x="800" y="1078"/>
                  <a:pt x="802" y="1074"/>
                  <a:pt x="804" y="1077"/>
                </a:cubicBezTo>
                <a:cubicBezTo>
                  <a:pt x="798" y="1079"/>
                  <a:pt x="787" y="1088"/>
                  <a:pt x="782" y="1082"/>
                </a:cubicBezTo>
                <a:cubicBezTo>
                  <a:pt x="777" y="1083"/>
                  <a:pt x="772" y="1085"/>
                  <a:pt x="768" y="1088"/>
                </a:cubicBezTo>
                <a:cubicBezTo>
                  <a:pt x="771" y="1088"/>
                  <a:pt x="773" y="1088"/>
                  <a:pt x="774" y="1090"/>
                </a:cubicBezTo>
                <a:cubicBezTo>
                  <a:pt x="767" y="1091"/>
                  <a:pt x="761" y="1092"/>
                  <a:pt x="758" y="1096"/>
                </a:cubicBezTo>
                <a:cubicBezTo>
                  <a:pt x="757" y="1095"/>
                  <a:pt x="755" y="1094"/>
                  <a:pt x="753" y="1095"/>
                </a:cubicBezTo>
                <a:cubicBezTo>
                  <a:pt x="751" y="1098"/>
                  <a:pt x="747" y="1098"/>
                  <a:pt x="746" y="1101"/>
                </a:cubicBezTo>
                <a:cubicBezTo>
                  <a:pt x="749" y="1100"/>
                  <a:pt x="747" y="1104"/>
                  <a:pt x="749" y="1104"/>
                </a:cubicBezTo>
                <a:cubicBezTo>
                  <a:pt x="749" y="1103"/>
                  <a:pt x="751" y="1103"/>
                  <a:pt x="752" y="1102"/>
                </a:cubicBezTo>
                <a:cubicBezTo>
                  <a:pt x="751" y="1105"/>
                  <a:pt x="755" y="1104"/>
                  <a:pt x="754" y="1108"/>
                </a:cubicBezTo>
                <a:cubicBezTo>
                  <a:pt x="750" y="1106"/>
                  <a:pt x="752" y="1112"/>
                  <a:pt x="750" y="1112"/>
                </a:cubicBezTo>
                <a:cubicBezTo>
                  <a:pt x="745" y="1115"/>
                  <a:pt x="743" y="1109"/>
                  <a:pt x="738" y="1109"/>
                </a:cubicBezTo>
                <a:cubicBezTo>
                  <a:pt x="737" y="1113"/>
                  <a:pt x="732" y="1117"/>
                  <a:pt x="728" y="1115"/>
                </a:cubicBezTo>
                <a:cubicBezTo>
                  <a:pt x="728" y="1114"/>
                  <a:pt x="730" y="1114"/>
                  <a:pt x="730" y="1112"/>
                </a:cubicBezTo>
                <a:cubicBezTo>
                  <a:pt x="711" y="1113"/>
                  <a:pt x="700" y="1127"/>
                  <a:pt x="684" y="1122"/>
                </a:cubicBezTo>
                <a:cubicBezTo>
                  <a:pt x="681" y="1133"/>
                  <a:pt x="662" y="1127"/>
                  <a:pt x="657" y="1136"/>
                </a:cubicBezTo>
                <a:cubicBezTo>
                  <a:pt x="660" y="1138"/>
                  <a:pt x="664" y="1137"/>
                  <a:pt x="666" y="1138"/>
                </a:cubicBezTo>
                <a:cubicBezTo>
                  <a:pt x="666" y="1141"/>
                  <a:pt x="663" y="1140"/>
                  <a:pt x="664" y="1144"/>
                </a:cubicBezTo>
                <a:cubicBezTo>
                  <a:pt x="667" y="1145"/>
                  <a:pt x="665" y="1141"/>
                  <a:pt x="667" y="1140"/>
                </a:cubicBezTo>
                <a:cubicBezTo>
                  <a:pt x="683" y="1140"/>
                  <a:pt x="694" y="1136"/>
                  <a:pt x="706" y="1133"/>
                </a:cubicBezTo>
                <a:cubicBezTo>
                  <a:pt x="714" y="1130"/>
                  <a:pt x="726" y="1131"/>
                  <a:pt x="727" y="1122"/>
                </a:cubicBezTo>
                <a:cubicBezTo>
                  <a:pt x="726" y="1122"/>
                  <a:pt x="724" y="1123"/>
                  <a:pt x="724" y="1122"/>
                </a:cubicBezTo>
                <a:cubicBezTo>
                  <a:pt x="727" y="1120"/>
                  <a:pt x="731" y="1119"/>
                  <a:pt x="736" y="1120"/>
                </a:cubicBezTo>
                <a:cubicBezTo>
                  <a:pt x="736" y="1122"/>
                  <a:pt x="736" y="1122"/>
                  <a:pt x="736" y="1122"/>
                </a:cubicBezTo>
                <a:cubicBezTo>
                  <a:pt x="752" y="1118"/>
                  <a:pt x="767" y="1111"/>
                  <a:pt x="783" y="1109"/>
                </a:cubicBezTo>
                <a:cubicBezTo>
                  <a:pt x="775" y="1110"/>
                  <a:pt x="774" y="1116"/>
                  <a:pt x="768" y="1118"/>
                </a:cubicBezTo>
                <a:cubicBezTo>
                  <a:pt x="761" y="1120"/>
                  <a:pt x="760" y="1128"/>
                  <a:pt x="753" y="1125"/>
                </a:cubicBezTo>
                <a:cubicBezTo>
                  <a:pt x="747" y="1132"/>
                  <a:pt x="733" y="1131"/>
                  <a:pt x="728" y="1139"/>
                </a:cubicBezTo>
                <a:cubicBezTo>
                  <a:pt x="725" y="1136"/>
                  <a:pt x="722" y="1138"/>
                  <a:pt x="719" y="1139"/>
                </a:cubicBezTo>
                <a:cubicBezTo>
                  <a:pt x="717" y="1141"/>
                  <a:pt x="719" y="1141"/>
                  <a:pt x="720" y="1143"/>
                </a:cubicBezTo>
                <a:cubicBezTo>
                  <a:pt x="717" y="1143"/>
                  <a:pt x="715" y="1144"/>
                  <a:pt x="715" y="1147"/>
                </a:cubicBezTo>
                <a:cubicBezTo>
                  <a:pt x="731" y="1148"/>
                  <a:pt x="734" y="1136"/>
                  <a:pt x="749" y="1136"/>
                </a:cubicBezTo>
                <a:cubicBezTo>
                  <a:pt x="751" y="1135"/>
                  <a:pt x="749" y="1135"/>
                  <a:pt x="751" y="1134"/>
                </a:cubicBezTo>
                <a:cubicBezTo>
                  <a:pt x="752" y="1135"/>
                  <a:pt x="752" y="1133"/>
                  <a:pt x="755" y="1134"/>
                </a:cubicBezTo>
                <a:cubicBezTo>
                  <a:pt x="755" y="1135"/>
                  <a:pt x="755" y="1136"/>
                  <a:pt x="754" y="1136"/>
                </a:cubicBezTo>
                <a:cubicBezTo>
                  <a:pt x="769" y="1135"/>
                  <a:pt x="774" y="1124"/>
                  <a:pt x="786" y="1120"/>
                </a:cubicBezTo>
                <a:close/>
                <a:moveTo>
                  <a:pt x="1029" y="945"/>
                </a:moveTo>
                <a:cubicBezTo>
                  <a:pt x="1032" y="946"/>
                  <a:pt x="1032" y="943"/>
                  <a:pt x="1035" y="944"/>
                </a:cubicBezTo>
                <a:cubicBezTo>
                  <a:pt x="1034" y="946"/>
                  <a:pt x="1036" y="946"/>
                  <a:pt x="1036" y="945"/>
                </a:cubicBezTo>
                <a:cubicBezTo>
                  <a:pt x="1037" y="944"/>
                  <a:pt x="1034" y="954"/>
                  <a:pt x="1030" y="954"/>
                </a:cubicBezTo>
                <a:cubicBezTo>
                  <a:pt x="1030" y="951"/>
                  <a:pt x="1029" y="949"/>
                  <a:pt x="1029" y="945"/>
                </a:cubicBezTo>
                <a:close/>
                <a:moveTo>
                  <a:pt x="971" y="944"/>
                </a:moveTo>
                <a:cubicBezTo>
                  <a:pt x="969" y="946"/>
                  <a:pt x="967" y="952"/>
                  <a:pt x="963" y="950"/>
                </a:cubicBezTo>
                <a:cubicBezTo>
                  <a:pt x="966" y="948"/>
                  <a:pt x="967" y="945"/>
                  <a:pt x="971" y="944"/>
                </a:cubicBezTo>
                <a:close/>
                <a:moveTo>
                  <a:pt x="930" y="993"/>
                </a:moveTo>
                <a:cubicBezTo>
                  <a:pt x="932" y="991"/>
                  <a:pt x="928" y="991"/>
                  <a:pt x="930" y="988"/>
                </a:cubicBezTo>
                <a:cubicBezTo>
                  <a:pt x="938" y="987"/>
                  <a:pt x="942" y="984"/>
                  <a:pt x="949" y="983"/>
                </a:cubicBezTo>
                <a:cubicBezTo>
                  <a:pt x="944" y="988"/>
                  <a:pt x="939" y="993"/>
                  <a:pt x="930" y="993"/>
                </a:cubicBezTo>
                <a:close/>
                <a:moveTo>
                  <a:pt x="945" y="957"/>
                </a:moveTo>
                <a:cubicBezTo>
                  <a:pt x="949" y="959"/>
                  <a:pt x="945" y="964"/>
                  <a:pt x="941" y="964"/>
                </a:cubicBezTo>
                <a:cubicBezTo>
                  <a:pt x="944" y="961"/>
                  <a:pt x="944" y="961"/>
                  <a:pt x="945" y="957"/>
                </a:cubicBezTo>
                <a:close/>
                <a:moveTo>
                  <a:pt x="925" y="971"/>
                </a:moveTo>
                <a:cubicBezTo>
                  <a:pt x="926" y="971"/>
                  <a:pt x="926" y="973"/>
                  <a:pt x="926" y="974"/>
                </a:cubicBezTo>
                <a:cubicBezTo>
                  <a:pt x="926" y="973"/>
                  <a:pt x="927" y="973"/>
                  <a:pt x="928" y="973"/>
                </a:cubicBezTo>
                <a:cubicBezTo>
                  <a:pt x="926" y="966"/>
                  <a:pt x="937" y="965"/>
                  <a:pt x="939" y="962"/>
                </a:cubicBezTo>
                <a:cubicBezTo>
                  <a:pt x="942" y="963"/>
                  <a:pt x="935" y="969"/>
                  <a:pt x="932" y="969"/>
                </a:cubicBezTo>
                <a:cubicBezTo>
                  <a:pt x="934" y="972"/>
                  <a:pt x="936" y="966"/>
                  <a:pt x="938" y="969"/>
                </a:cubicBezTo>
                <a:cubicBezTo>
                  <a:pt x="937" y="971"/>
                  <a:pt x="936" y="973"/>
                  <a:pt x="934" y="975"/>
                </a:cubicBezTo>
                <a:cubicBezTo>
                  <a:pt x="931" y="971"/>
                  <a:pt x="929" y="975"/>
                  <a:pt x="925" y="976"/>
                </a:cubicBezTo>
                <a:cubicBezTo>
                  <a:pt x="925" y="973"/>
                  <a:pt x="923" y="973"/>
                  <a:pt x="925" y="971"/>
                </a:cubicBezTo>
                <a:close/>
                <a:moveTo>
                  <a:pt x="913" y="1004"/>
                </a:moveTo>
                <a:cubicBezTo>
                  <a:pt x="911" y="999"/>
                  <a:pt x="918" y="996"/>
                  <a:pt x="924" y="996"/>
                </a:cubicBezTo>
                <a:cubicBezTo>
                  <a:pt x="922" y="1001"/>
                  <a:pt x="916" y="1000"/>
                  <a:pt x="913" y="1004"/>
                </a:cubicBezTo>
                <a:close/>
                <a:moveTo>
                  <a:pt x="918" y="976"/>
                </a:moveTo>
                <a:cubicBezTo>
                  <a:pt x="922" y="981"/>
                  <a:pt x="911" y="983"/>
                  <a:pt x="906" y="987"/>
                </a:cubicBezTo>
                <a:cubicBezTo>
                  <a:pt x="908" y="979"/>
                  <a:pt x="916" y="981"/>
                  <a:pt x="918" y="976"/>
                </a:cubicBezTo>
                <a:close/>
                <a:moveTo>
                  <a:pt x="914" y="986"/>
                </a:moveTo>
                <a:cubicBezTo>
                  <a:pt x="918" y="989"/>
                  <a:pt x="909" y="993"/>
                  <a:pt x="904" y="992"/>
                </a:cubicBezTo>
                <a:cubicBezTo>
                  <a:pt x="906" y="989"/>
                  <a:pt x="911" y="989"/>
                  <a:pt x="914" y="986"/>
                </a:cubicBezTo>
                <a:close/>
                <a:moveTo>
                  <a:pt x="885" y="1027"/>
                </a:moveTo>
                <a:cubicBezTo>
                  <a:pt x="888" y="1030"/>
                  <a:pt x="891" y="1028"/>
                  <a:pt x="895" y="1027"/>
                </a:cubicBezTo>
                <a:cubicBezTo>
                  <a:pt x="893" y="1033"/>
                  <a:pt x="887" y="1035"/>
                  <a:pt x="881" y="1036"/>
                </a:cubicBezTo>
                <a:cubicBezTo>
                  <a:pt x="882" y="1032"/>
                  <a:pt x="886" y="1032"/>
                  <a:pt x="885" y="1027"/>
                </a:cubicBezTo>
                <a:close/>
                <a:moveTo>
                  <a:pt x="865" y="1045"/>
                </a:moveTo>
                <a:cubicBezTo>
                  <a:pt x="864" y="1048"/>
                  <a:pt x="867" y="1040"/>
                  <a:pt x="870" y="1041"/>
                </a:cubicBezTo>
                <a:cubicBezTo>
                  <a:pt x="871" y="1045"/>
                  <a:pt x="867" y="1044"/>
                  <a:pt x="865" y="1045"/>
                </a:cubicBezTo>
                <a:close/>
                <a:moveTo>
                  <a:pt x="837" y="1067"/>
                </a:moveTo>
                <a:cubicBezTo>
                  <a:pt x="837" y="1070"/>
                  <a:pt x="834" y="1071"/>
                  <a:pt x="831" y="1071"/>
                </a:cubicBezTo>
                <a:cubicBezTo>
                  <a:pt x="830" y="1069"/>
                  <a:pt x="832" y="1066"/>
                  <a:pt x="837" y="1067"/>
                </a:cubicBezTo>
                <a:close/>
                <a:moveTo>
                  <a:pt x="821" y="1093"/>
                </a:moveTo>
                <a:cubicBezTo>
                  <a:pt x="822" y="1092"/>
                  <a:pt x="825" y="1092"/>
                  <a:pt x="827" y="1092"/>
                </a:cubicBezTo>
                <a:cubicBezTo>
                  <a:pt x="826" y="1094"/>
                  <a:pt x="825" y="1095"/>
                  <a:pt x="823" y="1096"/>
                </a:cubicBezTo>
                <a:cubicBezTo>
                  <a:pt x="821" y="1096"/>
                  <a:pt x="821" y="1095"/>
                  <a:pt x="821" y="1093"/>
                </a:cubicBezTo>
                <a:close/>
                <a:moveTo>
                  <a:pt x="785" y="1113"/>
                </a:moveTo>
                <a:cubicBezTo>
                  <a:pt x="786" y="1110"/>
                  <a:pt x="794" y="1108"/>
                  <a:pt x="798" y="1109"/>
                </a:cubicBezTo>
                <a:cubicBezTo>
                  <a:pt x="795" y="1111"/>
                  <a:pt x="790" y="1112"/>
                  <a:pt x="785" y="1113"/>
                </a:cubicBezTo>
                <a:close/>
                <a:moveTo>
                  <a:pt x="815" y="1075"/>
                </a:moveTo>
                <a:cubicBezTo>
                  <a:pt x="815" y="1079"/>
                  <a:pt x="815" y="1079"/>
                  <a:pt x="815" y="1079"/>
                </a:cubicBezTo>
                <a:cubicBezTo>
                  <a:pt x="810" y="1081"/>
                  <a:pt x="806" y="1077"/>
                  <a:pt x="805" y="1082"/>
                </a:cubicBezTo>
                <a:cubicBezTo>
                  <a:pt x="802" y="1077"/>
                  <a:pt x="810" y="1075"/>
                  <a:pt x="815" y="1075"/>
                </a:cubicBezTo>
                <a:close/>
                <a:moveTo>
                  <a:pt x="800" y="1089"/>
                </a:moveTo>
                <a:cubicBezTo>
                  <a:pt x="800" y="1080"/>
                  <a:pt x="809" y="1084"/>
                  <a:pt x="814" y="1083"/>
                </a:cubicBezTo>
                <a:cubicBezTo>
                  <a:pt x="810" y="1092"/>
                  <a:pt x="790" y="1102"/>
                  <a:pt x="784" y="1094"/>
                </a:cubicBezTo>
                <a:cubicBezTo>
                  <a:pt x="786" y="1089"/>
                  <a:pt x="795" y="1091"/>
                  <a:pt x="800" y="1089"/>
                </a:cubicBezTo>
                <a:close/>
                <a:moveTo>
                  <a:pt x="40" y="932"/>
                </a:moveTo>
                <a:cubicBezTo>
                  <a:pt x="40" y="932"/>
                  <a:pt x="40" y="932"/>
                  <a:pt x="41" y="932"/>
                </a:cubicBezTo>
                <a:cubicBezTo>
                  <a:pt x="42" y="932"/>
                  <a:pt x="41" y="935"/>
                  <a:pt x="43" y="935"/>
                </a:cubicBezTo>
                <a:cubicBezTo>
                  <a:pt x="44" y="930"/>
                  <a:pt x="51" y="930"/>
                  <a:pt x="51" y="925"/>
                </a:cubicBezTo>
                <a:cubicBezTo>
                  <a:pt x="48" y="928"/>
                  <a:pt x="41" y="930"/>
                  <a:pt x="40" y="932"/>
                </a:cubicBezTo>
                <a:close/>
                <a:moveTo>
                  <a:pt x="227" y="928"/>
                </a:moveTo>
                <a:cubicBezTo>
                  <a:pt x="228" y="926"/>
                  <a:pt x="229" y="927"/>
                  <a:pt x="231" y="927"/>
                </a:cubicBezTo>
                <a:cubicBezTo>
                  <a:pt x="231" y="925"/>
                  <a:pt x="231" y="925"/>
                  <a:pt x="231" y="925"/>
                </a:cubicBezTo>
                <a:cubicBezTo>
                  <a:pt x="229" y="924"/>
                  <a:pt x="229" y="926"/>
                  <a:pt x="227" y="926"/>
                </a:cubicBezTo>
                <a:cubicBezTo>
                  <a:pt x="227" y="927"/>
                  <a:pt x="225" y="928"/>
                  <a:pt x="227" y="928"/>
                </a:cubicBezTo>
                <a:close/>
                <a:moveTo>
                  <a:pt x="1158" y="939"/>
                </a:moveTo>
                <a:cubicBezTo>
                  <a:pt x="1155" y="941"/>
                  <a:pt x="1154" y="938"/>
                  <a:pt x="1152" y="938"/>
                </a:cubicBezTo>
                <a:cubicBezTo>
                  <a:pt x="1155" y="941"/>
                  <a:pt x="1150" y="945"/>
                  <a:pt x="1153" y="947"/>
                </a:cubicBezTo>
                <a:cubicBezTo>
                  <a:pt x="1162" y="947"/>
                  <a:pt x="1170" y="939"/>
                  <a:pt x="1176" y="933"/>
                </a:cubicBezTo>
                <a:cubicBezTo>
                  <a:pt x="1172" y="932"/>
                  <a:pt x="1168" y="933"/>
                  <a:pt x="1168" y="929"/>
                </a:cubicBezTo>
                <a:cubicBezTo>
                  <a:pt x="1166" y="927"/>
                  <a:pt x="1172" y="927"/>
                  <a:pt x="1169" y="926"/>
                </a:cubicBezTo>
                <a:cubicBezTo>
                  <a:pt x="1162" y="927"/>
                  <a:pt x="1162" y="935"/>
                  <a:pt x="1158" y="939"/>
                </a:cubicBezTo>
                <a:close/>
                <a:moveTo>
                  <a:pt x="214" y="934"/>
                </a:moveTo>
                <a:cubicBezTo>
                  <a:pt x="212" y="935"/>
                  <a:pt x="205" y="937"/>
                  <a:pt x="207" y="939"/>
                </a:cubicBezTo>
                <a:cubicBezTo>
                  <a:pt x="209" y="938"/>
                  <a:pt x="216" y="936"/>
                  <a:pt x="214" y="934"/>
                </a:cubicBezTo>
                <a:close/>
                <a:moveTo>
                  <a:pt x="130" y="938"/>
                </a:moveTo>
                <a:cubicBezTo>
                  <a:pt x="133" y="938"/>
                  <a:pt x="134" y="936"/>
                  <a:pt x="134" y="934"/>
                </a:cubicBezTo>
                <a:cubicBezTo>
                  <a:pt x="123" y="930"/>
                  <a:pt x="117" y="944"/>
                  <a:pt x="109" y="949"/>
                </a:cubicBezTo>
                <a:cubicBezTo>
                  <a:pt x="114" y="946"/>
                  <a:pt x="119" y="944"/>
                  <a:pt x="125" y="942"/>
                </a:cubicBezTo>
                <a:cubicBezTo>
                  <a:pt x="125" y="944"/>
                  <a:pt x="125" y="946"/>
                  <a:pt x="126" y="946"/>
                </a:cubicBezTo>
                <a:cubicBezTo>
                  <a:pt x="129" y="946"/>
                  <a:pt x="134" y="941"/>
                  <a:pt x="130" y="938"/>
                </a:cubicBezTo>
                <a:close/>
                <a:moveTo>
                  <a:pt x="1092" y="954"/>
                </a:moveTo>
                <a:cubicBezTo>
                  <a:pt x="1089" y="958"/>
                  <a:pt x="1088" y="956"/>
                  <a:pt x="1086" y="958"/>
                </a:cubicBezTo>
                <a:cubicBezTo>
                  <a:pt x="1090" y="958"/>
                  <a:pt x="1085" y="962"/>
                  <a:pt x="1089" y="962"/>
                </a:cubicBezTo>
                <a:cubicBezTo>
                  <a:pt x="1091" y="959"/>
                  <a:pt x="1091" y="957"/>
                  <a:pt x="1092" y="954"/>
                </a:cubicBezTo>
                <a:close/>
                <a:moveTo>
                  <a:pt x="972" y="962"/>
                </a:moveTo>
                <a:cubicBezTo>
                  <a:pt x="972" y="959"/>
                  <a:pt x="974" y="963"/>
                  <a:pt x="975" y="961"/>
                </a:cubicBezTo>
                <a:cubicBezTo>
                  <a:pt x="975" y="958"/>
                  <a:pt x="975" y="958"/>
                  <a:pt x="975" y="958"/>
                </a:cubicBezTo>
                <a:cubicBezTo>
                  <a:pt x="973" y="958"/>
                  <a:pt x="970" y="961"/>
                  <a:pt x="972" y="962"/>
                </a:cubicBezTo>
                <a:close/>
                <a:moveTo>
                  <a:pt x="1072" y="960"/>
                </a:moveTo>
                <a:cubicBezTo>
                  <a:pt x="1076" y="961"/>
                  <a:pt x="1077" y="966"/>
                  <a:pt x="1076" y="959"/>
                </a:cubicBezTo>
                <a:cubicBezTo>
                  <a:pt x="1076" y="959"/>
                  <a:pt x="1077" y="958"/>
                  <a:pt x="1076" y="958"/>
                </a:cubicBezTo>
                <a:cubicBezTo>
                  <a:pt x="1077" y="961"/>
                  <a:pt x="1072" y="957"/>
                  <a:pt x="1072" y="960"/>
                </a:cubicBezTo>
                <a:close/>
                <a:moveTo>
                  <a:pt x="1114" y="963"/>
                </a:moveTo>
                <a:cubicBezTo>
                  <a:pt x="1112" y="961"/>
                  <a:pt x="1108" y="963"/>
                  <a:pt x="1107" y="963"/>
                </a:cubicBezTo>
                <a:cubicBezTo>
                  <a:pt x="1108" y="963"/>
                  <a:pt x="1108" y="964"/>
                  <a:pt x="1107" y="965"/>
                </a:cubicBezTo>
                <a:cubicBezTo>
                  <a:pt x="1110" y="962"/>
                  <a:pt x="1113" y="966"/>
                  <a:pt x="1114" y="963"/>
                </a:cubicBezTo>
                <a:close/>
                <a:moveTo>
                  <a:pt x="26" y="975"/>
                </a:moveTo>
                <a:cubicBezTo>
                  <a:pt x="28" y="971"/>
                  <a:pt x="29" y="976"/>
                  <a:pt x="34" y="975"/>
                </a:cubicBezTo>
                <a:cubicBezTo>
                  <a:pt x="37" y="971"/>
                  <a:pt x="36" y="968"/>
                  <a:pt x="38" y="964"/>
                </a:cubicBezTo>
                <a:cubicBezTo>
                  <a:pt x="32" y="965"/>
                  <a:pt x="27" y="972"/>
                  <a:pt x="26" y="975"/>
                </a:cubicBezTo>
                <a:close/>
                <a:moveTo>
                  <a:pt x="1040" y="979"/>
                </a:moveTo>
                <a:cubicBezTo>
                  <a:pt x="1039" y="979"/>
                  <a:pt x="1038" y="978"/>
                  <a:pt x="1038" y="978"/>
                </a:cubicBezTo>
                <a:cubicBezTo>
                  <a:pt x="1028" y="984"/>
                  <a:pt x="1017" y="989"/>
                  <a:pt x="1009" y="997"/>
                </a:cubicBezTo>
                <a:cubicBezTo>
                  <a:pt x="1000" y="995"/>
                  <a:pt x="992" y="1002"/>
                  <a:pt x="987" y="1007"/>
                </a:cubicBezTo>
                <a:cubicBezTo>
                  <a:pt x="989" y="1007"/>
                  <a:pt x="989" y="1008"/>
                  <a:pt x="988" y="1009"/>
                </a:cubicBezTo>
                <a:cubicBezTo>
                  <a:pt x="1000" y="1009"/>
                  <a:pt x="1004" y="997"/>
                  <a:pt x="1014" y="998"/>
                </a:cubicBezTo>
                <a:cubicBezTo>
                  <a:pt x="1018" y="994"/>
                  <a:pt x="1024" y="991"/>
                  <a:pt x="1027" y="986"/>
                </a:cubicBezTo>
                <a:cubicBezTo>
                  <a:pt x="1033" y="986"/>
                  <a:pt x="1033" y="986"/>
                  <a:pt x="1033" y="986"/>
                </a:cubicBezTo>
                <a:cubicBezTo>
                  <a:pt x="1031" y="978"/>
                  <a:pt x="1039" y="983"/>
                  <a:pt x="1040" y="979"/>
                </a:cubicBezTo>
                <a:close/>
                <a:moveTo>
                  <a:pt x="928" y="1013"/>
                </a:moveTo>
                <a:cubicBezTo>
                  <a:pt x="930" y="1010"/>
                  <a:pt x="933" y="1014"/>
                  <a:pt x="935" y="1014"/>
                </a:cubicBezTo>
                <a:cubicBezTo>
                  <a:pt x="938" y="1007"/>
                  <a:pt x="947" y="1006"/>
                  <a:pt x="950" y="999"/>
                </a:cubicBezTo>
                <a:cubicBezTo>
                  <a:pt x="942" y="1003"/>
                  <a:pt x="932" y="1008"/>
                  <a:pt x="928" y="1013"/>
                </a:cubicBezTo>
                <a:close/>
                <a:moveTo>
                  <a:pt x="233" y="1024"/>
                </a:moveTo>
                <a:cubicBezTo>
                  <a:pt x="231" y="1027"/>
                  <a:pt x="227" y="1027"/>
                  <a:pt x="225" y="1030"/>
                </a:cubicBezTo>
                <a:cubicBezTo>
                  <a:pt x="229" y="1030"/>
                  <a:pt x="234" y="1026"/>
                  <a:pt x="233" y="1024"/>
                </a:cubicBezTo>
                <a:close/>
                <a:moveTo>
                  <a:pt x="89" y="1041"/>
                </a:moveTo>
                <a:cubicBezTo>
                  <a:pt x="86" y="1044"/>
                  <a:pt x="85" y="1040"/>
                  <a:pt x="84" y="1040"/>
                </a:cubicBezTo>
                <a:cubicBezTo>
                  <a:pt x="76" y="1046"/>
                  <a:pt x="66" y="1047"/>
                  <a:pt x="58" y="1055"/>
                </a:cubicBezTo>
                <a:cubicBezTo>
                  <a:pt x="59" y="1056"/>
                  <a:pt x="61" y="1056"/>
                  <a:pt x="63" y="1057"/>
                </a:cubicBezTo>
                <a:cubicBezTo>
                  <a:pt x="66" y="1047"/>
                  <a:pt x="79" y="1051"/>
                  <a:pt x="84" y="1044"/>
                </a:cubicBezTo>
                <a:cubicBezTo>
                  <a:pt x="86" y="1044"/>
                  <a:pt x="87" y="1045"/>
                  <a:pt x="88" y="1045"/>
                </a:cubicBezTo>
                <a:cubicBezTo>
                  <a:pt x="87" y="1042"/>
                  <a:pt x="92" y="1042"/>
                  <a:pt x="89" y="1041"/>
                </a:cubicBezTo>
                <a:close/>
                <a:moveTo>
                  <a:pt x="224" y="1053"/>
                </a:moveTo>
                <a:cubicBezTo>
                  <a:pt x="225" y="1048"/>
                  <a:pt x="222" y="1048"/>
                  <a:pt x="221" y="1045"/>
                </a:cubicBezTo>
                <a:cubicBezTo>
                  <a:pt x="222" y="1043"/>
                  <a:pt x="225" y="1043"/>
                  <a:pt x="224" y="1040"/>
                </a:cubicBezTo>
                <a:cubicBezTo>
                  <a:pt x="218" y="1039"/>
                  <a:pt x="223" y="1047"/>
                  <a:pt x="215" y="1045"/>
                </a:cubicBezTo>
                <a:cubicBezTo>
                  <a:pt x="214" y="1051"/>
                  <a:pt x="206" y="1050"/>
                  <a:pt x="205" y="1056"/>
                </a:cubicBezTo>
                <a:cubicBezTo>
                  <a:pt x="206" y="1056"/>
                  <a:pt x="209" y="1056"/>
                  <a:pt x="210" y="1057"/>
                </a:cubicBezTo>
                <a:cubicBezTo>
                  <a:pt x="218" y="1074"/>
                  <a:pt x="194" y="1065"/>
                  <a:pt x="192" y="1077"/>
                </a:cubicBezTo>
                <a:cubicBezTo>
                  <a:pt x="195" y="1078"/>
                  <a:pt x="192" y="1074"/>
                  <a:pt x="195" y="1074"/>
                </a:cubicBezTo>
                <a:cubicBezTo>
                  <a:pt x="195" y="1077"/>
                  <a:pt x="199" y="1076"/>
                  <a:pt x="200" y="1079"/>
                </a:cubicBezTo>
                <a:cubicBezTo>
                  <a:pt x="196" y="1087"/>
                  <a:pt x="206" y="1075"/>
                  <a:pt x="208" y="1073"/>
                </a:cubicBezTo>
                <a:cubicBezTo>
                  <a:pt x="210" y="1074"/>
                  <a:pt x="210" y="1074"/>
                  <a:pt x="210" y="1076"/>
                </a:cubicBezTo>
                <a:cubicBezTo>
                  <a:pt x="209" y="1080"/>
                  <a:pt x="205" y="1081"/>
                  <a:pt x="207" y="1084"/>
                </a:cubicBezTo>
                <a:cubicBezTo>
                  <a:pt x="209" y="1081"/>
                  <a:pt x="214" y="1082"/>
                  <a:pt x="213" y="1077"/>
                </a:cubicBezTo>
                <a:cubicBezTo>
                  <a:pt x="217" y="1077"/>
                  <a:pt x="220" y="1077"/>
                  <a:pt x="220" y="1073"/>
                </a:cubicBezTo>
                <a:cubicBezTo>
                  <a:pt x="220" y="1071"/>
                  <a:pt x="216" y="1073"/>
                  <a:pt x="217" y="1070"/>
                </a:cubicBezTo>
                <a:cubicBezTo>
                  <a:pt x="220" y="1059"/>
                  <a:pt x="230" y="1064"/>
                  <a:pt x="237" y="1062"/>
                </a:cubicBezTo>
                <a:cubicBezTo>
                  <a:pt x="235" y="1059"/>
                  <a:pt x="233" y="1057"/>
                  <a:pt x="232" y="1052"/>
                </a:cubicBezTo>
                <a:cubicBezTo>
                  <a:pt x="230" y="1053"/>
                  <a:pt x="227" y="1053"/>
                  <a:pt x="224" y="1053"/>
                </a:cubicBezTo>
                <a:close/>
                <a:moveTo>
                  <a:pt x="949" y="1049"/>
                </a:moveTo>
                <a:cubicBezTo>
                  <a:pt x="947" y="1051"/>
                  <a:pt x="940" y="1048"/>
                  <a:pt x="940" y="1053"/>
                </a:cubicBezTo>
                <a:cubicBezTo>
                  <a:pt x="943" y="1052"/>
                  <a:pt x="951" y="1049"/>
                  <a:pt x="949" y="1049"/>
                </a:cubicBezTo>
                <a:close/>
                <a:moveTo>
                  <a:pt x="103" y="1058"/>
                </a:moveTo>
                <a:cubicBezTo>
                  <a:pt x="104" y="1062"/>
                  <a:pt x="99" y="1060"/>
                  <a:pt x="99" y="1063"/>
                </a:cubicBezTo>
                <a:cubicBezTo>
                  <a:pt x="103" y="1063"/>
                  <a:pt x="103" y="1063"/>
                  <a:pt x="103" y="1063"/>
                </a:cubicBezTo>
                <a:cubicBezTo>
                  <a:pt x="101" y="1060"/>
                  <a:pt x="107" y="1059"/>
                  <a:pt x="103" y="1058"/>
                </a:cubicBezTo>
                <a:close/>
                <a:moveTo>
                  <a:pt x="1003" y="1090"/>
                </a:moveTo>
                <a:cubicBezTo>
                  <a:pt x="1009" y="1089"/>
                  <a:pt x="1011" y="1085"/>
                  <a:pt x="1018" y="1085"/>
                </a:cubicBezTo>
                <a:cubicBezTo>
                  <a:pt x="1017" y="1090"/>
                  <a:pt x="1011" y="1088"/>
                  <a:pt x="1009" y="1092"/>
                </a:cubicBezTo>
                <a:cubicBezTo>
                  <a:pt x="1021" y="1091"/>
                  <a:pt x="1020" y="1078"/>
                  <a:pt x="1034" y="1079"/>
                </a:cubicBezTo>
                <a:cubicBezTo>
                  <a:pt x="1036" y="1077"/>
                  <a:pt x="1033" y="1077"/>
                  <a:pt x="1035" y="1076"/>
                </a:cubicBezTo>
                <a:cubicBezTo>
                  <a:pt x="1045" y="1073"/>
                  <a:pt x="1060" y="1066"/>
                  <a:pt x="1059" y="1060"/>
                </a:cubicBezTo>
                <a:cubicBezTo>
                  <a:pt x="1042" y="1070"/>
                  <a:pt x="1018" y="1077"/>
                  <a:pt x="1003" y="1090"/>
                </a:cubicBezTo>
                <a:close/>
                <a:moveTo>
                  <a:pt x="938" y="1063"/>
                </a:moveTo>
                <a:cubicBezTo>
                  <a:pt x="933" y="1062"/>
                  <a:pt x="925" y="1068"/>
                  <a:pt x="924" y="1070"/>
                </a:cubicBezTo>
                <a:cubicBezTo>
                  <a:pt x="927" y="1066"/>
                  <a:pt x="935" y="1067"/>
                  <a:pt x="938" y="1063"/>
                </a:cubicBezTo>
                <a:close/>
                <a:moveTo>
                  <a:pt x="912" y="1070"/>
                </a:moveTo>
                <a:cubicBezTo>
                  <a:pt x="907" y="1075"/>
                  <a:pt x="901" y="1075"/>
                  <a:pt x="895" y="1070"/>
                </a:cubicBezTo>
                <a:cubicBezTo>
                  <a:pt x="888" y="1078"/>
                  <a:pt x="875" y="1077"/>
                  <a:pt x="870" y="1086"/>
                </a:cubicBezTo>
                <a:cubicBezTo>
                  <a:pt x="871" y="1089"/>
                  <a:pt x="872" y="1088"/>
                  <a:pt x="871" y="1092"/>
                </a:cubicBezTo>
                <a:cubicBezTo>
                  <a:pt x="880" y="1093"/>
                  <a:pt x="881" y="1087"/>
                  <a:pt x="886" y="1084"/>
                </a:cubicBezTo>
                <a:cubicBezTo>
                  <a:pt x="883" y="1084"/>
                  <a:pt x="880" y="1087"/>
                  <a:pt x="878" y="1085"/>
                </a:cubicBezTo>
                <a:cubicBezTo>
                  <a:pt x="885" y="1085"/>
                  <a:pt x="885" y="1078"/>
                  <a:pt x="893" y="1079"/>
                </a:cubicBezTo>
                <a:cubicBezTo>
                  <a:pt x="893" y="1081"/>
                  <a:pt x="892" y="1081"/>
                  <a:pt x="892" y="1083"/>
                </a:cubicBezTo>
                <a:cubicBezTo>
                  <a:pt x="901" y="1081"/>
                  <a:pt x="911" y="1078"/>
                  <a:pt x="917" y="1072"/>
                </a:cubicBezTo>
                <a:cubicBezTo>
                  <a:pt x="914" y="1072"/>
                  <a:pt x="909" y="1073"/>
                  <a:pt x="912" y="1070"/>
                </a:cubicBezTo>
                <a:close/>
                <a:moveTo>
                  <a:pt x="720" y="1088"/>
                </a:moveTo>
                <a:cubicBezTo>
                  <a:pt x="720" y="1088"/>
                  <a:pt x="726" y="1085"/>
                  <a:pt x="725" y="1084"/>
                </a:cubicBezTo>
                <a:cubicBezTo>
                  <a:pt x="723" y="1085"/>
                  <a:pt x="717" y="1086"/>
                  <a:pt x="720" y="1088"/>
                </a:cubicBezTo>
                <a:close/>
                <a:moveTo>
                  <a:pt x="960" y="1100"/>
                </a:moveTo>
                <a:cubicBezTo>
                  <a:pt x="964" y="1100"/>
                  <a:pt x="967" y="1098"/>
                  <a:pt x="971" y="1096"/>
                </a:cubicBezTo>
                <a:cubicBezTo>
                  <a:pt x="971" y="1094"/>
                  <a:pt x="969" y="1094"/>
                  <a:pt x="971" y="1092"/>
                </a:cubicBezTo>
                <a:cubicBezTo>
                  <a:pt x="968" y="1094"/>
                  <a:pt x="966" y="1090"/>
                  <a:pt x="966" y="1094"/>
                </a:cubicBezTo>
                <a:cubicBezTo>
                  <a:pt x="965" y="1096"/>
                  <a:pt x="970" y="1093"/>
                  <a:pt x="970" y="1096"/>
                </a:cubicBezTo>
                <a:cubicBezTo>
                  <a:pt x="966" y="1097"/>
                  <a:pt x="963" y="1098"/>
                  <a:pt x="960" y="1100"/>
                </a:cubicBezTo>
                <a:close/>
                <a:moveTo>
                  <a:pt x="915" y="1103"/>
                </a:moveTo>
                <a:cubicBezTo>
                  <a:pt x="922" y="1100"/>
                  <a:pt x="929" y="1098"/>
                  <a:pt x="935" y="1094"/>
                </a:cubicBezTo>
                <a:cubicBezTo>
                  <a:pt x="927" y="1095"/>
                  <a:pt x="918" y="1100"/>
                  <a:pt x="915" y="1103"/>
                </a:cubicBezTo>
                <a:close/>
                <a:moveTo>
                  <a:pt x="903" y="1095"/>
                </a:moveTo>
                <a:cubicBezTo>
                  <a:pt x="900" y="1094"/>
                  <a:pt x="899" y="1096"/>
                  <a:pt x="897" y="1095"/>
                </a:cubicBezTo>
                <a:cubicBezTo>
                  <a:pt x="897" y="1099"/>
                  <a:pt x="891" y="1096"/>
                  <a:pt x="893" y="1099"/>
                </a:cubicBezTo>
                <a:cubicBezTo>
                  <a:pt x="895" y="1097"/>
                  <a:pt x="901" y="1098"/>
                  <a:pt x="903" y="1095"/>
                </a:cubicBezTo>
                <a:close/>
                <a:moveTo>
                  <a:pt x="974" y="1099"/>
                </a:moveTo>
                <a:cubicBezTo>
                  <a:pt x="970" y="1100"/>
                  <a:pt x="967" y="1102"/>
                  <a:pt x="964" y="1104"/>
                </a:cubicBezTo>
                <a:cubicBezTo>
                  <a:pt x="969" y="1104"/>
                  <a:pt x="972" y="1101"/>
                  <a:pt x="974" y="1099"/>
                </a:cubicBezTo>
                <a:close/>
                <a:moveTo>
                  <a:pt x="878" y="1116"/>
                </a:moveTo>
                <a:cubicBezTo>
                  <a:pt x="887" y="1110"/>
                  <a:pt x="906" y="1109"/>
                  <a:pt x="911" y="1103"/>
                </a:cubicBezTo>
                <a:cubicBezTo>
                  <a:pt x="910" y="1104"/>
                  <a:pt x="903" y="1105"/>
                  <a:pt x="903" y="1104"/>
                </a:cubicBezTo>
                <a:cubicBezTo>
                  <a:pt x="904" y="1103"/>
                  <a:pt x="907" y="1101"/>
                  <a:pt x="904" y="1100"/>
                </a:cubicBezTo>
                <a:cubicBezTo>
                  <a:pt x="893" y="1105"/>
                  <a:pt x="883" y="1108"/>
                  <a:pt x="873" y="1113"/>
                </a:cubicBezTo>
                <a:cubicBezTo>
                  <a:pt x="876" y="1113"/>
                  <a:pt x="875" y="1116"/>
                  <a:pt x="878" y="1116"/>
                </a:cubicBezTo>
                <a:close/>
                <a:moveTo>
                  <a:pt x="812" y="1117"/>
                </a:moveTo>
                <a:cubicBezTo>
                  <a:pt x="814" y="1114"/>
                  <a:pt x="820" y="1121"/>
                  <a:pt x="820" y="1116"/>
                </a:cubicBezTo>
                <a:cubicBezTo>
                  <a:pt x="819" y="1114"/>
                  <a:pt x="810" y="1115"/>
                  <a:pt x="812" y="1117"/>
                </a:cubicBezTo>
                <a:close/>
                <a:moveTo>
                  <a:pt x="925" y="1142"/>
                </a:moveTo>
                <a:cubicBezTo>
                  <a:pt x="920" y="1144"/>
                  <a:pt x="916" y="1147"/>
                  <a:pt x="911" y="1149"/>
                </a:cubicBezTo>
                <a:cubicBezTo>
                  <a:pt x="917" y="1148"/>
                  <a:pt x="921" y="1146"/>
                  <a:pt x="925" y="1142"/>
                </a:cubicBezTo>
                <a:close/>
                <a:moveTo>
                  <a:pt x="713" y="1155"/>
                </a:moveTo>
                <a:cubicBezTo>
                  <a:pt x="717" y="1153"/>
                  <a:pt x="721" y="1152"/>
                  <a:pt x="724" y="1149"/>
                </a:cubicBezTo>
                <a:cubicBezTo>
                  <a:pt x="721" y="1151"/>
                  <a:pt x="712" y="1152"/>
                  <a:pt x="713" y="1155"/>
                </a:cubicBezTo>
                <a:close/>
                <a:moveTo>
                  <a:pt x="872" y="1168"/>
                </a:moveTo>
                <a:cubicBezTo>
                  <a:pt x="880" y="1167"/>
                  <a:pt x="885" y="1163"/>
                  <a:pt x="890" y="1159"/>
                </a:cubicBezTo>
                <a:cubicBezTo>
                  <a:pt x="897" y="1157"/>
                  <a:pt x="908" y="1154"/>
                  <a:pt x="909" y="1149"/>
                </a:cubicBezTo>
                <a:cubicBezTo>
                  <a:pt x="902" y="1152"/>
                  <a:pt x="893" y="1157"/>
                  <a:pt x="885" y="1158"/>
                </a:cubicBezTo>
                <a:cubicBezTo>
                  <a:pt x="886" y="1163"/>
                  <a:pt x="874" y="1163"/>
                  <a:pt x="872" y="1168"/>
                </a:cubicBezTo>
                <a:close/>
                <a:moveTo>
                  <a:pt x="1138" y="208"/>
                </a:moveTo>
                <a:cubicBezTo>
                  <a:pt x="1129" y="210"/>
                  <a:pt x="1123" y="214"/>
                  <a:pt x="1123" y="223"/>
                </a:cubicBezTo>
                <a:cubicBezTo>
                  <a:pt x="1124" y="224"/>
                  <a:pt x="1126" y="226"/>
                  <a:pt x="1129" y="225"/>
                </a:cubicBezTo>
                <a:cubicBezTo>
                  <a:pt x="1131" y="223"/>
                  <a:pt x="1128" y="220"/>
                  <a:pt x="1132" y="219"/>
                </a:cubicBezTo>
                <a:cubicBezTo>
                  <a:pt x="1132" y="221"/>
                  <a:pt x="1132" y="221"/>
                  <a:pt x="1132" y="221"/>
                </a:cubicBezTo>
                <a:cubicBezTo>
                  <a:pt x="1136" y="219"/>
                  <a:pt x="1139" y="213"/>
                  <a:pt x="1138" y="208"/>
                </a:cubicBezTo>
                <a:close/>
                <a:moveTo>
                  <a:pt x="1097" y="931"/>
                </a:moveTo>
                <a:cubicBezTo>
                  <a:pt x="1098" y="929"/>
                  <a:pt x="1096" y="925"/>
                  <a:pt x="1099" y="923"/>
                </a:cubicBezTo>
                <a:cubicBezTo>
                  <a:pt x="1097" y="922"/>
                  <a:pt x="1096" y="921"/>
                  <a:pt x="1095" y="920"/>
                </a:cubicBezTo>
                <a:cubicBezTo>
                  <a:pt x="1093" y="926"/>
                  <a:pt x="1082" y="928"/>
                  <a:pt x="1085" y="936"/>
                </a:cubicBezTo>
                <a:cubicBezTo>
                  <a:pt x="1087" y="931"/>
                  <a:pt x="1091" y="928"/>
                  <a:pt x="1097" y="931"/>
                </a:cubicBezTo>
                <a:close/>
                <a:moveTo>
                  <a:pt x="1152" y="971"/>
                </a:moveTo>
                <a:cubicBezTo>
                  <a:pt x="1156" y="976"/>
                  <a:pt x="1150" y="978"/>
                  <a:pt x="1151" y="981"/>
                </a:cubicBezTo>
                <a:cubicBezTo>
                  <a:pt x="1154" y="978"/>
                  <a:pt x="1161" y="979"/>
                  <a:pt x="1160" y="972"/>
                </a:cubicBezTo>
                <a:cubicBezTo>
                  <a:pt x="1157" y="971"/>
                  <a:pt x="1154" y="971"/>
                  <a:pt x="1152" y="971"/>
                </a:cubicBezTo>
                <a:close/>
                <a:moveTo>
                  <a:pt x="1069" y="974"/>
                </a:moveTo>
                <a:cubicBezTo>
                  <a:pt x="1067" y="975"/>
                  <a:pt x="1066" y="977"/>
                  <a:pt x="1065" y="979"/>
                </a:cubicBezTo>
                <a:cubicBezTo>
                  <a:pt x="1064" y="978"/>
                  <a:pt x="1063" y="977"/>
                  <a:pt x="1060" y="977"/>
                </a:cubicBezTo>
                <a:cubicBezTo>
                  <a:pt x="1062" y="985"/>
                  <a:pt x="1073" y="982"/>
                  <a:pt x="1077" y="977"/>
                </a:cubicBezTo>
                <a:cubicBezTo>
                  <a:pt x="1073" y="979"/>
                  <a:pt x="1073" y="974"/>
                  <a:pt x="1069" y="974"/>
                </a:cubicBezTo>
                <a:close/>
                <a:moveTo>
                  <a:pt x="1015" y="1019"/>
                </a:moveTo>
                <a:cubicBezTo>
                  <a:pt x="1015" y="1021"/>
                  <a:pt x="1010" y="1023"/>
                  <a:pt x="1013" y="1024"/>
                </a:cubicBezTo>
                <a:cubicBezTo>
                  <a:pt x="1014" y="1021"/>
                  <a:pt x="1019" y="1022"/>
                  <a:pt x="1021" y="1020"/>
                </a:cubicBezTo>
                <a:cubicBezTo>
                  <a:pt x="1022" y="1016"/>
                  <a:pt x="1015" y="1018"/>
                  <a:pt x="1016" y="1014"/>
                </a:cubicBezTo>
                <a:cubicBezTo>
                  <a:pt x="1023" y="1013"/>
                  <a:pt x="1021" y="1005"/>
                  <a:pt x="1027" y="1005"/>
                </a:cubicBezTo>
                <a:cubicBezTo>
                  <a:pt x="1028" y="1001"/>
                  <a:pt x="1026" y="1000"/>
                  <a:pt x="1024" y="999"/>
                </a:cubicBezTo>
                <a:cubicBezTo>
                  <a:pt x="1020" y="1003"/>
                  <a:pt x="1016" y="1007"/>
                  <a:pt x="1012" y="1012"/>
                </a:cubicBezTo>
                <a:cubicBezTo>
                  <a:pt x="1010" y="1012"/>
                  <a:pt x="1011" y="1008"/>
                  <a:pt x="1009" y="1008"/>
                </a:cubicBezTo>
                <a:cubicBezTo>
                  <a:pt x="1004" y="1017"/>
                  <a:pt x="990" y="1020"/>
                  <a:pt x="984" y="1030"/>
                </a:cubicBezTo>
                <a:cubicBezTo>
                  <a:pt x="988" y="1032"/>
                  <a:pt x="987" y="1027"/>
                  <a:pt x="989" y="1027"/>
                </a:cubicBezTo>
                <a:cubicBezTo>
                  <a:pt x="998" y="1028"/>
                  <a:pt x="1005" y="1014"/>
                  <a:pt x="1015" y="1019"/>
                </a:cubicBezTo>
                <a:close/>
                <a:moveTo>
                  <a:pt x="910" y="1114"/>
                </a:moveTo>
                <a:cubicBezTo>
                  <a:pt x="897" y="1124"/>
                  <a:pt x="876" y="1122"/>
                  <a:pt x="863" y="1132"/>
                </a:cubicBezTo>
                <a:cubicBezTo>
                  <a:pt x="857" y="1129"/>
                  <a:pt x="843" y="1133"/>
                  <a:pt x="841" y="1139"/>
                </a:cubicBezTo>
                <a:cubicBezTo>
                  <a:pt x="839" y="1138"/>
                  <a:pt x="836" y="1137"/>
                  <a:pt x="836" y="1134"/>
                </a:cubicBezTo>
                <a:cubicBezTo>
                  <a:pt x="838" y="1129"/>
                  <a:pt x="849" y="1134"/>
                  <a:pt x="848" y="1126"/>
                </a:cubicBezTo>
                <a:cubicBezTo>
                  <a:pt x="841" y="1128"/>
                  <a:pt x="829" y="1131"/>
                  <a:pt x="831" y="1137"/>
                </a:cubicBezTo>
                <a:cubicBezTo>
                  <a:pt x="829" y="1137"/>
                  <a:pt x="829" y="1139"/>
                  <a:pt x="827" y="1138"/>
                </a:cubicBezTo>
                <a:cubicBezTo>
                  <a:pt x="827" y="1142"/>
                  <a:pt x="831" y="1141"/>
                  <a:pt x="830" y="1145"/>
                </a:cubicBezTo>
                <a:cubicBezTo>
                  <a:pt x="828" y="1146"/>
                  <a:pt x="825" y="1147"/>
                  <a:pt x="822" y="1148"/>
                </a:cubicBezTo>
                <a:cubicBezTo>
                  <a:pt x="821" y="1152"/>
                  <a:pt x="827" y="1149"/>
                  <a:pt x="828" y="1151"/>
                </a:cubicBezTo>
                <a:cubicBezTo>
                  <a:pt x="824" y="1157"/>
                  <a:pt x="822" y="1166"/>
                  <a:pt x="813" y="1168"/>
                </a:cubicBezTo>
                <a:cubicBezTo>
                  <a:pt x="815" y="1171"/>
                  <a:pt x="819" y="1167"/>
                  <a:pt x="819" y="1169"/>
                </a:cubicBezTo>
                <a:cubicBezTo>
                  <a:pt x="814" y="1172"/>
                  <a:pt x="807" y="1182"/>
                  <a:pt x="798" y="1176"/>
                </a:cubicBezTo>
                <a:cubicBezTo>
                  <a:pt x="800" y="1170"/>
                  <a:pt x="804" y="1165"/>
                  <a:pt x="810" y="1162"/>
                </a:cubicBezTo>
                <a:cubicBezTo>
                  <a:pt x="807" y="1160"/>
                  <a:pt x="811" y="1156"/>
                  <a:pt x="809" y="1153"/>
                </a:cubicBezTo>
                <a:cubicBezTo>
                  <a:pt x="802" y="1152"/>
                  <a:pt x="790" y="1156"/>
                  <a:pt x="784" y="1161"/>
                </a:cubicBezTo>
                <a:cubicBezTo>
                  <a:pt x="770" y="1155"/>
                  <a:pt x="771" y="1176"/>
                  <a:pt x="773" y="1184"/>
                </a:cubicBezTo>
                <a:cubicBezTo>
                  <a:pt x="778" y="1178"/>
                  <a:pt x="783" y="1191"/>
                  <a:pt x="788" y="1194"/>
                </a:cubicBezTo>
                <a:cubicBezTo>
                  <a:pt x="797" y="1185"/>
                  <a:pt x="809" y="1181"/>
                  <a:pt x="821" y="1176"/>
                </a:cubicBezTo>
                <a:cubicBezTo>
                  <a:pt x="823" y="1167"/>
                  <a:pt x="835" y="1169"/>
                  <a:pt x="835" y="1159"/>
                </a:cubicBezTo>
                <a:cubicBezTo>
                  <a:pt x="846" y="1154"/>
                  <a:pt x="857" y="1150"/>
                  <a:pt x="866" y="1143"/>
                </a:cubicBezTo>
                <a:cubicBezTo>
                  <a:pt x="866" y="1141"/>
                  <a:pt x="861" y="1143"/>
                  <a:pt x="862" y="1139"/>
                </a:cubicBezTo>
                <a:cubicBezTo>
                  <a:pt x="869" y="1135"/>
                  <a:pt x="879" y="1137"/>
                  <a:pt x="886" y="1135"/>
                </a:cubicBezTo>
                <a:cubicBezTo>
                  <a:pt x="899" y="1126"/>
                  <a:pt x="914" y="1127"/>
                  <a:pt x="930" y="1121"/>
                </a:cubicBezTo>
                <a:cubicBezTo>
                  <a:pt x="930" y="1118"/>
                  <a:pt x="932" y="1118"/>
                  <a:pt x="932" y="1116"/>
                </a:cubicBezTo>
                <a:cubicBezTo>
                  <a:pt x="925" y="1119"/>
                  <a:pt x="920" y="1120"/>
                  <a:pt x="910" y="1122"/>
                </a:cubicBezTo>
                <a:cubicBezTo>
                  <a:pt x="911" y="1120"/>
                  <a:pt x="913" y="1115"/>
                  <a:pt x="910" y="1114"/>
                </a:cubicBezTo>
                <a:close/>
                <a:moveTo>
                  <a:pt x="856" y="1146"/>
                </a:moveTo>
                <a:cubicBezTo>
                  <a:pt x="851" y="1147"/>
                  <a:pt x="846" y="1149"/>
                  <a:pt x="840" y="1148"/>
                </a:cubicBezTo>
                <a:cubicBezTo>
                  <a:pt x="845" y="1146"/>
                  <a:pt x="851" y="1140"/>
                  <a:pt x="857" y="1141"/>
                </a:cubicBezTo>
                <a:cubicBezTo>
                  <a:pt x="857" y="1143"/>
                  <a:pt x="855" y="1143"/>
                  <a:pt x="856" y="1146"/>
                </a:cubicBezTo>
                <a:close/>
                <a:moveTo>
                  <a:pt x="645" y="1128"/>
                </a:moveTo>
                <a:cubicBezTo>
                  <a:pt x="633" y="1130"/>
                  <a:pt x="623" y="1134"/>
                  <a:pt x="613" y="1138"/>
                </a:cubicBezTo>
                <a:cubicBezTo>
                  <a:pt x="617" y="1140"/>
                  <a:pt x="619" y="1140"/>
                  <a:pt x="616" y="1143"/>
                </a:cubicBezTo>
                <a:cubicBezTo>
                  <a:pt x="616" y="1144"/>
                  <a:pt x="618" y="1144"/>
                  <a:pt x="618" y="1146"/>
                </a:cubicBezTo>
                <a:cubicBezTo>
                  <a:pt x="627" y="1143"/>
                  <a:pt x="633" y="1139"/>
                  <a:pt x="641" y="1136"/>
                </a:cubicBezTo>
                <a:cubicBezTo>
                  <a:pt x="641" y="1133"/>
                  <a:pt x="642" y="1130"/>
                  <a:pt x="645" y="1128"/>
                </a:cubicBezTo>
                <a:close/>
                <a:moveTo>
                  <a:pt x="619" y="1141"/>
                </a:moveTo>
                <a:cubicBezTo>
                  <a:pt x="619" y="1137"/>
                  <a:pt x="625" y="1139"/>
                  <a:pt x="627" y="1137"/>
                </a:cubicBezTo>
                <a:cubicBezTo>
                  <a:pt x="626" y="1141"/>
                  <a:pt x="622" y="1140"/>
                  <a:pt x="619" y="1141"/>
                </a:cubicBezTo>
                <a:close/>
              </a:path>
            </a:pathLst>
          </a:custGeom>
          <a:solidFill>
            <a:srgbClr val="2C3C60"/>
          </a:solidFill>
          <a:ln>
            <a:noFill/>
          </a:ln>
        </p:spPr>
        <p:txBody>
          <a:bodyPr vert="horz" wrap="square" lIns="91440" tIns="45720" rIns="91440" bIns="45720" numCol="1" anchor="t" anchorCtr="0" compatLnSpc="1"/>
          <a:lstStyle/>
          <a:p>
            <a:endParaRPr lang="zh-CN" altLang="en-US">
              <a:latin typeface="+mj-ea"/>
              <a:ea typeface="+mj-ea"/>
            </a:endParaRPr>
          </a:p>
        </p:txBody>
      </p:sp>
      <p:pic>
        <p:nvPicPr>
          <p:cNvPr id="5" name="图片 4"/>
          <p:cNvPicPr>
            <a:picLocks noChangeAspect="1"/>
          </p:cNvPicPr>
          <p:nvPr/>
        </p:nvPicPr>
        <p:blipFill>
          <a:blip r:embed="rId3">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tretch>
            <a:fillRect/>
          </a:stretch>
        </p:blipFill>
        <p:spPr>
          <a:xfrm>
            <a:off x="1405841" y="1409074"/>
            <a:ext cx="4053699" cy="4250480"/>
          </a:xfrm>
          <a:prstGeom prst="rect">
            <a:avLst/>
          </a:prstGeom>
        </p:spPr>
      </p:pic>
      <p:sp>
        <p:nvSpPr>
          <p:cNvPr id="6" name="矩形 5"/>
          <p:cNvSpPr/>
          <p:nvPr/>
        </p:nvSpPr>
        <p:spPr>
          <a:xfrm>
            <a:off x="7494041" y="1864181"/>
            <a:ext cx="2011680" cy="1568450"/>
          </a:xfrm>
          <a:prstGeom prst="rect">
            <a:avLst/>
          </a:prstGeom>
        </p:spPr>
        <p:txBody>
          <a:bodyPr vert="horz" wrap="none">
            <a:spAutoFit/>
          </a:bodyPr>
          <a:lstStyle/>
          <a:p>
            <a:r>
              <a:rPr lang="zh-CN" altLang="en-US" sz="9600" dirty="0">
                <a:solidFill>
                  <a:srgbClr val="2C3C60"/>
                </a:solidFill>
                <a:latin typeface="方正清刻本悦宋简体" panose="02000000000000000000" pitchFamily="2" charset="-122"/>
                <a:ea typeface="方正清刻本悦宋简体" panose="02000000000000000000" pitchFamily="2" charset="-122"/>
              </a:rPr>
              <a:t> 肆 </a:t>
            </a:r>
            <a:endParaRPr lang="zh-CN" altLang="en-US" sz="9600" dirty="0">
              <a:solidFill>
                <a:srgbClr val="2C3C60"/>
              </a:solidFill>
              <a:latin typeface="方正清刻本悦宋简体" panose="02000000000000000000" pitchFamily="2" charset="-122"/>
              <a:ea typeface="方正清刻本悦宋简体" panose="02000000000000000000" pitchFamily="2" charset="-122"/>
            </a:endParaRPr>
          </a:p>
        </p:txBody>
      </p:sp>
      <p:sp>
        <p:nvSpPr>
          <p:cNvPr id="8" name="矩形 7"/>
          <p:cNvSpPr/>
          <p:nvPr/>
        </p:nvSpPr>
        <p:spPr>
          <a:xfrm>
            <a:off x="6238240" y="3432810"/>
            <a:ext cx="5694680" cy="1568450"/>
          </a:xfrm>
          <a:prstGeom prst="rect">
            <a:avLst/>
          </a:prstGeom>
        </p:spPr>
        <p:txBody>
          <a:bodyPr wrap="square">
            <a:spAutoFit/>
          </a:bodyPr>
          <a:lstStyle/>
          <a:p>
            <a:pPr algn="l"/>
            <a:r>
              <a:rPr lang="zh-CN" altLang="en-US" sz="4800" dirty="0">
                <a:latin typeface="方正清刻本悦宋简体" panose="02000000000000000000" pitchFamily="2" charset="-122"/>
                <a:ea typeface="方正清刻本悦宋简体" panose="02000000000000000000" pitchFamily="2" charset="-122"/>
              </a:rPr>
              <a:t>投身工匠实践：脚踏实地，行稳致远</a:t>
            </a:r>
            <a:endParaRPr lang="zh-CN" altLang="en-US" sz="4800" dirty="0">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78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78000">
                                          <p:cBhvr additive="base">
                                            <p:cTn id="7" dur="1000" fill="hold"/>
                                            <p:tgtEl>
                                              <p:spTgt spid="5"/>
                                            </p:tgtEl>
                                            <p:attrNameLst>
                                              <p:attrName>ppt_x</p:attrName>
                                            </p:attrNameLst>
                                          </p:cBhvr>
                                          <p:tavLst>
                                            <p:tav tm="0">
                                              <p:val>
                                                <p:strVal val="#ppt_x"/>
                                              </p:val>
                                            </p:tav>
                                            <p:tav tm="100000">
                                              <p:val>
                                                <p:strVal val="#ppt_x"/>
                                              </p:val>
                                            </p:tav>
                                          </p:tavLst>
                                        </p:anim>
                                        <p:anim calcmode="lin" valueType="num" p14:bounceEnd="78000">
                                          <p:cBhvr additive="base">
                                            <p:cTn id="8"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3789045" y="113030"/>
            <a:ext cx="4382770" cy="73914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4410075" y="145415"/>
            <a:ext cx="2663190" cy="706755"/>
          </a:xfrm>
          <a:prstGeom prst="rect">
            <a:avLst/>
          </a:prstGeom>
        </p:spPr>
        <p:txBody>
          <a:bodyPr wrap="squar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一、坚持不忘初心、永远奋斗的理想信念</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54" name="文本框 53"/>
          <p:cNvSpPr txBox="1"/>
          <p:nvPr/>
        </p:nvSpPr>
        <p:spPr>
          <a:xfrm>
            <a:off x="1508760" y="1928495"/>
            <a:ext cx="4265930" cy="2999740"/>
          </a:xfrm>
          <a:prstGeom prst="rect">
            <a:avLst/>
          </a:prstGeom>
          <a:noFill/>
        </p:spPr>
        <p:txBody>
          <a:bodyPr wrap="square" rtlCol="0">
            <a:spAutoFit/>
          </a:bodyPr>
          <a:lstStyle/>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要实现全面建成社会主义现代化强国的第二个百年奋斗目标，既需要一大批对党忠诚、矢志报国的科学家，同时也需要一大批一心为党、爱国奉献的能工巧匠。作为普通人，无论身处何地，无论投身于哪个行业，不忘初心、永远奋斗，始终应是践行工匠精神的首要内容。</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117" name="图片 116"/>
          <p:cNvPicPr/>
          <p:nvPr/>
        </p:nvPicPr>
        <p:blipFill>
          <a:blip r:embed="rId1"/>
          <a:stretch>
            <a:fillRect/>
          </a:stretch>
        </p:blipFill>
        <p:spPr>
          <a:xfrm>
            <a:off x="6827838" y="737553"/>
            <a:ext cx="3800475" cy="5381625"/>
          </a:xfrm>
          <a:prstGeom prst="rect">
            <a:avLst/>
          </a:prstGeom>
          <a:noFill/>
          <a:ln w="9525">
            <a:noFill/>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9"/>
          <p:cNvSpPr>
            <a:spLocks noEditPoints="1"/>
          </p:cNvSpPr>
          <p:nvPr/>
        </p:nvSpPr>
        <p:spPr bwMode="auto">
          <a:xfrm>
            <a:off x="812535" y="1917422"/>
            <a:ext cx="5240312" cy="3233784"/>
          </a:xfrm>
          <a:custGeom>
            <a:avLst/>
            <a:gdLst>
              <a:gd name="T0" fmla="*/ 604 w 1329"/>
              <a:gd name="T1" fmla="*/ 170 h 1194"/>
              <a:gd name="T2" fmla="*/ 1162 w 1329"/>
              <a:gd name="T3" fmla="*/ 327 h 1194"/>
              <a:gd name="T4" fmla="*/ 1149 w 1329"/>
              <a:gd name="T5" fmla="*/ 421 h 1194"/>
              <a:gd name="T6" fmla="*/ 1156 w 1329"/>
              <a:gd name="T7" fmla="*/ 484 h 1194"/>
              <a:gd name="T8" fmla="*/ 229 w 1329"/>
              <a:gd name="T9" fmla="*/ 618 h 1194"/>
              <a:gd name="T10" fmla="*/ 176 w 1329"/>
              <a:gd name="T11" fmla="*/ 780 h 1194"/>
              <a:gd name="T12" fmla="*/ 970 w 1329"/>
              <a:gd name="T13" fmla="*/ 857 h 1194"/>
              <a:gd name="T14" fmla="*/ 1161 w 1329"/>
              <a:gd name="T15" fmla="*/ 921 h 1194"/>
              <a:gd name="T16" fmla="*/ 1072 w 1329"/>
              <a:gd name="T17" fmla="*/ 944 h 1194"/>
              <a:gd name="T18" fmla="*/ 1190 w 1329"/>
              <a:gd name="T19" fmla="*/ 976 h 1194"/>
              <a:gd name="T20" fmla="*/ 825 w 1329"/>
              <a:gd name="T21" fmla="*/ 1024 h 1194"/>
              <a:gd name="T22" fmla="*/ 718 w 1329"/>
              <a:gd name="T23" fmla="*/ 1059 h 1194"/>
              <a:gd name="T24" fmla="*/ 697 w 1329"/>
              <a:gd name="T25" fmla="*/ 1113 h 1194"/>
              <a:gd name="T26" fmla="*/ 569 w 1329"/>
              <a:gd name="T27" fmla="*/ 1181 h 1194"/>
              <a:gd name="T28" fmla="*/ 1207 w 1329"/>
              <a:gd name="T29" fmla="*/ 61 h 1194"/>
              <a:gd name="T30" fmla="*/ 1238 w 1329"/>
              <a:gd name="T31" fmla="*/ 471 h 1194"/>
              <a:gd name="T32" fmla="*/ 1086 w 1329"/>
              <a:gd name="T33" fmla="*/ 508 h 1194"/>
              <a:gd name="T34" fmla="*/ 1092 w 1329"/>
              <a:gd name="T35" fmla="*/ 407 h 1194"/>
              <a:gd name="T36" fmla="*/ 1102 w 1329"/>
              <a:gd name="T37" fmla="*/ 321 h 1194"/>
              <a:gd name="T38" fmla="*/ 1004 w 1329"/>
              <a:gd name="T39" fmla="*/ 192 h 1194"/>
              <a:gd name="T40" fmla="*/ 814 w 1329"/>
              <a:gd name="T41" fmla="*/ 113 h 1194"/>
              <a:gd name="T42" fmla="*/ 270 w 1329"/>
              <a:gd name="T43" fmla="*/ 179 h 1194"/>
              <a:gd name="T44" fmla="*/ 181 w 1329"/>
              <a:gd name="T45" fmla="*/ 539 h 1194"/>
              <a:gd name="T46" fmla="*/ 191 w 1329"/>
              <a:gd name="T47" fmla="*/ 774 h 1194"/>
              <a:gd name="T48" fmla="*/ 174 w 1329"/>
              <a:gd name="T49" fmla="*/ 943 h 1194"/>
              <a:gd name="T50" fmla="*/ 234 w 1329"/>
              <a:gd name="T51" fmla="*/ 1036 h 1194"/>
              <a:gd name="T52" fmla="*/ 531 w 1329"/>
              <a:gd name="T53" fmla="*/ 1101 h 1194"/>
              <a:gd name="T54" fmla="*/ 736 w 1329"/>
              <a:gd name="T55" fmla="*/ 1035 h 1194"/>
              <a:gd name="T56" fmla="*/ 1027 w 1329"/>
              <a:gd name="T57" fmla="*/ 896 h 1194"/>
              <a:gd name="T58" fmla="*/ 1140 w 1329"/>
              <a:gd name="T59" fmla="*/ 840 h 1194"/>
              <a:gd name="T60" fmla="*/ 1222 w 1329"/>
              <a:gd name="T61" fmla="*/ 812 h 1194"/>
              <a:gd name="T62" fmla="*/ 1200 w 1329"/>
              <a:gd name="T63" fmla="*/ 772 h 1194"/>
              <a:gd name="T64" fmla="*/ 1135 w 1329"/>
              <a:gd name="T65" fmla="*/ 676 h 1194"/>
              <a:gd name="T66" fmla="*/ 1181 w 1329"/>
              <a:gd name="T67" fmla="*/ 550 h 1194"/>
              <a:gd name="T68" fmla="*/ 168 w 1329"/>
              <a:gd name="T69" fmla="*/ 817 h 1194"/>
              <a:gd name="T70" fmla="*/ 270 w 1329"/>
              <a:gd name="T71" fmla="*/ 942 h 1194"/>
              <a:gd name="T72" fmla="*/ 583 w 1329"/>
              <a:gd name="T73" fmla="*/ 198 h 1194"/>
              <a:gd name="T74" fmla="*/ 736 w 1329"/>
              <a:gd name="T75" fmla="*/ 965 h 1194"/>
              <a:gd name="T76" fmla="*/ 1192 w 1329"/>
              <a:gd name="T77" fmla="*/ 759 h 1194"/>
              <a:gd name="T78" fmla="*/ 1000 w 1329"/>
              <a:gd name="T79" fmla="*/ 751 h 1194"/>
              <a:gd name="T80" fmla="*/ 949 w 1329"/>
              <a:gd name="T81" fmla="*/ 732 h 1194"/>
              <a:gd name="T82" fmla="*/ 915 w 1329"/>
              <a:gd name="T83" fmla="*/ 739 h 1194"/>
              <a:gd name="T84" fmla="*/ 868 w 1329"/>
              <a:gd name="T85" fmla="*/ 781 h 1194"/>
              <a:gd name="T86" fmla="*/ 1033 w 1329"/>
              <a:gd name="T87" fmla="*/ 827 h 1194"/>
              <a:gd name="T88" fmla="*/ 968 w 1329"/>
              <a:gd name="T89" fmla="*/ 836 h 1194"/>
              <a:gd name="T90" fmla="*/ 1026 w 1329"/>
              <a:gd name="T91" fmla="*/ 784 h 1194"/>
              <a:gd name="T92" fmla="*/ 1111 w 1329"/>
              <a:gd name="T93" fmla="*/ 821 h 1194"/>
              <a:gd name="T94" fmla="*/ 1113 w 1329"/>
              <a:gd name="T95" fmla="*/ 772 h 1194"/>
              <a:gd name="T96" fmla="*/ 1031 w 1329"/>
              <a:gd name="T97" fmla="*/ 716 h 1194"/>
              <a:gd name="T98" fmla="*/ 1175 w 1329"/>
              <a:gd name="T99" fmla="*/ 552 h 1194"/>
              <a:gd name="T100" fmla="*/ 1255 w 1329"/>
              <a:gd name="T101" fmla="*/ 404 h 1194"/>
              <a:gd name="T102" fmla="*/ 1125 w 1329"/>
              <a:gd name="T103" fmla="*/ 462 h 1194"/>
              <a:gd name="T104" fmla="*/ 1117 w 1329"/>
              <a:gd name="T105" fmla="*/ 846 h 1194"/>
              <a:gd name="T106" fmla="*/ 1097 w 1329"/>
              <a:gd name="T107" fmla="*/ 857 h 1194"/>
              <a:gd name="T108" fmla="*/ 1108 w 1329"/>
              <a:gd name="T109" fmla="*/ 916 h 1194"/>
              <a:gd name="T110" fmla="*/ 900 w 1329"/>
              <a:gd name="T111" fmla="*/ 1028 h 1194"/>
              <a:gd name="T112" fmla="*/ 885 w 1329"/>
              <a:gd name="T113" fmla="*/ 1008 h 1194"/>
              <a:gd name="T114" fmla="*/ 736 w 1329"/>
              <a:gd name="T115" fmla="*/ 1122 h 1194"/>
              <a:gd name="T116" fmla="*/ 837 w 1329"/>
              <a:gd name="T117" fmla="*/ 1067 h 1194"/>
              <a:gd name="T118" fmla="*/ 1076 w 1329"/>
              <a:gd name="T119" fmla="*/ 959 h 1194"/>
              <a:gd name="T120" fmla="*/ 940 w 1329"/>
              <a:gd name="T121" fmla="*/ 1053 h 1194"/>
              <a:gd name="T122" fmla="*/ 812 w 1329"/>
              <a:gd name="T123" fmla="*/ 1117 h 1194"/>
              <a:gd name="T124" fmla="*/ 813 w 1329"/>
              <a:gd name="T125" fmla="*/ 1168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9" h="1194">
                <a:moveTo>
                  <a:pt x="1270" y="436"/>
                </a:moveTo>
                <a:cubicBezTo>
                  <a:pt x="1273" y="435"/>
                  <a:pt x="1279" y="433"/>
                  <a:pt x="1278" y="430"/>
                </a:cubicBezTo>
                <a:cubicBezTo>
                  <a:pt x="1275" y="432"/>
                  <a:pt x="1271" y="433"/>
                  <a:pt x="1270" y="436"/>
                </a:cubicBezTo>
                <a:close/>
                <a:moveTo>
                  <a:pt x="1304" y="441"/>
                </a:moveTo>
                <a:cubicBezTo>
                  <a:pt x="1304" y="439"/>
                  <a:pt x="1303" y="438"/>
                  <a:pt x="1302" y="438"/>
                </a:cubicBezTo>
                <a:cubicBezTo>
                  <a:pt x="1302" y="439"/>
                  <a:pt x="1300" y="440"/>
                  <a:pt x="1299" y="440"/>
                </a:cubicBezTo>
                <a:cubicBezTo>
                  <a:pt x="1298" y="444"/>
                  <a:pt x="1302" y="442"/>
                  <a:pt x="1304" y="441"/>
                </a:cubicBezTo>
                <a:close/>
                <a:moveTo>
                  <a:pt x="1283" y="495"/>
                </a:moveTo>
                <a:cubicBezTo>
                  <a:pt x="1283" y="498"/>
                  <a:pt x="1276" y="498"/>
                  <a:pt x="1279" y="501"/>
                </a:cubicBezTo>
                <a:cubicBezTo>
                  <a:pt x="1280" y="499"/>
                  <a:pt x="1286" y="498"/>
                  <a:pt x="1283" y="495"/>
                </a:cubicBezTo>
                <a:close/>
                <a:moveTo>
                  <a:pt x="1286" y="505"/>
                </a:moveTo>
                <a:cubicBezTo>
                  <a:pt x="1291" y="500"/>
                  <a:pt x="1293" y="502"/>
                  <a:pt x="1301" y="503"/>
                </a:cubicBezTo>
                <a:cubicBezTo>
                  <a:pt x="1302" y="501"/>
                  <a:pt x="1305" y="501"/>
                  <a:pt x="1304" y="498"/>
                </a:cubicBezTo>
                <a:cubicBezTo>
                  <a:pt x="1296" y="495"/>
                  <a:pt x="1288" y="498"/>
                  <a:pt x="1286" y="505"/>
                </a:cubicBezTo>
                <a:close/>
                <a:moveTo>
                  <a:pt x="1327" y="419"/>
                </a:moveTo>
                <a:cubicBezTo>
                  <a:pt x="1326" y="420"/>
                  <a:pt x="1322" y="423"/>
                  <a:pt x="1325" y="425"/>
                </a:cubicBezTo>
                <a:cubicBezTo>
                  <a:pt x="1325" y="423"/>
                  <a:pt x="1329" y="420"/>
                  <a:pt x="1327" y="419"/>
                </a:cubicBezTo>
                <a:close/>
                <a:moveTo>
                  <a:pt x="1216" y="25"/>
                </a:moveTo>
                <a:cubicBezTo>
                  <a:pt x="1211" y="25"/>
                  <a:pt x="1209" y="27"/>
                  <a:pt x="1208" y="30"/>
                </a:cubicBezTo>
                <a:cubicBezTo>
                  <a:pt x="1212" y="30"/>
                  <a:pt x="1217" y="30"/>
                  <a:pt x="1216" y="25"/>
                </a:cubicBezTo>
                <a:close/>
                <a:moveTo>
                  <a:pt x="982" y="81"/>
                </a:moveTo>
                <a:cubicBezTo>
                  <a:pt x="976" y="80"/>
                  <a:pt x="972" y="85"/>
                  <a:pt x="973" y="89"/>
                </a:cubicBezTo>
                <a:cubicBezTo>
                  <a:pt x="976" y="86"/>
                  <a:pt x="980" y="84"/>
                  <a:pt x="982" y="81"/>
                </a:cubicBezTo>
                <a:close/>
                <a:moveTo>
                  <a:pt x="731" y="93"/>
                </a:moveTo>
                <a:cubicBezTo>
                  <a:pt x="728" y="93"/>
                  <a:pt x="726" y="93"/>
                  <a:pt x="726" y="95"/>
                </a:cubicBezTo>
                <a:cubicBezTo>
                  <a:pt x="727" y="97"/>
                  <a:pt x="731" y="96"/>
                  <a:pt x="731" y="93"/>
                </a:cubicBezTo>
                <a:close/>
                <a:moveTo>
                  <a:pt x="827" y="111"/>
                </a:moveTo>
                <a:cubicBezTo>
                  <a:pt x="826" y="112"/>
                  <a:pt x="823" y="112"/>
                  <a:pt x="823" y="114"/>
                </a:cubicBezTo>
                <a:cubicBezTo>
                  <a:pt x="827" y="113"/>
                  <a:pt x="829" y="110"/>
                  <a:pt x="830" y="107"/>
                </a:cubicBezTo>
                <a:cubicBezTo>
                  <a:pt x="827" y="108"/>
                  <a:pt x="821" y="107"/>
                  <a:pt x="820" y="111"/>
                </a:cubicBezTo>
                <a:cubicBezTo>
                  <a:pt x="822" y="111"/>
                  <a:pt x="826" y="108"/>
                  <a:pt x="827" y="111"/>
                </a:cubicBezTo>
                <a:close/>
                <a:moveTo>
                  <a:pt x="1020" y="108"/>
                </a:moveTo>
                <a:cubicBezTo>
                  <a:pt x="1017" y="108"/>
                  <a:pt x="1017" y="110"/>
                  <a:pt x="1016" y="112"/>
                </a:cubicBezTo>
                <a:cubicBezTo>
                  <a:pt x="1019" y="113"/>
                  <a:pt x="1019" y="110"/>
                  <a:pt x="1020" y="108"/>
                </a:cubicBezTo>
                <a:close/>
                <a:moveTo>
                  <a:pt x="552" y="137"/>
                </a:moveTo>
                <a:cubicBezTo>
                  <a:pt x="553" y="133"/>
                  <a:pt x="559" y="133"/>
                  <a:pt x="558" y="127"/>
                </a:cubicBezTo>
                <a:cubicBezTo>
                  <a:pt x="553" y="122"/>
                  <a:pt x="545" y="134"/>
                  <a:pt x="552" y="137"/>
                </a:cubicBezTo>
                <a:close/>
                <a:moveTo>
                  <a:pt x="343" y="134"/>
                </a:moveTo>
                <a:cubicBezTo>
                  <a:pt x="338" y="134"/>
                  <a:pt x="336" y="136"/>
                  <a:pt x="335" y="139"/>
                </a:cubicBezTo>
                <a:cubicBezTo>
                  <a:pt x="340" y="140"/>
                  <a:pt x="342" y="137"/>
                  <a:pt x="343" y="134"/>
                </a:cubicBezTo>
                <a:close/>
                <a:moveTo>
                  <a:pt x="1239" y="143"/>
                </a:moveTo>
                <a:cubicBezTo>
                  <a:pt x="1235" y="146"/>
                  <a:pt x="1230" y="147"/>
                  <a:pt x="1227" y="151"/>
                </a:cubicBezTo>
                <a:cubicBezTo>
                  <a:pt x="1233" y="150"/>
                  <a:pt x="1232" y="148"/>
                  <a:pt x="1238" y="147"/>
                </a:cubicBezTo>
                <a:cubicBezTo>
                  <a:pt x="1238" y="145"/>
                  <a:pt x="1239" y="145"/>
                  <a:pt x="1239" y="143"/>
                </a:cubicBezTo>
                <a:close/>
                <a:moveTo>
                  <a:pt x="1168" y="160"/>
                </a:moveTo>
                <a:cubicBezTo>
                  <a:pt x="1165" y="157"/>
                  <a:pt x="1158" y="159"/>
                  <a:pt x="1158" y="163"/>
                </a:cubicBezTo>
                <a:cubicBezTo>
                  <a:pt x="1160" y="166"/>
                  <a:pt x="1166" y="163"/>
                  <a:pt x="1168" y="160"/>
                </a:cubicBezTo>
                <a:close/>
                <a:moveTo>
                  <a:pt x="1005" y="166"/>
                </a:moveTo>
                <a:cubicBezTo>
                  <a:pt x="1009" y="167"/>
                  <a:pt x="1012" y="164"/>
                  <a:pt x="1014" y="162"/>
                </a:cubicBezTo>
                <a:cubicBezTo>
                  <a:pt x="1011" y="160"/>
                  <a:pt x="1006" y="162"/>
                  <a:pt x="1005" y="166"/>
                </a:cubicBezTo>
                <a:close/>
                <a:moveTo>
                  <a:pt x="611" y="163"/>
                </a:moveTo>
                <a:cubicBezTo>
                  <a:pt x="608" y="164"/>
                  <a:pt x="605" y="163"/>
                  <a:pt x="603" y="165"/>
                </a:cubicBezTo>
                <a:cubicBezTo>
                  <a:pt x="603" y="167"/>
                  <a:pt x="603" y="169"/>
                  <a:pt x="604" y="170"/>
                </a:cubicBezTo>
                <a:cubicBezTo>
                  <a:pt x="607" y="169"/>
                  <a:pt x="610" y="167"/>
                  <a:pt x="611" y="163"/>
                </a:cubicBezTo>
                <a:close/>
                <a:moveTo>
                  <a:pt x="1165" y="179"/>
                </a:moveTo>
                <a:cubicBezTo>
                  <a:pt x="1168" y="177"/>
                  <a:pt x="1168" y="173"/>
                  <a:pt x="1171" y="171"/>
                </a:cubicBezTo>
                <a:cubicBezTo>
                  <a:pt x="1165" y="170"/>
                  <a:pt x="1171" y="167"/>
                  <a:pt x="1170" y="163"/>
                </a:cubicBezTo>
                <a:cubicBezTo>
                  <a:pt x="1163" y="165"/>
                  <a:pt x="1159" y="170"/>
                  <a:pt x="1157" y="177"/>
                </a:cubicBezTo>
                <a:cubicBezTo>
                  <a:pt x="1160" y="176"/>
                  <a:pt x="1160" y="180"/>
                  <a:pt x="1165" y="179"/>
                </a:cubicBezTo>
                <a:close/>
                <a:moveTo>
                  <a:pt x="1070" y="192"/>
                </a:moveTo>
                <a:cubicBezTo>
                  <a:pt x="1075" y="192"/>
                  <a:pt x="1078" y="189"/>
                  <a:pt x="1085" y="188"/>
                </a:cubicBezTo>
                <a:cubicBezTo>
                  <a:pt x="1086" y="186"/>
                  <a:pt x="1088" y="185"/>
                  <a:pt x="1087" y="181"/>
                </a:cubicBezTo>
                <a:cubicBezTo>
                  <a:pt x="1083" y="181"/>
                  <a:pt x="1080" y="184"/>
                  <a:pt x="1079" y="181"/>
                </a:cubicBezTo>
                <a:cubicBezTo>
                  <a:pt x="1079" y="179"/>
                  <a:pt x="1080" y="178"/>
                  <a:pt x="1081" y="177"/>
                </a:cubicBezTo>
                <a:cubicBezTo>
                  <a:pt x="1072" y="167"/>
                  <a:pt x="1059" y="185"/>
                  <a:pt x="1070" y="192"/>
                </a:cubicBezTo>
                <a:close/>
                <a:moveTo>
                  <a:pt x="262" y="175"/>
                </a:moveTo>
                <a:cubicBezTo>
                  <a:pt x="259" y="175"/>
                  <a:pt x="259" y="179"/>
                  <a:pt x="257" y="181"/>
                </a:cubicBezTo>
                <a:cubicBezTo>
                  <a:pt x="260" y="180"/>
                  <a:pt x="263" y="179"/>
                  <a:pt x="262" y="175"/>
                </a:cubicBezTo>
                <a:close/>
                <a:moveTo>
                  <a:pt x="1056" y="194"/>
                </a:moveTo>
                <a:cubicBezTo>
                  <a:pt x="1056" y="191"/>
                  <a:pt x="1054" y="191"/>
                  <a:pt x="1053" y="190"/>
                </a:cubicBezTo>
                <a:cubicBezTo>
                  <a:pt x="1051" y="193"/>
                  <a:pt x="1044" y="192"/>
                  <a:pt x="1043" y="196"/>
                </a:cubicBezTo>
                <a:cubicBezTo>
                  <a:pt x="1049" y="197"/>
                  <a:pt x="1051" y="194"/>
                  <a:pt x="1056" y="194"/>
                </a:cubicBezTo>
                <a:close/>
                <a:moveTo>
                  <a:pt x="1041" y="196"/>
                </a:moveTo>
                <a:cubicBezTo>
                  <a:pt x="1036" y="197"/>
                  <a:pt x="1038" y="200"/>
                  <a:pt x="1037" y="203"/>
                </a:cubicBezTo>
                <a:cubicBezTo>
                  <a:pt x="1041" y="202"/>
                  <a:pt x="1040" y="199"/>
                  <a:pt x="1041" y="196"/>
                </a:cubicBezTo>
                <a:close/>
                <a:moveTo>
                  <a:pt x="1106" y="201"/>
                </a:moveTo>
                <a:cubicBezTo>
                  <a:pt x="1106" y="204"/>
                  <a:pt x="1106" y="206"/>
                  <a:pt x="1109" y="206"/>
                </a:cubicBezTo>
                <a:cubicBezTo>
                  <a:pt x="1109" y="203"/>
                  <a:pt x="1113" y="201"/>
                  <a:pt x="1109" y="200"/>
                </a:cubicBezTo>
                <a:cubicBezTo>
                  <a:pt x="1109" y="201"/>
                  <a:pt x="1108" y="201"/>
                  <a:pt x="1106" y="201"/>
                </a:cubicBezTo>
                <a:close/>
                <a:moveTo>
                  <a:pt x="1023" y="204"/>
                </a:moveTo>
                <a:cubicBezTo>
                  <a:pt x="1021" y="206"/>
                  <a:pt x="1018" y="206"/>
                  <a:pt x="1018" y="209"/>
                </a:cubicBezTo>
                <a:cubicBezTo>
                  <a:pt x="1020" y="209"/>
                  <a:pt x="1020" y="210"/>
                  <a:pt x="1021" y="210"/>
                </a:cubicBezTo>
                <a:cubicBezTo>
                  <a:pt x="1020" y="207"/>
                  <a:pt x="1026" y="207"/>
                  <a:pt x="1023" y="204"/>
                </a:cubicBezTo>
                <a:close/>
                <a:moveTo>
                  <a:pt x="1001" y="222"/>
                </a:moveTo>
                <a:cubicBezTo>
                  <a:pt x="1004" y="223"/>
                  <a:pt x="1011" y="220"/>
                  <a:pt x="1013" y="216"/>
                </a:cubicBezTo>
                <a:cubicBezTo>
                  <a:pt x="1008" y="217"/>
                  <a:pt x="1002" y="217"/>
                  <a:pt x="1001" y="222"/>
                </a:cubicBezTo>
                <a:close/>
                <a:moveTo>
                  <a:pt x="985" y="221"/>
                </a:moveTo>
                <a:cubicBezTo>
                  <a:pt x="981" y="221"/>
                  <a:pt x="979" y="223"/>
                  <a:pt x="977" y="225"/>
                </a:cubicBezTo>
                <a:cubicBezTo>
                  <a:pt x="980" y="224"/>
                  <a:pt x="985" y="226"/>
                  <a:pt x="985" y="221"/>
                </a:cubicBezTo>
                <a:close/>
                <a:moveTo>
                  <a:pt x="1122" y="240"/>
                </a:moveTo>
                <a:cubicBezTo>
                  <a:pt x="1124" y="240"/>
                  <a:pt x="1124" y="243"/>
                  <a:pt x="1126" y="244"/>
                </a:cubicBezTo>
                <a:cubicBezTo>
                  <a:pt x="1127" y="243"/>
                  <a:pt x="1128" y="243"/>
                  <a:pt x="1129" y="243"/>
                </a:cubicBezTo>
                <a:cubicBezTo>
                  <a:pt x="1129" y="241"/>
                  <a:pt x="1129" y="239"/>
                  <a:pt x="1128" y="239"/>
                </a:cubicBezTo>
                <a:cubicBezTo>
                  <a:pt x="1128" y="241"/>
                  <a:pt x="1126" y="237"/>
                  <a:pt x="1126" y="236"/>
                </a:cubicBezTo>
                <a:cubicBezTo>
                  <a:pt x="1128" y="237"/>
                  <a:pt x="1129" y="235"/>
                  <a:pt x="1127" y="234"/>
                </a:cubicBezTo>
                <a:cubicBezTo>
                  <a:pt x="1126" y="236"/>
                  <a:pt x="1124" y="236"/>
                  <a:pt x="1124" y="238"/>
                </a:cubicBezTo>
                <a:cubicBezTo>
                  <a:pt x="1127" y="241"/>
                  <a:pt x="1122" y="238"/>
                  <a:pt x="1122" y="240"/>
                </a:cubicBezTo>
                <a:close/>
                <a:moveTo>
                  <a:pt x="1145" y="258"/>
                </a:moveTo>
                <a:cubicBezTo>
                  <a:pt x="1141" y="259"/>
                  <a:pt x="1141" y="256"/>
                  <a:pt x="1138" y="256"/>
                </a:cubicBezTo>
                <a:cubicBezTo>
                  <a:pt x="1138" y="257"/>
                  <a:pt x="1138" y="259"/>
                  <a:pt x="1137" y="259"/>
                </a:cubicBezTo>
                <a:cubicBezTo>
                  <a:pt x="1141" y="260"/>
                  <a:pt x="1143" y="259"/>
                  <a:pt x="1145" y="258"/>
                </a:cubicBezTo>
                <a:close/>
                <a:moveTo>
                  <a:pt x="1140" y="326"/>
                </a:moveTo>
                <a:cubicBezTo>
                  <a:pt x="1136" y="328"/>
                  <a:pt x="1140" y="321"/>
                  <a:pt x="1136" y="323"/>
                </a:cubicBezTo>
                <a:cubicBezTo>
                  <a:pt x="1136" y="326"/>
                  <a:pt x="1139" y="330"/>
                  <a:pt x="1140" y="326"/>
                </a:cubicBezTo>
                <a:close/>
                <a:moveTo>
                  <a:pt x="1151" y="341"/>
                </a:moveTo>
                <a:cubicBezTo>
                  <a:pt x="1158" y="341"/>
                  <a:pt x="1164" y="334"/>
                  <a:pt x="1162" y="327"/>
                </a:cubicBezTo>
                <a:cubicBezTo>
                  <a:pt x="1153" y="326"/>
                  <a:pt x="1148" y="336"/>
                  <a:pt x="1151" y="341"/>
                </a:cubicBezTo>
                <a:close/>
                <a:moveTo>
                  <a:pt x="119" y="329"/>
                </a:moveTo>
                <a:cubicBezTo>
                  <a:pt x="115" y="329"/>
                  <a:pt x="113" y="330"/>
                  <a:pt x="111" y="333"/>
                </a:cubicBezTo>
                <a:cubicBezTo>
                  <a:pt x="116" y="334"/>
                  <a:pt x="116" y="331"/>
                  <a:pt x="119" y="329"/>
                </a:cubicBezTo>
                <a:close/>
                <a:moveTo>
                  <a:pt x="1131" y="342"/>
                </a:moveTo>
                <a:cubicBezTo>
                  <a:pt x="1132" y="338"/>
                  <a:pt x="1134" y="336"/>
                  <a:pt x="1136" y="334"/>
                </a:cubicBezTo>
                <a:cubicBezTo>
                  <a:pt x="1131" y="335"/>
                  <a:pt x="1129" y="335"/>
                  <a:pt x="1127" y="337"/>
                </a:cubicBezTo>
                <a:cubicBezTo>
                  <a:pt x="1131" y="336"/>
                  <a:pt x="1126" y="342"/>
                  <a:pt x="1131" y="342"/>
                </a:cubicBezTo>
                <a:close/>
                <a:moveTo>
                  <a:pt x="1136" y="343"/>
                </a:moveTo>
                <a:cubicBezTo>
                  <a:pt x="1132" y="343"/>
                  <a:pt x="1128" y="341"/>
                  <a:pt x="1128" y="347"/>
                </a:cubicBezTo>
                <a:cubicBezTo>
                  <a:pt x="1131" y="349"/>
                  <a:pt x="1136" y="346"/>
                  <a:pt x="1136" y="343"/>
                </a:cubicBezTo>
                <a:close/>
                <a:moveTo>
                  <a:pt x="1208" y="347"/>
                </a:moveTo>
                <a:cubicBezTo>
                  <a:pt x="1208" y="345"/>
                  <a:pt x="1208" y="344"/>
                  <a:pt x="1209" y="343"/>
                </a:cubicBezTo>
                <a:cubicBezTo>
                  <a:pt x="1202" y="345"/>
                  <a:pt x="1195" y="346"/>
                  <a:pt x="1192" y="351"/>
                </a:cubicBezTo>
                <a:cubicBezTo>
                  <a:pt x="1199" y="351"/>
                  <a:pt x="1202" y="345"/>
                  <a:pt x="1208" y="347"/>
                </a:cubicBezTo>
                <a:close/>
                <a:moveTo>
                  <a:pt x="1191" y="376"/>
                </a:moveTo>
                <a:cubicBezTo>
                  <a:pt x="1204" y="374"/>
                  <a:pt x="1208" y="366"/>
                  <a:pt x="1215" y="359"/>
                </a:cubicBezTo>
                <a:cubicBezTo>
                  <a:pt x="1204" y="358"/>
                  <a:pt x="1200" y="365"/>
                  <a:pt x="1191" y="367"/>
                </a:cubicBezTo>
                <a:cubicBezTo>
                  <a:pt x="1192" y="371"/>
                  <a:pt x="1193" y="374"/>
                  <a:pt x="1191" y="376"/>
                </a:cubicBezTo>
                <a:close/>
                <a:moveTo>
                  <a:pt x="1212" y="393"/>
                </a:moveTo>
                <a:cubicBezTo>
                  <a:pt x="1211" y="399"/>
                  <a:pt x="1207" y="394"/>
                  <a:pt x="1203" y="400"/>
                </a:cubicBezTo>
                <a:cubicBezTo>
                  <a:pt x="1208" y="400"/>
                  <a:pt x="1209" y="398"/>
                  <a:pt x="1212" y="398"/>
                </a:cubicBezTo>
                <a:cubicBezTo>
                  <a:pt x="1213" y="399"/>
                  <a:pt x="1212" y="400"/>
                  <a:pt x="1212" y="401"/>
                </a:cubicBezTo>
                <a:cubicBezTo>
                  <a:pt x="1218" y="401"/>
                  <a:pt x="1216" y="395"/>
                  <a:pt x="1212" y="393"/>
                </a:cubicBezTo>
                <a:close/>
                <a:moveTo>
                  <a:pt x="1108" y="408"/>
                </a:moveTo>
                <a:cubicBezTo>
                  <a:pt x="1110" y="408"/>
                  <a:pt x="1110" y="408"/>
                  <a:pt x="1110" y="408"/>
                </a:cubicBezTo>
                <a:cubicBezTo>
                  <a:pt x="1110" y="409"/>
                  <a:pt x="1109" y="413"/>
                  <a:pt x="1111" y="413"/>
                </a:cubicBezTo>
                <a:cubicBezTo>
                  <a:pt x="1113" y="411"/>
                  <a:pt x="1110" y="410"/>
                  <a:pt x="1111" y="407"/>
                </a:cubicBezTo>
                <a:cubicBezTo>
                  <a:pt x="1110" y="407"/>
                  <a:pt x="1108" y="407"/>
                  <a:pt x="1108" y="408"/>
                </a:cubicBezTo>
                <a:close/>
                <a:moveTo>
                  <a:pt x="1147" y="417"/>
                </a:moveTo>
                <a:cubicBezTo>
                  <a:pt x="1150" y="416"/>
                  <a:pt x="1152" y="414"/>
                  <a:pt x="1155" y="414"/>
                </a:cubicBezTo>
                <a:cubicBezTo>
                  <a:pt x="1156" y="410"/>
                  <a:pt x="1152" y="413"/>
                  <a:pt x="1152" y="411"/>
                </a:cubicBezTo>
                <a:cubicBezTo>
                  <a:pt x="1153" y="411"/>
                  <a:pt x="1154" y="411"/>
                  <a:pt x="1154" y="410"/>
                </a:cubicBezTo>
                <a:cubicBezTo>
                  <a:pt x="1150" y="409"/>
                  <a:pt x="1149" y="411"/>
                  <a:pt x="1147" y="412"/>
                </a:cubicBezTo>
                <a:cubicBezTo>
                  <a:pt x="1147" y="413"/>
                  <a:pt x="1145" y="417"/>
                  <a:pt x="1147" y="417"/>
                </a:cubicBezTo>
                <a:close/>
                <a:moveTo>
                  <a:pt x="1179" y="431"/>
                </a:moveTo>
                <a:cubicBezTo>
                  <a:pt x="1183" y="429"/>
                  <a:pt x="1188" y="427"/>
                  <a:pt x="1193" y="425"/>
                </a:cubicBezTo>
                <a:cubicBezTo>
                  <a:pt x="1195" y="426"/>
                  <a:pt x="1192" y="428"/>
                  <a:pt x="1194" y="429"/>
                </a:cubicBezTo>
                <a:cubicBezTo>
                  <a:pt x="1200" y="429"/>
                  <a:pt x="1200" y="429"/>
                  <a:pt x="1200" y="429"/>
                </a:cubicBezTo>
                <a:cubicBezTo>
                  <a:pt x="1202" y="426"/>
                  <a:pt x="1204" y="421"/>
                  <a:pt x="1209" y="419"/>
                </a:cubicBezTo>
                <a:cubicBezTo>
                  <a:pt x="1210" y="418"/>
                  <a:pt x="1206" y="416"/>
                  <a:pt x="1209" y="416"/>
                </a:cubicBezTo>
                <a:cubicBezTo>
                  <a:pt x="1210" y="411"/>
                  <a:pt x="1197" y="413"/>
                  <a:pt x="1191" y="416"/>
                </a:cubicBezTo>
                <a:cubicBezTo>
                  <a:pt x="1191" y="421"/>
                  <a:pt x="1179" y="427"/>
                  <a:pt x="1179" y="431"/>
                </a:cubicBezTo>
                <a:close/>
                <a:moveTo>
                  <a:pt x="1073" y="425"/>
                </a:moveTo>
                <a:cubicBezTo>
                  <a:pt x="1075" y="425"/>
                  <a:pt x="1075" y="426"/>
                  <a:pt x="1077" y="426"/>
                </a:cubicBezTo>
                <a:cubicBezTo>
                  <a:pt x="1076" y="420"/>
                  <a:pt x="1083" y="422"/>
                  <a:pt x="1082" y="416"/>
                </a:cubicBezTo>
                <a:cubicBezTo>
                  <a:pt x="1079" y="416"/>
                  <a:pt x="1079" y="416"/>
                  <a:pt x="1079" y="416"/>
                </a:cubicBezTo>
                <a:cubicBezTo>
                  <a:pt x="1080" y="420"/>
                  <a:pt x="1075" y="418"/>
                  <a:pt x="1074" y="420"/>
                </a:cubicBezTo>
                <a:cubicBezTo>
                  <a:pt x="1077" y="422"/>
                  <a:pt x="1072" y="422"/>
                  <a:pt x="1073" y="425"/>
                </a:cubicBezTo>
                <a:close/>
                <a:moveTo>
                  <a:pt x="1152" y="425"/>
                </a:moveTo>
                <a:cubicBezTo>
                  <a:pt x="1154" y="425"/>
                  <a:pt x="1157" y="425"/>
                  <a:pt x="1158" y="424"/>
                </a:cubicBezTo>
                <a:cubicBezTo>
                  <a:pt x="1160" y="417"/>
                  <a:pt x="1152" y="422"/>
                  <a:pt x="1157" y="417"/>
                </a:cubicBezTo>
                <a:cubicBezTo>
                  <a:pt x="1154" y="418"/>
                  <a:pt x="1150" y="418"/>
                  <a:pt x="1149" y="421"/>
                </a:cubicBezTo>
                <a:cubicBezTo>
                  <a:pt x="1152" y="422"/>
                  <a:pt x="1154" y="419"/>
                  <a:pt x="1154" y="421"/>
                </a:cubicBezTo>
                <a:cubicBezTo>
                  <a:pt x="1152" y="421"/>
                  <a:pt x="1152" y="423"/>
                  <a:pt x="1152" y="425"/>
                </a:cubicBezTo>
                <a:close/>
                <a:moveTo>
                  <a:pt x="1104" y="424"/>
                </a:moveTo>
                <a:cubicBezTo>
                  <a:pt x="1107" y="423"/>
                  <a:pt x="1110" y="420"/>
                  <a:pt x="1109" y="418"/>
                </a:cubicBezTo>
                <a:cubicBezTo>
                  <a:pt x="1108" y="420"/>
                  <a:pt x="1104" y="420"/>
                  <a:pt x="1104" y="424"/>
                </a:cubicBezTo>
                <a:close/>
                <a:moveTo>
                  <a:pt x="68" y="432"/>
                </a:moveTo>
                <a:cubicBezTo>
                  <a:pt x="68" y="429"/>
                  <a:pt x="68" y="429"/>
                  <a:pt x="68" y="429"/>
                </a:cubicBezTo>
                <a:cubicBezTo>
                  <a:pt x="67" y="429"/>
                  <a:pt x="65" y="428"/>
                  <a:pt x="65" y="429"/>
                </a:cubicBezTo>
                <a:cubicBezTo>
                  <a:pt x="66" y="430"/>
                  <a:pt x="65" y="433"/>
                  <a:pt x="68" y="432"/>
                </a:cubicBezTo>
                <a:close/>
                <a:moveTo>
                  <a:pt x="1185" y="436"/>
                </a:moveTo>
                <a:cubicBezTo>
                  <a:pt x="1190" y="436"/>
                  <a:pt x="1193" y="434"/>
                  <a:pt x="1195" y="431"/>
                </a:cubicBezTo>
                <a:cubicBezTo>
                  <a:pt x="1192" y="430"/>
                  <a:pt x="1187" y="434"/>
                  <a:pt x="1185" y="436"/>
                </a:cubicBezTo>
                <a:close/>
                <a:moveTo>
                  <a:pt x="1159" y="432"/>
                </a:moveTo>
                <a:cubicBezTo>
                  <a:pt x="1158" y="436"/>
                  <a:pt x="1154" y="437"/>
                  <a:pt x="1153" y="441"/>
                </a:cubicBezTo>
                <a:cubicBezTo>
                  <a:pt x="1158" y="440"/>
                  <a:pt x="1161" y="438"/>
                  <a:pt x="1164" y="435"/>
                </a:cubicBezTo>
                <a:cubicBezTo>
                  <a:pt x="1161" y="435"/>
                  <a:pt x="1162" y="432"/>
                  <a:pt x="1159" y="432"/>
                </a:cubicBezTo>
                <a:close/>
                <a:moveTo>
                  <a:pt x="1201" y="437"/>
                </a:moveTo>
                <a:cubicBezTo>
                  <a:pt x="1199" y="437"/>
                  <a:pt x="1199" y="437"/>
                  <a:pt x="1199" y="437"/>
                </a:cubicBezTo>
                <a:cubicBezTo>
                  <a:pt x="1198" y="442"/>
                  <a:pt x="1192" y="441"/>
                  <a:pt x="1191" y="445"/>
                </a:cubicBezTo>
                <a:cubicBezTo>
                  <a:pt x="1194" y="442"/>
                  <a:pt x="1201" y="443"/>
                  <a:pt x="1201" y="437"/>
                </a:cubicBezTo>
                <a:close/>
                <a:moveTo>
                  <a:pt x="1240" y="443"/>
                </a:moveTo>
                <a:cubicBezTo>
                  <a:pt x="1239" y="440"/>
                  <a:pt x="1241" y="439"/>
                  <a:pt x="1241" y="437"/>
                </a:cubicBezTo>
                <a:cubicBezTo>
                  <a:pt x="1234" y="438"/>
                  <a:pt x="1228" y="441"/>
                  <a:pt x="1226" y="447"/>
                </a:cubicBezTo>
                <a:cubicBezTo>
                  <a:pt x="1233" y="448"/>
                  <a:pt x="1234" y="443"/>
                  <a:pt x="1240" y="443"/>
                </a:cubicBezTo>
                <a:close/>
                <a:moveTo>
                  <a:pt x="1059" y="439"/>
                </a:moveTo>
                <a:cubicBezTo>
                  <a:pt x="1051" y="438"/>
                  <a:pt x="1048" y="443"/>
                  <a:pt x="1048" y="450"/>
                </a:cubicBezTo>
                <a:cubicBezTo>
                  <a:pt x="1043" y="453"/>
                  <a:pt x="1037" y="456"/>
                  <a:pt x="1032" y="459"/>
                </a:cubicBezTo>
                <a:cubicBezTo>
                  <a:pt x="1031" y="463"/>
                  <a:pt x="1033" y="464"/>
                  <a:pt x="1035" y="466"/>
                </a:cubicBezTo>
                <a:cubicBezTo>
                  <a:pt x="1039" y="464"/>
                  <a:pt x="1042" y="461"/>
                  <a:pt x="1048" y="461"/>
                </a:cubicBezTo>
                <a:cubicBezTo>
                  <a:pt x="1049" y="458"/>
                  <a:pt x="1045" y="460"/>
                  <a:pt x="1046" y="457"/>
                </a:cubicBezTo>
                <a:cubicBezTo>
                  <a:pt x="1051" y="456"/>
                  <a:pt x="1055" y="454"/>
                  <a:pt x="1058" y="451"/>
                </a:cubicBezTo>
                <a:cubicBezTo>
                  <a:pt x="1055" y="450"/>
                  <a:pt x="1054" y="452"/>
                  <a:pt x="1052" y="452"/>
                </a:cubicBezTo>
                <a:cubicBezTo>
                  <a:pt x="1055" y="449"/>
                  <a:pt x="1050" y="450"/>
                  <a:pt x="1050" y="449"/>
                </a:cubicBezTo>
                <a:cubicBezTo>
                  <a:pt x="1051" y="444"/>
                  <a:pt x="1057" y="444"/>
                  <a:pt x="1059" y="439"/>
                </a:cubicBezTo>
                <a:close/>
                <a:moveTo>
                  <a:pt x="1030" y="451"/>
                </a:moveTo>
                <a:cubicBezTo>
                  <a:pt x="1032" y="453"/>
                  <a:pt x="1034" y="451"/>
                  <a:pt x="1037" y="451"/>
                </a:cubicBezTo>
                <a:cubicBezTo>
                  <a:pt x="1037" y="448"/>
                  <a:pt x="1035" y="448"/>
                  <a:pt x="1036" y="446"/>
                </a:cubicBezTo>
                <a:cubicBezTo>
                  <a:pt x="1032" y="446"/>
                  <a:pt x="1031" y="448"/>
                  <a:pt x="1030" y="451"/>
                </a:cubicBezTo>
                <a:close/>
                <a:moveTo>
                  <a:pt x="1194" y="448"/>
                </a:moveTo>
                <a:cubicBezTo>
                  <a:pt x="1193" y="449"/>
                  <a:pt x="1193" y="451"/>
                  <a:pt x="1193" y="453"/>
                </a:cubicBezTo>
                <a:cubicBezTo>
                  <a:pt x="1196" y="452"/>
                  <a:pt x="1198" y="451"/>
                  <a:pt x="1199" y="449"/>
                </a:cubicBezTo>
                <a:cubicBezTo>
                  <a:pt x="1197" y="449"/>
                  <a:pt x="1197" y="447"/>
                  <a:pt x="1194" y="448"/>
                </a:cubicBezTo>
                <a:close/>
                <a:moveTo>
                  <a:pt x="1245" y="449"/>
                </a:moveTo>
                <a:cubicBezTo>
                  <a:pt x="1243" y="449"/>
                  <a:pt x="1243" y="450"/>
                  <a:pt x="1241" y="450"/>
                </a:cubicBezTo>
                <a:cubicBezTo>
                  <a:pt x="1241" y="449"/>
                  <a:pt x="1240" y="448"/>
                  <a:pt x="1239" y="448"/>
                </a:cubicBezTo>
                <a:cubicBezTo>
                  <a:pt x="1239" y="450"/>
                  <a:pt x="1237" y="452"/>
                  <a:pt x="1238" y="455"/>
                </a:cubicBezTo>
                <a:cubicBezTo>
                  <a:pt x="1241" y="454"/>
                  <a:pt x="1242" y="451"/>
                  <a:pt x="1245" y="449"/>
                </a:cubicBezTo>
                <a:close/>
                <a:moveTo>
                  <a:pt x="1212" y="456"/>
                </a:moveTo>
                <a:cubicBezTo>
                  <a:pt x="1213" y="457"/>
                  <a:pt x="1211" y="452"/>
                  <a:pt x="1209" y="452"/>
                </a:cubicBezTo>
                <a:cubicBezTo>
                  <a:pt x="1207" y="455"/>
                  <a:pt x="1205" y="452"/>
                  <a:pt x="1203" y="453"/>
                </a:cubicBezTo>
                <a:cubicBezTo>
                  <a:pt x="1195" y="454"/>
                  <a:pt x="1192" y="462"/>
                  <a:pt x="1185" y="466"/>
                </a:cubicBezTo>
                <a:cubicBezTo>
                  <a:pt x="1177" y="470"/>
                  <a:pt x="1168" y="473"/>
                  <a:pt x="1159" y="477"/>
                </a:cubicBezTo>
                <a:cubicBezTo>
                  <a:pt x="1159" y="480"/>
                  <a:pt x="1156" y="481"/>
                  <a:pt x="1156" y="484"/>
                </a:cubicBezTo>
                <a:cubicBezTo>
                  <a:pt x="1168" y="484"/>
                  <a:pt x="1178" y="470"/>
                  <a:pt x="1195" y="468"/>
                </a:cubicBezTo>
                <a:cubicBezTo>
                  <a:pt x="1200" y="463"/>
                  <a:pt x="1207" y="460"/>
                  <a:pt x="1212" y="456"/>
                </a:cubicBezTo>
                <a:close/>
                <a:moveTo>
                  <a:pt x="1055" y="455"/>
                </a:moveTo>
                <a:cubicBezTo>
                  <a:pt x="1055" y="457"/>
                  <a:pt x="1051" y="456"/>
                  <a:pt x="1051" y="458"/>
                </a:cubicBezTo>
                <a:cubicBezTo>
                  <a:pt x="1053" y="458"/>
                  <a:pt x="1052" y="461"/>
                  <a:pt x="1054" y="461"/>
                </a:cubicBezTo>
                <a:cubicBezTo>
                  <a:pt x="1053" y="459"/>
                  <a:pt x="1058" y="457"/>
                  <a:pt x="1055" y="455"/>
                </a:cubicBezTo>
                <a:close/>
                <a:moveTo>
                  <a:pt x="128" y="500"/>
                </a:moveTo>
                <a:cubicBezTo>
                  <a:pt x="131" y="500"/>
                  <a:pt x="133" y="499"/>
                  <a:pt x="134" y="497"/>
                </a:cubicBezTo>
                <a:cubicBezTo>
                  <a:pt x="132" y="495"/>
                  <a:pt x="129" y="498"/>
                  <a:pt x="128" y="500"/>
                </a:cubicBezTo>
                <a:close/>
                <a:moveTo>
                  <a:pt x="123" y="531"/>
                </a:moveTo>
                <a:cubicBezTo>
                  <a:pt x="127" y="529"/>
                  <a:pt x="131" y="527"/>
                  <a:pt x="137" y="528"/>
                </a:cubicBezTo>
                <a:cubicBezTo>
                  <a:pt x="141" y="524"/>
                  <a:pt x="139" y="514"/>
                  <a:pt x="144" y="511"/>
                </a:cubicBezTo>
                <a:cubicBezTo>
                  <a:pt x="141" y="507"/>
                  <a:pt x="134" y="509"/>
                  <a:pt x="130" y="512"/>
                </a:cubicBezTo>
                <a:cubicBezTo>
                  <a:pt x="134" y="516"/>
                  <a:pt x="131" y="519"/>
                  <a:pt x="133" y="521"/>
                </a:cubicBezTo>
                <a:cubicBezTo>
                  <a:pt x="131" y="526"/>
                  <a:pt x="126" y="527"/>
                  <a:pt x="123" y="531"/>
                </a:cubicBezTo>
                <a:close/>
                <a:moveTo>
                  <a:pt x="1252" y="521"/>
                </a:moveTo>
                <a:cubicBezTo>
                  <a:pt x="1255" y="520"/>
                  <a:pt x="1259" y="520"/>
                  <a:pt x="1260" y="517"/>
                </a:cubicBezTo>
                <a:cubicBezTo>
                  <a:pt x="1256" y="517"/>
                  <a:pt x="1253" y="518"/>
                  <a:pt x="1252" y="521"/>
                </a:cubicBezTo>
                <a:close/>
                <a:moveTo>
                  <a:pt x="163" y="524"/>
                </a:moveTo>
                <a:cubicBezTo>
                  <a:pt x="162" y="528"/>
                  <a:pt x="157" y="529"/>
                  <a:pt x="154" y="533"/>
                </a:cubicBezTo>
                <a:cubicBezTo>
                  <a:pt x="160" y="533"/>
                  <a:pt x="160" y="533"/>
                  <a:pt x="160" y="533"/>
                </a:cubicBezTo>
                <a:cubicBezTo>
                  <a:pt x="160" y="530"/>
                  <a:pt x="166" y="527"/>
                  <a:pt x="163" y="524"/>
                </a:cubicBezTo>
                <a:close/>
                <a:moveTo>
                  <a:pt x="143" y="551"/>
                </a:moveTo>
                <a:cubicBezTo>
                  <a:pt x="142" y="551"/>
                  <a:pt x="143" y="548"/>
                  <a:pt x="141" y="548"/>
                </a:cubicBezTo>
                <a:cubicBezTo>
                  <a:pt x="140" y="549"/>
                  <a:pt x="139" y="549"/>
                  <a:pt x="138" y="549"/>
                </a:cubicBezTo>
                <a:cubicBezTo>
                  <a:pt x="136" y="554"/>
                  <a:pt x="143" y="554"/>
                  <a:pt x="143" y="551"/>
                </a:cubicBezTo>
                <a:close/>
                <a:moveTo>
                  <a:pt x="133" y="576"/>
                </a:moveTo>
                <a:cubicBezTo>
                  <a:pt x="130" y="576"/>
                  <a:pt x="126" y="580"/>
                  <a:pt x="128" y="582"/>
                </a:cubicBezTo>
                <a:cubicBezTo>
                  <a:pt x="129" y="580"/>
                  <a:pt x="132" y="579"/>
                  <a:pt x="133" y="576"/>
                </a:cubicBezTo>
                <a:close/>
                <a:moveTo>
                  <a:pt x="139" y="587"/>
                </a:moveTo>
                <a:cubicBezTo>
                  <a:pt x="145" y="585"/>
                  <a:pt x="152" y="583"/>
                  <a:pt x="153" y="576"/>
                </a:cubicBezTo>
                <a:cubicBezTo>
                  <a:pt x="145" y="576"/>
                  <a:pt x="145" y="585"/>
                  <a:pt x="139" y="587"/>
                </a:cubicBezTo>
                <a:close/>
                <a:moveTo>
                  <a:pt x="129" y="597"/>
                </a:moveTo>
                <a:cubicBezTo>
                  <a:pt x="128" y="600"/>
                  <a:pt x="135" y="597"/>
                  <a:pt x="136" y="597"/>
                </a:cubicBezTo>
                <a:cubicBezTo>
                  <a:pt x="134" y="595"/>
                  <a:pt x="131" y="596"/>
                  <a:pt x="129" y="597"/>
                </a:cubicBezTo>
                <a:close/>
                <a:moveTo>
                  <a:pt x="1159" y="601"/>
                </a:moveTo>
                <a:cubicBezTo>
                  <a:pt x="1154" y="604"/>
                  <a:pt x="1147" y="604"/>
                  <a:pt x="1147" y="611"/>
                </a:cubicBezTo>
                <a:cubicBezTo>
                  <a:pt x="1152" y="610"/>
                  <a:pt x="1163" y="605"/>
                  <a:pt x="1159" y="601"/>
                </a:cubicBezTo>
                <a:close/>
                <a:moveTo>
                  <a:pt x="95" y="617"/>
                </a:moveTo>
                <a:cubicBezTo>
                  <a:pt x="100" y="616"/>
                  <a:pt x="103" y="611"/>
                  <a:pt x="105" y="607"/>
                </a:cubicBezTo>
                <a:cubicBezTo>
                  <a:pt x="99" y="607"/>
                  <a:pt x="96" y="612"/>
                  <a:pt x="95" y="617"/>
                </a:cubicBezTo>
                <a:close/>
                <a:moveTo>
                  <a:pt x="1184" y="609"/>
                </a:moveTo>
                <a:cubicBezTo>
                  <a:pt x="1182" y="610"/>
                  <a:pt x="1179" y="611"/>
                  <a:pt x="1177" y="612"/>
                </a:cubicBezTo>
                <a:cubicBezTo>
                  <a:pt x="1176" y="614"/>
                  <a:pt x="1177" y="617"/>
                  <a:pt x="1179" y="619"/>
                </a:cubicBezTo>
                <a:cubicBezTo>
                  <a:pt x="1181" y="616"/>
                  <a:pt x="1184" y="613"/>
                  <a:pt x="1184" y="609"/>
                </a:cubicBezTo>
                <a:close/>
                <a:moveTo>
                  <a:pt x="1170" y="621"/>
                </a:moveTo>
                <a:cubicBezTo>
                  <a:pt x="1172" y="623"/>
                  <a:pt x="1173" y="620"/>
                  <a:pt x="1175" y="620"/>
                </a:cubicBezTo>
                <a:cubicBezTo>
                  <a:pt x="1175" y="618"/>
                  <a:pt x="1175" y="616"/>
                  <a:pt x="1172" y="616"/>
                </a:cubicBezTo>
                <a:cubicBezTo>
                  <a:pt x="1172" y="618"/>
                  <a:pt x="1171" y="619"/>
                  <a:pt x="1170" y="621"/>
                </a:cubicBezTo>
                <a:close/>
                <a:moveTo>
                  <a:pt x="229" y="618"/>
                </a:moveTo>
                <a:cubicBezTo>
                  <a:pt x="222" y="620"/>
                  <a:pt x="218" y="616"/>
                  <a:pt x="208" y="617"/>
                </a:cubicBezTo>
                <a:cubicBezTo>
                  <a:pt x="209" y="621"/>
                  <a:pt x="212" y="624"/>
                  <a:pt x="215" y="626"/>
                </a:cubicBezTo>
                <a:cubicBezTo>
                  <a:pt x="223" y="627"/>
                  <a:pt x="227" y="623"/>
                  <a:pt x="229" y="618"/>
                </a:cubicBezTo>
                <a:close/>
                <a:moveTo>
                  <a:pt x="131" y="618"/>
                </a:moveTo>
                <a:cubicBezTo>
                  <a:pt x="131" y="620"/>
                  <a:pt x="129" y="620"/>
                  <a:pt x="129" y="622"/>
                </a:cubicBezTo>
                <a:cubicBezTo>
                  <a:pt x="131" y="622"/>
                  <a:pt x="135" y="623"/>
                  <a:pt x="135" y="620"/>
                </a:cubicBezTo>
                <a:cubicBezTo>
                  <a:pt x="132" y="621"/>
                  <a:pt x="134" y="617"/>
                  <a:pt x="131" y="618"/>
                </a:cubicBezTo>
                <a:close/>
                <a:moveTo>
                  <a:pt x="119" y="637"/>
                </a:moveTo>
                <a:cubicBezTo>
                  <a:pt x="114" y="634"/>
                  <a:pt x="123" y="630"/>
                  <a:pt x="118" y="626"/>
                </a:cubicBezTo>
                <a:cubicBezTo>
                  <a:pt x="116" y="630"/>
                  <a:pt x="113" y="622"/>
                  <a:pt x="111" y="625"/>
                </a:cubicBezTo>
                <a:cubicBezTo>
                  <a:pt x="113" y="626"/>
                  <a:pt x="114" y="627"/>
                  <a:pt x="114" y="629"/>
                </a:cubicBezTo>
                <a:cubicBezTo>
                  <a:pt x="113" y="631"/>
                  <a:pt x="109" y="630"/>
                  <a:pt x="109" y="633"/>
                </a:cubicBezTo>
                <a:cubicBezTo>
                  <a:pt x="110" y="636"/>
                  <a:pt x="106" y="641"/>
                  <a:pt x="105" y="645"/>
                </a:cubicBezTo>
                <a:cubicBezTo>
                  <a:pt x="109" y="642"/>
                  <a:pt x="116" y="641"/>
                  <a:pt x="119" y="637"/>
                </a:cubicBezTo>
                <a:close/>
                <a:moveTo>
                  <a:pt x="126" y="633"/>
                </a:moveTo>
                <a:cubicBezTo>
                  <a:pt x="127" y="632"/>
                  <a:pt x="128" y="631"/>
                  <a:pt x="128" y="629"/>
                </a:cubicBezTo>
                <a:cubicBezTo>
                  <a:pt x="125" y="628"/>
                  <a:pt x="123" y="628"/>
                  <a:pt x="121" y="630"/>
                </a:cubicBezTo>
                <a:cubicBezTo>
                  <a:pt x="124" y="630"/>
                  <a:pt x="123" y="633"/>
                  <a:pt x="126" y="633"/>
                </a:cubicBezTo>
                <a:close/>
                <a:moveTo>
                  <a:pt x="85" y="656"/>
                </a:moveTo>
                <a:cubicBezTo>
                  <a:pt x="90" y="653"/>
                  <a:pt x="99" y="656"/>
                  <a:pt x="101" y="646"/>
                </a:cubicBezTo>
                <a:cubicBezTo>
                  <a:pt x="98" y="647"/>
                  <a:pt x="96" y="645"/>
                  <a:pt x="95" y="644"/>
                </a:cubicBezTo>
                <a:cubicBezTo>
                  <a:pt x="94" y="646"/>
                  <a:pt x="92" y="648"/>
                  <a:pt x="93" y="651"/>
                </a:cubicBezTo>
                <a:cubicBezTo>
                  <a:pt x="90" y="653"/>
                  <a:pt x="86" y="653"/>
                  <a:pt x="85" y="656"/>
                </a:cubicBezTo>
                <a:close/>
                <a:moveTo>
                  <a:pt x="1150" y="651"/>
                </a:moveTo>
                <a:cubicBezTo>
                  <a:pt x="1149" y="649"/>
                  <a:pt x="1145" y="650"/>
                  <a:pt x="1145" y="651"/>
                </a:cubicBezTo>
                <a:cubicBezTo>
                  <a:pt x="1146" y="652"/>
                  <a:pt x="1145" y="655"/>
                  <a:pt x="1148" y="654"/>
                </a:cubicBezTo>
                <a:cubicBezTo>
                  <a:pt x="1148" y="652"/>
                  <a:pt x="1150" y="652"/>
                  <a:pt x="1150" y="651"/>
                </a:cubicBezTo>
                <a:close/>
                <a:moveTo>
                  <a:pt x="1164" y="657"/>
                </a:moveTo>
                <a:cubicBezTo>
                  <a:pt x="1165" y="654"/>
                  <a:pt x="1165" y="652"/>
                  <a:pt x="1162" y="651"/>
                </a:cubicBezTo>
                <a:cubicBezTo>
                  <a:pt x="1160" y="653"/>
                  <a:pt x="1162" y="656"/>
                  <a:pt x="1164" y="657"/>
                </a:cubicBezTo>
                <a:close/>
                <a:moveTo>
                  <a:pt x="1195" y="662"/>
                </a:moveTo>
                <a:cubicBezTo>
                  <a:pt x="1195" y="659"/>
                  <a:pt x="1193" y="658"/>
                  <a:pt x="1192" y="657"/>
                </a:cubicBezTo>
                <a:cubicBezTo>
                  <a:pt x="1191" y="659"/>
                  <a:pt x="1189" y="660"/>
                  <a:pt x="1187" y="661"/>
                </a:cubicBezTo>
                <a:cubicBezTo>
                  <a:pt x="1186" y="664"/>
                  <a:pt x="1188" y="665"/>
                  <a:pt x="1188" y="668"/>
                </a:cubicBezTo>
                <a:cubicBezTo>
                  <a:pt x="1193" y="669"/>
                  <a:pt x="1190" y="661"/>
                  <a:pt x="1195" y="662"/>
                </a:cubicBezTo>
                <a:close/>
                <a:moveTo>
                  <a:pt x="1196" y="671"/>
                </a:moveTo>
                <a:cubicBezTo>
                  <a:pt x="1196" y="672"/>
                  <a:pt x="1195" y="672"/>
                  <a:pt x="1194" y="671"/>
                </a:cubicBezTo>
                <a:cubicBezTo>
                  <a:pt x="1194" y="674"/>
                  <a:pt x="1191" y="675"/>
                  <a:pt x="1188" y="675"/>
                </a:cubicBezTo>
                <a:cubicBezTo>
                  <a:pt x="1188" y="676"/>
                  <a:pt x="1187" y="677"/>
                  <a:pt x="1187" y="678"/>
                </a:cubicBezTo>
                <a:cubicBezTo>
                  <a:pt x="1192" y="680"/>
                  <a:pt x="1192" y="675"/>
                  <a:pt x="1196" y="676"/>
                </a:cubicBezTo>
                <a:cubicBezTo>
                  <a:pt x="1195" y="673"/>
                  <a:pt x="1199" y="672"/>
                  <a:pt x="1196" y="671"/>
                </a:cubicBezTo>
                <a:close/>
                <a:moveTo>
                  <a:pt x="1161" y="690"/>
                </a:moveTo>
                <a:cubicBezTo>
                  <a:pt x="1171" y="690"/>
                  <a:pt x="1166" y="685"/>
                  <a:pt x="1161" y="690"/>
                </a:cubicBezTo>
                <a:close/>
                <a:moveTo>
                  <a:pt x="1213" y="728"/>
                </a:moveTo>
                <a:cubicBezTo>
                  <a:pt x="1210" y="728"/>
                  <a:pt x="1208" y="730"/>
                  <a:pt x="1207" y="733"/>
                </a:cubicBezTo>
                <a:cubicBezTo>
                  <a:pt x="1208" y="735"/>
                  <a:pt x="1209" y="736"/>
                  <a:pt x="1211" y="737"/>
                </a:cubicBezTo>
                <a:cubicBezTo>
                  <a:pt x="1210" y="735"/>
                  <a:pt x="1213" y="736"/>
                  <a:pt x="1213" y="734"/>
                </a:cubicBezTo>
                <a:cubicBezTo>
                  <a:pt x="1211" y="733"/>
                  <a:pt x="1214" y="730"/>
                  <a:pt x="1213" y="728"/>
                </a:cubicBezTo>
                <a:close/>
                <a:moveTo>
                  <a:pt x="1152" y="730"/>
                </a:moveTo>
                <a:cubicBezTo>
                  <a:pt x="1149" y="731"/>
                  <a:pt x="1145" y="734"/>
                  <a:pt x="1149" y="735"/>
                </a:cubicBezTo>
                <a:cubicBezTo>
                  <a:pt x="1149" y="732"/>
                  <a:pt x="1152" y="733"/>
                  <a:pt x="1152" y="730"/>
                </a:cubicBezTo>
                <a:close/>
                <a:moveTo>
                  <a:pt x="1090" y="772"/>
                </a:moveTo>
                <a:cubicBezTo>
                  <a:pt x="1090" y="770"/>
                  <a:pt x="1094" y="771"/>
                  <a:pt x="1093" y="768"/>
                </a:cubicBezTo>
                <a:cubicBezTo>
                  <a:pt x="1092" y="768"/>
                  <a:pt x="1092" y="766"/>
                  <a:pt x="1091" y="767"/>
                </a:cubicBezTo>
                <a:cubicBezTo>
                  <a:pt x="1090" y="768"/>
                  <a:pt x="1087" y="771"/>
                  <a:pt x="1090" y="772"/>
                </a:cubicBezTo>
                <a:close/>
                <a:moveTo>
                  <a:pt x="176" y="780"/>
                </a:moveTo>
                <a:cubicBezTo>
                  <a:pt x="173" y="779"/>
                  <a:pt x="167" y="778"/>
                  <a:pt x="165" y="782"/>
                </a:cubicBezTo>
                <a:cubicBezTo>
                  <a:pt x="170" y="783"/>
                  <a:pt x="175" y="783"/>
                  <a:pt x="176" y="780"/>
                </a:cubicBezTo>
                <a:close/>
                <a:moveTo>
                  <a:pt x="1020" y="798"/>
                </a:moveTo>
                <a:cubicBezTo>
                  <a:pt x="1020" y="795"/>
                  <a:pt x="1022" y="794"/>
                  <a:pt x="1023" y="792"/>
                </a:cubicBezTo>
                <a:cubicBezTo>
                  <a:pt x="1021" y="792"/>
                  <a:pt x="1022" y="789"/>
                  <a:pt x="1019" y="790"/>
                </a:cubicBezTo>
                <a:cubicBezTo>
                  <a:pt x="1022" y="794"/>
                  <a:pt x="1016" y="796"/>
                  <a:pt x="1020" y="798"/>
                </a:cubicBezTo>
                <a:close/>
                <a:moveTo>
                  <a:pt x="1191" y="812"/>
                </a:moveTo>
                <a:cubicBezTo>
                  <a:pt x="1191" y="811"/>
                  <a:pt x="1191" y="810"/>
                  <a:pt x="1191" y="810"/>
                </a:cubicBezTo>
                <a:cubicBezTo>
                  <a:pt x="1191" y="814"/>
                  <a:pt x="1190" y="815"/>
                  <a:pt x="1192" y="817"/>
                </a:cubicBezTo>
                <a:cubicBezTo>
                  <a:pt x="1193" y="815"/>
                  <a:pt x="1198" y="811"/>
                  <a:pt x="1200" y="813"/>
                </a:cubicBezTo>
                <a:cubicBezTo>
                  <a:pt x="1200" y="817"/>
                  <a:pt x="1197" y="812"/>
                  <a:pt x="1198" y="816"/>
                </a:cubicBezTo>
                <a:cubicBezTo>
                  <a:pt x="1199" y="816"/>
                  <a:pt x="1200" y="816"/>
                  <a:pt x="1201" y="817"/>
                </a:cubicBezTo>
                <a:cubicBezTo>
                  <a:pt x="1201" y="813"/>
                  <a:pt x="1205" y="811"/>
                  <a:pt x="1204" y="809"/>
                </a:cubicBezTo>
                <a:cubicBezTo>
                  <a:pt x="1207" y="809"/>
                  <a:pt x="1207" y="812"/>
                  <a:pt x="1208" y="813"/>
                </a:cubicBezTo>
                <a:cubicBezTo>
                  <a:pt x="1212" y="812"/>
                  <a:pt x="1213" y="808"/>
                  <a:pt x="1218" y="808"/>
                </a:cubicBezTo>
                <a:cubicBezTo>
                  <a:pt x="1217" y="803"/>
                  <a:pt x="1218" y="802"/>
                  <a:pt x="1220" y="798"/>
                </a:cubicBezTo>
                <a:cubicBezTo>
                  <a:pt x="1208" y="801"/>
                  <a:pt x="1205" y="811"/>
                  <a:pt x="1191" y="812"/>
                </a:cubicBezTo>
                <a:close/>
                <a:moveTo>
                  <a:pt x="1157" y="815"/>
                </a:moveTo>
                <a:cubicBezTo>
                  <a:pt x="1158" y="815"/>
                  <a:pt x="1159" y="816"/>
                  <a:pt x="1160" y="816"/>
                </a:cubicBezTo>
                <a:cubicBezTo>
                  <a:pt x="1161" y="813"/>
                  <a:pt x="1164" y="813"/>
                  <a:pt x="1164" y="810"/>
                </a:cubicBezTo>
                <a:cubicBezTo>
                  <a:pt x="1163" y="810"/>
                  <a:pt x="1162" y="810"/>
                  <a:pt x="1161" y="809"/>
                </a:cubicBezTo>
                <a:cubicBezTo>
                  <a:pt x="1160" y="812"/>
                  <a:pt x="1157" y="812"/>
                  <a:pt x="1157" y="815"/>
                </a:cubicBezTo>
                <a:close/>
                <a:moveTo>
                  <a:pt x="963" y="823"/>
                </a:moveTo>
                <a:cubicBezTo>
                  <a:pt x="963" y="825"/>
                  <a:pt x="961" y="824"/>
                  <a:pt x="961" y="825"/>
                </a:cubicBezTo>
                <a:cubicBezTo>
                  <a:pt x="961" y="827"/>
                  <a:pt x="961" y="830"/>
                  <a:pt x="962" y="831"/>
                </a:cubicBezTo>
                <a:cubicBezTo>
                  <a:pt x="963" y="829"/>
                  <a:pt x="966" y="829"/>
                  <a:pt x="967" y="828"/>
                </a:cubicBezTo>
                <a:cubicBezTo>
                  <a:pt x="966" y="826"/>
                  <a:pt x="966" y="824"/>
                  <a:pt x="963" y="823"/>
                </a:cubicBezTo>
                <a:close/>
                <a:moveTo>
                  <a:pt x="928" y="831"/>
                </a:moveTo>
                <a:cubicBezTo>
                  <a:pt x="928" y="834"/>
                  <a:pt x="922" y="838"/>
                  <a:pt x="927" y="840"/>
                </a:cubicBezTo>
                <a:cubicBezTo>
                  <a:pt x="927" y="838"/>
                  <a:pt x="931" y="833"/>
                  <a:pt x="928" y="831"/>
                </a:cubicBezTo>
                <a:close/>
                <a:moveTo>
                  <a:pt x="991" y="831"/>
                </a:moveTo>
                <a:cubicBezTo>
                  <a:pt x="991" y="833"/>
                  <a:pt x="988" y="832"/>
                  <a:pt x="989" y="834"/>
                </a:cubicBezTo>
                <a:cubicBezTo>
                  <a:pt x="991" y="834"/>
                  <a:pt x="991" y="836"/>
                  <a:pt x="992" y="836"/>
                </a:cubicBezTo>
                <a:cubicBezTo>
                  <a:pt x="991" y="835"/>
                  <a:pt x="993" y="831"/>
                  <a:pt x="991" y="831"/>
                </a:cubicBezTo>
                <a:close/>
                <a:moveTo>
                  <a:pt x="1016" y="833"/>
                </a:moveTo>
                <a:cubicBezTo>
                  <a:pt x="1013" y="830"/>
                  <a:pt x="1010" y="834"/>
                  <a:pt x="1010" y="837"/>
                </a:cubicBezTo>
                <a:cubicBezTo>
                  <a:pt x="1013" y="837"/>
                  <a:pt x="1016" y="837"/>
                  <a:pt x="1016" y="833"/>
                </a:cubicBezTo>
                <a:close/>
                <a:moveTo>
                  <a:pt x="1096" y="833"/>
                </a:moveTo>
                <a:cubicBezTo>
                  <a:pt x="1096" y="834"/>
                  <a:pt x="1096" y="834"/>
                  <a:pt x="1096" y="834"/>
                </a:cubicBezTo>
                <a:cubicBezTo>
                  <a:pt x="1095" y="835"/>
                  <a:pt x="1093" y="834"/>
                  <a:pt x="1092" y="835"/>
                </a:cubicBezTo>
                <a:cubicBezTo>
                  <a:pt x="1094" y="836"/>
                  <a:pt x="1094" y="837"/>
                  <a:pt x="1096" y="836"/>
                </a:cubicBezTo>
                <a:cubicBezTo>
                  <a:pt x="1096" y="836"/>
                  <a:pt x="1098" y="833"/>
                  <a:pt x="1096" y="833"/>
                </a:cubicBezTo>
                <a:close/>
                <a:moveTo>
                  <a:pt x="1012" y="845"/>
                </a:moveTo>
                <a:cubicBezTo>
                  <a:pt x="1012" y="840"/>
                  <a:pt x="1017" y="846"/>
                  <a:pt x="1019" y="840"/>
                </a:cubicBezTo>
                <a:cubicBezTo>
                  <a:pt x="1015" y="841"/>
                  <a:pt x="1019" y="838"/>
                  <a:pt x="1019" y="836"/>
                </a:cubicBezTo>
                <a:cubicBezTo>
                  <a:pt x="1016" y="838"/>
                  <a:pt x="1009" y="840"/>
                  <a:pt x="1012" y="845"/>
                </a:cubicBezTo>
                <a:close/>
                <a:moveTo>
                  <a:pt x="111" y="855"/>
                </a:moveTo>
                <a:cubicBezTo>
                  <a:pt x="108" y="856"/>
                  <a:pt x="107" y="858"/>
                  <a:pt x="105" y="860"/>
                </a:cubicBezTo>
                <a:cubicBezTo>
                  <a:pt x="108" y="861"/>
                  <a:pt x="113" y="857"/>
                  <a:pt x="111" y="855"/>
                </a:cubicBezTo>
                <a:close/>
                <a:moveTo>
                  <a:pt x="967" y="855"/>
                </a:moveTo>
                <a:cubicBezTo>
                  <a:pt x="968" y="860"/>
                  <a:pt x="965" y="856"/>
                  <a:pt x="962" y="857"/>
                </a:cubicBezTo>
                <a:cubicBezTo>
                  <a:pt x="962" y="859"/>
                  <a:pt x="963" y="861"/>
                  <a:pt x="964" y="861"/>
                </a:cubicBezTo>
                <a:cubicBezTo>
                  <a:pt x="965" y="859"/>
                  <a:pt x="969" y="860"/>
                  <a:pt x="970" y="857"/>
                </a:cubicBezTo>
                <a:cubicBezTo>
                  <a:pt x="968" y="857"/>
                  <a:pt x="969" y="854"/>
                  <a:pt x="967" y="855"/>
                </a:cubicBezTo>
                <a:close/>
                <a:moveTo>
                  <a:pt x="100" y="870"/>
                </a:moveTo>
                <a:cubicBezTo>
                  <a:pt x="102" y="869"/>
                  <a:pt x="105" y="869"/>
                  <a:pt x="105" y="866"/>
                </a:cubicBezTo>
                <a:cubicBezTo>
                  <a:pt x="102" y="866"/>
                  <a:pt x="102" y="866"/>
                  <a:pt x="102" y="866"/>
                </a:cubicBezTo>
                <a:cubicBezTo>
                  <a:pt x="103" y="869"/>
                  <a:pt x="100" y="868"/>
                  <a:pt x="100" y="870"/>
                </a:cubicBezTo>
                <a:close/>
                <a:moveTo>
                  <a:pt x="177" y="879"/>
                </a:moveTo>
                <a:cubicBezTo>
                  <a:pt x="172" y="873"/>
                  <a:pt x="164" y="880"/>
                  <a:pt x="161" y="885"/>
                </a:cubicBezTo>
                <a:cubicBezTo>
                  <a:pt x="166" y="888"/>
                  <a:pt x="174" y="884"/>
                  <a:pt x="177" y="879"/>
                </a:cubicBezTo>
                <a:close/>
                <a:moveTo>
                  <a:pt x="1111" y="885"/>
                </a:moveTo>
                <a:cubicBezTo>
                  <a:pt x="1109" y="888"/>
                  <a:pt x="1105" y="888"/>
                  <a:pt x="1104" y="892"/>
                </a:cubicBezTo>
                <a:cubicBezTo>
                  <a:pt x="1112" y="898"/>
                  <a:pt x="1111" y="900"/>
                  <a:pt x="1112" y="909"/>
                </a:cubicBezTo>
                <a:cubicBezTo>
                  <a:pt x="1116" y="907"/>
                  <a:pt x="1118" y="904"/>
                  <a:pt x="1120" y="899"/>
                </a:cubicBezTo>
                <a:cubicBezTo>
                  <a:pt x="1114" y="899"/>
                  <a:pt x="1113" y="889"/>
                  <a:pt x="1111" y="885"/>
                </a:cubicBezTo>
                <a:close/>
                <a:moveTo>
                  <a:pt x="146" y="887"/>
                </a:moveTo>
                <a:cubicBezTo>
                  <a:pt x="139" y="888"/>
                  <a:pt x="134" y="892"/>
                  <a:pt x="132" y="898"/>
                </a:cubicBezTo>
                <a:cubicBezTo>
                  <a:pt x="137" y="895"/>
                  <a:pt x="152" y="890"/>
                  <a:pt x="145" y="887"/>
                </a:cubicBezTo>
                <a:cubicBezTo>
                  <a:pt x="146" y="887"/>
                  <a:pt x="146" y="887"/>
                  <a:pt x="146" y="887"/>
                </a:cubicBezTo>
                <a:close/>
                <a:moveTo>
                  <a:pt x="152" y="894"/>
                </a:moveTo>
                <a:cubicBezTo>
                  <a:pt x="155" y="894"/>
                  <a:pt x="155" y="894"/>
                  <a:pt x="155" y="894"/>
                </a:cubicBezTo>
                <a:cubicBezTo>
                  <a:pt x="156" y="891"/>
                  <a:pt x="154" y="891"/>
                  <a:pt x="152" y="890"/>
                </a:cubicBezTo>
                <a:cubicBezTo>
                  <a:pt x="152" y="891"/>
                  <a:pt x="151" y="892"/>
                  <a:pt x="152" y="894"/>
                </a:cubicBezTo>
                <a:close/>
                <a:moveTo>
                  <a:pt x="1199" y="891"/>
                </a:moveTo>
                <a:cubicBezTo>
                  <a:pt x="1195" y="894"/>
                  <a:pt x="1193" y="894"/>
                  <a:pt x="1192" y="900"/>
                </a:cubicBezTo>
                <a:cubicBezTo>
                  <a:pt x="1195" y="898"/>
                  <a:pt x="1199" y="899"/>
                  <a:pt x="1201" y="896"/>
                </a:cubicBezTo>
                <a:cubicBezTo>
                  <a:pt x="1198" y="895"/>
                  <a:pt x="1203" y="891"/>
                  <a:pt x="1199" y="891"/>
                </a:cubicBezTo>
                <a:close/>
                <a:moveTo>
                  <a:pt x="1133" y="913"/>
                </a:moveTo>
                <a:cubicBezTo>
                  <a:pt x="1134" y="916"/>
                  <a:pt x="1142" y="909"/>
                  <a:pt x="1141" y="915"/>
                </a:cubicBezTo>
                <a:cubicBezTo>
                  <a:pt x="1149" y="915"/>
                  <a:pt x="1144" y="910"/>
                  <a:pt x="1147" y="906"/>
                </a:cubicBezTo>
                <a:cubicBezTo>
                  <a:pt x="1141" y="905"/>
                  <a:pt x="1136" y="909"/>
                  <a:pt x="1133" y="913"/>
                </a:cubicBezTo>
                <a:close/>
                <a:moveTo>
                  <a:pt x="118" y="907"/>
                </a:moveTo>
                <a:cubicBezTo>
                  <a:pt x="117" y="911"/>
                  <a:pt x="113" y="910"/>
                  <a:pt x="111" y="913"/>
                </a:cubicBezTo>
                <a:cubicBezTo>
                  <a:pt x="116" y="915"/>
                  <a:pt x="116" y="912"/>
                  <a:pt x="120" y="913"/>
                </a:cubicBezTo>
                <a:cubicBezTo>
                  <a:pt x="120" y="910"/>
                  <a:pt x="121" y="906"/>
                  <a:pt x="118" y="907"/>
                </a:cubicBezTo>
                <a:close/>
                <a:moveTo>
                  <a:pt x="1122" y="910"/>
                </a:moveTo>
                <a:cubicBezTo>
                  <a:pt x="1121" y="910"/>
                  <a:pt x="1121" y="908"/>
                  <a:pt x="1121" y="907"/>
                </a:cubicBezTo>
                <a:cubicBezTo>
                  <a:pt x="1118" y="907"/>
                  <a:pt x="1118" y="907"/>
                  <a:pt x="1118" y="907"/>
                </a:cubicBezTo>
                <a:cubicBezTo>
                  <a:pt x="1118" y="909"/>
                  <a:pt x="1117" y="909"/>
                  <a:pt x="1117" y="911"/>
                </a:cubicBezTo>
                <a:cubicBezTo>
                  <a:pt x="1119" y="910"/>
                  <a:pt x="1122" y="912"/>
                  <a:pt x="1122" y="910"/>
                </a:cubicBezTo>
                <a:close/>
                <a:moveTo>
                  <a:pt x="47" y="910"/>
                </a:moveTo>
                <a:cubicBezTo>
                  <a:pt x="44" y="907"/>
                  <a:pt x="38" y="912"/>
                  <a:pt x="41" y="914"/>
                </a:cubicBezTo>
                <a:cubicBezTo>
                  <a:pt x="42" y="912"/>
                  <a:pt x="46" y="913"/>
                  <a:pt x="47" y="910"/>
                </a:cubicBezTo>
                <a:close/>
                <a:moveTo>
                  <a:pt x="1167" y="913"/>
                </a:moveTo>
                <a:cubicBezTo>
                  <a:pt x="1168" y="914"/>
                  <a:pt x="1168" y="915"/>
                  <a:pt x="1170" y="914"/>
                </a:cubicBezTo>
                <a:cubicBezTo>
                  <a:pt x="1170" y="912"/>
                  <a:pt x="1171" y="911"/>
                  <a:pt x="1171" y="909"/>
                </a:cubicBezTo>
                <a:cubicBezTo>
                  <a:pt x="1169" y="909"/>
                  <a:pt x="1167" y="911"/>
                  <a:pt x="1167" y="913"/>
                </a:cubicBezTo>
                <a:close/>
                <a:moveTo>
                  <a:pt x="1158" y="911"/>
                </a:moveTo>
                <a:cubicBezTo>
                  <a:pt x="1157" y="914"/>
                  <a:pt x="1153" y="913"/>
                  <a:pt x="1151" y="913"/>
                </a:cubicBezTo>
                <a:cubicBezTo>
                  <a:pt x="1151" y="915"/>
                  <a:pt x="1148" y="916"/>
                  <a:pt x="1146" y="917"/>
                </a:cubicBezTo>
                <a:cubicBezTo>
                  <a:pt x="1145" y="922"/>
                  <a:pt x="1145" y="922"/>
                  <a:pt x="1146" y="926"/>
                </a:cubicBezTo>
                <a:cubicBezTo>
                  <a:pt x="1149" y="926"/>
                  <a:pt x="1152" y="923"/>
                  <a:pt x="1155" y="925"/>
                </a:cubicBezTo>
                <a:cubicBezTo>
                  <a:pt x="1154" y="926"/>
                  <a:pt x="1153" y="927"/>
                  <a:pt x="1153" y="928"/>
                </a:cubicBezTo>
                <a:cubicBezTo>
                  <a:pt x="1157" y="926"/>
                  <a:pt x="1161" y="925"/>
                  <a:pt x="1158" y="921"/>
                </a:cubicBezTo>
                <a:cubicBezTo>
                  <a:pt x="1161" y="921"/>
                  <a:pt x="1161" y="921"/>
                  <a:pt x="1161" y="921"/>
                </a:cubicBezTo>
                <a:cubicBezTo>
                  <a:pt x="1161" y="923"/>
                  <a:pt x="1160" y="924"/>
                  <a:pt x="1162" y="926"/>
                </a:cubicBezTo>
                <a:cubicBezTo>
                  <a:pt x="1163" y="921"/>
                  <a:pt x="1166" y="919"/>
                  <a:pt x="1165" y="914"/>
                </a:cubicBezTo>
                <a:cubicBezTo>
                  <a:pt x="1159" y="916"/>
                  <a:pt x="1160" y="911"/>
                  <a:pt x="1158" y="911"/>
                </a:cubicBezTo>
                <a:close/>
                <a:moveTo>
                  <a:pt x="1147" y="923"/>
                </a:moveTo>
                <a:cubicBezTo>
                  <a:pt x="1146" y="920"/>
                  <a:pt x="1149" y="921"/>
                  <a:pt x="1148" y="917"/>
                </a:cubicBezTo>
                <a:cubicBezTo>
                  <a:pt x="1149" y="918"/>
                  <a:pt x="1150" y="918"/>
                  <a:pt x="1151" y="918"/>
                </a:cubicBezTo>
                <a:cubicBezTo>
                  <a:pt x="1151" y="921"/>
                  <a:pt x="1150" y="923"/>
                  <a:pt x="1147" y="923"/>
                </a:cubicBezTo>
                <a:close/>
                <a:moveTo>
                  <a:pt x="88" y="926"/>
                </a:moveTo>
                <a:cubicBezTo>
                  <a:pt x="92" y="922"/>
                  <a:pt x="97" y="920"/>
                  <a:pt x="101" y="916"/>
                </a:cubicBezTo>
                <a:cubicBezTo>
                  <a:pt x="95" y="911"/>
                  <a:pt x="91" y="920"/>
                  <a:pt x="87" y="923"/>
                </a:cubicBezTo>
                <a:cubicBezTo>
                  <a:pt x="88" y="923"/>
                  <a:pt x="87" y="925"/>
                  <a:pt x="88" y="926"/>
                </a:cubicBezTo>
                <a:close/>
                <a:moveTo>
                  <a:pt x="994" y="937"/>
                </a:moveTo>
                <a:cubicBezTo>
                  <a:pt x="1001" y="937"/>
                  <a:pt x="1006" y="930"/>
                  <a:pt x="1012" y="931"/>
                </a:cubicBezTo>
                <a:cubicBezTo>
                  <a:pt x="1013" y="927"/>
                  <a:pt x="1012" y="927"/>
                  <a:pt x="1012" y="922"/>
                </a:cubicBezTo>
                <a:cubicBezTo>
                  <a:pt x="1002" y="920"/>
                  <a:pt x="1004" y="933"/>
                  <a:pt x="996" y="931"/>
                </a:cubicBezTo>
                <a:cubicBezTo>
                  <a:pt x="998" y="927"/>
                  <a:pt x="1001" y="926"/>
                  <a:pt x="1005" y="924"/>
                </a:cubicBezTo>
                <a:cubicBezTo>
                  <a:pt x="1001" y="923"/>
                  <a:pt x="997" y="922"/>
                  <a:pt x="994" y="925"/>
                </a:cubicBezTo>
                <a:cubicBezTo>
                  <a:pt x="997" y="930"/>
                  <a:pt x="993" y="931"/>
                  <a:pt x="994" y="937"/>
                </a:cubicBezTo>
                <a:close/>
                <a:moveTo>
                  <a:pt x="178" y="931"/>
                </a:moveTo>
                <a:cubicBezTo>
                  <a:pt x="175" y="931"/>
                  <a:pt x="176" y="933"/>
                  <a:pt x="174" y="935"/>
                </a:cubicBezTo>
                <a:cubicBezTo>
                  <a:pt x="178" y="935"/>
                  <a:pt x="178" y="933"/>
                  <a:pt x="178" y="931"/>
                </a:cubicBezTo>
                <a:close/>
                <a:moveTo>
                  <a:pt x="1184" y="948"/>
                </a:moveTo>
                <a:cubicBezTo>
                  <a:pt x="1186" y="945"/>
                  <a:pt x="1188" y="942"/>
                  <a:pt x="1189" y="939"/>
                </a:cubicBezTo>
                <a:cubicBezTo>
                  <a:pt x="1184" y="941"/>
                  <a:pt x="1188" y="934"/>
                  <a:pt x="1184" y="935"/>
                </a:cubicBezTo>
                <a:cubicBezTo>
                  <a:pt x="1177" y="945"/>
                  <a:pt x="1160" y="942"/>
                  <a:pt x="1160" y="956"/>
                </a:cubicBezTo>
                <a:cubicBezTo>
                  <a:pt x="1159" y="954"/>
                  <a:pt x="1158" y="957"/>
                  <a:pt x="1158" y="955"/>
                </a:cubicBezTo>
                <a:cubicBezTo>
                  <a:pt x="1158" y="954"/>
                  <a:pt x="1159" y="953"/>
                  <a:pt x="1158" y="952"/>
                </a:cubicBezTo>
                <a:cubicBezTo>
                  <a:pt x="1156" y="954"/>
                  <a:pt x="1155" y="956"/>
                  <a:pt x="1154" y="958"/>
                </a:cubicBezTo>
                <a:cubicBezTo>
                  <a:pt x="1149" y="959"/>
                  <a:pt x="1153" y="956"/>
                  <a:pt x="1149" y="955"/>
                </a:cubicBezTo>
                <a:cubicBezTo>
                  <a:pt x="1150" y="963"/>
                  <a:pt x="1143" y="964"/>
                  <a:pt x="1135" y="964"/>
                </a:cubicBezTo>
                <a:cubicBezTo>
                  <a:pt x="1132" y="973"/>
                  <a:pt x="1125" y="977"/>
                  <a:pt x="1117" y="980"/>
                </a:cubicBezTo>
                <a:cubicBezTo>
                  <a:pt x="1114" y="975"/>
                  <a:pt x="1120" y="972"/>
                  <a:pt x="1122" y="969"/>
                </a:cubicBezTo>
                <a:cubicBezTo>
                  <a:pt x="1117" y="969"/>
                  <a:pt x="1126" y="967"/>
                  <a:pt x="1122" y="965"/>
                </a:cubicBezTo>
                <a:cubicBezTo>
                  <a:pt x="1121" y="968"/>
                  <a:pt x="1119" y="965"/>
                  <a:pt x="1118" y="965"/>
                </a:cubicBezTo>
                <a:cubicBezTo>
                  <a:pt x="1116" y="966"/>
                  <a:pt x="1115" y="969"/>
                  <a:pt x="1114" y="972"/>
                </a:cubicBezTo>
                <a:cubicBezTo>
                  <a:pt x="1109" y="971"/>
                  <a:pt x="1108" y="974"/>
                  <a:pt x="1106" y="977"/>
                </a:cubicBezTo>
                <a:cubicBezTo>
                  <a:pt x="1110" y="976"/>
                  <a:pt x="1110" y="973"/>
                  <a:pt x="1114" y="974"/>
                </a:cubicBezTo>
                <a:cubicBezTo>
                  <a:pt x="1118" y="982"/>
                  <a:pt x="1110" y="982"/>
                  <a:pt x="1107" y="987"/>
                </a:cubicBezTo>
                <a:cubicBezTo>
                  <a:pt x="1115" y="986"/>
                  <a:pt x="1119" y="980"/>
                  <a:pt x="1127" y="978"/>
                </a:cubicBezTo>
                <a:cubicBezTo>
                  <a:pt x="1128" y="981"/>
                  <a:pt x="1129" y="983"/>
                  <a:pt x="1130" y="984"/>
                </a:cubicBezTo>
                <a:cubicBezTo>
                  <a:pt x="1134" y="981"/>
                  <a:pt x="1140" y="978"/>
                  <a:pt x="1143" y="973"/>
                </a:cubicBezTo>
                <a:cubicBezTo>
                  <a:pt x="1153" y="977"/>
                  <a:pt x="1151" y="960"/>
                  <a:pt x="1158" y="958"/>
                </a:cubicBezTo>
                <a:cubicBezTo>
                  <a:pt x="1161" y="958"/>
                  <a:pt x="1161" y="961"/>
                  <a:pt x="1164" y="960"/>
                </a:cubicBezTo>
                <a:cubicBezTo>
                  <a:pt x="1171" y="957"/>
                  <a:pt x="1174" y="946"/>
                  <a:pt x="1184" y="948"/>
                </a:cubicBezTo>
                <a:close/>
                <a:moveTo>
                  <a:pt x="215" y="940"/>
                </a:moveTo>
                <a:cubicBezTo>
                  <a:pt x="216" y="940"/>
                  <a:pt x="218" y="940"/>
                  <a:pt x="218" y="942"/>
                </a:cubicBezTo>
                <a:cubicBezTo>
                  <a:pt x="219" y="942"/>
                  <a:pt x="221" y="942"/>
                  <a:pt x="221" y="940"/>
                </a:cubicBezTo>
                <a:cubicBezTo>
                  <a:pt x="220" y="940"/>
                  <a:pt x="220" y="940"/>
                  <a:pt x="220" y="939"/>
                </a:cubicBezTo>
                <a:cubicBezTo>
                  <a:pt x="218" y="939"/>
                  <a:pt x="215" y="938"/>
                  <a:pt x="215" y="940"/>
                </a:cubicBezTo>
                <a:close/>
                <a:moveTo>
                  <a:pt x="1064" y="943"/>
                </a:moveTo>
                <a:cubicBezTo>
                  <a:pt x="1065" y="946"/>
                  <a:pt x="1063" y="946"/>
                  <a:pt x="1062" y="948"/>
                </a:cubicBezTo>
                <a:cubicBezTo>
                  <a:pt x="1066" y="947"/>
                  <a:pt x="1065" y="950"/>
                  <a:pt x="1068" y="950"/>
                </a:cubicBezTo>
                <a:cubicBezTo>
                  <a:pt x="1069" y="948"/>
                  <a:pt x="1073" y="948"/>
                  <a:pt x="1072" y="944"/>
                </a:cubicBezTo>
                <a:cubicBezTo>
                  <a:pt x="1070" y="943"/>
                  <a:pt x="1069" y="948"/>
                  <a:pt x="1069" y="945"/>
                </a:cubicBezTo>
                <a:cubicBezTo>
                  <a:pt x="1069" y="944"/>
                  <a:pt x="1070" y="943"/>
                  <a:pt x="1070" y="942"/>
                </a:cubicBezTo>
                <a:cubicBezTo>
                  <a:pt x="1068" y="942"/>
                  <a:pt x="1067" y="940"/>
                  <a:pt x="1064" y="939"/>
                </a:cubicBezTo>
                <a:cubicBezTo>
                  <a:pt x="1063" y="944"/>
                  <a:pt x="1057" y="942"/>
                  <a:pt x="1058" y="948"/>
                </a:cubicBezTo>
                <a:cubicBezTo>
                  <a:pt x="1063" y="949"/>
                  <a:pt x="1061" y="944"/>
                  <a:pt x="1064" y="943"/>
                </a:cubicBezTo>
                <a:close/>
                <a:moveTo>
                  <a:pt x="942" y="948"/>
                </a:moveTo>
                <a:cubicBezTo>
                  <a:pt x="942" y="944"/>
                  <a:pt x="942" y="944"/>
                  <a:pt x="942" y="944"/>
                </a:cubicBezTo>
                <a:cubicBezTo>
                  <a:pt x="939" y="943"/>
                  <a:pt x="939" y="949"/>
                  <a:pt x="942" y="948"/>
                </a:cubicBezTo>
                <a:close/>
                <a:moveTo>
                  <a:pt x="1171" y="961"/>
                </a:moveTo>
                <a:cubicBezTo>
                  <a:pt x="1171" y="966"/>
                  <a:pt x="1164" y="965"/>
                  <a:pt x="1164" y="970"/>
                </a:cubicBezTo>
                <a:cubicBezTo>
                  <a:pt x="1176" y="963"/>
                  <a:pt x="1186" y="960"/>
                  <a:pt x="1195" y="950"/>
                </a:cubicBezTo>
                <a:cubicBezTo>
                  <a:pt x="1185" y="945"/>
                  <a:pt x="1181" y="960"/>
                  <a:pt x="1171" y="961"/>
                </a:cubicBezTo>
                <a:close/>
                <a:moveTo>
                  <a:pt x="199" y="950"/>
                </a:moveTo>
                <a:cubicBezTo>
                  <a:pt x="197" y="950"/>
                  <a:pt x="194" y="950"/>
                  <a:pt x="195" y="952"/>
                </a:cubicBezTo>
                <a:cubicBezTo>
                  <a:pt x="197" y="952"/>
                  <a:pt x="199" y="952"/>
                  <a:pt x="199" y="950"/>
                </a:cubicBezTo>
                <a:close/>
                <a:moveTo>
                  <a:pt x="72" y="952"/>
                </a:moveTo>
                <a:cubicBezTo>
                  <a:pt x="70" y="949"/>
                  <a:pt x="65" y="951"/>
                  <a:pt x="64" y="954"/>
                </a:cubicBezTo>
                <a:cubicBezTo>
                  <a:pt x="67" y="954"/>
                  <a:pt x="71" y="955"/>
                  <a:pt x="72" y="952"/>
                </a:cubicBezTo>
                <a:close/>
                <a:moveTo>
                  <a:pt x="1136" y="954"/>
                </a:moveTo>
                <a:cubicBezTo>
                  <a:pt x="1139" y="955"/>
                  <a:pt x="1141" y="954"/>
                  <a:pt x="1140" y="951"/>
                </a:cubicBezTo>
                <a:cubicBezTo>
                  <a:pt x="1137" y="951"/>
                  <a:pt x="1137" y="951"/>
                  <a:pt x="1137" y="951"/>
                </a:cubicBezTo>
                <a:cubicBezTo>
                  <a:pt x="1138" y="952"/>
                  <a:pt x="1136" y="953"/>
                  <a:pt x="1136" y="954"/>
                </a:cubicBezTo>
                <a:close/>
                <a:moveTo>
                  <a:pt x="90" y="958"/>
                </a:moveTo>
                <a:cubicBezTo>
                  <a:pt x="89" y="960"/>
                  <a:pt x="87" y="960"/>
                  <a:pt x="87" y="962"/>
                </a:cubicBezTo>
                <a:cubicBezTo>
                  <a:pt x="91" y="962"/>
                  <a:pt x="91" y="962"/>
                  <a:pt x="91" y="962"/>
                </a:cubicBezTo>
                <a:cubicBezTo>
                  <a:pt x="91" y="960"/>
                  <a:pt x="91" y="958"/>
                  <a:pt x="90" y="958"/>
                </a:cubicBezTo>
                <a:close/>
                <a:moveTo>
                  <a:pt x="130" y="964"/>
                </a:moveTo>
                <a:cubicBezTo>
                  <a:pt x="134" y="965"/>
                  <a:pt x="135" y="959"/>
                  <a:pt x="133" y="958"/>
                </a:cubicBezTo>
                <a:cubicBezTo>
                  <a:pt x="132" y="959"/>
                  <a:pt x="128" y="961"/>
                  <a:pt x="130" y="964"/>
                </a:cubicBezTo>
                <a:close/>
                <a:moveTo>
                  <a:pt x="236" y="965"/>
                </a:moveTo>
                <a:cubicBezTo>
                  <a:pt x="236" y="967"/>
                  <a:pt x="236" y="968"/>
                  <a:pt x="237" y="969"/>
                </a:cubicBezTo>
                <a:cubicBezTo>
                  <a:pt x="243" y="967"/>
                  <a:pt x="247" y="971"/>
                  <a:pt x="248" y="975"/>
                </a:cubicBezTo>
                <a:cubicBezTo>
                  <a:pt x="248" y="967"/>
                  <a:pt x="247" y="967"/>
                  <a:pt x="247" y="960"/>
                </a:cubicBezTo>
                <a:cubicBezTo>
                  <a:pt x="242" y="960"/>
                  <a:pt x="240" y="963"/>
                  <a:pt x="236" y="965"/>
                </a:cubicBezTo>
                <a:close/>
                <a:moveTo>
                  <a:pt x="171" y="965"/>
                </a:moveTo>
                <a:cubicBezTo>
                  <a:pt x="167" y="965"/>
                  <a:pt x="167" y="968"/>
                  <a:pt x="164" y="969"/>
                </a:cubicBezTo>
                <a:cubicBezTo>
                  <a:pt x="168" y="969"/>
                  <a:pt x="170" y="968"/>
                  <a:pt x="171" y="965"/>
                </a:cubicBezTo>
                <a:close/>
                <a:moveTo>
                  <a:pt x="1060" y="970"/>
                </a:moveTo>
                <a:cubicBezTo>
                  <a:pt x="1064" y="970"/>
                  <a:pt x="1066" y="969"/>
                  <a:pt x="1067" y="966"/>
                </a:cubicBezTo>
                <a:cubicBezTo>
                  <a:pt x="1064" y="967"/>
                  <a:pt x="1061" y="967"/>
                  <a:pt x="1060" y="970"/>
                </a:cubicBezTo>
                <a:close/>
                <a:moveTo>
                  <a:pt x="187" y="977"/>
                </a:moveTo>
                <a:cubicBezTo>
                  <a:pt x="187" y="978"/>
                  <a:pt x="188" y="981"/>
                  <a:pt x="186" y="981"/>
                </a:cubicBezTo>
                <a:cubicBezTo>
                  <a:pt x="182" y="981"/>
                  <a:pt x="178" y="982"/>
                  <a:pt x="176" y="985"/>
                </a:cubicBezTo>
                <a:cubicBezTo>
                  <a:pt x="173" y="986"/>
                  <a:pt x="175" y="982"/>
                  <a:pt x="172" y="983"/>
                </a:cubicBezTo>
                <a:cubicBezTo>
                  <a:pt x="166" y="985"/>
                  <a:pt x="164" y="989"/>
                  <a:pt x="161" y="992"/>
                </a:cubicBezTo>
                <a:cubicBezTo>
                  <a:pt x="156" y="997"/>
                  <a:pt x="149" y="999"/>
                  <a:pt x="145" y="1001"/>
                </a:cubicBezTo>
                <a:cubicBezTo>
                  <a:pt x="159" y="1005"/>
                  <a:pt x="173" y="992"/>
                  <a:pt x="179" y="985"/>
                </a:cubicBezTo>
                <a:cubicBezTo>
                  <a:pt x="191" y="984"/>
                  <a:pt x="196" y="977"/>
                  <a:pt x="204" y="972"/>
                </a:cubicBezTo>
                <a:cubicBezTo>
                  <a:pt x="196" y="971"/>
                  <a:pt x="193" y="975"/>
                  <a:pt x="187" y="977"/>
                </a:cubicBezTo>
                <a:close/>
                <a:moveTo>
                  <a:pt x="1174" y="972"/>
                </a:moveTo>
                <a:cubicBezTo>
                  <a:pt x="1175" y="975"/>
                  <a:pt x="1171" y="974"/>
                  <a:pt x="1172" y="977"/>
                </a:cubicBezTo>
                <a:cubicBezTo>
                  <a:pt x="1175" y="977"/>
                  <a:pt x="1177" y="973"/>
                  <a:pt x="1174" y="972"/>
                </a:cubicBezTo>
                <a:close/>
                <a:moveTo>
                  <a:pt x="1190" y="976"/>
                </a:moveTo>
                <a:cubicBezTo>
                  <a:pt x="1185" y="977"/>
                  <a:pt x="1178" y="975"/>
                  <a:pt x="1177" y="980"/>
                </a:cubicBezTo>
                <a:cubicBezTo>
                  <a:pt x="1183" y="977"/>
                  <a:pt x="1187" y="984"/>
                  <a:pt x="1190" y="980"/>
                </a:cubicBezTo>
                <a:cubicBezTo>
                  <a:pt x="1185" y="980"/>
                  <a:pt x="1188" y="977"/>
                  <a:pt x="1190" y="976"/>
                </a:cubicBezTo>
                <a:close/>
                <a:moveTo>
                  <a:pt x="989" y="985"/>
                </a:moveTo>
                <a:cubicBezTo>
                  <a:pt x="991" y="985"/>
                  <a:pt x="991" y="986"/>
                  <a:pt x="991" y="988"/>
                </a:cubicBezTo>
                <a:cubicBezTo>
                  <a:pt x="995" y="986"/>
                  <a:pt x="997" y="983"/>
                  <a:pt x="999" y="979"/>
                </a:cubicBezTo>
                <a:cubicBezTo>
                  <a:pt x="994" y="980"/>
                  <a:pt x="991" y="982"/>
                  <a:pt x="989" y="985"/>
                </a:cubicBezTo>
                <a:close/>
                <a:moveTo>
                  <a:pt x="207" y="982"/>
                </a:moveTo>
                <a:cubicBezTo>
                  <a:pt x="210" y="985"/>
                  <a:pt x="216" y="983"/>
                  <a:pt x="219" y="982"/>
                </a:cubicBezTo>
                <a:cubicBezTo>
                  <a:pt x="217" y="981"/>
                  <a:pt x="211" y="979"/>
                  <a:pt x="207" y="982"/>
                </a:cubicBezTo>
                <a:close/>
                <a:moveTo>
                  <a:pt x="4" y="982"/>
                </a:moveTo>
                <a:cubicBezTo>
                  <a:pt x="2" y="983"/>
                  <a:pt x="1" y="985"/>
                  <a:pt x="0" y="988"/>
                </a:cubicBezTo>
                <a:cubicBezTo>
                  <a:pt x="4" y="987"/>
                  <a:pt x="6" y="990"/>
                  <a:pt x="9" y="991"/>
                </a:cubicBezTo>
                <a:cubicBezTo>
                  <a:pt x="9" y="987"/>
                  <a:pt x="15" y="989"/>
                  <a:pt x="14" y="985"/>
                </a:cubicBezTo>
                <a:cubicBezTo>
                  <a:pt x="9" y="987"/>
                  <a:pt x="8" y="984"/>
                  <a:pt x="4" y="982"/>
                </a:cubicBezTo>
                <a:close/>
                <a:moveTo>
                  <a:pt x="1088" y="991"/>
                </a:moveTo>
                <a:cubicBezTo>
                  <a:pt x="1090" y="987"/>
                  <a:pt x="1095" y="986"/>
                  <a:pt x="1099" y="986"/>
                </a:cubicBezTo>
                <a:cubicBezTo>
                  <a:pt x="1098" y="977"/>
                  <a:pt x="1086" y="988"/>
                  <a:pt x="1088" y="991"/>
                </a:cubicBezTo>
                <a:close/>
                <a:moveTo>
                  <a:pt x="1136" y="986"/>
                </a:moveTo>
                <a:cubicBezTo>
                  <a:pt x="1138" y="986"/>
                  <a:pt x="1138" y="987"/>
                  <a:pt x="1139" y="988"/>
                </a:cubicBezTo>
                <a:cubicBezTo>
                  <a:pt x="1138" y="985"/>
                  <a:pt x="1142" y="987"/>
                  <a:pt x="1141" y="984"/>
                </a:cubicBezTo>
                <a:cubicBezTo>
                  <a:pt x="1139" y="984"/>
                  <a:pt x="1137" y="985"/>
                  <a:pt x="1136" y="986"/>
                </a:cubicBezTo>
                <a:close/>
                <a:moveTo>
                  <a:pt x="1151" y="990"/>
                </a:moveTo>
                <a:cubicBezTo>
                  <a:pt x="1152" y="990"/>
                  <a:pt x="1153" y="991"/>
                  <a:pt x="1154" y="991"/>
                </a:cubicBezTo>
                <a:cubicBezTo>
                  <a:pt x="1153" y="998"/>
                  <a:pt x="1147" y="992"/>
                  <a:pt x="1146" y="995"/>
                </a:cubicBezTo>
                <a:cubicBezTo>
                  <a:pt x="1150" y="996"/>
                  <a:pt x="1151" y="999"/>
                  <a:pt x="1154" y="1000"/>
                </a:cubicBezTo>
                <a:cubicBezTo>
                  <a:pt x="1152" y="997"/>
                  <a:pt x="1153" y="993"/>
                  <a:pt x="1157" y="992"/>
                </a:cubicBezTo>
                <a:cubicBezTo>
                  <a:pt x="1156" y="991"/>
                  <a:pt x="1156" y="989"/>
                  <a:pt x="1155" y="988"/>
                </a:cubicBezTo>
                <a:cubicBezTo>
                  <a:pt x="1155" y="990"/>
                  <a:pt x="1150" y="987"/>
                  <a:pt x="1151" y="990"/>
                </a:cubicBezTo>
                <a:close/>
                <a:moveTo>
                  <a:pt x="845" y="991"/>
                </a:moveTo>
                <a:cubicBezTo>
                  <a:pt x="842" y="993"/>
                  <a:pt x="834" y="994"/>
                  <a:pt x="836" y="998"/>
                </a:cubicBezTo>
                <a:cubicBezTo>
                  <a:pt x="839" y="996"/>
                  <a:pt x="843" y="995"/>
                  <a:pt x="845" y="991"/>
                </a:cubicBezTo>
                <a:close/>
                <a:moveTo>
                  <a:pt x="996" y="992"/>
                </a:moveTo>
                <a:cubicBezTo>
                  <a:pt x="994" y="993"/>
                  <a:pt x="992" y="994"/>
                  <a:pt x="991" y="995"/>
                </a:cubicBezTo>
                <a:cubicBezTo>
                  <a:pt x="994" y="995"/>
                  <a:pt x="996" y="995"/>
                  <a:pt x="996" y="992"/>
                </a:cubicBezTo>
                <a:close/>
                <a:moveTo>
                  <a:pt x="1031" y="997"/>
                </a:moveTo>
                <a:cubicBezTo>
                  <a:pt x="1031" y="995"/>
                  <a:pt x="1034" y="996"/>
                  <a:pt x="1035" y="994"/>
                </a:cubicBezTo>
                <a:cubicBezTo>
                  <a:pt x="1033" y="992"/>
                  <a:pt x="1028" y="996"/>
                  <a:pt x="1031" y="997"/>
                </a:cubicBezTo>
                <a:close/>
                <a:moveTo>
                  <a:pt x="856" y="1002"/>
                </a:moveTo>
                <a:cubicBezTo>
                  <a:pt x="861" y="1004"/>
                  <a:pt x="865" y="997"/>
                  <a:pt x="869" y="995"/>
                </a:cubicBezTo>
                <a:cubicBezTo>
                  <a:pt x="865" y="998"/>
                  <a:pt x="858" y="994"/>
                  <a:pt x="854" y="1000"/>
                </a:cubicBezTo>
                <a:cubicBezTo>
                  <a:pt x="856" y="1001"/>
                  <a:pt x="858" y="997"/>
                  <a:pt x="859" y="999"/>
                </a:cubicBezTo>
                <a:cubicBezTo>
                  <a:pt x="858" y="999"/>
                  <a:pt x="857" y="1000"/>
                  <a:pt x="856" y="1002"/>
                </a:cubicBezTo>
                <a:close/>
                <a:moveTo>
                  <a:pt x="882" y="994"/>
                </a:moveTo>
                <a:cubicBezTo>
                  <a:pt x="880" y="996"/>
                  <a:pt x="873" y="997"/>
                  <a:pt x="876" y="1001"/>
                </a:cubicBezTo>
                <a:cubicBezTo>
                  <a:pt x="880" y="1001"/>
                  <a:pt x="884" y="997"/>
                  <a:pt x="882" y="994"/>
                </a:cubicBezTo>
                <a:close/>
                <a:moveTo>
                  <a:pt x="327" y="1005"/>
                </a:moveTo>
                <a:cubicBezTo>
                  <a:pt x="328" y="1004"/>
                  <a:pt x="332" y="1005"/>
                  <a:pt x="331" y="1002"/>
                </a:cubicBezTo>
                <a:cubicBezTo>
                  <a:pt x="329" y="1002"/>
                  <a:pt x="325" y="1004"/>
                  <a:pt x="327" y="1005"/>
                </a:cubicBezTo>
                <a:close/>
                <a:moveTo>
                  <a:pt x="126" y="1017"/>
                </a:moveTo>
                <a:cubicBezTo>
                  <a:pt x="133" y="1015"/>
                  <a:pt x="141" y="1013"/>
                  <a:pt x="143" y="1006"/>
                </a:cubicBezTo>
                <a:cubicBezTo>
                  <a:pt x="136" y="1000"/>
                  <a:pt x="127" y="1008"/>
                  <a:pt x="126" y="1017"/>
                </a:cubicBezTo>
                <a:close/>
                <a:moveTo>
                  <a:pt x="825" y="1024"/>
                </a:moveTo>
                <a:cubicBezTo>
                  <a:pt x="837" y="1021"/>
                  <a:pt x="845" y="1013"/>
                  <a:pt x="852" y="1005"/>
                </a:cubicBezTo>
                <a:cubicBezTo>
                  <a:pt x="840" y="1006"/>
                  <a:pt x="834" y="1017"/>
                  <a:pt x="825" y="1018"/>
                </a:cubicBezTo>
                <a:cubicBezTo>
                  <a:pt x="827" y="1021"/>
                  <a:pt x="822" y="1022"/>
                  <a:pt x="825" y="1024"/>
                </a:cubicBezTo>
                <a:close/>
                <a:moveTo>
                  <a:pt x="834" y="1010"/>
                </a:moveTo>
                <a:cubicBezTo>
                  <a:pt x="836" y="1007"/>
                  <a:pt x="840" y="1009"/>
                  <a:pt x="840" y="1006"/>
                </a:cubicBezTo>
                <a:cubicBezTo>
                  <a:pt x="838" y="1004"/>
                  <a:pt x="830" y="1007"/>
                  <a:pt x="834" y="1010"/>
                </a:cubicBezTo>
                <a:close/>
                <a:moveTo>
                  <a:pt x="828" y="1006"/>
                </a:moveTo>
                <a:cubicBezTo>
                  <a:pt x="828" y="1009"/>
                  <a:pt x="824" y="1008"/>
                  <a:pt x="824" y="1011"/>
                </a:cubicBezTo>
                <a:cubicBezTo>
                  <a:pt x="827" y="1012"/>
                  <a:pt x="830" y="1012"/>
                  <a:pt x="832" y="1011"/>
                </a:cubicBezTo>
                <a:cubicBezTo>
                  <a:pt x="831" y="1009"/>
                  <a:pt x="830" y="1007"/>
                  <a:pt x="828" y="1006"/>
                </a:cubicBezTo>
                <a:close/>
                <a:moveTo>
                  <a:pt x="985" y="1009"/>
                </a:moveTo>
                <a:cubicBezTo>
                  <a:pt x="977" y="1010"/>
                  <a:pt x="972" y="1015"/>
                  <a:pt x="967" y="1019"/>
                </a:cubicBezTo>
                <a:cubicBezTo>
                  <a:pt x="976" y="1019"/>
                  <a:pt x="982" y="1015"/>
                  <a:pt x="985" y="1009"/>
                </a:cubicBezTo>
                <a:close/>
                <a:moveTo>
                  <a:pt x="1131" y="1012"/>
                </a:moveTo>
                <a:cubicBezTo>
                  <a:pt x="1133" y="1012"/>
                  <a:pt x="1135" y="1011"/>
                  <a:pt x="1136" y="1009"/>
                </a:cubicBezTo>
                <a:cubicBezTo>
                  <a:pt x="1133" y="1009"/>
                  <a:pt x="1131" y="1009"/>
                  <a:pt x="1131" y="1012"/>
                </a:cubicBezTo>
                <a:close/>
                <a:moveTo>
                  <a:pt x="816" y="1013"/>
                </a:moveTo>
                <a:cubicBezTo>
                  <a:pt x="813" y="1013"/>
                  <a:pt x="810" y="1014"/>
                  <a:pt x="808" y="1016"/>
                </a:cubicBezTo>
                <a:cubicBezTo>
                  <a:pt x="811" y="1015"/>
                  <a:pt x="815" y="1015"/>
                  <a:pt x="816" y="1013"/>
                </a:cubicBezTo>
                <a:close/>
                <a:moveTo>
                  <a:pt x="937" y="1026"/>
                </a:moveTo>
                <a:cubicBezTo>
                  <a:pt x="942" y="1026"/>
                  <a:pt x="945" y="1024"/>
                  <a:pt x="948" y="1021"/>
                </a:cubicBezTo>
                <a:cubicBezTo>
                  <a:pt x="947" y="1020"/>
                  <a:pt x="947" y="1017"/>
                  <a:pt x="946" y="1017"/>
                </a:cubicBezTo>
                <a:cubicBezTo>
                  <a:pt x="945" y="1018"/>
                  <a:pt x="942" y="1019"/>
                  <a:pt x="943" y="1016"/>
                </a:cubicBezTo>
                <a:cubicBezTo>
                  <a:pt x="938" y="1018"/>
                  <a:pt x="940" y="1022"/>
                  <a:pt x="937" y="1026"/>
                </a:cubicBezTo>
                <a:close/>
                <a:moveTo>
                  <a:pt x="239" y="1024"/>
                </a:moveTo>
                <a:cubicBezTo>
                  <a:pt x="239" y="1023"/>
                  <a:pt x="244" y="1021"/>
                  <a:pt x="241" y="1019"/>
                </a:cubicBezTo>
                <a:cubicBezTo>
                  <a:pt x="241" y="1021"/>
                  <a:pt x="235" y="1022"/>
                  <a:pt x="239" y="1024"/>
                </a:cubicBezTo>
                <a:close/>
                <a:moveTo>
                  <a:pt x="976" y="1035"/>
                </a:moveTo>
                <a:cubicBezTo>
                  <a:pt x="977" y="1036"/>
                  <a:pt x="983" y="1034"/>
                  <a:pt x="983" y="1030"/>
                </a:cubicBezTo>
                <a:cubicBezTo>
                  <a:pt x="976" y="1034"/>
                  <a:pt x="962" y="1038"/>
                  <a:pt x="956" y="1044"/>
                </a:cubicBezTo>
                <a:cubicBezTo>
                  <a:pt x="965" y="1044"/>
                  <a:pt x="970" y="1039"/>
                  <a:pt x="976" y="1035"/>
                </a:cubicBezTo>
                <a:close/>
                <a:moveTo>
                  <a:pt x="978" y="1043"/>
                </a:moveTo>
                <a:cubicBezTo>
                  <a:pt x="975" y="1043"/>
                  <a:pt x="973" y="1045"/>
                  <a:pt x="972" y="1046"/>
                </a:cubicBezTo>
                <a:cubicBezTo>
                  <a:pt x="974" y="1046"/>
                  <a:pt x="978" y="1046"/>
                  <a:pt x="978" y="1043"/>
                </a:cubicBezTo>
                <a:close/>
                <a:moveTo>
                  <a:pt x="245" y="1049"/>
                </a:moveTo>
                <a:cubicBezTo>
                  <a:pt x="243" y="1053"/>
                  <a:pt x="242" y="1059"/>
                  <a:pt x="240" y="1062"/>
                </a:cubicBezTo>
                <a:cubicBezTo>
                  <a:pt x="248" y="1060"/>
                  <a:pt x="255" y="1056"/>
                  <a:pt x="258" y="1048"/>
                </a:cubicBezTo>
                <a:cubicBezTo>
                  <a:pt x="254" y="1051"/>
                  <a:pt x="250" y="1050"/>
                  <a:pt x="245" y="1049"/>
                </a:cubicBezTo>
                <a:close/>
                <a:moveTo>
                  <a:pt x="921" y="1054"/>
                </a:moveTo>
                <a:cubicBezTo>
                  <a:pt x="923" y="1053"/>
                  <a:pt x="932" y="1052"/>
                  <a:pt x="933" y="1048"/>
                </a:cubicBezTo>
                <a:cubicBezTo>
                  <a:pt x="930" y="1050"/>
                  <a:pt x="923" y="1050"/>
                  <a:pt x="921" y="1054"/>
                </a:cubicBezTo>
                <a:close/>
                <a:moveTo>
                  <a:pt x="926" y="1062"/>
                </a:moveTo>
                <a:cubicBezTo>
                  <a:pt x="928" y="1057"/>
                  <a:pt x="934" y="1057"/>
                  <a:pt x="938" y="1054"/>
                </a:cubicBezTo>
                <a:cubicBezTo>
                  <a:pt x="931" y="1054"/>
                  <a:pt x="925" y="1057"/>
                  <a:pt x="921" y="1060"/>
                </a:cubicBezTo>
                <a:cubicBezTo>
                  <a:pt x="922" y="1061"/>
                  <a:pt x="925" y="1061"/>
                  <a:pt x="926" y="1062"/>
                </a:cubicBezTo>
                <a:close/>
                <a:moveTo>
                  <a:pt x="768" y="1057"/>
                </a:moveTo>
                <a:cubicBezTo>
                  <a:pt x="762" y="1054"/>
                  <a:pt x="760" y="1062"/>
                  <a:pt x="755" y="1060"/>
                </a:cubicBezTo>
                <a:cubicBezTo>
                  <a:pt x="755" y="1063"/>
                  <a:pt x="757" y="1063"/>
                  <a:pt x="758" y="1064"/>
                </a:cubicBezTo>
                <a:cubicBezTo>
                  <a:pt x="761" y="1060"/>
                  <a:pt x="766" y="1061"/>
                  <a:pt x="768" y="1057"/>
                </a:cubicBezTo>
                <a:close/>
                <a:moveTo>
                  <a:pt x="718" y="1059"/>
                </a:moveTo>
                <a:cubicBezTo>
                  <a:pt x="715" y="1059"/>
                  <a:pt x="713" y="1060"/>
                  <a:pt x="712" y="1062"/>
                </a:cubicBezTo>
                <a:cubicBezTo>
                  <a:pt x="713" y="1062"/>
                  <a:pt x="713" y="1063"/>
                  <a:pt x="712" y="1064"/>
                </a:cubicBezTo>
                <a:cubicBezTo>
                  <a:pt x="715" y="1063"/>
                  <a:pt x="718" y="1062"/>
                  <a:pt x="718" y="1059"/>
                </a:cubicBezTo>
                <a:close/>
                <a:moveTo>
                  <a:pt x="906" y="1070"/>
                </a:moveTo>
                <a:cubicBezTo>
                  <a:pt x="911" y="1069"/>
                  <a:pt x="915" y="1067"/>
                  <a:pt x="919" y="1064"/>
                </a:cubicBezTo>
                <a:cubicBezTo>
                  <a:pt x="919" y="1064"/>
                  <a:pt x="918" y="1063"/>
                  <a:pt x="918" y="1062"/>
                </a:cubicBezTo>
                <a:cubicBezTo>
                  <a:pt x="914" y="1065"/>
                  <a:pt x="906" y="1064"/>
                  <a:pt x="906" y="1070"/>
                </a:cubicBezTo>
                <a:close/>
                <a:moveTo>
                  <a:pt x="524" y="1069"/>
                </a:moveTo>
                <a:cubicBezTo>
                  <a:pt x="524" y="1066"/>
                  <a:pt x="526" y="1066"/>
                  <a:pt x="526" y="1063"/>
                </a:cubicBezTo>
                <a:cubicBezTo>
                  <a:pt x="523" y="1062"/>
                  <a:pt x="523" y="1065"/>
                  <a:pt x="522" y="1063"/>
                </a:cubicBezTo>
                <a:cubicBezTo>
                  <a:pt x="522" y="1069"/>
                  <a:pt x="515" y="1064"/>
                  <a:pt x="515" y="1068"/>
                </a:cubicBezTo>
                <a:cubicBezTo>
                  <a:pt x="516" y="1070"/>
                  <a:pt x="521" y="1068"/>
                  <a:pt x="524" y="1069"/>
                </a:cubicBezTo>
                <a:close/>
                <a:moveTo>
                  <a:pt x="678" y="1074"/>
                </a:moveTo>
                <a:cubicBezTo>
                  <a:pt x="691" y="1077"/>
                  <a:pt x="702" y="1069"/>
                  <a:pt x="710" y="1063"/>
                </a:cubicBezTo>
                <a:cubicBezTo>
                  <a:pt x="699" y="1065"/>
                  <a:pt x="688" y="1067"/>
                  <a:pt x="682" y="1073"/>
                </a:cubicBezTo>
                <a:cubicBezTo>
                  <a:pt x="682" y="1072"/>
                  <a:pt x="682" y="1071"/>
                  <a:pt x="681" y="1070"/>
                </a:cubicBezTo>
                <a:cubicBezTo>
                  <a:pt x="682" y="1074"/>
                  <a:pt x="677" y="1071"/>
                  <a:pt x="678" y="1074"/>
                </a:cubicBezTo>
                <a:close/>
                <a:moveTo>
                  <a:pt x="747" y="1066"/>
                </a:moveTo>
                <a:cubicBezTo>
                  <a:pt x="736" y="1067"/>
                  <a:pt x="724" y="1073"/>
                  <a:pt x="716" y="1078"/>
                </a:cubicBezTo>
                <a:cubicBezTo>
                  <a:pt x="727" y="1080"/>
                  <a:pt x="733" y="1070"/>
                  <a:pt x="744" y="1070"/>
                </a:cubicBezTo>
                <a:cubicBezTo>
                  <a:pt x="743" y="1067"/>
                  <a:pt x="746" y="1067"/>
                  <a:pt x="747" y="1066"/>
                </a:cubicBezTo>
                <a:close/>
                <a:moveTo>
                  <a:pt x="1029" y="1088"/>
                </a:moveTo>
                <a:cubicBezTo>
                  <a:pt x="1035" y="1088"/>
                  <a:pt x="1051" y="1081"/>
                  <a:pt x="1048" y="1075"/>
                </a:cubicBezTo>
                <a:cubicBezTo>
                  <a:pt x="1043" y="1080"/>
                  <a:pt x="1034" y="1083"/>
                  <a:pt x="1029" y="1088"/>
                </a:cubicBezTo>
                <a:close/>
                <a:moveTo>
                  <a:pt x="402" y="1084"/>
                </a:moveTo>
                <a:cubicBezTo>
                  <a:pt x="402" y="1086"/>
                  <a:pt x="399" y="1085"/>
                  <a:pt x="399" y="1086"/>
                </a:cubicBezTo>
                <a:cubicBezTo>
                  <a:pt x="402" y="1085"/>
                  <a:pt x="399" y="1089"/>
                  <a:pt x="402" y="1089"/>
                </a:cubicBezTo>
                <a:cubicBezTo>
                  <a:pt x="403" y="1088"/>
                  <a:pt x="405" y="1085"/>
                  <a:pt x="402" y="1084"/>
                </a:cubicBezTo>
                <a:close/>
                <a:moveTo>
                  <a:pt x="710" y="1088"/>
                </a:moveTo>
                <a:cubicBezTo>
                  <a:pt x="708" y="1090"/>
                  <a:pt x="702" y="1089"/>
                  <a:pt x="702" y="1093"/>
                </a:cubicBezTo>
                <a:cubicBezTo>
                  <a:pt x="704" y="1094"/>
                  <a:pt x="707" y="1094"/>
                  <a:pt x="711" y="1094"/>
                </a:cubicBezTo>
                <a:cubicBezTo>
                  <a:pt x="712" y="1092"/>
                  <a:pt x="713" y="1089"/>
                  <a:pt x="710" y="1088"/>
                </a:cubicBezTo>
                <a:close/>
                <a:moveTo>
                  <a:pt x="710" y="1097"/>
                </a:moveTo>
                <a:cubicBezTo>
                  <a:pt x="712" y="1098"/>
                  <a:pt x="715" y="1096"/>
                  <a:pt x="714" y="1099"/>
                </a:cubicBezTo>
                <a:cubicBezTo>
                  <a:pt x="709" y="1100"/>
                  <a:pt x="709" y="1101"/>
                  <a:pt x="709" y="1105"/>
                </a:cubicBezTo>
                <a:cubicBezTo>
                  <a:pt x="711" y="1105"/>
                  <a:pt x="713" y="1105"/>
                  <a:pt x="714" y="1107"/>
                </a:cubicBezTo>
                <a:cubicBezTo>
                  <a:pt x="711" y="1108"/>
                  <a:pt x="710" y="1107"/>
                  <a:pt x="710" y="1109"/>
                </a:cubicBezTo>
                <a:cubicBezTo>
                  <a:pt x="715" y="1109"/>
                  <a:pt x="718" y="1106"/>
                  <a:pt x="721" y="1104"/>
                </a:cubicBezTo>
                <a:cubicBezTo>
                  <a:pt x="718" y="1103"/>
                  <a:pt x="716" y="1107"/>
                  <a:pt x="714" y="1104"/>
                </a:cubicBezTo>
                <a:cubicBezTo>
                  <a:pt x="717" y="1103"/>
                  <a:pt x="722" y="1099"/>
                  <a:pt x="725" y="1101"/>
                </a:cubicBezTo>
                <a:cubicBezTo>
                  <a:pt x="725" y="1103"/>
                  <a:pt x="722" y="1102"/>
                  <a:pt x="722" y="1104"/>
                </a:cubicBezTo>
                <a:cubicBezTo>
                  <a:pt x="725" y="1106"/>
                  <a:pt x="729" y="1104"/>
                  <a:pt x="731" y="1102"/>
                </a:cubicBezTo>
                <a:cubicBezTo>
                  <a:pt x="728" y="1102"/>
                  <a:pt x="726" y="1099"/>
                  <a:pt x="728" y="1097"/>
                </a:cubicBezTo>
                <a:cubicBezTo>
                  <a:pt x="726" y="1097"/>
                  <a:pt x="724" y="1098"/>
                  <a:pt x="724" y="1096"/>
                </a:cubicBezTo>
                <a:cubicBezTo>
                  <a:pt x="724" y="1094"/>
                  <a:pt x="727" y="1095"/>
                  <a:pt x="727" y="1094"/>
                </a:cubicBezTo>
                <a:cubicBezTo>
                  <a:pt x="725" y="1092"/>
                  <a:pt x="723" y="1090"/>
                  <a:pt x="721" y="1089"/>
                </a:cubicBezTo>
                <a:cubicBezTo>
                  <a:pt x="720" y="1095"/>
                  <a:pt x="712" y="1092"/>
                  <a:pt x="710" y="1097"/>
                </a:cubicBezTo>
                <a:close/>
                <a:moveTo>
                  <a:pt x="939" y="1102"/>
                </a:moveTo>
                <a:cubicBezTo>
                  <a:pt x="932" y="1106"/>
                  <a:pt x="924" y="1109"/>
                  <a:pt x="917" y="1113"/>
                </a:cubicBezTo>
                <a:cubicBezTo>
                  <a:pt x="928" y="1113"/>
                  <a:pt x="933" y="1105"/>
                  <a:pt x="940" y="1105"/>
                </a:cubicBezTo>
                <a:cubicBezTo>
                  <a:pt x="940" y="1104"/>
                  <a:pt x="941" y="1102"/>
                  <a:pt x="939" y="1102"/>
                </a:cubicBezTo>
                <a:close/>
                <a:moveTo>
                  <a:pt x="625" y="1108"/>
                </a:moveTo>
                <a:cubicBezTo>
                  <a:pt x="629" y="1107"/>
                  <a:pt x="634" y="1107"/>
                  <a:pt x="635" y="1104"/>
                </a:cubicBezTo>
                <a:cubicBezTo>
                  <a:pt x="631" y="1105"/>
                  <a:pt x="628" y="1105"/>
                  <a:pt x="625" y="1108"/>
                </a:cubicBezTo>
                <a:close/>
                <a:moveTo>
                  <a:pt x="682" y="1117"/>
                </a:moveTo>
                <a:cubicBezTo>
                  <a:pt x="685" y="1117"/>
                  <a:pt x="695" y="1117"/>
                  <a:pt x="697" y="1113"/>
                </a:cubicBezTo>
                <a:cubicBezTo>
                  <a:pt x="693" y="1112"/>
                  <a:pt x="692" y="1113"/>
                  <a:pt x="688" y="1113"/>
                </a:cubicBezTo>
                <a:cubicBezTo>
                  <a:pt x="684" y="1110"/>
                  <a:pt x="689" y="1110"/>
                  <a:pt x="689" y="1108"/>
                </a:cubicBezTo>
                <a:cubicBezTo>
                  <a:pt x="682" y="1108"/>
                  <a:pt x="687" y="1111"/>
                  <a:pt x="682" y="1113"/>
                </a:cubicBezTo>
                <a:cubicBezTo>
                  <a:pt x="686" y="1115"/>
                  <a:pt x="683" y="1115"/>
                  <a:pt x="682" y="1117"/>
                </a:cubicBezTo>
                <a:close/>
                <a:moveTo>
                  <a:pt x="561" y="1110"/>
                </a:moveTo>
                <a:cubicBezTo>
                  <a:pt x="558" y="1112"/>
                  <a:pt x="550" y="1108"/>
                  <a:pt x="547" y="1112"/>
                </a:cubicBezTo>
                <a:cubicBezTo>
                  <a:pt x="551" y="1114"/>
                  <a:pt x="560" y="1114"/>
                  <a:pt x="561" y="1110"/>
                </a:cubicBezTo>
                <a:close/>
                <a:moveTo>
                  <a:pt x="870" y="1113"/>
                </a:moveTo>
                <a:cubicBezTo>
                  <a:pt x="867" y="1113"/>
                  <a:pt x="866" y="1115"/>
                  <a:pt x="863" y="1115"/>
                </a:cubicBezTo>
                <a:cubicBezTo>
                  <a:pt x="865" y="1119"/>
                  <a:pt x="863" y="1120"/>
                  <a:pt x="862" y="1122"/>
                </a:cubicBezTo>
                <a:cubicBezTo>
                  <a:pt x="871" y="1122"/>
                  <a:pt x="869" y="1120"/>
                  <a:pt x="870" y="1113"/>
                </a:cubicBezTo>
                <a:close/>
                <a:moveTo>
                  <a:pt x="809" y="1121"/>
                </a:moveTo>
                <a:cubicBezTo>
                  <a:pt x="806" y="1121"/>
                  <a:pt x="802" y="1120"/>
                  <a:pt x="801" y="1123"/>
                </a:cubicBezTo>
                <a:cubicBezTo>
                  <a:pt x="804" y="1123"/>
                  <a:pt x="807" y="1122"/>
                  <a:pt x="809" y="1121"/>
                </a:cubicBezTo>
                <a:close/>
                <a:moveTo>
                  <a:pt x="742" y="1145"/>
                </a:moveTo>
                <a:cubicBezTo>
                  <a:pt x="746" y="1144"/>
                  <a:pt x="748" y="1141"/>
                  <a:pt x="749" y="1137"/>
                </a:cubicBezTo>
                <a:cubicBezTo>
                  <a:pt x="745" y="1140"/>
                  <a:pt x="743" y="1140"/>
                  <a:pt x="742" y="1145"/>
                </a:cubicBezTo>
                <a:close/>
                <a:moveTo>
                  <a:pt x="571" y="1138"/>
                </a:moveTo>
                <a:cubicBezTo>
                  <a:pt x="568" y="1141"/>
                  <a:pt x="562" y="1142"/>
                  <a:pt x="559" y="1145"/>
                </a:cubicBezTo>
                <a:cubicBezTo>
                  <a:pt x="564" y="1147"/>
                  <a:pt x="569" y="1142"/>
                  <a:pt x="571" y="1138"/>
                </a:cubicBezTo>
                <a:close/>
                <a:moveTo>
                  <a:pt x="611" y="1147"/>
                </a:moveTo>
                <a:cubicBezTo>
                  <a:pt x="609" y="1143"/>
                  <a:pt x="603" y="1146"/>
                  <a:pt x="602" y="1148"/>
                </a:cubicBezTo>
                <a:cubicBezTo>
                  <a:pt x="606" y="1148"/>
                  <a:pt x="610" y="1149"/>
                  <a:pt x="611" y="1147"/>
                </a:cubicBezTo>
                <a:close/>
                <a:moveTo>
                  <a:pt x="634" y="1152"/>
                </a:moveTo>
                <a:cubicBezTo>
                  <a:pt x="638" y="1153"/>
                  <a:pt x="644" y="1149"/>
                  <a:pt x="649" y="1148"/>
                </a:cubicBezTo>
                <a:cubicBezTo>
                  <a:pt x="644" y="1148"/>
                  <a:pt x="637" y="1148"/>
                  <a:pt x="634" y="1152"/>
                </a:cubicBezTo>
                <a:close/>
                <a:moveTo>
                  <a:pt x="695" y="1156"/>
                </a:moveTo>
                <a:cubicBezTo>
                  <a:pt x="689" y="1154"/>
                  <a:pt x="686" y="1160"/>
                  <a:pt x="681" y="1161"/>
                </a:cubicBezTo>
                <a:cubicBezTo>
                  <a:pt x="681" y="1161"/>
                  <a:pt x="680" y="1159"/>
                  <a:pt x="678" y="1160"/>
                </a:cubicBezTo>
                <a:cubicBezTo>
                  <a:pt x="674" y="1160"/>
                  <a:pt x="669" y="1166"/>
                  <a:pt x="662" y="1165"/>
                </a:cubicBezTo>
                <a:cubicBezTo>
                  <a:pt x="667" y="1171"/>
                  <a:pt x="677" y="1165"/>
                  <a:pt x="686" y="1162"/>
                </a:cubicBezTo>
                <a:cubicBezTo>
                  <a:pt x="693" y="1160"/>
                  <a:pt x="701" y="1159"/>
                  <a:pt x="708" y="1157"/>
                </a:cubicBezTo>
                <a:cubicBezTo>
                  <a:pt x="706" y="1151"/>
                  <a:pt x="697" y="1151"/>
                  <a:pt x="695" y="1156"/>
                </a:cubicBezTo>
                <a:close/>
                <a:moveTo>
                  <a:pt x="557" y="1166"/>
                </a:moveTo>
                <a:cubicBezTo>
                  <a:pt x="557" y="1170"/>
                  <a:pt x="558" y="1171"/>
                  <a:pt x="559" y="1174"/>
                </a:cubicBezTo>
                <a:cubicBezTo>
                  <a:pt x="571" y="1173"/>
                  <a:pt x="577" y="1170"/>
                  <a:pt x="582" y="1160"/>
                </a:cubicBezTo>
                <a:cubicBezTo>
                  <a:pt x="572" y="1156"/>
                  <a:pt x="566" y="1165"/>
                  <a:pt x="557" y="1166"/>
                </a:cubicBezTo>
                <a:close/>
                <a:moveTo>
                  <a:pt x="605" y="1161"/>
                </a:moveTo>
                <a:cubicBezTo>
                  <a:pt x="607" y="1163"/>
                  <a:pt x="614" y="1162"/>
                  <a:pt x="615" y="1160"/>
                </a:cubicBezTo>
                <a:cubicBezTo>
                  <a:pt x="612" y="1161"/>
                  <a:pt x="605" y="1158"/>
                  <a:pt x="605" y="1161"/>
                </a:cubicBezTo>
                <a:close/>
                <a:moveTo>
                  <a:pt x="606" y="1170"/>
                </a:moveTo>
                <a:cubicBezTo>
                  <a:pt x="606" y="1168"/>
                  <a:pt x="604" y="1167"/>
                  <a:pt x="605" y="1164"/>
                </a:cubicBezTo>
                <a:cubicBezTo>
                  <a:pt x="601" y="1165"/>
                  <a:pt x="602" y="1162"/>
                  <a:pt x="599" y="1162"/>
                </a:cubicBezTo>
                <a:cubicBezTo>
                  <a:pt x="599" y="1164"/>
                  <a:pt x="599" y="1164"/>
                  <a:pt x="599" y="1164"/>
                </a:cubicBezTo>
                <a:cubicBezTo>
                  <a:pt x="598" y="1164"/>
                  <a:pt x="598" y="1164"/>
                  <a:pt x="598" y="1165"/>
                </a:cubicBezTo>
                <a:cubicBezTo>
                  <a:pt x="601" y="1165"/>
                  <a:pt x="604" y="1165"/>
                  <a:pt x="604" y="1168"/>
                </a:cubicBezTo>
                <a:cubicBezTo>
                  <a:pt x="601" y="1168"/>
                  <a:pt x="598" y="1169"/>
                  <a:pt x="595" y="1171"/>
                </a:cubicBezTo>
                <a:cubicBezTo>
                  <a:pt x="599" y="1174"/>
                  <a:pt x="602" y="1170"/>
                  <a:pt x="606" y="1170"/>
                </a:cubicBezTo>
                <a:close/>
                <a:moveTo>
                  <a:pt x="811" y="1194"/>
                </a:moveTo>
                <a:cubicBezTo>
                  <a:pt x="821" y="1191"/>
                  <a:pt x="837" y="1185"/>
                  <a:pt x="847" y="1179"/>
                </a:cubicBezTo>
                <a:cubicBezTo>
                  <a:pt x="838" y="1180"/>
                  <a:pt x="830" y="1185"/>
                  <a:pt x="822" y="1188"/>
                </a:cubicBezTo>
                <a:cubicBezTo>
                  <a:pt x="819" y="1189"/>
                  <a:pt x="811" y="1188"/>
                  <a:pt x="811" y="1194"/>
                </a:cubicBezTo>
                <a:close/>
                <a:moveTo>
                  <a:pt x="569" y="1181"/>
                </a:moveTo>
                <a:cubicBezTo>
                  <a:pt x="567" y="1182"/>
                  <a:pt x="563" y="1182"/>
                  <a:pt x="563" y="1185"/>
                </a:cubicBezTo>
                <a:cubicBezTo>
                  <a:pt x="566" y="1184"/>
                  <a:pt x="574" y="1187"/>
                  <a:pt x="577" y="1184"/>
                </a:cubicBezTo>
                <a:cubicBezTo>
                  <a:pt x="574" y="1183"/>
                  <a:pt x="568" y="1186"/>
                  <a:pt x="569" y="1181"/>
                </a:cubicBezTo>
                <a:close/>
                <a:moveTo>
                  <a:pt x="596" y="1188"/>
                </a:moveTo>
                <a:cubicBezTo>
                  <a:pt x="598" y="1188"/>
                  <a:pt x="599" y="1189"/>
                  <a:pt x="599" y="1191"/>
                </a:cubicBezTo>
                <a:cubicBezTo>
                  <a:pt x="604" y="1191"/>
                  <a:pt x="609" y="1191"/>
                  <a:pt x="612" y="1188"/>
                </a:cubicBezTo>
                <a:cubicBezTo>
                  <a:pt x="606" y="1188"/>
                  <a:pt x="602" y="1187"/>
                  <a:pt x="596" y="1188"/>
                </a:cubicBezTo>
                <a:close/>
                <a:moveTo>
                  <a:pt x="1057" y="131"/>
                </a:moveTo>
                <a:cubicBezTo>
                  <a:pt x="1067" y="127"/>
                  <a:pt x="1072" y="123"/>
                  <a:pt x="1082" y="118"/>
                </a:cubicBezTo>
                <a:cubicBezTo>
                  <a:pt x="1083" y="123"/>
                  <a:pt x="1077" y="128"/>
                  <a:pt x="1081" y="129"/>
                </a:cubicBezTo>
                <a:cubicBezTo>
                  <a:pt x="1086" y="124"/>
                  <a:pt x="1095" y="123"/>
                  <a:pt x="1102" y="116"/>
                </a:cubicBezTo>
                <a:cubicBezTo>
                  <a:pt x="1102" y="118"/>
                  <a:pt x="1103" y="117"/>
                  <a:pt x="1103" y="118"/>
                </a:cubicBezTo>
                <a:cubicBezTo>
                  <a:pt x="1104" y="130"/>
                  <a:pt x="1088" y="126"/>
                  <a:pt x="1085" y="135"/>
                </a:cubicBezTo>
                <a:cubicBezTo>
                  <a:pt x="1086" y="136"/>
                  <a:pt x="1089" y="136"/>
                  <a:pt x="1089" y="139"/>
                </a:cubicBezTo>
                <a:cubicBezTo>
                  <a:pt x="1103" y="136"/>
                  <a:pt x="1112" y="135"/>
                  <a:pt x="1125" y="131"/>
                </a:cubicBezTo>
                <a:cubicBezTo>
                  <a:pt x="1135" y="149"/>
                  <a:pt x="1100" y="141"/>
                  <a:pt x="1105" y="156"/>
                </a:cubicBezTo>
                <a:cubicBezTo>
                  <a:pt x="1108" y="158"/>
                  <a:pt x="1109" y="155"/>
                  <a:pt x="1111" y="157"/>
                </a:cubicBezTo>
                <a:cubicBezTo>
                  <a:pt x="1106" y="157"/>
                  <a:pt x="1109" y="161"/>
                  <a:pt x="1111" y="162"/>
                </a:cubicBezTo>
                <a:cubicBezTo>
                  <a:pt x="1108" y="165"/>
                  <a:pt x="1099" y="166"/>
                  <a:pt x="1100" y="169"/>
                </a:cubicBezTo>
                <a:cubicBezTo>
                  <a:pt x="1104" y="167"/>
                  <a:pt x="1110" y="164"/>
                  <a:pt x="1115" y="165"/>
                </a:cubicBezTo>
                <a:cubicBezTo>
                  <a:pt x="1115" y="161"/>
                  <a:pt x="1118" y="161"/>
                  <a:pt x="1118" y="158"/>
                </a:cubicBezTo>
                <a:cubicBezTo>
                  <a:pt x="1116" y="158"/>
                  <a:pt x="1115" y="157"/>
                  <a:pt x="1115" y="154"/>
                </a:cubicBezTo>
                <a:cubicBezTo>
                  <a:pt x="1118" y="152"/>
                  <a:pt x="1119" y="148"/>
                  <a:pt x="1123" y="146"/>
                </a:cubicBezTo>
                <a:cubicBezTo>
                  <a:pt x="1127" y="146"/>
                  <a:pt x="1129" y="150"/>
                  <a:pt x="1129" y="154"/>
                </a:cubicBezTo>
                <a:cubicBezTo>
                  <a:pt x="1143" y="157"/>
                  <a:pt x="1173" y="157"/>
                  <a:pt x="1180" y="143"/>
                </a:cubicBezTo>
                <a:cubicBezTo>
                  <a:pt x="1182" y="144"/>
                  <a:pt x="1184" y="144"/>
                  <a:pt x="1184" y="146"/>
                </a:cubicBezTo>
                <a:cubicBezTo>
                  <a:pt x="1184" y="154"/>
                  <a:pt x="1178" y="159"/>
                  <a:pt x="1185" y="163"/>
                </a:cubicBezTo>
                <a:cubicBezTo>
                  <a:pt x="1184" y="166"/>
                  <a:pt x="1181" y="166"/>
                  <a:pt x="1179" y="167"/>
                </a:cubicBezTo>
                <a:cubicBezTo>
                  <a:pt x="1189" y="181"/>
                  <a:pt x="1172" y="189"/>
                  <a:pt x="1167" y="197"/>
                </a:cubicBezTo>
                <a:cubicBezTo>
                  <a:pt x="1178" y="197"/>
                  <a:pt x="1189" y="194"/>
                  <a:pt x="1195" y="190"/>
                </a:cubicBezTo>
                <a:cubicBezTo>
                  <a:pt x="1191" y="185"/>
                  <a:pt x="1196" y="177"/>
                  <a:pt x="1201" y="176"/>
                </a:cubicBezTo>
                <a:cubicBezTo>
                  <a:pt x="1201" y="177"/>
                  <a:pt x="1202" y="178"/>
                  <a:pt x="1201" y="180"/>
                </a:cubicBezTo>
                <a:cubicBezTo>
                  <a:pt x="1205" y="178"/>
                  <a:pt x="1208" y="175"/>
                  <a:pt x="1213" y="175"/>
                </a:cubicBezTo>
                <a:cubicBezTo>
                  <a:pt x="1213" y="173"/>
                  <a:pt x="1212" y="172"/>
                  <a:pt x="1214" y="170"/>
                </a:cubicBezTo>
                <a:cubicBezTo>
                  <a:pt x="1217" y="170"/>
                  <a:pt x="1214" y="175"/>
                  <a:pt x="1216" y="174"/>
                </a:cubicBezTo>
                <a:cubicBezTo>
                  <a:pt x="1218" y="172"/>
                  <a:pt x="1221" y="172"/>
                  <a:pt x="1221" y="168"/>
                </a:cubicBezTo>
                <a:cubicBezTo>
                  <a:pt x="1216" y="171"/>
                  <a:pt x="1214" y="167"/>
                  <a:pt x="1212" y="164"/>
                </a:cubicBezTo>
                <a:cubicBezTo>
                  <a:pt x="1214" y="162"/>
                  <a:pt x="1218" y="163"/>
                  <a:pt x="1220" y="161"/>
                </a:cubicBezTo>
                <a:cubicBezTo>
                  <a:pt x="1217" y="153"/>
                  <a:pt x="1223" y="145"/>
                  <a:pt x="1223" y="138"/>
                </a:cubicBezTo>
                <a:cubicBezTo>
                  <a:pt x="1229" y="135"/>
                  <a:pt x="1233" y="128"/>
                  <a:pt x="1236" y="122"/>
                </a:cubicBezTo>
                <a:cubicBezTo>
                  <a:pt x="1228" y="125"/>
                  <a:pt x="1216" y="140"/>
                  <a:pt x="1208" y="128"/>
                </a:cubicBezTo>
                <a:cubicBezTo>
                  <a:pt x="1211" y="116"/>
                  <a:pt x="1226" y="108"/>
                  <a:pt x="1230" y="97"/>
                </a:cubicBezTo>
                <a:cubicBezTo>
                  <a:pt x="1225" y="99"/>
                  <a:pt x="1221" y="103"/>
                  <a:pt x="1214" y="102"/>
                </a:cubicBezTo>
                <a:cubicBezTo>
                  <a:pt x="1215" y="98"/>
                  <a:pt x="1211" y="94"/>
                  <a:pt x="1210" y="89"/>
                </a:cubicBezTo>
                <a:cubicBezTo>
                  <a:pt x="1211" y="84"/>
                  <a:pt x="1215" y="81"/>
                  <a:pt x="1219" y="78"/>
                </a:cubicBezTo>
                <a:cubicBezTo>
                  <a:pt x="1206" y="82"/>
                  <a:pt x="1196" y="91"/>
                  <a:pt x="1182" y="89"/>
                </a:cubicBezTo>
                <a:cubicBezTo>
                  <a:pt x="1182" y="86"/>
                  <a:pt x="1184" y="85"/>
                  <a:pt x="1186" y="85"/>
                </a:cubicBezTo>
                <a:cubicBezTo>
                  <a:pt x="1187" y="85"/>
                  <a:pt x="1187" y="88"/>
                  <a:pt x="1190" y="87"/>
                </a:cubicBezTo>
                <a:cubicBezTo>
                  <a:pt x="1192" y="86"/>
                  <a:pt x="1191" y="83"/>
                  <a:pt x="1193" y="82"/>
                </a:cubicBezTo>
                <a:cubicBezTo>
                  <a:pt x="1197" y="82"/>
                  <a:pt x="1199" y="79"/>
                  <a:pt x="1202" y="76"/>
                </a:cubicBezTo>
                <a:cubicBezTo>
                  <a:pt x="1208" y="74"/>
                  <a:pt x="1214" y="73"/>
                  <a:pt x="1213" y="65"/>
                </a:cubicBezTo>
                <a:cubicBezTo>
                  <a:pt x="1211" y="63"/>
                  <a:pt x="1211" y="66"/>
                  <a:pt x="1208" y="65"/>
                </a:cubicBezTo>
                <a:cubicBezTo>
                  <a:pt x="1209" y="63"/>
                  <a:pt x="1207" y="63"/>
                  <a:pt x="1207" y="61"/>
                </a:cubicBezTo>
                <a:cubicBezTo>
                  <a:pt x="1211" y="57"/>
                  <a:pt x="1216" y="53"/>
                  <a:pt x="1220" y="49"/>
                </a:cubicBezTo>
                <a:cubicBezTo>
                  <a:pt x="1211" y="49"/>
                  <a:pt x="1207" y="54"/>
                  <a:pt x="1197" y="53"/>
                </a:cubicBezTo>
                <a:cubicBezTo>
                  <a:pt x="1201" y="47"/>
                  <a:pt x="1207" y="43"/>
                  <a:pt x="1211" y="37"/>
                </a:cubicBezTo>
                <a:cubicBezTo>
                  <a:pt x="1204" y="37"/>
                  <a:pt x="1197" y="45"/>
                  <a:pt x="1191" y="40"/>
                </a:cubicBezTo>
                <a:cubicBezTo>
                  <a:pt x="1187" y="33"/>
                  <a:pt x="1196" y="30"/>
                  <a:pt x="1195" y="27"/>
                </a:cubicBezTo>
                <a:cubicBezTo>
                  <a:pt x="1195" y="29"/>
                  <a:pt x="1190" y="29"/>
                  <a:pt x="1191" y="27"/>
                </a:cubicBezTo>
                <a:cubicBezTo>
                  <a:pt x="1191" y="24"/>
                  <a:pt x="1191" y="24"/>
                  <a:pt x="1193" y="21"/>
                </a:cubicBezTo>
                <a:cubicBezTo>
                  <a:pt x="1188" y="22"/>
                  <a:pt x="1187" y="19"/>
                  <a:pt x="1185" y="17"/>
                </a:cubicBezTo>
                <a:cubicBezTo>
                  <a:pt x="1186" y="13"/>
                  <a:pt x="1192" y="14"/>
                  <a:pt x="1191" y="9"/>
                </a:cubicBezTo>
                <a:cubicBezTo>
                  <a:pt x="1169" y="0"/>
                  <a:pt x="1158" y="26"/>
                  <a:pt x="1138" y="26"/>
                </a:cubicBezTo>
                <a:cubicBezTo>
                  <a:pt x="1138" y="30"/>
                  <a:pt x="1137" y="33"/>
                  <a:pt x="1135" y="37"/>
                </a:cubicBezTo>
                <a:cubicBezTo>
                  <a:pt x="1139" y="37"/>
                  <a:pt x="1144" y="31"/>
                  <a:pt x="1146" y="36"/>
                </a:cubicBezTo>
                <a:cubicBezTo>
                  <a:pt x="1134" y="51"/>
                  <a:pt x="1109" y="51"/>
                  <a:pt x="1093" y="63"/>
                </a:cubicBezTo>
                <a:cubicBezTo>
                  <a:pt x="1096" y="62"/>
                  <a:pt x="1095" y="64"/>
                  <a:pt x="1094" y="65"/>
                </a:cubicBezTo>
                <a:cubicBezTo>
                  <a:pt x="1098" y="66"/>
                  <a:pt x="1101" y="68"/>
                  <a:pt x="1103" y="70"/>
                </a:cubicBezTo>
                <a:cubicBezTo>
                  <a:pt x="1104" y="74"/>
                  <a:pt x="1100" y="74"/>
                  <a:pt x="1101" y="78"/>
                </a:cubicBezTo>
                <a:cubicBezTo>
                  <a:pt x="1108" y="90"/>
                  <a:pt x="1107" y="106"/>
                  <a:pt x="1094" y="112"/>
                </a:cubicBezTo>
                <a:cubicBezTo>
                  <a:pt x="1090" y="108"/>
                  <a:pt x="1082" y="112"/>
                  <a:pt x="1079" y="109"/>
                </a:cubicBezTo>
                <a:cubicBezTo>
                  <a:pt x="1080" y="106"/>
                  <a:pt x="1082" y="105"/>
                  <a:pt x="1084" y="104"/>
                </a:cubicBezTo>
                <a:cubicBezTo>
                  <a:pt x="1085" y="106"/>
                  <a:pt x="1086" y="106"/>
                  <a:pt x="1085" y="108"/>
                </a:cubicBezTo>
                <a:cubicBezTo>
                  <a:pt x="1094" y="106"/>
                  <a:pt x="1099" y="95"/>
                  <a:pt x="1098" y="86"/>
                </a:cubicBezTo>
                <a:cubicBezTo>
                  <a:pt x="1096" y="85"/>
                  <a:pt x="1094" y="88"/>
                  <a:pt x="1093" y="86"/>
                </a:cubicBezTo>
                <a:cubicBezTo>
                  <a:pt x="1095" y="83"/>
                  <a:pt x="1094" y="83"/>
                  <a:pt x="1093" y="79"/>
                </a:cubicBezTo>
                <a:cubicBezTo>
                  <a:pt x="1083" y="79"/>
                  <a:pt x="1080" y="86"/>
                  <a:pt x="1074" y="90"/>
                </a:cubicBezTo>
                <a:cubicBezTo>
                  <a:pt x="1076" y="96"/>
                  <a:pt x="1078" y="103"/>
                  <a:pt x="1074" y="108"/>
                </a:cubicBezTo>
                <a:cubicBezTo>
                  <a:pt x="1065" y="111"/>
                  <a:pt x="1061" y="120"/>
                  <a:pt x="1055" y="127"/>
                </a:cubicBezTo>
                <a:cubicBezTo>
                  <a:pt x="1057" y="127"/>
                  <a:pt x="1055" y="131"/>
                  <a:pt x="1057" y="131"/>
                </a:cubicBezTo>
                <a:close/>
                <a:moveTo>
                  <a:pt x="1218" y="20"/>
                </a:moveTo>
                <a:cubicBezTo>
                  <a:pt x="1212" y="21"/>
                  <a:pt x="1203" y="24"/>
                  <a:pt x="1201" y="26"/>
                </a:cubicBezTo>
                <a:cubicBezTo>
                  <a:pt x="1208" y="25"/>
                  <a:pt x="1214" y="25"/>
                  <a:pt x="1218" y="20"/>
                </a:cubicBezTo>
                <a:close/>
                <a:moveTo>
                  <a:pt x="1239" y="43"/>
                </a:moveTo>
                <a:cubicBezTo>
                  <a:pt x="1239" y="44"/>
                  <a:pt x="1237" y="44"/>
                  <a:pt x="1236" y="43"/>
                </a:cubicBezTo>
                <a:cubicBezTo>
                  <a:pt x="1236" y="41"/>
                  <a:pt x="1239" y="42"/>
                  <a:pt x="1239" y="40"/>
                </a:cubicBezTo>
                <a:cubicBezTo>
                  <a:pt x="1237" y="41"/>
                  <a:pt x="1237" y="38"/>
                  <a:pt x="1236" y="37"/>
                </a:cubicBezTo>
                <a:cubicBezTo>
                  <a:pt x="1238" y="36"/>
                  <a:pt x="1238" y="33"/>
                  <a:pt x="1240" y="32"/>
                </a:cubicBezTo>
                <a:cubicBezTo>
                  <a:pt x="1237" y="32"/>
                  <a:pt x="1236" y="35"/>
                  <a:pt x="1234" y="37"/>
                </a:cubicBezTo>
                <a:cubicBezTo>
                  <a:pt x="1238" y="42"/>
                  <a:pt x="1223" y="44"/>
                  <a:pt x="1221" y="50"/>
                </a:cubicBezTo>
                <a:cubicBezTo>
                  <a:pt x="1228" y="50"/>
                  <a:pt x="1239" y="48"/>
                  <a:pt x="1239" y="43"/>
                </a:cubicBezTo>
                <a:close/>
                <a:moveTo>
                  <a:pt x="1204" y="47"/>
                </a:moveTo>
                <a:cubicBezTo>
                  <a:pt x="1210" y="48"/>
                  <a:pt x="1212" y="45"/>
                  <a:pt x="1214" y="43"/>
                </a:cubicBezTo>
                <a:cubicBezTo>
                  <a:pt x="1211" y="45"/>
                  <a:pt x="1206" y="42"/>
                  <a:pt x="1204" y="47"/>
                </a:cubicBezTo>
                <a:close/>
                <a:moveTo>
                  <a:pt x="1117" y="481"/>
                </a:moveTo>
                <a:cubicBezTo>
                  <a:pt x="1118" y="481"/>
                  <a:pt x="1118" y="481"/>
                  <a:pt x="1119" y="481"/>
                </a:cubicBezTo>
                <a:cubicBezTo>
                  <a:pt x="1118" y="481"/>
                  <a:pt x="1118" y="481"/>
                  <a:pt x="1117" y="481"/>
                </a:cubicBezTo>
                <a:close/>
                <a:moveTo>
                  <a:pt x="1284" y="478"/>
                </a:moveTo>
                <a:cubicBezTo>
                  <a:pt x="1280" y="478"/>
                  <a:pt x="1276" y="483"/>
                  <a:pt x="1274" y="481"/>
                </a:cubicBezTo>
                <a:cubicBezTo>
                  <a:pt x="1274" y="479"/>
                  <a:pt x="1277" y="479"/>
                  <a:pt x="1277" y="476"/>
                </a:cubicBezTo>
                <a:cubicBezTo>
                  <a:pt x="1263" y="476"/>
                  <a:pt x="1257" y="490"/>
                  <a:pt x="1237" y="485"/>
                </a:cubicBezTo>
                <a:cubicBezTo>
                  <a:pt x="1236" y="486"/>
                  <a:pt x="1232" y="490"/>
                  <a:pt x="1229" y="487"/>
                </a:cubicBezTo>
                <a:cubicBezTo>
                  <a:pt x="1233" y="485"/>
                  <a:pt x="1236" y="483"/>
                  <a:pt x="1239" y="480"/>
                </a:cubicBezTo>
                <a:cubicBezTo>
                  <a:pt x="1236" y="480"/>
                  <a:pt x="1232" y="485"/>
                  <a:pt x="1230" y="483"/>
                </a:cubicBezTo>
                <a:cubicBezTo>
                  <a:pt x="1233" y="480"/>
                  <a:pt x="1237" y="479"/>
                  <a:pt x="1240" y="475"/>
                </a:cubicBezTo>
                <a:cubicBezTo>
                  <a:pt x="1239" y="474"/>
                  <a:pt x="1238" y="473"/>
                  <a:pt x="1238" y="471"/>
                </a:cubicBezTo>
                <a:cubicBezTo>
                  <a:pt x="1239" y="471"/>
                  <a:pt x="1240" y="470"/>
                  <a:pt x="1242" y="469"/>
                </a:cubicBezTo>
                <a:cubicBezTo>
                  <a:pt x="1250" y="479"/>
                  <a:pt x="1256" y="465"/>
                  <a:pt x="1266" y="463"/>
                </a:cubicBezTo>
                <a:cubicBezTo>
                  <a:pt x="1266" y="467"/>
                  <a:pt x="1266" y="467"/>
                  <a:pt x="1266" y="467"/>
                </a:cubicBezTo>
                <a:cubicBezTo>
                  <a:pt x="1269" y="468"/>
                  <a:pt x="1272" y="463"/>
                  <a:pt x="1270" y="462"/>
                </a:cubicBezTo>
                <a:cubicBezTo>
                  <a:pt x="1270" y="463"/>
                  <a:pt x="1268" y="463"/>
                  <a:pt x="1267" y="462"/>
                </a:cubicBezTo>
                <a:cubicBezTo>
                  <a:pt x="1270" y="457"/>
                  <a:pt x="1282" y="456"/>
                  <a:pt x="1281" y="451"/>
                </a:cubicBezTo>
                <a:cubicBezTo>
                  <a:pt x="1277" y="456"/>
                  <a:pt x="1269" y="456"/>
                  <a:pt x="1263" y="457"/>
                </a:cubicBezTo>
                <a:cubicBezTo>
                  <a:pt x="1265" y="462"/>
                  <a:pt x="1259" y="464"/>
                  <a:pt x="1256" y="465"/>
                </a:cubicBezTo>
                <a:cubicBezTo>
                  <a:pt x="1253" y="461"/>
                  <a:pt x="1247" y="466"/>
                  <a:pt x="1244" y="465"/>
                </a:cubicBezTo>
                <a:cubicBezTo>
                  <a:pt x="1244" y="467"/>
                  <a:pt x="1243" y="468"/>
                  <a:pt x="1242" y="468"/>
                </a:cubicBezTo>
                <a:cubicBezTo>
                  <a:pt x="1230" y="469"/>
                  <a:pt x="1219" y="479"/>
                  <a:pt x="1209" y="485"/>
                </a:cubicBezTo>
                <a:cubicBezTo>
                  <a:pt x="1212" y="487"/>
                  <a:pt x="1210" y="494"/>
                  <a:pt x="1208" y="496"/>
                </a:cubicBezTo>
                <a:cubicBezTo>
                  <a:pt x="1205" y="497"/>
                  <a:pt x="1202" y="498"/>
                  <a:pt x="1200" y="499"/>
                </a:cubicBezTo>
                <a:cubicBezTo>
                  <a:pt x="1200" y="504"/>
                  <a:pt x="1204" y="505"/>
                  <a:pt x="1203" y="510"/>
                </a:cubicBezTo>
                <a:cubicBezTo>
                  <a:pt x="1199" y="511"/>
                  <a:pt x="1195" y="513"/>
                  <a:pt x="1192" y="508"/>
                </a:cubicBezTo>
                <a:cubicBezTo>
                  <a:pt x="1188" y="507"/>
                  <a:pt x="1188" y="510"/>
                  <a:pt x="1184" y="510"/>
                </a:cubicBezTo>
                <a:cubicBezTo>
                  <a:pt x="1184" y="504"/>
                  <a:pt x="1184" y="504"/>
                  <a:pt x="1184" y="504"/>
                </a:cubicBezTo>
                <a:cubicBezTo>
                  <a:pt x="1192" y="501"/>
                  <a:pt x="1199" y="497"/>
                  <a:pt x="1204" y="491"/>
                </a:cubicBezTo>
                <a:cubicBezTo>
                  <a:pt x="1200" y="491"/>
                  <a:pt x="1199" y="495"/>
                  <a:pt x="1194" y="494"/>
                </a:cubicBezTo>
                <a:cubicBezTo>
                  <a:pt x="1194" y="493"/>
                  <a:pt x="1194" y="492"/>
                  <a:pt x="1193" y="492"/>
                </a:cubicBezTo>
                <a:cubicBezTo>
                  <a:pt x="1191" y="493"/>
                  <a:pt x="1189" y="495"/>
                  <a:pt x="1186" y="495"/>
                </a:cubicBezTo>
                <a:cubicBezTo>
                  <a:pt x="1184" y="494"/>
                  <a:pt x="1185" y="491"/>
                  <a:pt x="1182" y="490"/>
                </a:cubicBezTo>
                <a:cubicBezTo>
                  <a:pt x="1181" y="492"/>
                  <a:pt x="1181" y="496"/>
                  <a:pt x="1178" y="496"/>
                </a:cubicBezTo>
                <a:cubicBezTo>
                  <a:pt x="1180" y="496"/>
                  <a:pt x="1180" y="499"/>
                  <a:pt x="1179" y="501"/>
                </a:cubicBezTo>
                <a:cubicBezTo>
                  <a:pt x="1179" y="504"/>
                  <a:pt x="1172" y="505"/>
                  <a:pt x="1173" y="508"/>
                </a:cubicBezTo>
                <a:cubicBezTo>
                  <a:pt x="1177" y="507"/>
                  <a:pt x="1179" y="501"/>
                  <a:pt x="1183" y="504"/>
                </a:cubicBezTo>
                <a:cubicBezTo>
                  <a:pt x="1179" y="506"/>
                  <a:pt x="1175" y="509"/>
                  <a:pt x="1173" y="514"/>
                </a:cubicBezTo>
                <a:cubicBezTo>
                  <a:pt x="1170" y="513"/>
                  <a:pt x="1170" y="516"/>
                  <a:pt x="1168" y="516"/>
                </a:cubicBezTo>
                <a:cubicBezTo>
                  <a:pt x="1166" y="512"/>
                  <a:pt x="1166" y="512"/>
                  <a:pt x="1167" y="508"/>
                </a:cubicBezTo>
                <a:cubicBezTo>
                  <a:pt x="1159" y="508"/>
                  <a:pt x="1160" y="498"/>
                  <a:pt x="1156" y="494"/>
                </a:cubicBezTo>
                <a:cubicBezTo>
                  <a:pt x="1152" y="493"/>
                  <a:pt x="1153" y="496"/>
                  <a:pt x="1150" y="495"/>
                </a:cubicBezTo>
                <a:cubicBezTo>
                  <a:pt x="1150" y="493"/>
                  <a:pt x="1147" y="493"/>
                  <a:pt x="1147" y="492"/>
                </a:cubicBezTo>
                <a:cubicBezTo>
                  <a:pt x="1147" y="490"/>
                  <a:pt x="1149" y="486"/>
                  <a:pt x="1147" y="485"/>
                </a:cubicBezTo>
                <a:cubicBezTo>
                  <a:pt x="1146" y="487"/>
                  <a:pt x="1141" y="485"/>
                  <a:pt x="1140" y="484"/>
                </a:cubicBezTo>
                <a:cubicBezTo>
                  <a:pt x="1140" y="481"/>
                  <a:pt x="1140" y="478"/>
                  <a:pt x="1144" y="476"/>
                </a:cubicBezTo>
                <a:cubicBezTo>
                  <a:pt x="1139" y="475"/>
                  <a:pt x="1138" y="476"/>
                  <a:pt x="1134" y="477"/>
                </a:cubicBezTo>
                <a:cubicBezTo>
                  <a:pt x="1133" y="470"/>
                  <a:pt x="1145" y="471"/>
                  <a:pt x="1145" y="467"/>
                </a:cubicBezTo>
                <a:cubicBezTo>
                  <a:pt x="1135" y="466"/>
                  <a:pt x="1132" y="477"/>
                  <a:pt x="1127" y="481"/>
                </a:cubicBezTo>
                <a:cubicBezTo>
                  <a:pt x="1127" y="477"/>
                  <a:pt x="1127" y="477"/>
                  <a:pt x="1127" y="477"/>
                </a:cubicBezTo>
                <a:cubicBezTo>
                  <a:pt x="1123" y="478"/>
                  <a:pt x="1122" y="480"/>
                  <a:pt x="1119" y="481"/>
                </a:cubicBezTo>
                <a:cubicBezTo>
                  <a:pt x="1120" y="481"/>
                  <a:pt x="1118" y="482"/>
                  <a:pt x="1118" y="483"/>
                </a:cubicBezTo>
                <a:cubicBezTo>
                  <a:pt x="1120" y="484"/>
                  <a:pt x="1121" y="479"/>
                  <a:pt x="1123" y="482"/>
                </a:cubicBezTo>
                <a:cubicBezTo>
                  <a:pt x="1122" y="483"/>
                  <a:pt x="1121" y="485"/>
                  <a:pt x="1122" y="487"/>
                </a:cubicBezTo>
                <a:cubicBezTo>
                  <a:pt x="1123" y="489"/>
                  <a:pt x="1126" y="488"/>
                  <a:pt x="1127" y="490"/>
                </a:cubicBezTo>
                <a:cubicBezTo>
                  <a:pt x="1126" y="492"/>
                  <a:pt x="1125" y="494"/>
                  <a:pt x="1122" y="494"/>
                </a:cubicBezTo>
                <a:cubicBezTo>
                  <a:pt x="1122" y="493"/>
                  <a:pt x="1123" y="492"/>
                  <a:pt x="1122" y="492"/>
                </a:cubicBezTo>
                <a:cubicBezTo>
                  <a:pt x="1121" y="496"/>
                  <a:pt x="1117" y="492"/>
                  <a:pt x="1114" y="495"/>
                </a:cubicBezTo>
                <a:cubicBezTo>
                  <a:pt x="1115" y="494"/>
                  <a:pt x="1116" y="493"/>
                  <a:pt x="1116" y="492"/>
                </a:cubicBezTo>
                <a:cubicBezTo>
                  <a:pt x="1113" y="491"/>
                  <a:pt x="1112" y="493"/>
                  <a:pt x="1108" y="493"/>
                </a:cubicBezTo>
                <a:cubicBezTo>
                  <a:pt x="1107" y="497"/>
                  <a:pt x="1110" y="498"/>
                  <a:pt x="1112" y="499"/>
                </a:cubicBezTo>
                <a:cubicBezTo>
                  <a:pt x="1106" y="505"/>
                  <a:pt x="1101" y="501"/>
                  <a:pt x="1094" y="505"/>
                </a:cubicBezTo>
                <a:cubicBezTo>
                  <a:pt x="1094" y="504"/>
                  <a:pt x="1094" y="502"/>
                  <a:pt x="1093" y="502"/>
                </a:cubicBezTo>
                <a:cubicBezTo>
                  <a:pt x="1092" y="505"/>
                  <a:pt x="1090" y="508"/>
                  <a:pt x="1086" y="508"/>
                </a:cubicBezTo>
                <a:cubicBezTo>
                  <a:pt x="1086" y="508"/>
                  <a:pt x="1085" y="507"/>
                  <a:pt x="1085" y="507"/>
                </a:cubicBezTo>
                <a:cubicBezTo>
                  <a:pt x="1089" y="500"/>
                  <a:pt x="1096" y="497"/>
                  <a:pt x="1104" y="494"/>
                </a:cubicBezTo>
                <a:cubicBezTo>
                  <a:pt x="1104" y="490"/>
                  <a:pt x="1109" y="491"/>
                  <a:pt x="1111" y="488"/>
                </a:cubicBezTo>
                <a:cubicBezTo>
                  <a:pt x="1100" y="492"/>
                  <a:pt x="1093" y="498"/>
                  <a:pt x="1083" y="499"/>
                </a:cubicBezTo>
                <a:cubicBezTo>
                  <a:pt x="1083" y="498"/>
                  <a:pt x="1082" y="496"/>
                  <a:pt x="1080" y="496"/>
                </a:cubicBezTo>
                <a:cubicBezTo>
                  <a:pt x="1080" y="500"/>
                  <a:pt x="1077" y="501"/>
                  <a:pt x="1075" y="498"/>
                </a:cubicBezTo>
                <a:cubicBezTo>
                  <a:pt x="1075" y="502"/>
                  <a:pt x="1070" y="500"/>
                  <a:pt x="1070" y="504"/>
                </a:cubicBezTo>
                <a:cubicBezTo>
                  <a:pt x="1071" y="504"/>
                  <a:pt x="1072" y="505"/>
                  <a:pt x="1072" y="506"/>
                </a:cubicBezTo>
                <a:cubicBezTo>
                  <a:pt x="1068" y="506"/>
                  <a:pt x="1068" y="510"/>
                  <a:pt x="1066" y="511"/>
                </a:cubicBezTo>
                <a:cubicBezTo>
                  <a:pt x="1054" y="509"/>
                  <a:pt x="1047" y="530"/>
                  <a:pt x="1036" y="521"/>
                </a:cubicBezTo>
                <a:cubicBezTo>
                  <a:pt x="1048" y="505"/>
                  <a:pt x="1064" y="499"/>
                  <a:pt x="1084" y="493"/>
                </a:cubicBezTo>
                <a:cubicBezTo>
                  <a:pt x="1088" y="495"/>
                  <a:pt x="1101" y="492"/>
                  <a:pt x="1103" y="487"/>
                </a:cubicBezTo>
                <a:cubicBezTo>
                  <a:pt x="1101" y="484"/>
                  <a:pt x="1097" y="487"/>
                  <a:pt x="1095" y="485"/>
                </a:cubicBezTo>
                <a:cubicBezTo>
                  <a:pt x="1098" y="482"/>
                  <a:pt x="1097" y="480"/>
                  <a:pt x="1096" y="477"/>
                </a:cubicBezTo>
                <a:cubicBezTo>
                  <a:pt x="1096" y="479"/>
                  <a:pt x="1090" y="480"/>
                  <a:pt x="1089" y="479"/>
                </a:cubicBezTo>
                <a:cubicBezTo>
                  <a:pt x="1093" y="475"/>
                  <a:pt x="1099" y="467"/>
                  <a:pt x="1101" y="463"/>
                </a:cubicBezTo>
                <a:cubicBezTo>
                  <a:pt x="1094" y="466"/>
                  <a:pt x="1087" y="474"/>
                  <a:pt x="1081" y="469"/>
                </a:cubicBezTo>
                <a:cubicBezTo>
                  <a:pt x="1082" y="477"/>
                  <a:pt x="1084" y="475"/>
                  <a:pt x="1083" y="483"/>
                </a:cubicBezTo>
                <a:cubicBezTo>
                  <a:pt x="1078" y="485"/>
                  <a:pt x="1073" y="492"/>
                  <a:pt x="1066" y="489"/>
                </a:cubicBezTo>
                <a:cubicBezTo>
                  <a:pt x="1074" y="487"/>
                  <a:pt x="1061" y="482"/>
                  <a:pt x="1067" y="480"/>
                </a:cubicBezTo>
                <a:cubicBezTo>
                  <a:pt x="1058" y="477"/>
                  <a:pt x="1056" y="487"/>
                  <a:pt x="1049" y="489"/>
                </a:cubicBezTo>
                <a:cubicBezTo>
                  <a:pt x="1044" y="477"/>
                  <a:pt x="1060" y="474"/>
                  <a:pt x="1067" y="467"/>
                </a:cubicBezTo>
                <a:cubicBezTo>
                  <a:pt x="1061" y="466"/>
                  <a:pt x="1059" y="471"/>
                  <a:pt x="1053" y="471"/>
                </a:cubicBezTo>
                <a:cubicBezTo>
                  <a:pt x="1053" y="469"/>
                  <a:pt x="1059" y="468"/>
                  <a:pt x="1057" y="467"/>
                </a:cubicBezTo>
                <a:cubicBezTo>
                  <a:pt x="1053" y="469"/>
                  <a:pt x="1047" y="472"/>
                  <a:pt x="1042" y="471"/>
                </a:cubicBezTo>
                <a:cubicBezTo>
                  <a:pt x="1040" y="468"/>
                  <a:pt x="1047" y="468"/>
                  <a:pt x="1044" y="466"/>
                </a:cubicBezTo>
                <a:cubicBezTo>
                  <a:pt x="1042" y="469"/>
                  <a:pt x="1039" y="470"/>
                  <a:pt x="1036" y="471"/>
                </a:cubicBezTo>
                <a:cubicBezTo>
                  <a:pt x="1035" y="474"/>
                  <a:pt x="1036" y="473"/>
                  <a:pt x="1036" y="477"/>
                </a:cubicBezTo>
                <a:cubicBezTo>
                  <a:pt x="1031" y="479"/>
                  <a:pt x="1028" y="483"/>
                  <a:pt x="1022" y="483"/>
                </a:cubicBezTo>
                <a:cubicBezTo>
                  <a:pt x="1012" y="476"/>
                  <a:pt x="1004" y="492"/>
                  <a:pt x="995" y="493"/>
                </a:cubicBezTo>
                <a:cubicBezTo>
                  <a:pt x="995" y="493"/>
                  <a:pt x="995" y="494"/>
                  <a:pt x="993" y="493"/>
                </a:cubicBezTo>
                <a:cubicBezTo>
                  <a:pt x="993" y="493"/>
                  <a:pt x="994" y="493"/>
                  <a:pt x="995" y="493"/>
                </a:cubicBezTo>
                <a:cubicBezTo>
                  <a:pt x="994" y="492"/>
                  <a:pt x="993" y="490"/>
                  <a:pt x="994" y="490"/>
                </a:cubicBezTo>
                <a:cubicBezTo>
                  <a:pt x="996" y="486"/>
                  <a:pt x="1004" y="483"/>
                  <a:pt x="999" y="478"/>
                </a:cubicBezTo>
                <a:cubicBezTo>
                  <a:pt x="995" y="481"/>
                  <a:pt x="990" y="480"/>
                  <a:pt x="986" y="483"/>
                </a:cubicBezTo>
                <a:cubicBezTo>
                  <a:pt x="986" y="490"/>
                  <a:pt x="982" y="493"/>
                  <a:pt x="977" y="494"/>
                </a:cubicBezTo>
                <a:cubicBezTo>
                  <a:pt x="977" y="498"/>
                  <a:pt x="980" y="498"/>
                  <a:pt x="980" y="502"/>
                </a:cubicBezTo>
                <a:cubicBezTo>
                  <a:pt x="977" y="504"/>
                  <a:pt x="971" y="509"/>
                  <a:pt x="968" y="505"/>
                </a:cubicBezTo>
                <a:cubicBezTo>
                  <a:pt x="975" y="501"/>
                  <a:pt x="976" y="488"/>
                  <a:pt x="979" y="482"/>
                </a:cubicBezTo>
                <a:cubicBezTo>
                  <a:pt x="980" y="482"/>
                  <a:pt x="981" y="483"/>
                  <a:pt x="982" y="483"/>
                </a:cubicBezTo>
                <a:cubicBezTo>
                  <a:pt x="987" y="475"/>
                  <a:pt x="1000" y="476"/>
                  <a:pt x="1005" y="467"/>
                </a:cubicBezTo>
                <a:cubicBezTo>
                  <a:pt x="1000" y="465"/>
                  <a:pt x="999" y="471"/>
                  <a:pt x="996" y="468"/>
                </a:cubicBezTo>
                <a:cubicBezTo>
                  <a:pt x="998" y="466"/>
                  <a:pt x="998" y="464"/>
                  <a:pt x="997" y="463"/>
                </a:cubicBezTo>
                <a:cubicBezTo>
                  <a:pt x="993" y="468"/>
                  <a:pt x="992" y="476"/>
                  <a:pt x="985" y="476"/>
                </a:cubicBezTo>
                <a:cubicBezTo>
                  <a:pt x="982" y="476"/>
                  <a:pt x="983" y="472"/>
                  <a:pt x="980" y="474"/>
                </a:cubicBezTo>
                <a:cubicBezTo>
                  <a:pt x="980" y="470"/>
                  <a:pt x="980" y="470"/>
                  <a:pt x="980" y="470"/>
                </a:cubicBezTo>
                <a:cubicBezTo>
                  <a:pt x="978" y="470"/>
                  <a:pt x="976" y="473"/>
                  <a:pt x="975" y="470"/>
                </a:cubicBezTo>
                <a:cubicBezTo>
                  <a:pt x="980" y="468"/>
                  <a:pt x="982" y="453"/>
                  <a:pt x="988" y="457"/>
                </a:cubicBezTo>
                <a:cubicBezTo>
                  <a:pt x="988" y="455"/>
                  <a:pt x="990" y="453"/>
                  <a:pt x="993" y="451"/>
                </a:cubicBezTo>
                <a:cubicBezTo>
                  <a:pt x="1007" y="446"/>
                  <a:pt x="1018" y="439"/>
                  <a:pt x="1033" y="433"/>
                </a:cubicBezTo>
                <a:cubicBezTo>
                  <a:pt x="1035" y="435"/>
                  <a:pt x="1033" y="435"/>
                  <a:pt x="1032" y="437"/>
                </a:cubicBezTo>
                <a:cubicBezTo>
                  <a:pt x="1043" y="428"/>
                  <a:pt x="1057" y="419"/>
                  <a:pt x="1073" y="417"/>
                </a:cubicBezTo>
                <a:cubicBezTo>
                  <a:pt x="1079" y="415"/>
                  <a:pt x="1084" y="406"/>
                  <a:pt x="1092" y="407"/>
                </a:cubicBezTo>
                <a:cubicBezTo>
                  <a:pt x="1094" y="401"/>
                  <a:pt x="1100" y="400"/>
                  <a:pt x="1106" y="398"/>
                </a:cubicBezTo>
                <a:cubicBezTo>
                  <a:pt x="1105" y="404"/>
                  <a:pt x="1099" y="401"/>
                  <a:pt x="1095" y="406"/>
                </a:cubicBezTo>
                <a:cubicBezTo>
                  <a:pt x="1097" y="407"/>
                  <a:pt x="1096" y="410"/>
                  <a:pt x="1098" y="411"/>
                </a:cubicBezTo>
                <a:cubicBezTo>
                  <a:pt x="1103" y="409"/>
                  <a:pt x="1105" y="404"/>
                  <a:pt x="1109" y="402"/>
                </a:cubicBezTo>
                <a:cubicBezTo>
                  <a:pt x="1110" y="403"/>
                  <a:pt x="1111" y="404"/>
                  <a:pt x="1110" y="405"/>
                </a:cubicBezTo>
                <a:cubicBezTo>
                  <a:pt x="1113" y="405"/>
                  <a:pt x="1114" y="404"/>
                  <a:pt x="1118" y="404"/>
                </a:cubicBezTo>
                <a:cubicBezTo>
                  <a:pt x="1117" y="397"/>
                  <a:pt x="1121" y="395"/>
                  <a:pt x="1125" y="392"/>
                </a:cubicBezTo>
                <a:cubicBezTo>
                  <a:pt x="1122" y="392"/>
                  <a:pt x="1120" y="394"/>
                  <a:pt x="1117" y="394"/>
                </a:cubicBezTo>
                <a:cubicBezTo>
                  <a:pt x="1117" y="393"/>
                  <a:pt x="1116" y="393"/>
                  <a:pt x="1116" y="392"/>
                </a:cubicBezTo>
                <a:cubicBezTo>
                  <a:pt x="1121" y="387"/>
                  <a:pt x="1128" y="383"/>
                  <a:pt x="1136" y="382"/>
                </a:cubicBezTo>
                <a:cubicBezTo>
                  <a:pt x="1134" y="384"/>
                  <a:pt x="1142" y="385"/>
                  <a:pt x="1137" y="389"/>
                </a:cubicBezTo>
                <a:cubicBezTo>
                  <a:pt x="1138" y="386"/>
                  <a:pt x="1134" y="386"/>
                  <a:pt x="1136" y="389"/>
                </a:cubicBezTo>
                <a:cubicBezTo>
                  <a:pt x="1133" y="390"/>
                  <a:pt x="1138" y="387"/>
                  <a:pt x="1137" y="390"/>
                </a:cubicBezTo>
                <a:cubicBezTo>
                  <a:pt x="1136" y="394"/>
                  <a:pt x="1131" y="397"/>
                  <a:pt x="1132" y="400"/>
                </a:cubicBezTo>
                <a:cubicBezTo>
                  <a:pt x="1132" y="397"/>
                  <a:pt x="1135" y="398"/>
                  <a:pt x="1136" y="400"/>
                </a:cubicBezTo>
                <a:cubicBezTo>
                  <a:pt x="1135" y="402"/>
                  <a:pt x="1131" y="402"/>
                  <a:pt x="1132" y="405"/>
                </a:cubicBezTo>
                <a:cubicBezTo>
                  <a:pt x="1135" y="407"/>
                  <a:pt x="1136" y="402"/>
                  <a:pt x="1136" y="404"/>
                </a:cubicBezTo>
                <a:cubicBezTo>
                  <a:pt x="1137" y="407"/>
                  <a:pt x="1134" y="407"/>
                  <a:pt x="1135" y="410"/>
                </a:cubicBezTo>
                <a:cubicBezTo>
                  <a:pt x="1138" y="411"/>
                  <a:pt x="1143" y="405"/>
                  <a:pt x="1146" y="403"/>
                </a:cubicBezTo>
                <a:cubicBezTo>
                  <a:pt x="1144" y="400"/>
                  <a:pt x="1139" y="405"/>
                  <a:pt x="1137" y="403"/>
                </a:cubicBezTo>
                <a:cubicBezTo>
                  <a:pt x="1147" y="401"/>
                  <a:pt x="1150" y="392"/>
                  <a:pt x="1158" y="387"/>
                </a:cubicBezTo>
                <a:cubicBezTo>
                  <a:pt x="1156" y="387"/>
                  <a:pt x="1154" y="387"/>
                  <a:pt x="1154" y="386"/>
                </a:cubicBezTo>
                <a:cubicBezTo>
                  <a:pt x="1160" y="382"/>
                  <a:pt x="1155" y="378"/>
                  <a:pt x="1162" y="374"/>
                </a:cubicBezTo>
                <a:cubicBezTo>
                  <a:pt x="1159" y="373"/>
                  <a:pt x="1157" y="376"/>
                  <a:pt x="1157" y="373"/>
                </a:cubicBezTo>
                <a:cubicBezTo>
                  <a:pt x="1159" y="370"/>
                  <a:pt x="1166" y="366"/>
                  <a:pt x="1165" y="364"/>
                </a:cubicBezTo>
                <a:cubicBezTo>
                  <a:pt x="1164" y="363"/>
                  <a:pt x="1155" y="366"/>
                  <a:pt x="1153" y="370"/>
                </a:cubicBezTo>
                <a:cubicBezTo>
                  <a:pt x="1152" y="370"/>
                  <a:pt x="1151" y="369"/>
                  <a:pt x="1149" y="368"/>
                </a:cubicBezTo>
                <a:cubicBezTo>
                  <a:pt x="1146" y="370"/>
                  <a:pt x="1145" y="373"/>
                  <a:pt x="1140" y="373"/>
                </a:cubicBezTo>
                <a:cubicBezTo>
                  <a:pt x="1140" y="371"/>
                  <a:pt x="1141" y="367"/>
                  <a:pt x="1139" y="366"/>
                </a:cubicBezTo>
                <a:cubicBezTo>
                  <a:pt x="1129" y="369"/>
                  <a:pt x="1120" y="381"/>
                  <a:pt x="1111" y="377"/>
                </a:cubicBezTo>
                <a:cubicBezTo>
                  <a:pt x="1104" y="387"/>
                  <a:pt x="1093" y="386"/>
                  <a:pt x="1083" y="390"/>
                </a:cubicBezTo>
                <a:cubicBezTo>
                  <a:pt x="1083" y="400"/>
                  <a:pt x="1069" y="397"/>
                  <a:pt x="1063" y="403"/>
                </a:cubicBezTo>
                <a:cubicBezTo>
                  <a:pt x="1061" y="400"/>
                  <a:pt x="1065" y="398"/>
                  <a:pt x="1061" y="397"/>
                </a:cubicBezTo>
                <a:cubicBezTo>
                  <a:pt x="1069" y="390"/>
                  <a:pt x="1076" y="376"/>
                  <a:pt x="1091" y="383"/>
                </a:cubicBezTo>
                <a:cubicBezTo>
                  <a:pt x="1093" y="381"/>
                  <a:pt x="1094" y="379"/>
                  <a:pt x="1098" y="378"/>
                </a:cubicBezTo>
                <a:cubicBezTo>
                  <a:pt x="1099" y="375"/>
                  <a:pt x="1097" y="376"/>
                  <a:pt x="1096" y="375"/>
                </a:cubicBezTo>
                <a:cubicBezTo>
                  <a:pt x="1099" y="373"/>
                  <a:pt x="1099" y="373"/>
                  <a:pt x="1098" y="370"/>
                </a:cubicBezTo>
                <a:cubicBezTo>
                  <a:pt x="1102" y="369"/>
                  <a:pt x="1104" y="366"/>
                  <a:pt x="1109" y="365"/>
                </a:cubicBezTo>
                <a:cubicBezTo>
                  <a:pt x="1112" y="365"/>
                  <a:pt x="1111" y="369"/>
                  <a:pt x="1114" y="369"/>
                </a:cubicBezTo>
                <a:cubicBezTo>
                  <a:pt x="1120" y="367"/>
                  <a:pt x="1124" y="363"/>
                  <a:pt x="1126" y="357"/>
                </a:cubicBezTo>
                <a:cubicBezTo>
                  <a:pt x="1121" y="356"/>
                  <a:pt x="1122" y="353"/>
                  <a:pt x="1122" y="350"/>
                </a:cubicBezTo>
                <a:cubicBezTo>
                  <a:pt x="1117" y="349"/>
                  <a:pt x="1117" y="344"/>
                  <a:pt x="1111" y="345"/>
                </a:cubicBezTo>
                <a:cubicBezTo>
                  <a:pt x="1111" y="342"/>
                  <a:pt x="1109" y="342"/>
                  <a:pt x="1110" y="339"/>
                </a:cubicBezTo>
                <a:cubicBezTo>
                  <a:pt x="1115" y="336"/>
                  <a:pt x="1120" y="333"/>
                  <a:pt x="1126" y="330"/>
                </a:cubicBezTo>
                <a:cubicBezTo>
                  <a:pt x="1125" y="323"/>
                  <a:pt x="1139" y="315"/>
                  <a:pt x="1144" y="318"/>
                </a:cubicBezTo>
                <a:cubicBezTo>
                  <a:pt x="1143" y="320"/>
                  <a:pt x="1139" y="320"/>
                  <a:pt x="1138" y="322"/>
                </a:cubicBezTo>
                <a:cubicBezTo>
                  <a:pt x="1147" y="322"/>
                  <a:pt x="1152" y="319"/>
                  <a:pt x="1158" y="315"/>
                </a:cubicBezTo>
                <a:cubicBezTo>
                  <a:pt x="1156" y="304"/>
                  <a:pt x="1167" y="311"/>
                  <a:pt x="1167" y="304"/>
                </a:cubicBezTo>
                <a:cubicBezTo>
                  <a:pt x="1159" y="307"/>
                  <a:pt x="1154" y="304"/>
                  <a:pt x="1147" y="308"/>
                </a:cubicBezTo>
                <a:cubicBezTo>
                  <a:pt x="1144" y="309"/>
                  <a:pt x="1142" y="315"/>
                  <a:pt x="1139" y="316"/>
                </a:cubicBezTo>
                <a:cubicBezTo>
                  <a:pt x="1139" y="316"/>
                  <a:pt x="1118" y="311"/>
                  <a:pt x="1116" y="311"/>
                </a:cubicBezTo>
                <a:cubicBezTo>
                  <a:pt x="1115" y="312"/>
                  <a:pt x="1112" y="316"/>
                  <a:pt x="1110" y="316"/>
                </a:cubicBezTo>
                <a:cubicBezTo>
                  <a:pt x="1107" y="317"/>
                  <a:pt x="1104" y="317"/>
                  <a:pt x="1102" y="321"/>
                </a:cubicBezTo>
                <a:cubicBezTo>
                  <a:pt x="1095" y="314"/>
                  <a:pt x="1088" y="326"/>
                  <a:pt x="1081" y="327"/>
                </a:cubicBezTo>
                <a:cubicBezTo>
                  <a:pt x="1076" y="326"/>
                  <a:pt x="1073" y="326"/>
                  <a:pt x="1070" y="324"/>
                </a:cubicBezTo>
                <a:cubicBezTo>
                  <a:pt x="1073" y="318"/>
                  <a:pt x="1078" y="314"/>
                  <a:pt x="1085" y="311"/>
                </a:cubicBezTo>
                <a:cubicBezTo>
                  <a:pt x="1087" y="312"/>
                  <a:pt x="1087" y="314"/>
                  <a:pt x="1089" y="315"/>
                </a:cubicBezTo>
                <a:cubicBezTo>
                  <a:pt x="1089" y="311"/>
                  <a:pt x="1089" y="312"/>
                  <a:pt x="1090" y="309"/>
                </a:cubicBezTo>
                <a:cubicBezTo>
                  <a:pt x="1098" y="307"/>
                  <a:pt x="1102" y="300"/>
                  <a:pt x="1108" y="295"/>
                </a:cubicBezTo>
                <a:cubicBezTo>
                  <a:pt x="1104" y="295"/>
                  <a:pt x="1104" y="297"/>
                  <a:pt x="1102" y="295"/>
                </a:cubicBezTo>
                <a:cubicBezTo>
                  <a:pt x="1107" y="291"/>
                  <a:pt x="1113" y="287"/>
                  <a:pt x="1121" y="285"/>
                </a:cubicBezTo>
                <a:cubicBezTo>
                  <a:pt x="1121" y="289"/>
                  <a:pt x="1124" y="288"/>
                  <a:pt x="1126" y="287"/>
                </a:cubicBezTo>
                <a:cubicBezTo>
                  <a:pt x="1126" y="286"/>
                  <a:pt x="1126" y="283"/>
                  <a:pt x="1125" y="282"/>
                </a:cubicBezTo>
                <a:cubicBezTo>
                  <a:pt x="1125" y="283"/>
                  <a:pt x="1120" y="283"/>
                  <a:pt x="1121" y="282"/>
                </a:cubicBezTo>
                <a:cubicBezTo>
                  <a:pt x="1121" y="281"/>
                  <a:pt x="1120" y="281"/>
                  <a:pt x="1120" y="280"/>
                </a:cubicBezTo>
                <a:cubicBezTo>
                  <a:pt x="1126" y="276"/>
                  <a:pt x="1130" y="273"/>
                  <a:pt x="1130" y="267"/>
                </a:cubicBezTo>
                <a:cubicBezTo>
                  <a:pt x="1126" y="267"/>
                  <a:pt x="1126" y="262"/>
                  <a:pt x="1122" y="262"/>
                </a:cubicBezTo>
                <a:cubicBezTo>
                  <a:pt x="1125" y="256"/>
                  <a:pt x="1132" y="253"/>
                  <a:pt x="1135" y="246"/>
                </a:cubicBezTo>
                <a:cubicBezTo>
                  <a:pt x="1123" y="249"/>
                  <a:pt x="1107" y="239"/>
                  <a:pt x="1098" y="249"/>
                </a:cubicBezTo>
                <a:cubicBezTo>
                  <a:pt x="1100" y="249"/>
                  <a:pt x="1099" y="253"/>
                  <a:pt x="1101" y="254"/>
                </a:cubicBezTo>
                <a:cubicBezTo>
                  <a:pt x="1096" y="256"/>
                  <a:pt x="1087" y="262"/>
                  <a:pt x="1082" y="259"/>
                </a:cubicBezTo>
                <a:cubicBezTo>
                  <a:pt x="1082" y="253"/>
                  <a:pt x="1083" y="249"/>
                  <a:pt x="1088" y="248"/>
                </a:cubicBezTo>
                <a:cubicBezTo>
                  <a:pt x="1093" y="241"/>
                  <a:pt x="1097" y="232"/>
                  <a:pt x="1099" y="224"/>
                </a:cubicBezTo>
                <a:cubicBezTo>
                  <a:pt x="1094" y="223"/>
                  <a:pt x="1092" y="222"/>
                  <a:pt x="1086" y="223"/>
                </a:cubicBezTo>
                <a:cubicBezTo>
                  <a:pt x="1085" y="221"/>
                  <a:pt x="1084" y="219"/>
                  <a:pt x="1083" y="216"/>
                </a:cubicBezTo>
                <a:cubicBezTo>
                  <a:pt x="1085" y="215"/>
                  <a:pt x="1087" y="214"/>
                  <a:pt x="1088" y="212"/>
                </a:cubicBezTo>
                <a:cubicBezTo>
                  <a:pt x="1077" y="213"/>
                  <a:pt x="1065" y="213"/>
                  <a:pt x="1061" y="223"/>
                </a:cubicBezTo>
                <a:cubicBezTo>
                  <a:pt x="1063" y="227"/>
                  <a:pt x="1066" y="228"/>
                  <a:pt x="1067" y="233"/>
                </a:cubicBezTo>
                <a:cubicBezTo>
                  <a:pt x="1062" y="235"/>
                  <a:pt x="1053" y="238"/>
                  <a:pt x="1047" y="235"/>
                </a:cubicBezTo>
                <a:cubicBezTo>
                  <a:pt x="1048" y="233"/>
                  <a:pt x="1050" y="230"/>
                  <a:pt x="1052" y="228"/>
                </a:cubicBezTo>
                <a:cubicBezTo>
                  <a:pt x="1049" y="228"/>
                  <a:pt x="1049" y="232"/>
                  <a:pt x="1046" y="233"/>
                </a:cubicBezTo>
                <a:cubicBezTo>
                  <a:pt x="1046" y="230"/>
                  <a:pt x="1043" y="230"/>
                  <a:pt x="1042" y="229"/>
                </a:cubicBezTo>
                <a:cubicBezTo>
                  <a:pt x="1047" y="219"/>
                  <a:pt x="1049" y="222"/>
                  <a:pt x="1051" y="211"/>
                </a:cubicBezTo>
                <a:cubicBezTo>
                  <a:pt x="1047" y="209"/>
                  <a:pt x="1038" y="216"/>
                  <a:pt x="1035" y="211"/>
                </a:cubicBezTo>
                <a:cubicBezTo>
                  <a:pt x="1035" y="210"/>
                  <a:pt x="1036" y="210"/>
                  <a:pt x="1037" y="208"/>
                </a:cubicBezTo>
                <a:cubicBezTo>
                  <a:pt x="1027" y="209"/>
                  <a:pt x="1025" y="218"/>
                  <a:pt x="1019" y="222"/>
                </a:cubicBezTo>
                <a:cubicBezTo>
                  <a:pt x="1014" y="227"/>
                  <a:pt x="1006" y="228"/>
                  <a:pt x="997" y="229"/>
                </a:cubicBezTo>
                <a:cubicBezTo>
                  <a:pt x="997" y="227"/>
                  <a:pt x="999" y="226"/>
                  <a:pt x="997" y="224"/>
                </a:cubicBezTo>
                <a:cubicBezTo>
                  <a:pt x="988" y="224"/>
                  <a:pt x="984" y="232"/>
                  <a:pt x="973" y="233"/>
                </a:cubicBezTo>
                <a:cubicBezTo>
                  <a:pt x="973" y="229"/>
                  <a:pt x="975" y="229"/>
                  <a:pt x="973" y="226"/>
                </a:cubicBezTo>
                <a:cubicBezTo>
                  <a:pt x="969" y="225"/>
                  <a:pt x="970" y="230"/>
                  <a:pt x="965" y="229"/>
                </a:cubicBezTo>
                <a:cubicBezTo>
                  <a:pt x="965" y="228"/>
                  <a:pt x="964" y="228"/>
                  <a:pt x="964" y="227"/>
                </a:cubicBezTo>
                <a:cubicBezTo>
                  <a:pt x="967" y="224"/>
                  <a:pt x="968" y="220"/>
                  <a:pt x="972" y="220"/>
                </a:cubicBezTo>
                <a:cubicBezTo>
                  <a:pt x="972" y="217"/>
                  <a:pt x="971" y="215"/>
                  <a:pt x="970" y="214"/>
                </a:cubicBezTo>
                <a:cubicBezTo>
                  <a:pt x="972" y="210"/>
                  <a:pt x="976" y="208"/>
                  <a:pt x="981" y="210"/>
                </a:cubicBezTo>
                <a:cubicBezTo>
                  <a:pt x="982" y="203"/>
                  <a:pt x="991" y="205"/>
                  <a:pt x="994" y="200"/>
                </a:cubicBezTo>
                <a:cubicBezTo>
                  <a:pt x="996" y="202"/>
                  <a:pt x="993" y="203"/>
                  <a:pt x="995" y="205"/>
                </a:cubicBezTo>
                <a:cubicBezTo>
                  <a:pt x="1000" y="205"/>
                  <a:pt x="1003" y="198"/>
                  <a:pt x="1007" y="202"/>
                </a:cubicBezTo>
                <a:cubicBezTo>
                  <a:pt x="1006" y="203"/>
                  <a:pt x="1007" y="206"/>
                  <a:pt x="1005" y="207"/>
                </a:cubicBezTo>
                <a:cubicBezTo>
                  <a:pt x="1008" y="208"/>
                  <a:pt x="1008" y="211"/>
                  <a:pt x="1012" y="210"/>
                </a:cubicBezTo>
                <a:cubicBezTo>
                  <a:pt x="1012" y="207"/>
                  <a:pt x="1012" y="207"/>
                  <a:pt x="1012" y="207"/>
                </a:cubicBezTo>
                <a:cubicBezTo>
                  <a:pt x="1012" y="205"/>
                  <a:pt x="1009" y="206"/>
                  <a:pt x="1009" y="205"/>
                </a:cubicBezTo>
                <a:cubicBezTo>
                  <a:pt x="1010" y="202"/>
                  <a:pt x="1011" y="203"/>
                  <a:pt x="1010" y="200"/>
                </a:cubicBezTo>
                <a:cubicBezTo>
                  <a:pt x="1022" y="195"/>
                  <a:pt x="1030" y="186"/>
                  <a:pt x="1037" y="176"/>
                </a:cubicBezTo>
                <a:cubicBezTo>
                  <a:pt x="1021" y="180"/>
                  <a:pt x="1012" y="194"/>
                  <a:pt x="998" y="197"/>
                </a:cubicBezTo>
                <a:cubicBezTo>
                  <a:pt x="1000" y="195"/>
                  <a:pt x="1002" y="194"/>
                  <a:pt x="1004" y="192"/>
                </a:cubicBezTo>
                <a:cubicBezTo>
                  <a:pt x="992" y="198"/>
                  <a:pt x="975" y="200"/>
                  <a:pt x="965" y="209"/>
                </a:cubicBezTo>
                <a:cubicBezTo>
                  <a:pt x="959" y="208"/>
                  <a:pt x="956" y="205"/>
                  <a:pt x="954" y="200"/>
                </a:cubicBezTo>
                <a:cubicBezTo>
                  <a:pt x="956" y="192"/>
                  <a:pt x="966" y="192"/>
                  <a:pt x="969" y="185"/>
                </a:cubicBezTo>
                <a:cubicBezTo>
                  <a:pt x="961" y="190"/>
                  <a:pt x="951" y="197"/>
                  <a:pt x="940" y="196"/>
                </a:cubicBezTo>
                <a:cubicBezTo>
                  <a:pt x="940" y="190"/>
                  <a:pt x="946" y="191"/>
                  <a:pt x="949" y="188"/>
                </a:cubicBezTo>
                <a:cubicBezTo>
                  <a:pt x="945" y="187"/>
                  <a:pt x="941" y="190"/>
                  <a:pt x="939" y="188"/>
                </a:cubicBezTo>
                <a:cubicBezTo>
                  <a:pt x="955" y="185"/>
                  <a:pt x="955" y="167"/>
                  <a:pt x="972" y="168"/>
                </a:cubicBezTo>
                <a:cubicBezTo>
                  <a:pt x="973" y="161"/>
                  <a:pt x="983" y="156"/>
                  <a:pt x="990" y="162"/>
                </a:cubicBezTo>
                <a:cubicBezTo>
                  <a:pt x="1000" y="158"/>
                  <a:pt x="993" y="135"/>
                  <a:pt x="1009" y="139"/>
                </a:cubicBezTo>
                <a:cubicBezTo>
                  <a:pt x="1006" y="143"/>
                  <a:pt x="1004" y="147"/>
                  <a:pt x="1002" y="152"/>
                </a:cubicBezTo>
                <a:cubicBezTo>
                  <a:pt x="1002" y="155"/>
                  <a:pt x="1007" y="157"/>
                  <a:pt x="1004" y="160"/>
                </a:cubicBezTo>
                <a:cubicBezTo>
                  <a:pt x="1010" y="160"/>
                  <a:pt x="1014" y="152"/>
                  <a:pt x="1021" y="155"/>
                </a:cubicBezTo>
                <a:cubicBezTo>
                  <a:pt x="1021" y="158"/>
                  <a:pt x="1018" y="156"/>
                  <a:pt x="1017" y="158"/>
                </a:cubicBezTo>
                <a:cubicBezTo>
                  <a:pt x="1029" y="158"/>
                  <a:pt x="1033" y="150"/>
                  <a:pt x="1038" y="143"/>
                </a:cubicBezTo>
                <a:cubicBezTo>
                  <a:pt x="1034" y="137"/>
                  <a:pt x="1039" y="133"/>
                  <a:pt x="1041" y="130"/>
                </a:cubicBezTo>
                <a:cubicBezTo>
                  <a:pt x="1034" y="132"/>
                  <a:pt x="1025" y="134"/>
                  <a:pt x="1022" y="128"/>
                </a:cubicBezTo>
                <a:cubicBezTo>
                  <a:pt x="1024" y="126"/>
                  <a:pt x="1025" y="125"/>
                  <a:pt x="1027" y="124"/>
                </a:cubicBezTo>
                <a:cubicBezTo>
                  <a:pt x="1024" y="123"/>
                  <a:pt x="1021" y="121"/>
                  <a:pt x="1016" y="122"/>
                </a:cubicBezTo>
                <a:cubicBezTo>
                  <a:pt x="1016" y="121"/>
                  <a:pt x="1017" y="120"/>
                  <a:pt x="1017" y="119"/>
                </a:cubicBezTo>
                <a:cubicBezTo>
                  <a:pt x="1014" y="118"/>
                  <a:pt x="1010" y="119"/>
                  <a:pt x="1007" y="121"/>
                </a:cubicBezTo>
                <a:cubicBezTo>
                  <a:pt x="1011" y="128"/>
                  <a:pt x="1002" y="129"/>
                  <a:pt x="997" y="131"/>
                </a:cubicBezTo>
                <a:cubicBezTo>
                  <a:pt x="997" y="128"/>
                  <a:pt x="1000" y="129"/>
                  <a:pt x="1000" y="127"/>
                </a:cubicBezTo>
                <a:cubicBezTo>
                  <a:pt x="997" y="126"/>
                  <a:pt x="993" y="128"/>
                  <a:pt x="992" y="126"/>
                </a:cubicBezTo>
                <a:cubicBezTo>
                  <a:pt x="990" y="124"/>
                  <a:pt x="993" y="121"/>
                  <a:pt x="991" y="119"/>
                </a:cubicBezTo>
                <a:cubicBezTo>
                  <a:pt x="979" y="119"/>
                  <a:pt x="971" y="128"/>
                  <a:pt x="960" y="125"/>
                </a:cubicBezTo>
                <a:cubicBezTo>
                  <a:pt x="962" y="117"/>
                  <a:pt x="978" y="122"/>
                  <a:pt x="980" y="113"/>
                </a:cubicBezTo>
                <a:cubicBezTo>
                  <a:pt x="976" y="111"/>
                  <a:pt x="976" y="112"/>
                  <a:pt x="978" y="109"/>
                </a:cubicBezTo>
                <a:cubicBezTo>
                  <a:pt x="976" y="107"/>
                  <a:pt x="967" y="113"/>
                  <a:pt x="964" y="108"/>
                </a:cubicBezTo>
                <a:cubicBezTo>
                  <a:pt x="966" y="107"/>
                  <a:pt x="973" y="102"/>
                  <a:pt x="971" y="103"/>
                </a:cubicBezTo>
                <a:cubicBezTo>
                  <a:pt x="963" y="105"/>
                  <a:pt x="956" y="107"/>
                  <a:pt x="949" y="108"/>
                </a:cubicBezTo>
                <a:cubicBezTo>
                  <a:pt x="946" y="106"/>
                  <a:pt x="944" y="104"/>
                  <a:pt x="942" y="101"/>
                </a:cubicBezTo>
                <a:cubicBezTo>
                  <a:pt x="943" y="98"/>
                  <a:pt x="946" y="97"/>
                  <a:pt x="950" y="97"/>
                </a:cubicBezTo>
                <a:cubicBezTo>
                  <a:pt x="949" y="98"/>
                  <a:pt x="948" y="98"/>
                  <a:pt x="949" y="100"/>
                </a:cubicBezTo>
                <a:cubicBezTo>
                  <a:pt x="951" y="99"/>
                  <a:pt x="954" y="99"/>
                  <a:pt x="954" y="97"/>
                </a:cubicBezTo>
                <a:cubicBezTo>
                  <a:pt x="952" y="95"/>
                  <a:pt x="949" y="93"/>
                  <a:pt x="947" y="91"/>
                </a:cubicBezTo>
                <a:cubicBezTo>
                  <a:pt x="937" y="94"/>
                  <a:pt x="931" y="100"/>
                  <a:pt x="928" y="109"/>
                </a:cubicBezTo>
                <a:cubicBezTo>
                  <a:pt x="925" y="108"/>
                  <a:pt x="923" y="106"/>
                  <a:pt x="920" y="105"/>
                </a:cubicBezTo>
                <a:cubicBezTo>
                  <a:pt x="924" y="104"/>
                  <a:pt x="923" y="98"/>
                  <a:pt x="922" y="96"/>
                </a:cubicBezTo>
                <a:cubicBezTo>
                  <a:pt x="921" y="97"/>
                  <a:pt x="922" y="100"/>
                  <a:pt x="920" y="100"/>
                </a:cubicBezTo>
                <a:cubicBezTo>
                  <a:pt x="919" y="100"/>
                  <a:pt x="917" y="100"/>
                  <a:pt x="917" y="101"/>
                </a:cubicBezTo>
                <a:cubicBezTo>
                  <a:pt x="919" y="98"/>
                  <a:pt x="914" y="97"/>
                  <a:pt x="913" y="95"/>
                </a:cubicBezTo>
                <a:cubicBezTo>
                  <a:pt x="902" y="97"/>
                  <a:pt x="897" y="105"/>
                  <a:pt x="885" y="103"/>
                </a:cubicBezTo>
                <a:cubicBezTo>
                  <a:pt x="883" y="100"/>
                  <a:pt x="889" y="98"/>
                  <a:pt x="889" y="95"/>
                </a:cubicBezTo>
                <a:cubicBezTo>
                  <a:pt x="886" y="94"/>
                  <a:pt x="885" y="89"/>
                  <a:pt x="882" y="88"/>
                </a:cubicBezTo>
                <a:cubicBezTo>
                  <a:pt x="882" y="87"/>
                  <a:pt x="888" y="86"/>
                  <a:pt x="885" y="85"/>
                </a:cubicBezTo>
                <a:cubicBezTo>
                  <a:pt x="881" y="88"/>
                  <a:pt x="880" y="82"/>
                  <a:pt x="876" y="85"/>
                </a:cubicBezTo>
                <a:cubicBezTo>
                  <a:pt x="864" y="96"/>
                  <a:pt x="859" y="114"/>
                  <a:pt x="848" y="126"/>
                </a:cubicBezTo>
                <a:cubicBezTo>
                  <a:pt x="848" y="132"/>
                  <a:pt x="848" y="132"/>
                  <a:pt x="848" y="132"/>
                </a:cubicBezTo>
                <a:cubicBezTo>
                  <a:pt x="843" y="134"/>
                  <a:pt x="831" y="140"/>
                  <a:pt x="830" y="129"/>
                </a:cubicBezTo>
                <a:cubicBezTo>
                  <a:pt x="827" y="131"/>
                  <a:pt x="824" y="128"/>
                  <a:pt x="819" y="128"/>
                </a:cubicBezTo>
                <a:cubicBezTo>
                  <a:pt x="817" y="127"/>
                  <a:pt x="820" y="124"/>
                  <a:pt x="819" y="123"/>
                </a:cubicBezTo>
                <a:cubicBezTo>
                  <a:pt x="816" y="123"/>
                  <a:pt x="815" y="125"/>
                  <a:pt x="814" y="122"/>
                </a:cubicBezTo>
                <a:cubicBezTo>
                  <a:pt x="816" y="117"/>
                  <a:pt x="813" y="115"/>
                  <a:pt x="814" y="113"/>
                </a:cubicBezTo>
                <a:cubicBezTo>
                  <a:pt x="803" y="117"/>
                  <a:pt x="788" y="117"/>
                  <a:pt x="783" y="128"/>
                </a:cubicBezTo>
                <a:cubicBezTo>
                  <a:pt x="780" y="127"/>
                  <a:pt x="776" y="129"/>
                  <a:pt x="778" y="130"/>
                </a:cubicBezTo>
                <a:cubicBezTo>
                  <a:pt x="787" y="126"/>
                  <a:pt x="797" y="127"/>
                  <a:pt x="805" y="121"/>
                </a:cubicBezTo>
                <a:cubicBezTo>
                  <a:pt x="806" y="122"/>
                  <a:pt x="809" y="123"/>
                  <a:pt x="809" y="125"/>
                </a:cubicBezTo>
                <a:cubicBezTo>
                  <a:pt x="807" y="125"/>
                  <a:pt x="806" y="127"/>
                  <a:pt x="806" y="128"/>
                </a:cubicBezTo>
                <a:cubicBezTo>
                  <a:pt x="808" y="130"/>
                  <a:pt x="811" y="127"/>
                  <a:pt x="811" y="128"/>
                </a:cubicBezTo>
                <a:cubicBezTo>
                  <a:pt x="808" y="130"/>
                  <a:pt x="807" y="133"/>
                  <a:pt x="808" y="137"/>
                </a:cubicBezTo>
                <a:cubicBezTo>
                  <a:pt x="804" y="138"/>
                  <a:pt x="798" y="138"/>
                  <a:pt x="794" y="137"/>
                </a:cubicBezTo>
                <a:cubicBezTo>
                  <a:pt x="792" y="137"/>
                  <a:pt x="794" y="141"/>
                  <a:pt x="792" y="141"/>
                </a:cubicBezTo>
                <a:cubicBezTo>
                  <a:pt x="781" y="142"/>
                  <a:pt x="775" y="147"/>
                  <a:pt x="769" y="153"/>
                </a:cubicBezTo>
                <a:cubicBezTo>
                  <a:pt x="761" y="150"/>
                  <a:pt x="756" y="155"/>
                  <a:pt x="750" y="157"/>
                </a:cubicBezTo>
                <a:cubicBezTo>
                  <a:pt x="750" y="161"/>
                  <a:pt x="753" y="161"/>
                  <a:pt x="753" y="165"/>
                </a:cubicBezTo>
                <a:cubicBezTo>
                  <a:pt x="757" y="164"/>
                  <a:pt x="759" y="160"/>
                  <a:pt x="762" y="158"/>
                </a:cubicBezTo>
                <a:cubicBezTo>
                  <a:pt x="764" y="160"/>
                  <a:pt x="768" y="160"/>
                  <a:pt x="770" y="162"/>
                </a:cubicBezTo>
                <a:cubicBezTo>
                  <a:pt x="759" y="170"/>
                  <a:pt x="749" y="184"/>
                  <a:pt x="731" y="179"/>
                </a:cubicBezTo>
                <a:cubicBezTo>
                  <a:pt x="727" y="172"/>
                  <a:pt x="723" y="166"/>
                  <a:pt x="722" y="156"/>
                </a:cubicBezTo>
                <a:cubicBezTo>
                  <a:pt x="714" y="156"/>
                  <a:pt x="714" y="142"/>
                  <a:pt x="716" y="138"/>
                </a:cubicBezTo>
                <a:cubicBezTo>
                  <a:pt x="719" y="129"/>
                  <a:pt x="741" y="128"/>
                  <a:pt x="735" y="115"/>
                </a:cubicBezTo>
                <a:cubicBezTo>
                  <a:pt x="734" y="114"/>
                  <a:pt x="731" y="115"/>
                  <a:pt x="729" y="115"/>
                </a:cubicBezTo>
                <a:cubicBezTo>
                  <a:pt x="723" y="109"/>
                  <a:pt x="723" y="96"/>
                  <a:pt x="715" y="94"/>
                </a:cubicBezTo>
                <a:cubicBezTo>
                  <a:pt x="712" y="93"/>
                  <a:pt x="709" y="98"/>
                  <a:pt x="707" y="93"/>
                </a:cubicBezTo>
                <a:cubicBezTo>
                  <a:pt x="714" y="88"/>
                  <a:pt x="716" y="77"/>
                  <a:pt x="721" y="70"/>
                </a:cubicBezTo>
                <a:cubicBezTo>
                  <a:pt x="708" y="72"/>
                  <a:pt x="691" y="71"/>
                  <a:pt x="678" y="76"/>
                </a:cubicBezTo>
                <a:cubicBezTo>
                  <a:pt x="679" y="74"/>
                  <a:pt x="682" y="74"/>
                  <a:pt x="682" y="72"/>
                </a:cubicBezTo>
                <a:cubicBezTo>
                  <a:pt x="678" y="74"/>
                  <a:pt x="676" y="74"/>
                  <a:pt x="672" y="75"/>
                </a:cubicBezTo>
                <a:cubicBezTo>
                  <a:pt x="672" y="77"/>
                  <a:pt x="672" y="79"/>
                  <a:pt x="673" y="80"/>
                </a:cubicBezTo>
                <a:cubicBezTo>
                  <a:pt x="668" y="83"/>
                  <a:pt x="661" y="91"/>
                  <a:pt x="655" y="87"/>
                </a:cubicBezTo>
                <a:cubicBezTo>
                  <a:pt x="648" y="89"/>
                  <a:pt x="648" y="97"/>
                  <a:pt x="640" y="98"/>
                </a:cubicBezTo>
                <a:cubicBezTo>
                  <a:pt x="638" y="96"/>
                  <a:pt x="641" y="96"/>
                  <a:pt x="639" y="95"/>
                </a:cubicBezTo>
                <a:cubicBezTo>
                  <a:pt x="634" y="108"/>
                  <a:pt x="620" y="113"/>
                  <a:pt x="611" y="123"/>
                </a:cubicBezTo>
                <a:cubicBezTo>
                  <a:pt x="615" y="123"/>
                  <a:pt x="609" y="127"/>
                  <a:pt x="612" y="128"/>
                </a:cubicBezTo>
                <a:cubicBezTo>
                  <a:pt x="613" y="125"/>
                  <a:pt x="616" y="127"/>
                  <a:pt x="616" y="128"/>
                </a:cubicBezTo>
                <a:cubicBezTo>
                  <a:pt x="612" y="133"/>
                  <a:pt x="604" y="133"/>
                  <a:pt x="598" y="136"/>
                </a:cubicBezTo>
                <a:cubicBezTo>
                  <a:pt x="591" y="128"/>
                  <a:pt x="572" y="131"/>
                  <a:pt x="566" y="137"/>
                </a:cubicBezTo>
                <a:cubicBezTo>
                  <a:pt x="537" y="144"/>
                  <a:pt x="518" y="160"/>
                  <a:pt x="491" y="170"/>
                </a:cubicBezTo>
                <a:cubicBezTo>
                  <a:pt x="489" y="168"/>
                  <a:pt x="486" y="167"/>
                  <a:pt x="484" y="166"/>
                </a:cubicBezTo>
                <a:cubicBezTo>
                  <a:pt x="486" y="164"/>
                  <a:pt x="486" y="158"/>
                  <a:pt x="484" y="156"/>
                </a:cubicBezTo>
                <a:cubicBezTo>
                  <a:pt x="480" y="156"/>
                  <a:pt x="480" y="159"/>
                  <a:pt x="477" y="159"/>
                </a:cubicBezTo>
                <a:cubicBezTo>
                  <a:pt x="477" y="155"/>
                  <a:pt x="480" y="153"/>
                  <a:pt x="480" y="150"/>
                </a:cubicBezTo>
                <a:cubicBezTo>
                  <a:pt x="454" y="144"/>
                  <a:pt x="433" y="163"/>
                  <a:pt x="415" y="167"/>
                </a:cubicBezTo>
                <a:cubicBezTo>
                  <a:pt x="424" y="161"/>
                  <a:pt x="430" y="153"/>
                  <a:pt x="438" y="148"/>
                </a:cubicBezTo>
                <a:cubicBezTo>
                  <a:pt x="439" y="145"/>
                  <a:pt x="437" y="146"/>
                  <a:pt x="437" y="143"/>
                </a:cubicBezTo>
                <a:cubicBezTo>
                  <a:pt x="438" y="143"/>
                  <a:pt x="440" y="142"/>
                  <a:pt x="442" y="142"/>
                </a:cubicBezTo>
                <a:cubicBezTo>
                  <a:pt x="442" y="130"/>
                  <a:pt x="459" y="133"/>
                  <a:pt x="461" y="123"/>
                </a:cubicBezTo>
                <a:cubicBezTo>
                  <a:pt x="461" y="120"/>
                  <a:pt x="456" y="121"/>
                  <a:pt x="455" y="118"/>
                </a:cubicBezTo>
                <a:cubicBezTo>
                  <a:pt x="454" y="114"/>
                  <a:pt x="456" y="112"/>
                  <a:pt x="456" y="108"/>
                </a:cubicBezTo>
                <a:cubicBezTo>
                  <a:pt x="451" y="103"/>
                  <a:pt x="446" y="105"/>
                  <a:pt x="441" y="106"/>
                </a:cubicBezTo>
                <a:cubicBezTo>
                  <a:pt x="426" y="109"/>
                  <a:pt x="417" y="110"/>
                  <a:pt x="406" y="115"/>
                </a:cubicBezTo>
                <a:cubicBezTo>
                  <a:pt x="401" y="117"/>
                  <a:pt x="397" y="121"/>
                  <a:pt x="391" y="123"/>
                </a:cubicBezTo>
                <a:cubicBezTo>
                  <a:pt x="387" y="124"/>
                  <a:pt x="383" y="124"/>
                  <a:pt x="380" y="125"/>
                </a:cubicBezTo>
                <a:cubicBezTo>
                  <a:pt x="340" y="136"/>
                  <a:pt x="304" y="163"/>
                  <a:pt x="273" y="177"/>
                </a:cubicBezTo>
                <a:cubicBezTo>
                  <a:pt x="273" y="176"/>
                  <a:pt x="273" y="175"/>
                  <a:pt x="272" y="175"/>
                </a:cubicBezTo>
                <a:cubicBezTo>
                  <a:pt x="271" y="177"/>
                  <a:pt x="271" y="178"/>
                  <a:pt x="270" y="179"/>
                </a:cubicBezTo>
                <a:cubicBezTo>
                  <a:pt x="252" y="188"/>
                  <a:pt x="234" y="197"/>
                  <a:pt x="220" y="210"/>
                </a:cubicBezTo>
                <a:cubicBezTo>
                  <a:pt x="225" y="224"/>
                  <a:pt x="199" y="227"/>
                  <a:pt x="196" y="237"/>
                </a:cubicBezTo>
                <a:cubicBezTo>
                  <a:pt x="198" y="237"/>
                  <a:pt x="201" y="236"/>
                  <a:pt x="203" y="237"/>
                </a:cubicBezTo>
                <a:cubicBezTo>
                  <a:pt x="197" y="239"/>
                  <a:pt x="194" y="243"/>
                  <a:pt x="190" y="246"/>
                </a:cubicBezTo>
                <a:cubicBezTo>
                  <a:pt x="202" y="242"/>
                  <a:pt x="216" y="236"/>
                  <a:pt x="226" y="241"/>
                </a:cubicBezTo>
                <a:cubicBezTo>
                  <a:pt x="224" y="244"/>
                  <a:pt x="219" y="244"/>
                  <a:pt x="219" y="249"/>
                </a:cubicBezTo>
                <a:cubicBezTo>
                  <a:pt x="227" y="247"/>
                  <a:pt x="229" y="247"/>
                  <a:pt x="238" y="246"/>
                </a:cubicBezTo>
                <a:cubicBezTo>
                  <a:pt x="238" y="244"/>
                  <a:pt x="237" y="242"/>
                  <a:pt x="239" y="242"/>
                </a:cubicBezTo>
                <a:cubicBezTo>
                  <a:pt x="247" y="246"/>
                  <a:pt x="251" y="236"/>
                  <a:pt x="258" y="235"/>
                </a:cubicBezTo>
                <a:cubicBezTo>
                  <a:pt x="261" y="240"/>
                  <a:pt x="269" y="242"/>
                  <a:pt x="267" y="249"/>
                </a:cubicBezTo>
                <a:cubicBezTo>
                  <a:pt x="272" y="253"/>
                  <a:pt x="282" y="242"/>
                  <a:pt x="282" y="252"/>
                </a:cubicBezTo>
                <a:cubicBezTo>
                  <a:pt x="289" y="251"/>
                  <a:pt x="293" y="255"/>
                  <a:pt x="298" y="257"/>
                </a:cubicBezTo>
                <a:cubicBezTo>
                  <a:pt x="298" y="258"/>
                  <a:pt x="297" y="259"/>
                  <a:pt x="297" y="260"/>
                </a:cubicBezTo>
                <a:cubicBezTo>
                  <a:pt x="300" y="260"/>
                  <a:pt x="308" y="256"/>
                  <a:pt x="308" y="261"/>
                </a:cubicBezTo>
                <a:cubicBezTo>
                  <a:pt x="278" y="290"/>
                  <a:pt x="235" y="307"/>
                  <a:pt x="198" y="329"/>
                </a:cubicBezTo>
                <a:cubicBezTo>
                  <a:pt x="198" y="326"/>
                  <a:pt x="195" y="328"/>
                  <a:pt x="193" y="328"/>
                </a:cubicBezTo>
                <a:cubicBezTo>
                  <a:pt x="193" y="333"/>
                  <a:pt x="193" y="333"/>
                  <a:pt x="193" y="333"/>
                </a:cubicBezTo>
                <a:cubicBezTo>
                  <a:pt x="183" y="339"/>
                  <a:pt x="172" y="344"/>
                  <a:pt x="160" y="343"/>
                </a:cubicBezTo>
                <a:cubicBezTo>
                  <a:pt x="159" y="346"/>
                  <a:pt x="160" y="345"/>
                  <a:pt x="160" y="349"/>
                </a:cubicBezTo>
                <a:cubicBezTo>
                  <a:pt x="157" y="350"/>
                  <a:pt x="155" y="353"/>
                  <a:pt x="152" y="354"/>
                </a:cubicBezTo>
                <a:cubicBezTo>
                  <a:pt x="143" y="348"/>
                  <a:pt x="138" y="361"/>
                  <a:pt x="130" y="358"/>
                </a:cubicBezTo>
                <a:cubicBezTo>
                  <a:pt x="127" y="373"/>
                  <a:pt x="112" y="371"/>
                  <a:pt x="104" y="380"/>
                </a:cubicBezTo>
                <a:cubicBezTo>
                  <a:pt x="100" y="377"/>
                  <a:pt x="95" y="382"/>
                  <a:pt x="97" y="388"/>
                </a:cubicBezTo>
                <a:cubicBezTo>
                  <a:pt x="90" y="391"/>
                  <a:pt x="86" y="391"/>
                  <a:pt x="79" y="389"/>
                </a:cubicBezTo>
                <a:cubicBezTo>
                  <a:pt x="76" y="393"/>
                  <a:pt x="72" y="396"/>
                  <a:pt x="65" y="394"/>
                </a:cubicBezTo>
                <a:cubicBezTo>
                  <a:pt x="64" y="397"/>
                  <a:pt x="61" y="400"/>
                  <a:pt x="63" y="404"/>
                </a:cubicBezTo>
                <a:cubicBezTo>
                  <a:pt x="62" y="402"/>
                  <a:pt x="64" y="401"/>
                  <a:pt x="66" y="402"/>
                </a:cubicBezTo>
                <a:cubicBezTo>
                  <a:pt x="63" y="411"/>
                  <a:pt x="51" y="417"/>
                  <a:pt x="48" y="424"/>
                </a:cubicBezTo>
                <a:cubicBezTo>
                  <a:pt x="52" y="424"/>
                  <a:pt x="57" y="420"/>
                  <a:pt x="60" y="422"/>
                </a:cubicBezTo>
                <a:cubicBezTo>
                  <a:pt x="60" y="425"/>
                  <a:pt x="56" y="424"/>
                  <a:pt x="56" y="427"/>
                </a:cubicBezTo>
                <a:cubicBezTo>
                  <a:pt x="62" y="428"/>
                  <a:pt x="74" y="422"/>
                  <a:pt x="78" y="429"/>
                </a:cubicBezTo>
                <a:cubicBezTo>
                  <a:pt x="77" y="430"/>
                  <a:pt x="76" y="432"/>
                  <a:pt x="76" y="435"/>
                </a:cubicBezTo>
                <a:cubicBezTo>
                  <a:pt x="81" y="441"/>
                  <a:pt x="92" y="436"/>
                  <a:pt x="97" y="434"/>
                </a:cubicBezTo>
                <a:cubicBezTo>
                  <a:pt x="97" y="435"/>
                  <a:pt x="97" y="435"/>
                  <a:pt x="98" y="436"/>
                </a:cubicBezTo>
                <a:cubicBezTo>
                  <a:pt x="99" y="440"/>
                  <a:pt x="96" y="440"/>
                  <a:pt x="96" y="442"/>
                </a:cubicBezTo>
                <a:cubicBezTo>
                  <a:pt x="104" y="446"/>
                  <a:pt x="118" y="444"/>
                  <a:pt x="118" y="456"/>
                </a:cubicBezTo>
                <a:cubicBezTo>
                  <a:pt x="141" y="448"/>
                  <a:pt x="161" y="432"/>
                  <a:pt x="185" y="422"/>
                </a:cubicBezTo>
                <a:cubicBezTo>
                  <a:pt x="185" y="430"/>
                  <a:pt x="181" y="436"/>
                  <a:pt x="176" y="440"/>
                </a:cubicBezTo>
                <a:cubicBezTo>
                  <a:pt x="178" y="440"/>
                  <a:pt x="181" y="439"/>
                  <a:pt x="181" y="441"/>
                </a:cubicBezTo>
                <a:cubicBezTo>
                  <a:pt x="178" y="445"/>
                  <a:pt x="175" y="449"/>
                  <a:pt x="170" y="451"/>
                </a:cubicBezTo>
                <a:cubicBezTo>
                  <a:pt x="169" y="456"/>
                  <a:pt x="164" y="461"/>
                  <a:pt x="159" y="459"/>
                </a:cubicBezTo>
                <a:cubicBezTo>
                  <a:pt x="153" y="466"/>
                  <a:pt x="156" y="482"/>
                  <a:pt x="146" y="488"/>
                </a:cubicBezTo>
                <a:cubicBezTo>
                  <a:pt x="143" y="486"/>
                  <a:pt x="143" y="491"/>
                  <a:pt x="141" y="492"/>
                </a:cubicBezTo>
                <a:cubicBezTo>
                  <a:pt x="145" y="493"/>
                  <a:pt x="153" y="487"/>
                  <a:pt x="156" y="494"/>
                </a:cubicBezTo>
                <a:cubicBezTo>
                  <a:pt x="157" y="498"/>
                  <a:pt x="152" y="496"/>
                  <a:pt x="152" y="500"/>
                </a:cubicBezTo>
                <a:cubicBezTo>
                  <a:pt x="158" y="500"/>
                  <a:pt x="166" y="497"/>
                  <a:pt x="167" y="503"/>
                </a:cubicBezTo>
                <a:cubicBezTo>
                  <a:pt x="163" y="508"/>
                  <a:pt x="154" y="509"/>
                  <a:pt x="150" y="514"/>
                </a:cubicBezTo>
                <a:cubicBezTo>
                  <a:pt x="158" y="511"/>
                  <a:pt x="180" y="494"/>
                  <a:pt x="177" y="515"/>
                </a:cubicBezTo>
                <a:cubicBezTo>
                  <a:pt x="184" y="519"/>
                  <a:pt x="191" y="507"/>
                  <a:pt x="196" y="512"/>
                </a:cubicBezTo>
                <a:cubicBezTo>
                  <a:pt x="196" y="514"/>
                  <a:pt x="194" y="513"/>
                  <a:pt x="195" y="516"/>
                </a:cubicBezTo>
                <a:cubicBezTo>
                  <a:pt x="197" y="516"/>
                  <a:pt x="198" y="518"/>
                  <a:pt x="199" y="519"/>
                </a:cubicBezTo>
                <a:cubicBezTo>
                  <a:pt x="202" y="531"/>
                  <a:pt x="200" y="545"/>
                  <a:pt x="185" y="547"/>
                </a:cubicBezTo>
                <a:cubicBezTo>
                  <a:pt x="183" y="545"/>
                  <a:pt x="180" y="544"/>
                  <a:pt x="181" y="539"/>
                </a:cubicBezTo>
                <a:cubicBezTo>
                  <a:pt x="180" y="539"/>
                  <a:pt x="176" y="540"/>
                  <a:pt x="176" y="538"/>
                </a:cubicBezTo>
                <a:cubicBezTo>
                  <a:pt x="174" y="534"/>
                  <a:pt x="179" y="533"/>
                  <a:pt x="183" y="534"/>
                </a:cubicBezTo>
                <a:cubicBezTo>
                  <a:pt x="182" y="531"/>
                  <a:pt x="183" y="530"/>
                  <a:pt x="184" y="528"/>
                </a:cubicBezTo>
                <a:cubicBezTo>
                  <a:pt x="170" y="529"/>
                  <a:pt x="162" y="535"/>
                  <a:pt x="152" y="540"/>
                </a:cubicBezTo>
                <a:cubicBezTo>
                  <a:pt x="157" y="544"/>
                  <a:pt x="155" y="556"/>
                  <a:pt x="154" y="561"/>
                </a:cubicBezTo>
                <a:cubicBezTo>
                  <a:pt x="159" y="559"/>
                  <a:pt x="166" y="561"/>
                  <a:pt x="173" y="560"/>
                </a:cubicBezTo>
                <a:cubicBezTo>
                  <a:pt x="172" y="564"/>
                  <a:pt x="168" y="564"/>
                  <a:pt x="168" y="569"/>
                </a:cubicBezTo>
                <a:cubicBezTo>
                  <a:pt x="173" y="570"/>
                  <a:pt x="183" y="570"/>
                  <a:pt x="184" y="563"/>
                </a:cubicBezTo>
                <a:cubicBezTo>
                  <a:pt x="181" y="563"/>
                  <a:pt x="175" y="566"/>
                  <a:pt x="174" y="562"/>
                </a:cubicBezTo>
                <a:cubicBezTo>
                  <a:pt x="178" y="558"/>
                  <a:pt x="181" y="560"/>
                  <a:pt x="187" y="559"/>
                </a:cubicBezTo>
                <a:cubicBezTo>
                  <a:pt x="188" y="546"/>
                  <a:pt x="202" y="543"/>
                  <a:pt x="209" y="540"/>
                </a:cubicBezTo>
                <a:cubicBezTo>
                  <a:pt x="209" y="542"/>
                  <a:pt x="207" y="542"/>
                  <a:pt x="207" y="544"/>
                </a:cubicBezTo>
                <a:cubicBezTo>
                  <a:pt x="208" y="544"/>
                  <a:pt x="209" y="544"/>
                  <a:pt x="209" y="546"/>
                </a:cubicBezTo>
                <a:cubicBezTo>
                  <a:pt x="208" y="547"/>
                  <a:pt x="207" y="549"/>
                  <a:pt x="206" y="550"/>
                </a:cubicBezTo>
                <a:cubicBezTo>
                  <a:pt x="212" y="550"/>
                  <a:pt x="215" y="547"/>
                  <a:pt x="219" y="545"/>
                </a:cubicBezTo>
                <a:cubicBezTo>
                  <a:pt x="221" y="547"/>
                  <a:pt x="223" y="545"/>
                  <a:pt x="225" y="547"/>
                </a:cubicBezTo>
                <a:cubicBezTo>
                  <a:pt x="226" y="540"/>
                  <a:pt x="228" y="536"/>
                  <a:pt x="235" y="535"/>
                </a:cubicBezTo>
                <a:cubicBezTo>
                  <a:pt x="235" y="532"/>
                  <a:pt x="238" y="530"/>
                  <a:pt x="243" y="529"/>
                </a:cubicBezTo>
                <a:cubicBezTo>
                  <a:pt x="243" y="530"/>
                  <a:pt x="242" y="531"/>
                  <a:pt x="243" y="532"/>
                </a:cubicBezTo>
                <a:cubicBezTo>
                  <a:pt x="247" y="532"/>
                  <a:pt x="257" y="528"/>
                  <a:pt x="262" y="533"/>
                </a:cubicBezTo>
                <a:cubicBezTo>
                  <a:pt x="263" y="537"/>
                  <a:pt x="261" y="539"/>
                  <a:pt x="259" y="542"/>
                </a:cubicBezTo>
                <a:cubicBezTo>
                  <a:pt x="262" y="541"/>
                  <a:pt x="262" y="545"/>
                  <a:pt x="262" y="547"/>
                </a:cubicBezTo>
                <a:cubicBezTo>
                  <a:pt x="261" y="549"/>
                  <a:pt x="260" y="552"/>
                  <a:pt x="258" y="553"/>
                </a:cubicBezTo>
                <a:cubicBezTo>
                  <a:pt x="244" y="550"/>
                  <a:pt x="243" y="562"/>
                  <a:pt x="237" y="566"/>
                </a:cubicBezTo>
                <a:cubicBezTo>
                  <a:pt x="233" y="568"/>
                  <a:pt x="230" y="568"/>
                  <a:pt x="229" y="573"/>
                </a:cubicBezTo>
                <a:cubicBezTo>
                  <a:pt x="230" y="573"/>
                  <a:pt x="232" y="572"/>
                  <a:pt x="231" y="574"/>
                </a:cubicBezTo>
                <a:cubicBezTo>
                  <a:pt x="227" y="580"/>
                  <a:pt x="221" y="583"/>
                  <a:pt x="221" y="592"/>
                </a:cubicBezTo>
                <a:cubicBezTo>
                  <a:pt x="225" y="596"/>
                  <a:pt x="220" y="604"/>
                  <a:pt x="215" y="603"/>
                </a:cubicBezTo>
                <a:cubicBezTo>
                  <a:pt x="217" y="607"/>
                  <a:pt x="215" y="608"/>
                  <a:pt x="214" y="611"/>
                </a:cubicBezTo>
                <a:cubicBezTo>
                  <a:pt x="221" y="612"/>
                  <a:pt x="227" y="616"/>
                  <a:pt x="233" y="617"/>
                </a:cubicBezTo>
                <a:cubicBezTo>
                  <a:pt x="241" y="619"/>
                  <a:pt x="252" y="615"/>
                  <a:pt x="259" y="615"/>
                </a:cubicBezTo>
                <a:cubicBezTo>
                  <a:pt x="265" y="615"/>
                  <a:pt x="273" y="622"/>
                  <a:pt x="281" y="619"/>
                </a:cubicBezTo>
                <a:cubicBezTo>
                  <a:pt x="269" y="621"/>
                  <a:pt x="263" y="628"/>
                  <a:pt x="255" y="634"/>
                </a:cubicBezTo>
                <a:cubicBezTo>
                  <a:pt x="232" y="636"/>
                  <a:pt x="212" y="624"/>
                  <a:pt x="196" y="630"/>
                </a:cubicBezTo>
                <a:cubicBezTo>
                  <a:pt x="192" y="641"/>
                  <a:pt x="209" y="638"/>
                  <a:pt x="204" y="645"/>
                </a:cubicBezTo>
                <a:cubicBezTo>
                  <a:pt x="208" y="642"/>
                  <a:pt x="217" y="644"/>
                  <a:pt x="218" y="650"/>
                </a:cubicBezTo>
                <a:cubicBezTo>
                  <a:pt x="210" y="649"/>
                  <a:pt x="209" y="655"/>
                  <a:pt x="206" y="658"/>
                </a:cubicBezTo>
                <a:cubicBezTo>
                  <a:pt x="211" y="655"/>
                  <a:pt x="218" y="655"/>
                  <a:pt x="219" y="648"/>
                </a:cubicBezTo>
                <a:cubicBezTo>
                  <a:pt x="223" y="649"/>
                  <a:pt x="221" y="651"/>
                  <a:pt x="222" y="652"/>
                </a:cubicBezTo>
                <a:cubicBezTo>
                  <a:pt x="222" y="651"/>
                  <a:pt x="224" y="651"/>
                  <a:pt x="225" y="651"/>
                </a:cubicBezTo>
                <a:cubicBezTo>
                  <a:pt x="234" y="657"/>
                  <a:pt x="249" y="651"/>
                  <a:pt x="256" y="658"/>
                </a:cubicBezTo>
                <a:cubicBezTo>
                  <a:pt x="252" y="671"/>
                  <a:pt x="237" y="674"/>
                  <a:pt x="234" y="689"/>
                </a:cubicBezTo>
                <a:cubicBezTo>
                  <a:pt x="231" y="688"/>
                  <a:pt x="231" y="690"/>
                  <a:pt x="229" y="691"/>
                </a:cubicBezTo>
                <a:cubicBezTo>
                  <a:pt x="230" y="694"/>
                  <a:pt x="231" y="697"/>
                  <a:pt x="230" y="701"/>
                </a:cubicBezTo>
                <a:cubicBezTo>
                  <a:pt x="218" y="704"/>
                  <a:pt x="215" y="717"/>
                  <a:pt x="201" y="719"/>
                </a:cubicBezTo>
                <a:cubicBezTo>
                  <a:pt x="198" y="725"/>
                  <a:pt x="196" y="728"/>
                  <a:pt x="196" y="735"/>
                </a:cubicBezTo>
                <a:cubicBezTo>
                  <a:pt x="186" y="742"/>
                  <a:pt x="177" y="752"/>
                  <a:pt x="177" y="765"/>
                </a:cubicBezTo>
                <a:cubicBezTo>
                  <a:pt x="178" y="767"/>
                  <a:pt x="183" y="764"/>
                  <a:pt x="183" y="766"/>
                </a:cubicBezTo>
                <a:cubicBezTo>
                  <a:pt x="181" y="766"/>
                  <a:pt x="182" y="768"/>
                  <a:pt x="183" y="769"/>
                </a:cubicBezTo>
                <a:cubicBezTo>
                  <a:pt x="180" y="769"/>
                  <a:pt x="179" y="770"/>
                  <a:pt x="177" y="771"/>
                </a:cubicBezTo>
                <a:cubicBezTo>
                  <a:pt x="180" y="773"/>
                  <a:pt x="184" y="772"/>
                  <a:pt x="186" y="774"/>
                </a:cubicBezTo>
                <a:cubicBezTo>
                  <a:pt x="185" y="776"/>
                  <a:pt x="180" y="776"/>
                  <a:pt x="179" y="779"/>
                </a:cubicBezTo>
                <a:cubicBezTo>
                  <a:pt x="185" y="779"/>
                  <a:pt x="190" y="779"/>
                  <a:pt x="191" y="774"/>
                </a:cubicBezTo>
                <a:cubicBezTo>
                  <a:pt x="194" y="775"/>
                  <a:pt x="195" y="776"/>
                  <a:pt x="197" y="778"/>
                </a:cubicBezTo>
                <a:cubicBezTo>
                  <a:pt x="197" y="780"/>
                  <a:pt x="195" y="781"/>
                  <a:pt x="194" y="783"/>
                </a:cubicBezTo>
                <a:cubicBezTo>
                  <a:pt x="199" y="780"/>
                  <a:pt x="205" y="777"/>
                  <a:pt x="210" y="781"/>
                </a:cubicBezTo>
                <a:cubicBezTo>
                  <a:pt x="203" y="785"/>
                  <a:pt x="199" y="793"/>
                  <a:pt x="192" y="798"/>
                </a:cubicBezTo>
                <a:cubicBezTo>
                  <a:pt x="188" y="797"/>
                  <a:pt x="187" y="800"/>
                  <a:pt x="184" y="800"/>
                </a:cubicBezTo>
                <a:cubicBezTo>
                  <a:pt x="178" y="811"/>
                  <a:pt x="164" y="813"/>
                  <a:pt x="157" y="821"/>
                </a:cubicBezTo>
                <a:cubicBezTo>
                  <a:pt x="159" y="822"/>
                  <a:pt x="161" y="819"/>
                  <a:pt x="162" y="821"/>
                </a:cubicBezTo>
                <a:cubicBezTo>
                  <a:pt x="162" y="824"/>
                  <a:pt x="161" y="825"/>
                  <a:pt x="161" y="827"/>
                </a:cubicBezTo>
                <a:cubicBezTo>
                  <a:pt x="163" y="827"/>
                  <a:pt x="165" y="828"/>
                  <a:pt x="166" y="829"/>
                </a:cubicBezTo>
                <a:cubicBezTo>
                  <a:pt x="166" y="831"/>
                  <a:pt x="165" y="834"/>
                  <a:pt x="164" y="835"/>
                </a:cubicBezTo>
                <a:cubicBezTo>
                  <a:pt x="167" y="836"/>
                  <a:pt x="167" y="834"/>
                  <a:pt x="170" y="834"/>
                </a:cubicBezTo>
                <a:cubicBezTo>
                  <a:pt x="173" y="836"/>
                  <a:pt x="168" y="839"/>
                  <a:pt x="171" y="840"/>
                </a:cubicBezTo>
                <a:cubicBezTo>
                  <a:pt x="172" y="839"/>
                  <a:pt x="174" y="837"/>
                  <a:pt x="177" y="837"/>
                </a:cubicBezTo>
                <a:cubicBezTo>
                  <a:pt x="174" y="843"/>
                  <a:pt x="166" y="842"/>
                  <a:pt x="165" y="849"/>
                </a:cubicBezTo>
                <a:cubicBezTo>
                  <a:pt x="171" y="853"/>
                  <a:pt x="177" y="848"/>
                  <a:pt x="181" y="844"/>
                </a:cubicBezTo>
                <a:cubicBezTo>
                  <a:pt x="188" y="844"/>
                  <a:pt x="190" y="839"/>
                  <a:pt x="195" y="836"/>
                </a:cubicBezTo>
                <a:cubicBezTo>
                  <a:pt x="194" y="834"/>
                  <a:pt x="192" y="829"/>
                  <a:pt x="195" y="828"/>
                </a:cubicBezTo>
                <a:cubicBezTo>
                  <a:pt x="198" y="829"/>
                  <a:pt x="198" y="828"/>
                  <a:pt x="201" y="828"/>
                </a:cubicBezTo>
                <a:cubicBezTo>
                  <a:pt x="201" y="829"/>
                  <a:pt x="201" y="831"/>
                  <a:pt x="202" y="832"/>
                </a:cubicBezTo>
                <a:cubicBezTo>
                  <a:pt x="204" y="829"/>
                  <a:pt x="209" y="829"/>
                  <a:pt x="212" y="827"/>
                </a:cubicBezTo>
                <a:cubicBezTo>
                  <a:pt x="212" y="828"/>
                  <a:pt x="214" y="828"/>
                  <a:pt x="214" y="829"/>
                </a:cubicBezTo>
                <a:cubicBezTo>
                  <a:pt x="214" y="834"/>
                  <a:pt x="214" y="834"/>
                  <a:pt x="214" y="834"/>
                </a:cubicBezTo>
                <a:cubicBezTo>
                  <a:pt x="207" y="834"/>
                  <a:pt x="206" y="841"/>
                  <a:pt x="201" y="844"/>
                </a:cubicBezTo>
                <a:cubicBezTo>
                  <a:pt x="207" y="841"/>
                  <a:pt x="209" y="842"/>
                  <a:pt x="217" y="843"/>
                </a:cubicBezTo>
                <a:cubicBezTo>
                  <a:pt x="216" y="845"/>
                  <a:pt x="214" y="845"/>
                  <a:pt x="214" y="847"/>
                </a:cubicBezTo>
                <a:cubicBezTo>
                  <a:pt x="215" y="848"/>
                  <a:pt x="217" y="848"/>
                  <a:pt x="218" y="849"/>
                </a:cubicBezTo>
                <a:cubicBezTo>
                  <a:pt x="216" y="853"/>
                  <a:pt x="213" y="860"/>
                  <a:pt x="208" y="860"/>
                </a:cubicBezTo>
                <a:cubicBezTo>
                  <a:pt x="208" y="863"/>
                  <a:pt x="211" y="862"/>
                  <a:pt x="210" y="865"/>
                </a:cubicBezTo>
                <a:cubicBezTo>
                  <a:pt x="197" y="876"/>
                  <a:pt x="185" y="889"/>
                  <a:pt x="169" y="898"/>
                </a:cubicBezTo>
                <a:cubicBezTo>
                  <a:pt x="169" y="897"/>
                  <a:pt x="168" y="897"/>
                  <a:pt x="168" y="896"/>
                </a:cubicBezTo>
                <a:cubicBezTo>
                  <a:pt x="167" y="892"/>
                  <a:pt x="173" y="890"/>
                  <a:pt x="172" y="888"/>
                </a:cubicBezTo>
                <a:cubicBezTo>
                  <a:pt x="165" y="891"/>
                  <a:pt x="162" y="898"/>
                  <a:pt x="154" y="900"/>
                </a:cubicBezTo>
                <a:cubicBezTo>
                  <a:pt x="153" y="903"/>
                  <a:pt x="156" y="906"/>
                  <a:pt x="152" y="908"/>
                </a:cubicBezTo>
                <a:cubicBezTo>
                  <a:pt x="149" y="908"/>
                  <a:pt x="147" y="908"/>
                  <a:pt x="144" y="909"/>
                </a:cubicBezTo>
                <a:cubicBezTo>
                  <a:pt x="141" y="921"/>
                  <a:pt x="124" y="923"/>
                  <a:pt x="119" y="931"/>
                </a:cubicBezTo>
                <a:cubicBezTo>
                  <a:pt x="117" y="931"/>
                  <a:pt x="107" y="936"/>
                  <a:pt x="108" y="939"/>
                </a:cubicBezTo>
                <a:cubicBezTo>
                  <a:pt x="114" y="935"/>
                  <a:pt x="117" y="932"/>
                  <a:pt x="125" y="930"/>
                </a:cubicBezTo>
                <a:cubicBezTo>
                  <a:pt x="124" y="930"/>
                  <a:pt x="123" y="929"/>
                  <a:pt x="123" y="927"/>
                </a:cubicBezTo>
                <a:cubicBezTo>
                  <a:pt x="139" y="919"/>
                  <a:pt x="157" y="910"/>
                  <a:pt x="170" y="901"/>
                </a:cubicBezTo>
                <a:cubicBezTo>
                  <a:pt x="170" y="903"/>
                  <a:pt x="170" y="904"/>
                  <a:pt x="172" y="903"/>
                </a:cubicBezTo>
                <a:cubicBezTo>
                  <a:pt x="174" y="897"/>
                  <a:pt x="179" y="894"/>
                  <a:pt x="185" y="892"/>
                </a:cubicBezTo>
                <a:cubicBezTo>
                  <a:pt x="187" y="891"/>
                  <a:pt x="184" y="888"/>
                  <a:pt x="187" y="887"/>
                </a:cubicBezTo>
                <a:cubicBezTo>
                  <a:pt x="189" y="890"/>
                  <a:pt x="192" y="886"/>
                  <a:pt x="193" y="888"/>
                </a:cubicBezTo>
                <a:cubicBezTo>
                  <a:pt x="193" y="892"/>
                  <a:pt x="190" y="895"/>
                  <a:pt x="187" y="893"/>
                </a:cubicBezTo>
                <a:cubicBezTo>
                  <a:pt x="183" y="898"/>
                  <a:pt x="180" y="903"/>
                  <a:pt x="176" y="908"/>
                </a:cubicBezTo>
                <a:cubicBezTo>
                  <a:pt x="178" y="908"/>
                  <a:pt x="181" y="905"/>
                  <a:pt x="182" y="907"/>
                </a:cubicBezTo>
                <a:cubicBezTo>
                  <a:pt x="183" y="919"/>
                  <a:pt x="166" y="918"/>
                  <a:pt x="164" y="925"/>
                </a:cubicBezTo>
                <a:cubicBezTo>
                  <a:pt x="175" y="921"/>
                  <a:pt x="188" y="915"/>
                  <a:pt x="199" y="914"/>
                </a:cubicBezTo>
                <a:cubicBezTo>
                  <a:pt x="200" y="912"/>
                  <a:pt x="201" y="911"/>
                  <a:pt x="204" y="911"/>
                </a:cubicBezTo>
                <a:cubicBezTo>
                  <a:pt x="204" y="914"/>
                  <a:pt x="201" y="914"/>
                  <a:pt x="199" y="915"/>
                </a:cubicBezTo>
                <a:cubicBezTo>
                  <a:pt x="202" y="915"/>
                  <a:pt x="203" y="916"/>
                  <a:pt x="203" y="918"/>
                </a:cubicBezTo>
                <a:cubicBezTo>
                  <a:pt x="196" y="933"/>
                  <a:pt x="176" y="935"/>
                  <a:pt x="165" y="947"/>
                </a:cubicBezTo>
                <a:cubicBezTo>
                  <a:pt x="170" y="948"/>
                  <a:pt x="172" y="945"/>
                  <a:pt x="174" y="943"/>
                </a:cubicBezTo>
                <a:cubicBezTo>
                  <a:pt x="185" y="944"/>
                  <a:pt x="191" y="934"/>
                  <a:pt x="199" y="929"/>
                </a:cubicBezTo>
                <a:cubicBezTo>
                  <a:pt x="209" y="924"/>
                  <a:pt x="222" y="921"/>
                  <a:pt x="231" y="915"/>
                </a:cubicBezTo>
                <a:cubicBezTo>
                  <a:pt x="232" y="917"/>
                  <a:pt x="234" y="917"/>
                  <a:pt x="236" y="917"/>
                </a:cubicBezTo>
                <a:cubicBezTo>
                  <a:pt x="238" y="916"/>
                  <a:pt x="239" y="915"/>
                  <a:pt x="242" y="915"/>
                </a:cubicBezTo>
                <a:cubicBezTo>
                  <a:pt x="242" y="918"/>
                  <a:pt x="238" y="918"/>
                  <a:pt x="238" y="920"/>
                </a:cubicBezTo>
                <a:cubicBezTo>
                  <a:pt x="240" y="923"/>
                  <a:pt x="245" y="920"/>
                  <a:pt x="247" y="921"/>
                </a:cubicBezTo>
                <a:cubicBezTo>
                  <a:pt x="241" y="923"/>
                  <a:pt x="242" y="927"/>
                  <a:pt x="238" y="930"/>
                </a:cubicBezTo>
                <a:cubicBezTo>
                  <a:pt x="237" y="928"/>
                  <a:pt x="234" y="928"/>
                  <a:pt x="232" y="927"/>
                </a:cubicBezTo>
                <a:cubicBezTo>
                  <a:pt x="231" y="930"/>
                  <a:pt x="228" y="931"/>
                  <a:pt x="225" y="932"/>
                </a:cubicBezTo>
                <a:cubicBezTo>
                  <a:pt x="225" y="934"/>
                  <a:pt x="224" y="938"/>
                  <a:pt x="226" y="939"/>
                </a:cubicBezTo>
                <a:cubicBezTo>
                  <a:pt x="233" y="932"/>
                  <a:pt x="239" y="930"/>
                  <a:pt x="251" y="929"/>
                </a:cubicBezTo>
                <a:cubicBezTo>
                  <a:pt x="250" y="932"/>
                  <a:pt x="252" y="933"/>
                  <a:pt x="251" y="936"/>
                </a:cubicBezTo>
                <a:cubicBezTo>
                  <a:pt x="251" y="936"/>
                  <a:pt x="250" y="937"/>
                  <a:pt x="250" y="937"/>
                </a:cubicBezTo>
                <a:cubicBezTo>
                  <a:pt x="247" y="936"/>
                  <a:pt x="243" y="936"/>
                  <a:pt x="240" y="936"/>
                </a:cubicBezTo>
                <a:cubicBezTo>
                  <a:pt x="234" y="943"/>
                  <a:pt x="227" y="949"/>
                  <a:pt x="221" y="956"/>
                </a:cubicBezTo>
                <a:cubicBezTo>
                  <a:pt x="214" y="957"/>
                  <a:pt x="211" y="962"/>
                  <a:pt x="207" y="966"/>
                </a:cubicBezTo>
                <a:cubicBezTo>
                  <a:pt x="206" y="966"/>
                  <a:pt x="202" y="967"/>
                  <a:pt x="205" y="967"/>
                </a:cubicBezTo>
                <a:cubicBezTo>
                  <a:pt x="212" y="968"/>
                  <a:pt x="212" y="961"/>
                  <a:pt x="220" y="964"/>
                </a:cubicBezTo>
                <a:cubicBezTo>
                  <a:pt x="221" y="958"/>
                  <a:pt x="229" y="960"/>
                  <a:pt x="231" y="956"/>
                </a:cubicBezTo>
                <a:cubicBezTo>
                  <a:pt x="234" y="958"/>
                  <a:pt x="233" y="959"/>
                  <a:pt x="234" y="961"/>
                </a:cubicBezTo>
                <a:cubicBezTo>
                  <a:pt x="234" y="958"/>
                  <a:pt x="238" y="963"/>
                  <a:pt x="237" y="959"/>
                </a:cubicBezTo>
                <a:cubicBezTo>
                  <a:pt x="236" y="958"/>
                  <a:pt x="233" y="960"/>
                  <a:pt x="234" y="955"/>
                </a:cubicBezTo>
                <a:cubicBezTo>
                  <a:pt x="236" y="954"/>
                  <a:pt x="238" y="950"/>
                  <a:pt x="240" y="952"/>
                </a:cubicBezTo>
                <a:cubicBezTo>
                  <a:pt x="241" y="956"/>
                  <a:pt x="235" y="954"/>
                  <a:pt x="238" y="957"/>
                </a:cubicBezTo>
                <a:cubicBezTo>
                  <a:pt x="240" y="956"/>
                  <a:pt x="243" y="956"/>
                  <a:pt x="246" y="955"/>
                </a:cubicBezTo>
                <a:cubicBezTo>
                  <a:pt x="242" y="950"/>
                  <a:pt x="251" y="954"/>
                  <a:pt x="252" y="952"/>
                </a:cubicBezTo>
                <a:cubicBezTo>
                  <a:pt x="248" y="950"/>
                  <a:pt x="253" y="948"/>
                  <a:pt x="253" y="946"/>
                </a:cubicBezTo>
                <a:cubicBezTo>
                  <a:pt x="249" y="944"/>
                  <a:pt x="250" y="949"/>
                  <a:pt x="248" y="947"/>
                </a:cubicBezTo>
                <a:cubicBezTo>
                  <a:pt x="248" y="946"/>
                  <a:pt x="249" y="945"/>
                  <a:pt x="251" y="944"/>
                </a:cubicBezTo>
                <a:cubicBezTo>
                  <a:pt x="258" y="946"/>
                  <a:pt x="261" y="934"/>
                  <a:pt x="266" y="936"/>
                </a:cubicBezTo>
                <a:cubicBezTo>
                  <a:pt x="263" y="938"/>
                  <a:pt x="265" y="939"/>
                  <a:pt x="264" y="942"/>
                </a:cubicBezTo>
                <a:cubicBezTo>
                  <a:pt x="261" y="940"/>
                  <a:pt x="260" y="947"/>
                  <a:pt x="256" y="948"/>
                </a:cubicBezTo>
                <a:cubicBezTo>
                  <a:pt x="258" y="949"/>
                  <a:pt x="257" y="955"/>
                  <a:pt x="254" y="957"/>
                </a:cubicBezTo>
                <a:cubicBezTo>
                  <a:pt x="262" y="956"/>
                  <a:pt x="271" y="953"/>
                  <a:pt x="272" y="963"/>
                </a:cubicBezTo>
                <a:cubicBezTo>
                  <a:pt x="269" y="966"/>
                  <a:pt x="259" y="967"/>
                  <a:pt x="262" y="972"/>
                </a:cubicBezTo>
                <a:cubicBezTo>
                  <a:pt x="266" y="967"/>
                  <a:pt x="273" y="964"/>
                  <a:pt x="278" y="960"/>
                </a:cubicBezTo>
                <a:cubicBezTo>
                  <a:pt x="277" y="959"/>
                  <a:pt x="273" y="961"/>
                  <a:pt x="273" y="959"/>
                </a:cubicBezTo>
                <a:cubicBezTo>
                  <a:pt x="276" y="959"/>
                  <a:pt x="278" y="957"/>
                  <a:pt x="276" y="955"/>
                </a:cubicBezTo>
                <a:cubicBezTo>
                  <a:pt x="276" y="953"/>
                  <a:pt x="272" y="955"/>
                  <a:pt x="272" y="952"/>
                </a:cubicBezTo>
                <a:cubicBezTo>
                  <a:pt x="277" y="948"/>
                  <a:pt x="283" y="945"/>
                  <a:pt x="289" y="941"/>
                </a:cubicBezTo>
                <a:cubicBezTo>
                  <a:pt x="292" y="944"/>
                  <a:pt x="286" y="947"/>
                  <a:pt x="290" y="949"/>
                </a:cubicBezTo>
                <a:cubicBezTo>
                  <a:pt x="287" y="953"/>
                  <a:pt x="283" y="956"/>
                  <a:pt x="280" y="960"/>
                </a:cubicBezTo>
                <a:cubicBezTo>
                  <a:pt x="283" y="959"/>
                  <a:pt x="281" y="963"/>
                  <a:pt x="282" y="965"/>
                </a:cubicBezTo>
                <a:cubicBezTo>
                  <a:pt x="275" y="968"/>
                  <a:pt x="273" y="977"/>
                  <a:pt x="263" y="978"/>
                </a:cubicBezTo>
                <a:cubicBezTo>
                  <a:pt x="266" y="983"/>
                  <a:pt x="257" y="979"/>
                  <a:pt x="257" y="983"/>
                </a:cubicBezTo>
                <a:cubicBezTo>
                  <a:pt x="271" y="983"/>
                  <a:pt x="278" y="967"/>
                  <a:pt x="296" y="968"/>
                </a:cubicBezTo>
                <a:cubicBezTo>
                  <a:pt x="298" y="973"/>
                  <a:pt x="297" y="975"/>
                  <a:pt x="300" y="978"/>
                </a:cubicBezTo>
                <a:cubicBezTo>
                  <a:pt x="297" y="992"/>
                  <a:pt x="280" y="991"/>
                  <a:pt x="273" y="1001"/>
                </a:cubicBezTo>
                <a:cubicBezTo>
                  <a:pt x="276" y="1001"/>
                  <a:pt x="278" y="998"/>
                  <a:pt x="279" y="1002"/>
                </a:cubicBezTo>
                <a:cubicBezTo>
                  <a:pt x="279" y="1006"/>
                  <a:pt x="275" y="1007"/>
                  <a:pt x="274" y="1011"/>
                </a:cubicBezTo>
                <a:cubicBezTo>
                  <a:pt x="277" y="1011"/>
                  <a:pt x="280" y="1010"/>
                  <a:pt x="280" y="1013"/>
                </a:cubicBezTo>
                <a:cubicBezTo>
                  <a:pt x="278" y="1017"/>
                  <a:pt x="269" y="1020"/>
                  <a:pt x="265" y="1015"/>
                </a:cubicBezTo>
                <a:cubicBezTo>
                  <a:pt x="256" y="1023"/>
                  <a:pt x="242" y="1026"/>
                  <a:pt x="234" y="1036"/>
                </a:cubicBezTo>
                <a:cubicBezTo>
                  <a:pt x="240" y="1036"/>
                  <a:pt x="237" y="1041"/>
                  <a:pt x="240" y="1043"/>
                </a:cubicBezTo>
                <a:cubicBezTo>
                  <a:pt x="243" y="1041"/>
                  <a:pt x="246" y="1040"/>
                  <a:pt x="251" y="1039"/>
                </a:cubicBezTo>
                <a:cubicBezTo>
                  <a:pt x="251" y="1042"/>
                  <a:pt x="247" y="1041"/>
                  <a:pt x="248" y="1044"/>
                </a:cubicBezTo>
                <a:cubicBezTo>
                  <a:pt x="258" y="1041"/>
                  <a:pt x="273" y="1045"/>
                  <a:pt x="280" y="1034"/>
                </a:cubicBezTo>
                <a:cubicBezTo>
                  <a:pt x="277" y="1034"/>
                  <a:pt x="276" y="1034"/>
                  <a:pt x="276" y="1031"/>
                </a:cubicBezTo>
                <a:cubicBezTo>
                  <a:pt x="278" y="1023"/>
                  <a:pt x="285" y="1020"/>
                  <a:pt x="290" y="1015"/>
                </a:cubicBezTo>
                <a:cubicBezTo>
                  <a:pt x="296" y="1015"/>
                  <a:pt x="304" y="1015"/>
                  <a:pt x="311" y="1015"/>
                </a:cubicBezTo>
                <a:cubicBezTo>
                  <a:pt x="314" y="1006"/>
                  <a:pt x="323" y="1003"/>
                  <a:pt x="327" y="995"/>
                </a:cubicBezTo>
                <a:cubicBezTo>
                  <a:pt x="326" y="991"/>
                  <a:pt x="327" y="989"/>
                  <a:pt x="328" y="986"/>
                </a:cubicBezTo>
                <a:cubicBezTo>
                  <a:pt x="326" y="985"/>
                  <a:pt x="326" y="982"/>
                  <a:pt x="325" y="980"/>
                </a:cubicBezTo>
                <a:cubicBezTo>
                  <a:pt x="328" y="973"/>
                  <a:pt x="341" y="971"/>
                  <a:pt x="338" y="985"/>
                </a:cubicBezTo>
                <a:cubicBezTo>
                  <a:pt x="342" y="986"/>
                  <a:pt x="345" y="990"/>
                  <a:pt x="349" y="992"/>
                </a:cubicBezTo>
                <a:cubicBezTo>
                  <a:pt x="350" y="996"/>
                  <a:pt x="347" y="996"/>
                  <a:pt x="347" y="999"/>
                </a:cubicBezTo>
                <a:cubicBezTo>
                  <a:pt x="349" y="999"/>
                  <a:pt x="351" y="1003"/>
                  <a:pt x="349" y="1005"/>
                </a:cubicBezTo>
                <a:cubicBezTo>
                  <a:pt x="356" y="1006"/>
                  <a:pt x="363" y="1007"/>
                  <a:pt x="364" y="1011"/>
                </a:cubicBezTo>
                <a:cubicBezTo>
                  <a:pt x="369" y="1008"/>
                  <a:pt x="375" y="1011"/>
                  <a:pt x="378" y="1015"/>
                </a:cubicBezTo>
                <a:cubicBezTo>
                  <a:pt x="378" y="1017"/>
                  <a:pt x="375" y="1016"/>
                  <a:pt x="376" y="1018"/>
                </a:cubicBezTo>
                <a:cubicBezTo>
                  <a:pt x="379" y="1019"/>
                  <a:pt x="380" y="1016"/>
                  <a:pt x="381" y="1019"/>
                </a:cubicBezTo>
                <a:cubicBezTo>
                  <a:pt x="381" y="1021"/>
                  <a:pt x="378" y="1020"/>
                  <a:pt x="378" y="1022"/>
                </a:cubicBezTo>
                <a:cubicBezTo>
                  <a:pt x="382" y="1022"/>
                  <a:pt x="383" y="1020"/>
                  <a:pt x="387" y="1020"/>
                </a:cubicBezTo>
                <a:cubicBezTo>
                  <a:pt x="389" y="1023"/>
                  <a:pt x="388" y="1024"/>
                  <a:pt x="390" y="1027"/>
                </a:cubicBezTo>
                <a:cubicBezTo>
                  <a:pt x="394" y="1025"/>
                  <a:pt x="396" y="1030"/>
                  <a:pt x="398" y="1033"/>
                </a:cubicBezTo>
                <a:cubicBezTo>
                  <a:pt x="385" y="1041"/>
                  <a:pt x="383" y="1053"/>
                  <a:pt x="378" y="1067"/>
                </a:cubicBezTo>
                <a:cubicBezTo>
                  <a:pt x="387" y="1070"/>
                  <a:pt x="401" y="1068"/>
                  <a:pt x="402" y="1080"/>
                </a:cubicBezTo>
                <a:cubicBezTo>
                  <a:pt x="407" y="1084"/>
                  <a:pt x="411" y="1089"/>
                  <a:pt x="417" y="1092"/>
                </a:cubicBezTo>
                <a:cubicBezTo>
                  <a:pt x="415" y="1096"/>
                  <a:pt x="418" y="1100"/>
                  <a:pt x="416" y="1103"/>
                </a:cubicBezTo>
                <a:cubicBezTo>
                  <a:pt x="420" y="1104"/>
                  <a:pt x="424" y="1105"/>
                  <a:pt x="428" y="1106"/>
                </a:cubicBezTo>
                <a:cubicBezTo>
                  <a:pt x="433" y="1104"/>
                  <a:pt x="435" y="1099"/>
                  <a:pt x="440" y="1096"/>
                </a:cubicBezTo>
                <a:cubicBezTo>
                  <a:pt x="451" y="1082"/>
                  <a:pt x="471" y="1076"/>
                  <a:pt x="486" y="1066"/>
                </a:cubicBezTo>
                <a:cubicBezTo>
                  <a:pt x="493" y="1070"/>
                  <a:pt x="499" y="1058"/>
                  <a:pt x="504" y="1054"/>
                </a:cubicBezTo>
                <a:cubicBezTo>
                  <a:pt x="507" y="1054"/>
                  <a:pt x="508" y="1057"/>
                  <a:pt x="512" y="1056"/>
                </a:cubicBezTo>
                <a:cubicBezTo>
                  <a:pt x="512" y="1049"/>
                  <a:pt x="522" y="1050"/>
                  <a:pt x="524" y="1051"/>
                </a:cubicBezTo>
                <a:cubicBezTo>
                  <a:pt x="520" y="1049"/>
                  <a:pt x="527" y="1043"/>
                  <a:pt x="530" y="1042"/>
                </a:cubicBezTo>
                <a:cubicBezTo>
                  <a:pt x="530" y="1048"/>
                  <a:pt x="540" y="1051"/>
                  <a:pt x="541" y="1059"/>
                </a:cubicBezTo>
                <a:cubicBezTo>
                  <a:pt x="538" y="1058"/>
                  <a:pt x="537" y="1062"/>
                  <a:pt x="533" y="1059"/>
                </a:cubicBezTo>
                <a:cubicBezTo>
                  <a:pt x="532" y="1065"/>
                  <a:pt x="533" y="1067"/>
                  <a:pt x="533" y="1073"/>
                </a:cubicBezTo>
                <a:cubicBezTo>
                  <a:pt x="537" y="1073"/>
                  <a:pt x="537" y="1078"/>
                  <a:pt x="541" y="1078"/>
                </a:cubicBezTo>
                <a:cubicBezTo>
                  <a:pt x="542" y="1074"/>
                  <a:pt x="540" y="1072"/>
                  <a:pt x="545" y="1072"/>
                </a:cubicBezTo>
                <a:cubicBezTo>
                  <a:pt x="545" y="1075"/>
                  <a:pt x="540" y="1077"/>
                  <a:pt x="545" y="1077"/>
                </a:cubicBezTo>
                <a:cubicBezTo>
                  <a:pt x="547" y="1078"/>
                  <a:pt x="544" y="1073"/>
                  <a:pt x="546" y="1073"/>
                </a:cubicBezTo>
                <a:cubicBezTo>
                  <a:pt x="549" y="1074"/>
                  <a:pt x="553" y="1074"/>
                  <a:pt x="553" y="1078"/>
                </a:cubicBezTo>
                <a:cubicBezTo>
                  <a:pt x="551" y="1078"/>
                  <a:pt x="551" y="1076"/>
                  <a:pt x="548" y="1077"/>
                </a:cubicBezTo>
                <a:cubicBezTo>
                  <a:pt x="548" y="1081"/>
                  <a:pt x="548" y="1085"/>
                  <a:pt x="545" y="1085"/>
                </a:cubicBezTo>
                <a:cubicBezTo>
                  <a:pt x="546" y="1080"/>
                  <a:pt x="541" y="1086"/>
                  <a:pt x="541" y="1082"/>
                </a:cubicBezTo>
                <a:cubicBezTo>
                  <a:pt x="542" y="1080"/>
                  <a:pt x="544" y="1079"/>
                  <a:pt x="541" y="1078"/>
                </a:cubicBezTo>
                <a:cubicBezTo>
                  <a:pt x="539" y="1079"/>
                  <a:pt x="541" y="1082"/>
                  <a:pt x="538" y="1082"/>
                </a:cubicBezTo>
                <a:cubicBezTo>
                  <a:pt x="541" y="1079"/>
                  <a:pt x="533" y="1082"/>
                  <a:pt x="532" y="1078"/>
                </a:cubicBezTo>
                <a:cubicBezTo>
                  <a:pt x="531" y="1080"/>
                  <a:pt x="530" y="1082"/>
                  <a:pt x="529" y="1085"/>
                </a:cubicBezTo>
                <a:cubicBezTo>
                  <a:pt x="533" y="1085"/>
                  <a:pt x="536" y="1088"/>
                  <a:pt x="533" y="1090"/>
                </a:cubicBezTo>
                <a:cubicBezTo>
                  <a:pt x="534" y="1091"/>
                  <a:pt x="538" y="1089"/>
                  <a:pt x="538" y="1091"/>
                </a:cubicBezTo>
                <a:cubicBezTo>
                  <a:pt x="529" y="1095"/>
                  <a:pt x="513" y="1093"/>
                  <a:pt x="508" y="1101"/>
                </a:cubicBezTo>
                <a:cubicBezTo>
                  <a:pt x="518" y="1101"/>
                  <a:pt x="530" y="1093"/>
                  <a:pt x="539" y="1097"/>
                </a:cubicBezTo>
                <a:cubicBezTo>
                  <a:pt x="538" y="1103"/>
                  <a:pt x="532" y="1097"/>
                  <a:pt x="531" y="1101"/>
                </a:cubicBezTo>
                <a:cubicBezTo>
                  <a:pt x="533" y="1104"/>
                  <a:pt x="541" y="1101"/>
                  <a:pt x="541" y="1106"/>
                </a:cubicBezTo>
                <a:cubicBezTo>
                  <a:pt x="541" y="1108"/>
                  <a:pt x="537" y="1107"/>
                  <a:pt x="537" y="1110"/>
                </a:cubicBezTo>
                <a:cubicBezTo>
                  <a:pt x="544" y="1109"/>
                  <a:pt x="552" y="1104"/>
                  <a:pt x="552" y="1098"/>
                </a:cubicBezTo>
                <a:cubicBezTo>
                  <a:pt x="570" y="1092"/>
                  <a:pt x="580" y="1083"/>
                  <a:pt x="601" y="1083"/>
                </a:cubicBezTo>
                <a:cubicBezTo>
                  <a:pt x="608" y="1079"/>
                  <a:pt x="621" y="1083"/>
                  <a:pt x="627" y="1088"/>
                </a:cubicBezTo>
                <a:cubicBezTo>
                  <a:pt x="639" y="1088"/>
                  <a:pt x="638" y="1074"/>
                  <a:pt x="651" y="1074"/>
                </a:cubicBezTo>
                <a:cubicBezTo>
                  <a:pt x="652" y="1077"/>
                  <a:pt x="650" y="1077"/>
                  <a:pt x="650" y="1079"/>
                </a:cubicBezTo>
                <a:cubicBezTo>
                  <a:pt x="665" y="1076"/>
                  <a:pt x="677" y="1070"/>
                  <a:pt x="688" y="1064"/>
                </a:cubicBezTo>
                <a:cubicBezTo>
                  <a:pt x="694" y="1064"/>
                  <a:pt x="699" y="1063"/>
                  <a:pt x="701" y="1059"/>
                </a:cubicBezTo>
                <a:cubicBezTo>
                  <a:pt x="693" y="1057"/>
                  <a:pt x="682" y="1067"/>
                  <a:pt x="672" y="1060"/>
                </a:cubicBezTo>
                <a:cubicBezTo>
                  <a:pt x="683" y="1053"/>
                  <a:pt x="695" y="1048"/>
                  <a:pt x="710" y="1044"/>
                </a:cubicBezTo>
                <a:cubicBezTo>
                  <a:pt x="712" y="1042"/>
                  <a:pt x="712" y="1039"/>
                  <a:pt x="714" y="1038"/>
                </a:cubicBezTo>
                <a:cubicBezTo>
                  <a:pt x="722" y="1040"/>
                  <a:pt x="729" y="1035"/>
                  <a:pt x="735" y="1031"/>
                </a:cubicBezTo>
                <a:cubicBezTo>
                  <a:pt x="736" y="1035"/>
                  <a:pt x="733" y="1036"/>
                  <a:pt x="735" y="1038"/>
                </a:cubicBezTo>
                <a:cubicBezTo>
                  <a:pt x="737" y="1040"/>
                  <a:pt x="739" y="1038"/>
                  <a:pt x="742" y="1038"/>
                </a:cubicBezTo>
                <a:cubicBezTo>
                  <a:pt x="742" y="1040"/>
                  <a:pt x="740" y="1040"/>
                  <a:pt x="742" y="1041"/>
                </a:cubicBezTo>
                <a:cubicBezTo>
                  <a:pt x="755" y="1034"/>
                  <a:pt x="772" y="1031"/>
                  <a:pt x="783" y="1021"/>
                </a:cubicBezTo>
                <a:cubicBezTo>
                  <a:pt x="788" y="1020"/>
                  <a:pt x="793" y="1023"/>
                  <a:pt x="797" y="1020"/>
                </a:cubicBezTo>
                <a:cubicBezTo>
                  <a:pt x="796" y="1024"/>
                  <a:pt x="800" y="1023"/>
                  <a:pt x="800" y="1025"/>
                </a:cubicBezTo>
                <a:cubicBezTo>
                  <a:pt x="793" y="1032"/>
                  <a:pt x="780" y="1028"/>
                  <a:pt x="777" y="1040"/>
                </a:cubicBezTo>
                <a:cubicBezTo>
                  <a:pt x="753" y="1052"/>
                  <a:pt x="724" y="1060"/>
                  <a:pt x="702" y="1074"/>
                </a:cubicBezTo>
                <a:cubicBezTo>
                  <a:pt x="700" y="1074"/>
                  <a:pt x="700" y="1073"/>
                  <a:pt x="699" y="1073"/>
                </a:cubicBezTo>
                <a:cubicBezTo>
                  <a:pt x="680" y="1080"/>
                  <a:pt x="661" y="1085"/>
                  <a:pt x="645" y="1094"/>
                </a:cubicBezTo>
                <a:cubicBezTo>
                  <a:pt x="656" y="1092"/>
                  <a:pt x="665" y="1087"/>
                  <a:pt x="673" y="1087"/>
                </a:cubicBezTo>
                <a:cubicBezTo>
                  <a:pt x="671" y="1094"/>
                  <a:pt x="663" y="1097"/>
                  <a:pt x="657" y="1095"/>
                </a:cubicBezTo>
                <a:cubicBezTo>
                  <a:pt x="657" y="1096"/>
                  <a:pt x="659" y="1096"/>
                  <a:pt x="659" y="1097"/>
                </a:cubicBezTo>
                <a:cubicBezTo>
                  <a:pt x="653" y="1100"/>
                  <a:pt x="646" y="1101"/>
                  <a:pt x="641" y="1104"/>
                </a:cubicBezTo>
                <a:cubicBezTo>
                  <a:pt x="659" y="1107"/>
                  <a:pt x="666" y="1090"/>
                  <a:pt x="680" y="1097"/>
                </a:cubicBezTo>
                <a:cubicBezTo>
                  <a:pt x="680" y="1098"/>
                  <a:pt x="678" y="1101"/>
                  <a:pt x="680" y="1101"/>
                </a:cubicBezTo>
                <a:cubicBezTo>
                  <a:pt x="681" y="1099"/>
                  <a:pt x="684" y="1101"/>
                  <a:pt x="686" y="1101"/>
                </a:cubicBezTo>
                <a:cubicBezTo>
                  <a:pt x="687" y="1099"/>
                  <a:pt x="688" y="1097"/>
                  <a:pt x="688" y="1094"/>
                </a:cubicBezTo>
                <a:cubicBezTo>
                  <a:pt x="694" y="1094"/>
                  <a:pt x="695" y="1086"/>
                  <a:pt x="701" y="1088"/>
                </a:cubicBezTo>
                <a:cubicBezTo>
                  <a:pt x="701" y="1087"/>
                  <a:pt x="701" y="1086"/>
                  <a:pt x="702" y="1086"/>
                </a:cubicBezTo>
                <a:cubicBezTo>
                  <a:pt x="702" y="1086"/>
                  <a:pt x="701" y="1086"/>
                  <a:pt x="701" y="1086"/>
                </a:cubicBezTo>
                <a:cubicBezTo>
                  <a:pt x="699" y="1086"/>
                  <a:pt x="698" y="1085"/>
                  <a:pt x="698" y="1083"/>
                </a:cubicBezTo>
                <a:cubicBezTo>
                  <a:pt x="701" y="1079"/>
                  <a:pt x="706" y="1077"/>
                  <a:pt x="709" y="1072"/>
                </a:cubicBezTo>
                <a:cubicBezTo>
                  <a:pt x="736" y="1068"/>
                  <a:pt x="755" y="1051"/>
                  <a:pt x="781" y="1048"/>
                </a:cubicBezTo>
                <a:cubicBezTo>
                  <a:pt x="779" y="1054"/>
                  <a:pt x="778" y="1059"/>
                  <a:pt x="779" y="1063"/>
                </a:cubicBezTo>
                <a:cubicBezTo>
                  <a:pt x="783" y="1064"/>
                  <a:pt x="785" y="1063"/>
                  <a:pt x="788" y="1062"/>
                </a:cubicBezTo>
                <a:cubicBezTo>
                  <a:pt x="792" y="1053"/>
                  <a:pt x="802" y="1054"/>
                  <a:pt x="808" y="1050"/>
                </a:cubicBezTo>
                <a:cubicBezTo>
                  <a:pt x="806" y="1040"/>
                  <a:pt x="812" y="1048"/>
                  <a:pt x="819" y="1045"/>
                </a:cubicBezTo>
                <a:cubicBezTo>
                  <a:pt x="817" y="1036"/>
                  <a:pt x="806" y="1046"/>
                  <a:pt x="802" y="1043"/>
                </a:cubicBezTo>
                <a:cubicBezTo>
                  <a:pt x="803" y="1040"/>
                  <a:pt x="805" y="1037"/>
                  <a:pt x="802" y="1036"/>
                </a:cubicBezTo>
                <a:cubicBezTo>
                  <a:pt x="807" y="1034"/>
                  <a:pt x="811" y="1031"/>
                  <a:pt x="814" y="1027"/>
                </a:cubicBezTo>
                <a:cubicBezTo>
                  <a:pt x="813" y="1026"/>
                  <a:pt x="812" y="1026"/>
                  <a:pt x="812" y="1024"/>
                </a:cubicBezTo>
                <a:cubicBezTo>
                  <a:pt x="808" y="1025"/>
                  <a:pt x="804" y="1026"/>
                  <a:pt x="802" y="1029"/>
                </a:cubicBezTo>
                <a:cubicBezTo>
                  <a:pt x="802" y="1022"/>
                  <a:pt x="798" y="1020"/>
                  <a:pt x="797" y="1015"/>
                </a:cubicBezTo>
                <a:cubicBezTo>
                  <a:pt x="807" y="1013"/>
                  <a:pt x="818" y="1011"/>
                  <a:pt x="821" y="1002"/>
                </a:cubicBezTo>
                <a:cubicBezTo>
                  <a:pt x="815" y="1004"/>
                  <a:pt x="810" y="1007"/>
                  <a:pt x="804" y="1010"/>
                </a:cubicBezTo>
                <a:cubicBezTo>
                  <a:pt x="803" y="1010"/>
                  <a:pt x="802" y="1009"/>
                  <a:pt x="800" y="1008"/>
                </a:cubicBezTo>
                <a:cubicBezTo>
                  <a:pt x="782" y="1016"/>
                  <a:pt x="765" y="1024"/>
                  <a:pt x="748" y="1032"/>
                </a:cubicBezTo>
                <a:cubicBezTo>
                  <a:pt x="746" y="1032"/>
                  <a:pt x="745" y="1031"/>
                  <a:pt x="742" y="1030"/>
                </a:cubicBezTo>
                <a:cubicBezTo>
                  <a:pt x="743" y="1034"/>
                  <a:pt x="740" y="1035"/>
                  <a:pt x="736" y="1035"/>
                </a:cubicBezTo>
                <a:cubicBezTo>
                  <a:pt x="736" y="1031"/>
                  <a:pt x="736" y="1031"/>
                  <a:pt x="736" y="1031"/>
                </a:cubicBezTo>
                <a:cubicBezTo>
                  <a:pt x="744" y="1030"/>
                  <a:pt x="749" y="1025"/>
                  <a:pt x="756" y="1022"/>
                </a:cubicBezTo>
                <a:cubicBezTo>
                  <a:pt x="754" y="1022"/>
                  <a:pt x="757" y="1021"/>
                  <a:pt x="756" y="1018"/>
                </a:cubicBezTo>
                <a:cubicBezTo>
                  <a:pt x="752" y="1020"/>
                  <a:pt x="745" y="1022"/>
                  <a:pt x="745" y="1025"/>
                </a:cubicBezTo>
                <a:cubicBezTo>
                  <a:pt x="743" y="1019"/>
                  <a:pt x="738" y="1027"/>
                  <a:pt x="735" y="1022"/>
                </a:cubicBezTo>
                <a:cubicBezTo>
                  <a:pt x="744" y="1019"/>
                  <a:pt x="752" y="1013"/>
                  <a:pt x="762" y="1010"/>
                </a:cubicBezTo>
                <a:cubicBezTo>
                  <a:pt x="763" y="1016"/>
                  <a:pt x="773" y="1011"/>
                  <a:pt x="775" y="1015"/>
                </a:cubicBezTo>
                <a:cubicBezTo>
                  <a:pt x="780" y="1012"/>
                  <a:pt x="780" y="1006"/>
                  <a:pt x="786" y="1005"/>
                </a:cubicBezTo>
                <a:cubicBezTo>
                  <a:pt x="787" y="1007"/>
                  <a:pt x="782" y="1009"/>
                  <a:pt x="785" y="1010"/>
                </a:cubicBezTo>
                <a:cubicBezTo>
                  <a:pt x="789" y="1005"/>
                  <a:pt x="793" y="1000"/>
                  <a:pt x="801" y="999"/>
                </a:cubicBezTo>
                <a:cubicBezTo>
                  <a:pt x="800" y="1005"/>
                  <a:pt x="809" y="1000"/>
                  <a:pt x="804" y="1005"/>
                </a:cubicBezTo>
                <a:cubicBezTo>
                  <a:pt x="812" y="1004"/>
                  <a:pt x="819" y="1002"/>
                  <a:pt x="820" y="998"/>
                </a:cubicBezTo>
                <a:cubicBezTo>
                  <a:pt x="817" y="999"/>
                  <a:pt x="814" y="1000"/>
                  <a:pt x="811" y="1002"/>
                </a:cubicBezTo>
                <a:cubicBezTo>
                  <a:pt x="811" y="999"/>
                  <a:pt x="811" y="995"/>
                  <a:pt x="812" y="993"/>
                </a:cubicBezTo>
                <a:cubicBezTo>
                  <a:pt x="821" y="995"/>
                  <a:pt x="837" y="988"/>
                  <a:pt x="841" y="979"/>
                </a:cubicBezTo>
                <a:cubicBezTo>
                  <a:pt x="843" y="979"/>
                  <a:pt x="844" y="978"/>
                  <a:pt x="846" y="978"/>
                </a:cubicBezTo>
                <a:cubicBezTo>
                  <a:pt x="844" y="973"/>
                  <a:pt x="852" y="974"/>
                  <a:pt x="859" y="974"/>
                </a:cubicBezTo>
                <a:cubicBezTo>
                  <a:pt x="859" y="969"/>
                  <a:pt x="865" y="967"/>
                  <a:pt x="868" y="968"/>
                </a:cubicBezTo>
                <a:cubicBezTo>
                  <a:pt x="868" y="972"/>
                  <a:pt x="865" y="967"/>
                  <a:pt x="865" y="971"/>
                </a:cubicBezTo>
                <a:cubicBezTo>
                  <a:pt x="872" y="971"/>
                  <a:pt x="886" y="969"/>
                  <a:pt x="886" y="961"/>
                </a:cubicBezTo>
                <a:cubicBezTo>
                  <a:pt x="889" y="960"/>
                  <a:pt x="889" y="963"/>
                  <a:pt x="889" y="965"/>
                </a:cubicBezTo>
                <a:cubicBezTo>
                  <a:pt x="895" y="963"/>
                  <a:pt x="897" y="957"/>
                  <a:pt x="905" y="956"/>
                </a:cubicBezTo>
                <a:cubicBezTo>
                  <a:pt x="906" y="954"/>
                  <a:pt x="902" y="953"/>
                  <a:pt x="905" y="952"/>
                </a:cubicBezTo>
                <a:cubicBezTo>
                  <a:pt x="907" y="950"/>
                  <a:pt x="909" y="954"/>
                  <a:pt x="911" y="954"/>
                </a:cubicBezTo>
                <a:cubicBezTo>
                  <a:pt x="910" y="955"/>
                  <a:pt x="906" y="956"/>
                  <a:pt x="909" y="957"/>
                </a:cubicBezTo>
                <a:cubicBezTo>
                  <a:pt x="909" y="956"/>
                  <a:pt x="911" y="956"/>
                  <a:pt x="912" y="956"/>
                </a:cubicBezTo>
                <a:cubicBezTo>
                  <a:pt x="912" y="952"/>
                  <a:pt x="912" y="948"/>
                  <a:pt x="915" y="947"/>
                </a:cubicBezTo>
                <a:cubicBezTo>
                  <a:pt x="918" y="946"/>
                  <a:pt x="918" y="948"/>
                  <a:pt x="919" y="950"/>
                </a:cubicBezTo>
                <a:cubicBezTo>
                  <a:pt x="919" y="952"/>
                  <a:pt x="917" y="951"/>
                  <a:pt x="917" y="953"/>
                </a:cubicBezTo>
                <a:cubicBezTo>
                  <a:pt x="923" y="956"/>
                  <a:pt x="925" y="949"/>
                  <a:pt x="928" y="946"/>
                </a:cubicBezTo>
                <a:cubicBezTo>
                  <a:pt x="935" y="945"/>
                  <a:pt x="939" y="939"/>
                  <a:pt x="944" y="935"/>
                </a:cubicBezTo>
                <a:cubicBezTo>
                  <a:pt x="949" y="936"/>
                  <a:pt x="952" y="933"/>
                  <a:pt x="957" y="937"/>
                </a:cubicBezTo>
                <a:cubicBezTo>
                  <a:pt x="958" y="934"/>
                  <a:pt x="955" y="934"/>
                  <a:pt x="956" y="931"/>
                </a:cubicBezTo>
                <a:cubicBezTo>
                  <a:pt x="960" y="930"/>
                  <a:pt x="961" y="927"/>
                  <a:pt x="965" y="926"/>
                </a:cubicBezTo>
                <a:cubicBezTo>
                  <a:pt x="968" y="925"/>
                  <a:pt x="969" y="931"/>
                  <a:pt x="972" y="927"/>
                </a:cubicBezTo>
                <a:cubicBezTo>
                  <a:pt x="967" y="917"/>
                  <a:pt x="982" y="912"/>
                  <a:pt x="983" y="902"/>
                </a:cubicBezTo>
                <a:cubicBezTo>
                  <a:pt x="987" y="901"/>
                  <a:pt x="988" y="905"/>
                  <a:pt x="990" y="906"/>
                </a:cubicBezTo>
                <a:cubicBezTo>
                  <a:pt x="990" y="907"/>
                  <a:pt x="988" y="908"/>
                  <a:pt x="988" y="909"/>
                </a:cubicBezTo>
                <a:cubicBezTo>
                  <a:pt x="992" y="911"/>
                  <a:pt x="996" y="911"/>
                  <a:pt x="1000" y="909"/>
                </a:cubicBezTo>
                <a:cubicBezTo>
                  <a:pt x="1000" y="911"/>
                  <a:pt x="997" y="910"/>
                  <a:pt x="996" y="912"/>
                </a:cubicBezTo>
                <a:cubicBezTo>
                  <a:pt x="998" y="912"/>
                  <a:pt x="1000" y="912"/>
                  <a:pt x="1001" y="913"/>
                </a:cubicBezTo>
                <a:cubicBezTo>
                  <a:pt x="1001" y="917"/>
                  <a:pt x="997" y="918"/>
                  <a:pt x="999" y="920"/>
                </a:cubicBezTo>
                <a:cubicBezTo>
                  <a:pt x="1005" y="919"/>
                  <a:pt x="1009" y="915"/>
                  <a:pt x="1008" y="910"/>
                </a:cubicBezTo>
                <a:cubicBezTo>
                  <a:pt x="1004" y="911"/>
                  <a:pt x="1001" y="910"/>
                  <a:pt x="1000" y="906"/>
                </a:cubicBezTo>
                <a:cubicBezTo>
                  <a:pt x="1004" y="905"/>
                  <a:pt x="1004" y="900"/>
                  <a:pt x="1010" y="900"/>
                </a:cubicBezTo>
                <a:cubicBezTo>
                  <a:pt x="1009" y="897"/>
                  <a:pt x="1012" y="897"/>
                  <a:pt x="1012" y="894"/>
                </a:cubicBezTo>
                <a:cubicBezTo>
                  <a:pt x="1009" y="892"/>
                  <a:pt x="1010" y="888"/>
                  <a:pt x="1010" y="884"/>
                </a:cubicBezTo>
                <a:cubicBezTo>
                  <a:pt x="1019" y="883"/>
                  <a:pt x="1022" y="866"/>
                  <a:pt x="1034" y="868"/>
                </a:cubicBezTo>
                <a:cubicBezTo>
                  <a:pt x="1035" y="874"/>
                  <a:pt x="1029" y="874"/>
                  <a:pt x="1027" y="877"/>
                </a:cubicBezTo>
                <a:cubicBezTo>
                  <a:pt x="1027" y="881"/>
                  <a:pt x="1031" y="881"/>
                  <a:pt x="1030" y="885"/>
                </a:cubicBezTo>
                <a:cubicBezTo>
                  <a:pt x="1029" y="885"/>
                  <a:pt x="1026" y="884"/>
                  <a:pt x="1027" y="887"/>
                </a:cubicBezTo>
                <a:cubicBezTo>
                  <a:pt x="1031" y="887"/>
                  <a:pt x="1028" y="890"/>
                  <a:pt x="1031" y="893"/>
                </a:cubicBezTo>
                <a:cubicBezTo>
                  <a:pt x="1028" y="892"/>
                  <a:pt x="1027" y="894"/>
                  <a:pt x="1027" y="896"/>
                </a:cubicBezTo>
                <a:cubicBezTo>
                  <a:pt x="1032" y="895"/>
                  <a:pt x="1034" y="900"/>
                  <a:pt x="1034" y="901"/>
                </a:cubicBezTo>
                <a:cubicBezTo>
                  <a:pt x="1034" y="899"/>
                  <a:pt x="1037" y="899"/>
                  <a:pt x="1039" y="899"/>
                </a:cubicBezTo>
                <a:cubicBezTo>
                  <a:pt x="1040" y="902"/>
                  <a:pt x="1037" y="904"/>
                  <a:pt x="1039" y="906"/>
                </a:cubicBezTo>
                <a:cubicBezTo>
                  <a:pt x="1040" y="904"/>
                  <a:pt x="1040" y="902"/>
                  <a:pt x="1041" y="901"/>
                </a:cubicBezTo>
                <a:cubicBezTo>
                  <a:pt x="1041" y="903"/>
                  <a:pt x="1044" y="902"/>
                  <a:pt x="1044" y="903"/>
                </a:cubicBezTo>
                <a:cubicBezTo>
                  <a:pt x="1042" y="908"/>
                  <a:pt x="1042" y="904"/>
                  <a:pt x="1041" y="909"/>
                </a:cubicBezTo>
                <a:cubicBezTo>
                  <a:pt x="1044" y="909"/>
                  <a:pt x="1047" y="912"/>
                  <a:pt x="1050" y="910"/>
                </a:cubicBezTo>
                <a:cubicBezTo>
                  <a:pt x="1049" y="909"/>
                  <a:pt x="1049" y="908"/>
                  <a:pt x="1048" y="906"/>
                </a:cubicBezTo>
                <a:cubicBezTo>
                  <a:pt x="1051" y="903"/>
                  <a:pt x="1052" y="903"/>
                  <a:pt x="1056" y="905"/>
                </a:cubicBezTo>
                <a:cubicBezTo>
                  <a:pt x="1056" y="903"/>
                  <a:pt x="1054" y="902"/>
                  <a:pt x="1055" y="900"/>
                </a:cubicBezTo>
                <a:cubicBezTo>
                  <a:pt x="1050" y="897"/>
                  <a:pt x="1049" y="903"/>
                  <a:pt x="1046" y="904"/>
                </a:cubicBezTo>
                <a:cubicBezTo>
                  <a:pt x="1045" y="900"/>
                  <a:pt x="1044" y="897"/>
                  <a:pt x="1044" y="894"/>
                </a:cubicBezTo>
                <a:cubicBezTo>
                  <a:pt x="1044" y="896"/>
                  <a:pt x="1040" y="895"/>
                  <a:pt x="1040" y="893"/>
                </a:cubicBezTo>
                <a:cubicBezTo>
                  <a:pt x="1046" y="891"/>
                  <a:pt x="1047" y="887"/>
                  <a:pt x="1047" y="881"/>
                </a:cubicBezTo>
                <a:cubicBezTo>
                  <a:pt x="1041" y="883"/>
                  <a:pt x="1042" y="892"/>
                  <a:pt x="1035" y="893"/>
                </a:cubicBezTo>
                <a:cubicBezTo>
                  <a:pt x="1033" y="887"/>
                  <a:pt x="1030" y="884"/>
                  <a:pt x="1034" y="880"/>
                </a:cubicBezTo>
                <a:cubicBezTo>
                  <a:pt x="1035" y="880"/>
                  <a:pt x="1036" y="880"/>
                  <a:pt x="1037" y="879"/>
                </a:cubicBezTo>
                <a:cubicBezTo>
                  <a:pt x="1037" y="881"/>
                  <a:pt x="1037" y="883"/>
                  <a:pt x="1038" y="884"/>
                </a:cubicBezTo>
                <a:cubicBezTo>
                  <a:pt x="1039" y="881"/>
                  <a:pt x="1039" y="879"/>
                  <a:pt x="1038" y="876"/>
                </a:cubicBezTo>
                <a:cubicBezTo>
                  <a:pt x="1041" y="879"/>
                  <a:pt x="1042" y="872"/>
                  <a:pt x="1047" y="873"/>
                </a:cubicBezTo>
                <a:cubicBezTo>
                  <a:pt x="1047" y="871"/>
                  <a:pt x="1046" y="871"/>
                  <a:pt x="1046" y="869"/>
                </a:cubicBezTo>
                <a:cubicBezTo>
                  <a:pt x="1055" y="861"/>
                  <a:pt x="1064" y="856"/>
                  <a:pt x="1076" y="855"/>
                </a:cubicBezTo>
                <a:cubicBezTo>
                  <a:pt x="1072" y="852"/>
                  <a:pt x="1078" y="849"/>
                  <a:pt x="1077" y="848"/>
                </a:cubicBezTo>
                <a:cubicBezTo>
                  <a:pt x="1076" y="851"/>
                  <a:pt x="1071" y="846"/>
                  <a:pt x="1071" y="848"/>
                </a:cubicBezTo>
                <a:cubicBezTo>
                  <a:pt x="1074" y="851"/>
                  <a:pt x="1067" y="856"/>
                  <a:pt x="1065" y="855"/>
                </a:cubicBezTo>
                <a:cubicBezTo>
                  <a:pt x="1066" y="849"/>
                  <a:pt x="1073" y="845"/>
                  <a:pt x="1072" y="841"/>
                </a:cubicBezTo>
                <a:cubicBezTo>
                  <a:pt x="1071" y="840"/>
                  <a:pt x="1067" y="842"/>
                  <a:pt x="1066" y="838"/>
                </a:cubicBezTo>
                <a:cubicBezTo>
                  <a:pt x="1065" y="840"/>
                  <a:pt x="1065" y="842"/>
                  <a:pt x="1062" y="842"/>
                </a:cubicBezTo>
                <a:cubicBezTo>
                  <a:pt x="1062" y="839"/>
                  <a:pt x="1060" y="838"/>
                  <a:pt x="1059" y="835"/>
                </a:cubicBezTo>
                <a:cubicBezTo>
                  <a:pt x="1064" y="833"/>
                  <a:pt x="1074" y="826"/>
                  <a:pt x="1077" y="832"/>
                </a:cubicBezTo>
                <a:cubicBezTo>
                  <a:pt x="1077" y="834"/>
                  <a:pt x="1073" y="837"/>
                  <a:pt x="1076" y="839"/>
                </a:cubicBezTo>
                <a:cubicBezTo>
                  <a:pt x="1076" y="838"/>
                  <a:pt x="1077" y="837"/>
                  <a:pt x="1078" y="836"/>
                </a:cubicBezTo>
                <a:cubicBezTo>
                  <a:pt x="1081" y="838"/>
                  <a:pt x="1076" y="840"/>
                  <a:pt x="1078" y="841"/>
                </a:cubicBezTo>
                <a:cubicBezTo>
                  <a:pt x="1081" y="839"/>
                  <a:pt x="1081" y="833"/>
                  <a:pt x="1085" y="832"/>
                </a:cubicBezTo>
                <a:cubicBezTo>
                  <a:pt x="1083" y="827"/>
                  <a:pt x="1086" y="824"/>
                  <a:pt x="1091" y="824"/>
                </a:cubicBezTo>
                <a:cubicBezTo>
                  <a:pt x="1091" y="825"/>
                  <a:pt x="1091" y="825"/>
                  <a:pt x="1092" y="826"/>
                </a:cubicBezTo>
                <a:cubicBezTo>
                  <a:pt x="1092" y="829"/>
                  <a:pt x="1089" y="828"/>
                  <a:pt x="1090" y="831"/>
                </a:cubicBezTo>
                <a:cubicBezTo>
                  <a:pt x="1092" y="832"/>
                  <a:pt x="1092" y="830"/>
                  <a:pt x="1093" y="833"/>
                </a:cubicBezTo>
                <a:cubicBezTo>
                  <a:pt x="1097" y="831"/>
                  <a:pt x="1092" y="828"/>
                  <a:pt x="1096" y="827"/>
                </a:cubicBezTo>
                <a:cubicBezTo>
                  <a:pt x="1097" y="830"/>
                  <a:pt x="1101" y="832"/>
                  <a:pt x="1103" y="835"/>
                </a:cubicBezTo>
                <a:cubicBezTo>
                  <a:pt x="1106" y="830"/>
                  <a:pt x="1118" y="829"/>
                  <a:pt x="1116" y="823"/>
                </a:cubicBezTo>
                <a:cubicBezTo>
                  <a:pt x="1113" y="826"/>
                  <a:pt x="1111" y="819"/>
                  <a:pt x="1108" y="818"/>
                </a:cubicBezTo>
                <a:cubicBezTo>
                  <a:pt x="1111" y="815"/>
                  <a:pt x="1112" y="820"/>
                  <a:pt x="1114" y="821"/>
                </a:cubicBezTo>
                <a:cubicBezTo>
                  <a:pt x="1116" y="816"/>
                  <a:pt x="1119" y="811"/>
                  <a:pt x="1126" y="809"/>
                </a:cubicBezTo>
                <a:cubicBezTo>
                  <a:pt x="1128" y="815"/>
                  <a:pt x="1129" y="817"/>
                  <a:pt x="1133" y="816"/>
                </a:cubicBezTo>
                <a:cubicBezTo>
                  <a:pt x="1132" y="818"/>
                  <a:pt x="1128" y="820"/>
                  <a:pt x="1130" y="822"/>
                </a:cubicBezTo>
                <a:cubicBezTo>
                  <a:pt x="1134" y="820"/>
                  <a:pt x="1137" y="818"/>
                  <a:pt x="1142" y="820"/>
                </a:cubicBezTo>
                <a:cubicBezTo>
                  <a:pt x="1142" y="821"/>
                  <a:pt x="1140" y="822"/>
                  <a:pt x="1140" y="824"/>
                </a:cubicBezTo>
                <a:cubicBezTo>
                  <a:pt x="1144" y="824"/>
                  <a:pt x="1145" y="821"/>
                  <a:pt x="1148" y="821"/>
                </a:cubicBezTo>
                <a:cubicBezTo>
                  <a:pt x="1149" y="825"/>
                  <a:pt x="1145" y="824"/>
                  <a:pt x="1146" y="828"/>
                </a:cubicBezTo>
                <a:cubicBezTo>
                  <a:pt x="1147" y="831"/>
                  <a:pt x="1150" y="831"/>
                  <a:pt x="1150" y="835"/>
                </a:cubicBezTo>
                <a:cubicBezTo>
                  <a:pt x="1146" y="835"/>
                  <a:pt x="1148" y="837"/>
                  <a:pt x="1147" y="840"/>
                </a:cubicBezTo>
                <a:cubicBezTo>
                  <a:pt x="1145" y="836"/>
                  <a:pt x="1143" y="843"/>
                  <a:pt x="1140" y="840"/>
                </a:cubicBezTo>
                <a:cubicBezTo>
                  <a:pt x="1140" y="844"/>
                  <a:pt x="1139" y="847"/>
                  <a:pt x="1136" y="848"/>
                </a:cubicBezTo>
                <a:cubicBezTo>
                  <a:pt x="1137" y="843"/>
                  <a:pt x="1132" y="849"/>
                  <a:pt x="1135" y="847"/>
                </a:cubicBezTo>
                <a:cubicBezTo>
                  <a:pt x="1138" y="851"/>
                  <a:pt x="1128" y="850"/>
                  <a:pt x="1127" y="850"/>
                </a:cubicBezTo>
                <a:cubicBezTo>
                  <a:pt x="1128" y="853"/>
                  <a:pt x="1133" y="853"/>
                  <a:pt x="1134" y="853"/>
                </a:cubicBezTo>
                <a:cubicBezTo>
                  <a:pt x="1136" y="859"/>
                  <a:pt x="1129" y="859"/>
                  <a:pt x="1130" y="860"/>
                </a:cubicBezTo>
                <a:cubicBezTo>
                  <a:pt x="1133" y="860"/>
                  <a:pt x="1134" y="859"/>
                  <a:pt x="1135" y="858"/>
                </a:cubicBezTo>
                <a:cubicBezTo>
                  <a:pt x="1135" y="859"/>
                  <a:pt x="1137" y="863"/>
                  <a:pt x="1137" y="860"/>
                </a:cubicBezTo>
                <a:cubicBezTo>
                  <a:pt x="1140" y="856"/>
                  <a:pt x="1147" y="849"/>
                  <a:pt x="1154" y="846"/>
                </a:cubicBezTo>
                <a:cubicBezTo>
                  <a:pt x="1154" y="851"/>
                  <a:pt x="1154" y="851"/>
                  <a:pt x="1154" y="851"/>
                </a:cubicBezTo>
                <a:cubicBezTo>
                  <a:pt x="1150" y="851"/>
                  <a:pt x="1151" y="855"/>
                  <a:pt x="1148" y="856"/>
                </a:cubicBezTo>
                <a:cubicBezTo>
                  <a:pt x="1149" y="859"/>
                  <a:pt x="1152" y="859"/>
                  <a:pt x="1151" y="864"/>
                </a:cubicBezTo>
                <a:cubicBezTo>
                  <a:pt x="1149" y="864"/>
                  <a:pt x="1149" y="866"/>
                  <a:pt x="1147" y="865"/>
                </a:cubicBezTo>
                <a:cubicBezTo>
                  <a:pt x="1147" y="863"/>
                  <a:pt x="1146" y="862"/>
                  <a:pt x="1145" y="861"/>
                </a:cubicBezTo>
                <a:cubicBezTo>
                  <a:pt x="1143" y="866"/>
                  <a:pt x="1145" y="867"/>
                  <a:pt x="1145" y="872"/>
                </a:cubicBezTo>
                <a:cubicBezTo>
                  <a:pt x="1139" y="876"/>
                  <a:pt x="1131" y="878"/>
                  <a:pt x="1127" y="885"/>
                </a:cubicBezTo>
                <a:cubicBezTo>
                  <a:pt x="1129" y="885"/>
                  <a:pt x="1133" y="884"/>
                  <a:pt x="1134" y="888"/>
                </a:cubicBezTo>
                <a:cubicBezTo>
                  <a:pt x="1132" y="891"/>
                  <a:pt x="1128" y="892"/>
                  <a:pt x="1130" y="896"/>
                </a:cubicBezTo>
                <a:cubicBezTo>
                  <a:pt x="1135" y="892"/>
                  <a:pt x="1143" y="891"/>
                  <a:pt x="1139" y="881"/>
                </a:cubicBezTo>
                <a:cubicBezTo>
                  <a:pt x="1142" y="876"/>
                  <a:pt x="1151" y="870"/>
                  <a:pt x="1155" y="875"/>
                </a:cubicBezTo>
                <a:cubicBezTo>
                  <a:pt x="1153" y="877"/>
                  <a:pt x="1149" y="877"/>
                  <a:pt x="1149" y="881"/>
                </a:cubicBezTo>
                <a:cubicBezTo>
                  <a:pt x="1153" y="881"/>
                  <a:pt x="1155" y="878"/>
                  <a:pt x="1158" y="880"/>
                </a:cubicBezTo>
                <a:cubicBezTo>
                  <a:pt x="1161" y="874"/>
                  <a:pt x="1169" y="873"/>
                  <a:pt x="1172" y="868"/>
                </a:cubicBezTo>
                <a:cubicBezTo>
                  <a:pt x="1175" y="869"/>
                  <a:pt x="1176" y="867"/>
                  <a:pt x="1178" y="867"/>
                </a:cubicBezTo>
                <a:cubicBezTo>
                  <a:pt x="1177" y="862"/>
                  <a:pt x="1182" y="863"/>
                  <a:pt x="1185" y="862"/>
                </a:cubicBezTo>
                <a:cubicBezTo>
                  <a:pt x="1185" y="864"/>
                  <a:pt x="1185" y="865"/>
                  <a:pt x="1186" y="866"/>
                </a:cubicBezTo>
                <a:cubicBezTo>
                  <a:pt x="1192" y="864"/>
                  <a:pt x="1192" y="856"/>
                  <a:pt x="1199" y="854"/>
                </a:cubicBezTo>
                <a:cubicBezTo>
                  <a:pt x="1201" y="855"/>
                  <a:pt x="1198" y="857"/>
                  <a:pt x="1200" y="858"/>
                </a:cubicBezTo>
                <a:cubicBezTo>
                  <a:pt x="1200" y="856"/>
                  <a:pt x="1201" y="856"/>
                  <a:pt x="1203" y="856"/>
                </a:cubicBezTo>
                <a:cubicBezTo>
                  <a:pt x="1204" y="859"/>
                  <a:pt x="1203" y="860"/>
                  <a:pt x="1202" y="862"/>
                </a:cubicBezTo>
                <a:cubicBezTo>
                  <a:pt x="1203" y="864"/>
                  <a:pt x="1208" y="862"/>
                  <a:pt x="1209" y="864"/>
                </a:cubicBezTo>
                <a:cubicBezTo>
                  <a:pt x="1204" y="874"/>
                  <a:pt x="1195" y="881"/>
                  <a:pt x="1190" y="890"/>
                </a:cubicBezTo>
                <a:cubicBezTo>
                  <a:pt x="1198" y="890"/>
                  <a:pt x="1205" y="877"/>
                  <a:pt x="1211" y="884"/>
                </a:cubicBezTo>
                <a:cubicBezTo>
                  <a:pt x="1211" y="880"/>
                  <a:pt x="1214" y="882"/>
                  <a:pt x="1215" y="881"/>
                </a:cubicBezTo>
                <a:cubicBezTo>
                  <a:pt x="1221" y="876"/>
                  <a:pt x="1223" y="865"/>
                  <a:pt x="1234" y="865"/>
                </a:cubicBezTo>
                <a:cubicBezTo>
                  <a:pt x="1234" y="868"/>
                  <a:pt x="1234" y="868"/>
                  <a:pt x="1234" y="868"/>
                </a:cubicBezTo>
                <a:cubicBezTo>
                  <a:pt x="1238" y="867"/>
                  <a:pt x="1242" y="860"/>
                  <a:pt x="1240" y="857"/>
                </a:cubicBezTo>
                <a:cubicBezTo>
                  <a:pt x="1230" y="856"/>
                  <a:pt x="1225" y="861"/>
                  <a:pt x="1218" y="865"/>
                </a:cubicBezTo>
                <a:cubicBezTo>
                  <a:pt x="1216" y="865"/>
                  <a:pt x="1217" y="862"/>
                  <a:pt x="1215" y="862"/>
                </a:cubicBezTo>
                <a:cubicBezTo>
                  <a:pt x="1214" y="865"/>
                  <a:pt x="1212" y="864"/>
                  <a:pt x="1210" y="863"/>
                </a:cubicBezTo>
                <a:cubicBezTo>
                  <a:pt x="1212" y="856"/>
                  <a:pt x="1224" y="854"/>
                  <a:pt x="1225" y="848"/>
                </a:cubicBezTo>
                <a:cubicBezTo>
                  <a:pt x="1220" y="851"/>
                  <a:pt x="1211" y="853"/>
                  <a:pt x="1204" y="857"/>
                </a:cubicBezTo>
                <a:cubicBezTo>
                  <a:pt x="1204" y="851"/>
                  <a:pt x="1209" y="850"/>
                  <a:pt x="1210" y="846"/>
                </a:cubicBezTo>
                <a:cubicBezTo>
                  <a:pt x="1207" y="845"/>
                  <a:pt x="1206" y="847"/>
                  <a:pt x="1204" y="847"/>
                </a:cubicBezTo>
                <a:cubicBezTo>
                  <a:pt x="1208" y="841"/>
                  <a:pt x="1215" y="842"/>
                  <a:pt x="1220" y="836"/>
                </a:cubicBezTo>
                <a:cubicBezTo>
                  <a:pt x="1217" y="833"/>
                  <a:pt x="1223" y="831"/>
                  <a:pt x="1224" y="829"/>
                </a:cubicBezTo>
                <a:cubicBezTo>
                  <a:pt x="1225" y="826"/>
                  <a:pt x="1223" y="825"/>
                  <a:pt x="1223" y="823"/>
                </a:cubicBezTo>
                <a:cubicBezTo>
                  <a:pt x="1225" y="822"/>
                  <a:pt x="1228" y="820"/>
                  <a:pt x="1231" y="819"/>
                </a:cubicBezTo>
                <a:cubicBezTo>
                  <a:pt x="1231" y="816"/>
                  <a:pt x="1230" y="812"/>
                  <a:pt x="1233" y="812"/>
                </a:cubicBezTo>
                <a:cubicBezTo>
                  <a:pt x="1235" y="812"/>
                  <a:pt x="1235" y="814"/>
                  <a:pt x="1238" y="813"/>
                </a:cubicBezTo>
                <a:cubicBezTo>
                  <a:pt x="1238" y="809"/>
                  <a:pt x="1245" y="808"/>
                  <a:pt x="1244" y="806"/>
                </a:cubicBezTo>
                <a:cubicBezTo>
                  <a:pt x="1241" y="808"/>
                  <a:pt x="1236" y="805"/>
                  <a:pt x="1240" y="803"/>
                </a:cubicBezTo>
                <a:cubicBezTo>
                  <a:pt x="1232" y="805"/>
                  <a:pt x="1232" y="816"/>
                  <a:pt x="1221" y="815"/>
                </a:cubicBezTo>
                <a:cubicBezTo>
                  <a:pt x="1221" y="814"/>
                  <a:pt x="1222" y="814"/>
                  <a:pt x="1222" y="812"/>
                </a:cubicBezTo>
                <a:cubicBezTo>
                  <a:pt x="1217" y="815"/>
                  <a:pt x="1211" y="816"/>
                  <a:pt x="1206" y="816"/>
                </a:cubicBezTo>
                <a:cubicBezTo>
                  <a:pt x="1205" y="819"/>
                  <a:pt x="1207" y="819"/>
                  <a:pt x="1208" y="821"/>
                </a:cubicBezTo>
                <a:cubicBezTo>
                  <a:pt x="1204" y="820"/>
                  <a:pt x="1204" y="824"/>
                  <a:pt x="1201" y="824"/>
                </a:cubicBezTo>
                <a:cubicBezTo>
                  <a:pt x="1201" y="827"/>
                  <a:pt x="1201" y="830"/>
                  <a:pt x="1200" y="831"/>
                </a:cubicBezTo>
                <a:cubicBezTo>
                  <a:pt x="1201" y="831"/>
                  <a:pt x="1202" y="829"/>
                  <a:pt x="1202" y="831"/>
                </a:cubicBezTo>
                <a:cubicBezTo>
                  <a:pt x="1202" y="832"/>
                  <a:pt x="1201" y="833"/>
                  <a:pt x="1201" y="834"/>
                </a:cubicBezTo>
                <a:cubicBezTo>
                  <a:pt x="1202" y="836"/>
                  <a:pt x="1205" y="836"/>
                  <a:pt x="1204" y="839"/>
                </a:cubicBezTo>
                <a:cubicBezTo>
                  <a:pt x="1189" y="842"/>
                  <a:pt x="1183" y="854"/>
                  <a:pt x="1172" y="860"/>
                </a:cubicBezTo>
                <a:cubicBezTo>
                  <a:pt x="1169" y="858"/>
                  <a:pt x="1170" y="856"/>
                  <a:pt x="1167" y="855"/>
                </a:cubicBezTo>
                <a:cubicBezTo>
                  <a:pt x="1167" y="853"/>
                  <a:pt x="1168" y="851"/>
                  <a:pt x="1170" y="851"/>
                </a:cubicBezTo>
                <a:cubicBezTo>
                  <a:pt x="1173" y="850"/>
                  <a:pt x="1173" y="853"/>
                  <a:pt x="1175" y="853"/>
                </a:cubicBezTo>
                <a:cubicBezTo>
                  <a:pt x="1177" y="850"/>
                  <a:pt x="1185" y="848"/>
                  <a:pt x="1182" y="844"/>
                </a:cubicBezTo>
                <a:cubicBezTo>
                  <a:pt x="1182" y="846"/>
                  <a:pt x="1178" y="849"/>
                  <a:pt x="1177" y="848"/>
                </a:cubicBezTo>
                <a:cubicBezTo>
                  <a:pt x="1180" y="843"/>
                  <a:pt x="1185" y="835"/>
                  <a:pt x="1191" y="836"/>
                </a:cubicBezTo>
                <a:cubicBezTo>
                  <a:pt x="1187" y="838"/>
                  <a:pt x="1185" y="840"/>
                  <a:pt x="1184" y="845"/>
                </a:cubicBezTo>
                <a:cubicBezTo>
                  <a:pt x="1190" y="844"/>
                  <a:pt x="1192" y="841"/>
                  <a:pt x="1196" y="838"/>
                </a:cubicBezTo>
                <a:cubicBezTo>
                  <a:pt x="1193" y="837"/>
                  <a:pt x="1192" y="839"/>
                  <a:pt x="1191" y="837"/>
                </a:cubicBezTo>
                <a:cubicBezTo>
                  <a:pt x="1193" y="837"/>
                  <a:pt x="1191" y="833"/>
                  <a:pt x="1191" y="832"/>
                </a:cubicBezTo>
                <a:cubicBezTo>
                  <a:pt x="1183" y="831"/>
                  <a:pt x="1181" y="840"/>
                  <a:pt x="1175" y="835"/>
                </a:cubicBezTo>
                <a:cubicBezTo>
                  <a:pt x="1172" y="844"/>
                  <a:pt x="1163" y="841"/>
                  <a:pt x="1159" y="846"/>
                </a:cubicBezTo>
                <a:cubicBezTo>
                  <a:pt x="1158" y="844"/>
                  <a:pt x="1157" y="842"/>
                  <a:pt x="1155" y="841"/>
                </a:cubicBezTo>
                <a:cubicBezTo>
                  <a:pt x="1157" y="841"/>
                  <a:pt x="1157" y="840"/>
                  <a:pt x="1158" y="839"/>
                </a:cubicBezTo>
                <a:cubicBezTo>
                  <a:pt x="1159" y="839"/>
                  <a:pt x="1159" y="842"/>
                  <a:pt x="1161" y="841"/>
                </a:cubicBezTo>
                <a:cubicBezTo>
                  <a:pt x="1161" y="837"/>
                  <a:pt x="1164" y="837"/>
                  <a:pt x="1167" y="835"/>
                </a:cubicBezTo>
                <a:cubicBezTo>
                  <a:pt x="1166" y="832"/>
                  <a:pt x="1168" y="832"/>
                  <a:pt x="1167" y="829"/>
                </a:cubicBezTo>
                <a:cubicBezTo>
                  <a:pt x="1169" y="826"/>
                  <a:pt x="1173" y="826"/>
                  <a:pt x="1175" y="823"/>
                </a:cubicBezTo>
                <a:cubicBezTo>
                  <a:pt x="1171" y="823"/>
                  <a:pt x="1166" y="831"/>
                  <a:pt x="1158" y="830"/>
                </a:cubicBezTo>
                <a:cubicBezTo>
                  <a:pt x="1160" y="824"/>
                  <a:pt x="1158" y="828"/>
                  <a:pt x="1156" y="826"/>
                </a:cubicBezTo>
                <a:cubicBezTo>
                  <a:pt x="1157" y="824"/>
                  <a:pt x="1156" y="824"/>
                  <a:pt x="1157" y="821"/>
                </a:cubicBezTo>
                <a:cubicBezTo>
                  <a:pt x="1154" y="822"/>
                  <a:pt x="1152" y="822"/>
                  <a:pt x="1152" y="820"/>
                </a:cubicBezTo>
                <a:cubicBezTo>
                  <a:pt x="1154" y="819"/>
                  <a:pt x="1154" y="817"/>
                  <a:pt x="1154" y="815"/>
                </a:cubicBezTo>
                <a:cubicBezTo>
                  <a:pt x="1151" y="816"/>
                  <a:pt x="1148" y="818"/>
                  <a:pt x="1145" y="820"/>
                </a:cubicBezTo>
                <a:cubicBezTo>
                  <a:pt x="1142" y="817"/>
                  <a:pt x="1137" y="816"/>
                  <a:pt x="1141" y="812"/>
                </a:cubicBezTo>
                <a:cubicBezTo>
                  <a:pt x="1143" y="812"/>
                  <a:pt x="1142" y="815"/>
                  <a:pt x="1144" y="815"/>
                </a:cubicBezTo>
                <a:cubicBezTo>
                  <a:pt x="1144" y="812"/>
                  <a:pt x="1145" y="810"/>
                  <a:pt x="1147" y="809"/>
                </a:cubicBezTo>
                <a:cubicBezTo>
                  <a:pt x="1149" y="809"/>
                  <a:pt x="1148" y="812"/>
                  <a:pt x="1151" y="811"/>
                </a:cubicBezTo>
                <a:cubicBezTo>
                  <a:pt x="1152" y="805"/>
                  <a:pt x="1159" y="806"/>
                  <a:pt x="1164" y="805"/>
                </a:cubicBezTo>
                <a:cubicBezTo>
                  <a:pt x="1157" y="799"/>
                  <a:pt x="1167" y="796"/>
                  <a:pt x="1170" y="792"/>
                </a:cubicBezTo>
                <a:cubicBezTo>
                  <a:pt x="1168" y="792"/>
                  <a:pt x="1168" y="790"/>
                  <a:pt x="1168" y="788"/>
                </a:cubicBezTo>
                <a:cubicBezTo>
                  <a:pt x="1173" y="786"/>
                  <a:pt x="1171" y="785"/>
                  <a:pt x="1171" y="781"/>
                </a:cubicBezTo>
                <a:cubicBezTo>
                  <a:pt x="1174" y="781"/>
                  <a:pt x="1174" y="779"/>
                  <a:pt x="1176" y="779"/>
                </a:cubicBezTo>
                <a:cubicBezTo>
                  <a:pt x="1177" y="780"/>
                  <a:pt x="1177" y="783"/>
                  <a:pt x="1179" y="783"/>
                </a:cubicBezTo>
                <a:cubicBezTo>
                  <a:pt x="1178" y="785"/>
                  <a:pt x="1176" y="786"/>
                  <a:pt x="1176" y="788"/>
                </a:cubicBezTo>
                <a:cubicBezTo>
                  <a:pt x="1179" y="788"/>
                  <a:pt x="1179" y="790"/>
                  <a:pt x="1181" y="793"/>
                </a:cubicBezTo>
                <a:cubicBezTo>
                  <a:pt x="1193" y="792"/>
                  <a:pt x="1199" y="782"/>
                  <a:pt x="1208" y="776"/>
                </a:cubicBezTo>
                <a:cubicBezTo>
                  <a:pt x="1214" y="772"/>
                  <a:pt x="1225" y="772"/>
                  <a:pt x="1227" y="764"/>
                </a:cubicBezTo>
                <a:cubicBezTo>
                  <a:pt x="1224" y="767"/>
                  <a:pt x="1217" y="768"/>
                  <a:pt x="1213" y="769"/>
                </a:cubicBezTo>
                <a:cubicBezTo>
                  <a:pt x="1214" y="767"/>
                  <a:pt x="1217" y="767"/>
                  <a:pt x="1218" y="766"/>
                </a:cubicBezTo>
                <a:cubicBezTo>
                  <a:pt x="1217" y="763"/>
                  <a:pt x="1218" y="763"/>
                  <a:pt x="1217" y="761"/>
                </a:cubicBezTo>
                <a:cubicBezTo>
                  <a:pt x="1221" y="759"/>
                  <a:pt x="1224" y="757"/>
                  <a:pt x="1225" y="754"/>
                </a:cubicBezTo>
                <a:cubicBezTo>
                  <a:pt x="1218" y="753"/>
                  <a:pt x="1220" y="764"/>
                  <a:pt x="1212" y="760"/>
                </a:cubicBezTo>
                <a:cubicBezTo>
                  <a:pt x="1212" y="761"/>
                  <a:pt x="1211" y="763"/>
                  <a:pt x="1210" y="764"/>
                </a:cubicBezTo>
                <a:cubicBezTo>
                  <a:pt x="1214" y="771"/>
                  <a:pt x="1209" y="776"/>
                  <a:pt x="1200" y="772"/>
                </a:cubicBezTo>
                <a:cubicBezTo>
                  <a:pt x="1203" y="769"/>
                  <a:pt x="1199" y="769"/>
                  <a:pt x="1197" y="767"/>
                </a:cubicBezTo>
                <a:cubicBezTo>
                  <a:pt x="1201" y="765"/>
                  <a:pt x="1202" y="758"/>
                  <a:pt x="1208" y="761"/>
                </a:cubicBezTo>
                <a:cubicBezTo>
                  <a:pt x="1211" y="760"/>
                  <a:pt x="1209" y="754"/>
                  <a:pt x="1211" y="753"/>
                </a:cubicBezTo>
                <a:cubicBezTo>
                  <a:pt x="1215" y="752"/>
                  <a:pt x="1215" y="756"/>
                  <a:pt x="1219" y="756"/>
                </a:cubicBezTo>
                <a:cubicBezTo>
                  <a:pt x="1220" y="752"/>
                  <a:pt x="1220" y="751"/>
                  <a:pt x="1221" y="747"/>
                </a:cubicBezTo>
                <a:cubicBezTo>
                  <a:pt x="1211" y="750"/>
                  <a:pt x="1202" y="755"/>
                  <a:pt x="1193" y="759"/>
                </a:cubicBezTo>
                <a:cubicBezTo>
                  <a:pt x="1196" y="756"/>
                  <a:pt x="1198" y="752"/>
                  <a:pt x="1204" y="752"/>
                </a:cubicBezTo>
                <a:cubicBezTo>
                  <a:pt x="1210" y="742"/>
                  <a:pt x="1224" y="739"/>
                  <a:pt x="1232" y="731"/>
                </a:cubicBezTo>
                <a:cubicBezTo>
                  <a:pt x="1220" y="735"/>
                  <a:pt x="1209" y="743"/>
                  <a:pt x="1197" y="748"/>
                </a:cubicBezTo>
                <a:cubicBezTo>
                  <a:pt x="1197" y="746"/>
                  <a:pt x="1194" y="747"/>
                  <a:pt x="1194" y="745"/>
                </a:cubicBezTo>
                <a:cubicBezTo>
                  <a:pt x="1195" y="744"/>
                  <a:pt x="1195" y="742"/>
                  <a:pt x="1196" y="741"/>
                </a:cubicBezTo>
                <a:cubicBezTo>
                  <a:pt x="1191" y="741"/>
                  <a:pt x="1190" y="746"/>
                  <a:pt x="1185" y="743"/>
                </a:cubicBezTo>
                <a:cubicBezTo>
                  <a:pt x="1187" y="738"/>
                  <a:pt x="1181" y="741"/>
                  <a:pt x="1180" y="740"/>
                </a:cubicBezTo>
                <a:cubicBezTo>
                  <a:pt x="1181" y="735"/>
                  <a:pt x="1187" y="737"/>
                  <a:pt x="1187" y="731"/>
                </a:cubicBezTo>
                <a:cubicBezTo>
                  <a:pt x="1184" y="732"/>
                  <a:pt x="1181" y="734"/>
                  <a:pt x="1179" y="732"/>
                </a:cubicBezTo>
                <a:cubicBezTo>
                  <a:pt x="1180" y="731"/>
                  <a:pt x="1180" y="729"/>
                  <a:pt x="1181" y="728"/>
                </a:cubicBezTo>
                <a:cubicBezTo>
                  <a:pt x="1179" y="728"/>
                  <a:pt x="1178" y="727"/>
                  <a:pt x="1178" y="726"/>
                </a:cubicBezTo>
                <a:cubicBezTo>
                  <a:pt x="1180" y="723"/>
                  <a:pt x="1181" y="718"/>
                  <a:pt x="1182" y="714"/>
                </a:cubicBezTo>
                <a:cubicBezTo>
                  <a:pt x="1179" y="714"/>
                  <a:pt x="1177" y="716"/>
                  <a:pt x="1177" y="712"/>
                </a:cubicBezTo>
                <a:cubicBezTo>
                  <a:pt x="1180" y="709"/>
                  <a:pt x="1182" y="706"/>
                  <a:pt x="1183" y="702"/>
                </a:cubicBezTo>
                <a:cubicBezTo>
                  <a:pt x="1178" y="704"/>
                  <a:pt x="1170" y="708"/>
                  <a:pt x="1174" y="714"/>
                </a:cubicBezTo>
                <a:cubicBezTo>
                  <a:pt x="1172" y="716"/>
                  <a:pt x="1171" y="713"/>
                  <a:pt x="1169" y="715"/>
                </a:cubicBezTo>
                <a:cubicBezTo>
                  <a:pt x="1171" y="719"/>
                  <a:pt x="1169" y="727"/>
                  <a:pt x="1169" y="731"/>
                </a:cubicBezTo>
                <a:cubicBezTo>
                  <a:pt x="1172" y="730"/>
                  <a:pt x="1175" y="729"/>
                  <a:pt x="1179" y="729"/>
                </a:cubicBezTo>
                <a:cubicBezTo>
                  <a:pt x="1177" y="738"/>
                  <a:pt x="1168" y="743"/>
                  <a:pt x="1160" y="743"/>
                </a:cubicBezTo>
                <a:cubicBezTo>
                  <a:pt x="1159" y="749"/>
                  <a:pt x="1147" y="754"/>
                  <a:pt x="1147" y="747"/>
                </a:cubicBezTo>
                <a:cubicBezTo>
                  <a:pt x="1147" y="748"/>
                  <a:pt x="1144" y="750"/>
                  <a:pt x="1144" y="748"/>
                </a:cubicBezTo>
                <a:cubicBezTo>
                  <a:pt x="1151" y="738"/>
                  <a:pt x="1144" y="748"/>
                  <a:pt x="1139" y="744"/>
                </a:cubicBezTo>
                <a:cubicBezTo>
                  <a:pt x="1139" y="744"/>
                  <a:pt x="1138" y="739"/>
                  <a:pt x="1138" y="738"/>
                </a:cubicBezTo>
                <a:cubicBezTo>
                  <a:pt x="1139" y="737"/>
                  <a:pt x="1143" y="739"/>
                  <a:pt x="1142" y="736"/>
                </a:cubicBezTo>
                <a:cubicBezTo>
                  <a:pt x="1138" y="735"/>
                  <a:pt x="1138" y="738"/>
                  <a:pt x="1136" y="738"/>
                </a:cubicBezTo>
                <a:cubicBezTo>
                  <a:pt x="1136" y="733"/>
                  <a:pt x="1135" y="731"/>
                  <a:pt x="1133" y="731"/>
                </a:cubicBezTo>
                <a:cubicBezTo>
                  <a:pt x="1133" y="719"/>
                  <a:pt x="1153" y="722"/>
                  <a:pt x="1152" y="711"/>
                </a:cubicBezTo>
                <a:cubicBezTo>
                  <a:pt x="1143" y="717"/>
                  <a:pt x="1134" y="723"/>
                  <a:pt x="1124" y="727"/>
                </a:cubicBezTo>
                <a:cubicBezTo>
                  <a:pt x="1123" y="725"/>
                  <a:pt x="1122" y="725"/>
                  <a:pt x="1122" y="724"/>
                </a:cubicBezTo>
                <a:cubicBezTo>
                  <a:pt x="1125" y="718"/>
                  <a:pt x="1134" y="716"/>
                  <a:pt x="1140" y="713"/>
                </a:cubicBezTo>
                <a:cubicBezTo>
                  <a:pt x="1138" y="705"/>
                  <a:pt x="1143" y="704"/>
                  <a:pt x="1147" y="704"/>
                </a:cubicBezTo>
                <a:cubicBezTo>
                  <a:pt x="1149" y="700"/>
                  <a:pt x="1145" y="701"/>
                  <a:pt x="1146" y="698"/>
                </a:cubicBezTo>
                <a:cubicBezTo>
                  <a:pt x="1150" y="691"/>
                  <a:pt x="1156" y="684"/>
                  <a:pt x="1161" y="681"/>
                </a:cubicBezTo>
                <a:cubicBezTo>
                  <a:pt x="1159" y="678"/>
                  <a:pt x="1161" y="673"/>
                  <a:pt x="1156" y="672"/>
                </a:cubicBezTo>
                <a:cubicBezTo>
                  <a:pt x="1156" y="668"/>
                  <a:pt x="1158" y="666"/>
                  <a:pt x="1162" y="666"/>
                </a:cubicBezTo>
                <a:cubicBezTo>
                  <a:pt x="1162" y="656"/>
                  <a:pt x="1183" y="664"/>
                  <a:pt x="1176" y="652"/>
                </a:cubicBezTo>
                <a:cubicBezTo>
                  <a:pt x="1169" y="655"/>
                  <a:pt x="1164" y="660"/>
                  <a:pt x="1159" y="664"/>
                </a:cubicBezTo>
                <a:cubicBezTo>
                  <a:pt x="1156" y="664"/>
                  <a:pt x="1157" y="660"/>
                  <a:pt x="1155" y="658"/>
                </a:cubicBezTo>
                <a:cubicBezTo>
                  <a:pt x="1152" y="662"/>
                  <a:pt x="1155" y="664"/>
                  <a:pt x="1156" y="667"/>
                </a:cubicBezTo>
                <a:cubicBezTo>
                  <a:pt x="1150" y="672"/>
                  <a:pt x="1147" y="665"/>
                  <a:pt x="1145" y="661"/>
                </a:cubicBezTo>
                <a:cubicBezTo>
                  <a:pt x="1145" y="660"/>
                  <a:pt x="1149" y="657"/>
                  <a:pt x="1147" y="656"/>
                </a:cubicBezTo>
                <a:cubicBezTo>
                  <a:pt x="1146" y="659"/>
                  <a:pt x="1144" y="661"/>
                  <a:pt x="1142" y="662"/>
                </a:cubicBezTo>
                <a:cubicBezTo>
                  <a:pt x="1141" y="659"/>
                  <a:pt x="1144" y="660"/>
                  <a:pt x="1144" y="657"/>
                </a:cubicBezTo>
                <a:cubicBezTo>
                  <a:pt x="1140" y="658"/>
                  <a:pt x="1139" y="662"/>
                  <a:pt x="1136" y="664"/>
                </a:cubicBezTo>
                <a:cubicBezTo>
                  <a:pt x="1138" y="667"/>
                  <a:pt x="1140" y="660"/>
                  <a:pt x="1141" y="663"/>
                </a:cubicBezTo>
                <a:cubicBezTo>
                  <a:pt x="1138" y="669"/>
                  <a:pt x="1130" y="671"/>
                  <a:pt x="1128" y="678"/>
                </a:cubicBezTo>
                <a:cubicBezTo>
                  <a:pt x="1131" y="678"/>
                  <a:pt x="1131" y="676"/>
                  <a:pt x="1135" y="676"/>
                </a:cubicBezTo>
                <a:cubicBezTo>
                  <a:pt x="1135" y="677"/>
                  <a:pt x="1136" y="677"/>
                  <a:pt x="1136" y="678"/>
                </a:cubicBezTo>
                <a:cubicBezTo>
                  <a:pt x="1133" y="680"/>
                  <a:pt x="1132" y="682"/>
                  <a:pt x="1129" y="680"/>
                </a:cubicBezTo>
                <a:cubicBezTo>
                  <a:pt x="1127" y="685"/>
                  <a:pt x="1118" y="690"/>
                  <a:pt x="1112" y="690"/>
                </a:cubicBezTo>
                <a:cubicBezTo>
                  <a:pt x="1114" y="687"/>
                  <a:pt x="1116" y="684"/>
                  <a:pt x="1118" y="681"/>
                </a:cubicBezTo>
                <a:cubicBezTo>
                  <a:pt x="1116" y="677"/>
                  <a:pt x="1114" y="673"/>
                  <a:pt x="1115" y="670"/>
                </a:cubicBezTo>
                <a:cubicBezTo>
                  <a:pt x="1114" y="676"/>
                  <a:pt x="1110" y="669"/>
                  <a:pt x="1108" y="673"/>
                </a:cubicBezTo>
                <a:cubicBezTo>
                  <a:pt x="1107" y="676"/>
                  <a:pt x="1109" y="676"/>
                  <a:pt x="1110" y="678"/>
                </a:cubicBezTo>
                <a:cubicBezTo>
                  <a:pt x="1106" y="679"/>
                  <a:pt x="1106" y="681"/>
                  <a:pt x="1107" y="686"/>
                </a:cubicBezTo>
                <a:cubicBezTo>
                  <a:pt x="1100" y="689"/>
                  <a:pt x="1098" y="686"/>
                  <a:pt x="1092" y="688"/>
                </a:cubicBezTo>
                <a:cubicBezTo>
                  <a:pt x="1104" y="698"/>
                  <a:pt x="1091" y="712"/>
                  <a:pt x="1080" y="715"/>
                </a:cubicBezTo>
                <a:cubicBezTo>
                  <a:pt x="1081" y="712"/>
                  <a:pt x="1077" y="714"/>
                  <a:pt x="1078" y="711"/>
                </a:cubicBezTo>
                <a:cubicBezTo>
                  <a:pt x="1080" y="710"/>
                  <a:pt x="1082" y="709"/>
                  <a:pt x="1083" y="712"/>
                </a:cubicBezTo>
                <a:cubicBezTo>
                  <a:pt x="1084" y="708"/>
                  <a:pt x="1088" y="708"/>
                  <a:pt x="1088" y="704"/>
                </a:cubicBezTo>
                <a:cubicBezTo>
                  <a:pt x="1079" y="699"/>
                  <a:pt x="1075" y="720"/>
                  <a:pt x="1067" y="710"/>
                </a:cubicBezTo>
                <a:cubicBezTo>
                  <a:pt x="1069" y="707"/>
                  <a:pt x="1072" y="703"/>
                  <a:pt x="1072" y="698"/>
                </a:cubicBezTo>
                <a:cubicBezTo>
                  <a:pt x="1068" y="699"/>
                  <a:pt x="1068" y="705"/>
                  <a:pt x="1063" y="705"/>
                </a:cubicBezTo>
                <a:cubicBezTo>
                  <a:pt x="1062" y="702"/>
                  <a:pt x="1066" y="704"/>
                  <a:pt x="1065" y="701"/>
                </a:cubicBezTo>
                <a:cubicBezTo>
                  <a:pt x="1060" y="705"/>
                  <a:pt x="1057" y="703"/>
                  <a:pt x="1051" y="704"/>
                </a:cubicBezTo>
                <a:cubicBezTo>
                  <a:pt x="1053" y="701"/>
                  <a:pt x="1055" y="699"/>
                  <a:pt x="1057" y="697"/>
                </a:cubicBezTo>
                <a:cubicBezTo>
                  <a:pt x="1055" y="694"/>
                  <a:pt x="1053" y="699"/>
                  <a:pt x="1052" y="697"/>
                </a:cubicBezTo>
                <a:cubicBezTo>
                  <a:pt x="1054" y="693"/>
                  <a:pt x="1053" y="688"/>
                  <a:pt x="1059" y="688"/>
                </a:cubicBezTo>
                <a:cubicBezTo>
                  <a:pt x="1061" y="689"/>
                  <a:pt x="1060" y="693"/>
                  <a:pt x="1063" y="692"/>
                </a:cubicBezTo>
                <a:cubicBezTo>
                  <a:pt x="1066" y="689"/>
                  <a:pt x="1068" y="687"/>
                  <a:pt x="1072" y="688"/>
                </a:cubicBezTo>
                <a:cubicBezTo>
                  <a:pt x="1072" y="682"/>
                  <a:pt x="1078" y="682"/>
                  <a:pt x="1079" y="678"/>
                </a:cubicBezTo>
                <a:cubicBezTo>
                  <a:pt x="1076" y="677"/>
                  <a:pt x="1077" y="680"/>
                  <a:pt x="1074" y="679"/>
                </a:cubicBezTo>
                <a:cubicBezTo>
                  <a:pt x="1074" y="677"/>
                  <a:pt x="1072" y="675"/>
                  <a:pt x="1071" y="673"/>
                </a:cubicBezTo>
                <a:cubicBezTo>
                  <a:pt x="1076" y="670"/>
                  <a:pt x="1076" y="665"/>
                  <a:pt x="1083" y="663"/>
                </a:cubicBezTo>
                <a:cubicBezTo>
                  <a:pt x="1083" y="668"/>
                  <a:pt x="1083" y="674"/>
                  <a:pt x="1087" y="676"/>
                </a:cubicBezTo>
                <a:cubicBezTo>
                  <a:pt x="1087" y="673"/>
                  <a:pt x="1091" y="675"/>
                  <a:pt x="1092" y="676"/>
                </a:cubicBezTo>
                <a:cubicBezTo>
                  <a:pt x="1093" y="673"/>
                  <a:pt x="1095" y="670"/>
                  <a:pt x="1096" y="667"/>
                </a:cubicBezTo>
                <a:cubicBezTo>
                  <a:pt x="1103" y="667"/>
                  <a:pt x="1105" y="663"/>
                  <a:pt x="1107" y="661"/>
                </a:cubicBezTo>
                <a:cubicBezTo>
                  <a:pt x="1102" y="659"/>
                  <a:pt x="1109" y="658"/>
                  <a:pt x="1110" y="653"/>
                </a:cubicBezTo>
                <a:cubicBezTo>
                  <a:pt x="1108" y="652"/>
                  <a:pt x="1106" y="655"/>
                  <a:pt x="1105" y="651"/>
                </a:cubicBezTo>
                <a:cubicBezTo>
                  <a:pt x="1106" y="647"/>
                  <a:pt x="1109" y="645"/>
                  <a:pt x="1114" y="644"/>
                </a:cubicBezTo>
                <a:cubicBezTo>
                  <a:pt x="1115" y="643"/>
                  <a:pt x="1112" y="640"/>
                  <a:pt x="1114" y="638"/>
                </a:cubicBezTo>
                <a:cubicBezTo>
                  <a:pt x="1117" y="640"/>
                  <a:pt x="1125" y="639"/>
                  <a:pt x="1122" y="645"/>
                </a:cubicBezTo>
                <a:cubicBezTo>
                  <a:pt x="1131" y="641"/>
                  <a:pt x="1137" y="634"/>
                  <a:pt x="1145" y="629"/>
                </a:cubicBezTo>
                <a:cubicBezTo>
                  <a:pt x="1144" y="625"/>
                  <a:pt x="1144" y="624"/>
                  <a:pt x="1145" y="620"/>
                </a:cubicBezTo>
                <a:cubicBezTo>
                  <a:pt x="1141" y="620"/>
                  <a:pt x="1140" y="624"/>
                  <a:pt x="1136" y="624"/>
                </a:cubicBezTo>
                <a:cubicBezTo>
                  <a:pt x="1135" y="622"/>
                  <a:pt x="1134" y="622"/>
                  <a:pt x="1135" y="621"/>
                </a:cubicBezTo>
                <a:cubicBezTo>
                  <a:pt x="1135" y="618"/>
                  <a:pt x="1142" y="618"/>
                  <a:pt x="1139" y="615"/>
                </a:cubicBezTo>
                <a:cubicBezTo>
                  <a:pt x="1139" y="619"/>
                  <a:pt x="1133" y="616"/>
                  <a:pt x="1132" y="615"/>
                </a:cubicBezTo>
                <a:cubicBezTo>
                  <a:pt x="1130" y="612"/>
                  <a:pt x="1135" y="610"/>
                  <a:pt x="1134" y="604"/>
                </a:cubicBezTo>
                <a:cubicBezTo>
                  <a:pt x="1136" y="602"/>
                  <a:pt x="1137" y="605"/>
                  <a:pt x="1138" y="603"/>
                </a:cubicBezTo>
                <a:cubicBezTo>
                  <a:pt x="1140" y="599"/>
                  <a:pt x="1142" y="591"/>
                  <a:pt x="1148" y="594"/>
                </a:cubicBezTo>
                <a:cubicBezTo>
                  <a:pt x="1150" y="589"/>
                  <a:pt x="1157" y="584"/>
                  <a:pt x="1162" y="583"/>
                </a:cubicBezTo>
                <a:cubicBezTo>
                  <a:pt x="1172" y="580"/>
                  <a:pt x="1182" y="571"/>
                  <a:pt x="1183" y="576"/>
                </a:cubicBezTo>
                <a:cubicBezTo>
                  <a:pt x="1187" y="569"/>
                  <a:pt x="1196" y="567"/>
                  <a:pt x="1201" y="560"/>
                </a:cubicBezTo>
                <a:cubicBezTo>
                  <a:pt x="1194" y="559"/>
                  <a:pt x="1196" y="565"/>
                  <a:pt x="1190" y="564"/>
                </a:cubicBezTo>
                <a:cubicBezTo>
                  <a:pt x="1188" y="560"/>
                  <a:pt x="1192" y="561"/>
                  <a:pt x="1191" y="559"/>
                </a:cubicBezTo>
                <a:cubicBezTo>
                  <a:pt x="1189" y="560"/>
                  <a:pt x="1186" y="557"/>
                  <a:pt x="1183" y="554"/>
                </a:cubicBezTo>
                <a:cubicBezTo>
                  <a:pt x="1184" y="551"/>
                  <a:pt x="1188" y="551"/>
                  <a:pt x="1188" y="547"/>
                </a:cubicBezTo>
                <a:cubicBezTo>
                  <a:pt x="1185" y="547"/>
                  <a:pt x="1185" y="550"/>
                  <a:pt x="1181" y="550"/>
                </a:cubicBezTo>
                <a:cubicBezTo>
                  <a:pt x="1182" y="546"/>
                  <a:pt x="1177" y="549"/>
                  <a:pt x="1176" y="547"/>
                </a:cubicBezTo>
                <a:cubicBezTo>
                  <a:pt x="1176" y="542"/>
                  <a:pt x="1179" y="538"/>
                  <a:pt x="1175" y="534"/>
                </a:cubicBezTo>
                <a:cubicBezTo>
                  <a:pt x="1176" y="527"/>
                  <a:pt x="1192" y="533"/>
                  <a:pt x="1191" y="535"/>
                </a:cubicBezTo>
                <a:cubicBezTo>
                  <a:pt x="1200" y="534"/>
                  <a:pt x="1201" y="524"/>
                  <a:pt x="1210" y="521"/>
                </a:cubicBezTo>
                <a:cubicBezTo>
                  <a:pt x="1211" y="525"/>
                  <a:pt x="1213" y="521"/>
                  <a:pt x="1215" y="521"/>
                </a:cubicBezTo>
                <a:cubicBezTo>
                  <a:pt x="1214" y="514"/>
                  <a:pt x="1226" y="510"/>
                  <a:pt x="1233" y="511"/>
                </a:cubicBezTo>
                <a:cubicBezTo>
                  <a:pt x="1233" y="508"/>
                  <a:pt x="1234" y="507"/>
                  <a:pt x="1237" y="508"/>
                </a:cubicBezTo>
                <a:cubicBezTo>
                  <a:pt x="1244" y="502"/>
                  <a:pt x="1253" y="494"/>
                  <a:pt x="1264" y="495"/>
                </a:cubicBezTo>
                <a:cubicBezTo>
                  <a:pt x="1266" y="494"/>
                  <a:pt x="1266" y="491"/>
                  <a:pt x="1270" y="492"/>
                </a:cubicBezTo>
                <a:cubicBezTo>
                  <a:pt x="1270" y="482"/>
                  <a:pt x="1282" y="485"/>
                  <a:pt x="1284" y="478"/>
                </a:cubicBezTo>
                <a:close/>
                <a:moveTo>
                  <a:pt x="1047" y="497"/>
                </a:moveTo>
                <a:cubicBezTo>
                  <a:pt x="1049" y="495"/>
                  <a:pt x="1050" y="498"/>
                  <a:pt x="1053" y="497"/>
                </a:cubicBezTo>
                <a:cubicBezTo>
                  <a:pt x="1053" y="500"/>
                  <a:pt x="1051" y="500"/>
                  <a:pt x="1048" y="501"/>
                </a:cubicBezTo>
                <a:cubicBezTo>
                  <a:pt x="1048" y="499"/>
                  <a:pt x="1046" y="500"/>
                  <a:pt x="1047" y="497"/>
                </a:cubicBezTo>
                <a:close/>
                <a:moveTo>
                  <a:pt x="1147" y="374"/>
                </a:moveTo>
                <a:cubicBezTo>
                  <a:pt x="1147" y="376"/>
                  <a:pt x="1146" y="378"/>
                  <a:pt x="1143" y="377"/>
                </a:cubicBezTo>
                <a:cubicBezTo>
                  <a:pt x="1143" y="375"/>
                  <a:pt x="1144" y="373"/>
                  <a:pt x="1147" y="374"/>
                </a:cubicBezTo>
                <a:close/>
                <a:moveTo>
                  <a:pt x="1067" y="324"/>
                </a:moveTo>
                <a:cubicBezTo>
                  <a:pt x="1070" y="326"/>
                  <a:pt x="1066" y="329"/>
                  <a:pt x="1064" y="328"/>
                </a:cubicBezTo>
                <a:cubicBezTo>
                  <a:pt x="1063" y="325"/>
                  <a:pt x="1066" y="326"/>
                  <a:pt x="1067" y="324"/>
                </a:cubicBezTo>
                <a:close/>
                <a:moveTo>
                  <a:pt x="1061" y="238"/>
                </a:moveTo>
                <a:cubicBezTo>
                  <a:pt x="1065" y="239"/>
                  <a:pt x="1062" y="244"/>
                  <a:pt x="1059" y="241"/>
                </a:cubicBezTo>
                <a:cubicBezTo>
                  <a:pt x="1060" y="240"/>
                  <a:pt x="1061" y="239"/>
                  <a:pt x="1061" y="238"/>
                </a:cubicBezTo>
                <a:close/>
                <a:moveTo>
                  <a:pt x="1054" y="394"/>
                </a:moveTo>
                <a:cubicBezTo>
                  <a:pt x="1054" y="398"/>
                  <a:pt x="1048" y="399"/>
                  <a:pt x="1048" y="395"/>
                </a:cubicBezTo>
                <a:cubicBezTo>
                  <a:pt x="1051" y="396"/>
                  <a:pt x="1051" y="394"/>
                  <a:pt x="1054" y="394"/>
                </a:cubicBezTo>
                <a:close/>
                <a:moveTo>
                  <a:pt x="1029" y="341"/>
                </a:moveTo>
                <a:cubicBezTo>
                  <a:pt x="1026" y="347"/>
                  <a:pt x="1019" y="344"/>
                  <a:pt x="1013" y="347"/>
                </a:cubicBezTo>
                <a:cubicBezTo>
                  <a:pt x="1014" y="341"/>
                  <a:pt x="1023" y="337"/>
                  <a:pt x="1029" y="341"/>
                </a:cubicBezTo>
                <a:close/>
                <a:moveTo>
                  <a:pt x="205" y="236"/>
                </a:moveTo>
                <a:cubicBezTo>
                  <a:pt x="204" y="235"/>
                  <a:pt x="209" y="232"/>
                  <a:pt x="212" y="231"/>
                </a:cubicBezTo>
                <a:cubicBezTo>
                  <a:pt x="211" y="234"/>
                  <a:pt x="207" y="234"/>
                  <a:pt x="205" y="236"/>
                </a:cubicBezTo>
                <a:close/>
                <a:moveTo>
                  <a:pt x="155" y="482"/>
                </a:moveTo>
                <a:cubicBezTo>
                  <a:pt x="154" y="473"/>
                  <a:pt x="158" y="470"/>
                  <a:pt x="159" y="462"/>
                </a:cubicBezTo>
                <a:cubicBezTo>
                  <a:pt x="162" y="460"/>
                  <a:pt x="162" y="463"/>
                  <a:pt x="166" y="463"/>
                </a:cubicBezTo>
                <a:cubicBezTo>
                  <a:pt x="165" y="471"/>
                  <a:pt x="161" y="478"/>
                  <a:pt x="155" y="482"/>
                </a:cubicBezTo>
                <a:close/>
                <a:moveTo>
                  <a:pt x="230" y="515"/>
                </a:moveTo>
                <a:cubicBezTo>
                  <a:pt x="227" y="515"/>
                  <a:pt x="227" y="512"/>
                  <a:pt x="224" y="511"/>
                </a:cubicBezTo>
                <a:cubicBezTo>
                  <a:pt x="221" y="498"/>
                  <a:pt x="230" y="496"/>
                  <a:pt x="241" y="494"/>
                </a:cubicBezTo>
                <a:cubicBezTo>
                  <a:pt x="242" y="502"/>
                  <a:pt x="238" y="513"/>
                  <a:pt x="230" y="515"/>
                </a:cubicBezTo>
                <a:close/>
                <a:moveTo>
                  <a:pt x="241" y="525"/>
                </a:moveTo>
                <a:cubicBezTo>
                  <a:pt x="241" y="523"/>
                  <a:pt x="243" y="522"/>
                  <a:pt x="245" y="522"/>
                </a:cubicBezTo>
                <a:cubicBezTo>
                  <a:pt x="245" y="525"/>
                  <a:pt x="244" y="525"/>
                  <a:pt x="241" y="525"/>
                </a:cubicBezTo>
                <a:close/>
                <a:moveTo>
                  <a:pt x="247" y="520"/>
                </a:moveTo>
                <a:cubicBezTo>
                  <a:pt x="247" y="518"/>
                  <a:pt x="246" y="518"/>
                  <a:pt x="246" y="516"/>
                </a:cubicBezTo>
                <a:cubicBezTo>
                  <a:pt x="249" y="517"/>
                  <a:pt x="249" y="515"/>
                  <a:pt x="251" y="515"/>
                </a:cubicBezTo>
                <a:cubicBezTo>
                  <a:pt x="252" y="518"/>
                  <a:pt x="249" y="519"/>
                  <a:pt x="247" y="520"/>
                </a:cubicBezTo>
                <a:close/>
                <a:moveTo>
                  <a:pt x="190" y="767"/>
                </a:moveTo>
                <a:cubicBezTo>
                  <a:pt x="190" y="763"/>
                  <a:pt x="193" y="763"/>
                  <a:pt x="196" y="762"/>
                </a:cubicBezTo>
                <a:cubicBezTo>
                  <a:pt x="196" y="766"/>
                  <a:pt x="193" y="766"/>
                  <a:pt x="190" y="767"/>
                </a:cubicBezTo>
                <a:close/>
                <a:moveTo>
                  <a:pt x="171" y="813"/>
                </a:moveTo>
                <a:cubicBezTo>
                  <a:pt x="173" y="813"/>
                  <a:pt x="171" y="817"/>
                  <a:pt x="171" y="818"/>
                </a:cubicBezTo>
                <a:cubicBezTo>
                  <a:pt x="169" y="818"/>
                  <a:pt x="169" y="817"/>
                  <a:pt x="168" y="817"/>
                </a:cubicBezTo>
                <a:cubicBezTo>
                  <a:pt x="168" y="815"/>
                  <a:pt x="170" y="814"/>
                  <a:pt x="171" y="813"/>
                </a:cubicBezTo>
                <a:close/>
                <a:moveTo>
                  <a:pt x="169" y="827"/>
                </a:moveTo>
                <a:cubicBezTo>
                  <a:pt x="168" y="825"/>
                  <a:pt x="170" y="824"/>
                  <a:pt x="168" y="821"/>
                </a:cubicBezTo>
                <a:cubicBezTo>
                  <a:pt x="173" y="817"/>
                  <a:pt x="180" y="812"/>
                  <a:pt x="188" y="815"/>
                </a:cubicBezTo>
                <a:cubicBezTo>
                  <a:pt x="181" y="818"/>
                  <a:pt x="174" y="821"/>
                  <a:pt x="169" y="827"/>
                </a:cubicBezTo>
                <a:close/>
                <a:moveTo>
                  <a:pt x="196" y="826"/>
                </a:moveTo>
                <a:cubicBezTo>
                  <a:pt x="195" y="824"/>
                  <a:pt x="192" y="825"/>
                  <a:pt x="193" y="821"/>
                </a:cubicBezTo>
                <a:cubicBezTo>
                  <a:pt x="191" y="821"/>
                  <a:pt x="191" y="821"/>
                  <a:pt x="191" y="821"/>
                </a:cubicBezTo>
                <a:cubicBezTo>
                  <a:pt x="195" y="814"/>
                  <a:pt x="196" y="826"/>
                  <a:pt x="200" y="822"/>
                </a:cubicBezTo>
                <a:cubicBezTo>
                  <a:pt x="199" y="824"/>
                  <a:pt x="198" y="826"/>
                  <a:pt x="196" y="826"/>
                </a:cubicBezTo>
                <a:close/>
                <a:moveTo>
                  <a:pt x="242" y="829"/>
                </a:moveTo>
                <a:cubicBezTo>
                  <a:pt x="241" y="836"/>
                  <a:pt x="235" y="844"/>
                  <a:pt x="229" y="841"/>
                </a:cubicBezTo>
                <a:cubicBezTo>
                  <a:pt x="236" y="840"/>
                  <a:pt x="236" y="831"/>
                  <a:pt x="242" y="829"/>
                </a:cubicBezTo>
                <a:close/>
                <a:moveTo>
                  <a:pt x="192" y="885"/>
                </a:moveTo>
                <a:cubicBezTo>
                  <a:pt x="190" y="883"/>
                  <a:pt x="195" y="880"/>
                  <a:pt x="197" y="879"/>
                </a:cubicBezTo>
                <a:cubicBezTo>
                  <a:pt x="196" y="882"/>
                  <a:pt x="194" y="883"/>
                  <a:pt x="192" y="885"/>
                </a:cubicBezTo>
                <a:close/>
                <a:moveTo>
                  <a:pt x="191" y="900"/>
                </a:moveTo>
                <a:cubicBezTo>
                  <a:pt x="191" y="897"/>
                  <a:pt x="195" y="898"/>
                  <a:pt x="197" y="897"/>
                </a:cubicBezTo>
                <a:cubicBezTo>
                  <a:pt x="197" y="900"/>
                  <a:pt x="194" y="900"/>
                  <a:pt x="191" y="900"/>
                </a:cubicBezTo>
                <a:close/>
                <a:moveTo>
                  <a:pt x="197" y="887"/>
                </a:moveTo>
                <a:cubicBezTo>
                  <a:pt x="196" y="887"/>
                  <a:pt x="197" y="886"/>
                  <a:pt x="196" y="886"/>
                </a:cubicBezTo>
                <a:cubicBezTo>
                  <a:pt x="200" y="883"/>
                  <a:pt x="203" y="881"/>
                  <a:pt x="208" y="878"/>
                </a:cubicBezTo>
                <a:cubicBezTo>
                  <a:pt x="206" y="883"/>
                  <a:pt x="201" y="884"/>
                  <a:pt x="197" y="887"/>
                </a:cubicBezTo>
                <a:close/>
                <a:moveTo>
                  <a:pt x="209" y="913"/>
                </a:moveTo>
                <a:cubicBezTo>
                  <a:pt x="209" y="911"/>
                  <a:pt x="212" y="910"/>
                  <a:pt x="214" y="910"/>
                </a:cubicBezTo>
                <a:cubicBezTo>
                  <a:pt x="214" y="912"/>
                  <a:pt x="212" y="914"/>
                  <a:pt x="209" y="913"/>
                </a:cubicBezTo>
                <a:close/>
                <a:moveTo>
                  <a:pt x="201" y="899"/>
                </a:moveTo>
                <a:cubicBezTo>
                  <a:pt x="200" y="898"/>
                  <a:pt x="200" y="896"/>
                  <a:pt x="199" y="896"/>
                </a:cubicBezTo>
                <a:cubicBezTo>
                  <a:pt x="201" y="891"/>
                  <a:pt x="206" y="889"/>
                  <a:pt x="210" y="887"/>
                </a:cubicBezTo>
                <a:cubicBezTo>
                  <a:pt x="204" y="887"/>
                  <a:pt x="216" y="881"/>
                  <a:pt x="219" y="883"/>
                </a:cubicBezTo>
                <a:cubicBezTo>
                  <a:pt x="213" y="888"/>
                  <a:pt x="211" y="897"/>
                  <a:pt x="201" y="899"/>
                </a:cubicBezTo>
                <a:close/>
                <a:moveTo>
                  <a:pt x="215" y="874"/>
                </a:moveTo>
                <a:cubicBezTo>
                  <a:pt x="215" y="877"/>
                  <a:pt x="214" y="878"/>
                  <a:pt x="211" y="878"/>
                </a:cubicBezTo>
                <a:cubicBezTo>
                  <a:pt x="209" y="876"/>
                  <a:pt x="212" y="873"/>
                  <a:pt x="215" y="874"/>
                </a:cubicBezTo>
                <a:close/>
                <a:moveTo>
                  <a:pt x="201" y="876"/>
                </a:moveTo>
                <a:cubicBezTo>
                  <a:pt x="207" y="872"/>
                  <a:pt x="210" y="864"/>
                  <a:pt x="219" y="862"/>
                </a:cubicBezTo>
                <a:cubicBezTo>
                  <a:pt x="216" y="869"/>
                  <a:pt x="208" y="872"/>
                  <a:pt x="201" y="876"/>
                </a:cubicBezTo>
                <a:close/>
                <a:moveTo>
                  <a:pt x="223" y="831"/>
                </a:moveTo>
                <a:cubicBezTo>
                  <a:pt x="227" y="828"/>
                  <a:pt x="234" y="825"/>
                  <a:pt x="239" y="827"/>
                </a:cubicBezTo>
                <a:cubicBezTo>
                  <a:pt x="240" y="831"/>
                  <a:pt x="230" y="833"/>
                  <a:pt x="226" y="834"/>
                </a:cubicBezTo>
                <a:cubicBezTo>
                  <a:pt x="226" y="832"/>
                  <a:pt x="222" y="834"/>
                  <a:pt x="223" y="831"/>
                </a:cubicBezTo>
                <a:close/>
                <a:moveTo>
                  <a:pt x="238" y="852"/>
                </a:moveTo>
                <a:cubicBezTo>
                  <a:pt x="235" y="853"/>
                  <a:pt x="231" y="856"/>
                  <a:pt x="228" y="853"/>
                </a:cubicBezTo>
                <a:cubicBezTo>
                  <a:pt x="232" y="848"/>
                  <a:pt x="234" y="842"/>
                  <a:pt x="244" y="843"/>
                </a:cubicBezTo>
                <a:cubicBezTo>
                  <a:pt x="242" y="846"/>
                  <a:pt x="237" y="847"/>
                  <a:pt x="238" y="852"/>
                </a:cubicBezTo>
                <a:close/>
                <a:moveTo>
                  <a:pt x="243" y="950"/>
                </a:moveTo>
                <a:cubicBezTo>
                  <a:pt x="244" y="948"/>
                  <a:pt x="245" y="948"/>
                  <a:pt x="245" y="947"/>
                </a:cubicBezTo>
                <a:cubicBezTo>
                  <a:pt x="247" y="947"/>
                  <a:pt x="247" y="949"/>
                  <a:pt x="248" y="951"/>
                </a:cubicBezTo>
                <a:cubicBezTo>
                  <a:pt x="245" y="951"/>
                  <a:pt x="245" y="949"/>
                  <a:pt x="243" y="950"/>
                </a:cubicBezTo>
                <a:close/>
                <a:moveTo>
                  <a:pt x="270" y="942"/>
                </a:moveTo>
                <a:cubicBezTo>
                  <a:pt x="270" y="941"/>
                  <a:pt x="269" y="940"/>
                  <a:pt x="268" y="939"/>
                </a:cubicBezTo>
                <a:cubicBezTo>
                  <a:pt x="269" y="939"/>
                  <a:pt x="272" y="939"/>
                  <a:pt x="274" y="939"/>
                </a:cubicBezTo>
                <a:cubicBezTo>
                  <a:pt x="275" y="942"/>
                  <a:pt x="272" y="941"/>
                  <a:pt x="270" y="942"/>
                </a:cubicBezTo>
                <a:close/>
                <a:moveTo>
                  <a:pt x="286" y="932"/>
                </a:moveTo>
                <a:cubicBezTo>
                  <a:pt x="285" y="935"/>
                  <a:pt x="283" y="932"/>
                  <a:pt x="283" y="929"/>
                </a:cubicBezTo>
                <a:cubicBezTo>
                  <a:pt x="285" y="929"/>
                  <a:pt x="285" y="930"/>
                  <a:pt x="287" y="930"/>
                </a:cubicBezTo>
                <a:cubicBezTo>
                  <a:pt x="287" y="931"/>
                  <a:pt x="285" y="932"/>
                  <a:pt x="286" y="932"/>
                </a:cubicBezTo>
                <a:close/>
                <a:moveTo>
                  <a:pt x="259" y="1031"/>
                </a:moveTo>
                <a:cubicBezTo>
                  <a:pt x="258" y="1031"/>
                  <a:pt x="258" y="1029"/>
                  <a:pt x="257" y="1029"/>
                </a:cubicBezTo>
                <a:cubicBezTo>
                  <a:pt x="258" y="1027"/>
                  <a:pt x="260" y="1025"/>
                  <a:pt x="262" y="1025"/>
                </a:cubicBezTo>
                <a:cubicBezTo>
                  <a:pt x="264" y="1028"/>
                  <a:pt x="263" y="1031"/>
                  <a:pt x="259" y="1031"/>
                </a:cubicBezTo>
                <a:close/>
                <a:moveTo>
                  <a:pt x="328" y="904"/>
                </a:moveTo>
                <a:cubicBezTo>
                  <a:pt x="327" y="906"/>
                  <a:pt x="323" y="906"/>
                  <a:pt x="322" y="908"/>
                </a:cubicBezTo>
                <a:cubicBezTo>
                  <a:pt x="320" y="908"/>
                  <a:pt x="321" y="905"/>
                  <a:pt x="319" y="905"/>
                </a:cubicBezTo>
                <a:cubicBezTo>
                  <a:pt x="321" y="904"/>
                  <a:pt x="326" y="902"/>
                  <a:pt x="328" y="904"/>
                </a:cubicBezTo>
                <a:close/>
                <a:moveTo>
                  <a:pt x="296" y="923"/>
                </a:moveTo>
                <a:cubicBezTo>
                  <a:pt x="293" y="923"/>
                  <a:pt x="296" y="925"/>
                  <a:pt x="294" y="927"/>
                </a:cubicBezTo>
                <a:cubicBezTo>
                  <a:pt x="291" y="927"/>
                  <a:pt x="291" y="927"/>
                  <a:pt x="289" y="926"/>
                </a:cubicBezTo>
                <a:cubicBezTo>
                  <a:pt x="289" y="922"/>
                  <a:pt x="294" y="920"/>
                  <a:pt x="297" y="923"/>
                </a:cubicBezTo>
                <a:cubicBezTo>
                  <a:pt x="297" y="924"/>
                  <a:pt x="296" y="923"/>
                  <a:pt x="296" y="923"/>
                </a:cubicBezTo>
                <a:close/>
                <a:moveTo>
                  <a:pt x="305" y="921"/>
                </a:moveTo>
                <a:cubicBezTo>
                  <a:pt x="301" y="921"/>
                  <a:pt x="301" y="921"/>
                  <a:pt x="301" y="921"/>
                </a:cubicBezTo>
                <a:cubicBezTo>
                  <a:pt x="302" y="915"/>
                  <a:pt x="297" y="917"/>
                  <a:pt x="296" y="913"/>
                </a:cubicBezTo>
                <a:cubicBezTo>
                  <a:pt x="298" y="914"/>
                  <a:pt x="301" y="915"/>
                  <a:pt x="301" y="912"/>
                </a:cubicBezTo>
                <a:cubicBezTo>
                  <a:pt x="302" y="911"/>
                  <a:pt x="302" y="912"/>
                  <a:pt x="302" y="913"/>
                </a:cubicBezTo>
                <a:cubicBezTo>
                  <a:pt x="302" y="915"/>
                  <a:pt x="307" y="912"/>
                  <a:pt x="308" y="914"/>
                </a:cubicBezTo>
                <a:cubicBezTo>
                  <a:pt x="308" y="918"/>
                  <a:pt x="306" y="918"/>
                  <a:pt x="305" y="921"/>
                </a:cubicBezTo>
                <a:close/>
                <a:moveTo>
                  <a:pt x="309" y="908"/>
                </a:moveTo>
                <a:cubicBezTo>
                  <a:pt x="308" y="908"/>
                  <a:pt x="308" y="909"/>
                  <a:pt x="308" y="910"/>
                </a:cubicBezTo>
                <a:cubicBezTo>
                  <a:pt x="307" y="909"/>
                  <a:pt x="308" y="908"/>
                  <a:pt x="308" y="907"/>
                </a:cubicBezTo>
                <a:cubicBezTo>
                  <a:pt x="312" y="907"/>
                  <a:pt x="314" y="910"/>
                  <a:pt x="316" y="913"/>
                </a:cubicBezTo>
                <a:cubicBezTo>
                  <a:pt x="315" y="914"/>
                  <a:pt x="313" y="912"/>
                  <a:pt x="312" y="915"/>
                </a:cubicBezTo>
                <a:cubicBezTo>
                  <a:pt x="312" y="912"/>
                  <a:pt x="309" y="912"/>
                  <a:pt x="309" y="908"/>
                </a:cubicBezTo>
                <a:close/>
                <a:moveTo>
                  <a:pt x="317" y="967"/>
                </a:moveTo>
                <a:cubicBezTo>
                  <a:pt x="315" y="967"/>
                  <a:pt x="318" y="964"/>
                  <a:pt x="317" y="963"/>
                </a:cubicBezTo>
                <a:cubicBezTo>
                  <a:pt x="317" y="961"/>
                  <a:pt x="314" y="964"/>
                  <a:pt x="313" y="962"/>
                </a:cubicBezTo>
                <a:cubicBezTo>
                  <a:pt x="311" y="951"/>
                  <a:pt x="326" y="950"/>
                  <a:pt x="325" y="959"/>
                </a:cubicBezTo>
                <a:cubicBezTo>
                  <a:pt x="329" y="959"/>
                  <a:pt x="329" y="959"/>
                  <a:pt x="329" y="959"/>
                </a:cubicBezTo>
                <a:cubicBezTo>
                  <a:pt x="330" y="961"/>
                  <a:pt x="327" y="962"/>
                  <a:pt x="330" y="962"/>
                </a:cubicBezTo>
                <a:cubicBezTo>
                  <a:pt x="327" y="965"/>
                  <a:pt x="322" y="967"/>
                  <a:pt x="317" y="967"/>
                </a:cubicBezTo>
                <a:close/>
                <a:moveTo>
                  <a:pt x="478" y="165"/>
                </a:moveTo>
                <a:cubicBezTo>
                  <a:pt x="476" y="165"/>
                  <a:pt x="474" y="165"/>
                  <a:pt x="473" y="164"/>
                </a:cubicBezTo>
                <a:cubicBezTo>
                  <a:pt x="473" y="159"/>
                  <a:pt x="479" y="159"/>
                  <a:pt x="478" y="165"/>
                </a:cubicBezTo>
                <a:close/>
                <a:moveTo>
                  <a:pt x="470" y="1060"/>
                </a:moveTo>
                <a:cubicBezTo>
                  <a:pt x="482" y="1051"/>
                  <a:pt x="496" y="1045"/>
                  <a:pt x="508" y="1036"/>
                </a:cubicBezTo>
                <a:cubicBezTo>
                  <a:pt x="509" y="1036"/>
                  <a:pt x="510" y="1037"/>
                  <a:pt x="511" y="1037"/>
                </a:cubicBezTo>
                <a:cubicBezTo>
                  <a:pt x="500" y="1048"/>
                  <a:pt x="486" y="1053"/>
                  <a:pt x="470" y="1060"/>
                </a:cubicBezTo>
                <a:close/>
                <a:moveTo>
                  <a:pt x="513" y="981"/>
                </a:moveTo>
                <a:cubicBezTo>
                  <a:pt x="513" y="978"/>
                  <a:pt x="513" y="978"/>
                  <a:pt x="513" y="978"/>
                </a:cubicBezTo>
                <a:cubicBezTo>
                  <a:pt x="515" y="977"/>
                  <a:pt x="518" y="978"/>
                  <a:pt x="519" y="979"/>
                </a:cubicBezTo>
                <a:cubicBezTo>
                  <a:pt x="519" y="984"/>
                  <a:pt x="516" y="981"/>
                  <a:pt x="513" y="981"/>
                </a:cubicBezTo>
                <a:close/>
                <a:moveTo>
                  <a:pt x="539" y="208"/>
                </a:moveTo>
                <a:cubicBezTo>
                  <a:pt x="547" y="189"/>
                  <a:pt x="577" y="181"/>
                  <a:pt x="594" y="167"/>
                </a:cubicBezTo>
                <a:cubicBezTo>
                  <a:pt x="602" y="161"/>
                  <a:pt x="606" y="151"/>
                  <a:pt x="618" y="156"/>
                </a:cubicBezTo>
                <a:cubicBezTo>
                  <a:pt x="618" y="159"/>
                  <a:pt x="619" y="161"/>
                  <a:pt x="622" y="162"/>
                </a:cubicBezTo>
                <a:cubicBezTo>
                  <a:pt x="610" y="176"/>
                  <a:pt x="599" y="190"/>
                  <a:pt x="583" y="198"/>
                </a:cubicBezTo>
                <a:cubicBezTo>
                  <a:pt x="569" y="203"/>
                  <a:pt x="553" y="206"/>
                  <a:pt x="539" y="208"/>
                </a:cubicBezTo>
                <a:close/>
                <a:moveTo>
                  <a:pt x="557" y="1047"/>
                </a:moveTo>
                <a:cubicBezTo>
                  <a:pt x="556" y="1044"/>
                  <a:pt x="563" y="1041"/>
                  <a:pt x="563" y="1046"/>
                </a:cubicBezTo>
                <a:cubicBezTo>
                  <a:pt x="561" y="1047"/>
                  <a:pt x="558" y="1049"/>
                  <a:pt x="557" y="1047"/>
                </a:cubicBezTo>
                <a:close/>
                <a:moveTo>
                  <a:pt x="666" y="996"/>
                </a:moveTo>
                <a:cubicBezTo>
                  <a:pt x="667" y="998"/>
                  <a:pt x="668" y="999"/>
                  <a:pt x="666" y="1001"/>
                </a:cubicBezTo>
                <a:cubicBezTo>
                  <a:pt x="653" y="1002"/>
                  <a:pt x="645" y="1000"/>
                  <a:pt x="637" y="1009"/>
                </a:cubicBezTo>
                <a:cubicBezTo>
                  <a:pt x="638" y="1005"/>
                  <a:pt x="634" y="1007"/>
                  <a:pt x="634" y="1005"/>
                </a:cubicBezTo>
                <a:cubicBezTo>
                  <a:pt x="629" y="1007"/>
                  <a:pt x="624" y="1009"/>
                  <a:pt x="617" y="1010"/>
                </a:cubicBezTo>
                <a:cubicBezTo>
                  <a:pt x="620" y="1014"/>
                  <a:pt x="617" y="1012"/>
                  <a:pt x="615" y="1016"/>
                </a:cubicBezTo>
                <a:cubicBezTo>
                  <a:pt x="618" y="1016"/>
                  <a:pt x="618" y="1014"/>
                  <a:pt x="621" y="1015"/>
                </a:cubicBezTo>
                <a:cubicBezTo>
                  <a:pt x="621" y="1017"/>
                  <a:pt x="618" y="1016"/>
                  <a:pt x="618" y="1017"/>
                </a:cubicBezTo>
                <a:cubicBezTo>
                  <a:pt x="623" y="1020"/>
                  <a:pt x="634" y="1014"/>
                  <a:pt x="642" y="1013"/>
                </a:cubicBezTo>
                <a:cubicBezTo>
                  <a:pt x="642" y="1015"/>
                  <a:pt x="641" y="1015"/>
                  <a:pt x="641" y="1017"/>
                </a:cubicBezTo>
                <a:cubicBezTo>
                  <a:pt x="634" y="1014"/>
                  <a:pt x="625" y="1022"/>
                  <a:pt x="617" y="1025"/>
                </a:cubicBezTo>
                <a:cubicBezTo>
                  <a:pt x="605" y="1019"/>
                  <a:pt x="593" y="1032"/>
                  <a:pt x="582" y="1029"/>
                </a:cubicBezTo>
                <a:cubicBezTo>
                  <a:pt x="582" y="1030"/>
                  <a:pt x="584" y="1029"/>
                  <a:pt x="586" y="1030"/>
                </a:cubicBezTo>
                <a:cubicBezTo>
                  <a:pt x="583" y="1036"/>
                  <a:pt x="570" y="1033"/>
                  <a:pt x="568" y="1038"/>
                </a:cubicBezTo>
                <a:cubicBezTo>
                  <a:pt x="567" y="1033"/>
                  <a:pt x="570" y="1031"/>
                  <a:pt x="573" y="1029"/>
                </a:cubicBezTo>
                <a:cubicBezTo>
                  <a:pt x="572" y="1027"/>
                  <a:pt x="570" y="1027"/>
                  <a:pt x="568" y="1027"/>
                </a:cubicBezTo>
                <a:cubicBezTo>
                  <a:pt x="572" y="1022"/>
                  <a:pt x="579" y="1022"/>
                  <a:pt x="589" y="1023"/>
                </a:cubicBezTo>
                <a:cubicBezTo>
                  <a:pt x="593" y="1018"/>
                  <a:pt x="606" y="1018"/>
                  <a:pt x="611" y="1017"/>
                </a:cubicBezTo>
                <a:cubicBezTo>
                  <a:pt x="610" y="1016"/>
                  <a:pt x="609" y="1015"/>
                  <a:pt x="610" y="1013"/>
                </a:cubicBezTo>
                <a:cubicBezTo>
                  <a:pt x="599" y="1016"/>
                  <a:pt x="590" y="1019"/>
                  <a:pt x="580" y="1020"/>
                </a:cubicBezTo>
                <a:cubicBezTo>
                  <a:pt x="591" y="1013"/>
                  <a:pt x="603" y="1008"/>
                  <a:pt x="621" y="1007"/>
                </a:cubicBezTo>
                <a:cubicBezTo>
                  <a:pt x="620" y="1006"/>
                  <a:pt x="619" y="1006"/>
                  <a:pt x="619" y="1005"/>
                </a:cubicBezTo>
                <a:cubicBezTo>
                  <a:pt x="615" y="1004"/>
                  <a:pt x="614" y="1007"/>
                  <a:pt x="611" y="1007"/>
                </a:cubicBezTo>
                <a:cubicBezTo>
                  <a:pt x="627" y="999"/>
                  <a:pt x="642" y="992"/>
                  <a:pt x="657" y="984"/>
                </a:cubicBezTo>
                <a:cubicBezTo>
                  <a:pt x="667" y="989"/>
                  <a:pt x="678" y="977"/>
                  <a:pt x="687" y="978"/>
                </a:cubicBezTo>
                <a:cubicBezTo>
                  <a:pt x="688" y="973"/>
                  <a:pt x="691" y="970"/>
                  <a:pt x="698" y="970"/>
                </a:cubicBezTo>
                <a:cubicBezTo>
                  <a:pt x="696" y="975"/>
                  <a:pt x="698" y="978"/>
                  <a:pt x="694" y="979"/>
                </a:cubicBezTo>
                <a:cubicBezTo>
                  <a:pt x="698" y="983"/>
                  <a:pt x="706" y="976"/>
                  <a:pt x="713" y="977"/>
                </a:cubicBezTo>
                <a:cubicBezTo>
                  <a:pt x="698" y="988"/>
                  <a:pt x="679" y="991"/>
                  <a:pt x="666" y="996"/>
                </a:cubicBezTo>
                <a:close/>
                <a:moveTo>
                  <a:pt x="683" y="1085"/>
                </a:moveTo>
                <a:cubicBezTo>
                  <a:pt x="682" y="1084"/>
                  <a:pt x="687" y="1080"/>
                  <a:pt x="691" y="1082"/>
                </a:cubicBezTo>
                <a:cubicBezTo>
                  <a:pt x="690" y="1087"/>
                  <a:pt x="685" y="1085"/>
                  <a:pt x="683" y="1085"/>
                </a:cubicBezTo>
                <a:close/>
                <a:moveTo>
                  <a:pt x="725" y="940"/>
                </a:moveTo>
                <a:cubicBezTo>
                  <a:pt x="728" y="940"/>
                  <a:pt x="729" y="939"/>
                  <a:pt x="732" y="940"/>
                </a:cubicBezTo>
                <a:cubicBezTo>
                  <a:pt x="732" y="944"/>
                  <a:pt x="732" y="944"/>
                  <a:pt x="732" y="944"/>
                </a:cubicBezTo>
                <a:cubicBezTo>
                  <a:pt x="730" y="947"/>
                  <a:pt x="726" y="942"/>
                  <a:pt x="726" y="947"/>
                </a:cubicBezTo>
                <a:cubicBezTo>
                  <a:pt x="724" y="947"/>
                  <a:pt x="726" y="942"/>
                  <a:pt x="725" y="940"/>
                </a:cubicBezTo>
                <a:close/>
                <a:moveTo>
                  <a:pt x="736" y="947"/>
                </a:moveTo>
                <a:cubicBezTo>
                  <a:pt x="737" y="952"/>
                  <a:pt x="730" y="950"/>
                  <a:pt x="727" y="952"/>
                </a:cubicBezTo>
                <a:cubicBezTo>
                  <a:pt x="728" y="949"/>
                  <a:pt x="731" y="947"/>
                  <a:pt x="736" y="947"/>
                </a:cubicBezTo>
                <a:close/>
                <a:moveTo>
                  <a:pt x="727" y="1030"/>
                </a:moveTo>
                <a:cubicBezTo>
                  <a:pt x="724" y="1027"/>
                  <a:pt x="724" y="1032"/>
                  <a:pt x="720" y="1031"/>
                </a:cubicBezTo>
                <a:cubicBezTo>
                  <a:pt x="722" y="1029"/>
                  <a:pt x="724" y="1027"/>
                  <a:pt x="728" y="1027"/>
                </a:cubicBezTo>
                <a:cubicBezTo>
                  <a:pt x="727" y="1028"/>
                  <a:pt x="727" y="1028"/>
                  <a:pt x="727" y="1030"/>
                </a:cubicBezTo>
                <a:close/>
                <a:moveTo>
                  <a:pt x="759" y="955"/>
                </a:moveTo>
                <a:cubicBezTo>
                  <a:pt x="756" y="955"/>
                  <a:pt x="756" y="957"/>
                  <a:pt x="754" y="955"/>
                </a:cubicBezTo>
                <a:cubicBezTo>
                  <a:pt x="753" y="957"/>
                  <a:pt x="755" y="957"/>
                  <a:pt x="754" y="960"/>
                </a:cubicBezTo>
                <a:cubicBezTo>
                  <a:pt x="747" y="960"/>
                  <a:pt x="739" y="965"/>
                  <a:pt x="737" y="960"/>
                </a:cubicBezTo>
                <a:cubicBezTo>
                  <a:pt x="734" y="961"/>
                  <a:pt x="737" y="962"/>
                  <a:pt x="736" y="965"/>
                </a:cubicBezTo>
                <a:cubicBezTo>
                  <a:pt x="730" y="971"/>
                  <a:pt x="724" y="967"/>
                  <a:pt x="719" y="965"/>
                </a:cubicBezTo>
                <a:cubicBezTo>
                  <a:pt x="720" y="961"/>
                  <a:pt x="727" y="962"/>
                  <a:pt x="726" y="956"/>
                </a:cubicBezTo>
                <a:cubicBezTo>
                  <a:pt x="729" y="956"/>
                  <a:pt x="731" y="954"/>
                  <a:pt x="734" y="953"/>
                </a:cubicBezTo>
                <a:cubicBezTo>
                  <a:pt x="732" y="957"/>
                  <a:pt x="736" y="955"/>
                  <a:pt x="736" y="958"/>
                </a:cubicBezTo>
                <a:cubicBezTo>
                  <a:pt x="743" y="954"/>
                  <a:pt x="749" y="950"/>
                  <a:pt x="761" y="951"/>
                </a:cubicBezTo>
                <a:cubicBezTo>
                  <a:pt x="760" y="952"/>
                  <a:pt x="758" y="952"/>
                  <a:pt x="759" y="955"/>
                </a:cubicBezTo>
                <a:close/>
                <a:moveTo>
                  <a:pt x="764" y="952"/>
                </a:moveTo>
                <a:cubicBezTo>
                  <a:pt x="765" y="950"/>
                  <a:pt x="765" y="947"/>
                  <a:pt x="769" y="948"/>
                </a:cubicBezTo>
                <a:cubicBezTo>
                  <a:pt x="769" y="951"/>
                  <a:pt x="767" y="952"/>
                  <a:pt x="764" y="952"/>
                </a:cubicBezTo>
                <a:close/>
                <a:moveTo>
                  <a:pt x="770" y="948"/>
                </a:moveTo>
                <a:cubicBezTo>
                  <a:pt x="770" y="942"/>
                  <a:pt x="779" y="947"/>
                  <a:pt x="778" y="943"/>
                </a:cubicBezTo>
                <a:cubicBezTo>
                  <a:pt x="782" y="945"/>
                  <a:pt x="774" y="948"/>
                  <a:pt x="770" y="948"/>
                </a:cubicBezTo>
                <a:close/>
                <a:moveTo>
                  <a:pt x="792" y="158"/>
                </a:moveTo>
                <a:cubicBezTo>
                  <a:pt x="787" y="161"/>
                  <a:pt x="782" y="156"/>
                  <a:pt x="777" y="158"/>
                </a:cubicBezTo>
                <a:cubicBezTo>
                  <a:pt x="781" y="157"/>
                  <a:pt x="784" y="147"/>
                  <a:pt x="792" y="147"/>
                </a:cubicBezTo>
                <a:cubicBezTo>
                  <a:pt x="795" y="149"/>
                  <a:pt x="793" y="155"/>
                  <a:pt x="792" y="158"/>
                </a:cubicBezTo>
                <a:close/>
                <a:moveTo>
                  <a:pt x="807" y="821"/>
                </a:moveTo>
                <a:cubicBezTo>
                  <a:pt x="803" y="821"/>
                  <a:pt x="802" y="820"/>
                  <a:pt x="800" y="819"/>
                </a:cubicBezTo>
                <a:cubicBezTo>
                  <a:pt x="800" y="818"/>
                  <a:pt x="801" y="818"/>
                  <a:pt x="801" y="819"/>
                </a:cubicBezTo>
                <a:cubicBezTo>
                  <a:pt x="804" y="819"/>
                  <a:pt x="803" y="816"/>
                  <a:pt x="806" y="816"/>
                </a:cubicBezTo>
                <a:cubicBezTo>
                  <a:pt x="806" y="813"/>
                  <a:pt x="805" y="813"/>
                  <a:pt x="805" y="810"/>
                </a:cubicBezTo>
                <a:cubicBezTo>
                  <a:pt x="808" y="809"/>
                  <a:pt x="811" y="808"/>
                  <a:pt x="809" y="804"/>
                </a:cubicBezTo>
                <a:cubicBezTo>
                  <a:pt x="812" y="802"/>
                  <a:pt x="815" y="802"/>
                  <a:pt x="817" y="800"/>
                </a:cubicBezTo>
                <a:cubicBezTo>
                  <a:pt x="816" y="799"/>
                  <a:pt x="815" y="798"/>
                  <a:pt x="816" y="795"/>
                </a:cubicBezTo>
                <a:cubicBezTo>
                  <a:pt x="818" y="795"/>
                  <a:pt x="819" y="796"/>
                  <a:pt x="819" y="798"/>
                </a:cubicBezTo>
                <a:cubicBezTo>
                  <a:pt x="820" y="798"/>
                  <a:pt x="820" y="796"/>
                  <a:pt x="822" y="796"/>
                </a:cubicBezTo>
                <a:cubicBezTo>
                  <a:pt x="821" y="794"/>
                  <a:pt x="820" y="792"/>
                  <a:pt x="821" y="789"/>
                </a:cubicBezTo>
                <a:cubicBezTo>
                  <a:pt x="827" y="789"/>
                  <a:pt x="828" y="788"/>
                  <a:pt x="831" y="791"/>
                </a:cubicBezTo>
                <a:cubicBezTo>
                  <a:pt x="830" y="795"/>
                  <a:pt x="827" y="797"/>
                  <a:pt x="825" y="800"/>
                </a:cubicBezTo>
                <a:cubicBezTo>
                  <a:pt x="825" y="802"/>
                  <a:pt x="828" y="801"/>
                  <a:pt x="827" y="804"/>
                </a:cubicBezTo>
                <a:cubicBezTo>
                  <a:pt x="830" y="803"/>
                  <a:pt x="830" y="798"/>
                  <a:pt x="834" y="798"/>
                </a:cubicBezTo>
                <a:cubicBezTo>
                  <a:pt x="828" y="809"/>
                  <a:pt x="815" y="812"/>
                  <a:pt x="807" y="821"/>
                </a:cubicBezTo>
                <a:close/>
                <a:moveTo>
                  <a:pt x="833" y="931"/>
                </a:moveTo>
                <a:cubicBezTo>
                  <a:pt x="834" y="930"/>
                  <a:pt x="836" y="929"/>
                  <a:pt x="836" y="927"/>
                </a:cubicBezTo>
                <a:cubicBezTo>
                  <a:pt x="837" y="927"/>
                  <a:pt x="838" y="928"/>
                  <a:pt x="839" y="928"/>
                </a:cubicBezTo>
                <a:cubicBezTo>
                  <a:pt x="839" y="931"/>
                  <a:pt x="835" y="933"/>
                  <a:pt x="833" y="931"/>
                </a:cubicBezTo>
                <a:close/>
                <a:moveTo>
                  <a:pt x="825" y="917"/>
                </a:moveTo>
                <a:cubicBezTo>
                  <a:pt x="827" y="913"/>
                  <a:pt x="831" y="911"/>
                  <a:pt x="839" y="912"/>
                </a:cubicBezTo>
                <a:cubicBezTo>
                  <a:pt x="837" y="918"/>
                  <a:pt x="830" y="918"/>
                  <a:pt x="825" y="917"/>
                </a:cubicBezTo>
                <a:close/>
                <a:moveTo>
                  <a:pt x="842" y="927"/>
                </a:moveTo>
                <a:cubicBezTo>
                  <a:pt x="842" y="925"/>
                  <a:pt x="843" y="924"/>
                  <a:pt x="843" y="923"/>
                </a:cubicBezTo>
                <a:cubicBezTo>
                  <a:pt x="847" y="923"/>
                  <a:pt x="846" y="928"/>
                  <a:pt x="842" y="927"/>
                </a:cubicBezTo>
                <a:close/>
                <a:moveTo>
                  <a:pt x="1212" y="837"/>
                </a:moveTo>
                <a:cubicBezTo>
                  <a:pt x="1209" y="840"/>
                  <a:pt x="1207" y="844"/>
                  <a:pt x="1202" y="844"/>
                </a:cubicBezTo>
                <a:cubicBezTo>
                  <a:pt x="1206" y="842"/>
                  <a:pt x="1207" y="838"/>
                  <a:pt x="1212" y="837"/>
                </a:cubicBezTo>
                <a:close/>
                <a:moveTo>
                  <a:pt x="1168" y="859"/>
                </a:moveTo>
                <a:cubicBezTo>
                  <a:pt x="1168" y="863"/>
                  <a:pt x="1163" y="862"/>
                  <a:pt x="1160" y="863"/>
                </a:cubicBezTo>
                <a:cubicBezTo>
                  <a:pt x="1162" y="861"/>
                  <a:pt x="1164" y="859"/>
                  <a:pt x="1168" y="859"/>
                </a:cubicBezTo>
                <a:close/>
                <a:moveTo>
                  <a:pt x="1156" y="828"/>
                </a:moveTo>
                <a:cubicBezTo>
                  <a:pt x="1158" y="828"/>
                  <a:pt x="1158" y="831"/>
                  <a:pt x="1157" y="833"/>
                </a:cubicBezTo>
                <a:cubicBezTo>
                  <a:pt x="1154" y="833"/>
                  <a:pt x="1154" y="829"/>
                  <a:pt x="1156" y="828"/>
                </a:cubicBezTo>
                <a:close/>
                <a:moveTo>
                  <a:pt x="1189" y="759"/>
                </a:moveTo>
                <a:cubicBezTo>
                  <a:pt x="1192" y="759"/>
                  <a:pt x="1192" y="759"/>
                  <a:pt x="1192" y="759"/>
                </a:cubicBezTo>
                <a:cubicBezTo>
                  <a:pt x="1193" y="764"/>
                  <a:pt x="1187" y="764"/>
                  <a:pt x="1189" y="759"/>
                </a:cubicBezTo>
                <a:close/>
                <a:moveTo>
                  <a:pt x="1193" y="775"/>
                </a:moveTo>
                <a:cubicBezTo>
                  <a:pt x="1193" y="776"/>
                  <a:pt x="1192" y="777"/>
                  <a:pt x="1192" y="779"/>
                </a:cubicBezTo>
                <a:cubicBezTo>
                  <a:pt x="1189" y="778"/>
                  <a:pt x="1189" y="781"/>
                  <a:pt x="1187" y="779"/>
                </a:cubicBezTo>
                <a:cubicBezTo>
                  <a:pt x="1186" y="775"/>
                  <a:pt x="1191" y="776"/>
                  <a:pt x="1193" y="775"/>
                </a:cubicBezTo>
                <a:close/>
                <a:moveTo>
                  <a:pt x="1155" y="784"/>
                </a:moveTo>
                <a:cubicBezTo>
                  <a:pt x="1153" y="780"/>
                  <a:pt x="1156" y="773"/>
                  <a:pt x="1162" y="773"/>
                </a:cubicBezTo>
                <a:cubicBezTo>
                  <a:pt x="1159" y="777"/>
                  <a:pt x="1159" y="783"/>
                  <a:pt x="1155" y="784"/>
                </a:cubicBezTo>
                <a:close/>
                <a:moveTo>
                  <a:pt x="1165" y="754"/>
                </a:moveTo>
                <a:cubicBezTo>
                  <a:pt x="1167" y="752"/>
                  <a:pt x="1171" y="750"/>
                  <a:pt x="1175" y="750"/>
                </a:cubicBezTo>
                <a:cubicBezTo>
                  <a:pt x="1175" y="751"/>
                  <a:pt x="1175" y="753"/>
                  <a:pt x="1176" y="753"/>
                </a:cubicBezTo>
                <a:cubicBezTo>
                  <a:pt x="1172" y="757"/>
                  <a:pt x="1167" y="760"/>
                  <a:pt x="1161" y="762"/>
                </a:cubicBezTo>
                <a:cubicBezTo>
                  <a:pt x="1161" y="764"/>
                  <a:pt x="1162" y="764"/>
                  <a:pt x="1162" y="766"/>
                </a:cubicBezTo>
                <a:cubicBezTo>
                  <a:pt x="1158" y="768"/>
                  <a:pt x="1154" y="772"/>
                  <a:pt x="1147" y="772"/>
                </a:cubicBezTo>
                <a:cubicBezTo>
                  <a:pt x="1146" y="767"/>
                  <a:pt x="1146" y="765"/>
                  <a:pt x="1145" y="761"/>
                </a:cubicBezTo>
                <a:cubicBezTo>
                  <a:pt x="1148" y="756"/>
                  <a:pt x="1160" y="741"/>
                  <a:pt x="1165" y="754"/>
                </a:cubicBezTo>
                <a:close/>
                <a:moveTo>
                  <a:pt x="1145" y="668"/>
                </a:moveTo>
                <a:cubicBezTo>
                  <a:pt x="1145" y="669"/>
                  <a:pt x="1144" y="676"/>
                  <a:pt x="1140" y="677"/>
                </a:cubicBezTo>
                <a:cubicBezTo>
                  <a:pt x="1141" y="674"/>
                  <a:pt x="1139" y="672"/>
                  <a:pt x="1139" y="670"/>
                </a:cubicBezTo>
                <a:cubicBezTo>
                  <a:pt x="1141" y="668"/>
                  <a:pt x="1143" y="670"/>
                  <a:pt x="1145" y="668"/>
                </a:cubicBezTo>
                <a:close/>
                <a:moveTo>
                  <a:pt x="1036" y="490"/>
                </a:moveTo>
                <a:cubicBezTo>
                  <a:pt x="1038" y="489"/>
                  <a:pt x="1037" y="493"/>
                  <a:pt x="1040" y="492"/>
                </a:cubicBezTo>
                <a:cubicBezTo>
                  <a:pt x="1040" y="495"/>
                  <a:pt x="1038" y="495"/>
                  <a:pt x="1035" y="495"/>
                </a:cubicBezTo>
                <a:cubicBezTo>
                  <a:pt x="1035" y="493"/>
                  <a:pt x="1035" y="491"/>
                  <a:pt x="1036" y="490"/>
                </a:cubicBezTo>
                <a:close/>
                <a:moveTo>
                  <a:pt x="1022" y="489"/>
                </a:moveTo>
                <a:cubicBezTo>
                  <a:pt x="1026" y="489"/>
                  <a:pt x="1027" y="493"/>
                  <a:pt x="1031" y="493"/>
                </a:cubicBezTo>
                <a:cubicBezTo>
                  <a:pt x="1028" y="497"/>
                  <a:pt x="1032" y="497"/>
                  <a:pt x="1029" y="501"/>
                </a:cubicBezTo>
                <a:cubicBezTo>
                  <a:pt x="1026" y="501"/>
                  <a:pt x="1022" y="502"/>
                  <a:pt x="1022" y="499"/>
                </a:cubicBezTo>
                <a:cubicBezTo>
                  <a:pt x="1022" y="501"/>
                  <a:pt x="1018" y="504"/>
                  <a:pt x="1015" y="505"/>
                </a:cubicBezTo>
                <a:cubicBezTo>
                  <a:pt x="1015" y="503"/>
                  <a:pt x="1017" y="501"/>
                  <a:pt x="1014" y="500"/>
                </a:cubicBezTo>
                <a:cubicBezTo>
                  <a:pt x="1015" y="495"/>
                  <a:pt x="1021" y="495"/>
                  <a:pt x="1022" y="489"/>
                </a:cubicBezTo>
                <a:close/>
                <a:moveTo>
                  <a:pt x="1019" y="562"/>
                </a:moveTo>
                <a:cubicBezTo>
                  <a:pt x="1020" y="566"/>
                  <a:pt x="1011" y="565"/>
                  <a:pt x="1014" y="567"/>
                </a:cubicBezTo>
                <a:cubicBezTo>
                  <a:pt x="1013" y="568"/>
                  <a:pt x="1010" y="568"/>
                  <a:pt x="1008" y="569"/>
                </a:cubicBezTo>
                <a:cubicBezTo>
                  <a:pt x="1010" y="564"/>
                  <a:pt x="1016" y="565"/>
                  <a:pt x="1019" y="562"/>
                </a:cubicBezTo>
                <a:close/>
                <a:moveTo>
                  <a:pt x="1011" y="730"/>
                </a:moveTo>
                <a:cubicBezTo>
                  <a:pt x="1017" y="732"/>
                  <a:pt x="1019" y="728"/>
                  <a:pt x="1023" y="728"/>
                </a:cubicBezTo>
                <a:cubicBezTo>
                  <a:pt x="1023" y="733"/>
                  <a:pt x="1023" y="733"/>
                  <a:pt x="1023" y="733"/>
                </a:cubicBezTo>
                <a:cubicBezTo>
                  <a:pt x="1019" y="736"/>
                  <a:pt x="1016" y="738"/>
                  <a:pt x="1012" y="740"/>
                </a:cubicBezTo>
                <a:cubicBezTo>
                  <a:pt x="1010" y="739"/>
                  <a:pt x="1012" y="739"/>
                  <a:pt x="1014" y="739"/>
                </a:cubicBezTo>
                <a:cubicBezTo>
                  <a:pt x="1011" y="736"/>
                  <a:pt x="1011" y="735"/>
                  <a:pt x="1011" y="730"/>
                </a:cubicBezTo>
                <a:close/>
                <a:moveTo>
                  <a:pt x="997" y="716"/>
                </a:moveTo>
                <a:cubicBezTo>
                  <a:pt x="1001" y="716"/>
                  <a:pt x="1002" y="713"/>
                  <a:pt x="1005" y="714"/>
                </a:cubicBezTo>
                <a:cubicBezTo>
                  <a:pt x="1005" y="719"/>
                  <a:pt x="1010" y="718"/>
                  <a:pt x="1013" y="720"/>
                </a:cubicBezTo>
                <a:cubicBezTo>
                  <a:pt x="1013" y="724"/>
                  <a:pt x="1010" y="723"/>
                  <a:pt x="1008" y="725"/>
                </a:cubicBezTo>
                <a:cubicBezTo>
                  <a:pt x="1007" y="725"/>
                  <a:pt x="1006" y="723"/>
                  <a:pt x="1006" y="721"/>
                </a:cubicBezTo>
                <a:cubicBezTo>
                  <a:pt x="1003" y="723"/>
                  <a:pt x="1002" y="726"/>
                  <a:pt x="998" y="727"/>
                </a:cubicBezTo>
                <a:cubicBezTo>
                  <a:pt x="998" y="724"/>
                  <a:pt x="1003" y="723"/>
                  <a:pt x="1001" y="720"/>
                </a:cubicBezTo>
                <a:cubicBezTo>
                  <a:pt x="1000" y="720"/>
                  <a:pt x="1000" y="722"/>
                  <a:pt x="1000" y="723"/>
                </a:cubicBezTo>
                <a:cubicBezTo>
                  <a:pt x="995" y="722"/>
                  <a:pt x="997" y="720"/>
                  <a:pt x="997" y="716"/>
                </a:cubicBezTo>
                <a:close/>
                <a:moveTo>
                  <a:pt x="1000" y="751"/>
                </a:moveTo>
                <a:cubicBezTo>
                  <a:pt x="998" y="750"/>
                  <a:pt x="998" y="747"/>
                  <a:pt x="996" y="745"/>
                </a:cubicBezTo>
                <a:cubicBezTo>
                  <a:pt x="999" y="743"/>
                  <a:pt x="1003" y="748"/>
                  <a:pt x="1000" y="751"/>
                </a:cubicBezTo>
                <a:close/>
                <a:moveTo>
                  <a:pt x="997" y="800"/>
                </a:moveTo>
                <a:cubicBezTo>
                  <a:pt x="997" y="802"/>
                  <a:pt x="997" y="802"/>
                  <a:pt x="997" y="802"/>
                </a:cubicBezTo>
                <a:cubicBezTo>
                  <a:pt x="995" y="802"/>
                  <a:pt x="995" y="804"/>
                  <a:pt x="994" y="802"/>
                </a:cubicBezTo>
                <a:cubicBezTo>
                  <a:pt x="994" y="800"/>
                  <a:pt x="994" y="800"/>
                  <a:pt x="994" y="800"/>
                </a:cubicBezTo>
                <a:cubicBezTo>
                  <a:pt x="995" y="799"/>
                  <a:pt x="995" y="800"/>
                  <a:pt x="997" y="800"/>
                </a:cubicBezTo>
                <a:close/>
                <a:moveTo>
                  <a:pt x="994" y="743"/>
                </a:moveTo>
                <a:cubicBezTo>
                  <a:pt x="994" y="747"/>
                  <a:pt x="990" y="747"/>
                  <a:pt x="987" y="748"/>
                </a:cubicBezTo>
                <a:cubicBezTo>
                  <a:pt x="988" y="743"/>
                  <a:pt x="991" y="744"/>
                  <a:pt x="994" y="743"/>
                </a:cubicBezTo>
                <a:close/>
                <a:moveTo>
                  <a:pt x="991" y="494"/>
                </a:moveTo>
                <a:cubicBezTo>
                  <a:pt x="989" y="496"/>
                  <a:pt x="989" y="499"/>
                  <a:pt x="985" y="498"/>
                </a:cubicBezTo>
                <a:cubicBezTo>
                  <a:pt x="987" y="496"/>
                  <a:pt x="987" y="494"/>
                  <a:pt x="991" y="494"/>
                </a:cubicBezTo>
                <a:close/>
                <a:moveTo>
                  <a:pt x="990" y="534"/>
                </a:moveTo>
                <a:cubicBezTo>
                  <a:pt x="989" y="538"/>
                  <a:pt x="986" y="539"/>
                  <a:pt x="983" y="540"/>
                </a:cubicBezTo>
                <a:cubicBezTo>
                  <a:pt x="983" y="539"/>
                  <a:pt x="982" y="538"/>
                  <a:pt x="981" y="538"/>
                </a:cubicBezTo>
                <a:cubicBezTo>
                  <a:pt x="982" y="536"/>
                  <a:pt x="987" y="533"/>
                  <a:pt x="990" y="534"/>
                </a:cubicBezTo>
                <a:close/>
                <a:moveTo>
                  <a:pt x="971" y="775"/>
                </a:moveTo>
                <a:cubicBezTo>
                  <a:pt x="970" y="778"/>
                  <a:pt x="968" y="777"/>
                  <a:pt x="966" y="777"/>
                </a:cubicBezTo>
                <a:cubicBezTo>
                  <a:pt x="966" y="775"/>
                  <a:pt x="968" y="775"/>
                  <a:pt x="971" y="775"/>
                </a:cubicBezTo>
                <a:close/>
                <a:moveTo>
                  <a:pt x="969" y="724"/>
                </a:moveTo>
                <a:cubicBezTo>
                  <a:pt x="967" y="727"/>
                  <a:pt x="963" y="731"/>
                  <a:pt x="965" y="735"/>
                </a:cubicBezTo>
                <a:cubicBezTo>
                  <a:pt x="963" y="735"/>
                  <a:pt x="960" y="741"/>
                  <a:pt x="955" y="741"/>
                </a:cubicBezTo>
                <a:cubicBezTo>
                  <a:pt x="955" y="739"/>
                  <a:pt x="956" y="735"/>
                  <a:pt x="960" y="733"/>
                </a:cubicBezTo>
                <a:cubicBezTo>
                  <a:pt x="960" y="731"/>
                  <a:pt x="958" y="731"/>
                  <a:pt x="956" y="730"/>
                </a:cubicBezTo>
                <a:cubicBezTo>
                  <a:pt x="957" y="723"/>
                  <a:pt x="964" y="724"/>
                  <a:pt x="969" y="724"/>
                </a:cubicBezTo>
                <a:close/>
                <a:moveTo>
                  <a:pt x="961" y="751"/>
                </a:moveTo>
                <a:cubicBezTo>
                  <a:pt x="959" y="751"/>
                  <a:pt x="959" y="749"/>
                  <a:pt x="956" y="750"/>
                </a:cubicBezTo>
                <a:cubicBezTo>
                  <a:pt x="957" y="747"/>
                  <a:pt x="961" y="746"/>
                  <a:pt x="964" y="745"/>
                </a:cubicBezTo>
                <a:cubicBezTo>
                  <a:pt x="965" y="749"/>
                  <a:pt x="962" y="749"/>
                  <a:pt x="961" y="751"/>
                </a:cubicBezTo>
                <a:close/>
                <a:moveTo>
                  <a:pt x="932" y="784"/>
                </a:moveTo>
                <a:cubicBezTo>
                  <a:pt x="933" y="782"/>
                  <a:pt x="934" y="776"/>
                  <a:pt x="931" y="775"/>
                </a:cubicBezTo>
                <a:cubicBezTo>
                  <a:pt x="933" y="773"/>
                  <a:pt x="934" y="771"/>
                  <a:pt x="938" y="770"/>
                </a:cubicBezTo>
                <a:cubicBezTo>
                  <a:pt x="938" y="773"/>
                  <a:pt x="937" y="774"/>
                  <a:pt x="936" y="774"/>
                </a:cubicBezTo>
                <a:cubicBezTo>
                  <a:pt x="938" y="777"/>
                  <a:pt x="943" y="778"/>
                  <a:pt x="944" y="782"/>
                </a:cubicBezTo>
                <a:cubicBezTo>
                  <a:pt x="946" y="780"/>
                  <a:pt x="950" y="777"/>
                  <a:pt x="953" y="780"/>
                </a:cubicBezTo>
                <a:cubicBezTo>
                  <a:pt x="952" y="788"/>
                  <a:pt x="943" y="787"/>
                  <a:pt x="939" y="791"/>
                </a:cubicBezTo>
                <a:cubicBezTo>
                  <a:pt x="936" y="791"/>
                  <a:pt x="934" y="790"/>
                  <a:pt x="933" y="789"/>
                </a:cubicBezTo>
                <a:cubicBezTo>
                  <a:pt x="933" y="786"/>
                  <a:pt x="938" y="787"/>
                  <a:pt x="938" y="784"/>
                </a:cubicBezTo>
                <a:cubicBezTo>
                  <a:pt x="937" y="782"/>
                  <a:pt x="935" y="786"/>
                  <a:pt x="932" y="784"/>
                </a:cubicBezTo>
                <a:close/>
                <a:moveTo>
                  <a:pt x="932" y="742"/>
                </a:moveTo>
                <a:cubicBezTo>
                  <a:pt x="936" y="741"/>
                  <a:pt x="934" y="747"/>
                  <a:pt x="933" y="747"/>
                </a:cubicBezTo>
                <a:cubicBezTo>
                  <a:pt x="931" y="747"/>
                  <a:pt x="933" y="743"/>
                  <a:pt x="932" y="742"/>
                </a:cubicBezTo>
                <a:close/>
                <a:moveTo>
                  <a:pt x="950" y="519"/>
                </a:moveTo>
                <a:cubicBezTo>
                  <a:pt x="948" y="519"/>
                  <a:pt x="948" y="519"/>
                  <a:pt x="948" y="519"/>
                </a:cubicBezTo>
                <a:cubicBezTo>
                  <a:pt x="948" y="519"/>
                  <a:pt x="948" y="520"/>
                  <a:pt x="949" y="520"/>
                </a:cubicBezTo>
                <a:cubicBezTo>
                  <a:pt x="948" y="522"/>
                  <a:pt x="945" y="518"/>
                  <a:pt x="945" y="517"/>
                </a:cubicBezTo>
                <a:cubicBezTo>
                  <a:pt x="946" y="515"/>
                  <a:pt x="951" y="515"/>
                  <a:pt x="950" y="519"/>
                </a:cubicBezTo>
                <a:close/>
                <a:moveTo>
                  <a:pt x="952" y="550"/>
                </a:moveTo>
                <a:cubicBezTo>
                  <a:pt x="954" y="553"/>
                  <a:pt x="946" y="553"/>
                  <a:pt x="948" y="550"/>
                </a:cubicBezTo>
                <a:cubicBezTo>
                  <a:pt x="948" y="550"/>
                  <a:pt x="952" y="548"/>
                  <a:pt x="952" y="550"/>
                </a:cubicBezTo>
                <a:close/>
                <a:moveTo>
                  <a:pt x="949" y="732"/>
                </a:moveTo>
                <a:cubicBezTo>
                  <a:pt x="949" y="731"/>
                  <a:pt x="950" y="730"/>
                  <a:pt x="950" y="729"/>
                </a:cubicBezTo>
                <a:cubicBezTo>
                  <a:pt x="953" y="728"/>
                  <a:pt x="953" y="730"/>
                  <a:pt x="953" y="732"/>
                </a:cubicBezTo>
                <a:lnTo>
                  <a:pt x="949" y="732"/>
                </a:lnTo>
                <a:close/>
                <a:moveTo>
                  <a:pt x="949" y="709"/>
                </a:moveTo>
                <a:cubicBezTo>
                  <a:pt x="949" y="707"/>
                  <a:pt x="948" y="706"/>
                  <a:pt x="948" y="707"/>
                </a:cubicBezTo>
                <a:cubicBezTo>
                  <a:pt x="946" y="703"/>
                  <a:pt x="957" y="702"/>
                  <a:pt x="960" y="704"/>
                </a:cubicBezTo>
                <a:cubicBezTo>
                  <a:pt x="957" y="707"/>
                  <a:pt x="954" y="709"/>
                  <a:pt x="949" y="709"/>
                </a:cubicBezTo>
                <a:close/>
                <a:moveTo>
                  <a:pt x="946" y="472"/>
                </a:moveTo>
                <a:cubicBezTo>
                  <a:pt x="951" y="469"/>
                  <a:pt x="956" y="466"/>
                  <a:pt x="961" y="464"/>
                </a:cubicBezTo>
                <a:cubicBezTo>
                  <a:pt x="962" y="466"/>
                  <a:pt x="964" y="469"/>
                  <a:pt x="966" y="469"/>
                </a:cubicBezTo>
                <a:cubicBezTo>
                  <a:pt x="966" y="472"/>
                  <a:pt x="963" y="473"/>
                  <a:pt x="961" y="475"/>
                </a:cubicBezTo>
                <a:cubicBezTo>
                  <a:pt x="962" y="477"/>
                  <a:pt x="967" y="473"/>
                  <a:pt x="966" y="478"/>
                </a:cubicBezTo>
                <a:cubicBezTo>
                  <a:pt x="970" y="477"/>
                  <a:pt x="969" y="476"/>
                  <a:pt x="972" y="476"/>
                </a:cubicBezTo>
                <a:cubicBezTo>
                  <a:pt x="972" y="477"/>
                  <a:pt x="973" y="478"/>
                  <a:pt x="973" y="478"/>
                </a:cubicBezTo>
                <a:cubicBezTo>
                  <a:pt x="970" y="481"/>
                  <a:pt x="965" y="483"/>
                  <a:pt x="964" y="489"/>
                </a:cubicBezTo>
                <a:cubicBezTo>
                  <a:pt x="955" y="488"/>
                  <a:pt x="958" y="500"/>
                  <a:pt x="951" y="502"/>
                </a:cubicBezTo>
                <a:cubicBezTo>
                  <a:pt x="952" y="503"/>
                  <a:pt x="952" y="504"/>
                  <a:pt x="952" y="506"/>
                </a:cubicBezTo>
                <a:cubicBezTo>
                  <a:pt x="958" y="504"/>
                  <a:pt x="964" y="497"/>
                  <a:pt x="970" y="498"/>
                </a:cubicBezTo>
                <a:cubicBezTo>
                  <a:pt x="970" y="505"/>
                  <a:pt x="965" y="501"/>
                  <a:pt x="965" y="507"/>
                </a:cubicBezTo>
                <a:cubicBezTo>
                  <a:pt x="964" y="506"/>
                  <a:pt x="965" y="505"/>
                  <a:pt x="963" y="505"/>
                </a:cubicBezTo>
                <a:cubicBezTo>
                  <a:pt x="959" y="507"/>
                  <a:pt x="963" y="516"/>
                  <a:pt x="955" y="516"/>
                </a:cubicBezTo>
                <a:cubicBezTo>
                  <a:pt x="955" y="510"/>
                  <a:pt x="954" y="514"/>
                  <a:pt x="952" y="509"/>
                </a:cubicBezTo>
                <a:cubicBezTo>
                  <a:pt x="950" y="509"/>
                  <a:pt x="951" y="512"/>
                  <a:pt x="949" y="511"/>
                </a:cubicBezTo>
                <a:cubicBezTo>
                  <a:pt x="948" y="507"/>
                  <a:pt x="953" y="506"/>
                  <a:pt x="950" y="504"/>
                </a:cubicBezTo>
                <a:cubicBezTo>
                  <a:pt x="948" y="503"/>
                  <a:pt x="937" y="502"/>
                  <a:pt x="941" y="494"/>
                </a:cubicBezTo>
                <a:cubicBezTo>
                  <a:pt x="943" y="493"/>
                  <a:pt x="944" y="496"/>
                  <a:pt x="946" y="494"/>
                </a:cubicBezTo>
                <a:cubicBezTo>
                  <a:pt x="946" y="492"/>
                  <a:pt x="944" y="492"/>
                  <a:pt x="941" y="492"/>
                </a:cubicBezTo>
                <a:cubicBezTo>
                  <a:pt x="943" y="488"/>
                  <a:pt x="944" y="485"/>
                  <a:pt x="939" y="484"/>
                </a:cubicBezTo>
                <a:cubicBezTo>
                  <a:pt x="940" y="478"/>
                  <a:pt x="945" y="478"/>
                  <a:pt x="946" y="472"/>
                </a:cubicBezTo>
                <a:close/>
                <a:moveTo>
                  <a:pt x="933" y="152"/>
                </a:moveTo>
                <a:cubicBezTo>
                  <a:pt x="941" y="148"/>
                  <a:pt x="947" y="142"/>
                  <a:pt x="959" y="145"/>
                </a:cubicBezTo>
                <a:cubicBezTo>
                  <a:pt x="958" y="148"/>
                  <a:pt x="960" y="149"/>
                  <a:pt x="960" y="151"/>
                </a:cubicBezTo>
                <a:cubicBezTo>
                  <a:pt x="951" y="156"/>
                  <a:pt x="940" y="153"/>
                  <a:pt x="932" y="159"/>
                </a:cubicBezTo>
                <a:cubicBezTo>
                  <a:pt x="933" y="155"/>
                  <a:pt x="936" y="156"/>
                  <a:pt x="933" y="152"/>
                </a:cubicBezTo>
                <a:close/>
                <a:moveTo>
                  <a:pt x="938" y="189"/>
                </a:moveTo>
                <a:cubicBezTo>
                  <a:pt x="929" y="190"/>
                  <a:pt x="924" y="197"/>
                  <a:pt x="915" y="200"/>
                </a:cubicBezTo>
                <a:cubicBezTo>
                  <a:pt x="920" y="194"/>
                  <a:pt x="928" y="187"/>
                  <a:pt x="938" y="189"/>
                </a:cubicBezTo>
                <a:close/>
                <a:moveTo>
                  <a:pt x="911" y="762"/>
                </a:moveTo>
                <a:cubicBezTo>
                  <a:pt x="911" y="755"/>
                  <a:pt x="917" y="760"/>
                  <a:pt x="917" y="753"/>
                </a:cubicBezTo>
                <a:cubicBezTo>
                  <a:pt x="920" y="756"/>
                  <a:pt x="922" y="749"/>
                  <a:pt x="927" y="753"/>
                </a:cubicBezTo>
                <a:cubicBezTo>
                  <a:pt x="926" y="759"/>
                  <a:pt x="920" y="763"/>
                  <a:pt x="914" y="761"/>
                </a:cubicBezTo>
                <a:cubicBezTo>
                  <a:pt x="917" y="763"/>
                  <a:pt x="913" y="765"/>
                  <a:pt x="911" y="762"/>
                </a:cubicBezTo>
                <a:close/>
                <a:moveTo>
                  <a:pt x="928" y="765"/>
                </a:moveTo>
                <a:cubicBezTo>
                  <a:pt x="924" y="765"/>
                  <a:pt x="924" y="765"/>
                  <a:pt x="924" y="765"/>
                </a:cubicBezTo>
                <a:cubicBezTo>
                  <a:pt x="923" y="762"/>
                  <a:pt x="926" y="763"/>
                  <a:pt x="927" y="761"/>
                </a:cubicBezTo>
                <a:cubicBezTo>
                  <a:pt x="928" y="761"/>
                  <a:pt x="927" y="763"/>
                  <a:pt x="928" y="765"/>
                </a:cubicBezTo>
                <a:close/>
                <a:moveTo>
                  <a:pt x="931" y="791"/>
                </a:moveTo>
                <a:cubicBezTo>
                  <a:pt x="930" y="795"/>
                  <a:pt x="926" y="796"/>
                  <a:pt x="921" y="796"/>
                </a:cubicBezTo>
                <a:cubicBezTo>
                  <a:pt x="922" y="792"/>
                  <a:pt x="927" y="792"/>
                  <a:pt x="931" y="791"/>
                </a:cubicBezTo>
                <a:close/>
                <a:moveTo>
                  <a:pt x="915" y="730"/>
                </a:moveTo>
                <a:cubicBezTo>
                  <a:pt x="916" y="733"/>
                  <a:pt x="913" y="733"/>
                  <a:pt x="913" y="735"/>
                </a:cubicBezTo>
                <a:cubicBezTo>
                  <a:pt x="912" y="734"/>
                  <a:pt x="911" y="733"/>
                  <a:pt x="911" y="731"/>
                </a:cubicBezTo>
                <a:cubicBezTo>
                  <a:pt x="912" y="731"/>
                  <a:pt x="913" y="730"/>
                  <a:pt x="915" y="730"/>
                </a:cubicBezTo>
                <a:close/>
                <a:moveTo>
                  <a:pt x="908" y="746"/>
                </a:moveTo>
                <a:cubicBezTo>
                  <a:pt x="909" y="743"/>
                  <a:pt x="912" y="743"/>
                  <a:pt x="912" y="740"/>
                </a:cubicBezTo>
                <a:cubicBezTo>
                  <a:pt x="913" y="740"/>
                  <a:pt x="915" y="740"/>
                  <a:pt x="915" y="739"/>
                </a:cubicBezTo>
                <a:cubicBezTo>
                  <a:pt x="917" y="741"/>
                  <a:pt x="912" y="743"/>
                  <a:pt x="911" y="744"/>
                </a:cubicBezTo>
                <a:cubicBezTo>
                  <a:pt x="913" y="748"/>
                  <a:pt x="913" y="749"/>
                  <a:pt x="911" y="753"/>
                </a:cubicBezTo>
                <a:cubicBezTo>
                  <a:pt x="908" y="753"/>
                  <a:pt x="906" y="753"/>
                  <a:pt x="906" y="755"/>
                </a:cubicBezTo>
                <a:cubicBezTo>
                  <a:pt x="904" y="753"/>
                  <a:pt x="902" y="750"/>
                  <a:pt x="899" y="749"/>
                </a:cubicBezTo>
                <a:cubicBezTo>
                  <a:pt x="899" y="745"/>
                  <a:pt x="905" y="744"/>
                  <a:pt x="908" y="746"/>
                </a:cubicBezTo>
                <a:close/>
                <a:moveTo>
                  <a:pt x="898" y="860"/>
                </a:moveTo>
                <a:cubicBezTo>
                  <a:pt x="902" y="860"/>
                  <a:pt x="902" y="865"/>
                  <a:pt x="898" y="865"/>
                </a:cubicBezTo>
                <a:cubicBezTo>
                  <a:pt x="899" y="862"/>
                  <a:pt x="899" y="863"/>
                  <a:pt x="898" y="860"/>
                </a:cubicBezTo>
                <a:close/>
                <a:moveTo>
                  <a:pt x="900" y="872"/>
                </a:moveTo>
                <a:cubicBezTo>
                  <a:pt x="901" y="872"/>
                  <a:pt x="901" y="875"/>
                  <a:pt x="902" y="876"/>
                </a:cubicBezTo>
                <a:cubicBezTo>
                  <a:pt x="899" y="879"/>
                  <a:pt x="896" y="883"/>
                  <a:pt x="892" y="884"/>
                </a:cubicBezTo>
                <a:cubicBezTo>
                  <a:pt x="892" y="883"/>
                  <a:pt x="891" y="883"/>
                  <a:pt x="890" y="883"/>
                </a:cubicBezTo>
                <a:cubicBezTo>
                  <a:pt x="892" y="879"/>
                  <a:pt x="894" y="877"/>
                  <a:pt x="895" y="874"/>
                </a:cubicBezTo>
                <a:cubicBezTo>
                  <a:pt x="898" y="874"/>
                  <a:pt x="900" y="874"/>
                  <a:pt x="900" y="872"/>
                </a:cubicBezTo>
                <a:close/>
                <a:moveTo>
                  <a:pt x="901" y="841"/>
                </a:moveTo>
                <a:cubicBezTo>
                  <a:pt x="901" y="840"/>
                  <a:pt x="902" y="839"/>
                  <a:pt x="902" y="838"/>
                </a:cubicBezTo>
                <a:cubicBezTo>
                  <a:pt x="906" y="838"/>
                  <a:pt x="906" y="838"/>
                  <a:pt x="906" y="838"/>
                </a:cubicBezTo>
                <a:cubicBezTo>
                  <a:pt x="906" y="841"/>
                  <a:pt x="904" y="841"/>
                  <a:pt x="901" y="841"/>
                </a:cubicBezTo>
                <a:close/>
                <a:moveTo>
                  <a:pt x="898" y="109"/>
                </a:moveTo>
                <a:cubicBezTo>
                  <a:pt x="894" y="111"/>
                  <a:pt x="889" y="112"/>
                  <a:pt x="885" y="114"/>
                </a:cubicBezTo>
                <a:cubicBezTo>
                  <a:pt x="886" y="109"/>
                  <a:pt x="893" y="107"/>
                  <a:pt x="898" y="109"/>
                </a:cubicBezTo>
                <a:close/>
                <a:moveTo>
                  <a:pt x="895" y="782"/>
                </a:moveTo>
                <a:cubicBezTo>
                  <a:pt x="893" y="782"/>
                  <a:pt x="893" y="780"/>
                  <a:pt x="893" y="778"/>
                </a:cubicBezTo>
                <a:cubicBezTo>
                  <a:pt x="894" y="778"/>
                  <a:pt x="896" y="778"/>
                  <a:pt x="896" y="777"/>
                </a:cubicBezTo>
                <a:cubicBezTo>
                  <a:pt x="899" y="778"/>
                  <a:pt x="895" y="779"/>
                  <a:pt x="895" y="782"/>
                </a:cubicBezTo>
                <a:close/>
                <a:moveTo>
                  <a:pt x="892" y="784"/>
                </a:moveTo>
                <a:cubicBezTo>
                  <a:pt x="892" y="787"/>
                  <a:pt x="891" y="788"/>
                  <a:pt x="889" y="788"/>
                </a:cubicBezTo>
                <a:cubicBezTo>
                  <a:pt x="887" y="786"/>
                  <a:pt x="889" y="784"/>
                  <a:pt x="892" y="784"/>
                </a:cubicBezTo>
                <a:close/>
                <a:moveTo>
                  <a:pt x="885" y="784"/>
                </a:moveTo>
                <a:cubicBezTo>
                  <a:pt x="885" y="781"/>
                  <a:pt x="888" y="781"/>
                  <a:pt x="890" y="781"/>
                </a:cubicBezTo>
                <a:cubicBezTo>
                  <a:pt x="889" y="783"/>
                  <a:pt x="888" y="784"/>
                  <a:pt x="885" y="784"/>
                </a:cubicBezTo>
                <a:close/>
                <a:moveTo>
                  <a:pt x="880" y="901"/>
                </a:moveTo>
                <a:cubicBezTo>
                  <a:pt x="878" y="902"/>
                  <a:pt x="877" y="900"/>
                  <a:pt x="875" y="900"/>
                </a:cubicBezTo>
                <a:cubicBezTo>
                  <a:pt x="876" y="902"/>
                  <a:pt x="878" y="903"/>
                  <a:pt x="877" y="907"/>
                </a:cubicBezTo>
                <a:cubicBezTo>
                  <a:pt x="872" y="910"/>
                  <a:pt x="867" y="917"/>
                  <a:pt x="861" y="915"/>
                </a:cubicBezTo>
                <a:cubicBezTo>
                  <a:pt x="861" y="913"/>
                  <a:pt x="863" y="912"/>
                  <a:pt x="865" y="912"/>
                </a:cubicBezTo>
                <a:cubicBezTo>
                  <a:pt x="865" y="911"/>
                  <a:pt x="864" y="909"/>
                  <a:pt x="864" y="908"/>
                </a:cubicBezTo>
                <a:cubicBezTo>
                  <a:pt x="863" y="908"/>
                  <a:pt x="861" y="908"/>
                  <a:pt x="861" y="910"/>
                </a:cubicBezTo>
                <a:cubicBezTo>
                  <a:pt x="858" y="910"/>
                  <a:pt x="861" y="904"/>
                  <a:pt x="859" y="904"/>
                </a:cubicBezTo>
                <a:cubicBezTo>
                  <a:pt x="861" y="903"/>
                  <a:pt x="863" y="902"/>
                  <a:pt x="864" y="900"/>
                </a:cubicBezTo>
                <a:cubicBezTo>
                  <a:pt x="864" y="899"/>
                  <a:pt x="862" y="899"/>
                  <a:pt x="861" y="898"/>
                </a:cubicBezTo>
                <a:cubicBezTo>
                  <a:pt x="861" y="895"/>
                  <a:pt x="864" y="895"/>
                  <a:pt x="868" y="895"/>
                </a:cubicBezTo>
                <a:cubicBezTo>
                  <a:pt x="868" y="897"/>
                  <a:pt x="868" y="899"/>
                  <a:pt x="870" y="900"/>
                </a:cubicBezTo>
                <a:cubicBezTo>
                  <a:pt x="873" y="895"/>
                  <a:pt x="877" y="898"/>
                  <a:pt x="880" y="893"/>
                </a:cubicBezTo>
                <a:cubicBezTo>
                  <a:pt x="884" y="894"/>
                  <a:pt x="879" y="898"/>
                  <a:pt x="880" y="901"/>
                </a:cubicBezTo>
                <a:close/>
                <a:moveTo>
                  <a:pt x="865" y="868"/>
                </a:moveTo>
                <a:cubicBezTo>
                  <a:pt x="867" y="866"/>
                  <a:pt x="868" y="863"/>
                  <a:pt x="873" y="863"/>
                </a:cubicBezTo>
                <a:cubicBezTo>
                  <a:pt x="872" y="866"/>
                  <a:pt x="869" y="870"/>
                  <a:pt x="865" y="868"/>
                </a:cubicBezTo>
                <a:close/>
                <a:moveTo>
                  <a:pt x="869" y="789"/>
                </a:moveTo>
                <a:cubicBezTo>
                  <a:pt x="867" y="787"/>
                  <a:pt x="869" y="785"/>
                  <a:pt x="870" y="782"/>
                </a:cubicBezTo>
                <a:cubicBezTo>
                  <a:pt x="867" y="782"/>
                  <a:pt x="867" y="785"/>
                  <a:pt x="864" y="784"/>
                </a:cubicBezTo>
                <a:cubicBezTo>
                  <a:pt x="863" y="782"/>
                  <a:pt x="859" y="780"/>
                  <a:pt x="862" y="776"/>
                </a:cubicBezTo>
                <a:cubicBezTo>
                  <a:pt x="865" y="776"/>
                  <a:pt x="865" y="780"/>
                  <a:pt x="868" y="781"/>
                </a:cubicBezTo>
                <a:cubicBezTo>
                  <a:pt x="872" y="779"/>
                  <a:pt x="866" y="776"/>
                  <a:pt x="867" y="771"/>
                </a:cubicBezTo>
                <a:cubicBezTo>
                  <a:pt x="870" y="763"/>
                  <a:pt x="885" y="754"/>
                  <a:pt x="890" y="767"/>
                </a:cubicBezTo>
                <a:cubicBezTo>
                  <a:pt x="890" y="769"/>
                  <a:pt x="884" y="770"/>
                  <a:pt x="888" y="771"/>
                </a:cubicBezTo>
                <a:cubicBezTo>
                  <a:pt x="882" y="777"/>
                  <a:pt x="877" y="784"/>
                  <a:pt x="869" y="789"/>
                </a:cubicBezTo>
                <a:close/>
                <a:moveTo>
                  <a:pt x="885" y="860"/>
                </a:moveTo>
                <a:cubicBezTo>
                  <a:pt x="890" y="859"/>
                  <a:pt x="884" y="855"/>
                  <a:pt x="886" y="853"/>
                </a:cubicBezTo>
                <a:cubicBezTo>
                  <a:pt x="890" y="853"/>
                  <a:pt x="887" y="854"/>
                  <a:pt x="887" y="856"/>
                </a:cubicBezTo>
                <a:cubicBezTo>
                  <a:pt x="889" y="854"/>
                  <a:pt x="891" y="852"/>
                  <a:pt x="894" y="852"/>
                </a:cubicBezTo>
                <a:cubicBezTo>
                  <a:pt x="893" y="849"/>
                  <a:pt x="895" y="848"/>
                  <a:pt x="895" y="844"/>
                </a:cubicBezTo>
                <a:cubicBezTo>
                  <a:pt x="897" y="845"/>
                  <a:pt x="897" y="842"/>
                  <a:pt x="899" y="843"/>
                </a:cubicBezTo>
                <a:cubicBezTo>
                  <a:pt x="898" y="847"/>
                  <a:pt x="899" y="848"/>
                  <a:pt x="899" y="853"/>
                </a:cubicBezTo>
                <a:cubicBezTo>
                  <a:pt x="897" y="858"/>
                  <a:pt x="889" y="857"/>
                  <a:pt x="888" y="863"/>
                </a:cubicBezTo>
                <a:cubicBezTo>
                  <a:pt x="886" y="863"/>
                  <a:pt x="887" y="860"/>
                  <a:pt x="885" y="860"/>
                </a:cubicBezTo>
                <a:close/>
                <a:moveTo>
                  <a:pt x="975" y="902"/>
                </a:moveTo>
                <a:cubicBezTo>
                  <a:pt x="975" y="894"/>
                  <a:pt x="985" y="896"/>
                  <a:pt x="986" y="888"/>
                </a:cubicBezTo>
                <a:cubicBezTo>
                  <a:pt x="989" y="888"/>
                  <a:pt x="989" y="890"/>
                  <a:pt x="991" y="890"/>
                </a:cubicBezTo>
                <a:cubicBezTo>
                  <a:pt x="988" y="897"/>
                  <a:pt x="983" y="901"/>
                  <a:pt x="975" y="902"/>
                </a:cubicBezTo>
                <a:close/>
                <a:moveTo>
                  <a:pt x="1022" y="871"/>
                </a:moveTo>
                <a:cubicBezTo>
                  <a:pt x="1020" y="870"/>
                  <a:pt x="1019" y="868"/>
                  <a:pt x="1018" y="865"/>
                </a:cubicBezTo>
                <a:cubicBezTo>
                  <a:pt x="1022" y="866"/>
                  <a:pt x="1020" y="862"/>
                  <a:pt x="1024" y="863"/>
                </a:cubicBezTo>
                <a:cubicBezTo>
                  <a:pt x="1024" y="867"/>
                  <a:pt x="1023" y="869"/>
                  <a:pt x="1022" y="871"/>
                </a:cubicBezTo>
                <a:close/>
                <a:moveTo>
                  <a:pt x="1038" y="828"/>
                </a:moveTo>
                <a:cubicBezTo>
                  <a:pt x="1039" y="828"/>
                  <a:pt x="1039" y="829"/>
                  <a:pt x="1040" y="829"/>
                </a:cubicBezTo>
                <a:cubicBezTo>
                  <a:pt x="1041" y="831"/>
                  <a:pt x="1038" y="831"/>
                  <a:pt x="1038" y="833"/>
                </a:cubicBezTo>
                <a:cubicBezTo>
                  <a:pt x="1036" y="833"/>
                  <a:pt x="1038" y="829"/>
                  <a:pt x="1038" y="828"/>
                </a:cubicBezTo>
                <a:close/>
                <a:moveTo>
                  <a:pt x="1034" y="826"/>
                </a:moveTo>
                <a:cubicBezTo>
                  <a:pt x="1034" y="821"/>
                  <a:pt x="1040" y="818"/>
                  <a:pt x="1044" y="821"/>
                </a:cubicBezTo>
                <a:cubicBezTo>
                  <a:pt x="1042" y="824"/>
                  <a:pt x="1040" y="827"/>
                  <a:pt x="1034" y="826"/>
                </a:cubicBezTo>
                <a:close/>
                <a:moveTo>
                  <a:pt x="1042" y="862"/>
                </a:moveTo>
                <a:cubicBezTo>
                  <a:pt x="1044" y="858"/>
                  <a:pt x="1044" y="857"/>
                  <a:pt x="1047" y="853"/>
                </a:cubicBezTo>
                <a:cubicBezTo>
                  <a:pt x="1048" y="855"/>
                  <a:pt x="1048" y="859"/>
                  <a:pt x="1049" y="864"/>
                </a:cubicBezTo>
                <a:cubicBezTo>
                  <a:pt x="1046" y="864"/>
                  <a:pt x="1046" y="862"/>
                  <a:pt x="1042" y="862"/>
                </a:cubicBezTo>
                <a:close/>
                <a:moveTo>
                  <a:pt x="1057" y="850"/>
                </a:moveTo>
                <a:cubicBezTo>
                  <a:pt x="1053" y="848"/>
                  <a:pt x="1059" y="848"/>
                  <a:pt x="1059" y="846"/>
                </a:cubicBezTo>
                <a:cubicBezTo>
                  <a:pt x="1063" y="846"/>
                  <a:pt x="1058" y="850"/>
                  <a:pt x="1057" y="850"/>
                </a:cubicBezTo>
                <a:close/>
                <a:moveTo>
                  <a:pt x="1041" y="795"/>
                </a:moveTo>
                <a:cubicBezTo>
                  <a:pt x="1040" y="797"/>
                  <a:pt x="1040" y="801"/>
                  <a:pt x="1038" y="803"/>
                </a:cubicBezTo>
                <a:cubicBezTo>
                  <a:pt x="1028" y="803"/>
                  <a:pt x="1024" y="810"/>
                  <a:pt x="1015" y="811"/>
                </a:cubicBezTo>
                <a:cubicBezTo>
                  <a:pt x="1017" y="808"/>
                  <a:pt x="1016" y="808"/>
                  <a:pt x="1016" y="804"/>
                </a:cubicBezTo>
                <a:cubicBezTo>
                  <a:pt x="1011" y="805"/>
                  <a:pt x="1015" y="809"/>
                  <a:pt x="1013" y="812"/>
                </a:cubicBezTo>
                <a:cubicBezTo>
                  <a:pt x="1010" y="812"/>
                  <a:pt x="1008" y="809"/>
                  <a:pt x="1010" y="808"/>
                </a:cubicBezTo>
                <a:cubicBezTo>
                  <a:pt x="1006" y="808"/>
                  <a:pt x="1006" y="811"/>
                  <a:pt x="1002" y="811"/>
                </a:cubicBezTo>
                <a:cubicBezTo>
                  <a:pt x="1004" y="817"/>
                  <a:pt x="997" y="818"/>
                  <a:pt x="995" y="822"/>
                </a:cubicBezTo>
                <a:cubicBezTo>
                  <a:pt x="997" y="823"/>
                  <a:pt x="998" y="825"/>
                  <a:pt x="996" y="827"/>
                </a:cubicBezTo>
                <a:cubicBezTo>
                  <a:pt x="1000" y="828"/>
                  <a:pt x="1001" y="829"/>
                  <a:pt x="1004" y="833"/>
                </a:cubicBezTo>
                <a:cubicBezTo>
                  <a:pt x="1009" y="828"/>
                  <a:pt x="1014" y="825"/>
                  <a:pt x="1016" y="818"/>
                </a:cubicBezTo>
                <a:cubicBezTo>
                  <a:pt x="1029" y="815"/>
                  <a:pt x="1036" y="806"/>
                  <a:pt x="1047" y="802"/>
                </a:cubicBezTo>
                <a:cubicBezTo>
                  <a:pt x="1052" y="803"/>
                  <a:pt x="1051" y="812"/>
                  <a:pt x="1058" y="812"/>
                </a:cubicBezTo>
                <a:cubicBezTo>
                  <a:pt x="1054" y="815"/>
                  <a:pt x="1054" y="821"/>
                  <a:pt x="1049" y="822"/>
                </a:cubicBezTo>
                <a:cubicBezTo>
                  <a:pt x="1050" y="819"/>
                  <a:pt x="1047" y="820"/>
                  <a:pt x="1047" y="821"/>
                </a:cubicBezTo>
                <a:cubicBezTo>
                  <a:pt x="1044" y="821"/>
                  <a:pt x="1045" y="818"/>
                  <a:pt x="1044" y="817"/>
                </a:cubicBezTo>
                <a:cubicBezTo>
                  <a:pt x="1037" y="818"/>
                  <a:pt x="1031" y="820"/>
                  <a:pt x="1027" y="824"/>
                </a:cubicBezTo>
                <a:cubicBezTo>
                  <a:pt x="1029" y="825"/>
                  <a:pt x="1031" y="827"/>
                  <a:pt x="1033" y="827"/>
                </a:cubicBezTo>
                <a:cubicBezTo>
                  <a:pt x="1031" y="830"/>
                  <a:pt x="1033" y="831"/>
                  <a:pt x="1033" y="834"/>
                </a:cubicBezTo>
                <a:cubicBezTo>
                  <a:pt x="1037" y="834"/>
                  <a:pt x="1037" y="834"/>
                  <a:pt x="1040" y="835"/>
                </a:cubicBezTo>
                <a:cubicBezTo>
                  <a:pt x="1041" y="836"/>
                  <a:pt x="1041" y="835"/>
                  <a:pt x="1041" y="835"/>
                </a:cubicBezTo>
                <a:cubicBezTo>
                  <a:pt x="1040" y="838"/>
                  <a:pt x="1035" y="842"/>
                  <a:pt x="1031" y="842"/>
                </a:cubicBezTo>
                <a:cubicBezTo>
                  <a:pt x="1029" y="839"/>
                  <a:pt x="1030" y="838"/>
                  <a:pt x="1028" y="834"/>
                </a:cubicBezTo>
                <a:cubicBezTo>
                  <a:pt x="1024" y="834"/>
                  <a:pt x="1027" y="839"/>
                  <a:pt x="1026" y="840"/>
                </a:cubicBezTo>
                <a:cubicBezTo>
                  <a:pt x="1026" y="842"/>
                  <a:pt x="1028" y="842"/>
                  <a:pt x="1030" y="842"/>
                </a:cubicBezTo>
                <a:cubicBezTo>
                  <a:pt x="1029" y="845"/>
                  <a:pt x="1026" y="847"/>
                  <a:pt x="1026" y="850"/>
                </a:cubicBezTo>
                <a:cubicBezTo>
                  <a:pt x="1023" y="849"/>
                  <a:pt x="1020" y="849"/>
                  <a:pt x="1019" y="847"/>
                </a:cubicBezTo>
                <a:cubicBezTo>
                  <a:pt x="1017" y="848"/>
                  <a:pt x="1019" y="853"/>
                  <a:pt x="1018" y="856"/>
                </a:cubicBezTo>
                <a:cubicBezTo>
                  <a:pt x="1021" y="855"/>
                  <a:pt x="1021" y="851"/>
                  <a:pt x="1027" y="852"/>
                </a:cubicBezTo>
                <a:cubicBezTo>
                  <a:pt x="1023" y="855"/>
                  <a:pt x="1022" y="860"/>
                  <a:pt x="1021" y="863"/>
                </a:cubicBezTo>
                <a:cubicBezTo>
                  <a:pt x="1010" y="862"/>
                  <a:pt x="1020" y="881"/>
                  <a:pt x="1008" y="884"/>
                </a:cubicBezTo>
                <a:cubicBezTo>
                  <a:pt x="1007" y="879"/>
                  <a:pt x="1004" y="872"/>
                  <a:pt x="1012" y="873"/>
                </a:cubicBezTo>
                <a:cubicBezTo>
                  <a:pt x="1012" y="870"/>
                  <a:pt x="1012" y="869"/>
                  <a:pt x="1013" y="868"/>
                </a:cubicBezTo>
                <a:cubicBezTo>
                  <a:pt x="1010" y="867"/>
                  <a:pt x="1011" y="871"/>
                  <a:pt x="1007" y="870"/>
                </a:cubicBezTo>
                <a:cubicBezTo>
                  <a:pt x="1006" y="868"/>
                  <a:pt x="1004" y="866"/>
                  <a:pt x="1005" y="862"/>
                </a:cubicBezTo>
                <a:cubicBezTo>
                  <a:pt x="1007" y="862"/>
                  <a:pt x="1008" y="864"/>
                  <a:pt x="1011" y="863"/>
                </a:cubicBezTo>
                <a:cubicBezTo>
                  <a:pt x="1013" y="862"/>
                  <a:pt x="1012" y="860"/>
                  <a:pt x="1015" y="860"/>
                </a:cubicBezTo>
                <a:cubicBezTo>
                  <a:pt x="1015" y="857"/>
                  <a:pt x="1011" y="857"/>
                  <a:pt x="1014" y="855"/>
                </a:cubicBezTo>
                <a:cubicBezTo>
                  <a:pt x="1005" y="851"/>
                  <a:pt x="999" y="865"/>
                  <a:pt x="990" y="867"/>
                </a:cubicBezTo>
                <a:cubicBezTo>
                  <a:pt x="989" y="866"/>
                  <a:pt x="989" y="865"/>
                  <a:pt x="989" y="862"/>
                </a:cubicBezTo>
                <a:cubicBezTo>
                  <a:pt x="986" y="863"/>
                  <a:pt x="986" y="867"/>
                  <a:pt x="982" y="866"/>
                </a:cubicBezTo>
                <a:cubicBezTo>
                  <a:pt x="982" y="863"/>
                  <a:pt x="980" y="864"/>
                  <a:pt x="981" y="861"/>
                </a:cubicBezTo>
                <a:cubicBezTo>
                  <a:pt x="980" y="858"/>
                  <a:pt x="983" y="860"/>
                  <a:pt x="983" y="858"/>
                </a:cubicBezTo>
                <a:cubicBezTo>
                  <a:pt x="979" y="858"/>
                  <a:pt x="974" y="864"/>
                  <a:pt x="968" y="866"/>
                </a:cubicBezTo>
                <a:cubicBezTo>
                  <a:pt x="968" y="862"/>
                  <a:pt x="968" y="862"/>
                  <a:pt x="968" y="862"/>
                </a:cubicBezTo>
                <a:cubicBezTo>
                  <a:pt x="964" y="861"/>
                  <a:pt x="965" y="866"/>
                  <a:pt x="961" y="865"/>
                </a:cubicBezTo>
                <a:cubicBezTo>
                  <a:pt x="961" y="864"/>
                  <a:pt x="961" y="863"/>
                  <a:pt x="960" y="862"/>
                </a:cubicBezTo>
                <a:cubicBezTo>
                  <a:pt x="958" y="863"/>
                  <a:pt x="958" y="864"/>
                  <a:pt x="958" y="866"/>
                </a:cubicBezTo>
                <a:cubicBezTo>
                  <a:pt x="957" y="862"/>
                  <a:pt x="951" y="866"/>
                  <a:pt x="953" y="861"/>
                </a:cubicBezTo>
                <a:cubicBezTo>
                  <a:pt x="950" y="861"/>
                  <a:pt x="952" y="867"/>
                  <a:pt x="948" y="865"/>
                </a:cubicBezTo>
                <a:cubicBezTo>
                  <a:pt x="950" y="867"/>
                  <a:pt x="951" y="870"/>
                  <a:pt x="950" y="875"/>
                </a:cubicBezTo>
                <a:cubicBezTo>
                  <a:pt x="949" y="878"/>
                  <a:pt x="943" y="877"/>
                  <a:pt x="944" y="882"/>
                </a:cubicBezTo>
                <a:cubicBezTo>
                  <a:pt x="940" y="882"/>
                  <a:pt x="939" y="883"/>
                  <a:pt x="935" y="882"/>
                </a:cubicBezTo>
                <a:cubicBezTo>
                  <a:pt x="936" y="878"/>
                  <a:pt x="938" y="874"/>
                  <a:pt x="940" y="871"/>
                </a:cubicBezTo>
                <a:cubicBezTo>
                  <a:pt x="943" y="871"/>
                  <a:pt x="942" y="869"/>
                  <a:pt x="944" y="871"/>
                </a:cubicBezTo>
                <a:cubicBezTo>
                  <a:pt x="946" y="870"/>
                  <a:pt x="947" y="866"/>
                  <a:pt x="946" y="865"/>
                </a:cubicBezTo>
                <a:cubicBezTo>
                  <a:pt x="936" y="864"/>
                  <a:pt x="934" y="872"/>
                  <a:pt x="929" y="879"/>
                </a:cubicBezTo>
                <a:cubicBezTo>
                  <a:pt x="927" y="878"/>
                  <a:pt x="927" y="876"/>
                  <a:pt x="927" y="874"/>
                </a:cubicBezTo>
                <a:cubicBezTo>
                  <a:pt x="917" y="877"/>
                  <a:pt x="924" y="885"/>
                  <a:pt x="919" y="891"/>
                </a:cubicBezTo>
                <a:cubicBezTo>
                  <a:pt x="915" y="892"/>
                  <a:pt x="916" y="891"/>
                  <a:pt x="912" y="890"/>
                </a:cubicBezTo>
                <a:cubicBezTo>
                  <a:pt x="909" y="896"/>
                  <a:pt x="908" y="903"/>
                  <a:pt x="902" y="905"/>
                </a:cubicBezTo>
                <a:cubicBezTo>
                  <a:pt x="896" y="903"/>
                  <a:pt x="890" y="905"/>
                  <a:pt x="887" y="899"/>
                </a:cubicBezTo>
                <a:cubicBezTo>
                  <a:pt x="889" y="884"/>
                  <a:pt x="908" y="887"/>
                  <a:pt x="914" y="876"/>
                </a:cubicBezTo>
                <a:cubicBezTo>
                  <a:pt x="917" y="876"/>
                  <a:pt x="914" y="878"/>
                  <a:pt x="916" y="879"/>
                </a:cubicBezTo>
                <a:cubicBezTo>
                  <a:pt x="923" y="869"/>
                  <a:pt x="939" y="868"/>
                  <a:pt x="942" y="854"/>
                </a:cubicBezTo>
                <a:cubicBezTo>
                  <a:pt x="952" y="854"/>
                  <a:pt x="952" y="854"/>
                  <a:pt x="952" y="854"/>
                </a:cubicBezTo>
                <a:cubicBezTo>
                  <a:pt x="954" y="851"/>
                  <a:pt x="955" y="848"/>
                  <a:pt x="957" y="846"/>
                </a:cubicBezTo>
                <a:cubicBezTo>
                  <a:pt x="959" y="845"/>
                  <a:pt x="958" y="847"/>
                  <a:pt x="960" y="848"/>
                </a:cubicBezTo>
                <a:cubicBezTo>
                  <a:pt x="962" y="847"/>
                  <a:pt x="960" y="843"/>
                  <a:pt x="961" y="843"/>
                </a:cubicBezTo>
                <a:cubicBezTo>
                  <a:pt x="966" y="845"/>
                  <a:pt x="969" y="839"/>
                  <a:pt x="971" y="835"/>
                </a:cubicBezTo>
                <a:cubicBezTo>
                  <a:pt x="970" y="832"/>
                  <a:pt x="970" y="838"/>
                  <a:pt x="968" y="836"/>
                </a:cubicBezTo>
                <a:cubicBezTo>
                  <a:pt x="969" y="834"/>
                  <a:pt x="968" y="833"/>
                  <a:pt x="968" y="832"/>
                </a:cubicBezTo>
                <a:cubicBezTo>
                  <a:pt x="966" y="835"/>
                  <a:pt x="956" y="846"/>
                  <a:pt x="950" y="844"/>
                </a:cubicBezTo>
                <a:cubicBezTo>
                  <a:pt x="950" y="843"/>
                  <a:pt x="952" y="841"/>
                  <a:pt x="951" y="841"/>
                </a:cubicBezTo>
                <a:cubicBezTo>
                  <a:pt x="948" y="842"/>
                  <a:pt x="948" y="846"/>
                  <a:pt x="945" y="848"/>
                </a:cubicBezTo>
                <a:cubicBezTo>
                  <a:pt x="942" y="848"/>
                  <a:pt x="941" y="847"/>
                  <a:pt x="940" y="845"/>
                </a:cubicBezTo>
                <a:cubicBezTo>
                  <a:pt x="937" y="846"/>
                  <a:pt x="938" y="852"/>
                  <a:pt x="932" y="852"/>
                </a:cubicBezTo>
                <a:cubicBezTo>
                  <a:pt x="937" y="850"/>
                  <a:pt x="933" y="844"/>
                  <a:pt x="932" y="840"/>
                </a:cubicBezTo>
                <a:cubicBezTo>
                  <a:pt x="929" y="842"/>
                  <a:pt x="928" y="846"/>
                  <a:pt x="923" y="846"/>
                </a:cubicBezTo>
                <a:cubicBezTo>
                  <a:pt x="922" y="844"/>
                  <a:pt x="922" y="842"/>
                  <a:pt x="922" y="839"/>
                </a:cubicBezTo>
                <a:cubicBezTo>
                  <a:pt x="917" y="839"/>
                  <a:pt x="917" y="844"/>
                  <a:pt x="916" y="848"/>
                </a:cubicBezTo>
                <a:cubicBezTo>
                  <a:pt x="914" y="848"/>
                  <a:pt x="913" y="847"/>
                  <a:pt x="912" y="847"/>
                </a:cubicBezTo>
                <a:cubicBezTo>
                  <a:pt x="910" y="847"/>
                  <a:pt x="911" y="850"/>
                  <a:pt x="909" y="849"/>
                </a:cubicBezTo>
                <a:cubicBezTo>
                  <a:pt x="910" y="851"/>
                  <a:pt x="913" y="848"/>
                  <a:pt x="916" y="850"/>
                </a:cubicBezTo>
                <a:cubicBezTo>
                  <a:pt x="915" y="853"/>
                  <a:pt x="914" y="856"/>
                  <a:pt x="910" y="856"/>
                </a:cubicBezTo>
                <a:cubicBezTo>
                  <a:pt x="912" y="860"/>
                  <a:pt x="912" y="861"/>
                  <a:pt x="909" y="863"/>
                </a:cubicBezTo>
                <a:cubicBezTo>
                  <a:pt x="906" y="863"/>
                  <a:pt x="908" y="858"/>
                  <a:pt x="907" y="855"/>
                </a:cubicBezTo>
                <a:cubicBezTo>
                  <a:pt x="906" y="855"/>
                  <a:pt x="905" y="856"/>
                  <a:pt x="905" y="857"/>
                </a:cubicBezTo>
                <a:cubicBezTo>
                  <a:pt x="903" y="853"/>
                  <a:pt x="908" y="852"/>
                  <a:pt x="906" y="847"/>
                </a:cubicBezTo>
                <a:cubicBezTo>
                  <a:pt x="911" y="845"/>
                  <a:pt x="912" y="840"/>
                  <a:pt x="917" y="838"/>
                </a:cubicBezTo>
                <a:cubicBezTo>
                  <a:pt x="919" y="839"/>
                  <a:pt x="915" y="840"/>
                  <a:pt x="916" y="841"/>
                </a:cubicBezTo>
                <a:cubicBezTo>
                  <a:pt x="917" y="842"/>
                  <a:pt x="921" y="837"/>
                  <a:pt x="922" y="834"/>
                </a:cubicBezTo>
                <a:cubicBezTo>
                  <a:pt x="922" y="833"/>
                  <a:pt x="920" y="834"/>
                  <a:pt x="919" y="834"/>
                </a:cubicBezTo>
                <a:cubicBezTo>
                  <a:pt x="926" y="827"/>
                  <a:pt x="934" y="822"/>
                  <a:pt x="943" y="819"/>
                </a:cubicBezTo>
                <a:cubicBezTo>
                  <a:pt x="942" y="822"/>
                  <a:pt x="946" y="820"/>
                  <a:pt x="945" y="823"/>
                </a:cubicBezTo>
                <a:cubicBezTo>
                  <a:pt x="948" y="822"/>
                  <a:pt x="945" y="817"/>
                  <a:pt x="949" y="815"/>
                </a:cubicBezTo>
                <a:cubicBezTo>
                  <a:pt x="960" y="820"/>
                  <a:pt x="946" y="829"/>
                  <a:pt x="942" y="834"/>
                </a:cubicBezTo>
                <a:cubicBezTo>
                  <a:pt x="946" y="836"/>
                  <a:pt x="947" y="837"/>
                  <a:pt x="947" y="842"/>
                </a:cubicBezTo>
                <a:cubicBezTo>
                  <a:pt x="949" y="840"/>
                  <a:pt x="948" y="839"/>
                  <a:pt x="948" y="835"/>
                </a:cubicBezTo>
                <a:cubicBezTo>
                  <a:pt x="953" y="833"/>
                  <a:pt x="954" y="826"/>
                  <a:pt x="959" y="823"/>
                </a:cubicBezTo>
                <a:cubicBezTo>
                  <a:pt x="957" y="822"/>
                  <a:pt x="955" y="820"/>
                  <a:pt x="955" y="817"/>
                </a:cubicBezTo>
                <a:cubicBezTo>
                  <a:pt x="960" y="817"/>
                  <a:pt x="969" y="816"/>
                  <a:pt x="967" y="808"/>
                </a:cubicBezTo>
                <a:cubicBezTo>
                  <a:pt x="969" y="807"/>
                  <a:pt x="971" y="807"/>
                  <a:pt x="972" y="805"/>
                </a:cubicBezTo>
                <a:cubicBezTo>
                  <a:pt x="974" y="806"/>
                  <a:pt x="970" y="807"/>
                  <a:pt x="971" y="808"/>
                </a:cubicBezTo>
                <a:cubicBezTo>
                  <a:pt x="973" y="807"/>
                  <a:pt x="975" y="810"/>
                  <a:pt x="974" y="806"/>
                </a:cubicBezTo>
                <a:cubicBezTo>
                  <a:pt x="977" y="808"/>
                  <a:pt x="978" y="805"/>
                  <a:pt x="981" y="805"/>
                </a:cubicBezTo>
                <a:cubicBezTo>
                  <a:pt x="982" y="807"/>
                  <a:pt x="978" y="811"/>
                  <a:pt x="977" y="814"/>
                </a:cubicBezTo>
                <a:cubicBezTo>
                  <a:pt x="976" y="814"/>
                  <a:pt x="976" y="812"/>
                  <a:pt x="975" y="812"/>
                </a:cubicBezTo>
                <a:cubicBezTo>
                  <a:pt x="976" y="815"/>
                  <a:pt x="969" y="822"/>
                  <a:pt x="975" y="823"/>
                </a:cubicBezTo>
                <a:cubicBezTo>
                  <a:pt x="975" y="826"/>
                  <a:pt x="974" y="827"/>
                  <a:pt x="973" y="830"/>
                </a:cubicBezTo>
                <a:cubicBezTo>
                  <a:pt x="974" y="831"/>
                  <a:pt x="978" y="829"/>
                  <a:pt x="980" y="829"/>
                </a:cubicBezTo>
                <a:cubicBezTo>
                  <a:pt x="979" y="826"/>
                  <a:pt x="979" y="825"/>
                  <a:pt x="976" y="826"/>
                </a:cubicBezTo>
                <a:cubicBezTo>
                  <a:pt x="976" y="823"/>
                  <a:pt x="978" y="821"/>
                  <a:pt x="977" y="818"/>
                </a:cubicBezTo>
                <a:cubicBezTo>
                  <a:pt x="980" y="817"/>
                  <a:pt x="980" y="818"/>
                  <a:pt x="983" y="819"/>
                </a:cubicBezTo>
                <a:cubicBezTo>
                  <a:pt x="986" y="818"/>
                  <a:pt x="988" y="809"/>
                  <a:pt x="993" y="814"/>
                </a:cubicBezTo>
                <a:cubicBezTo>
                  <a:pt x="998" y="810"/>
                  <a:pt x="997" y="801"/>
                  <a:pt x="1005" y="799"/>
                </a:cubicBezTo>
                <a:cubicBezTo>
                  <a:pt x="1004" y="797"/>
                  <a:pt x="1003" y="795"/>
                  <a:pt x="1004" y="792"/>
                </a:cubicBezTo>
                <a:cubicBezTo>
                  <a:pt x="1006" y="791"/>
                  <a:pt x="1007" y="789"/>
                  <a:pt x="1010" y="790"/>
                </a:cubicBezTo>
                <a:cubicBezTo>
                  <a:pt x="1010" y="793"/>
                  <a:pt x="1010" y="793"/>
                  <a:pt x="1010" y="793"/>
                </a:cubicBezTo>
                <a:cubicBezTo>
                  <a:pt x="1014" y="792"/>
                  <a:pt x="1015" y="788"/>
                  <a:pt x="1016" y="784"/>
                </a:cubicBezTo>
                <a:cubicBezTo>
                  <a:pt x="1022" y="786"/>
                  <a:pt x="1021" y="779"/>
                  <a:pt x="1025" y="777"/>
                </a:cubicBezTo>
                <a:cubicBezTo>
                  <a:pt x="1026" y="778"/>
                  <a:pt x="1028" y="778"/>
                  <a:pt x="1030" y="778"/>
                </a:cubicBezTo>
                <a:cubicBezTo>
                  <a:pt x="1030" y="782"/>
                  <a:pt x="1029" y="781"/>
                  <a:pt x="1030" y="785"/>
                </a:cubicBezTo>
                <a:cubicBezTo>
                  <a:pt x="1028" y="786"/>
                  <a:pt x="1028" y="784"/>
                  <a:pt x="1026" y="784"/>
                </a:cubicBezTo>
                <a:cubicBezTo>
                  <a:pt x="1032" y="792"/>
                  <a:pt x="1025" y="800"/>
                  <a:pt x="1017" y="802"/>
                </a:cubicBezTo>
                <a:cubicBezTo>
                  <a:pt x="1018" y="803"/>
                  <a:pt x="1020" y="804"/>
                  <a:pt x="1019" y="807"/>
                </a:cubicBezTo>
                <a:cubicBezTo>
                  <a:pt x="1023" y="807"/>
                  <a:pt x="1023" y="807"/>
                  <a:pt x="1023" y="807"/>
                </a:cubicBezTo>
                <a:cubicBezTo>
                  <a:pt x="1026" y="806"/>
                  <a:pt x="1021" y="805"/>
                  <a:pt x="1022" y="803"/>
                </a:cubicBezTo>
                <a:cubicBezTo>
                  <a:pt x="1025" y="801"/>
                  <a:pt x="1029" y="802"/>
                  <a:pt x="1032" y="800"/>
                </a:cubicBezTo>
                <a:cubicBezTo>
                  <a:pt x="1032" y="798"/>
                  <a:pt x="1030" y="796"/>
                  <a:pt x="1034" y="796"/>
                </a:cubicBezTo>
                <a:cubicBezTo>
                  <a:pt x="1031" y="794"/>
                  <a:pt x="1032" y="789"/>
                  <a:pt x="1031" y="785"/>
                </a:cubicBezTo>
                <a:cubicBezTo>
                  <a:pt x="1040" y="778"/>
                  <a:pt x="1050" y="771"/>
                  <a:pt x="1060" y="766"/>
                </a:cubicBezTo>
                <a:cubicBezTo>
                  <a:pt x="1060" y="768"/>
                  <a:pt x="1062" y="768"/>
                  <a:pt x="1061" y="770"/>
                </a:cubicBezTo>
                <a:cubicBezTo>
                  <a:pt x="1056" y="771"/>
                  <a:pt x="1055" y="778"/>
                  <a:pt x="1051" y="781"/>
                </a:cubicBezTo>
                <a:cubicBezTo>
                  <a:pt x="1053" y="785"/>
                  <a:pt x="1060" y="777"/>
                  <a:pt x="1063" y="780"/>
                </a:cubicBezTo>
                <a:cubicBezTo>
                  <a:pt x="1063" y="781"/>
                  <a:pt x="1062" y="781"/>
                  <a:pt x="1063" y="782"/>
                </a:cubicBezTo>
                <a:cubicBezTo>
                  <a:pt x="1054" y="786"/>
                  <a:pt x="1053" y="801"/>
                  <a:pt x="1041" y="795"/>
                </a:cubicBezTo>
                <a:close/>
                <a:moveTo>
                  <a:pt x="929" y="862"/>
                </a:moveTo>
                <a:cubicBezTo>
                  <a:pt x="930" y="866"/>
                  <a:pt x="928" y="867"/>
                  <a:pt x="924" y="867"/>
                </a:cubicBezTo>
                <a:cubicBezTo>
                  <a:pt x="921" y="863"/>
                  <a:pt x="923" y="859"/>
                  <a:pt x="928" y="858"/>
                </a:cubicBezTo>
                <a:cubicBezTo>
                  <a:pt x="930" y="861"/>
                  <a:pt x="924" y="863"/>
                  <a:pt x="929" y="862"/>
                </a:cubicBezTo>
                <a:close/>
                <a:moveTo>
                  <a:pt x="1047" y="751"/>
                </a:moveTo>
                <a:cubicBezTo>
                  <a:pt x="1044" y="757"/>
                  <a:pt x="1034" y="753"/>
                  <a:pt x="1038" y="744"/>
                </a:cubicBezTo>
                <a:cubicBezTo>
                  <a:pt x="1039" y="743"/>
                  <a:pt x="1042" y="746"/>
                  <a:pt x="1043" y="743"/>
                </a:cubicBezTo>
                <a:cubicBezTo>
                  <a:pt x="1045" y="743"/>
                  <a:pt x="1043" y="746"/>
                  <a:pt x="1042" y="746"/>
                </a:cubicBezTo>
                <a:cubicBezTo>
                  <a:pt x="1045" y="745"/>
                  <a:pt x="1044" y="749"/>
                  <a:pt x="1047" y="751"/>
                </a:cubicBezTo>
                <a:close/>
                <a:moveTo>
                  <a:pt x="1038" y="768"/>
                </a:moveTo>
                <a:cubicBezTo>
                  <a:pt x="1038" y="767"/>
                  <a:pt x="1041" y="762"/>
                  <a:pt x="1045" y="763"/>
                </a:cubicBezTo>
                <a:cubicBezTo>
                  <a:pt x="1045" y="766"/>
                  <a:pt x="1043" y="769"/>
                  <a:pt x="1038" y="769"/>
                </a:cubicBezTo>
                <a:cubicBezTo>
                  <a:pt x="1037" y="769"/>
                  <a:pt x="1038" y="768"/>
                  <a:pt x="1039" y="769"/>
                </a:cubicBezTo>
                <a:cubicBezTo>
                  <a:pt x="1040" y="767"/>
                  <a:pt x="1038" y="767"/>
                  <a:pt x="1038" y="768"/>
                </a:cubicBezTo>
                <a:close/>
                <a:moveTo>
                  <a:pt x="1040" y="718"/>
                </a:moveTo>
                <a:cubicBezTo>
                  <a:pt x="1037" y="718"/>
                  <a:pt x="1037" y="716"/>
                  <a:pt x="1034" y="717"/>
                </a:cubicBezTo>
                <a:cubicBezTo>
                  <a:pt x="1037" y="713"/>
                  <a:pt x="1043" y="711"/>
                  <a:pt x="1045" y="704"/>
                </a:cubicBezTo>
                <a:cubicBezTo>
                  <a:pt x="1048" y="704"/>
                  <a:pt x="1046" y="709"/>
                  <a:pt x="1050" y="707"/>
                </a:cubicBezTo>
                <a:cubicBezTo>
                  <a:pt x="1049" y="713"/>
                  <a:pt x="1042" y="713"/>
                  <a:pt x="1040" y="718"/>
                </a:cubicBezTo>
                <a:close/>
                <a:moveTo>
                  <a:pt x="1042" y="720"/>
                </a:moveTo>
                <a:cubicBezTo>
                  <a:pt x="1041" y="724"/>
                  <a:pt x="1042" y="723"/>
                  <a:pt x="1041" y="726"/>
                </a:cubicBezTo>
                <a:cubicBezTo>
                  <a:pt x="1037" y="725"/>
                  <a:pt x="1036" y="730"/>
                  <a:pt x="1033" y="728"/>
                </a:cubicBezTo>
                <a:cubicBezTo>
                  <a:pt x="1036" y="725"/>
                  <a:pt x="1036" y="720"/>
                  <a:pt x="1042" y="720"/>
                </a:cubicBezTo>
                <a:close/>
                <a:moveTo>
                  <a:pt x="1051" y="760"/>
                </a:moveTo>
                <a:cubicBezTo>
                  <a:pt x="1050" y="757"/>
                  <a:pt x="1053" y="757"/>
                  <a:pt x="1054" y="755"/>
                </a:cubicBezTo>
                <a:cubicBezTo>
                  <a:pt x="1058" y="758"/>
                  <a:pt x="1062" y="748"/>
                  <a:pt x="1070" y="750"/>
                </a:cubicBezTo>
                <a:cubicBezTo>
                  <a:pt x="1064" y="756"/>
                  <a:pt x="1059" y="759"/>
                  <a:pt x="1051" y="760"/>
                </a:cubicBezTo>
                <a:close/>
                <a:moveTo>
                  <a:pt x="1065" y="765"/>
                </a:moveTo>
                <a:cubicBezTo>
                  <a:pt x="1065" y="766"/>
                  <a:pt x="1064" y="767"/>
                  <a:pt x="1064" y="769"/>
                </a:cubicBezTo>
                <a:cubicBezTo>
                  <a:pt x="1061" y="769"/>
                  <a:pt x="1061" y="765"/>
                  <a:pt x="1062" y="764"/>
                </a:cubicBezTo>
                <a:cubicBezTo>
                  <a:pt x="1064" y="764"/>
                  <a:pt x="1064" y="765"/>
                  <a:pt x="1065" y="765"/>
                </a:cubicBezTo>
                <a:close/>
                <a:moveTo>
                  <a:pt x="1066" y="831"/>
                </a:moveTo>
                <a:cubicBezTo>
                  <a:pt x="1065" y="830"/>
                  <a:pt x="1064" y="830"/>
                  <a:pt x="1063" y="830"/>
                </a:cubicBezTo>
                <a:cubicBezTo>
                  <a:pt x="1064" y="828"/>
                  <a:pt x="1065" y="827"/>
                  <a:pt x="1067" y="827"/>
                </a:cubicBezTo>
                <a:cubicBezTo>
                  <a:pt x="1067" y="829"/>
                  <a:pt x="1066" y="830"/>
                  <a:pt x="1066" y="831"/>
                </a:cubicBezTo>
                <a:close/>
                <a:moveTo>
                  <a:pt x="1064" y="777"/>
                </a:moveTo>
                <a:cubicBezTo>
                  <a:pt x="1064" y="773"/>
                  <a:pt x="1064" y="773"/>
                  <a:pt x="1064" y="773"/>
                </a:cubicBezTo>
                <a:cubicBezTo>
                  <a:pt x="1066" y="773"/>
                  <a:pt x="1068" y="774"/>
                  <a:pt x="1068" y="776"/>
                </a:cubicBezTo>
                <a:cubicBezTo>
                  <a:pt x="1067" y="777"/>
                  <a:pt x="1066" y="777"/>
                  <a:pt x="1064" y="777"/>
                </a:cubicBezTo>
                <a:close/>
                <a:moveTo>
                  <a:pt x="1111" y="821"/>
                </a:moveTo>
                <a:cubicBezTo>
                  <a:pt x="1111" y="824"/>
                  <a:pt x="1107" y="823"/>
                  <a:pt x="1107" y="827"/>
                </a:cubicBezTo>
                <a:cubicBezTo>
                  <a:pt x="1105" y="827"/>
                  <a:pt x="1105" y="824"/>
                  <a:pt x="1102" y="825"/>
                </a:cubicBezTo>
                <a:cubicBezTo>
                  <a:pt x="1105" y="824"/>
                  <a:pt x="1106" y="821"/>
                  <a:pt x="1111" y="821"/>
                </a:cubicBezTo>
                <a:close/>
                <a:moveTo>
                  <a:pt x="1120" y="787"/>
                </a:moveTo>
                <a:cubicBezTo>
                  <a:pt x="1120" y="784"/>
                  <a:pt x="1123" y="784"/>
                  <a:pt x="1125" y="784"/>
                </a:cubicBezTo>
                <a:cubicBezTo>
                  <a:pt x="1125" y="786"/>
                  <a:pt x="1123" y="787"/>
                  <a:pt x="1120" y="787"/>
                </a:cubicBezTo>
                <a:close/>
                <a:moveTo>
                  <a:pt x="1125" y="761"/>
                </a:moveTo>
                <a:cubicBezTo>
                  <a:pt x="1124" y="764"/>
                  <a:pt x="1125" y="767"/>
                  <a:pt x="1121" y="767"/>
                </a:cubicBezTo>
                <a:cubicBezTo>
                  <a:pt x="1119" y="764"/>
                  <a:pt x="1122" y="761"/>
                  <a:pt x="1125" y="761"/>
                </a:cubicBezTo>
                <a:close/>
                <a:moveTo>
                  <a:pt x="1122" y="773"/>
                </a:moveTo>
                <a:cubicBezTo>
                  <a:pt x="1123" y="771"/>
                  <a:pt x="1120" y="771"/>
                  <a:pt x="1121" y="769"/>
                </a:cubicBezTo>
                <a:cubicBezTo>
                  <a:pt x="1126" y="769"/>
                  <a:pt x="1131" y="763"/>
                  <a:pt x="1131" y="771"/>
                </a:cubicBezTo>
                <a:cubicBezTo>
                  <a:pt x="1128" y="771"/>
                  <a:pt x="1127" y="772"/>
                  <a:pt x="1122" y="773"/>
                </a:cubicBezTo>
                <a:close/>
                <a:moveTo>
                  <a:pt x="1135" y="808"/>
                </a:moveTo>
                <a:cubicBezTo>
                  <a:pt x="1135" y="810"/>
                  <a:pt x="1134" y="811"/>
                  <a:pt x="1132" y="810"/>
                </a:cubicBezTo>
                <a:cubicBezTo>
                  <a:pt x="1132" y="811"/>
                  <a:pt x="1133" y="812"/>
                  <a:pt x="1133" y="813"/>
                </a:cubicBezTo>
                <a:cubicBezTo>
                  <a:pt x="1130" y="813"/>
                  <a:pt x="1130" y="813"/>
                  <a:pt x="1130" y="813"/>
                </a:cubicBezTo>
                <a:cubicBezTo>
                  <a:pt x="1130" y="812"/>
                  <a:pt x="1130" y="810"/>
                  <a:pt x="1129" y="810"/>
                </a:cubicBezTo>
                <a:cubicBezTo>
                  <a:pt x="1129" y="809"/>
                  <a:pt x="1130" y="810"/>
                  <a:pt x="1130" y="810"/>
                </a:cubicBezTo>
                <a:cubicBezTo>
                  <a:pt x="1131" y="810"/>
                  <a:pt x="1131" y="809"/>
                  <a:pt x="1131" y="808"/>
                </a:cubicBezTo>
                <a:lnTo>
                  <a:pt x="1135" y="808"/>
                </a:lnTo>
                <a:close/>
                <a:moveTo>
                  <a:pt x="1128" y="750"/>
                </a:moveTo>
                <a:cubicBezTo>
                  <a:pt x="1131" y="749"/>
                  <a:pt x="1131" y="754"/>
                  <a:pt x="1131" y="750"/>
                </a:cubicBezTo>
                <a:cubicBezTo>
                  <a:pt x="1132" y="750"/>
                  <a:pt x="1132" y="752"/>
                  <a:pt x="1132" y="753"/>
                </a:cubicBezTo>
                <a:cubicBezTo>
                  <a:pt x="1131" y="753"/>
                  <a:pt x="1130" y="753"/>
                  <a:pt x="1130" y="754"/>
                </a:cubicBezTo>
                <a:cubicBezTo>
                  <a:pt x="1129" y="754"/>
                  <a:pt x="1129" y="753"/>
                  <a:pt x="1129" y="752"/>
                </a:cubicBezTo>
                <a:cubicBezTo>
                  <a:pt x="1128" y="752"/>
                  <a:pt x="1128" y="752"/>
                  <a:pt x="1128" y="753"/>
                </a:cubicBezTo>
                <a:cubicBezTo>
                  <a:pt x="1127" y="753"/>
                  <a:pt x="1127" y="752"/>
                  <a:pt x="1127" y="751"/>
                </a:cubicBezTo>
                <a:cubicBezTo>
                  <a:pt x="1128" y="751"/>
                  <a:pt x="1128" y="751"/>
                  <a:pt x="1128" y="750"/>
                </a:cubicBezTo>
                <a:close/>
                <a:moveTo>
                  <a:pt x="1126" y="756"/>
                </a:moveTo>
                <a:cubicBezTo>
                  <a:pt x="1125" y="759"/>
                  <a:pt x="1122" y="761"/>
                  <a:pt x="1118" y="762"/>
                </a:cubicBezTo>
                <a:cubicBezTo>
                  <a:pt x="1120" y="758"/>
                  <a:pt x="1115" y="759"/>
                  <a:pt x="1115" y="755"/>
                </a:cubicBezTo>
                <a:cubicBezTo>
                  <a:pt x="1117" y="755"/>
                  <a:pt x="1119" y="755"/>
                  <a:pt x="1119" y="754"/>
                </a:cubicBezTo>
                <a:cubicBezTo>
                  <a:pt x="1122" y="754"/>
                  <a:pt x="1121" y="758"/>
                  <a:pt x="1126" y="756"/>
                </a:cubicBezTo>
                <a:close/>
                <a:moveTo>
                  <a:pt x="1121" y="731"/>
                </a:moveTo>
                <a:cubicBezTo>
                  <a:pt x="1120" y="733"/>
                  <a:pt x="1120" y="734"/>
                  <a:pt x="1119" y="735"/>
                </a:cubicBezTo>
                <a:cubicBezTo>
                  <a:pt x="1116" y="735"/>
                  <a:pt x="1117" y="730"/>
                  <a:pt x="1121" y="731"/>
                </a:cubicBezTo>
                <a:close/>
                <a:moveTo>
                  <a:pt x="1103" y="692"/>
                </a:moveTo>
                <a:cubicBezTo>
                  <a:pt x="1104" y="693"/>
                  <a:pt x="1104" y="694"/>
                  <a:pt x="1105" y="694"/>
                </a:cubicBezTo>
                <a:cubicBezTo>
                  <a:pt x="1105" y="697"/>
                  <a:pt x="1103" y="699"/>
                  <a:pt x="1100" y="700"/>
                </a:cubicBezTo>
                <a:cubicBezTo>
                  <a:pt x="1098" y="698"/>
                  <a:pt x="1101" y="694"/>
                  <a:pt x="1103" y="692"/>
                </a:cubicBezTo>
                <a:close/>
                <a:moveTo>
                  <a:pt x="1091" y="752"/>
                </a:moveTo>
                <a:cubicBezTo>
                  <a:pt x="1093" y="751"/>
                  <a:pt x="1093" y="752"/>
                  <a:pt x="1094" y="753"/>
                </a:cubicBezTo>
                <a:cubicBezTo>
                  <a:pt x="1100" y="744"/>
                  <a:pt x="1113" y="742"/>
                  <a:pt x="1122" y="736"/>
                </a:cubicBezTo>
                <a:cubicBezTo>
                  <a:pt x="1121" y="739"/>
                  <a:pt x="1120" y="741"/>
                  <a:pt x="1119" y="743"/>
                </a:cubicBezTo>
                <a:cubicBezTo>
                  <a:pt x="1116" y="744"/>
                  <a:pt x="1117" y="742"/>
                  <a:pt x="1114" y="743"/>
                </a:cubicBezTo>
                <a:cubicBezTo>
                  <a:pt x="1114" y="745"/>
                  <a:pt x="1115" y="746"/>
                  <a:pt x="1116" y="746"/>
                </a:cubicBezTo>
                <a:cubicBezTo>
                  <a:pt x="1120" y="747"/>
                  <a:pt x="1119" y="742"/>
                  <a:pt x="1123" y="743"/>
                </a:cubicBezTo>
                <a:cubicBezTo>
                  <a:pt x="1122" y="750"/>
                  <a:pt x="1119" y="753"/>
                  <a:pt x="1113" y="754"/>
                </a:cubicBezTo>
                <a:cubicBezTo>
                  <a:pt x="1112" y="755"/>
                  <a:pt x="1111" y="756"/>
                  <a:pt x="1110" y="757"/>
                </a:cubicBezTo>
                <a:cubicBezTo>
                  <a:pt x="1110" y="759"/>
                  <a:pt x="1111" y="757"/>
                  <a:pt x="1113" y="757"/>
                </a:cubicBezTo>
                <a:cubicBezTo>
                  <a:pt x="1111" y="761"/>
                  <a:pt x="1112" y="765"/>
                  <a:pt x="1115" y="766"/>
                </a:cubicBezTo>
                <a:cubicBezTo>
                  <a:pt x="1116" y="769"/>
                  <a:pt x="1114" y="770"/>
                  <a:pt x="1113" y="772"/>
                </a:cubicBezTo>
                <a:cubicBezTo>
                  <a:pt x="1110" y="771"/>
                  <a:pt x="1108" y="767"/>
                  <a:pt x="1111" y="765"/>
                </a:cubicBezTo>
                <a:cubicBezTo>
                  <a:pt x="1105" y="767"/>
                  <a:pt x="1102" y="772"/>
                  <a:pt x="1096" y="773"/>
                </a:cubicBezTo>
                <a:cubicBezTo>
                  <a:pt x="1095" y="773"/>
                  <a:pt x="1096" y="772"/>
                  <a:pt x="1096" y="771"/>
                </a:cubicBezTo>
                <a:cubicBezTo>
                  <a:pt x="1091" y="773"/>
                  <a:pt x="1088" y="775"/>
                  <a:pt x="1084" y="778"/>
                </a:cubicBezTo>
                <a:cubicBezTo>
                  <a:pt x="1081" y="776"/>
                  <a:pt x="1086" y="774"/>
                  <a:pt x="1087" y="773"/>
                </a:cubicBezTo>
                <a:cubicBezTo>
                  <a:pt x="1083" y="769"/>
                  <a:pt x="1090" y="765"/>
                  <a:pt x="1086" y="759"/>
                </a:cubicBezTo>
                <a:cubicBezTo>
                  <a:pt x="1086" y="758"/>
                  <a:pt x="1082" y="761"/>
                  <a:pt x="1082" y="756"/>
                </a:cubicBezTo>
                <a:cubicBezTo>
                  <a:pt x="1086" y="758"/>
                  <a:pt x="1091" y="757"/>
                  <a:pt x="1091" y="752"/>
                </a:cubicBezTo>
                <a:close/>
                <a:moveTo>
                  <a:pt x="1083" y="748"/>
                </a:moveTo>
                <a:cubicBezTo>
                  <a:pt x="1081" y="750"/>
                  <a:pt x="1078" y="748"/>
                  <a:pt x="1076" y="749"/>
                </a:cubicBezTo>
                <a:cubicBezTo>
                  <a:pt x="1076" y="747"/>
                  <a:pt x="1083" y="743"/>
                  <a:pt x="1083" y="748"/>
                </a:cubicBezTo>
                <a:close/>
                <a:moveTo>
                  <a:pt x="1076" y="807"/>
                </a:moveTo>
                <a:cubicBezTo>
                  <a:pt x="1076" y="803"/>
                  <a:pt x="1072" y="803"/>
                  <a:pt x="1073" y="798"/>
                </a:cubicBezTo>
                <a:cubicBezTo>
                  <a:pt x="1074" y="796"/>
                  <a:pt x="1079" y="795"/>
                  <a:pt x="1081" y="797"/>
                </a:cubicBezTo>
                <a:cubicBezTo>
                  <a:pt x="1084" y="797"/>
                  <a:pt x="1080" y="795"/>
                  <a:pt x="1081" y="793"/>
                </a:cubicBezTo>
                <a:cubicBezTo>
                  <a:pt x="1086" y="793"/>
                  <a:pt x="1087" y="790"/>
                  <a:pt x="1091" y="789"/>
                </a:cubicBezTo>
                <a:cubicBezTo>
                  <a:pt x="1092" y="786"/>
                  <a:pt x="1088" y="788"/>
                  <a:pt x="1089" y="785"/>
                </a:cubicBezTo>
                <a:cubicBezTo>
                  <a:pt x="1090" y="783"/>
                  <a:pt x="1093" y="782"/>
                  <a:pt x="1096" y="782"/>
                </a:cubicBezTo>
                <a:cubicBezTo>
                  <a:pt x="1095" y="779"/>
                  <a:pt x="1095" y="777"/>
                  <a:pt x="1096" y="774"/>
                </a:cubicBezTo>
                <a:cubicBezTo>
                  <a:pt x="1099" y="774"/>
                  <a:pt x="1099" y="774"/>
                  <a:pt x="1099" y="774"/>
                </a:cubicBezTo>
                <a:cubicBezTo>
                  <a:pt x="1099" y="777"/>
                  <a:pt x="1101" y="779"/>
                  <a:pt x="1099" y="781"/>
                </a:cubicBezTo>
                <a:cubicBezTo>
                  <a:pt x="1103" y="781"/>
                  <a:pt x="1103" y="777"/>
                  <a:pt x="1103" y="774"/>
                </a:cubicBezTo>
                <a:cubicBezTo>
                  <a:pt x="1108" y="776"/>
                  <a:pt x="1106" y="775"/>
                  <a:pt x="1112" y="774"/>
                </a:cubicBezTo>
                <a:cubicBezTo>
                  <a:pt x="1112" y="777"/>
                  <a:pt x="1114" y="779"/>
                  <a:pt x="1113" y="782"/>
                </a:cubicBezTo>
                <a:cubicBezTo>
                  <a:pt x="1103" y="786"/>
                  <a:pt x="1102" y="797"/>
                  <a:pt x="1092" y="800"/>
                </a:cubicBezTo>
                <a:cubicBezTo>
                  <a:pt x="1090" y="800"/>
                  <a:pt x="1090" y="798"/>
                  <a:pt x="1088" y="797"/>
                </a:cubicBezTo>
                <a:cubicBezTo>
                  <a:pt x="1084" y="805"/>
                  <a:pt x="1081" y="815"/>
                  <a:pt x="1070" y="816"/>
                </a:cubicBezTo>
                <a:cubicBezTo>
                  <a:pt x="1071" y="812"/>
                  <a:pt x="1076" y="812"/>
                  <a:pt x="1076" y="807"/>
                </a:cubicBezTo>
                <a:close/>
                <a:moveTo>
                  <a:pt x="1066" y="712"/>
                </a:moveTo>
                <a:cubicBezTo>
                  <a:pt x="1069" y="714"/>
                  <a:pt x="1066" y="717"/>
                  <a:pt x="1069" y="719"/>
                </a:cubicBezTo>
                <a:cubicBezTo>
                  <a:pt x="1067" y="723"/>
                  <a:pt x="1063" y="724"/>
                  <a:pt x="1059" y="724"/>
                </a:cubicBezTo>
                <a:cubicBezTo>
                  <a:pt x="1060" y="720"/>
                  <a:pt x="1057" y="720"/>
                  <a:pt x="1055" y="719"/>
                </a:cubicBezTo>
                <a:cubicBezTo>
                  <a:pt x="1056" y="715"/>
                  <a:pt x="1060" y="712"/>
                  <a:pt x="1066" y="712"/>
                </a:cubicBezTo>
                <a:close/>
                <a:moveTo>
                  <a:pt x="1054" y="736"/>
                </a:moveTo>
                <a:cubicBezTo>
                  <a:pt x="1054" y="737"/>
                  <a:pt x="1056" y="740"/>
                  <a:pt x="1054" y="740"/>
                </a:cubicBezTo>
                <a:cubicBezTo>
                  <a:pt x="1054" y="742"/>
                  <a:pt x="1056" y="739"/>
                  <a:pt x="1059" y="740"/>
                </a:cubicBezTo>
                <a:cubicBezTo>
                  <a:pt x="1059" y="737"/>
                  <a:pt x="1057" y="737"/>
                  <a:pt x="1057" y="734"/>
                </a:cubicBezTo>
                <a:cubicBezTo>
                  <a:pt x="1059" y="732"/>
                  <a:pt x="1063" y="731"/>
                  <a:pt x="1063" y="726"/>
                </a:cubicBezTo>
                <a:cubicBezTo>
                  <a:pt x="1067" y="726"/>
                  <a:pt x="1067" y="725"/>
                  <a:pt x="1070" y="726"/>
                </a:cubicBezTo>
                <a:cubicBezTo>
                  <a:pt x="1070" y="731"/>
                  <a:pt x="1068" y="731"/>
                  <a:pt x="1068" y="734"/>
                </a:cubicBezTo>
                <a:cubicBezTo>
                  <a:pt x="1066" y="734"/>
                  <a:pt x="1065" y="733"/>
                  <a:pt x="1062" y="733"/>
                </a:cubicBezTo>
                <a:cubicBezTo>
                  <a:pt x="1062" y="736"/>
                  <a:pt x="1063" y="737"/>
                  <a:pt x="1065" y="737"/>
                </a:cubicBezTo>
                <a:cubicBezTo>
                  <a:pt x="1065" y="740"/>
                  <a:pt x="1063" y="740"/>
                  <a:pt x="1062" y="742"/>
                </a:cubicBezTo>
                <a:cubicBezTo>
                  <a:pt x="1061" y="741"/>
                  <a:pt x="1061" y="740"/>
                  <a:pt x="1061" y="739"/>
                </a:cubicBezTo>
                <a:cubicBezTo>
                  <a:pt x="1058" y="740"/>
                  <a:pt x="1059" y="742"/>
                  <a:pt x="1059" y="745"/>
                </a:cubicBezTo>
                <a:cubicBezTo>
                  <a:pt x="1056" y="747"/>
                  <a:pt x="1056" y="753"/>
                  <a:pt x="1050" y="750"/>
                </a:cubicBezTo>
                <a:cubicBezTo>
                  <a:pt x="1051" y="749"/>
                  <a:pt x="1052" y="748"/>
                  <a:pt x="1052" y="746"/>
                </a:cubicBezTo>
                <a:cubicBezTo>
                  <a:pt x="1050" y="744"/>
                  <a:pt x="1049" y="747"/>
                  <a:pt x="1047" y="747"/>
                </a:cubicBezTo>
                <a:cubicBezTo>
                  <a:pt x="1042" y="742"/>
                  <a:pt x="1049" y="737"/>
                  <a:pt x="1054" y="736"/>
                </a:cubicBezTo>
                <a:close/>
                <a:moveTo>
                  <a:pt x="1050" y="704"/>
                </a:moveTo>
                <a:cubicBezTo>
                  <a:pt x="1047" y="705"/>
                  <a:pt x="1047" y="703"/>
                  <a:pt x="1044" y="704"/>
                </a:cubicBezTo>
                <a:cubicBezTo>
                  <a:pt x="1043" y="700"/>
                  <a:pt x="1047" y="701"/>
                  <a:pt x="1047" y="698"/>
                </a:cubicBezTo>
                <a:cubicBezTo>
                  <a:pt x="1039" y="702"/>
                  <a:pt x="1040" y="714"/>
                  <a:pt x="1031" y="716"/>
                </a:cubicBezTo>
                <a:cubicBezTo>
                  <a:pt x="1028" y="714"/>
                  <a:pt x="1033" y="711"/>
                  <a:pt x="1030" y="710"/>
                </a:cubicBezTo>
                <a:cubicBezTo>
                  <a:pt x="1022" y="710"/>
                  <a:pt x="1024" y="721"/>
                  <a:pt x="1016" y="721"/>
                </a:cubicBezTo>
                <a:cubicBezTo>
                  <a:pt x="1015" y="717"/>
                  <a:pt x="1020" y="715"/>
                  <a:pt x="1015" y="717"/>
                </a:cubicBezTo>
                <a:cubicBezTo>
                  <a:pt x="1014" y="711"/>
                  <a:pt x="1018" y="712"/>
                  <a:pt x="1020" y="710"/>
                </a:cubicBezTo>
                <a:cubicBezTo>
                  <a:pt x="1019" y="707"/>
                  <a:pt x="1018" y="711"/>
                  <a:pt x="1016" y="710"/>
                </a:cubicBezTo>
                <a:cubicBezTo>
                  <a:pt x="1017" y="705"/>
                  <a:pt x="1024" y="704"/>
                  <a:pt x="1019" y="697"/>
                </a:cubicBezTo>
                <a:cubicBezTo>
                  <a:pt x="1021" y="697"/>
                  <a:pt x="1023" y="697"/>
                  <a:pt x="1023" y="696"/>
                </a:cubicBezTo>
                <a:cubicBezTo>
                  <a:pt x="1026" y="697"/>
                  <a:pt x="1023" y="699"/>
                  <a:pt x="1023" y="701"/>
                </a:cubicBezTo>
                <a:cubicBezTo>
                  <a:pt x="1026" y="703"/>
                  <a:pt x="1026" y="700"/>
                  <a:pt x="1030" y="700"/>
                </a:cubicBezTo>
                <a:cubicBezTo>
                  <a:pt x="1038" y="705"/>
                  <a:pt x="1043" y="693"/>
                  <a:pt x="1051" y="692"/>
                </a:cubicBezTo>
                <a:cubicBezTo>
                  <a:pt x="1048" y="697"/>
                  <a:pt x="1053" y="699"/>
                  <a:pt x="1050" y="704"/>
                </a:cubicBezTo>
                <a:close/>
                <a:moveTo>
                  <a:pt x="1067" y="678"/>
                </a:moveTo>
                <a:cubicBezTo>
                  <a:pt x="1065" y="679"/>
                  <a:pt x="1065" y="678"/>
                  <a:pt x="1064" y="678"/>
                </a:cubicBezTo>
                <a:cubicBezTo>
                  <a:pt x="1064" y="675"/>
                  <a:pt x="1065" y="674"/>
                  <a:pt x="1068" y="675"/>
                </a:cubicBezTo>
                <a:cubicBezTo>
                  <a:pt x="1068" y="677"/>
                  <a:pt x="1067" y="677"/>
                  <a:pt x="1067" y="678"/>
                </a:cubicBezTo>
                <a:close/>
                <a:moveTo>
                  <a:pt x="1067" y="520"/>
                </a:moveTo>
                <a:cubicBezTo>
                  <a:pt x="1068" y="518"/>
                  <a:pt x="1069" y="516"/>
                  <a:pt x="1072" y="517"/>
                </a:cubicBezTo>
                <a:cubicBezTo>
                  <a:pt x="1072" y="519"/>
                  <a:pt x="1068" y="521"/>
                  <a:pt x="1067" y="520"/>
                </a:cubicBezTo>
                <a:close/>
                <a:moveTo>
                  <a:pt x="1100" y="574"/>
                </a:moveTo>
                <a:cubicBezTo>
                  <a:pt x="1100" y="577"/>
                  <a:pt x="1098" y="578"/>
                  <a:pt x="1095" y="578"/>
                </a:cubicBezTo>
                <a:cubicBezTo>
                  <a:pt x="1096" y="577"/>
                  <a:pt x="1097" y="574"/>
                  <a:pt x="1100" y="574"/>
                </a:cubicBezTo>
                <a:close/>
                <a:moveTo>
                  <a:pt x="1098" y="659"/>
                </a:moveTo>
                <a:cubicBezTo>
                  <a:pt x="1098" y="656"/>
                  <a:pt x="1098" y="654"/>
                  <a:pt x="1099" y="652"/>
                </a:cubicBezTo>
                <a:cubicBezTo>
                  <a:pt x="1102" y="652"/>
                  <a:pt x="1102" y="654"/>
                  <a:pt x="1104" y="653"/>
                </a:cubicBezTo>
                <a:cubicBezTo>
                  <a:pt x="1104" y="657"/>
                  <a:pt x="1101" y="658"/>
                  <a:pt x="1098" y="659"/>
                </a:cubicBezTo>
                <a:close/>
                <a:moveTo>
                  <a:pt x="1090" y="597"/>
                </a:moveTo>
                <a:cubicBezTo>
                  <a:pt x="1090" y="588"/>
                  <a:pt x="1099" y="584"/>
                  <a:pt x="1106" y="585"/>
                </a:cubicBezTo>
                <a:cubicBezTo>
                  <a:pt x="1103" y="591"/>
                  <a:pt x="1097" y="595"/>
                  <a:pt x="1090" y="597"/>
                </a:cubicBezTo>
                <a:close/>
                <a:moveTo>
                  <a:pt x="1125" y="506"/>
                </a:moveTo>
                <a:cubicBezTo>
                  <a:pt x="1125" y="509"/>
                  <a:pt x="1124" y="513"/>
                  <a:pt x="1120" y="513"/>
                </a:cubicBezTo>
                <a:cubicBezTo>
                  <a:pt x="1119" y="508"/>
                  <a:pt x="1121" y="505"/>
                  <a:pt x="1125" y="506"/>
                </a:cubicBezTo>
                <a:close/>
                <a:moveTo>
                  <a:pt x="1127" y="527"/>
                </a:moveTo>
                <a:cubicBezTo>
                  <a:pt x="1127" y="534"/>
                  <a:pt x="1121" y="535"/>
                  <a:pt x="1117" y="538"/>
                </a:cubicBezTo>
                <a:cubicBezTo>
                  <a:pt x="1116" y="536"/>
                  <a:pt x="1115" y="534"/>
                  <a:pt x="1115" y="531"/>
                </a:cubicBezTo>
                <a:cubicBezTo>
                  <a:pt x="1122" y="532"/>
                  <a:pt x="1122" y="524"/>
                  <a:pt x="1127" y="527"/>
                </a:cubicBezTo>
                <a:close/>
                <a:moveTo>
                  <a:pt x="1151" y="586"/>
                </a:moveTo>
                <a:cubicBezTo>
                  <a:pt x="1148" y="585"/>
                  <a:pt x="1151" y="579"/>
                  <a:pt x="1155" y="580"/>
                </a:cubicBezTo>
                <a:cubicBezTo>
                  <a:pt x="1155" y="583"/>
                  <a:pt x="1152" y="584"/>
                  <a:pt x="1151" y="586"/>
                </a:cubicBezTo>
                <a:close/>
                <a:moveTo>
                  <a:pt x="1151" y="561"/>
                </a:moveTo>
                <a:cubicBezTo>
                  <a:pt x="1151" y="579"/>
                  <a:pt x="1132" y="583"/>
                  <a:pt x="1119" y="585"/>
                </a:cubicBezTo>
                <a:cubicBezTo>
                  <a:pt x="1119" y="582"/>
                  <a:pt x="1117" y="580"/>
                  <a:pt x="1119" y="578"/>
                </a:cubicBezTo>
                <a:cubicBezTo>
                  <a:pt x="1116" y="578"/>
                  <a:pt x="1114" y="583"/>
                  <a:pt x="1111" y="580"/>
                </a:cubicBezTo>
                <a:cubicBezTo>
                  <a:pt x="1115" y="576"/>
                  <a:pt x="1120" y="574"/>
                  <a:pt x="1121" y="567"/>
                </a:cubicBezTo>
                <a:cubicBezTo>
                  <a:pt x="1126" y="568"/>
                  <a:pt x="1125" y="563"/>
                  <a:pt x="1129" y="562"/>
                </a:cubicBezTo>
                <a:cubicBezTo>
                  <a:pt x="1132" y="561"/>
                  <a:pt x="1130" y="565"/>
                  <a:pt x="1133" y="565"/>
                </a:cubicBezTo>
                <a:cubicBezTo>
                  <a:pt x="1139" y="558"/>
                  <a:pt x="1149" y="551"/>
                  <a:pt x="1157" y="556"/>
                </a:cubicBezTo>
                <a:cubicBezTo>
                  <a:pt x="1155" y="557"/>
                  <a:pt x="1154" y="561"/>
                  <a:pt x="1151" y="561"/>
                </a:cubicBezTo>
                <a:close/>
                <a:moveTo>
                  <a:pt x="1158" y="556"/>
                </a:moveTo>
                <a:cubicBezTo>
                  <a:pt x="1157" y="551"/>
                  <a:pt x="1163" y="553"/>
                  <a:pt x="1161" y="547"/>
                </a:cubicBezTo>
                <a:cubicBezTo>
                  <a:pt x="1165" y="547"/>
                  <a:pt x="1165" y="547"/>
                  <a:pt x="1165" y="547"/>
                </a:cubicBezTo>
                <a:cubicBezTo>
                  <a:pt x="1165" y="552"/>
                  <a:pt x="1161" y="554"/>
                  <a:pt x="1158" y="556"/>
                </a:cubicBezTo>
                <a:close/>
                <a:moveTo>
                  <a:pt x="1179" y="548"/>
                </a:moveTo>
                <a:cubicBezTo>
                  <a:pt x="1178" y="551"/>
                  <a:pt x="1177" y="552"/>
                  <a:pt x="1175" y="552"/>
                </a:cubicBezTo>
                <a:cubicBezTo>
                  <a:pt x="1175" y="550"/>
                  <a:pt x="1176" y="548"/>
                  <a:pt x="1179" y="548"/>
                </a:cubicBezTo>
                <a:close/>
                <a:moveTo>
                  <a:pt x="1177" y="514"/>
                </a:moveTo>
                <a:cubicBezTo>
                  <a:pt x="1176" y="512"/>
                  <a:pt x="1177" y="510"/>
                  <a:pt x="1178" y="509"/>
                </a:cubicBezTo>
                <a:cubicBezTo>
                  <a:pt x="1180" y="509"/>
                  <a:pt x="1180" y="511"/>
                  <a:pt x="1182" y="510"/>
                </a:cubicBezTo>
                <a:cubicBezTo>
                  <a:pt x="1182" y="513"/>
                  <a:pt x="1180" y="514"/>
                  <a:pt x="1177" y="514"/>
                </a:cubicBezTo>
                <a:close/>
                <a:moveTo>
                  <a:pt x="1112" y="747"/>
                </a:moveTo>
                <a:cubicBezTo>
                  <a:pt x="1108" y="748"/>
                  <a:pt x="1111" y="752"/>
                  <a:pt x="1113" y="754"/>
                </a:cubicBezTo>
                <a:cubicBezTo>
                  <a:pt x="1113" y="752"/>
                  <a:pt x="1114" y="752"/>
                  <a:pt x="1114" y="750"/>
                </a:cubicBezTo>
                <a:cubicBezTo>
                  <a:pt x="1113" y="749"/>
                  <a:pt x="1112" y="749"/>
                  <a:pt x="1112" y="747"/>
                </a:cubicBezTo>
                <a:close/>
                <a:moveTo>
                  <a:pt x="700" y="1082"/>
                </a:moveTo>
                <a:cubicBezTo>
                  <a:pt x="699" y="1085"/>
                  <a:pt x="702" y="1084"/>
                  <a:pt x="702" y="1085"/>
                </a:cubicBezTo>
                <a:cubicBezTo>
                  <a:pt x="704" y="1082"/>
                  <a:pt x="712" y="1083"/>
                  <a:pt x="715" y="1081"/>
                </a:cubicBezTo>
                <a:cubicBezTo>
                  <a:pt x="710" y="1075"/>
                  <a:pt x="707" y="1081"/>
                  <a:pt x="700" y="1082"/>
                </a:cubicBezTo>
                <a:close/>
                <a:moveTo>
                  <a:pt x="927" y="95"/>
                </a:moveTo>
                <a:cubicBezTo>
                  <a:pt x="937" y="94"/>
                  <a:pt x="932" y="90"/>
                  <a:pt x="927" y="95"/>
                </a:cubicBezTo>
                <a:close/>
                <a:moveTo>
                  <a:pt x="1147" y="166"/>
                </a:moveTo>
                <a:cubicBezTo>
                  <a:pt x="1143" y="165"/>
                  <a:pt x="1136" y="171"/>
                  <a:pt x="1141" y="174"/>
                </a:cubicBezTo>
                <a:cubicBezTo>
                  <a:pt x="1143" y="172"/>
                  <a:pt x="1142" y="167"/>
                  <a:pt x="1147" y="167"/>
                </a:cubicBezTo>
                <a:cubicBezTo>
                  <a:pt x="1147" y="167"/>
                  <a:pt x="1148" y="166"/>
                  <a:pt x="1147" y="166"/>
                </a:cubicBezTo>
                <a:close/>
                <a:moveTo>
                  <a:pt x="959" y="188"/>
                </a:moveTo>
                <a:cubicBezTo>
                  <a:pt x="961" y="182"/>
                  <a:pt x="971" y="177"/>
                  <a:pt x="976" y="181"/>
                </a:cubicBezTo>
                <a:cubicBezTo>
                  <a:pt x="981" y="176"/>
                  <a:pt x="993" y="173"/>
                  <a:pt x="994" y="167"/>
                </a:cubicBezTo>
                <a:cubicBezTo>
                  <a:pt x="979" y="168"/>
                  <a:pt x="971" y="179"/>
                  <a:pt x="957" y="183"/>
                </a:cubicBezTo>
                <a:cubicBezTo>
                  <a:pt x="957" y="185"/>
                  <a:pt x="957" y="187"/>
                  <a:pt x="959" y="188"/>
                </a:cubicBezTo>
                <a:close/>
                <a:moveTo>
                  <a:pt x="1152" y="259"/>
                </a:moveTo>
                <a:cubicBezTo>
                  <a:pt x="1152" y="256"/>
                  <a:pt x="1155" y="255"/>
                  <a:pt x="1157" y="253"/>
                </a:cubicBezTo>
                <a:cubicBezTo>
                  <a:pt x="1154" y="251"/>
                  <a:pt x="1151" y="249"/>
                  <a:pt x="1147" y="249"/>
                </a:cubicBezTo>
                <a:cubicBezTo>
                  <a:pt x="1148" y="254"/>
                  <a:pt x="1151" y="256"/>
                  <a:pt x="1153" y="255"/>
                </a:cubicBezTo>
                <a:cubicBezTo>
                  <a:pt x="1152" y="257"/>
                  <a:pt x="1148" y="258"/>
                  <a:pt x="1152" y="259"/>
                </a:cubicBezTo>
                <a:close/>
                <a:moveTo>
                  <a:pt x="1192" y="338"/>
                </a:moveTo>
                <a:cubicBezTo>
                  <a:pt x="1197" y="336"/>
                  <a:pt x="1200" y="334"/>
                  <a:pt x="1203" y="331"/>
                </a:cubicBezTo>
                <a:cubicBezTo>
                  <a:pt x="1200" y="333"/>
                  <a:pt x="1191" y="334"/>
                  <a:pt x="1192" y="338"/>
                </a:cubicBezTo>
                <a:close/>
                <a:moveTo>
                  <a:pt x="1219" y="382"/>
                </a:moveTo>
                <a:cubicBezTo>
                  <a:pt x="1223" y="382"/>
                  <a:pt x="1228" y="384"/>
                  <a:pt x="1231" y="378"/>
                </a:cubicBezTo>
                <a:cubicBezTo>
                  <a:pt x="1228" y="377"/>
                  <a:pt x="1226" y="381"/>
                  <a:pt x="1225" y="378"/>
                </a:cubicBezTo>
                <a:cubicBezTo>
                  <a:pt x="1228" y="377"/>
                  <a:pt x="1230" y="375"/>
                  <a:pt x="1232" y="374"/>
                </a:cubicBezTo>
                <a:cubicBezTo>
                  <a:pt x="1229" y="375"/>
                  <a:pt x="1226" y="375"/>
                  <a:pt x="1223" y="373"/>
                </a:cubicBezTo>
                <a:cubicBezTo>
                  <a:pt x="1223" y="377"/>
                  <a:pt x="1219" y="378"/>
                  <a:pt x="1219" y="382"/>
                </a:cubicBezTo>
                <a:close/>
                <a:moveTo>
                  <a:pt x="1162" y="385"/>
                </a:moveTo>
                <a:cubicBezTo>
                  <a:pt x="1170" y="385"/>
                  <a:pt x="1172" y="376"/>
                  <a:pt x="1179" y="378"/>
                </a:cubicBezTo>
                <a:cubicBezTo>
                  <a:pt x="1175" y="373"/>
                  <a:pt x="1166" y="382"/>
                  <a:pt x="1162" y="385"/>
                </a:cubicBezTo>
                <a:close/>
                <a:moveTo>
                  <a:pt x="1215" y="381"/>
                </a:moveTo>
                <a:cubicBezTo>
                  <a:pt x="1213" y="381"/>
                  <a:pt x="1202" y="379"/>
                  <a:pt x="1201" y="387"/>
                </a:cubicBezTo>
                <a:cubicBezTo>
                  <a:pt x="1204" y="387"/>
                  <a:pt x="1207" y="387"/>
                  <a:pt x="1208" y="390"/>
                </a:cubicBezTo>
                <a:cubicBezTo>
                  <a:pt x="1204" y="391"/>
                  <a:pt x="1203" y="394"/>
                  <a:pt x="1199" y="394"/>
                </a:cubicBezTo>
                <a:cubicBezTo>
                  <a:pt x="1201" y="396"/>
                  <a:pt x="1205" y="392"/>
                  <a:pt x="1208" y="390"/>
                </a:cubicBezTo>
                <a:cubicBezTo>
                  <a:pt x="1211" y="390"/>
                  <a:pt x="1213" y="390"/>
                  <a:pt x="1213" y="388"/>
                </a:cubicBezTo>
                <a:cubicBezTo>
                  <a:pt x="1212" y="387"/>
                  <a:pt x="1209" y="389"/>
                  <a:pt x="1209" y="387"/>
                </a:cubicBezTo>
                <a:cubicBezTo>
                  <a:pt x="1209" y="383"/>
                  <a:pt x="1214" y="384"/>
                  <a:pt x="1215" y="381"/>
                </a:cubicBezTo>
                <a:close/>
                <a:moveTo>
                  <a:pt x="1267" y="409"/>
                </a:moveTo>
                <a:cubicBezTo>
                  <a:pt x="1269" y="403"/>
                  <a:pt x="1274" y="398"/>
                  <a:pt x="1282" y="398"/>
                </a:cubicBezTo>
                <a:cubicBezTo>
                  <a:pt x="1285" y="394"/>
                  <a:pt x="1291" y="392"/>
                  <a:pt x="1287" y="393"/>
                </a:cubicBezTo>
                <a:cubicBezTo>
                  <a:pt x="1282" y="394"/>
                  <a:pt x="1262" y="406"/>
                  <a:pt x="1255" y="404"/>
                </a:cubicBezTo>
                <a:cubicBezTo>
                  <a:pt x="1255" y="405"/>
                  <a:pt x="1258" y="405"/>
                  <a:pt x="1257" y="407"/>
                </a:cubicBezTo>
                <a:cubicBezTo>
                  <a:pt x="1253" y="407"/>
                  <a:pt x="1253" y="410"/>
                  <a:pt x="1251" y="412"/>
                </a:cubicBezTo>
                <a:cubicBezTo>
                  <a:pt x="1256" y="414"/>
                  <a:pt x="1259" y="407"/>
                  <a:pt x="1267" y="409"/>
                </a:cubicBezTo>
                <a:close/>
                <a:moveTo>
                  <a:pt x="1230" y="407"/>
                </a:moveTo>
                <a:cubicBezTo>
                  <a:pt x="1229" y="408"/>
                  <a:pt x="1226" y="408"/>
                  <a:pt x="1226" y="406"/>
                </a:cubicBezTo>
                <a:cubicBezTo>
                  <a:pt x="1226" y="404"/>
                  <a:pt x="1230" y="405"/>
                  <a:pt x="1230" y="403"/>
                </a:cubicBezTo>
                <a:cubicBezTo>
                  <a:pt x="1229" y="403"/>
                  <a:pt x="1229" y="401"/>
                  <a:pt x="1229" y="400"/>
                </a:cubicBezTo>
                <a:cubicBezTo>
                  <a:pt x="1226" y="401"/>
                  <a:pt x="1224" y="401"/>
                  <a:pt x="1223" y="399"/>
                </a:cubicBezTo>
                <a:cubicBezTo>
                  <a:pt x="1220" y="402"/>
                  <a:pt x="1210" y="404"/>
                  <a:pt x="1218" y="404"/>
                </a:cubicBezTo>
                <a:cubicBezTo>
                  <a:pt x="1216" y="405"/>
                  <a:pt x="1214" y="405"/>
                  <a:pt x="1214" y="408"/>
                </a:cubicBezTo>
                <a:cubicBezTo>
                  <a:pt x="1216" y="408"/>
                  <a:pt x="1217" y="407"/>
                  <a:pt x="1217" y="408"/>
                </a:cubicBezTo>
                <a:cubicBezTo>
                  <a:pt x="1217" y="411"/>
                  <a:pt x="1214" y="412"/>
                  <a:pt x="1214" y="415"/>
                </a:cubicBezTo>
                <a:cubicBezTo>
                  <a:pt x="1219" y="416"/>
                  <a:pt x="1229" y="415"/>
                  <a:pt x="1230" y="407"/>
                </a:cubicBezTo>
                <a:close/>
                <a:moveTo>
                  <a:pt x="1230" y="406"/>
                </a:moveTo>
                <a:cubicBezTo>
                  <a:pt x="1230" y="406"/>
                  <a:pt x="1230" y="407"/>
                  <a:pt x="1230" y="407"/>
                </a:cubicBezTo>
                <a:cubicBezTo>
                  <a:pt x="1230" y="407"/>
                  <a:pt x="1230" y="406"/>
                  <a:pt x="1230" y="406"/>
                </a:cubicBezTo>
                <a:close/>
                <a:moveTo>
                  <a:pt x="1245" y="418"/>
                </a:moveTo>
                <a:cubicBezTo>
                  <a:pt x="1244" y="416"/>
                  <a:pt x="1245" y="414"/>
                  <a:pt x="1246" y="414"/>
                </a:cubicBezTo>
                <a:cubicBezTo>
                  <a:pt x="1249" y="415"/>
                  <a:pt x="1250" y="410"/>
                  <a:pt x="1248" y="413"/>
                </a:cubicBezTo>
                <a:cubicBezTo>
                  <a:pt x="1243" y="414"/>
                  <a:pt x="1239" y="417"/>
                  <a:pt x="1234" y="419"/>
                </a:cubicBezTo>
                <a:cubicBezTo>
                  <a:pt x="1238" y="422"/>
                  <a:pt x="1241" y="415"/>
                  <a:pt x="1245" y="418"/>
                </a:cubicBezTo>
                <a:close/>
                <a:moveTo>
                  <a:pt x="1167" y="425"/>
                </a:moveTo>
                <a:cubicBezTo>
                  <a:pt x="1171" y="423"/>
                  <a:pt x="1175" y="421"/>
                  <a:pt x="1178" y="418"/>
                </a:cubicBezTo>
                <a:cubicBezTo>
                  <a:pt x="1174" y="420"/>
                  <a:pt x="1169" y="421"/>
                  <a:pt x="1167" y="425"/>
                </a:cubicBezTo>
                <a:close/>
                <a:moveTo>
                  <a:pt x="1136" y="429"/>
                </a:moveTo>
                <a:cubicBezTo>
                  <a:pt x="1130" y="428"/>
                  <a:pt x="1127" y="435"/>
                  <a:pt x="1123" y="432"/>
                </a:cubicBezTo>
                <a:cubicBezTo>
                  <a:pt x="1123" y="429"/>
                  <a:pt x="1128" y="430"/>
                  <a:pt x="1128" y="427"/>
                </a:cubicBezTo>
                <a:cubicBezTo>
                  <a:pt x="1123" y="425"/>
                  <a:pt x="1110" y="427"/>
                  <a:pt x="1108" y="434"/>
                </a:cubicBezTo>
                <a:cubicBezTo>
                  <a:pt x="1111" y="435"/>
                  <a:pt x="1116" y="438"/>
                  <a:pt x="1114" y="441"/>
                </a:cubicBezTo>
                <a:cubicBezTo>
                  <a:pt x="1117" y="442"/>
                  <a:pt x="1120" y="438"/>
                  <a:pt x="1121" y="440"/>
                </a:cubicBezTo>
                <a:cubicBezTo>
                  <a:pt x="1120" y="441"/>
                  <a:pt x="1119" y="442"/>
                  <a:pt x="1118" y="443"/>
                </a:cubicBezTo>
                <a:cubicBezTo>
                  <a:pt x="1114" y="440"/>
                  <a:pt x="1108" y="449"/>
                  <a:pt x="1104" y="452"/>
                </a:cubicBezTo>
                <a:cubicBezTo>
                  <a:pt x="1107" y="452"/>
                  <a:pt x="1110" y="451"/>
                  <a:pt x="1109" y="455"/>
                </a:cubicBezTo>
                <a:cubicBezTo>
                  <a:pt x="1106" y="455"/>
                  <a:pt x="1105" y="452"/>
                  <a:pt x="1103" y="455"/>
                </a:cubicBezTo>
                <a:cubicBezTo>
                  <a:pt x="1103" y="458"/>
                  <a:pt x="1103" y="460"/>
                  <a:pt x="1105" y="462"/>
                </a:cubicBezTo>
                <a:cubicBezTo>
                  <a:pt x="1110" y="457"/>
                  <a:pt x="1118" y="457"/>
                  <a:pt x="1120" y="450"/>
                </a:cubicBezTo>
                <a:cubicBezTo>
                  <a:pt x="1123" y="450"/>
                  <a:pt x="1127" y="446"/>
                  <a:pt x="1124" y="445"/>
                </a:cubicBezTo>
                <a:cubicBezTo>
                  <a:pt x="1122" y="447"/>
                  <a:pt x="1120" y="449"/>
                  <a:pt x="1117" y="450"/>
                </a:cubicBezTo>
                <a:cubicBezTo>
                  <a:pt x="1117" y="449"/>
                  <a:pt x="1116" y="449"/>
                  <a:pt x="1116" y="448"/>
                </a:cubicBezTo>
                <a:cubicBezTo>
                  <a:pt x="1117" y="447"/>
                  <a:pt x="1117" y="446"/>
                  <a:pt x="1118" y="445"/>
                </a:cubicBezTo>
                <a:cubicBezTo>
                  <a:pt x="1119" y="448"/>
                  <a:pt x="1121" y="444"/>
                  <a:pt x="1124" y="445"/>
                </a:cubicBezTo>
                <a:cubicBezTo>
                  <a:pt x="1124" y="442"/>
                  <a:pt x="1124" y="442"/>
                  <a:pt x="1126" y="439"/>
                </a:cubicBezTo>
                <a:cubicBezTo>
                  <a:pt x="1124" y="437"/>
                  <a:pt x="1122" y="439"/>
                  <a:pt x="1122" y="438"/>
                </a:cubicBezTo>
                <a:cubicBezTo>
                  <a:pt x="1125" y="433"/>
                  <a:pt x="1132" y="433"/>
                  <a:pt x="1136" y="429"/>
                </a:cubicBezTo>
                <a:close/>
                <a:moveTo>
                  <a:pt x="1094" y="442"/>
                </a:moveTo>
                <a:cubicBezTo>
                  <a:pt x="1090" y="444"/>
                  <a:pt x="1079" y="444"/>
                  <a:pt x="1080" y="448"/>
                </a:cubicBezTo>
                <a:cubicBezTo>
                  <a:pt x="1085" y="447"/>
                  <a:pt x="1095" y="442"/>
                  <a:pt x="1094" y="442"/>
                </a:cubicBezTo>
                <a:close/>
                <a:moveTo>
                  <a:pt x="1002" y="455"/>
                </a:moveTo>
                <a:cubicBezTo>
                  <a:pt x="999" y="456"/>
                  <a:pt x="995" y="456"/>
                  <a:pt x="995" y="460"/>
                </a:cubicBezTo>
                <a:cubicBezTo>
                  <a:pt x="999" y="460"/>
                  <a:pt x="999" y="456"/>
                  <a:pt x="1002" y="455"/>
                </a:cubicBezTo>
                <a:close/>
                <a:moveTo>
                  <a:pt x="1126" y="464"/>
                </a:moveTo>
                <a:cubicBezTo>
                  <a:pt x="1127" y="462"/>
                  <a:pt x="1129" y="462"/>
                  <a:pt x="1131" y="462"/>
                </a:cubicBezTo>
                <a:cubicBezTo>
                  <a:pt x="1131" y="457"/>
                  <a:pt x="1126" y="460"/>
                  <a:pt x="1125" y="462"/>
                </a:cubicBezTo>
                <a:cubicBezTo>
                  <a:pt x="1127" y="462"/>
                  <a:pt x="1125" y="464"/>
                  <a:pt x="1126" y="464"/>
                </a:cubicBezTo>
                <a:close/>
                <a:moveTo>
                  <a:pt x="1234" y="521"/>
                </a:moveTo>
                <a:cubicBezTo>
                  <a:pt x="1230" y="525"/>
                  <a:pt x="1219" y="527"/>
                  <a:pt x="1218" y="531"/>
                </a:cubicBezTo>
                <a:cubicBezTo>
                  <a:pt x="1216" y="534"/>
                  <a:pt x="1197" y="535"/>
                  <a:pt x="1192" y="546"/>
                </a:cubicBezTo>
                <a:cubicBezTo>
                  <a:pt x="1199" y="545"/>
                  <a:pt x="1205" y="540"/>
                  <a:pt x="1212" y="536"/>
                </a:cubicBezTo>
                <a:cubicBezTo>
                  <a:pt x="1220" y="532"/>
                  <a:pt x="1232" y="529"/>
                  <a:pt x="1234" y="521"/>
                </a:cubicBezTo>
                <a:close/>
                <a:moveTo>
                  <a:pt x="162" y="592"/>
                </a:moveTo>
                <a:cubicBezTo>
                  <a:pt x="153" y="594"/>
                  <a:pt x="146" y="599"/>
                  <a:pt x="141" y="605"/>
                </a:cubicBezTo>
                <a:cubicBezTo>
                  <a:pt x="144" y="605"/>
                  <a:pt x="145" y="604"/>
                  <a:pt x="147" y="607"/>
                </a:cubicBezTo>
                <a:cubicBezTo>
                  <a:pt x="147" y="609"/>
                  <a:pt x="143" y="611"/>
                  <a:pt x="145" y="612"/>
                </a:cubicBezTo>
                <a:cubicBezTo>
                  <a:pt x="146" y="609"/>
                  <a:pt x="150" y="609"/>
                  <a:pt x="152" y="608"/>
                </a:cubicBezTo>
                <a:cubicBezTo>
                  <a:pt x="152" y="605"/>
                  <a:pt x="150" y="603"/>
                  <a:pt x="151" y="599"/>
                </a:cubicBezTo>
                <a:cubicBezTo>
                  <a:pt x="152" y="599"/>
                  <a:pt x="152" y="598"/>
                  <a:pt x="153" y="598"/>
                </a:cubicBezTo>
                <a:cubicBezTo>
                  <a:pt x="157" y="600"/>
                  <a:pt x="162" y="596"/>
                  <a:pt x="162" y="592"/>
                </a:cubicBezTo>
                <a:close/>
                <a:moveTo>
                  <a:pt x="202" y="660"/>
                </a:moveTo>
                <a:cubicBezTo>
                  <a:pt x="200" y="659"/>
                  <a:pt x="200" y="657"/>
                  <a:pt x="197" y="658"/>
                </a:cubicBezTo>
                <a:cubicBezTo>
                  <a:pt x="197" y="659"/>
                  <a:pt x="195" y="663"/>
                  <a:pt x="196" y="663"/>
                </a:cubicBezTo>
                <a:cubicBezTo>
                  <a:pt x="196" y="659"/>
                  <a:pt x="201" y="662"/>
                  <a:pt x="202" y="660"/>
                </a:cubicBezTo>
                <a:close/>
                <a:moveTo>
                  <a:pt x="1186" y="672"/>
                </a:moveTo>
                <a:cubicBezTo>
                  <a:pt x="1184" y="675"/>
                  <a:pt x="1182" y="676"/>
                  <a:pt x="1178" y="677"/>
                </a:cubicBezTo>
                <a:cubicBezTo>
                  <a:pt x="1178" y="676"/>
                  <a:pt x="1177" y="675"/>
                  <a:pt x="1177" y="675"/>
                </a:cubicBezTo>
                <a:cubicBezTo>
                  <a:pt x="1178" y="672"/>
                  <a:pt x="1178" y="670"/>
                  <a:pt x="1178" y="666"/>
                </a:cubicBezTo>
                <a:cubicBezTo>
                  <a:pt x="1172" y="668"/>
                  <a:pt x="1168" y="672"/>
                  <a:pt x="1164" y="676"/>
                </a:cubicBezTo>
                <a:cubicBezTo>
                  <a:pt x="1165" y="679"/>
                  <a:pt x="1171" y="677"/>
                  <a:pt x="1173" y="678"/>
                </a:cubicBezTo>
                <a:cubicBezTo>
                  <a:pt x="1173" y="683"/>
                  <a:pt x="1173" y="683"/>
                  <a:pt x="1173" y="683"/>
                </a:cubicBezTo>
                <a:cubicBezTo>
                  <a:pt x="1179" y="681"/>
                  <a:pt x="1186" y="676"/>
                  <a:pt x="1186" y="672"/>
                </a:cubicBezTo>
                <a:close/>
                <a:moveTo>
                  <a:pt x="1169" y="675"/>
                </a:moveTo>
                <a:cubicBezTo>
                  <a:pt x="1169" y="671"/>
                  <a:pt x="1173" y="671"/>
                  <a:pt x="1176" y="670"/>
                </a:cubicBezTo>
                <a:cubicBezTo>
                  <a:pt x="1176" y="673"/>
                  <a:pt x="1175" y="673"/>
                  <a:pt x="1175" y="676"/>
                </a:cubicBezTo>
                <a:cubicBezTo>
                  <a:pt x="1173" y="676"/>
                  <a:pt x="1171" y="676"/>
                  <a:pt x="1169" y="675"/>
                </a:cubicBezTo>
                <a:close/>
                <a:moveTo>
                  <a:pt x="1045" y="783"/>
                </a:moveTo>
                <a:cubicBezTo>
                  <a:pt x="1045" y="786"/>
                  <a:pt x="1040" y="792"/>
                  <a:pt x="1038" y="787"/>
                </a:cubicBezTo>
                <a:cubicBezTo>
                  <a:pt x="1035" y="787"/>
                  <a:pt x="1035" y="790"/>
                  <a:pt x="1034" y="792"/>
                </a:cubicBezTo>
                <a:cubicBezTo>
                  <a:pt x="1037" y="790"/>
                  <a:pt x="1034" y="795"/>
                  <a:pt x="1037" y="795"/>
                </a:cubicBezTo>
                <a:cubicBezTo>
                  <a:pt x="1037" y="792"/>
                  <a:pt x="1040" y="793"/>
                  <a:pt x="1042" y="793"/>
                </a:cubicBezTo>
                <a:cubicBezTo>
                  <a:pt x="1040" y="788"/>
                  <a:pt x="1043" y="786"/>
                  <a:pt x="1048" y="786"/>
                </a:cubicBezTo>
                <a:cubicBezTo>
                  <a:pt x="1048" y="785"/>
                  <a:pt x="1049" y="784"/>
                  <a:pt x="1049" y="783"/>
                </a:cubicBezTo>
                <a:cubicBezTo>
                  <a:pt x="1047" y="784"/>
                  <a:pt x="1048" y="784"/>
                  <a:pt x="1045" y="783"/>
                </a:cubicBezTo>
                <a:close/>
                <a:moveTo>
                  <a:pt x="1192" y="801"/>
                </a:moveTo>
                <a:cubicBezTo>
                  <a:pt x="1193" y="799"/>
                  <a:pt x="1191" y="795"/>
                  <a:pt x="1196" y="794"/>
                </a:cubicBezTo>
                <a:cubicBezTo>
                  <a:pt x="1194" y="792"/>
                  <a:pt x="1191" y="795"/>
                  <a:pt x="1190" y="796"/>
                </a:cubicBezTo>
                <a:cubicBezTo>
                  <a:pt x="1191" y="797"/>
                  <a:pt x="1189" y="798"/>
                  <a:pt x="1190" y="799"/>
                </a:cubicBezTo>
                <a:cubicBezTo>
                  <a:pt x="1191" y="800"/>
                  <a:pt x="1192" y="800"/>
                  <a:pt x="1192" y="801"/>
                </a:cubicBezTo>
                <a:close/>
                <a:moveTo>
                  <a:pt x="1191" y="802"/>
                </a:moveTo>
                <a:cubicBezTo>
                  <a:pt x="1192" y="802"/>
                  <a:pt x="1192" y="801"/>
                  <a:pt x="1192" y="801"/>
                </a:cubicBezTo>
                <a:cubicBezTo>
                  <a:pt x="1192" y="801"/>
                  <a:pt x="1191" y="801"/>
                  <a:pt x="1191" y="802"/>
                </a:cubicBezTo>
                <a:close/>
                <a:moveTo>
                  <a:pt x="1192" y="801"/>
                </a:moveTo>
                <a:cubicBezTo>
                  <a:pt x="1192" y="801"/>
                  <a:pt x="1192" y="801"/>
                  <a:pt x="1192" y="801"/>
                </a:cubicBezTo>
                <a:cubicBezTo>
                  <a:pt x="1192" y="801"/>
                  <a:pt x="1192" y="801"/>
                  <a:pt x="1192" y="801"/>
                </a:cubicBezTo>
                <a:cubicBezTo>
                  <a:pt x="1192" y="801"/>
                  <a:pt x="1192" y="801"/>
                  <a:pt x="1192" y="801"/>
                </a:cubicBezTo>
                <a:close/>
                <a:moveTo>
                  <a:pt x="1117" y="848"/>
                </a:moveTo>
                <a:cubicBezTo>
                  <a:pt x="1117" y="847"/>
                  <a:pt x="1117" y="846"/>
                  <a:pt x="1118" y="846"/>
                </a:cubicBezTo>
                <a:cubicBezTo>
                  <a:pt x="1117" y="846"/>
                  <a:pt x="1117" y="846"/>
                  <a:pt x="1117" y="846"/>
                </a:cubicBezTo>
                <a:lnTo>
                  <a:pt x="1117" y="848"/>
                </a:lnTo>
                <a:close/>
                <a:moveTo>
                  <a:pt x="1138" y="833"/>
                </a:moveTo>
                <a:cubicBezTo>
                  <a:pt x="1136" y="833"/>
                  <a:pt x="1136" y="831"/>
                  <a:pt x="1136" y="831"/>
                </a:cubicBezTo>
                <a:cubicBezTo>
                  <a:pt x="1133" y="838"/>
                  <a:pt x="1121" y="840"/>
                  <a:pt x="1118" y="846"/>
                </a:cubicBezTo>
                <a:cubicBezTo>
                  <a:pt x="1124" y="846"/>
                  <a:pt x="1124" y="846"/>
                  <a:pt x="1124" y="846"/>
                </a:cubicBezTo>
                <a:cubicBezTo>
                  <a:pt x="1127" y="843"/>
                  <a:pt x="1131" y="834"/>
                  <a:pt x="1136" y="838"/>
                </a:cubicBezTo>
                <a:cubicBezTo>
                  <a:pt x="1135" y="835"/>
                  <a:pt x="1139" y="836"/>
                  <a:pt x="1138" y="833"/>
                </a:cubicBezTo>
                <a:close/>
                <a:moveTo>
                  <a:pt x="117" y="847"/>
                </a:moveTo>
                <a:cubicBezTo>
                  <a:pt x="113" y="845"/>
                  <a:pt x="109" y="848"/>
                  <a:pt x="108" y="851"/>
                </a:cubicBezTo>
                <a:cubicBezTo>
                  <a:pt x="113" y="849"/>
                  <a:pt x="117" y="847"/>
                  <a:pt x="121" y="846"/>
                </a:cubicBezTo>
                <a:cubicBezTo>
                  <a:pt x="130" y="844"/>
                  <a:pt x="129" y="845"/>
                  <a:pt x="134" y="836"/>
                </a:cubicBezTo>
                <a:cubicBezTo>
                  <a:pt x="134" y="836"/>
                  <a:pt x="136" y="837"/>
                  <a:pt x="136" y="835"/>
                </a:cubicBezTo>
                <a:cubicBezTo>
                  <a:pt x="133" y="837"/>
                  <a:pt x="134" y="833"/>
                  <a:pt x="131" y="834"/>
                </a:cubicBezTo>
                <a:cubicBezTo>
                  <a:pt x="126" y="837"/>
                  <a:pt x="121" y="841"/>
                  <a:pt x="117" y="847"/>
                </a:cubicBezTo>
                <a:close/>
                <a:moveTo>
                  <a:pt x="167" y="840"/>
                </a:moveTo>
                <a:cubicBezTo>
                  <a:pt x="167" y="844"/>
                  <a:pt x="160" y="841"/>
                  <a:pt x="160" y="845"/>
                </a:cubicBezTo>
                <a:cubicBezTo>
                  <a:pt x="163" y="845"/>
                  <a:pt x="163" y="843"/>
                  <a:pt x="165" y="845"/>
                </a:cubicBezTo>
                <a:cubicBezTo>
                  <a:pt x="164" y="842"/>
                  <a:pt x="170" y="842"/>
                  <a:pt x="167" y="840"/>
                </a:cubicBezTo>
                <a:close/>
                <a:moveTo>
                  <a:pt x="149" y="845"/>
                </a:moveTo>
                <a:cubicBezTo>
                  <a:pt x="142" y="845"/>
                  <a:pt x="132" y="851"/>
                  <a:pt x="129" y="858"/>
                </a:cubicBezTo>
                <a:cubicBezTo>
                  <a:pt x="126" y="858"/>
                  <a:pt x="125" y="857"/>
                  <a:pt x="123" y="857"/>
                </a:cubicBezTo>
                <a:cubicBezTo>
                  <a:pt x="114" y="866"/>
                  <a:pt x="103" y="873"/>
                  <a:pt x="93" y="882"/>
                </a:cubicBezTo>
                <a:cubicBezTo>
                  <a:pt x="105" y="872"/>
                  <a:pt x="122" y="871"/>
                  <a:pt x="133" y="860"/>
                </a:cubicBezTo>
                <a:cubicBezTo>
                  <a:pt x="132" y="860"/>
                  <a:pt x="130" y="860"/>
                  <a:pt x="130" y="858"/>
                </a:cubicBezTo>
                <a:cubicBezTo>
                  <a:pt x="135" y="852"/>
                  <a:pt x="145" y="851"/>
                  <a:pt x="149" y="845"/>
                </a:cubicBezTo>
                <a:close/>
                <a:moveTo>
                  <a:pt x="1051" y="939"/>
                </a:moveTo>
                <a:cubicBezTo>
                  <a:pt x="1054" y="938"/>
                  <a:pt x="1056" y="936"/>
                  <a:pt x="1058" y="934"/>
                </a:cubicBezTo>
                <a:cubicBezTo>
                  <a:pt x="1062" y="934"/>
                  <a:pt x="1062" y="937"/>
                  <a:pt x="1062" y="939"/>
                </a:cubicBezTo>
                <a:cubicBezTo>
                  <a:pt x="1063" y="936"/>
                  <a:pt x="1066" y="938"/>
                  <a:pt x="1068" y="939"/>
                </a:cubicBezTo>
                <a:cubicBezTo>
                  <a:pt x="1068" y="936"/>
                  <a:pt x="1070" y="935"/>
                  <a:pt x="1070" y="932"/>
                </a:cubicBezTo>
                <a:cubicBezTo>
                  <a:pt x="1066" y="927"/>
                  <a:pt x="1075" y="910"/>
                  <a:pt x="1082" y="916"/>
                </a:cubicBezTo>
                <a:cubicBezTo>
                  <a:pt x="1082" y="922"/>
                  <a:pt x="1072" y="926"/>
                  <a:pt x="1076" y="930"/>
                </a:cubicBezTo>
                <a:cubicBezTo>
                  <a:pt x="1081" y="925"/>
                  <a:pt x="1097" y="922"/>
                  <a:pt x="1097" y="913"/>
                </a:cubicBezTo>
                <a:cubicBezTo>
                  <a:pt x="1095" y="914"/>
                  <a:pt x="1097" y="910"/>
                  <a:pt x="1094" y="910"/>
                </a:cubicBezTo>
                <a:cubicBezTo>
                  <a:pt x="1096" y="907"/>
                  <a:pt x="1093" y="906"/>
                  <a:pt x="1097" y="905"/>
                </a:cubicBezTo>
                <a:cubicBezTo>
                  <a:pt x="1097" y="903"/>
                  <a:pt x="1095" y="902"/>
                  <a:pt x="1096" y="900"/>
                </a:cubicBezTo>
                <a:cubicBezTo>
                  <a:pt x="1093" y="901"/>
                  <a:pt x="1094" y="897"/>
                  <a:pt x="1092" y="897"/>
                </a:cubicBezTo>
                <a:cubicBezTo>
                  <a:pt x="1091" y="902"/>
                  <a:pt x="1088" y="905"/>
                  <a:pt x="1084" y="910"/>
                </a:cubicBezTo>
                <a:cubicBezTo>
                  <a:pt x="1082" y="907"/>
                  <a:pt x="1081" y="912"/>
                  <a:pt x="1078" y="912"/>
                </a:cubicBezTo>
                <a:cubicBezTo>
                  <a:pt x="1078" y="909"/>
                  <a:pt x="1078" y="908"/>
                  <a:pt x="1077" y="907"/>
                </a:cubicBezTo>
                <a:cubicBezTo>
                  <a:pt x="1094" y="892"/>
                  <a:pt x="1113" y="879"/>
                  <a:pt x="1135" y="870"/>
                </a:cubicBezTo>
                <a:cubicBezTo>
                  <a:pt x="1133" y="867"/>
                  <a:pt x="1137" y="866"/>
                  <a:pt x="1135" y="865"/>
                </a:cubicBezTo>
                <a:cubicBezTo>
                  <a:pt x="1135" y="867"/>
                  <a:pt x="1130" y="867"/>
                  <a:pt x="1132" y="864"/>
                </a:cubicBezTo>
                <a:cubicBezTo>
                  <a:pt x="1129" y="865"/>
                  <a:pt x="1125" y="870"/>
                  <a:pt x="1121" y="867"/>
                </a:cubicBezTo>
                <a:cubicBezTo>
                  <a:pt x="1120" y="864"/>
                  <a:pt x="1122" y="865"/>
                  <a:pt x="1123" y="863"/>
                </a:cubicBezTo>
                <a:cubicBezTo>
                  <a:pt x="1119" y="863"/>
                  <a:pt x="1115" y="868"/>
                  <a:pt x="1114" y="861"/>
                </a:cubicBezTo>
                <a:cubicBezTo>
                  <a:pt x="1116" y="862"/>
                  <a:pt x="1115" y="864"/>
                  <a:pt x="1118" y="863"/>
                </a:cubicBezTo>
                <a:cubicBezTo>
                  <a:pt x="1118" y="862"/>
                  <a:pt x="1117" y="861"/>
                  <a:pt x="1117" y="860"/>
                </a:cubicBezTo>
                <a:cubicBezTo>
                  <a:pt x="1115" y="859"/>
                  <a:pt x="1113" y="859"/>
                  <a:pt x="1112" y="860"/>
                </a:cubicBezTo>
                <a:cubicBezTo>
                  <a:pt x="1111" y="858"/>
                  <a:pt x="1109" y="857"/>
                  <a:pt x="1109" y="855"/>
                </a:cubicBezTo>
                <a:cubicBezTo>
                  <a:pt x="1111" y="853"/>
                  <a:pt x="1111" y="849"/>
                  <a:pt x="1114" y="848"/>
                </a:cubicBezTo>
                <a:cubicBezTo>
                  <a:pt x="1107" y="845"/>
                  <a:pt x="1101" y="858"/>
                  <a:pt x="1096" y="851"/>
                </a:cubicBezTo>
                <a:cubicBezTo>
                  <a:pt x="1095" y="854"/>
                  <a:pt x="1098" y="854"/>
                  <a:pt x="1097" y="857"/>
                </a:cubicBezTo>
                <a:cubicBezTo>
                  <a:pt x="1093" y="860"/>
                  <a:pt x="1086" y="858"/>
                  <a:pt x="1084" y="866"/>
                </a:cubicBezTo>
                <a:cubicBezTo>
                  <a:pt x="1088" y="864"/>
                  <a:pt x="1087" y="868"/>
                  <a:pt x="1087" y="872"/>
                </a:cubicBezTo>
                <a:cubicBezTo>
                  <a:pt x="1092" y="870"/>
                  <a:pt x="1091" y="872"/>
                  <a:pt x="1092" y="874"/>
                </a:cubicBezTo>
                <a:cubicBezTo>
                  <a:pt x="1093" y="871"/>
                  <a:pt x="1095" y="874"/>
                  <a:pt x="1095" y="876"/>
                </a:cubicBezTo>
                <a:cubicBezTo>
                  <a:pt x="1092" y="880"/>
                  <a:pt x="1089" y="883"/>
                  <a:pt x="1084" y="883"/>
                </a:cubicBezTo>
                <a:cubicBezTo>
                  <a:pt x="1085" y="879"/>
                  <a:pt x="1084" y="876"/>
                  <a:pt x="1081" y="874"/>
                </a:cubicBezTo>
                <a:cubicBezTo>
                  <a:pt x="1081" y="876"/>
                  <a:pt x="1079" y="875"/>
                  <a:pt x="1079" y="876"/>
                </a:cubicBezTo>
                <a:cubicBezTo>
                  <a:pt x="1082" y="882"/>
                  <a:pt x="1075" y="894"/>
                  <a:pt x="1067" y="894"/>
                </a:cubicBezTo>
                <a:cubicBezTo>
                  <a:pt x="1067" y="891"/>
                  <a:pt x="1066" y="889"/>
                  <a:pt x="1065" y="887"/>
                </a:cubicBezTo>
                <a:cubicBezTo>
                  <a:pt x="1063" y="891"/>
                  <a:pt x="1067" y="891"/>
                  <a:pt x="1066" y="896"/>
                </a:cubicBezTo>
                <a:cubicBezTo>
                  <a:pt x="1063" y="898"/>
                  <a:pt x="1058" y="898"/>
                  <a:pt x="1058" y="902"/>
                </a:cubicBezTo>
                <a:cubicBezTo>
                  <a:pt x="1058" y="904"/>
                  <a:pt x="1061" y="902"/>
                  <a:pt x="1061" y="904"/>
                </a:cubicBezTo>
                <a:cubicBezTo>
                  <a:pt x="1058" y="906"/>
                  <a:pt x="1058" y="910"/>
                  <a:pt x="1056" y="913"/>
                </a:cubicBezTo>
                <a:cubicBezTo>
                  <a:pt x="1061" y="913"/>
                  <a:pt x="1063" y="917"/>
                  <a:pt x="1064" y="921"/>
                </a:cubicBezTo>
                <a:cubicBezTo>
                  <a:pt x="1059" y="928"/>
                  <a:pt x="1049" y="929"/>
                  <a:pt x="1051" y="939"/>
                </a:cubicBezTo>
                <a:close/>
                <a:moveTo>
                  <a:pt x="1103" y="880"/>
                </a:moveTo>
                <a:cubicBezTo>
                  <a:pt x="1103" y="876"/>
                  <a:pt x="1106" y="876"/>
                  <a:pt x="1108" y="874"/>
                </a:cubicBezTo>
                <a:cubicBezTo>
                  <a:pt x="1111" y="877"/>
                  <a:pt x="1106" y="880"/>
                  <a:pt x="1103" y="880"/>
                </a:cubicBezTo>
                <a:close/>
                <a:moveTo>
                  <a:pt x="1092" y="868"/>
                </a:moveTo>
                <a:cubicBezTo>
                  <a:pt x="1092" y="865"/>
                  <a:pt x="1090" y="866"/>
                  <a:pt x="1091" y="863"/>
                </a:cubicBezTo>
                <a:cubicBezTo>
                  <a:pt x="1093" y="866"/>
                  <a:pt x="1096" y="861"/>
                  <a:pt x="1096" y="865"/>
                </a:cubicBezTo>
                <a:cubicBezTo>
                  <a:pt x="1099" y="865"/>
                  <a:pt x="1100" y="863"/>
                  <a:pt x="1101" y="860"/>
                </a:cubicBezTo>
                <a:cubicBezTo>
                  <a:pt x="1100" y="861"/>
                  <a:pt x="1099" y="862"/>
                  <a:pt x="1098" y="863"/>
                </a:cubicBezTo>
                <a:cubicBezTo>
                  <a:pt x="1095" y="862"/>
                  <a:pt x="1102" y="856"/>
                  <a:pt x="1102" y="860"/>
                </a:cubicBezTo>
                <a:cubicBezTo>
                  <a:pt x="1104" y="858"/>
                  <a:pt x="1103" y="856"/>
                  <a:pt x="1107" y="854"/>
                </a:cubicBezTo>
                <a:cubicBezTo>
                  <a:pt x="1110" y="857"/>
                  <a:pt x="1105" y="858"/>
                  <a:pt x="1103" y="860"/>
                </a:cubicBezTo>
                <a:cubicBezTo>
                  <a:pt x="1104" y="863"/>
                  <a:pt x="1108" y="860"/>
                  <a:pt x="1111" y="860"/>
                </a:cubicBezTo>
                <a:cubicBezTo>
                  <a:pt x="1110" y="863"/>
                  <a:pt x="1112" y="864"/>
                  <a:pt x="1112" y="867"/>
                </a:cubicBezTo>
                <a:cubicBezTo>
                  <a:pt x="1105" y="872"/>
                  <a:pt x="1103" y="871"/>
                  <a:pt x="1098" y="874"/>
                </a:cubicBezTo>
                <a:cubicBezTo>
                  <a:pt x="1100" y="869"/>
                  <a:pt x="1096" y="869"/>
                  <a:pt x="1092" y="868"/>
                </a:cubicBezTo>
                <a:close/>
                <a:moveTo>
                  <a:pt x="1102" y="878"/>
                </a:moveTo>
                <a:cubicBezTo>
                  <a:pt x="1102" y="881"/>
                  <a:pt x="1100" y="882"/>
                  <a:pt x="1099" y="884"/>
                </a:cubicBezTo>
                <a:cubicBezTo>
                  <a:pt x="1095" y="883"/>
                  <a:pt x="1096" y="883"/>
                  <a:pt x="1092" y="884"/>
                </a:cubicBezTo>
                <a:cubicBezTo>
                  <a:pt x="1094" y="889"/>
                  <a:pt x="1088" y="892"/>
                  <a:pt x="1083" y="893"/>
                </a:cubicBezTo>
                <a:cubicBezTo>
                  <a:pt x="1084" y="883"/>
                  <a:pt x="1093" y="880"/>
                  <a:pt x="1102" y="878"/>
                </a:cubicBezTo>
                <a:close/>
                <a:moveTo>
                  <a:pt x="1070" y="897"/>
                </a:moveTo>
                <a:cubicBezTo>
                  <a:pt x="1070" y="900"/>
                  <a:pt x="1069" y="902"/>
                  <a:pt x="1066" y="902"/>
                </a:cubicBezTo>
                <a:cubicBezTo>
                  <a:pt x="1065" y="898"/>
                  <a:pt x="1068" y="897"/>
                  <a:pt x="1070" y="897"/>
                </a:cubicBezTo>
                <a:close/>
                <a:moveTo>
                  <a:pt x="178" y="865"/>
                </a:moveTo>
                <a:cubicBezTo>
                  <a:pt x="183" y="865"/>
                  <a:pt x="185" y="864"/>
                  <a:pt x="190" y="862"/>
                </a:cubicBezTo>
                <a:cubicBezTo>
                  <a:pt x="188" y="859"/>
                  <a:pt x="184" y="855"/>
                  <a:pt x="179" y="858"/>
                </a:cubicBezTo>
                <a:cubicBezTo>
                  <a:pt x="180" y="861"/>
                  <a:pt x="177" y="867"/>
                  <a:pt x="178" y="865"/>
                </a:cubicBezTo>
                <a:close/>
                <a:moveTo>
                  <a:pt x="1114" y="952"/>
                </a:moveTo>
                <a:cubicBezTo>
                  <a:pt x="1115" y="948"/>
                  <a:pt x="1119" y="947"/>
                  <a:pt x="1118" y="941"/>
                </a:cubicBezTo>
                <a:cubicBezTo>
                  <a:pt x="1121" y="942"/>
                  <a:pt x="1120" y="940"/>
                  <a:pt x="1122" y="939"/>
                </a:cubicBezTo>
                <a:cubicBezTo>
                  <a:pt x="1127" y="942"/>
                  <a:pt x="1129" y="936"/>
                  <a:pt x="1133" y="934"/>
                </a:cubicBezTo>
                <a:cubicBezTo>
                  <a:pt x="1130" y="928"/>
                  <a:pt x="1146" y="928"/>
                  <a:pt x="1142" y="921"/>
                </a:cubicBezTo>
                <a:cubicBezTo>
                  <a:pt x="1136" y="923"/>
                  <a:pt x="1134" y="928"/>
                  <a:pt x="1129" y="926"/>
                </a:cubicBezTo>
                <a:cubicBezTo>
                  <a:pt x="1127" y="933"/>
                  <a:pt x="1121" y="935"/>
                  <a:pt x="1115" y="938"/>
                </a:cubicBezTo>
                <a:cubicBezTo>
                  <a:pt x="1115" y="937"/>
                  <a:pt x="1115" y="937"/>
                  <a:pt x="1114" y="936"/>
                </a:cubicBezTo>
                <a:cubicBezTo>
                  <a:pt x="1117" y="933"/>
                  <a:pt x="1116" y="929"/>
                  <a:pt x="1115" y="925"/>
                </a:cubicBezTo>
                <a:cubicBezTo>
                  <a:pt x="1114" y="924"/>
                  <a:pt x="1111" y="926"/>
                  <a:pt x="1111" y="924"/>
                </a:cubicBezTo>
                <a:cubicBezTo>
                  <a:pt x="1114" y="919"/>
                  <a:pt x="1107" y="921"/>
                  <a:pt x="1108" y="916"/>
                </a:cubicBezTo>
                <a:cubicBezTo>
                  <a:pt x="1110" y="919"/>
                  <a:pt x="1113" y="916"/>
                  <a:pt x="1114" y="913"/>
                </a:cubicBezTo>
                <a:cubicBezTo>
                  <a:pt x="1109" y="914"/>
                  <a:pt x="1104" y="917"/>
                  <a:pt x="1104" y="922"/>
                </a:cubicBezTo>
                <a:cubicBezTo>
                  <a:pt x="1110" y="919"/>
                  <a:pt x="1106" y="927"/>
                  <a:pt x="1110" y="926"/>
                </a:cubicBezTo>
                <a:cubicBezTo>
                  <a:pt x="1107" y="930"/>
                  <a:pt x="1107" y="933"/>
                  <a:pt x="1105" y="939"/>
                </a:cubicBezTo>
                <a:cubicBezTo>
                  <a:pt x="1107" y="940"/>
                  <a:pt x="1108" y="938"/>
                  <a:pt x="1108" y="939"/>
                </a:cubicBezTo>
                <a:cubicBezTo>
                  <a:pt x="1105" y="942"/>
                  <a:pt x="1109" y="950"/>
                  <a:pt x="1111" y="950"/>
                </a:cubicBezTo>
                <a:cubicBezTo>
                  <a:pt x="1111" y="952"/>
                  <a:pt x="1111" y="952"/>
                  <a:pt x="1111" y="952"/>
                </a:cubicBezTo>
                <a:cubicBezTo>
                  <a:pt x="1105" y="949"/>
                  <a:pt x="1107" y="954"/>
                  <a:pt x="1103" y="955"/>
                </a:cubicBezTo>
                <a:cubicBezTo>
                  <a:pt x="1103" y="953"/>
                  <a:pt x="1104" y="950"/>
                  <a:pt x="1102" y="950"/>
                </a:cubicBezTo>
                <a:cubicBezTo>
                  <a:pt x="1100" y="952"/>
                  <a:pt x="1096" y="952"/>
                  <a:pt x="1095" y="956"/>
                </a:cubicBezTo>
                <a:cubicBezTo>
                  <a:pt x="1099" y="956"/>
                  <a:pt x="1099" y="953"/>
                  <a:pt x="1103" y="953"/>
                </a:cubicBezTo>
                <a:cubicBezTo>
                  <a:pt x="1103" y="956"/>
                  <a:pt x="1101" y="956"/>
                  <a:pt x="1102" y="958"/>
                </a:cubicBezTo>
                <a:cubicBezTo>
                  <a:pt x="1103" y="960"/>
                  <a:pt x="1103" y="958"/>
                  <a:pt x="1106" y="958"/>
                </a:cubicBezTo>
                <a:cubicBezTo>
                  <a:pt x="1106" y="953"/>
                  <a:pt x="1111" y="952"/>
                  <a:pt x="1114" y="952"/>
                </a:cubicBezTo>
                <a:close/>
                <a:moveTo>
                  <a:pt x="1019" y="927"/>
                </a:moveTo>
                <a:cubicBezTo>
                  <a:pt x="1022" y="924"/>
                  <a:pt x="1025" y="921"/>
                  <a:pt x="1031" y="921"/>
                </a:cubicBezTo>
                <a:cubicBezTo>
                  <a:pt x="1032" y="917"/>
                  <a:pt x="1029" y="919"/>
                  <a:pt x="1029" y="916"/>
                </a:cubicBezTo>
                <a:cubicBezTo>
                  <a:pt x="1025" y="918"/>
                  <a:pt x="1019" y="924"/>
                  <a:pt x="1019" y="927"/>
                </a:cubicBezTo>
                <a:close/>
                <a:moveTo>
                  <a:pt x="157" y="919"/>
                </a:moveTo>
                <a:cubicBezTo>
                  <a:pt x="149" y="918"/>
                  <a:pt x="147" y="925"/>
                  <a:pt x="143" y="928"/>
                </a:cubicBezTo>
                <a:cubicBezTo>
                  <a:pt x="149" y="926"/>
                  <a:pt x="154" y="924"/>
                  <a:pt x="157" y="919"/>
                </a:cubicBezTo>
                <a:close/>
                <a:moveTo>
                  <a:pt x="986" y="921"/>
                </a:moveTo>
                <a:cubicBezTo>
                  <a:pt x="985" y="923"/>
                  <a:pt x="982" y="919"/>
                  <a:pt x="982" y="923"/>
                </a:cubicBezTo>
                <a:cubicBezTo>
                  <a:pt x="984" y="922"/>
                  <a:pt x="984" y="924"/>
                  <a:pt x="986" y="924"/>
                </a:cubicBezTo>
                <a:cubicBezTo>
                  <a:pt x="986" y="922"/>
                  <a:pt x="988" y="921"/>
                  <a:pt x="986" y="921"/>
                </a:cubicBezTo>
                <a:close/>
                <a:moveTo>
                  <a:pt x="786" y="1120"/>
                </a:moveTo>
                <a:cubicBezTo>
                  <a:pt x="787" y="1118"/>
                  <a:pt x="785" y="1117"/>
                  <a:pt x="786" y="1117"/>
                </a:cubicBezTo>
                <a:cubicBezTo>
                  <a:pt x="796" y="1115"/>
                  <a:pt x="807" y="1109"/>
                  <a:pt x="817" y="1109"/>
                </a:cubicBezTo>
                <a:cubicBezTo>
                  <a:pt x="821" y="1103"/>
                  <a:pt x="831" y="1106"/>
                  <a:pt x="834" y="1098"/>
                </a:cubicBezTo>
                <a:cubicBezTo>
                  <a:pt x="835" y="1096"/>
                  <a:pt x="831" y="1094"/>
                  <a:pt x="833" y="1090"/>
                </a:cubicBezTo>
                <a:cubicBezTo>
                  <a:pt x="839" y="1086"/>
                  <a:pt x="848" y="1084"/>
                  <a:pt x="853" y="1083"/>
                </a:cubicBezTo>
                <a:cubicBezTo>
                  <a:pt x="852" y="1085"/>
                  <a:pt x="852" y="1087"/>
                  <a:pt x="852" y="1089"/>
                </a:cubicBezTo>
                <a:cubicBezTo>
                  <a:pt x="856" y="1089"/>
                  <a:pt x="858" y="1090"/>
                  <a:pt x="859" y="1092"/>
                </a:cubicBezTo>
                <a:cubicBezTo>
                  <a:pt x="854" y="1096"/>
                  <a:pt x="847" y="1099"/>
                  <a:pt x="842" y="1104"/>
                </a:cubicBezTo>
                <a:cubicBezTo>
                  <a:pt x="836" y="1100"/>
                  <a:pt x="826" y="1109"/>
                  <a:pt x="822" y="1114"/>
                </a:cubicBezTo>
                <a:cubicBezTo>
                  <a:pt x="835" y="1111"/>
                  <a:pt x="846" y="1106"/>
                  <a:pt x="858" y="1102"/>
                </a:cubicBezTo>
                <a:cubicBezTo>
                  <a:pt x="857" y="1094"/>
                  <a:pt x="862" y="1089"/>
                  <a:pt x="867" y="1084"/>
                </a:cubicBezTo>
                <a:cubicBezTo>
                  <a:pt x="865" y="1084"/>
                  <a:pt x="862" y="1087"/>
                  <a:pt x="861" y="1084"/>
                </a:cubicBezTo>
                <a:cubicBezTo>
                  <a:pt x="870" y="1074"/>
                  <a:pt x="889" y="1072"/>
                  <a:pt x="900" y="1063"/>
                </a:cubicBezTo>
                <a:cubicBezTo>
                  <a:pt x="898" y="1061"/>
                  <a:pt x="893" y="1064"/>
                  <a:pt x="891" y="1061"/>
                </a:cubicBezTo>
                <a:cubicBezTo>
                  <a:pt x="895" y="1052"/>
                  <a:pt x="908" y="1051"/>
                  <a:pt x="917" y="1046"/>
                </a:cubicBezTo>
                <a:cubicBezTo>
                  <a:pt x="915" y="1044"/>
                  <a:pt x="916" y="1042"/>
                  <a:pt x="917" y="1040"/>
                </a:cubicBezTo>
                <a:cubicBezTo>
                  <a:pt x="912" y="1041"/>
                  <a:pt x="908" y="1044"/>
                  <a:pt x="903" y="1045"/>
                </a:cubicBezTo>
                <a:cubicBezTo>
                  <a:pt x="906" y="1038"/>
                  <a:pt x="917" y="1038"/>
                  <a:pt x="922" y="1032"/>
                </a:cubicBezTo>
                <a:cubicBezTo>
                  <a:pt x="919" y="1032"/>
                  <a:pt x="923" y="1029"/>
                  <a:pt x="922" y="1028"/>
                </a:cubicBezTo>
                <a:cubicBezTo>
                  <a:pt x="916" y="1028"/>
                  <a:pt x="918" y="1036"/>
                  <a:pt x="911" y="1036"/>
                </a:cubicBezTo>
                <a:cubicBezTo>
                  <a:pt x="911" y="1032"/>
                  <a:pt x="911" y="1032"/>
                  <a:pt x="911" y="1032"/>
                </a:cubicBezTo>
                <a:cubicBezTo>
                  <a:pt x="904" y="1034"/>
                  <a:pt x="903" y="1042"/>
                  <a:pt x="895" y="1044"/>
                </a:cubicBezTo>
                <a:cubicBezTo>
                  <a:pt x="896" y="1041"/>
                  <a:pt x="897" y="1040"/>
                  <a:pt x="895" y="1038"/>
                </a:cubicBezTo>
                <a:cubicBezTo>
                  <a:pt x="891" y="1039"/>
                  <a:pt x="888" y="1042"/>
                  <a:pt x="885" y="1045"/>
                </a:cubicBezTo>
                <a:cubicBezTo>
                  <a:pt x="882" y="1041"/>
                  <a:pt x="878" y="1047"/>
                  <a:pt x="875" y="1044"/>
                </a:cubicBezTo>
                <a:cubicBezTo>
                  <a:pt x="888" y="1031"/>
                  <a:pt x="913" y="1030"/>
                  <a:pt x="924" y="1015"/>
                </a:cubicBezTo>
                <a:cubicBezTo>
                  <a:pt x="915" y="1018"/>
                  <a:pt x="909" y="1024"/>
                  <a:pt x="900" y="1028"/>
                </a:cubicBezTo>
                <a:cubicBezTo>
                  <a:pt x="900" y="1026"/>
                  <a:pt x="897" y="1027"/>
                  <a:pt x="897" y="1025"/>
                </a:cubicBezTo>
                <a:cubicBezTo>
                  <a:pt x="917" y="1012"/>
                  <a:pt x="940" y="1004"/>
                  <a:pt x="958" y="990"/>
                </a:cubicBezTo>
                <a:cubicBezTo>
                  <a:pt x="956" y="989"/>
                  <a:pt x="954" y="990"/>
                  <a:pt x="954" y="989"/>
                </a:cubicBezTo>
                <a:cubicBezTo>
                  <a:pt x="954" y="982"/>
                  <a:pt x="958" y="980"/>
                  <a:pt x="963" y="979"/>
                </a:cubicBezTo>
                <a:cubicBezTo>
                  <a:pt x="962" y="981"/>
                  <a:pt x="962" y="982"/>
                  <a:pt x="963" y="983"/>
                </a:cubicBezTo>
                <a:cubicBezTo>
                  <a:pt x="976" y="982"/>
                  <a:pt x="994" y="976"/>
                  <a:pt x="995" y="969"/>
                </a:cubicBezTo>
                <a:cubicBezTo>
                  <a:pt x="1005" y="970"/>
                  <a:pt x="1010" y="961"/>
                  <a:pt x="1017" y="960"/>
                </a:cubicBezTo>
                <a:cubicBezTo>
                  <a:pt x="1017" y="963"/>
                  <a:pt x="1019" y="963"/>
                  <a:pt x="1020" y="964"/>
                </a:cubicBezTo>
                <a:cubicBezTo>
                  <a:pt x="1021" y="963"/>
                  <a:pt x="1021" y="962"/>
                  <a:pt x="1022" y="961"/>
                </a:cubicBezTo>
                <a:cubicBezTo>
                  <a:pt x="1028" y="962"/>
                  <a:pt x="1039" y="953"/>
                  <a:pt x="1043" y="946"/>
                </a:cubicBezTo>
                <a:cubicBezTo>
                  <a:pt x="1041" y="946"/>
                  <a:pt x="1040" y="945"/>
                  <a:pt x="1040" y="943"/>
                </a:cubicBezTo>
                <a:cubicBezTo>
                  <a:pt x="1043" y="942"/>
                  <a:pt x="1044" y="944"/>
                  <a:pt x="1048" y="942"/>
                </a:cubicBezTo>
                <a:cubicBezTo>
                  <a:pt x="1048" y="940"/>
                  <a:pt x="1050" y="938"/>
                  <a:pt x="1047" y="938"/>
                </a:cubicBezTo>
                <a:cubicBezTo>
                  <a:pt x="1048" y="940"/>
                  <a:pt x="1043" y="942"/>
                  <a:pt x="1042" y="939"/>
                </a:cubicBezTo>
                <a:cubicBezTo>
                  <a:pt x="1041" y="936"/>
                  <a:pt x="1047" y="939"/>
                  <a:pt x="1047" y="935"/>
                </a:cubicBezTo>
                <a:cubicBezTo>
                  <a:pt x="1041" y="932"/>
                  <a:pt x="1035" y="943"/>
                  <a:pt x="1028" y="944"/>
                </a:cubicBezTo>
                <a:cubicBezTo>
                  <a:pt x="1026" y="935"/>
                  <a:pt x="1036" y="930"/>
                  <a:pt x="1040" y="923"/>
                </a:cubicBezTo>
                <a:cubicBezTo>
                  <a:pt x="1031" y="925"/>
                  <a:pt x="1016" y="930"/>
                  <a:pt x="1021" y="940"/>
                </a:cubicBezTo>
                <a:cubicBezTo>
                  <a:pt x="1015" y="941"/>
                  <a:pt x="1013" y="946"/>
                  <a:pt x="1008" y="948"/>
                </a:cubicBezTo>
                <a:cubicBezTo>
                  <a:pt x="1007" y="946"/>
                  <a:pt x="1010" y="943"/>
                  <a:pt x="1005" y="943"/>
                </a:cubicBezTo>
                <a:cubicBezTo>
                  <a:pt x="1006" y="950"/>
                  <a:pt x="1003" y="951"/>
                  <a:pt x="999" y="952"/>
                </a:cubicBezTo>
                <a:cubicBezTo>
                  <a:pt x="998" y="949"/>
                  <a:pt x="1000" y="949"/>
                  <a:pt x="1001" y="947"/>
                </a:cubicBezTo>
                <a:cubicBezTo>
                  <a:pt x="993" y="949"/>
                  <a:pt x="994" y="956"/>
                  <a:pt x="985" y="954"/>
                </a:cubicBezTo>
                <a:cubicBezTo>
                  <a:pt x="979" y="959"/>
                  <a:pt x="974" y="965"/>
                  <a:pt x="968" y="969"/>
                </a:cubicBezTo>
                <a:cubicBezTo>
                  <a:pt x="967" y="968"/>
                  <a:pt x="967" y="967"/>
                  <a:pt x="967" y="965"/>
                </a:cubicBezTo>
                <a:cubicBezTo>
                  <a:pt x="962" y="967"/>
                  <a:pt x="955" y="973"/>
                  <a:pt x="949" y="971"/>
                </a:cubicBezTo>
                <a:cubicBezTo>
                  <a:pt x="952" y="967"/>
                  <a:pt x="956" y="963"/>
                  <a:pt x="961" y="960"/>
                </a:cubicBezTo>
                <a:cubicBezTo>
                  <a:pt x="959" y="957"/>
                  <a:pt x="958" y="955"/>
                  <a:pt x="956" y="953"/>
                </a:cubicBezTo>
                <a:cubicBezTo>
                  <a:pt x="959" y="954"/>
                  <a:pt x="958" y="951"/>
                  <a:pt x="961" y="952"/>
                </a:cubicBezTo>
                <a:cubicBezTo>
                  <a:pt x="960" y="953"/>
                  <a:pt x="959" y="953"/>
                  <a:pt x="960" y="955"/>
                </a:cubicBezTo>
                <a:cubicBezTo>
                  <a:pt x="977" y="960"/>
                  <a:pt x="979" y="944"/>
                  <a:pt x="991" y="940"/>
                </a:cubicBezTo>
                <a:cubicBezTo>
                  <a:pt x="991" y="937"/>
                  <a:pt x="988" y="936"/>
                  <a:pt x="989" y="931"/>
                </a:cubicBezTo>
                <a:cubicBezTo>
                  <a:pt x="986" y="932"/>
                  <a:pt x="985" y="934"/>
                  <a:pt x="985" y="938"/>
                </a:cubicBezTo>
                <a:cubicBezTo>
                  <a:pt x="990" y="941"/>
                  <a:pt x="980" y="946"/>
                  <a:pt x="977" y="944"/>
                </a:cubicBezTo>
                <a:cubicBezTo>
                  <a:pt x="977" y="942"/>
                  <a:pt x="980" y="943"/>
                  <a:pt x="980" y="941"/>
                </a:cubicBezTo>
                <a:cubicBezTo>
                  <a:pt x="978" y="941"/>
                  <a:pt x="975" y="942"/>
                  <a:pt x="975" y="940"/>
                </a:cubicBezTo>
                <a:cubicBezTo>
                  <a:pt x="976" y="939"/>
                  <a:pt x="977" y="938"/>
                  <a:pt x="980" y="939"/>
                </a:cubicBezTo>
                <a:cubicBezTo>
                  <a:pt x="979" y="935"/>
                  <a:pt x="978" y="934"/>
                  <a:pt x="979" y="930"/>
                </a:cubicBezTo>
                <a:cubicBezTo>
                  <a:pt x="975" y="931"/>
                  <a:pt x="973" y="933"/>
                  <a:pt x="971" y="930"/>
                </a:cubicBezTo>
                <a:cubicBezTo>
                  <a:pt x="962" y="942"/>
                  <a:pt x="947" y="948"/>
                  <a:pt x="935" y="956"/>
                </a:cubicBezTo>
                <a:cubicBezTo>
                  <a:pt x="933" y="956"/>
                  <a:pt x="931" y="955"/>
                  <a:pt x="928" y="955"/>
                </a:cubicBezTo>
                <a:cubicBezTo>
                  <a:pt x="926" y="957"/>
                  <a:pt x="924" y="958"/>
                  <a:pt x="924" y="962"/>
                </a:cubicBezTo>
                <a:cubicBezTo>
                  <a:pt x="926" y="962"/>
                  <a:pt x="928" y="962"/>
                  <a:pt x="928" y="964"/>
                </a:cubicBezTo>
                <a:cubicBezTo>
                  <a:pt x="921" y="972"/>
                  <a:pt x="911" y="979"/>
                  <a:pt x="897" y="972"/>
                </a:cubicBezTo>
                <a:cubicBezTo>
                  <a:pt x="896" y="975"/>
                  <a:pt x="891" y="976"/>
                  <a:pt x="889" y="978"/>
                </a:cubicBezTo>
                <a:cubicBezTo>
                  <a:pt x="893" y="979"/>
                  <a:pt x="894" y="978"/>
                  <a:pt x="897" y="978"/>
                </a:cubicBezTo>
                <a:cubicBezTo>
                  <a:pt x="894" y="983"/>
                  <a:pt x="900" y="979"/>
                  <a:pt x="901" y="983"/>
                </a:cubicBezTo>
                <a:cubicBezTo>
                  <a:pt x="897" y="984"/>
                  <a:pt x="892" y="988"/>
                  <a:pt x="894" y="991"/>
                </a:cubicBezTo>
                <a:cubicBezTo>
                  <a:pt x="895" y="987"/>
                  <a:pt x="899" y="991"/>
                  <a:pt x="900" y="988"/>
                </a:cubicBezTo>
                <a:cubicBezTo>
                  <a:pt x="900" y="989"/>
                  <a:pt x="902" y="989"/>
                  <a:pt x="902" y="991"/>
                </a:cubicBezTo>
                <a:cubicBezTo>
                  <a:pt x="899" y="993"/>
                  <a:pt x="900" y="993"/>
                  <a:pt x="901" y="996"/>
                </a:cubicBezTo>
                <a:cubicBezTo>
                  <a:pt x="895" y="998"/>
                  <a:pt x="894" y="1005"/>
                  <a:pt x="890" y="1009"/>
                </a:cubicBezTo>
                <a:cubicBezTo>
                  <a:pt x="887" y="1010"/>
                  <a:pt x="887" y="1008"/>
                  <a:pt x="885" y="1008"/>
                </a:cubicBezTo>
                <a:cubicBezTo>
                  <a:pt x="879" y="1011"/>
                  <a:pt x="877" y="1015"/>
                  <a:pt x="873" y="1017"/>
                </a:cubicBezTo>
                <a:cubicBezTo>
                  <a:pt x="865" y="1023"/>
                  <a:pt x="855" y="1022"/>
                  <a:pt x="850" y="1030"/>
                </a:cubicBezTo>
                <a:cubicBezTo>
                  <a:pt x="858" y="1032"/>
                  <a:pt x="859" y="1028"/>
                  <a:pt x="864" y="1024"/>
                </a:cubicBezTo>
                <a:cubicBezTo>
                  <a:pt x="873" y="1018"/>
                  <a:pt x="888" y="1014"/>
                  <a:pt x="895" y="1011"/>
                </a:cubicBezTo>
                <a:cubicBezTo>
                  <a:pt x="892" y="1017"/>
                  <a:pt x="886" y="1020"/>
                  <a:pt x="880" y="1024"/>
                </a:cubicBezTo>
                <a:cubicBezTo>
                  <a:pt x="879" y="1023"/>
                  <a:pt x="880" y="1020"/>
                  <a:pt x="878" y="1020"/>
                </a:cubicBezTo>
                <a:cubicBezTo>
                  <a:pt x="872" y="1029"/>
                  <a:pt x="860" y="1033"/>
                  <a:pt x="849" y="1039"/>
                </a:cubicBezTo>
                <a:cubicBezTo>
                  <a:pt x="838" y="1044"/>
                  <a:pt x="822" y="1053"/>
                  <a:pt x="813" y="1052"/>
                </a:cubicBezTo>
                <a:cubicBezTo>
                  <a:pt x="813" y="1053"/>
                  <a:pt x="813" y="1055"/>
                  <a:pt x="812" y="1056"/>
                </a:cubicBezTo>
                <a:cubicBezTo>
                  <a:pt x="804" y="1054"/>
                  <a:pt x="800" y="1059"/>
                  <a:pt x="792" y="1061"/>
                </a:cubicBezTo>
                <a:cubicBezTo>
                  <a:pt x="792" y="1064"/>
                  <a:pt x="794" y="1064"/>
                  <a:pt x="795" y="1066"/>
                </a:cubicBezTo>
                <a:cubicBezTo>
                  <a:pt x="792" y="1066"/>
                  <a:pt x="790" y="1069"/>
                  <a:pt x="791" y="1070"/>
                </a:cubicBezTo>
                <a:cubicBezTo>
                  <a:pt x="803" y="1066"/>
                  <a:pt x="820" y="1061"/>
                  <a:pt x="836" y="1053"/>
                </a:cubicBezTo>
                <a:cubicBezTo>
                  <a:pt x="838" y="1044"/>
                  <a:pt x="849" y="1046"/>
                  <a:pt x="855" y="1043"/>
                </a:cubicBezTo>
                <a:cubicBezTo>
                  <a:pt x="856" y="1045"/>
                  <a:pt x="853" y="1044"/>
                  <a:pt x="853" y="1047"/>
                </a:cubicBezTo>
                <a:cubicBezTo>
                  <a:pt x="856" y="1047"/>
                  <a:pt x="858" y="1049"/>
                  <a:pt x="856" y="1051"/>
                </a:cubicBezTo>
                <a:cubicBezTo>
                  <a:pt x="863" y="1052"/>
                  <a:pt x="870" y="1040"/>
                  <a:pt x="874" y="1047"/>
                </a:cubicBezTo>
                <a:cubicBezTo>
                  <a:pt x="867" y="1048"/>
                  <a:pt x="858" y="1052"/>
                  <a:pt x="853" y="1058"/>
                </a:cubicBezTo>
                <a:cubicBezTo>
                  <a:pt x="857" y="1057"/>
                  <a:pt x="860" y="1058"/>
                  <a:pt x="861" y="1061"/>
                </a:cubicBezTo>
                <a:cubicBezTo>
                  <a:pt x="859" y="1061"/>
                  <a:pt x="859" y="1063"/>
                  <a:pt x="858" y="1063"/>
                </a:cubicBezTo>
                <a:cubicBezTo>
                  <a:pt x="854" y="1058"/>
                  <a:pt x="847" y="1064"/>
                  <a:pt x="844" y="1063"/>
                </a:cubicBezTo>
                <a:cubicBezTo>
                  <a:pt x="843" y="1059"/>
                  <a:pt x="849" y="1063"/>
                  <a:pt x="849" y="1059"/>
                </a:cubicBezTo>
                <a:cubicBezTo>
                  <a:pt x="846" y="1056"/>
                  <a:pt x="845" y="1061"/>
                  <a:pt x="841" y="1060"/>
                </a:cubicBezTo>
                <a:cubicBezTo>
                  <a:pt x="842" y="1058"/>
                  <a:pt x="842" y="1056"/>
                  <a:pt x="840" y="1056"/>
                </a:cubicBezTo>
                <a:cubicBezTo>
                  <a:pt x="830" y="1061"/>
                  <a:pt x="823" y="1069"/>
                  <a:pt x="811" y="1070"/>
                </a:cubicBezTo>
                <a:cubicBezTo>
                  <a:pt x="811" y="1071"/>
                  <a:pt x="812" y="1072"/>
                  <a:pt x="812" y="1073"/>
                </a:cubicBezTo>
                <a:cubicBezTo>
                  <a:pt x="810" y="1074"/>
                  <a:pt x="808" y="1076"/>
                  <a:pt x="805" y="1076"/>
                </a:cubicBezTo>
                <a:cubicBezTo>
                  <a:pt x="805" y="1075"/>
                  <a:pt x="806" y="1074"/>
                  <a:pt x="807" y="1073"/>
                </a:cubicBezTo>
                <a:cubicBezTo>
                  <a:pt x="803" y="1073"/>
                  <a:pt x="799" y="1074"/>
                  <a:pt x="797" y="1077"/>
                </a:cubicBezTo>
                <a:cubicBezTo>
                  <a:pt x="800" y="1078"/>
                  <a:pt x="802" y="1074"/>
                  <a:pt x="804" y="1077"/>
                </a:cubicBezTo>
                <a:cubicBezTo>
                  <a:pt x="798" y="1079"/>
                  <a:pt x="787" y="1088"/>
                  <a:pt x="782" y="1082"/>
                </a:cubicBezTo>
                <a:cubicBezTo>
                  <a:pt x="777" y="1083"/>
                  <a:pt x="772" y="1085"/>
                  <a:pt x="768" y="1088"/>
                </a:cubicBezTo>
                <a:cubicBezTo>
                  <a:pt x="771" y="1088"/>
                  <a:pt x="773" y="1088"/>
                  <a:pt x="774" y="1090"/>
                </a:cubicBezTo>
                <a:cubicBezTo>
                  <a:pt x="767" y="1091"/>
                  <a:pt x="761" y="1092"/>
                  <a:pt x="758" y="1096"/>
                </a:cubicBezTo>
                <a:cubicBezTo>
                  <a:pt x="757" y="1095"/>
                  <a:pt x="755" y="1094"/>
                  <a:pt x="753" y="1095"/>
                </a:cubicBezTo>
                <a:cubicBezTo>
                  <a:pt x="751" y="1098"/>
                  <a:pt x="747" y="1098"/>
                  <a:pt x="746" y="1101"/>
                </a:cubicBezTo>
                <a:cubicBezTo>
                  <a:pt x="749" y="1100"/>
                  <a:pt x="747" y="1104"/>
                  <a:pt x="749" y="1104"/>
                </a:cubicBezTo>
                <a:cubicBezTo>
                  <a:pt x="749" y="1103"/>
                  <a:pt x="751" y="1103"/>
                  <a:pt x="752" y="1102"/>
                </a:cubicBezTo>
                <a:cubicBezTo>
                  <a:pt x="751" y="1105"/>
                  <a:pt x="755" y="1104"/>
                  <a:pt x="754" y="1108"/>
                </a:cubicBezTo>
                <a:cubicBezTo>
                  <a:pt x="750" y="1106"/>
                  <a:pt x="752" y="1112"/>
                  <a:pt x="750" y="1112"/>
                </a:cubicBezTo>
                <a:cubicBezTo>
                  <a:pt x="745" y="1115"/>
                  <a:pt x="743" y="1109"/>
                  <a:pt x="738" y="1109"/>
                </a:cubicBezTo>
                <a:cubicBezTo>
                  <a:pt x="737" y="1113"/>
                  <a:pt x="732" y="1117"/>
                  <a:pt x="728" y="1115"/>
                </a:cubicBezTo>
                <a:cubicBezTo>
                  <a:pt x="728" y="1114"/>
                  <a:pt x="730" y="1114"/>
                  <a:pt x="730" y="1112"/>
                </a:cubicBezTo>
                <a:cubicBezTo>
                  <a:pt x="711" y="1113"/>
                  <a:pt x="700" y="1127"/>
                  <a:pt x="684" y="1122"/>
                </a:cubicBezTo>
                <a:cubicBezTo>
                  <a:pt x="681" y="1133"/>
                  <a:pt x="662" y="1127"/>
                  <a:pt x="657" y="1136"/>
                </a:cubicBezTo>
                <a:cubicBezTo>
                  <a:pt x="660" y="1138"/>
                  <a:pt x="664" y="1137"/>
                  <a:pt x="666" y="1138"/>
                </a:cubicBezTo>
                <a:cubicBezTo>
                  <a:pt x="666" y="1141"/>
                  <a:pt x="663" y="1140"/>
                  <a:pt x="664" y="1144"/>
                </a:cubicBezTo>
                <a:cubicBezTo>
                  <a:pt x="667" y="1145"/>
                  <a:pt x="665" y="1141"/>
                  <a:pt x="667" y="1140"/>
                </a:cubicBezTo>
                <a:cubicBezTo>
                  <a:pt x="683" y="1140"/>
                  <a:pt x="694" y="1136"/>
                  <a:pt x="706" y="1133"/>
                </a:cubicBezTo>
                <a:cubicBezTo>
                  <a:pt x="714" y="1130"/>
                  <a:pt x="726" y="1131"/>
                  <a:pt x="727" y="1122"/>
                </a:cubicBezTo>
                <a:cubicBezTo>
                  <a:pt x="726" y="1122"/>
                  <a:pt x="724" y="1123"/>
                  <a:pt x="724" y="1122"/>
                </a:cubicBezTo>
                <a:cubicBezTo>
                  <a:pt x="727" y="1120"/>
                  <a:pt x="731" y="1119"/>
                  <a:pt x="736" y="1120"/>
                </a:cubicBezTo>
                <a:cubicBezTo>
                  <a:pt x="736" y="1122"/>
                  <a:pt x="736" y="1122"/>
                  <a:pt x="736" y="1122"/>
                </a:cubicBezTo>
                <a:cubicBezTo>
                  <a:pt x="752" y="1118"/>
                  <a:pt x="767" y="1111"/>
                  <a:pt x="783" y="1109"/>
                </a:cubicBezTo>
                <a:cubicBezTo>
                  <a:pt x="775" y="1110"/>
                  <a:pt x="774" y="1116"/>
                  <a:pt x="768" y="1118"/>
                </a:cubicBezTo>
                <a:cubicBezTo>
                  <a:pt x="761" y="1120"/>
                  <a:pt x="760" y="1128"/>
                  <a:pt x="753" y="1125"/>
                </a:cubicBezTo>
                <a:cubicBezTo>
                  <a:pt x="747" y="1132"/>
                  <a:pt x="733" y="1131"/>
                  <a:pt x="728" y="1139"/>
                </a:cubicBezTo>
                <a:cubicBezTo>
                  <a:pt x="725" y="1136"/>
                  <a:pt x="722" y="1138"/>
                  <a:pt x="719" y="1139"/>
                </a:cubicBezTo>
                <a:cubicBezTo>
                  <a:pt x="717" y="1141"/>
                  <a:pt x="719" y="1141"/>
                  <a:pt x="720" y="1143"/>
                </a:cubicBezTo>
                <a:cubicBezTo>
                  <a:pt x="717" y="1143"/>
                  <a:pt x="715" y="1144"/>
                  <a:pt x="715" y="1147"/>
                </a:cubicBezTo>
                <a:cubicBezTo>
                  <a:pt x="731" y="1148"/>
                  <a:pt x="734" y="1136"/>
                  <a:pt x="749" y="1136"/>
                </a:cubicBezTo>
                <a:cubicBezTo>
                  <a:pt x="751" y="1135"/>
                  <a:pt x="749" y="1135"/>
                  <a:pt x="751" y="1134"/>
                </a:cubicBezTo>
                <a:cubicBezTo>
                  <a:pt x="752" y="1135"/>
                  <a:pt x="752" y="1133"/>
                  <a:pt x="755" y="1134"/>
                </a:cubicBezTo>
                <a:cubicBezTo>
                  <a:pt x="755" y="1135"/>
                  <a:pt x="755" y="1136"/>
                  <a:pt x="754" y="1136"/>
                </a:cubicBezTo>
                <a:cubicBezTo>
                  <a:pt x="769" y="1135"/>
                  <a:pt x="774" y="1124"/>
                  <a:pt x="786" y="1120"/>
                </a:cubicBezTo>
                <a:close/>
                <a:moveTo>
                  <a:pt x="1029" y="945"/>
                </a:moveTo>
                <a:cubicBezTo>
                  <a:pt x="1032" y="946"/>
                  <a:pt x="1032" y="943"/>
                  <a:pt x="1035" y="944"/>
                </a:cubicBezTo>
                <a:cubicBezTo>
                  <a:pt x="1034" y="946"/>
                  <a:pt x="1036" y="946"/>
                  <a:pt x="1036" y="945"/>
                </a:cubicBezTo>
                <a:cubicBezTo>
                  <a:pt x="1037" y="944"/>
                  <a:pt x="1034" y="954"/>
                  <a:pt x="1030" y="954"/>
                </a:cubicBezTo>
                <a:cubicBezTo>
                  <a:pt x="1030" y="951"/>
                  <a:pt x="1029" y="949"/>
                  <a:pt x="1029" y="945"/>
                </a:cubicBezTo>
                <a:close/>
                <a:moveTo>
                  <a:pt x="971" y="944"/>
                </a:moveTo>
                <a:cubicBezTo>
                  <a:pt x="969" y="946"/>
                  <a:pt x="967" y="952"/>
                  <a:pt x="963" y="950"/>
                </a:cubicBezTo>
                <a:cubicBezTo>
                  <a:pt x="966" y="948"/>
                  <a:pt x="967" y="945"/>
                  <a:pt x="971" y="944"/>
                </a:cubicBezTo>
                <a:close/>
                <a:moveTo>
                  <a:pt x="930" y="993"/>
                </a:moveTo>
                <a:cubicBezTo>
                  <a:pt x="932" y="991"/>
                  <a:pt x="928" y="991"/>
                  <a:pt x="930" y="988"/>
                </a:cubicBezTo>
                <a:cubicBezTo>
                  <a:pt x="938" y="987"/>
                  <a:pt x="942" y="984"/>
                  <a:pt x="949" y="983"/>
                </a:cubicBezTo>
                <a:cubicBezTo>
                  <a:pt x="944" y="988"/>
                  <a:pt x="939" y="993"/>
                  <a:pt x="930" y="993"/>
                </a:cubicBezTo>
                <a:close/>
                <a:moveTo>
                  <a:pt x="945" y="957"/>
                </a:moveTo>
                <a:cubicBezTo>
                  <a:pt x="949" y="959"/>
                  <a:pt x="945" y="964"/>
                  <a:pt x="941" y="964"/>
                </a:cubicBezTo>
                <a:cubicBezTo>
                  <a:pt x="944" y="961"/>
                  <a:pt x="944" y="961"/>
                  <a:pt x="945" y="957"/>
                </a:cubicBezTo>
                <a:close/>
                <a:moveTo>
                  <a:pt x="925" y="971"/>
                </a:moveTo>
                <a:cubicBezTo>
                  <a:pt x="926" y="971"/>
                  <a:pt x="926" y="973"/>
                  <a:pt x="926" y="974"/>
                </a:cubicBezTo>
                <a:cubicBezTo>
                  <a:pt x="926" y="973"/>
                  <a:pt x="927" y="973"/>
                  <a:pt x="928" y="973"/>
                </a:cubicBezTo>
                <a:cubicBezTo>
                  <a:pt x="926" y="966"/>
                  <a:pt x="937" y="965"/>
                  <a:pt x="939" y="962"/>
                </a:cubicBezTo>
                <a:cubicBezTo>
                  <a:pt x="942" y="963"/>
                  <a:pt x="935" y="969"/>
                  <a:pt x="932" y="969"/>
                </a:cubicBezTo>
                <a:cubicBezTo>
                  <a:pt x="934" y="972"/>
                  <a:pt x="936" y="966"/>
                  <a:pt x="938" y="969"/>
                </a:cubicBezTo>
                <a:cubicBezTo>
                  <a:pt x="937" y="971"/>
                  <a:pt x="936" y="973"/>
                  <a:pt x="934" y="975"/>
                </a:cubicBezTo>
                <a:cubicBezTo>
                  <a:pt x="931" y="971"/>
                  <a:pt x="929" y="975"/>
                  <a:pt x="925" y="976"/>
                </a:cubicBezTo>
                <a:cubicBezTo>
                  <a:pt x="925" y="973"/>
                  <a:pt x="923" y="973"/>
                  <a:pt x="925" y="971"/>
                </a:cubicBezTo>
                <a:close/>
                <a:moveTo>
                  <a:pt x="913" y="1004"/>
                </a:moveTo>
                <a:cubicBezTo>
                  <a:pt x="911" y="999"/>
                  <a:pt x="918" y="996"/>
                  <a:pt x="924" y="996"/>
                </a:cubicBezTo>
                <a:cubicBezTo>
                  <a:pt x="922" y="1001"/>
                  <a:pt x="916" y="1000"/>
                  <a:pt x="913" y="1004"/>
                </a:cubicBezTo>
                <a:close/>
                <a:moveTo>
                  <a:pt x="918" y="976"/>
                </a:moveTo>
                <a:cubicBezTo>
                  <a:pt x="922" y="981"/>
                  <a:pt x="911" y="983"/>
                  <a:pt x="906" y="987"/>
                </a:cubicBezTo>
                <a:cubicBezTo>
                  <a:pt x="908" y="979"/>
                  <a:pt x="916" y="981"/>
                  <a:pt x="918" y="976"/>
                </a:cubicBezTo>
                <a:close/>
                <a:moveTo>
                  <a:pt x="914" y="986"/>
                </a:moveTo>
                <a:cubicBezTo>
                  <a:pt x="918" y="989"/>
                  <a:pt x="909" y="993"/>
                  <a:pt x="904" y="992"/>
                </a:cubicBezTo>
                <a:cubicBezTo>
                  <a:pt x="906" y="989"/>
                  <a:pt x="911" y="989"/>
                  <a:pt x="914" y="986"/>
                </a:cubicBezTo>
                <a:close/>
                <a:moveTo>
                  <a:pt x="885" y="1027"/>
                </a:moveTo>
                <a:cubicBezTo>
                  <a:pt x="888" y="1030"/>
                  <a:pt x="891" y="1028"/>
                  <a:pt x="895" y="1027"/>
                </a:cubicBezTo>
                <a:cubicBezTo>
                  <a:pt x="893" y="1033"/>
                  <a:pt x="887" y="1035"/>
                  <a:pt x="881" y="1036"/>
                </a:cubicBezTo>
                <a:cubicBezTo>
                  <a:pt x="882" y="1032"/>
                  <a:pt x="886" y="1032"/>
                  <a:pt x="885" y="1027"/>
                </a:cubicBezTo>
                <a:close/>
                <a:moveTo>
                  <a:pt x="865" y="1045"/>
                </a:moveTo>
                <a:cubicBezTo>
                  <a:pt x="864" y="1048"/>
                  <a:pt x="867" y="1040"/>
                  <a:pt x="870" y="1041"/>
                </a:cubicBezTo>
                <a:cubicBezTo>
                  <a:pt x="871" y="1045"/>
                  <a:pt x="867" y="1044"/>
                  <a:pt x="865" y="1045"/>
                </a:cubicBezTo>
                <a:close/>
                <a:moveTo>
                  <a:pt x="837" y="1067"/>
                </a:moveTo>
                <a:cubicBezTo>
                  <a:pt x="837" y="1070"/>
                  <a:pt x="834" y="1071"/>
                  <a:pt x="831" y="1071"/>
                </a:cubicBezTo>
                <a:cubicBezTo>
                  <a:pt x="830" y="1069"/>
                  <a:pt x="832" y="1066"/>
                  <a:pt x="837" y="1067"/>
                </a:cubicBezTo>
                <a:close/>
                <a:moveTo>
                  <a:pt x="821" y="1093"/>
                </a:moveTo>
                <a:cubicBezTo>
                  <a:pt x="822" y="1092"/>
                  <a:pt x="825" y="1092"/>
                  <a:pt x="827" y="1092"/>
                </a:cubicBezTo>
                <a:cubicBezTo>
                  <a:pt x="826" y="1094"/>
                  <a:pt x="825" y="1095"/>
                  <a:pt x="823" y="1096"/>
                </a:cubicBezTo>
                <a:cubicBezTo>
                  <a:pt x="821" y="1096"/>
                  <a:pt x="821" y="1095"/>
                  <a:pt x="821" y="1093"/>
                </a:cubicBezTo>
                <a:close/>
                <a:moveTo>
                  <a:pt x="785" y="1113"/>
                </a:moveTo>
                <a:cubicBezTo>
                  <a:pt x="786" y="1110"/>
                  <a:pt x="794" y="1108"/>
                  <a:pt x="798" y="1109"/>
                </a:cubicBezTo>
                <a:cubicBezTo>
                  <a:pt x="795" y="1111"/>
                  <a:pt x="790" y="1112"/>
                  <a:pt x="785" y="1113"/>
                </a:cubicBezTo>
                <a:close/>
                <a:moveTo>
                  <a:pt x="815" y="1075"/>
                </a:moveTo>
                <a:cubicBezTo>
                  <a:pt x="815" y="1079"/>
                  <a:pt x="815" y="1079"/>
                  <a:pt x="815" y="1079"/>
                </a:cubicBezTo>
                <a:cubicBezTo>
                  <a:pt x="810" y="1081"/>
                  <a:pt x="806" y="1077"/>
                  <a:pt x="805" y="1082"/>
                </a:cubicBezTo>
                <a:cubicBezTo>
                  <a:pt x="802" y="1077"/>
                  <a:pt x="810" y="1075"/>
                  <a:pt x="815" y="1075"/>
                </a:cubicBezTo>
                <a:close/>
                <a:moveTo>
                  <a:pt x="800" y="1089"/>
                </a:moveTo>
                <a:cubicBezTo>
                  <a:pt x="800" y="1080"/>
                  <a:pt x="809" y="1084"/>
                  <a:pt x="814" y="1083"/>
                </a:cubicBezTo>
                <a:cubicBezTo>
                  <a:pt x="810" y="1092"/>
                  <a:pt x="790" y="1102"/>
                  <a:pt x="784" y="1094"/>
                </a:cubicBezTo>
                <a:cubicBezTo>
                  <a:pt x="786" y="1089"/>
                  <a:pt x="795" y="1091"/>
                  <a:pt x="800" y="1089"/>
                </a:cubicBezTo>
                <a:close/>
                <a:moveTo>
                  <a:pt x="40" y="932"/>
                </a:moveTo>
                <a:cubicBezTo>
                  <a:pt x="40" y="932"/>
                  <a:pt x="40" y="932"/>
                  <a:pt x="41" y="932"/>
                </a:cubicBezTo>
                <a:cubicBezTo>
                  <a:pt x="42" y="932"/>
                  <a:pt x="41" y="935"/>
                  <a:pt x="43" y="935"/>
                </a:cubicBezTo>
                <a:cubicBezTo>
                  <a:pt x="44" y="930"/>
                  <a:pt x="51" y="930"/>
                  <a:pt x="51" y="925"/>
                </a:cubicBezTo>
                <a:cubicBezTo>
                  <a:pt x="48" y="928"/>
                  <a:pt x="41" y="930"/>
                  <a:pt x="40" y="932"/>
                </a:cubicBezTo>
                <a:close/>
                <a:moveTo>
                  <a:pt x="227" y="928"/>
                </a:moveTo>
                <a:cubicBezTo>
                  <a:pt x="228" y="926"/>
                  <a:pt x="229" y="927"/>
                  <a:pt x="231" y="927"/>
                </a:cubicBezTo>
                <a:cubicBezTo>
                  <a:pt x="231" y="925"/>
                  <a:pt x="231" y="925"/>
                  <a:pt x="231" y="925"/>
                </a:cubicBezTo>
                <a:cubicBezTo>
                  <a:pt x="229" y="924"/>
                  <a:pt x="229" y="926"/>
                  <a:pt x="227" y="926"/>
                </a:cubicBezTo>
                <a:cubicBezTo>
                  <a:pt x="227" y="927"/>
                  <a:pt x="225" y="928"/>
                  <a:pt x="227" y="928"/>
                </a:cubicBezTo>
                <a:close/>
                <a:moveTo>
                  <a:pt x="1158" y="939"/>
                </a:moveTo>
                <a:cubicBezTo>
                  <a:pt x="1155" y="941"/>
                  <a:pt x="1154" y="938"/>
                  <a:pt x="1152" y="938"/>
                </a:cubicBezTo>
                <a:cubicBezTo>
                  <a:pt x="1155" y="941"/>
                  <a:pt x="1150" y="945"/>
                  <a:pt x="1153" y="947"/>
                </a:cubicBezTo>
                <a:cubicBezTo>
                  <a:pt x="1162" y="947"/>
                  <a:pt x="1170" y="939"/>
                  <a:pt x="1176" y="933"/>
                </a:cubicBezTo>
                <a:cubicBezTo>
                  <a:pt x="1172" y="932"/>
                  <a:pt x="1168" y="933"/>
                  <a:pt x="1168" y="929"/>
                </a:cubicBezTo>
                <a:cubicBezTo>
                  <a:pt x="1166" y="927"/>
                  <a:pt x="1172" y="927"/>
                  <a:pt x="1169" y="926"/>
                </a:cubicBezTo>
                <a:cubicBezTo>
                  <a:pt x="1162" y="927"/>
                  <a:pt x="1162" y="935"/>
                  <a:pt x="1158" y="939"/>
                </a:cubicBezTo>
                <a:close/>
                <a:moveTo>
                  <a:pt x="214" y="934"/>
                </a:moveTo>
                <a:cubicBezTo>
                  <a:pt x="212" y="935"/>
                  <a:pt x="205" y="937"/>
                  <a:pt x="207" y="939"/>
                </a:cubicBezTo>
                <a:cubicBezTo>
                  <a:pt x="209" y="938"/>
                  <a:pt x="216" y="936"/>
                  <a:pt x="214" y="934"/>
                </a:cubicBezTo>
                <a:close/>
                <a:moveTo>
                  <a:pt x="130" y="938"/>
                </a:moveTo>
                <a:cubicBezTo>
                  <a:pt x="133" y="938"/>
                  <a:pt x="134" y="936"/>
                  <a:pt x="134" y="934"/>
                </a:cubicBezTo>
                <a:cubicBezTo>
                  <a:pt x="123" y="930"/>
                  <a:pt x="117" y="944"/>
                  <a:pt x="109" y="949"/>
                </a:cubicBezTo>
                <a:cubicBezTo>
                  <a:pt x="114" y="946"/>
                  <a:pt x="119" y="944"/>
                  <a:pt x="125" y="942"/>
                </a:cubicBezTo>
                <a:cubicBezTo>
                  <a:pt x="125" y="944"/>
                  <a:pt x="125" y="946"/>
                  <a:pt x="126" y="946"/>
                </a:cubicBezTo>
                <a:cubicBezTo>
                  <a:pt x="129" y="946"/>
                  <a:pt x="134" y="941"/>
                  <a:pt x="130" y="938"/>
                </a:cubicBezTo>
                <a:close/>
                <a:moveTo>
                  <a:pt x="1092" y="954"/>
                </a:moveTo>
                <a:cubicBezTo>
                  <a:pt x="1089" y="958"/>
                  <a:pt x="1088" y="956"/>
                  <a:pt x="1086" y="958"/>
                </a:cubicBezTo>
                <a:cubicBezTo>
                  <a:pt x="1090" y="958"/>
                  <a:pt x="1085" y="962"/>
                  <a:pt x="1089" y="962"/>
                </a:cubicBezTo>
                <a:cubicBezTo>
                  <a:pt x="1091" y="959"/>
                  <a:pt x="1091" y="957"/>
                  <a:pt x="1092" y="954"/>
                </a:cubicBezTo>
                <a:close/>
                <a:moveTo>
                  <a:pt x="972" y="962"/>
                </a:moveTo>
                <a:cubicBezTo>
                  <a:pt x="972" y="959"/>
                  <a:pt x="974" y="963"/>
                  <a:pt x="975" y="961"/>
                </a:cubicBezTo>
                <a:cubicBezTo>
                  <a:pt x="975" y="958"/>
                  <a:pt x="975" y="958"/>
                  <a:pt x="975" y="958"/>
                </a:cubicBezTo>
                <a:cubicBezTo>
                  <a:pt x="973" y="958"/>
                  <a:pt x="970" y="961"/>
                  <a:pt x="972" y="962"/>
                </a:cubicBezTo>
                <a:close/>
                <a:moveTo>
                  <a:pt x="1072" y="960"/>
                </a:moveTo>
                <a:cubicBezTo>
                  <a:pt x="1076" y="961"/>
                  <a:pt x="1077" y="966"/>
                  <a:pt x="1076" y="959"/>
                </a:cubicBezTo>
                <a:cubicBezTo>
                  <a:pt x="1076" y="959"/>
                  <a:pt x="1077" y="958"/>
                  <a:pt x="1076" y="958"/>
                </a:cubicBezTo>
                <a:cubicBezTo>
                  <a:pt x="1077" y="961"/>
                  <a:pt x="1072" y="957"/>
                  <a:pt x="1072" y="960"/>
                </a:cubicBezTo>
                <a:close/>
                <a:moveTo>
                  <a:pt x="1114" y="963"/>
                </a:moveTo>
                <a:cubicBezTo>
                  <a:pt x="1112" y="961"/>
                  <a:pt x="1108" y="963"/>
                  <a:pt x="1107" y="963"/>
                </a:cubicBezTo>
                <a:cubicBezTo>
                  <a:pt x="1108" y="963"/>
                  <a:pt x="1108" y="964"/>
                  <a:pt x="1107" y="965"/>
                </a:cubicBezTo>
                <a:cubicBezTo>
                  <a:pt x="1110" y="962"/>
                  <a:pt x="1113" y="966"/>
                  <a:pt x="1114" y="963"/>
                </a:cubicBezTo>
                <a:close/>
                <a:moveTo>
                  <a:pt x="26" y="975"/>
                </a:moveTo>
                <a:cubicBezTo>
                  <a:pt x="28" y="971"/>
                  <a:pt x="29" y="976"/>
                  <a:pt x="34" y="975"/>
                </a:cubicBezTo>
                <a:cubicBezTo>
                  <a:pt x="37" y="971"/>
                  <a:pt x="36" y="968"/>
                  <a:pt x="38" y="964"/>
                </a:cubicBezTo>
                <a:cubicBezTo>
                  <a:pt x="32" y="965"/>
                  <a:pt x="27" y="972"/>
                  <a:pt x="26" y="975"/>
                </a:cubicBezTo>
                <a:close/>
                <a:moveTo>
                  <a:pt x="1040" y="979"/>
                </a:moveTo>
                <a:cubicBezTo>
                  <a:pt x="1039" y="979"/>
                  <a:pt x="1038" y="978"/>
                  <a:pt x="1038" y="978"/>
                </a:cubicBezTo>
                <a:cubicBezTo>
                  <a:pt x="1028" y="984"/>
                  <a:pt x="1017" y="989"/>
                  <a:pt x="1009" y="997"/>
                </a:cubicBezTo>
                <a:cubicBezTo>
                  <a:pt x="1000" y="995"/>
                  <a:pt x="992" y="1002"/>
                  <a:pt x="987" y="1007"/>
                </a:cubicBezTo>
                <a:cubicBezTo>
                  <a:pt x="989" y="1007"/>
                  <a:pt x="989" y="1008"/>
                  <a:pt x="988" y="1009"/>
                </a:cubicBezTo>
                <a:cubicBezTo>
                  <a:pt x="1000" y="1009"/>
                  <a:pt x="1004" y="997"/>
                  <a:pt x="1014" y="998"/>
                </a:cubicBezTo>
                <a:cubicBezTo>
                  <a:pt x="1018" y="994"/>
                  <a:pt x="1024" y="991"/>
                  <a:pt x="1027" y="986"/>
                </a:cubicBezTo>
                <a:cubicBezTo>
                  <a:pt x="1033" y="986"/>
                  <a:pt x="1033" y="986"/>
                  <a:pt x="1033" y="986"/>
                </a:cubicBezTo>
                <a:cubicBezTo>
                  <a:pt x="1031" y="978"/>
                  <a:pt x="1039" y="983"/>
                  <a:pt x="1040" y="979"/>
                </a:cubicBezTo>
                <a:close/>
                <a:moveTo>
                  <a:pt x="928" y="1013"/>
                </a:moveTo>
                <a:cubicBezTo>
                  <a:pt x="930" y="1010"/>
                  <a:pt x="933" y="1014"/>
                  <a:pt x="935" y="1014"/>
                </a:cubicBezTo>
                <a:cubicBezTo>
                  <a:pt x="938" y="1007"/>
                  <a:pt x="947" y="1006"/>
                  <a:pt x="950" y="999"/>
                </a:cubicBezTo>
                <a:cubicBezTo>
                  <a:pt x="942" y="1003"/>
                  <a:pt x="932" y="1008"/>
                  <a:pt x="928" y="1013"/>
                </a:cubicBezTo>
                <a:close/>
                <a:moveTo>
                  <a:pt x="233" y="1024"/>
                </a:moveTo>
                <a:cubicBezTo>
                  <a:pt x="231" y="1027"/>
                  <a:pt x="227" y="1027"/>
                  <a:pt x="225" y="1030"/>
                </a:cubicBezTo>
                <a:cubicBezTo>
                  <a:pt x="229" y="1030"/>
                  <a:pt x="234" y="1026"/>
                  <a:pt x="233" y="1024"/>
                </a:cubicBezTo>
                <a:close/>
                <a:moveTo>
                  <a:pt x="89" y="1041"/>
                </a:moveTo>
                <a:cubicBezTo>
                  <a:pt x="86" y="1044"/>
                  <a:pt x="85" y="1040"/>
                  <a:pt x="84" y="1040"/>
                </a:cubicBezTo>
                <a:cubicBezTo>
                  <a:pt x="76" y="1046"/>
                  <a:pt x="66" y="1047"/>
                  <a:pt x="58" y="1055"/>
                </a:cubicBezTo>
                <a:cubicBezTo>
                  <a:pt x="59" y="1056"/>
                  <a:pt x="61" y="1056"/>
                  <a:pt x="63" y="1057"/>
                </a:cubicBezTo>
                <a:cubicBezTo>
                  <a:pt x="66" y="1047"/>
                  <a:pt x="79" y="1051"/>
                  <a:pt x="84" y="1044"/>
                </a:cubicBezTo>
                <a:cubicBezTo>
                  <a:pt x="86" y="1044"/>
                  <a:pt x="87" y="1045"/>
                  <a:pt x="88" y="1045"/>
                </a:cubicBezTo>
                <a:cubicBezTo>
                  <a:pt x="87" y="1042"/>
                  <a:pt x="92" y="1042"/>
                  <a:pt x="89" y="1041"/>
                </a:cubicBezTo>
                <a:close/>
                <a:moveTo>
                  <a:pt x="224" y="1053"/>
                </a:moveTo>
                <a:cubicBezTo>
                  <a:pt x="225" y="1048"/>
                  <a:pt x="222" y="1048"/>
                  <a:pt x="221" y="1045"/>
                </a:cubicBezTo>
                <a:cubicBezTo>
                  <a:pt x="222" y="1043"/>
                  <a:pt x="225" y="1043"/>
                  <a:pt x="224" y="1040"/>
                </a:cubicBezTo>
                <a:cubicBezTo>
                  <a:pt x="218" y="1039"/>
                  <a:pt x="223" y="1047"/>
                  <a:pt x="215" y="1045"/>
                </a:cubicBezTo>
                <a:cubicBezTo>
                  <a:pt x="214" y="1051"/>
                  <a:pt x="206" y="1050"/>
                  <a:pt x="205" y="1056"/>
                </a:cubicBezTo>
                <a:cubicBezTo>
                  <a:pt x="206" y="1056"/>
                  <a:pt x="209" y="1056"/>
                  <a:pt x="210" y="1057"/>
                </a:cubicBezTo>
                <a:cubicBezTo>
                  <a:pt x="218" y="1074"/>
                  <a:pt x="194" y="1065"/>
                  <a:pt x="192" y="1077"/>
                </a:cubicBezTo>
                <a:cubicBezTo>
                  <a:pt x="195" y="1078"/>
                  <a:pt x="192" y="1074"/>
                  <a:pt x="195" y="1074"/>
                </a:cubicBezTo>
                <a:cubicBezTo>
                  <a:pt x="195" y="1077"/>
                  <a:pt x="199" y="1076"/>
                  <a:pt x="200" y="1079"/>
                </a:cubicBezTo>
                <a:cubicBezTo>
                  <a:pt x="196" y="1087"/>
                  <a:pt x="206" y="1075"/>
                  <a:pt x="208" y="1073"/>
                </a:cubicBezTo>
                <a:cubicBezTo>
                  <a:pt x="210" y="1074"/>
                  <a:pt x="210" y="1074"/>
                  <a:pt x="210" y="1076"/>
                </a:cubicBezTo>
                <a:cubicBezTo>
                  <a:pt x="209" y="1080"/>
                  <a:pt x="205" y="1081"/>
                  <a:pt x="207" y="1084"/>
                </a:cubicBezTo>
                <a:cubicBezTo>
                  <a:pt x="209" y="1081"/>
                  <a:pt x="214" y="1082"/>
                  <a:pt x="213" y="1077"/>
                </a:cubicBezTo>
                <a:cubicBezTo>
                  <a:pt x="217" y="1077"/>
                  <a:pt x="220" y="1077"/>
                  <a:pt x="220" y="1073"/>
                </a:cubicBezTo>
                <a:cubicBezTo>
                  <a:pt x="220" y="1071"/>
                  <a:pt x="216" y="1073"/>
                  <a:pt x="217" y="1070"/>
                </a:cubicBezTo>
                <a:cubicBezTo>
                  <a:pt x="220" y="1059"/>
                  <a:pt x="230" y="1064"/>
                  <a:pt x="237" y="1062"/>
                </a:cubicBezTo>
                <a:cubicBezTo>
                  <a:pt x="235" y="1059"/>
                  <a:pt x="233" y="1057"/>
                  <a:pt x="232" y="1052"/>
                </a:cubicBezTo>
                <a:cubicBezTo>
                  <a:pt x="230" y="1053"/>
                  <a:pt x="227" y="1053"/>
                  <a:pt x="224" y="1053"/>
                </a:cubicBezTo>
                <a:close/>
                <a:moveTo>
                  <a:pt x="949" y="1049"/>
                </a:moveTo>
                <a:cubicBezTo>
                  <a:pt x="947" y="1051"/>
                  <a:pt x="940" y="1048"/>
                  <a:pt x="940" y="1053"/>
                </a:cubicBezTo>
                <a:cubicBezTo>
                  <a:pt x="943" y="1052"/>
                  <a:pt x="951" y="1049"/>
                  <a:pt x="949" y="1049"/>
                </a:cubicBezTo>
                <a:close/>
                <a:moveTo>
                  <a:pt x="103" y="1058"/>
                </a:moveTo>
                <a:cubicBezTo>
                  <a:pt x="104" y="1062"/>
                  <a:pt x="99" y="1060"/>
                  <a:pt x="99" y="1063"/>
                </a:cubicBezTo>
                <a:cubicBezTo>
                  <a:pt x="103" y="1063"/>
                  <a:pt x="103" y="1063"/>
                  <a:pt x="103" y="1063"/>
                </a:cubicBezTo>
                <a:cubicBezTo>
                  <a:pt x="101" y="1060"/>
                  <a:pt x="107" y="1059"/>
                  <a:pt x="103" y="1058"/>
                </a:cubicBezTo>
                <a:close/>
                <a:moveTo>
                  <a:pt x="1003" y="1090"/>
                </a:moveTo>
                <a:cubicBezTo>
                  <a:pt x="1009" y="1089"/>
                  <a:pt x="1011" y="1085"/>
                  <a:pt x="1018" y="1085"/>
                </a:cubicBezTo>
                <a:cubicBezTo>
                  <a:pt x="1017" y="1090"/>
                  <a:pt x="1011" y="1088"/>
                  <a:pt x="1009" y="1092"/>
                </a:cubicBezTo>
                <a:cubicBezTo>
                  <a:pt x="1021" y="1091"/>
                  <a:pt x="1020" y="1078"/>
                  <a:pt x="1034" y="1079"/>
                </a:cubicBezTo>
                <a:cubicBezTo>
                  <a:pt x="1036" y="1077"/>
                  <a:pt x="1033" y="1077"/>
                  <a:pt x="1035" y="1076"/>
                </a:cubicBezTo>
                <a:cubicBezTo>
                  <a:pt x="1045" y="1073"/>
                  <a:pt x="1060" y="1066"/>
                  <a:pt x="1059" y="1060"/>
                </a:cubicBezTo>
                <a:cubicBezTo>
                  <a:pt x="1042" y="1070"/>
                  <a:pt x="1018" y="1077"/>
                  <a:pt x="1003" y="1090"/>
                </a:cubicBezTo>
                <a:close/>
                <a:moveTo>
                  <a:pt x="938" y="1063"/>
                </a:moveTo>
                <a:cubicBezTo>
                  <a:pt x="933" y="1062"/>
                  <a:pt x="925" y="1068"/>
                  <a:pt x="924" y="1070"/>
                </a:cubicBezTo>
                <a:cubicBezTo>
                  <a:pt x="927" y="1066"/>
                  <a:pt x="935" y="1067"/>
                  <a:pt x="938" y="1063"/>
                </a:cubicBezTo>
                <a:close/>
                <a:moveTo>
                  <a:pt x="912" y="1070"/>
                </a:moveTo>
                <a:cubicBezTo>
                  <a:pt x="907" y="1075"/>
                  <a:pt x="901" y="1075"/>
                  <a:pt x="895" y="1070"/>
                </a:cubicBezTo>
                <a:cubicBezTo>
                  <a:pt x="888" y="1078"/>
                  <a:pt x="875" y="1077"/>
                  <a:pt x="870" y="1086"/>
                </a:cubicBezTo>
                <a:cubicBezTo>
                  <a:pt x="871" y="1089"/>
                  <a:pt x="872" y="1088"/>
                  <a:pt x="871" y="1092"/>
                </a:cubicBezTo>
                <a:cubicBezTo>
                  <a:pt x="880" y="1093"/>
                  <a:pt x="881" y="1087"/>
                  <a:pt x="886" y="1084"/>
                </a:cubicBezTo>
                <a:cubicBezTo>
                  <a:pt x="883" y="1084"/>
                  <a:pt x="880" y="1087"/>
                  <a:pt x="878" y="1085"/>
                </a:cubicBezTo>
                <a:cubicBezTo>
                  <a:pt x="885" y="1085"/>
                  <a:pt x="885" y="1078"/>
                  <a:pt x="893" y="1079"/>
                </a:cubicBezTo>
                <a:cubicBezTo>
                  <a:pt x="893" y="1081"/>
                  <a:pt x="892" y="1081"/>
                  <a:pt x="892" y="1083"/>
                </a:cubicBezTo>
                <a:cubicBezTo>
                  <a:pt x="901" y="1081"/>
                  <a:pt x="911" y="1078"/>
                  <a:pt x="917" y="1072"/>
                </a:cubicBezTo>
                <a:cubicBezTo>
                  <a:pt x="914" y="1072"/>
                  <a:pt x="909" y="1073"/>
                  <a:pt x="912" y="1070"/>
                </a:cubicBezTo>
                <a:close/>
                <a:moveTo>
                  <a:pt x="720" y="1088"/>
                </a:moveTo>
                <a:cubicBezTo>
                  <a:pt x="720" y="1088"/>
                  <a:pt x="726" y="1085"/>
                  <a:pt x="725" y="1084"/>
                </a:cubicBezTo>
                <a:cubicBezTo>
                  <a:pt x="723" y="1085"/>
                  <a:pt x="717" y="1086"/>
                  <a:pt x="720" y="1088"/>
                </a:cubicBezTo>
                <a:close/>
                <a:moveTo>
                  <a:pt x="960" y="1100"/>
                </a:moveTo>
                <a:cubicBezTo>
                  <a:pt x="964" y="1100"/>
                  <a:pt x="967" y="1098"/>
                  <a:pt x="971" y="1096"/>
                </a:cubicBezTo>
                <a:cubicBezTo>
                  <a:pt x="971" y="1094"/>
                  <a:pt x="969" y="1094"/>
                  <a:pt x="971" y="1092"/>
                </a:cubicBezTo>
                <a:cubicBezTo>
                  <a:pt x="968" y="1094"/>
                  <a:pt x="966" y="1090"/>
                  <a:pt x="966" y="1094"/>
                </a:cubicBezTo>
                <a:cubicBezTo>
                  <a:pt x="965" y="1096"/>
                  <a:pt x="970" y="1093"/>
                  <a:pt x="970" y="1096"/>
                </a:cubicBezTo>
                <a:cubicBezTo>
                  <a:pt x="966" y="1097"/>
                  <a:pt x="963" y="1098"/>
                  <a:pt x="960" y="1100"/>
                </a:cubicBezTo>
                <a:close/>
                <a:moveTo>
                  <a:pt x="915" y="1103"/>
                </a:moveTo>
                <a:cubicBezTo>
                  <a:pt x="922" y="1100"/>
                  <a:pt x="929" y="1098"/>
                  <a:pt x="935" y="1094"/>
                </a:cubicBezTo>
                <a:cubicBezTo>
                  <a:pt x="927" y="1095"/>
                  <a:pt x="918" y="1100"/>
                  <a:pt x="915" y="1103"/>
                </a:cubicBezTo>
                <a:close/>
                <a:moveTo>
                  <a:pt x="903" y="1095"/>
                </a:moveTo>
                <a:cubicBezTo>
                  <a:pt x="900" y="1094"/>
                  <a:pt x="899" y="1096"/>
                  <a:pt x="897" y="1095"/>
                </a:cubicBezTo>
                <a:cubicBezTo>
                  <a:pt x="897" y="1099"/>
                  <a:pt x="891" y="1096"/>
                  <a:pt x="893" y="1099"/>
                </a:cubicBezTo>
                <a:cubicBezTo>
                  <a:pt x="895" y="1097"/>
                  <a:pt x="901" y="1098"/>
                  <a:pt x="903" y="1095"/>
                </a:cubicBezTo>
                <a:close/>
                <a:moveTo>
                  <a:pt x="974" y="1099"/>
                </a:moveTo>
                <a:cubicBezTo>
                  <a:pt x="970" y="1100"/>
                  <a:pt x="967" y="1102"/>
                  <a:pt x="964" y="1104"/>
                </a:cubicBezTo>
                <a:cubicBezTo>
                  <a:pt x="969" y="1104"/>
                  <a:pt x="972" y="1101"/>
                  <a:pt x="974" y="1099"/>
                </a:cubicBezTo>
                <a:close/>
                <a:moveTo>
                  <a:pt x="878" y="1116"/>
                </a:moveTo>
                <a:cubicBezTo>
                  <a:pt x="887" y="1110"/>
                  <a:pt x="906" y="1109"/>
                  <a:pt x="911" y="1103"/>
                </a:cubicBezTo>
                <a:cubicBezTo>
                  <a:pt x="910" y="1104"/>
                  <a:pt x="903" y="1105"/>
                  <a:pt x="903" y="1104"/>
                </a:cubicBezTo>
                <a:cubicBezTo>
                  <a:pt x="904" y="1103"/>
                  <a:pt x="907" y="1101"/>
                  <a:pt x="904" y="1100"/>
                </a:cubicBezTo>
                <a:cubicBezTo>
                  <a:pt x="893" y="1105"/>
                  <a:pt x="883" y="1108"/>
                  <a:pt x="873" y="1113"/>
                </a:cubicBezTo>
                <a:cubicBezTo>
                  <a:pt x="876" y="1113"/>
                  <a:pt x="875" y="1116"/>
                  <a:pt x="878" y="1116"/>
                </a:cubicBezTo>
                <a:close/>
                <a:moveTo>
                  <a:pt x="812" y="1117"/>
                </a:moveTo>
                <a:cubicBezTo>
                  <a:pt x="814" y="1114"/>
                  <a:pt x="820" y="1121"/>
                  <a:pt x="820" y="1116"/>
                </a:cubicBezTo>
                <a:cubicBezTo>
                  <a:pt x="819" y="1114"/>
                  <a:pt x="810" y="1115"/>
                  <a:pt x="812" y="1117"/>
                </a:cubicBezTo>
                <a:close/>
                <a:moveTo>
                  <a:pt x="925" y="1142"/>
                </a:moveTo>
                <a:cubicBezTo>
                  <a:pt x="920" y="1144"/>
                  <a:pt x="916" y="1147"/>
                  <a:pt x="911" y="1149"/>
                </a:cubicBezTo>
                <a:cubicBezTo>
                  <a:pt x="917" y="1148"/>
                  <a:pt x="921" y="1146"/>
                  <a:pt x="925" y="1142"/>
                </a:cubicBezTo>
                <a:close/>
                <a:moveTo>
                  <a:pt x="713" y="1155"/>
                </a:moveTo>
                <a:cubicBezTo>
                  <a:pt x="717" y="1153"/>
                  <a:pt x="721" y="1152"/>
                  <a:pt x="724" y="1149"/>
                </a:cubicBezTo>
                <a:cubicBezTo>
                  <a:pt x="721" y="1151"/>
                  <a:pt x="712" y="1152"/>
                  <a:pt x="713" y="1155"/>
                </a:cubicBezTo>
                <a:close/>
                <a:moveTo>
                  <a:pt x="872" y="1168"/>
                </a:moveTo>
                <a:cubicBezTo>
                  <a:pt x="880" y="1167"/>
                  <a:pt x="885" y="1163"/>
                  <a:pt x="890" y="1159"/>
                </a:cubicBezTo>
                <a:cubicBezTo>
                  <a:pt x="897" y="1157"/>
                  <a:pt x="908" y="1154"/>
                  <a:pt x="909" y="1149"/>
                </a:cubicBezTo>
                <a:cubicBezTo>
                  <a:pt x="902" y="1152"/>
                  <a:pt x="893" y="1157"/>
                  <a:pt x="885" y="1158"/>
                </a:cubicBezTo>
                <a:cubicBezTo>
                  <a:pt x="886" y="1163"/>
                  <a:pt x="874" y="1163"/>
                  <a:pt x="872" y="1168"/>
                </a:cubicBezTo>
                <a:close/>
                <a:moveTo>
                  <a:pt x="1138" y="208"/>
                </a:moveTo>
                <a:cubicBezTo>
                  <a:pt x="1129" y="210"/>
                  <a:pt x="1123" y="214"/>
                  <a:pt x="1123" y="223"/>
                </a:cubicBezTo>
                <a:cubicBezTo>
                  <a:pt x="1124" y="224"/>
                  <a:pt x="1126" y="226"/>
                  <a:pt x="1129" y="225"/>
                </a:cubicBezTo>
                <a:cubicBezTo>
                  <a:pt x="1131" y="223"/>
                  <a:pt x="1128" y="220"/>
                  <a:pt x="1132" y="219"/>
                </a:cubicBezTo>
                <a:cubicBezTo>
                  <a:pt x="1132" y="221"/>
                  <a:pt x="1132" y="221"/>
                  <a:pt x="1132" y="221"/>
                </a:cubicBezTo>
                <a:cubicBezTo>
                  <a:pt x="1136" y="219"/>
                  <a:pt x="1139" y="213"/>
                  <a:pt x="1138" y="208"/>
                </a:cubicBezTo>
                <a:close/>
                <a:moveTo>
                  <a:pt x="1097" y="931"/>
                </a:moveTo>
                <a:cubicBezTo>
                  <a:pt x="1098" y="929"/>
                  <a:pt x="1096" y="925"/>
                  <a:pt x="1099" y="923"/>
                </a:cubicBezTo>
                <a:cubicBezTo>
                  <a:pt x="1097" y="922"/>
                  <a:pt x="1096" y="921"/>
                  <a:pt x="1095" y="920"/>
                </a:cubicBezTo>
                <a:cubicBezTo>
                  <a:pt x="1093" y="926"/>
                  <a:pt x="1082" y="928"/>
                  <a:pt x="1085" y="936"/>
                </a:cubicBezTo>
                <a:cubicBezTo>
                  <a:pt x="1087" y="931"/>
                  <a:pt x="1091" y="928"/>
                  <a:pt x="1097" y="931"/>
                </a:cubicBezTo>
                <a:close/>
                <a:moveTo>
                  <a:pt x="1152" y="971"/>
                </a:moveTo>
                <a:cubicBezTo>
                  <a:pt x="1156" y="976"/>
                  <a:pt x="1150" y="978"/>
                  <a:pt x="1151" y="981"/>
                </a:cubicBezTo>
                <a:cubicBezTo>
                  <a:pt x="1154" y="978"/>
                  <a:pt x="1161" y="979"/>
                  <a:pt x="1160" y="972"/>
                </a:cubicBezTo>
                <a:cubicBezTo>
                  <a:pt x="1157" y="971"/>
                  <a:pt x="1154" y="971"/>
                  <a:pt x="1152" y="971"/>
                </a:cubicBezTo>
                <a:close/>
                <a:moveTo>
                  <a:pt x="1069" y="974"/>
                </a:moveTo>
                <a:cubicBezTo>
                  <a:pt x="1067" y="975"/>
                  <a:pt x="1066" y="977"/>
                  <a:pt x="1065" y="979"/>
                </a:cubicBezTo>
                <a:cubicBezTo>
                  <a:pt x="1064" y="978"/>
                  <a:pt x="1063" y="977"/>
                  <a:pt x="1060" y="977"/>
                </a:cubicBezTo>
                <a:cubicBezTo>
                  <a:pt x="1062" y="985"/>
                  <a:pt x="1073" y="982"/>
                  <a:pt x="1077" y="977"/>
                </a:cubicBezTo>
                <a:cubicBezTo>
                  <a:pt x="1073" y="979"/>
                  <a:pt x="1073" y="974"/>
                  <a:pt x="1069" y="974"/>
                </a:cubicBezTo>
                <a:close/>
                <a:moveTo>
                  <a:pt x="1015" y="1019"/>
                </a:moveTo>
                <a:cubicBezTo>
                  <a:pt x="1015" y="1021"/>
                  <a:pt x="1010" y="1023"/>
                  <a:pt x="1013" y="1024"/>
                </a:cubicBezTo>
                <a:cubicBezTo>
                  <a:pt x="1014" y="1021"/>
                  <a:pt x="1019" y="1022"/>
                  <a:pt x="1021" y="1020"/>
                </a:cubicBezTo>
                <a:cubicBezTo>
                  <a:pt x="1022" y="1016"/>
                  <a:pt x="1015" y="1018"/>
                  <a:pt x="1016" y="1014"/>
                </a:cubicBezTo>
                <a:cubicBezTo>
                  <a:pt x="1023" y="1013"/>
                  <a:pt x="1021" y="1005"/>
                  <a:pt x="1027" y="1005"/>
                </a:cubicBezTo>
                <a:cubicBezTo>
                  <a:pt x="1028" y="1001"/>
                  <a:pt x="1026" y="1000"/>
                  <a:pt x="1024" y="999"/>
                </a:cubicBezTo>
                <a:cubicBezTo>
                  <a:pt x="1020" y="1003"/>
                  <a:pt x="1016" y="1007"/>
                  <a:pt x="1012" y="1012"/>
                </a:cubicBezTo>
                <a:cubicBezTo>
                  <a:pt x="1010" y="1012"/>
                  <a:pt x="1011" y="1008"/>
                  <a:pt x="1009" y="1008"/>
                </a:cubicBezTo>
                <a:cubicBezTo>
                  <a:pt x="1004" y="1017"/>
                  <a:pt x="990" y="1020"/>
                  <a:pt x="984" y="1030"/>
                </a:cubicBezTo>
                <a:cubicBezTo>
                  <a:pt x="988" y="1032"/>
                  <a:pt x="987" y="1027"/>
                  <a:pt x="989" y="1027"/>
                </a:cubicBezTo>
                <a:cubicBezTo>
                  <a:pt x="998" y="1028"/>
                  <a:pt x="1005" y="1014"/>
                  <a:pt x="1015" y="1019"/>
                </a:cubicBezTo>
                <a:close/>
                <a:moveTo>
                  <a:pt x="910" y="1114"/>
                </a:moveTo>
                <a:cubicBezTo>
                  <a:pt x="897" y="1124"/>
                  <a:pt x="876" y="1122"/>
                  <a:pt x="863" y="1132"/>
                </a:cubicBezTo>
                <a:cubicBezTo>
                  <a:pt x="857" y="1129"/>
                  <a:pt x="843" y="1133"/>
                  <a:pt x="841" y="1139"/>
                </a:cubicBezTo>
                <a:cubicBezTo>
                  <a:pt x="839" y="1138"/>
                  <a:pt x="836" y="1137"/>
                  <a:pt x="836" y="1134"/>
                </a:cubicBezTo>
                <a:cubicBezTo>
                  <a:pt x="838" y="1129"/>
                  <a:pt x="849" y="1134"/>
                  <a:pt x="848" y="1126"/>
                </a:cubicBezTo>
                <a:cubicBezTo>
                  <a:pt x="841" y="1128"/>
                  <a:pt x="829" y="1131"/>
                  <a:pt x="831" y="1137"/>
                </a:cubicBezTo>
                <a:cubicBezTo>
                  <a:pt x="829" y="1137"/>
                  <a:pt x="829" y="1139"/>
                  <a:pt x="827" y="1138"/>
                </a:cubicBezTo>
                <a:cubicBezTo>
                  <a:pt x="827" y="1142"/>
                  <a:pt x="831" y="1141"/>
                  <a:pt x="830" y="1145"/>
                </a:cubicBezTo>
                <a:cubicBezTo>
                  <a:pt x="828" y="1146"/>
                  <a:pt x="825" y="1147"/>
                  <a:pt x="822" y="1148"/>
                </a:cubicBezTo>
                <a:cubicBezTo>
                  <a:pt x="821" y="1152"/>
                  <a:pt x="827" y="1149"/>
                  <a:pt x="828" y="1151"/>
                </a:cubicBezTo>
                <a:cubicBezTo>
                  <a:pt x="824" y="1157"/>
                  <a:pt x="822" y="1166"/>
                  <a:pt x="813" y="1168"/>
                </a:cubicBezTo>
                <a:cubicBezTo>
                  <a:pt x="815" y="1171"/>
                  <a:pt x="819" y="1167"/>
                  <a:pt x="819" y="1169"/>
                </a:cubicBezTo>
                <a:cubicBezTo>
                  <a:pt x="814" y="1172"/>
                  <a:pt x="807" y="1182"/>
                  <a:pt x="798" y="1176"/>
                </a:cubicBezTo>
                <a:cubicBezTo>
                  <a:pt x="800" y="1170"/>
                  <a:pt x="804" y="1165"/>
                  <a:pt x="810" y="1162"/>
                </a:cubicBezTo>
                <a:cubicBezTo>
                  <a:pt x="807" y="1160"/>
                  <a:pt x="811" y="1156"/>
                  <a:pt x="809" y="1153"/>
                </a:cubicBezTo>
                <a:cubicBezTo>
                  <a:pt x="802" y="1152"/>
                  <a:pt x="790" y="1156"/>
                  <a:pt x="784" y="1161"/>
                </a:cubicBezTo>
                <a:cubicBezTo>
                  <a:pt x="770" y="1155"/>
                  <a:pt x="771" y="1176"/>
                  <a:pt x="773" y="1184"/>
                </a:cubicBezTo>
                <a:cubicBezTo>
                  <a:pt x="778" y="1178"/>
                  <a:pt x="783" y="1191"/>
                  <a:pt x="788" y="1194"/>
                </a:cubicBezTo>
                <a:cubicBezTo>
                  <a:pt x="797" y="1185"/>
                  <a:pt x="809" y="1181"/>
                  <a:pt x="821" y="1176"/>
                </a:cubicBezTo>
                <a:cubicBezTo>
                  <a:pt x="823" y="1167"/>
                  <a:pt x="835" y="1169"/>
                  <a:pt x="835" y="1159"/>
                </a:cubicBezTo>
                <a:cubicBezTo>
                  <a:pt x="846" y="1154"/>
                  <a:pt x="857" y="1150"/>
                  <a:pt x="866" y="1143"/>
                </a:cubicBezTo>
                <a:cubicBezTo>
                  <a:pt x="866" y="1141"/>
                  <a:pt x="861" y="1143"/>
                  <a:pt x="862" y="1139"/>
                </a:cubicBezTo>
                <a:cubicBezTo>
                  <a:pt x="869" y="1135"/>
                  <a:pt x="879" y="1137"/>
                  <a:pt x="886" y="1135"/>
                </a:cubicBezTo>
                <a:cubicBezTo>
                  <a:pt x="899" y="1126"/>
                  <a:pt x="914" y="1127"/>
                  <a:pt x="930" y="1121"/>
                </a:cubicBezTo>
                <a:cubicBezTo>
                  <a:pt x="930" y="1118"/>
                  <a:pt x="932" y="1118"/>
                  <a:pt x="932" y="1116"/>
                </a:cubicBezTo>
                <a:cubicBezTo>
                  <a:pt x="925" y="1119"/>
                  <a:pt x="920" y="1120"/>
                  <a:pt x="910" y="1122"/>
                </a:cubicBezTo>
                <a:cubicBezTo>
                  <a:pt x="911" y="1120"/>
                  <a:pt x="913" y="1115"/>
                  <a:pt x="910" y="1114"/>
                </a:cubicBezTo>
                <a:close/>
                <a:moveTo>
                  <a:pt x="856" y="1146"/>
                </a:moveTo>
                <a:cubicBezTo>
                  <a:pt x="851" y="1147"/>
                  <a:pt x="846" y="1149"/>
                  <a:pt x="840" y="1148"/>
                </a:cubicBezTo>
                <a:cubicBezTo>
                  <a:pt x="845" y="1146"/>
                  <a:pt x="851" y="1140"/>
                  <a:pt x="857" y="1141"/>
                </a:cubicBezTo>
                <a:cubicBezTo>
                  <a:pt x="857" y="1143"/>
                  <a:pt x="855" y="1143"/>
                  <a:pt x="856" y="1146"/>
                </a:cubicBezTo>
                <a:close/>
                <a:moveTo>
                  <a:pt x="645" y="1128"/>
                </a:moveTo>
                <a:cubicBezTo>
                  <a:pt x="633" y="1130"/>
                  <a:pt x="623" y="1134"/>
                  <a:pt x="613" y="1138"/>
                </a:cubicBezTo>
                <a:cubicBezTo>
                  <a:pt x="617" y="1140"/>
                  <a:pt x="619" y="1140"/>
                  <a:pt x="616" y="1143"/>
                </a:cubicBezTo>
                <a:cubicBezTo>
                  <a:pt x="616" y="1144"/>
                  <a:pt x="618" y="1144"/>
                  <a:pt x="618" y="1146"/>
                </a:cubicBezTo>
                <a:cubicBezTo>
                  <a:pt x="627" y="1143"/>
                  <a:pt x="633" y="1139"/>
                  <a:pt x="641" y="1136"/>
                </a:cubicBezTo>
                <a:cubicBezTo>
                  <a:pt x="641" y="1133"/>
                  <a:pt x="642" y="1130"/>
                  <a:pt x="645" y="1128"/>
                </a:cubicBezTo>
                <a:close/>
                <a:moveTo>
                  <a:pt x="619" y="1141"/>
                </a:moveTo>
                <a:cubicBezTo>
                  <a:pt x="619" y="1137"/>
                  <a:pt x="625" y="1139"/>
                  <a:pt x="627" y="1137"/>
                </a:cubicBezTo>
                <a:cubicBezTo>
                  <a:pt x="626" y="1141"/>
                  <a:pt x="622" y="1140"/>
                  <a:pt x="619" y="1141"/>
                </a:cubicBezTo>
                <a:close/>
              </a:path>
            </a:pathLst>
          </a:custGeom>
          <a:solidFill>
            <a:srgbClr val="2C3C60"/>
          </a:solidFill>
          <a:ln>
            <a:noFill/>
          </a:ln>
        </p:spPr>
        <p:txBody>
          <a:bodyPr vert="horz" wrap="square" lIns="91440" tIns="45720" rIns="91440" bIns="45720" numCol="1" anchor="t" anchorCtr="0" compatLnSpc="1"/>
          <a:lstStyle/>
          <a:p>
            <a:endParaRPr lang="zh-CN" altLang="en-US">
              <a:latin typeface="+mj-ea"/>
              <a:ea typeface="+mj-ea"/>
            </a:endParaRPr>
          </a:p>
        </p:txBody>
      </p:sp>
      <p:pic>
        <p:nvPicPr>
          <p:cNvPr id="5" name="图片 4"/>
          <p:cNvPicPr>
            <a:picLocks noChangeAspect="1"/>
          </p:cNvPicPr>
          <p:nvPr/>
        </p:nvPicPr>
        <p:blipFill>
          <a:blip r:embed="rId1">
            <a:extLst>
              <a:ext uri="{BEBA8EAE-BF5A-486C-A8C5-ECC9F3942E4B}">
                <a14:imgProps xmlns:a14="http://schemas.microsoft.com/office/drawing/2010/main">
                  <a14:imgLayer r:embed="rId2">
                    <a14:imgEffect>
                      <a14:colorTemperature colorTemp="4700"/>
                    </a14:imgEffect>
                  </a14:imgLayer>
                </a14:imgProps>
              </a:ext>
              <a:ext uri="{28A0092B-C50C-407E-A947-70E740481C1C}">
                <a14:useLocalDpi xmlns:a14="http://schemas.microsoft.com/office/drawing/2010/main" val="0"/>
              </a:ext>
            </a:extLst>
          </a:blip>
          <a:stretch>
            <a:fillRect/>
          </a:stretch>
        </p:blipFill>
        <p:spPr>
          <a:xfrm>
            <a:off x="1405841" y="1409074"/>
            <a:ext cx="4053699" cy="4250480"/>
          </a:xfrm>
          <a:prstGeom prst="rect">
            <a:avLst/>
          </a:prstGeom>
        </p:spPr>
      </p:pic>
      <p:sp>
        <p:nvSpPr>
          <p:cNvPr id="6" name="矩形 5"/>
          <p:cNvSpPr/>
          <p:nvPr/>
        </p:nvSpPr>
        <p:spPr>
          <a:xfrm>
            <a:off x="7732801" y="1744166"/>
            <a:ext cx="2011680" cy="1568450"/>
          </a:xfrm>
          <a:prstGeom prst="rect">
            <a:avLst/>
          </a:prstGeom>
        </p:spPr>
        <p:txBody>
          <a:bodyPr vert="horz" wrap="none">
            <a:spAutoFit/>
          </a:bodyPr>
          <a:lstStyle/>
          <a:p>
            <a:r>
              <a:rPr lang="zh-CN" altLang="en-US" sz="9600" dirty="0">
                <a:solidFill>
                  <a:srgbClr val="2C3C60"/>
                </a:solidFill>
                <a:latin typeface="方正清刻本悦宋简体" panose="02000000000000000000" pitchFamily="2" charset="-122"/>
                <a:ea typeface="方正清刻本悦宋简体" panose="02000000000000000000" pitchFamily="2" charset="-122"/>
              </a:rPr>
              <a:t> 壹 </a:t>
            </a:r>
            <a:endParaRPr lang="zh-CN" altLang="en-US" sz="9600" dirty="0">
              <a:solidFill>
                <a:srgbClr val="2C3C60"/>
              </a:solidFill>
              <a:latin typeface="方正清刻本悦宋简体" panose="02000000000000000000" pitchFamily="2" charset="-122"/>
              <a:ea typeface="方正清刻本悦宋简体" panose="02000000000000000000" pitchFamily="2" charset="-122"/>
            </a:endParaRPr>
          </a:p>
        </p:txBody>
      </p:sp>
      <p:pic>
        <p:nvPicPr>
          <p:cNvPr id="7" name="图片 6"/>
          <p:cNvPicPr>
            <a:picLocks noChangeAspect="1"/>
          </p:cNvPicPr>
          <p:nvPr/>
        </p:nvPicPr>
        <p:blipFill>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ackgroundRemoval t="3416" b="98587" l="699" r="97203">
                        <a14:foregroundMark x1="26474" y1="76207" x2="43257" y2="93404"/>
                        <a14:foregroundMark x1="97203" y1="45347" x2="84715" y2="81508"/>
                        <a14:foregroundMark x1="90909" y1="14134" x2="94605" y2="57008"/>
                        <a14:foregroundMark x1="8492" y1="76207" x2="4196" y2="69965"/>
                        <a14:foregroundMark x1="91908" y1="8716" x2="88811" y2="3416"/>
                        <a14:foregroundMark x1="7892" y1="17903" x2="7493" y2="20377"/>
                        <a14:foregroundMark x1="3197" y1="66549" x2="699" y2="59717"/>
                        <a14:foregroundMark x1="8292" y1="22850" x2="7493" y2="26031"/>
                        <a14:backgroundMark x1="43257" y1="5771" x2="44156" y2="78210"/>
                        <a14:backgroundMark x1="78721" y1="43227" x2="79520" y2="62426"/>
                        <a14:backgroundMark x1="89411" y1="46879" x2="88412" y2="53121"/>
                        <a14:backgroundMark x1="87812" y1="54181" x2="86913" y2="58304"/>
                        <a14:backgroundMark x1="86314" y1="59717" x2="84116" y2="63840"/>
                        <a14:backgroundMark x1="4396" y1="52886" x2="5395" y2="56537"/>
                        <a14:backgroundMark x1="6494" y1="54888" x2="6893" y2="57715"/>
                        <a14:backgroundMark x1="4595" y1="61720" x2="5994" y2="63840"/>
                        <a14:backgroundMark x1="6893" y1="62662" x2="8492" y2="66078"/>
                        <a14:backgroundMark x1="14885" y1="83039" x2="12887" y2="80565"/>
                        <a14:backgroundMark x1="10589" y1="18728" x2="9990" y2="20848"/>
                      </a14:backgroundRemoval>
                    </a14:imgEffect>
                  </a14:imgLayer>
                </a14:imgProps>
              </a:ext>
              <a:ext uri="{28A0092B-C50C-407E-A947-70E740481C1C}">
                <a14:useLocalDpi xmlns:a14="http://schemas.microsoft.com/office/drawing/2010/main" val="0"/>
              </a:ext>
            </a:extLst>
          </a:blip>
          <a:stretch>
            <a:fillRect/>
          </a:stretch>
        </p:blipFill>
        <p:spPr>
          <a:xfrm rot="11227628" flipH="1">
            <a:off x="7829168" y="1407071"/>
            <a:ext cx="1975985" cy="1675934"/>
          </a:xfrm>
          <a:prstGeom prst="rect">
            <a:avLst/>
          </a:prstGeom>
        </p:spPr>
      </p:pic>
      <p:sp>
        <p:nvSpPr>
          <p:cNvPr id="8" name="矩形 7"/>
          <p:cNvSpPr/>
          <p:nvPr/>
        </p:nvSpPr>
        <p:spPr>
          <a:xfrm>
            <a:off x="6052820" y="3199130"/>
            <a:ext cx="5685155" cy="1568450"/>
          </a:xfrm>
          <a:prstGeom prst="rect">
            <a:avLst/>
          </a:prstGeom>
        </p:spPr>
        <p:txBody>
          <a:bodyPr wrap="square">
            <a:spAutoFit/>
          </a:bodyPr>
          <a:lstStyle/>
          <a:p>
            <a:pPr algn="l"/>
            <a:r>
              <a:rPr lang="zh-CN" altLang="en-US" sz="4800" dirty="0">
                <a:latin typeface="方正清刻本悦宋简体" panose="02000000000000000000" pitchFamily="2" charset="-122"/>
                <a:ea typeface="方正清刻本悦宋简体" panose="02000000000000000000" pitchFamily="2" charset="-122"/>
              </a:rPr>
              <a:t>厚植工匠文化：深耕细作，笃行致远</a:t>
            </a:r>
            <a:endParaRPr lang="zh-CN" altLang="en-US" sz="4800" dirty="0">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78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78000">
                                          <p:cBhvr additive="base">
                                            <p:cTn id="7" dur="1000" fill="hold"/>
                                            <p:tgtEl>
                                              <p:spTgt spid="5"/>
                                            </p:tgtEl>
                                            <p:attrNameLst>
                                              <p:attrName>ppt_x</p:attrName>
                                            </p:attrNameLst>
                                          </p:cBhvr>
                                          <p:tavLst>
                                            <p:tav tm="0">
                                              <p:val>
                                                <p:strVal val="#ppt_x"/>
                                              </p:val>
                                            </p:tav>
                                            <p:tav tm="100000">
                                              <p:val>
                                                <p:strVal val="#ppt_x"/>
                                              </p:val>
                                            </p:tav>
                                          </p:tavLst>
                                        </p:anim>
                                        <p:anim calcmode="lin" valueType="num" p14:bounceEnd="78000">
                                          <p:cBhvr additive="base">
                                            <p:cTn id="8"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3789045" y="113030"/>
            <a:ext cx="4382770" cy="73914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4410075" y="145415"/>
            <a:ext cx="2663190" cy="706755"/>
          </a:xfrm>
          <a:prstGeom prst="rect">
            <a:avLst/>
          </a:prstGeom>
        </p:spPr>
        <p:txBody>
          <a:bodyPr wrap="squar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二、把握爱岗敬业、无私奉献的思想内涵</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54" name="文本框 53"/>
          <p:cNvSpPr txBox="1"/>
          <p:nvPr/>
        </p:nvSpPr>
        <p:spPr>
          <a:xfrm>
            <a:off x="1508760" y="1928495"/>
            <a:ext cx="4265930" cy="2999740"/>
          </a:xfrm>
          <a:prstGeom prst="rect">
            <a:avLst/>
          </a:prstGeom>
          <a:noFill/>
        </p:spPr>
        <p:txBody>
          <a:bodyPr wrap="square" rtlCol="0">
            <a:spAutoFit/>
          </a:bodyPr>
          <a:lstStyle/>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现代社会的工匠，大多在本职岗位上工作了几十年，干出了一番事业，</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是爱岗敬业的典范。爱岗就是爱国。发扬爱岗敬业、无私奉献的精神，在平</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凡的岗位做出不平凡的成就，就是工匠精神的体现。追梦需要激情和理想，</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圆梦需要奋斗和奉献。</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118" name="图片 117"/>
          <p:cNvPicPr/>
          <p:nvPr/>
        </p:nvPicPr>
        <p:blipFill>
          <a:blip r:embed="rId1"/>
          <a:stretch>
            <a:fillRect/>
          </a:stretch>
        </p:blipFill>
        <p:spPr>
          <a:xfrm>
            <a:off x="6264275" y="1475105"/>
            <a:ext cx="5197475" cy="4321810"/>
          </a:xfrm>
          <a:prstGeom prst="rect">
            <a:avLst/>
          </a:prstGeom>
          <a:noFill/>
          <a:ln w="9525">
            <a:noFill/>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3789045" y="113030"/>
            <a:ext cx="4382770" cy="73914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4410075" y="145415"/>
            <a:ext cx="2663190" cy="706755"/>
          </a:xfrm>
          <a:prstGeom prst="rect">
            <a:avLst/>
          </a:prstGeom>
        </p:spPr>
        <p:txBody>
          <a:bodyPr wrap="squar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三、践行持续专注、开拓创新的行动要义</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54" name="文本框 53"/>
          <p:cNvSpPr txBox="1"/>
          <p:nvPr/>
        </p:nvSpPr>
        <p:spPr>
          <a:xfrm>
            <a:off x="797560" y="1558290"/>
            <a:ext cx="4934585" cy="3415030"/>
          </a:xfrm>
          <a:prstGeom prst="rect">
            <a:avLst/>
          </a:prstGeom>
          <a:noFill/>
        </p:spPr>
        <p:txBody>
          <a:bodyPr wrap="square" rtlCol="0">
            <a:spAutoFit/>
          </a:bodyPr>
          <a:lstStyle/>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专注就是内心笃定而着眼于细节的耐心、执着、坚持的精神，这是一切工匠所必须具备的精神特质。技能是立业之本，投身工匠时间，要敢干，不是盲干，要用诚实的劳动创造美好的未来；要以归零的心态，长期向最高目标进取，不断创新创造，不断终身学习、实践。这样才能跟上时代的步伐，推动产品的升级换代，以满足人民日益增长的美好生活的需求。</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120" name="图片 119"/>
          <p:cNvPicPr/>
          <p:nvPr/>
        </p:nvPicPr>
        <p:blipFill>
          <a:blip r:embed="rId1"/>
          <a:stretch>
            <a:fillRect/>
          </a:stretch>
        </p:blipFill>
        <p:spPr>
          <a:xfrm>
            <a:off x="6356350" y="1558290"/>
            <a:ext cx="5029200" cy="3337560"/>
          </a:xfrm>
          <a:prstGeom prst="rect">
            <a:avLst/>
          </a:prstGeom>
          <a:noFill/>
          <a:ln w="9525">
            <a:noFill/>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3789045" y="113030"/>
            <a:ext cx="4382770" cy="73914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4410075" y="145415"/>
            <a:ext cx="2663190" cy="706755"/>
          </a:xfrm>
          <a:prstGeom prst="rect">
            <a:avLst/>
          </a:prstGeom>
        </p:spPr>
        <p:txBody>
          <a:bodyPr wrap="squar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四、探寻精益求精、追求极致的理想目标</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54" name="文本框 53"/>
          <p:cNvSpPr txBox="1"/>
          <p:nvPr/>
        </p:nvSpPr>
        <p:spPr>
          <a:xfrm>
            <a:off x="797560" y="1558290"/>
            <a:ext cx="4934585" cy="3415030"/>
          </a:xfrm>
          <a:prstGeom prst="rect">
            <a:avLst/>
          </a:prstGeom>
          <a:noFill/>
        </p:spPr>
        <p:txBody>
          <a:bodyPr wrap="square" rtlCol="0">
            <a:spAutoFit/>
          </a:bodyPr>
          <a:lstStyle/>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一个人之所以能够成为工匠，源于对产品品质的不懈追求。认真是素质、是准则，品质是过程、是追求，正因为他们对每件产品、每道工序都做到了凝神聚力、精益求精、追求极致，才能实现产品品质从 99% 到 99.99% 的提升。我们要通过知识、科技的持续投入，生产出高质量的产品，推动企业和行业的发展进步，实现高质量发展。</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121" name="图片 120"/>
          <p:cNvPicPr/>
          <p:nvPr/>
        </p:nvPicPr>
        <p:blipFill>
          <a:blip r:embed="rId1"/>
          <a:stretch>
            <a:fillRect/>
          </a:stretch>
        </p:blipFill>
        <p:spPr>
          <a:xfrm>
            <a:off x="6891655" y="1152525"/>
            <a:ext cx="3061335" cy="4810125"/>
          </a:xfrm>
          <a:prstGeom prst="rect">
            <a:avLst/>
          </a:prstGeom>
          <a:noFill/>
          <a:ln w="9525">
            <a:noFill/>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3789045" y="113030"/>
            <a:ext cx="4382770" cy="73914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4154170" y="283210"/>
            <a:ext cx="3075940" cy="398780"/>
          </a:xfrm>
          <a:prstGeom prst="rect">
            <a:avLst/>
          </a:prstGeom>
        </p:spPr>
        <p:txBody>
          <a:bodyPr wrap="squar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五、不断学习、热爱工作</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54" name="文本框 53"/>
          <p:cNvSpPr txBox="1"/>
          <p:nvPr/>
        </p:nvSpPr>
        <p:spPr>
          <a:xfrm>
            <a:off x="555625" y="1188085"/>
            <a:ext cx="5829935" cy="4661535"/>
          </a:xfrm>
          <a:prstGeom prst="rect">
            <a:avLst/>
          </a:prstGeom>
          <a:noFill/>
        </p:spPr>
        <p:txBody>
          <a:bodyPr wrap="square" rtlCol="0">
            <a:spAutoFit/>
          </a:bodyPr>
          <a:lstStyle/>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学习使人进步，学习使人前进，工匠精神是一种上进的精神，也是一种不屈不挠的奋斗精神。要想自己在职业上有所突破，就需要不断学习，不断进步，在学习中前进，在前进中学习，让学习伴你终身，让学习帮你前进。此外，作为职场人，需要热爱工作，因为只有好的工作才会帮助你进步，也只有好的工作才会帮助你前进，你喜欢这份工作，才会用心去奋斗，你爱这份工作，也才会努力去前进。热情是一种精气神，对自己的工作，对自己的事业都没有热情了，也就不会想到要去奋斗。所以职场上的追求就是需要满腔热血的动力，有了满腔的激情，才会为了工作去努力奋斗。</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122" name="图片 121"/>
          <p:cNvPicPr/>
          <p:nvPr/>
        </p:nvPicPr>
        <p:blipFill>
          <a:blip r:embed="rId1"/>
          <a:stretch>
            <a:fillRect/>
          </a:stretch>
        </p:blipFill>
        <p:spPr>
          <a:xfrm>
            <a:off x="6833870" y="1245870"/>
            <a:ext cx="4159250" cy="4366260"/>
          </a:xfrm>
          <a:prstGeom prst="rect">
            <a:avLst/>
          </a:prstGeom>
          <a:noFill/>
          <a:ln w="9525">
            <a:noFill/>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3789045" y="113030"/>
            <a:ext cx="4382770" cy="73914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4154170" y="283210"/>
            <a:ext cx="3075940" cy="398780"/>
          </a:xfrm>
          <a:prstGeom prst="rect">
            <a:avLst/>
          </a:prstGeom>
        </p:spPr>
        <p:txBody>
          <a:bodyPr wrap="squar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六、严格自律、做好自我</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54" name="文本框 53"/>
          <p:cNvSpPr txBox="1"/>
          <p:nvPr/>
        </p:nvSpPr>
        <p:spPr>
          <a:xfrm>
            <a:off x="555625" y="1188085"/>
            <a:ext cx="5829935" cy="4246245"/>
          </a:xfrm>
          <a:prstGeom prst="rect">
            <a:avLst/>
          </a:prstGeom>
          <a:noFill/>
        </p:spPr>
        <p:txBody>
          <a:bodyPr wrap="square" rtlCol="0">
            <a:spAutoFit/>
          </a:bodyPr>
          <a:lstStyle/>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一个能严格自律的人，绝对是一个能力很强的人，因为能够管控自己的行为，也能够管好自己。在职场上，在生活中，总是会有很多的诱惑，你能否抵挡住这些诱惑，就全靠你的自制力，这种自制力就是自律能力，假如你</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不能自律，你的生活就会一塌糊涂，你的职场路也会走得很难。践行工匠精神，需要做好自我。工匠精神是一种主人翁精神，为了自己的工作，可以拼命地去做好自我，也会为了自己的工作，严格要求自我，无论自己的能力怎么样，只要能够做到问心无愧就好，这种状态是最好的状态，这种方式也是最美好的方式。</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123" name="图片 122"/>
          <p:cNvPicPr/>
          <p:nvPr/>
        </p:nvPicPr>
        <p:blipFill>
          <a:blip r:embed="rId1"/>
          <a:stretch>
            <a:fillRect/>
          </a:stretch>
        </p:blipFill>
        <p:spPr>
          <a:xfrm>
            <a:off x="7439025" y="983615"/>
            <a:ext cx="3574415" cy="5071110"/>
          </a:xfrm>
          <a:prstGeom prst="rect">
            <a:avLst/>
          </a:prstGeom>
          <a:noFill/>
          <a:ln w="9525">
            <a:noFill/>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3789045" y="113030"/>
            <a:ext cx="4382770" cy="73914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4154170" y="283210"/>
            <a:ext cx="3075940" cy="398780"/>
          </a:xfrm>
          <a:prstGeom prst="rect">
            <a:avLst/>
          </a:prstGeom>
        </p:spPr>
        <p:txBody>
          <a:bodyPr wrap="squar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七、与时俱进</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54" name="文本框 53"/>
          <p:cNvSpPr txBox="1"/>
          <p:nvPr/>
        </p:nvSpPr>
        <p:spPr>
          <a:xfrm>
            <a:off x="555625" y="1188085"/>
            <a:ext cx="5829935" cy="4246245"/>
          </a:xfrm>
          <a:prstGeom prst="rect">
            <a:avLst/>
          </a:prstGeom>
          <a:noFill/>
        </p:spPr>
        <p:txBody>
          <a:bodyPr wrap="square" rtlCol="0">
            <a:spAutoFit/>
          </a:bodyPr>
          <a:lstStyle/>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社会在变，人也在变，作为职场人要想不被职场淘汰，就需要学会与时俱进，在前进中成长，在前进中奋进，在前进中实现人生价值，在前进中壮大自我。一个不懂得与时俱进的职场人，只会成为一个随波逐流的人，终究会被职场淘汰。</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总之，伟大事业孕育伟大精神，伟大精神引领伟大事业。在开启全面建设社会主义现代化国家的新征程上，需要我们每个人主动践行、弘扬工匠精神，做到致真、致诚、致用、致新、致善、致美、致勤、致劳，为实现中国梦做出更大的贡献。</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124" name="图片 123"/>
          <p:cNvPicPr/>
          <p:nvPr/>
        </p:nvPicPr>
        <p:blipFill>
          <a:blip r:embed="rId1"/>
          <a:stretch>
            <a:fillRect/>
          </a:stretch>
        </p:blipFill>
        <p:spPr>
          <a:xfrm>
            <a:off x="6502400" y="1395730"/>
            <a:ext cx="5062220" cy="3328035"/>
          </a:xfrm>
          <a:prstGeom prst="rect">
            <a:avLst/>
          </a:prstGeom>
          <a:noFill/>
          <a:ln w="9525">
            <a:noFill/>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70144"/>
            <a:ext cx="1198880" cy="398780"/>
          </a:xfrm>
          <a:prstGeom prst="rect">
            <a:avLst/>
          </a:prstGeom>
        </p:spPr>
        <p:txBody>
          <a:bodyPr wrap="non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44" name="TextBox 76"/>
          <p:cNvSpPr txBox="1"/>
          <p:nvPr/>
        </p:nvSpPr>
        <p:spPr>
          <a:xfrm>
            <a:off x="1017905" y="1336675"/>
            <a:ext cx="5476875" cy="5077460"/>
          </a:xfrm>
          <a:prstGeom prst="rect">
            <a:avLst/>
          </a:prstGeom>
          <a:noFill/>
        </p:spPr>
        <p:txBody>
          <a:bodyPr wrap="square" rtlCol="0">
            <a:spAutoFit/>
            <a:scene3d>
              <a:camera prst="orthographicFront"/>
              <a:lightRig rig="threePt" dir="t"/>
            </a:scene3d>
          </a:bodyPr>
          <a:lstStyle/>
          <a:p>
            <a:pPr algn="ctr"/>
            <a:r>
              <a:rPr lang="zh-CN" altLang="en-US" sz="2400" b="1" dirty="0">
                <a:solidFill>
                  <a:schemeClr val="accent1">
                    <a:lumMod val="75000"/>
                  </a:schemeClr>
                </a:solidFill>
                <a:latin typeface="方正清刻本悦宋简体" panose="02000000000000000000" pitchFamily="2" charset="-122"/>
                <a:ea typeface="方正清刻本悦宋简体" panose="02000000000000000000" pitchFamily="2" charset="-122"/>
              </a:rPr>
              <a:t>行稳致远，悟化学之美</a:t>
            </a:r>
            <a:endParaRPr lang="zh-CN" altLang="en-US" sz="2400" b="1" dirty="0">
              <a:solidFill>
                <a:schemeClr val="accent1">
                  <a:lumMod val="75000"/>
                </a:schemeClr>
              </a:solidFill>
              <a:latin typeface="方正清刻本悦宋简体" panose="02000000000000000000" pitchFamily="2" charset="-122"/>
              <a:ea typeface="方正清刻本悦宋简体" panose="02000000000000000000" pitchFamily="2" charset="-122"/>
            </a:endParaRPr>
          </a:p>
          <a:p>
            <a:r>
              <a:rPr lang="zh-CN" altLang="en-US" sz="2000" b="1" dirty="0">
                <a:latin typeface="方正清刻本悦宋简体" panose="02000000000000000000" pitchFamily="2" charset="-122"/>
                <a:ea typeface="方正清刻本悦宋简体" panose="02000000000000000000" pitchFamily="2" charset="-122"/>
              </a:rPr>
              <a:t>实践指南</a:t>
            </a:r>
            <a:endParaRPr lang="zh-CN" altLang="en-US" sz="2000" b="1" dirty="0">
              <a:latin typeface="方正清刻本悦宋简体" panose="02000000000000000000" pitchFamily="2" charset="-122"/>
              <a:ea typeface="方正清刻本悦宋简体" panose="02000000000000000000" pitchFamily="2" charset="-122"/>
            </a:endParaRPr>
          </a:p>
          <a:p>
            <a:r>
              <a:rPr lang="zh-CN" altLang="en-US" sz="2000" dirty="0">
                <a:latin typeface="方正清刻本悦宋简体" panose="02000000000000000000" pitchFamily="2" charset="-122"/>
                <a:ea typeface="方正清刻本悦宋简体" panose="02000000000000000000" pitchFamily="2" charset="-122"/>
              </a:rPr>
              <a:t>每个行业都需要工匠精神。只有传承祖国的工匠精神，才能打造出行业内更为优质、其他同行无法匹敌的卓越。蒸馏是一种热力学的分离工艺，它利用混合液体或液 - 固体系中各组分沸点不同，使低沸点组分蒸发，再冷凝以分离整个组分的单元操作过程，是蒸发和冷凝两种单元操作的联合。与其他的分离手段，如萃取、过滤结晶等相比，它的优点在于不需使用系统组分以外的其他溶剂，从而保证不会引入新的杂质。通过制作蒸馏水的化学小实验，我们能够体悟化工人身上工匠精神的独有表现。</a:t>
            </a:r>
            <a:endParaRPr lang="zh-CN" altLang="en-US" sz="2000" dirty="0">
              <a:latin typeface="方正清刻本悦宋简体" panose="02000000000000000000" pitchFamily="2" charset="-122"/>
              <a:ea typeface="方正清刻本悦宋简体" panose="02000000000000000000" pitchFamily="2" charset="-122"/>
            </a:endParaRPr>
          </a:p>
          <a:p>
            <a:r>
              <a:rPr lang="zh-CN" altLang="en-US" sz="2000" b="1" dirty="0">
                <a:latin typeface="方正清刻本悦宋简体" panose="02000000000000000000" pitchFamily="2" charset="-122"/>
                <a:ea typeface="方正清刻本悦宋简体" panose="02000000000000000000" pitchFamily="2" charset="-122"/>
              </a:rPr>
              <a:t>实践准备</a:t>
            </a:r>
            <a:endParaRPr lang="zh-CN" altLang="en-US" sz="2000" b="1" dirty="0">
              <a:latin typeface="方正清刻本悦宋简体" panose="02000000000000000000" pitchFamily="2" charset="-122"/>
              <a:ea typeface="方正清刻本悦宋简体" panose="02000000000000000000" pitchFamily="2" charset="-122"/>
            </a:endParaRPr>
          </a:p>
          <a:p>
            <a:r>
              <a:rPr lang="zh-CN" altLang="en-US" sz="2000" dirty="0">
                <a:latin typeface="方正清刻本悦宋简体" panose="02000000000000000000" pitchFamily="2" charset="-122"/>
                <a:ea typeface="方正清刻本悦宋简体" panose="02000000000000000000" pitchFamily="2" charset="-122"/>
              </a:rPr>
              <a:t>工具：不锈钢钢锅、玻璃碗、圆形烘烤架。</a:t>
            </a:r>
            <a:endParaRPr lang="zh-CN" altLang="en-US" sz="2000" dirty="0">
              <a:latin typeface="方正清刻本悦宋简体" panose="02000000000000000000" pitchFamily="2" charset="-122"/>
              <a:ea typeface="方正清刻本悦宋简体" panose="02000000000000000000" pitchFamily="2" charset="-122"/>
            </a:endParaRPr>
          </a:p>
          <a:p>
            <a:r>
              <a:rPr lang="zh-CN" altLang="en-US" sz="2000" dirty="0">
                <a:latin typeface="方正清刻本悦宋简体" panose="02000000000000000000" pitchFamily="2" charset="-122"/>
                <a:ea typeface="方正清刻本悦宋简体" panose="02000000000000000000" pitchFamily="2" charset="-122"/>
              </a:rPr>
              <a:t>材料：水、冰块。</a:t>
            </a:r>
            <a:endParaRPr lang="zh-CN" altLang="en-US" sz="2000" dirty="0">
              <a:latin typeface="方正清刻本悦宋简体" panose="02000000000000000000" pitchFamily="2" charset="-122"/>
              <a:ea typeface="方正清刻本悦宋简体" panose="02000000000000000000" pitchFamily="2" charset="-122"/>
            </a:endParaRPr>
          </a:p>
        </p:txBody>
      </p:sp>
      <p:pic>
        <p:nvPicPr>
          <p:cNvPr id="125" name="图片 124"/>
          <p:cNvPicPr/>
          <p:nvPr/>
        </p:nvPicPr>
        <p:blipFill>
          <a:blip r:embed="rId1"/>
          <a:stretch>
            <a:fillRect/>
          </a:stretch>
        </p:blipFill>
        <p:spPr>
          <a:xfrm>
            <a:off x="6695440" y="1621790"/>
            <a:ext cx="5285740" cy="3561080"/>
          </a:xfrm>
          <a:prstGeom prst="rect">
            <a:avLst/>
          </a:prstGeom>
          <a:noFill/>
          <a:ln w="9525">
            <a:noFill/>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589280" y="995045"/>
            <a:ext cx="11102340" cy="829945"/>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1. 在一个 18L 容积左右的不锈钢钢锅内装一半左右的自来水。同时，在锅里放个玻璃碗（图 13-3）。</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6" name="图片 5"/>
          <p:cNvPicPr>
            <a:picLocks noChangeAspect="1"/>
          </p:cNvPicPr>
          <p:nvPr/>
        </p:nvPicPr>
        <p:blipFill>
          <a:blip r:embed="rId1"/>
          <a:stretch>
            <a:fillRect/>
          </a:stretch>
        </p:blipFill>
        <p:spPr>
          <a:xfrm>
            <a:off x="2035175" y="2181225"/>
            <a:ext cx="6037580" cy="3976370"/>
          </a:xfrm>
          <a:prstGeom prst="rect">
            <a:avLst/>
          </a:prstGeom>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589280" y="995045"/>
            <a:ext cx="11102340" cy="829945"/>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2. 把锅里的水烧开再进行下一步。这样可以让水里面的甲醇和乙醇之类的化学物质先蒸发掉（图 13-4）。</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1692910" y="1967230"/>
            <a:ext cx="7068820" cy="4472305"/>
          </a:xfrm>
          <a:prstGeom prst="rect">
            <a:avLst/>
          </a:prstGeom>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589280" y="995045"/>
            <a:ext cx="11102340" cy="119888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3. 用冷、热交替的方法制造冷凝效果。可以把锅盖反过来，装上冰块，热气碰到冰块就会冷凝为水珠。把锅里的水烧沸腾，沸腾以后会导致蒸汽上升，在锅盖处凝结。然后会滴落在碗里，等到碗收集足够的水以后再停止冷凝（图 13-5）。</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1"/>
          <a:stretch>
            <a:fillRect/>
          </a:stretch>
        </p:blipFill>
        <p:spPr>
          <a:xfrm>
            <a:off x="1122680" y="2336165"/>
            <a:ext cx="10035540" cy="3630295"/>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4861481" y="361889"/>
            <a:ext cx="2468880" cy="398780"/>
          </a:xfrm>
          <a:prstGeom prst="rect">
            <a:avLst/>
          </a:prstGeom>
        </p:spPr>
        <p:txBody>
          <a:bodyPr wrap="non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一、工匠文化的形成</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54" name="文本框 53"/>
          <p:cNvSpPr txBox="1"/>
          <p:nvPr/>
        </p:nvSpPr>
        <p:spPr>
          <a:xfrm>
            <a:off x="5690870" y="1225550"/>
            <a:ext cx="5720715" cy="4407535"/>
          </a:xfrm>
          <a:prstGeom prst="rect">
            <a:avLst/>
          </a:prstGeom>
          <a:noFill/>
        </p:spPr>
        <p:txBody>
          <a:bodyPr wrap="square" rtlCol="0">
            <a:spAutoFit/>
          </a:bodyPr>
          <a:lstStyle/>
          <a:p>
            <a:pPr>
              <a:lnSpc>
                <a:spcPct val="13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随着工业化时代的到来，现代工艺已经从手工艺发展到机械技术工艺和智能技术工艺。技艺水平的发展也标志着人类文明的进步。中国自古以来就是一个工艺制造大国，无数行业工匠的创造，是灿烂的中华文明的标识。进入现代工业社会，伴随手工艺向机械技艺以及智能技艺转换，传统手工工匠似乎远离了人们的生活，但工匠并不是消失了，而是以新的面貌出现，即现代工业领域里的新型工匠、机械技术工匠和智能技术工匠。我国要成为世界范围内的制造强国，面临着从制造大国向智造大国的升级转换，对技能的要求直接影响到工业水准和制造水准的提升，因而更需要将中国传统文化中所蕴含的工匠文化在新时代条件下发扬光大。</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2" name="图片 1"/>
          <p:cNvPicPr/>
          <p:nvPr/>
        </p:nvPicPr>
        <p:blipFill>
          <a:blip r:embed="rId1"/>
          <a:stretch>
            <a:fillRect/>
          </a:stretch>
        </p:blipFill>
        <p:spPr>
          <a:xfrm>
            <a:off x="687070" y="1225550"/>
            <a:ext cx="4400550" cy="4272915"/>
          </a:xfrm>
          <a:prstGeom prst="rect">
            <a:avLst/>
          </a:prstGeom>
          <a:noFill/>
          <a:ln w="9525">
            <a:noFill/>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589280" y="995045"/>
            <a:ext cx="11102340" cy="119888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4. 把锅从炉子移开，把盖子拿下。把蒸馏水碗拿出锅。小心不要烫到手，可以让水冷了以后再移动（图 13-6）。</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5. 待蒸馏水冷却储藏起来（图 13-7）。</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972820" y="2428240"/>
            <a:ext cx="4132580" cy="3395980"/>
          </a:xfrm>
          <a:prstGeom prst="rect">
            <a:avLst/>
          </a:prstGeom>
        </p:spPr>
      </p:pic>
      <p:pic>
        <p:nvPicPr>
          <p:cNvPr id="4" name="图片 3"/>
          <p:cNvPicPr>
            <a:picLocks noChangeAspect="1"/>
          </p:cNvPicPr>
          <p:nvPr/>
        </p:nvPicPr>
        <p:blipFill>
          <a:blip r:embed="rId2"/>
          <a:stretch>
            <a:fillRect/>
          </a:stretch>
        </p:blipFill>
        <p:spPr>
          <a:xfrm>
            <a:off x="6606540" y="2428240"/>
            <a:ext cx="3801110" cy="3362325"/>
          </a:xfrm>
          <a:prstGeom prst="rect">
            <a:avLst/>
          </a:prstGeom>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descr="图片包含 音乐&#10;&#10;已生成高可信度的说明"/>
          <p:cNvPicPr>
            <a:picLocks noChangeAspect="1"/>
          </p:cNvPicPr>
          <p:nvPr/>
        </p:nvPicPr>
        <p:blipFill rotWithShape="1">
          <a:blip r:embed="rId1">
            <a:extLst>
              <a:ext uri="{28A0092B-C50C-407E-A947-70E740481C1C}">
                <a14:useLocalDpi xmlns:a14="http://schemas.microsoft.com/office/drawing/2010/main" val="0"/>
              </a:ext>
            </a:extLst>
          </a:blip>
          <a:srcRect l="6572"/>
          <a:stretch>
            <a:fillRect/>
          </a:stretch>
        </p:blipFill>
        <p:spPr>
          <a:xfrm>
            <a:off x="0" y="0"/>
            <a:ext cx="12268736" cy="6565900"/>
          </a:xfrm>
          <a:prstGeom prst="rect">
            <a:avLst/>
          </a:prstGeom>
        </p:spPr>
      </p:pic>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t="44868" b="37487"/>
          <a:stretch>
            <a:fillRect/>
          </a:stretch>
        </p:blipFill>
        <p:spPr>
          <a:xfrm>
            <a:off x="-151864" y="4628650"/>
            <a:ext cx="12526004" cy="1944207"/>
          </a:xfrm>
          <a:prstGeom prst="rect">
            <a:avLst/>
          </a:prstGeom>
        </p:spPr>
      </p:pic>
      <p:sp>
        <p:nvSpPr>
          <p:cNvPr id="9" name="矩形 8"/>
          <p:cNvSpPr/>
          <p:nvPr/>
        </p:nvSpPr>
        <p:spPr>
          <a:xfrm>
            <a:off x="0" y="6035148"/>
            <a:ext cx="12192000" cy="822852"/>
          </a:xfrm>
          <a:prstGeom prst="rect">
            <a:avLst/>
          </a:prstGeom>
          <a:pattFill prst="wdUpDiag">
            <a:fgClr>
              <a:srgbClr val="2C3C60"/>
            </a:fgClr>
            <a:bgClr>
              <a:srgbClr val="03153A"/>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矩形 9"/>
          <p:cNvSpPr/>
          <p:nvPr/>
        </p:nvSpPr>
        <p:spPr>
          <a:xfrm>
            <a:off x="0" y="5998788"/>
            <a:ext cx="12192000" cy="36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矩形 10"/>
          <p:cNvSpPr/>
          <p:nvPr/>
        </p:nvSpPr>
        <p:spPr>
          <a:xfrm>
            <a:off x="-151864" y="-193676"/>
            <a:ext cx="12495728" cy="4664075"/>
          </a:xfrm>
          <a:prstGeom prst="rect">
            <a:avLst/>
          </a:prstGeom>
        </p:spPr>
        <p:txBody>
          <a:bodyPr vert="eaVert" wrap="square">
            <a:spAutoFit/>
          </a:bodyPr>
          <a:lstStyle/>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大国工匠大国工匠大国工匠大国工匠大国工匠大国工匠大国工匠大国工匠大国工匠</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大国工匠大国工匠大国工匠大国工匠大国工匠大国工匠大国工匠大国工匠大国工匠大国工匠大国工匠大国工匠大国工匠大国工匠大国工匠大国工匠大国工匠</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大国工匠大国工匠大国工匠大国工匠大国工匠大国工匠大国工匠大国工匠</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大国工匠大国工匠大国工匠大国工匠大国工匠大国工匠大国工匠大国工匠大国工匠大国工匠大国工匠大国工匠大工匠大国工匠大国工匠大国工匠大国工匠大国工匠大国工匠大国工匠</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大国工匠大国工匠大国工匠大国工匠大匠大国工匠大国工匠大国工</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匠大国工匠大国工匠大国工匠大国工匠大国工匠大国工匠大国工匠大国工匠大国工匠大国工匠大国工匠大国工匠大国工匠大国工匠大国工匠大国工匠大国工匠大国工匠大国</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工匠大国工匠大国工匠大国工匠大</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国工匠大国工匠大国工匠大国工匠大国</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工匠大国工匠大国工匠大国工匠大国工匠大国工匠大国工匠大国工匠大国工匠大国工匠大国工匠大国工匠</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p:txBody>
      </p:sp>
      <p:sp>
        <p:nvSpPr>
          <p:cNvPr id="12" name="矩形 11"/>
          <p:cNvSpPr/>
          <p:nvPr/>
        </p:nvSpPr>
        <p:spPr>
          <a:xfrm>
            <a:off x="2499361" y="1176245"/>
            <a:ext cx="7193280" cy="2214880"/>
          </a:xfrm>
          <a:prstGeom prst="rect">
            <a:avLst/>
          </a:prstGeom>
        </p:spPr>
        <p:txBody>
          <a:bodyPr vert="horz" wrap="none">
            <a:spAutoFit/>
          </a:bodyPr>
          <a:lstStyle/>
          <a:p>
            <a:pPr algn="ctr"/>
            <a:r>
              <a:rPr lang="zh-CN" altLang="en-US" sz="13800" dirty="0">
                <a:solidFill>
                  <a:srgbClr val="2C3C60"/>
                </a:solidFill>
                <a:latin typeface="草檀斋毛泽东字体" panose="02010601030101010101" pitchFamily="2" charset="-122"/>
                <a:ea typeface="草檀斋毛泽东字体" panose="02010601030101010101" pitchFamily="2" charset="-122"/>
              </a:rPr>
              <a:t>感谢观看</a:t>
            </a:r>
            <a:endParaRPr lang="zh-CN" altLang="en-US" sz="13800" dirty="0">
              <a:solidFill>
                <a:srgbClr val="2C3C60"/>
              </a:solidFill>
              <a:latin typeface="草檀斋毛泽东字体" panose="02010601030101010101" pitchFamily="2" charset="-122"/>
              <a:ea typeface="草檀斋毛泽东字体" panose="02010601030101010101" pitchFamily="2" charset="-122"/>
            </a:endParaRPr>
          </a:p>
        </p:txBody>
      </p:sp>
      <p:sp>
        <p:nvSpPr>
          <p:cNvPr id="15" name="矩形 14"/>
          <p:cNvSpPr/>
          <p:nvPr/>
        </p:nvSpPr>
        <p:spPr>
          <a:xfrm>
            <a:off x="1083772" y="1488163"/>
            <a:ext cx="1659429" cy="1862048"/>
          </a:xfrm>
          <a:prstGeom prst="rect">
            <a:avLst/>
          </a:prstGeom>
        </p:spPr>
        <p:txBody>
          <a:bodyPr vert="horz" wrap="none">
            <a:spAutoFit/>
          </a:bodyPr>
          <a:lstStyle/>
          <a:p>
            <a:pPr algn="ctr"/>
            <a:r>
              <a:rPr lang="en-US" altLang="zh-CN" sz="11500" dirty="0">
                <a:solidFill>
                  <a:srgbClr val="2C3C60"/>
                </a:solidFill>
                <a:latin typeface="汉仪尚巍手书W" panose="02010600030101010101" pitchFamily="18" charset="-122"/>
                <a:ea typeface="汉仪尚巍手书W" panose="02010600030101010101" pitchFamily="18" charset="-122"/>
              </a:rPr>
              <a:t>“</a:t>
            </a:r>
            <a:endParaRPr lang="zh-CN" altLang="en-US" sz="11500" dirty="0">
              <a:solidFill>
                <a:srgbClr val="2C3C60"/>
              </a:solidFill>
              <a:latin typeface="汉仪尚巍手书W" panose="02010600030101010101" pitchFamily="18" charset="-122"/>
              <a:ea typeface="汉仪尚巍手书W" panose="02010600030101010101" pitchFamily="18" charset="-122"/>
            </a:endParaRPr>
          </a:p>
        </p:txBody>
      </p:sp>
      <p:sp>
        <p:nvSpPr>
          <p:cNvPr id="16" name="矩形 15"/>
          <p:cNvSpPr/>
          <p:nvPr/>
        </p:nvSpPr>
        <p:spPr>
          <a:xfrm flipV="1">
            <a:off x="9693667" y="647636"/>
            <a:ext cx="1659429" cy="1862048"/>
          </a:xfrm>
          <a:prstGeom prst="rect">
            <a:avLst/>
          </a:prstGeom>
        </p:spPr>
        <p:txBody>
          <a:bodyPr vert="horz" wrap="none">
            <a:spAutoFit/>
          </a:bodyPr>
          <a:lstStyle/>
          <a:p>
            <a:pPr algn="ctr"/>
            <a:r>
              <a:rPr lang="en-US" altLang="zh-CN" sz="11500" dirty="0">
                <a:solidFill>
                  <a:srgbClr val="2C3C60"/>
                </a:solidFill>
                <a:latin typeface="汉仪尚巍手书W" panose="02010600030101010101" pitchFamily="18" charset="-122"/>
                <a:ea typeface="汉仪尚巍手书W" panose="02010600030101010101" pitchFamily="18" charset="-122"/>
              </a:rPr>
              <a:t>“</a:t>
            </a:r>
            <a:endParaRPr lang="zh-CN" altLang="en-US" sz="11500" dirty="0">
              <a:solidFill>
                <a:srgbClr val="2C3C60"/>
              </a:solidFill>
              <a:latin typeface="汉仪尚巍手书W" panose="02010600030101010101" pitchFamily="18" charset="-122"/>
              <a:ea typeface="汉仪尚巍手书W" panose="02010600030101010101" pitchFamily="18"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102735" y="270510"/>
            <a:ext cx="3970020"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4521756" y="362524"/>
            <a:ext cx="2468880" cy="398780"/>
          </a:xfrm>
          <a:prstGeom prst="rect">
            <a:avLst/>
          </a:prstGeom>
        </p:spPr>
        <p:txBody>
          <a:bodyPr wrap="non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二、工匠文化的内涵</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8" name="TextBox 76"/>
          <p:cNvSpPr txBox="1"/>
          <p:nvPr/>
        </p:nvSpPr>
        <p:spPr>
          <a:xfrm>
            <a:off x="374015" y="974090"/>
            <a:ext cx="6616700" cy="5169535"/>
          </a:xfrm>
          <a:prstGeom prst="rect">
            <a:avLst/>
          </a:prstGeom>
          <a:noFill/>
        </p:spPr>
        <p:txBody>
          <a:bodyPr wrap="square" rtlCol="0">
            <a:spAutoFit/>
          </a:bodyPr>
          <a:lstStyle/>
          <a:p>
            <a:pPr fontAlgn="auto">
              <a:lnSpc>
                <a:spcPct val="150000"/>
              </a:lnSpc>
            </a:pPr>
            <a:r>
              <a:rPr lang="zh-CN" altLang="en-US" sz="2000" dirty="0">
                <a:solidFill>
                  <a:schemeClr val="bg2">
                    <a:lumMod val="10000"/>
                  </a:schemeClr>
                </a:solidFill>
                <a:latin typeface="宋体" panose="02010600030101010101" pitchFamily="2" charset="-122"/>
                <a:ea typeface="宋体" panose="02010600030101010101" pitchFamily="2" charset="-122"/>
              </a:rPr>
              <a:t>工匠，是身份较为特殊的一个群体。工匠的特色在于其技艺的精湛，在于其产品的精妙，在于细微处展现出来的功夫。中华民族有着久远深厚的工匠文化传统。汗牛充栋的工匠技艺典籍、不计其数的能工巧匠、小巧精致的造物精品、气势恢宏的国家工程，都是中国古代工匠文化的载体，都体现了中国古代“尚巧”“求精”“尊师”“重道”的工匠文化传统。工匠文化被写进2017 年的政府工作报告之后，日益为社会各界所关注。所谓工匠文化就是以培育精益求精的工匠精神及其专业技能为核心，以提升职工的业务水平为目标，以自我管理、自我教育、自我提升为手段的文化。它强调“做人”，更强调“做事”。</a:t>
            </a:r>
            <a:endParaRPr lang="zh-CN" altLang="en-US" sz="2000" dirty="0">
              <a:solidFill>
                <a:schemeClr val="bg2">
                  <a:lumMod val="10000"/>
                </a:schemeClr>
              </a:solidFill>
              <a:latin typeface="宋体" panose="02010600030101010101" pitchFamily="2" charset="-122"/>
              <a:ea typeface="宋体" panose="02010600030101010101" pitchFamily="2" charset="-122"/>
            </a:endParaRPr>
          </a:p>
        </p:txBody>
      </p:sp>
      <p:pic>
        <p:nvPicPr>
          <p:cNvPr id="2" name="图片 1"/>
          <p:cNvPicPr/>
          <p:nvPr/>
        </p:nvPicPr>
        <p:blipFill>
          <a:blip r:embed="rId1"/>
          <a:stretch>
            <a:fillRect/>
          </a:stretch>
        </p:blipFill>
        <p:spPr>
          <a:xfrm>
            <a:off x="7139305" y="1541145"/>
            <a:ext cx="4829175" cy="3775710"/>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102735" y="270510"/>
            <a:ext cx="3970020"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4279821" y="361889"/>
            <a:ext cx="2722880" cy="398780"/>
          </a:xfrm>
          <a:prstGeom prst="rect">
            <a:avLst/>
          </a:prstGeom>
        </p:spPr>
        <p:txBody>
          <a:bodyPr wrap="non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三、如何厚植工匠文化</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8" name="TextBox 76"/>
          <p:cNvSpPr txBox="1"/>
          <p:nvPr/>
        </p:nvSpPr>
        <p:spPr>
          <a:xfrm>
            <a:off x="544830" y="1187450"/>
            <a:ext cx="6204585" cy="4707890"/>
          </a:xfrm>
          <a:prstGeom prst="rect">
            <a:avLst/>
          </a:prstGeom>
          <a:noFill/>
        </p:spPr>
        <p:txBody>
          <a:bodyPr wrap="square" rtlCol="0">
            <a:spAutoFit/>
          </a:bodyPr>
          <a:lstStyle/>
          <a:p>
            <a:pPr fontAlgn="auto">
              <a:lnSpc>
                <a:spcPct val="150000"/>
              </a:lnSpc>
            </a:pPr>
            <a:r>
              <a:rPr lang="zh-CN" altLang="en-US" sz="2000" b="1" dirty="0">
                <a:solidFill>
                  <a:schemeClr val="accent1">
                    <a:lumMod val="75000"/>
                  </a:schemeClr>
                </a:solidFill>
                <a:latin typeface="宋体" panose="02010600030101010101" pitchFamily="2" charset="-122"/>
                <a:ea typeface="宋体" panose="02010600030101010101" pitchFamily="2" charset="-122"/>
              </a:rPr>
              <a:t>（一）跳出两个文化误区</a:t>
            </a:r>
            <a:endParaRPr lang="zh-CN" altLang="en-US" sz="2000" b="1" dirty="0">
              <a:solidFill>
                <a:schemeClr val="accent1">
                  <a:lumMod val="75000"/>
                </a:schemeClr>
              </a:solidFill>
              <a:latin typeface="宋体" panose="02010600030101010101" pitchFamily="2" charset="-122"/>
              <a:ea typeface="宋体" panose="02010600030101010101" pitchFamily="2" charset="-122"/>
            </a:endParaRPr>
          </a:p>
          <a:p>
            <a:pPr fontAlgn="auto">
              <a:lnSpc>
                <a:spcPct val="150000"/>
              </a:lnSpc>
            </a:pPr>
            <a:r>
              <a:rPr lang="zh-CN" altLang="en-US" sz="2000" dirty="0">
                <a:solidFill>
                  <a:schemeClr val="bg2">
                    <a:lumMod val="10000"/>
                  </a:schemeClr>
                </a:solidFill>
                <a:latin typeface="宋体" panose="02010600030101010101" pitchFamily="2" charset="-122"/>
                <a:ea typeface="宋体" panose="02010600030101010101" pitchFamily="2" charset="-122"/>
              </a:rPr>
              <a:t>（1）传统观念误区。“劳心者治人，劳力者治于人”这种传统观念根深蒂固，似乎只要跟“工”有关的好像都低人一等。当然，这是整个社会普遍存在的问题，但我们可以争取做出一些突破。从现在起，尊重工匠，打造匠心，做新时代的新工匠。</a:t>
            </a:r>
            <a:endParaRPr lang="zh-CN" altLang="en-US" sz="2000" dirty="0">
              <a:solidFill>
                <a:schemeClr val="bg2">
                  <a:lumMod val="10000"/>
                </a:schemeClr>
              </a:solidFill>
              <a:latin typeface="宋体" panose="02010600030101010101" pitchFamily="2" charset="-122"/>
              <a:ea typeface="宋体" panose="02010600030101010101" pitchFamily="2" charset="-122"/>
            </a:endParaRPr>
          </a:p>
          <a:p>
            <a:pPr fontAlgn="auto">
              <a:lnSpc>
                <a:spcPct val="150000"/>
              </a:lnSpc>
            </a:pPr>
            <a:r>
              <a:rPr lang="zh-CN" altLang="en-US" sz="2000" dirty="0">
                <a:solidFill>
                  <a:schemeClr val="bg2">
                    <a:lumMod val="10000"/>
                  </a:schemeClr>
                </a:solidFill>
                <a:latin typeface="宋体" panose="02010600030101010101" pitchFamily="2" charset="-122"/>
                <a:ea typeface="宋体" panose="02010600030101010101" pitchFamily="2" charset="-122"/>
              </a:rPr>
              <a:t>（2）把工匠文化局限于工匠自身或是直接等同于企业文化。我们在研究与弘扬工匠文化的时候一定要跳出这个小范围，因为工匠文化不单是工匠或企业的文化，而是一种能整合或重塑社会价值的重要文化。</a:t>
            </a:r>
            <a:endParaRPr lang="zh-CN" altLang="en-US" sz="2000" dirty="0">
              <a:solidFill>
                <a:schemeClr val="bg2">
                  <a:lumMod val="10000"/>
                </a:schemeClr>
              </a:solidFill>
              <a:latin typeface="宋体" panose="02010600030101010101" pitchFamily="2" charset="-122"/>
              <a:ea typeface="宋体" panose="02010600030101010101" pitchFamily="2" charset="-122"/>
            </a:endParaRPr>
          </a:p>
        </p:txBody>
      </p:sp>
      <p:pic>
        <p:nvPicPr>
          <p:cNvPr id="2" name="图片 1"/>
          <p:cNvPicPr/>
          <p:nvPr/>
        </p:nvPicPr>
        <p:blipFill>
          <a:blip r:embed="rId1"/>
          <a:stretch>
            <a:fillRect/>
          </a:stretch>
        </p:blipFill>
        <p:spPr>
          <a:xfrm>
            <a:off x="7002780" y="1819275"/>
            <a:ext cx="4815840" cy="3689350"/>
          </a:xfrm>
          <a:prstGeom prst="rect">
            <a:avLst/>
          </a:prstGeom>
          <a:noFill/>
          <a:ln w="9525">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102735" y="270510"/>
            <a:ext cx="3970020"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4279821" y="361889"/>
            <a:ext cx="2722880" cy="398780"/>
          </a:xfrm>
          <a:prstGeom prst="rect">
            <a:avLst/>
          </a:prstGeom>
        </p:spPr>
        <p:txBody>
          <a:bodyPr wrap="non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三、如何厚植工匠文化</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8" name="TextBox 76"/>
          <p:cNvSpPr txBox="1"/>
          <p:nvPr/>
        </p:nvSpPr>
        <p:spPr>
          <a:xfrm>
            <a:off x="814705" y="1101725"/>
            <a:ext cx="10800080" cy="1476375"/>
          </a:xfrm>
          <a:prstGeom prst="rect">
            <a:avLst/>
          </a:prstGeom>
          <a:noFill/>
        </p:spPr>
        <p:txBody>
          <a:bodyPr wrap="square" rtlCol="0">
            <a:spAutoFit/>
          </a:bodyPr>
          <a:lstStyle/>
          <a:p>
            <a:pPr fontAlgn="auto">
              <a:lnSpc>
                <a:spcPct val="150000"/>
              </a:lnSpc>
            </a:pPr>
            <a:r>
              <a:rPr lang="zh-CN" altLang="en-US" sz="2000" b="1" dirty="0">
                <a:solidFill>
                  <a:schemeClr val="accent1">
                    <a:lumMod val="75000"/>
                  </a:schemeClr>
                </a:solidFill>
                <a:latin typeface="宋体" panose="02010600030101010101" pitchFamily="2" charset="-122"/>
                <a:ea typeface="宋体" panose="02010600030101010101" pitchFamily="2" charset="-122"/>
              </a:rPr>
              <a:t>（二）营造争当工匠的舆论环境</a:t>
            </a:r>
            <a:endParaRPr lang="zh-CN" altLang="en-US" sz="2000" b="1" dirty="0">
              <a:solidFill>
                <a:schemeClr val="accent1">
                  <a:lumMod val="75000"/>
                </a:schemeClr>
              </a:solidFill>
              <a:latin typeface="宋体" panose="02010600030101010101" pitchFamily="2" charset="-122"/>
              <a:ea typeface="宋体" panose="02010600030101010101" pitchFamily="2" charset="-122"/>
            </a:endParaRPr>
          </a:p>
          <a:p>
            <a:pPr fontAlgn="auto">
              <a:lnSpc>
                <a:spcPct val="150000"/>
              </a:lnSpc>
            </a:pPr>
            <a:r>
              <a:rPr lang="zh-CN" altLang="en-US" sz="2000" dirty="0">
                <a:solidFill>
                  <a:schemeClr val="bg2">
                    <a:lumMod val="10000"/>
                  </a:schemeClr>
                </a:solidFill>
                <a:latin typeface="宋体" panose="02010600030101010101" pitchFamily="2" charset="-122"/>
                <a:ea typeface="宋体" panose="02010600030101010101" pitchFamily="2" charset="-122"/>
              </a:rPr>
              <a:t>在舆论环境方面，企业要努力引导职工树立做精做优的向好思维，把工作当成信仰来追求，坚持把产品做成精品的价值追求，进而形成尊重工匠、崇尚工匠的群体效应。</a:t>
            </a:r>
            <a:endParaRPr lang="zh-CN" altLang="en-US" sz="2000" dirty="0">
              <a:solidFill>
                <a:schemeClr val="bg2">
                  <a:lumMod val="10000"/>
                </a:schemeClr>
              </a:solidFill>
              <a:latin typeface="宋体" panose="02010600030101010101" pitchFamily="2" charset="-122"/>
              <a:ea typeface="宋体" panose="02010600030101010101" pitchFamily="2" charset="-122"/>
            </a:endParaRPr>
          </a:p>
        </p:txBody>
      </p:sp>
      <p:pic>
        <p:nvPicPr>
          <p:cNvPr id="103" name="图片 102"/>
          <p:cNvPicPr/>
          <p:nvPr/>
        </p:nvPicPr>
        <p:blipFill>
          <a:blip r:embed="rId1"/>
          <a:stretch>
            <a:fillRect/>
          </a:stretch>
        </p:blipFill>
        <p:spPr>
          <a:xfrm>
            <a:off x="814705" y="2680970"/>
            <a:ext cx="4737735" cy="3387725"/>
          </a:xfrm>
          <a:prstGeom prst="rect">
            <a:avLst/>
          </a:prstGeom>
          <a:noFill/>
          <a:ln w="9525">
            <a:noFill/>
          </a:ln>
        </p:spPr>
      </p:pic>
      <p:pic>
        <p:nvPicPr>
          <p:cNvPr id="104" name="图片 103"/>
          <p:cNvPicPr/>
          <p:nvPr/>
        </p:nvPicPr>
        <p:blipFill>
          <a:blip r:embed="rId2"/>
          <a:stretch>
            <a:fillRect/>
          </a:stretch>
        </p:blipFill>
        <p:spPr>
          <a:xfrm>
            <a:off x="6341745" y="2680970"/>
            <a:ext cx="4986655" cy="3388360"/>
          </a:xfrm>
          <a:prstGeom prst="rect">
            <a:avLst/>
          </a:prstGeom>
          <a:noFill/>
          <a:ln w="9525">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102735" y="270510"/>
            <a:ext cx="3970020"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4279821" y="361889"/>
            <a:ext cx="2722880" cy="398780"/>
          </a:xfrm>
          <a:prstGeom prst="rect">
            <a:avLst/>
          </a:prstGeom>
        </p:spPr>
        <p:txBody>
          <a:bodyPr wrap="non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三、如何厚植工匠文化</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8" name="TextBox 76"/>
          <p:cNvSpPr txBox="1"/>
          <p:nvPr/>
        </p:nvSpPr>
        <p:spPr>
          <a:xfrm>
            <a:off x="695960" y="852805"/>
            <a:ext cx="10800080" cy="553085"/>
          </a:xfrm>
          <a:prstGeom prst="rect">
            <a:avLst/>
          </a:prstGeom>
          <a:noFill/>
        </p:spPr>
        <p:txBody>
          <a:bodyPr wrap="square" rtlCol="0">
            <a:spAutoFit/>
          </a:bodyPr>
          <a:lstStyle/>
          <a:p>
            <a:pPr fontAlgn="auto">
              <a:lnSpc>
                <a:spcPct val="150000"/>
              </a:lnSpc>
            </a:pPr>
            <a:r>
              <a:rPr lang="zh-CN" altLang="en-US" sz="2000" b="1" dirty="0">
                <a:solidFill>
                  <a:schemeClr val="accent1">
                    <a:lumMod val="75000"/>
                  </a:schemeClr>
                </a:solidFill>
                <a:latin typeface="宋体" panose="02010600030101010101" pitchFamily="2" charset="-122"/>
                <a:ea typeface="宋体" panose="02010600030101010101" pitchFamily="2" charset="-122"/>
              </a:rPr>
              <a:t>（三）加快构建工匠文化体系结构</a:t>
            </a:r>
            <a:endParaRPr lang="zh-CN" altLang="en-US" sz="2000" dirty="0">
              <a:solidFill>
                <a:schemeClr val="bg2">
                  <a:lumMod val="10000"/>
                </a:schemeClr>
              </a:solidFill>
              <a:latin typeface="宋体" panose="02010600030101010101" pitchFamily="2" charset="-122"/>
              <a:ea typeface="宋体" panose="02010600030101010101" pitchFamily="2" charset="-122"/>
            </a:endParaRPr>
          </a:p>
        </p:txBody>
      </p:sp>
      <p:cxnSp>
        <p:nvCxnSpPr>
          <p:cNvPr id="52" name="Straight Connector 49"/>
          <p:cNvCxnSpPr/>
          <p:nvPr>
            <p:custDataLst>
              <p:tags r:id="rId1"/>
            </p:custDataLst>
          </p:nvPr>
        </p:nvCxnSpPr>
        <p:spPr>
          <a:xfrm>
            <a:off x="3512503" y="2604453"/>
            <a:ext cx="1021080" cy="0"/>
          </a:xfrm>
          <a:prstGeom prst="line">
            <a:avLst/>
          </a:prstGeom>
          <a:noFill/>
          <a:ln w="9525" cap="flat" cmpd="sng" algn="ctr">
            <a:solidFill>
              <a:sysClr val="window" lastClr="FFFFFF">
                <a:lumMod val="65000"/>
              </a:sysClr>
            </a:solidFill>
            <a:prstDash val="solid"/>
          </a:ln>
          <a:effectLst/>
        </p:spPr>
      </p:cxnSp>
      <p:cxnSp>
        <p:nvCxnSpPr>
          <p:cNvPr id="53" name="Straight Connector 52"/>
          <p:cNvCxnSpPr/>
          <p:nvPr>
            <p:custDataLst>
              <p:tags r:id="rId2"/>
            </p:custDataLst>
          </p:nvPr>
        </p:nvCxnSpPr>
        <p:spPr>
          <a:xfrm>
            <a:off x="3553143" y="4454843"/>
            <a:ext cx="1375410" cy="0"/>
          </a:xfrm>
          <a:prstGeom prst="line">
            <a:avLst/>
          </a:prstGeom>
          <a:noFill/>
          <a:ln w="9525" cap="flat" cmpd="sng" algn="ctr">
            <a:solidFill>
              <a:sysClr val="window" lastClr="FFFFFF">
                <a:lumMod val="65000"/>
              </a:sysClr>
            </a:solidFill>
            <a:prstDash val="solid"/>
          </a:ln>
          <a:effectLst/>
        </p:spPr>
      </p:cxnSp>
      <p:cxnSp>
        <p:nvCxnSpPr>
          <p:cNvPr id="54" name="Straight Connector 38"/>
          <p:cNvCxnSpPr/>
          <p:nvPr>
            <p:custDataLst>
              <p:tags r:id="rId3"/>
            </p:custDataLst>
          </p:nvPr>
        </p:nvCxnSpPr>
        <p:spPr>
          <a:xfrm>
            <a:off x="6345238" y="2530158"/>
            <a:ext cx="2443480" cy="0"/>
          </a:xfrm>
          <a:prstGeom prst="line">
            <a:avLst/>
          </a:prstGeom>
          <a:noFill/>
          <a:ln w="9525" cap="flat" cmpd="sng" algn="ctr">
            <a:solidFill>
              <a:sysClr val="window" lastClr="FFFFFF">
                <a:lumMod val="65000"/>
              </a:sysClr>
            </a:solidFill>
            <a:prstDash val="solid"/>
          </a:ln>
          <a:effectLst/>
        </p:spPr>
      </p:cxnSp>
      <p:cxnSp>
        <p:nvCxnSpPr>
          <p:cNvPr id="55" name="Straight Connector 41"/>
          <p:cNvCxnSpPr/>
          <p:nvPr>
            <p:custDataLst>
              <p:tags r:id="rId4"/>
            </p:custDataLst>
          </p:nvPr>
        </p:nvCxnSpPr>
        <p:spPr>
          <a:xfrm>
            <a:off x="7500303" y="4327843"/>
            <a:ext cx="1021080" cy="0"/>
          </a:xfrm>
          <a:prstGeom prst="line">
            <a:avLst/>
          </a:prstGeom>
          <a:noFill/>
          <a:ln w="9525" cap="flat" cmpd="sng" algn="ctr">
            <a:solidFill>
              <a:sysClr val="window" lastClr="FFFFFF">
                <a:lumMod val="65000"/>
              </a:sysClr>
            </a:solidFill>
            <a:prstDash val="solid"/>
          </a:ln>
          <a:effectLst/>
        </p:spPr>
      </p:cxnSp>
      <p:sp>
        <p:nvSpPr>
          <p:cNvPr id="57" name="Oval 3"/>
          <p:cNvSpPr>
            <a:spLocks noChangeArrowheads="1"/>
          </p:cNvSpPr>
          <p:nvPr>
            <p:custDataLst>
              <p:tags r:id="rId5"/>
            </p:custDataLst>
          </p:nvPr>
        </p:nvSpPr>
        <p:spPr bwMode="auto">
          <a:xfrm>
            <a:off x="6009323" y="3403283"/>
            <a:ext cx="1820545" cy="1848485"/>
          </a:xfrm>
          <a:prstGeom prst="ellipse">
            <a:avLst/>
          </a:prstGeom>
          <a:solidFill>
            <a:srgbClr val="6FB6A6"/>
          </a:solidFill>
          <a:ln w="76200">
            <a:solidFill>
              <a:srgbClr val="6FB6A6">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8" name="Oval 4"/>
          <p:cNvSpPr>
            <a:spLocks noChangeArrowheads="1"/>
          </p:cNvSpPr>
          <p:nvPr>
            <p:custDataLst>
              <p:tags r:id="rId6"/>
            </p:custDataLst>
          </p:nvPr>
        </p:nvSpPr>
        <p:spPr bwMode="auto">
          <a:xfrm>
            <a:off x="6032183" y="1641158"/>
            <a:ext cx="1820545" cy="1848485"/>
          </a:xfrm>
          <a:prstGeom prst="ellipse">
            <a:avLst/>
          </a:prstGeom>
          <a:solidFill>
            <a:srgbClr val="60A9C3"/>
          </a:solidFill>
          <a:ln w="76200">
            <a:solidFill>
              <a:srgbClr val="60A9C3">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9" name="Oval 5"/>
          <p:cNvSpPr>
            <a:spLocks noChangeArrowheads="1"/>
          </p:cNvSpPr>
          <p:nvPr>
            <p:custDataLst>
              <p:tags r:id="rId7"/>
            </p:custDataLst>
          </p:nvPr>
        </p:nvSpPr>
        <p:spPr bwMode="auto">
          <a:xfrm>
            <a:off x="4270693" y="1679893"/>
            <a:ext cx="1820545" cy="1848485"/>
          </a:xfrm>
          <a:prstGeom prst="ellipse">
            <a:avLst/>
          </a:prstGeom>
          <a:solidFill>
            <a:srgbClr val="519BDF"/>
          </a:solidFill>
          <a:ln w="76200">
            <a:solidFill>
              <a:srgbClr val="519BDF">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1" name="Oval 7"/>
          <p:cNvSpPr>
            <a:spLocks noChangeArrowheads="1"/>
          </p:cNvSpPr>
          <p:nvPr>
            <p:custDataLst>
              <p:tags r:id="rId8"/>
            </p:custDataLst>
          </p:nvPr>
        </p:nvSpPr>
        <p:spPr bwMode="auto">
          <a:xfrm>
            <a:off x="4284663" y="3400108"/>
            <a:ext cx="1820545" cy="1848485"/>
          </a:xfrm>
          <a:prstGeom prst="ellipse">
            <a:avLst/>
          </a:prstGeom>
          <a:solidFill>
            <a:srgbClr val="7DC48A"/>
          </a:solidFill>
          <a:ln w="76200">
            <a:solidFill>
              <a:srgbClr val="7DC48A">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8" name="Oval 57"/>
          <p:cNvSpPr>
            <a:spLocks noChangeArrowheads="1"/>
          </p:cNvSpPr>
          <p:nvPr>
            <p:custDataLst>
              <p:tags r:id="rId9"/>
            </p:custDataLst>
          </p:nvPr>
        </p:nvSpPr>
        <p:spPr bwMode="auto">
          <a:xfrm>
            <a:off x="8010843" y="3953193"/>
            <a:ext cx="718820" cy="729615"/>
          </a:xfrm>
          <a:prstGeom prst="ellipse">
            <a:avLst/>
          </a:prstGeom>
          <a:solidFill>
            <a:srgbClr val="6FB6A6"/>
          </a:solidFill>
          <a:ln w="38100">
            <a:solidFill>
              <a:srgbClr val="6FB6A6">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3</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1" name="Oval 68"/>
          <p:cNvSpPr>
            <a:spLocks noChangeArrowheads="1"/>
          </p:cNvSpPr>
          <p:nvPr>
            <p:custDataLst>
              <p:tags r:id="rId10"/>
            </p:custDataLst>
          </p:nvPr>
        </p:nvSpPr>
        <p:spPr bwMode="auto">
          <a:xfrm>
            <a:off x="8048943" y="2167573"/>
            <a:ext cx="718820" cy="729615"/>
          </a:xfrm>
          <a:prstGeom prst="ellipse">
            <a:avLst/>
          </a:prstGeom>
          <a:solidFill>
            <a:srgbClr val="60A9C3"/>
          </a:solidFill>
          <a:ln w="38100">
            <a:solidFill>
              <a:srgbClr val="60A9C3">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2</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2" name="Oval 69"/>
          <p:cNvSpPr>
            <a:spLocks noChangeArrowheads="1"/>
          </p:cNvSpPr>
          <p:nvPr>
            <p:custDataLst>
              <p:tags r:id="rId11"/>
            </p:custDataLst>
          </p:nvPr>
        </p:nvSpPr>
        <p:spPr bwMode="auto">
          <a:xfrm>
            <a:off x="3345498" y="4112578"/>
            <a:ext cx="718820" cy="729615"/>
          </a:xfrm>
          <a:prstGeom prst="ellipse">
            <a:avLst/>
          </a:prstGeom>
          <a:solidFill>
            <a:srgbClr val="7DC48A"/>
          </a:solidFill>
          <a:ln w="38100">
            <a:solidFill>
              <a:srgbClr val="7DC48A">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4</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3" name="Oval 70"/>
          <p:cNvSpPr>
            <a:spLocks noChangeArrowheads="1"/>
          </p:cNvSpPr>
          <p:nvPr>
            <p:custDataLst>
              <p:tags r:id="rId12"/>
            </p:custDataLst>
          </p:nvPr>
        </p:nvSpPr>
        <p:spPr bwMode="auto">
          <a:xfrm>
            <a:off x="3304223" y="2201863"/>
            <a:ext cx="718820" cy="729615"/>
          </a:xfrm>
          <a:prstGeom prst="ellipse">
            <a:avLst/>
          </a:prstGeom>
          <a:solidFill>
            <a:srgbClr val="519BDF"/>
          </a:solidFill>
          <a:ln w="38100">
            <a:solidFill>
              <a:srgbClr val="519BDF">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1</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5" name="Oval 2"/>
          <p:cNvSpPr>
            <a:spLocks noChangeArrowheads="1"/>
          </p:cNvSpPr>
          <p:nvPr>
            <p:custDataLst>
              <p:tags r:id="rId13"/>
            </p:custDataLst>
          </p:nvPr>
        </p:nvSpPr>
        <p:spPr bwMode="auto">
          <a:xfrm>
            <a:off x="5171123" y="2580958"/>
            <a:ext cx="1806575" cy="1834515"/>
          </a:xfrm>
          <a:prstGeom prst="ellipse">
            <a:avLst/>
          </a:prstGeom>
          <a:solidFill>
            <a:sysClr val="window" lastClr="FFFFFF"/>
          </a:solidFill>
          <a:ln w="152400">
            <a:solidFill>
              <a:sysClr val="window" lastClr="FFFFFF"/>
            </a:solidFill>
          </a:ln>
        </p:spPr>
        <p:txBody>
          <a:bodyPr vert="horz" wrap="square" lIns="121920" tIns="60960" rIns="121920" bIns="60960" numCol="1" anchor="t" anchorCtr="0" compatLnSpc="1"/>
          <a:lstStyle/>
          <a:p>
            <a:pPr>
              <a:lnSpc>
                <a:spcPct val="120000"/>
              </a:lnSpc>
            </a:pPr>
            <a:endParaRPr lang="en-US" sz="2400" kern="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78" name="空心弧 77"/>
          <p:cNvSpPr/>
          <p:nvPr>
            <p:custDataLst>
              <p:tags r:id="rId14"/>
            </p:custDataLst>
          </p:nvPr>
        </p:nvSpPr>
        <p:spPr>
          <a:xfrm rot="5400000">
            <a:off x="5171123" y="2594928"/>
            <a:ext cx="1806575" cy="1806575"/>
          </a:xfrm>
          <a:prstGeom prst="blockArc">
            <a:avLst>
              <a:gd name="adj1" fmla="val 21427815"/>
              <a:gd name="adj2" fmla="val 5686052"/>
              <a:gd name="adj3" fmla="val 11408"/>
            </a:avLst>
          </a:prstGeom>
          <a:solidFill>
            <a:srgbClr val="7DC48A"/>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89" name="空心弧 88"/>
          <p:cNvSpPr/>
          <p:nvPr>
            <p:custDataLst>
              <p:tags r:id="rId15"/>
            </p:custDataLst>
          </p:nvPr>
        </p:nvSpPr>
        <p:spPr>
          <a:xfrm rot="5400000">
            <a:off x="5171123" y="2594928"/>
            <a:ext cx="1806575" cy="1806575"/>
          </a:xfrm>
          <a:prstGeom prst="blockArc">
            <a:avLst>
              <a:gd name="adj1" fmla="val 10844098"/>
              <a:gd name="adj2" fmla="val 15935468"/>
              <a:gd name="adj3" fmla="val 11244"/>
            </a:avLst>
          </a:prstGeom>
          <a:solidFill>
            <a:srgbClr val="60A9C3"/>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90" name="空心弧 89"/>
          <p:cNvSpPr/>
          <p:nvPr>
            <p:custDataLst>
              <p:tags r:id="rId16"/>
            </p:custDataLst>
          </p:nvPr>
        </p:nvSpPr>
        <p:spPr>
          <a:xfrm rot="5400000">
            <a:off x="5171123" y="2594928"/>
            <a:ext cx="1806575" cy="1806575"/>
          </a:xfrm>
          <a:prstGeom prst="blockArc">
            <a:avLst>
              <a:gd name="adj1" fmla="val 5658009"/>
              <a:gd name="adj2" fmla="val 10862140"/>
              <a:gd name="adj3" fmla="val 11078"/>
            </a:avLst>
          </a:prstGeom>
          <a:solidFill>
            <a:srgbClr val="519BDF"/>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01" name="空心弧 100"/>
          <p:cNvSpPr/>
          <p:nvPr>
            <p:custDataLst>
              <p:tags r:id="rId17"/>
            </p:custDataLst>
          </p:nvPr>
        </p:nvSpPr>
        <p:spPr>
          <a:xfrm rot="5400000">
            <a:off x="5171123" y="2591118"/>
            <a:ext cx="1806575" cy="1806575"/>
          </a:xfrm>
          <a:prstGeom prst="blockArc">
            <a:avLst>
              <a:gd name="adj1" fmla="val 15944909"/>
              <a:gd name="adj2" fmla="val 21425267"/>
              <a:gd name="adj3" fmla="val 11329"/>
            </a:avLst>
          </a:prstGeom>
          <a:solidFill>
            <a:srgbClr val="6FB6A6"/>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40" name="文本框 39"/>
          <p:cNvSpPr txBox="1"/>
          <p:nvPr>
            <p:custDataLst>
              <p:tags r:id="rId18"/>
            </p:custDataLst>
          </p:nvPr>
        </p:nvSpPr>
        <p:spPr>
          <a:xfrm>
            <a:off x="607695" y="1675765"/>
            <a:ext cx="2602865" cy="1443990"/>
          </a:xfrm>
          <a:prstGeom prst="rect">
            <a:avLst/>
          </a:prstGeom>
          <a:noFill/>
        </p:spPr>
        <p:txBody>
          <a:bodyPr wrap="square" rtlCol="0" anchor="ctr" anchorCtr="0">
            <a:normAutofit/>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algn="l" fontAlgn="auto">
              <a:lnSpc>
                <a:spcPct val="130000"/>
              </a:lnSpc>
            </a:pPr>
            <a:r>
              <a:rPr lang="zh-CN" altLang="en-US" sz="1600" dirty="0">
                <a:solidFill>
                  <a:sysClr val="windowText" lastClr="000000">
                    <a:lumMod val="75000"/>
                    <a:lumOff val="25000"/>
                  </a:sysClr>
                </a:solidFill>
                <a:uFillTx/>
                <a:sym typeface="Arial" panose="020B0604020202020204" pitchFamily="34" charset="0"/>
              </a:rPr>
              <a:t>（1）精神层面。企业在文化建设方面，要树立工匠光荣的价值取向，形成争当工匠的氛围。</a:t>
            </a:r>
            <a:endParaRPr lang="zh-CN" altLang="en-US" sz="1600" dirty="0">
              <a:solidFill>
                <a:sysClr val="windowText" lastClr="000000">
                  <a:lumMod val="75000"/>
                  <a:lumOff val="25000"/>
                </a:sysClr>
              </a:solidFill>
              <a:uFillTx/>
              <a:sym typeface="Arial" panose="020B0604020202020204" pitchFamily="34" charset="0"/>
            </a:endParaRPr>
          </a:p>
        </p:txBody>
      </p:sp>
      <p:sp>
        <p:nvSpPr>
          <p:cNvPr id="41" name="文本框 40"/>
          <p:cNvSpPr txBox="1"/>
          <p:nvPr>
            <p:custDataLst>
              <p:tags r:id="rId19"/>
            </p:custDataLst>
          </p:nvPr>
        </p:nvSpPr>
        <p:spPr>
          <a:xfrm>
            <a:off x="665480" y="4076700"/>
            <a:ext cx="2531110" cy="1734185"/>
          </a:xfrm>
          <a:prstGeom prst="rect">
            <a:avLst/>
          </a:prstGeom>
          <a:noFill/>
        </p:spPr>
        <p:txBody>
          <a:bodyPr wrap="square" rtlCol="0" anchor="ctr" anchorCtr="0">
            <a:normAutofit lnSpcReduction="20000"/>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algn="l" fontAlgn="auto">
              <a:lnSpc>
                <a:spcPct val="130000"/>
              </a:lnSpc>
            </a:pPr>
            <a:r>
              <a:rPr lang="zh-CN" altLang="en-US" sz="1600" dirty="0">
                <a:solidFill>
                  <a:sysClr val="windowText" lastClr="000000">
                    <a:lumMod val="75000"/>
                    <a:lumOff val="25000"/>
                  </a:sysClr>
                </a:solidFill>
                <a:uFillTx/>
                <a:sym typeface="Arial" panose="020B0604020202020204" pitchFamily="34" charset="0"/>
              </a:rPr>
              <a:t>（4）制度层面。要加强落实制度保障。弘扬工匠文化是一场全方位的社会造势活动，需要在执行落实上有规划、有抓手。</a:t>
            </a:r>
            <a:endParaRPr lang="zh-CN" altLang="en-US" sz="1600" dirty="0">
              <a:solidFill>
                <a:sysClr val="windowText" lastClr="000000">
                  <a:lumMod val="75000"/>
                  <a:lumOff val="25000"/>
                </a:sysClr>
              </a:solidFill>
              <a:uFillTx/>
              <a:sym typeface="Arial" panose="020B0604020202020204" pitchFamily="34" charset="0"/>
            </a:endParaRPr>
          </a:p>
        </p:txBody>
      </p:sp>
      <p:sp>
        <p:nvSpPr>
          <p:cNvPr id="42" name="文本框 41"/>
          <p:cNvSpPr txBox="1"/>
          <p:nvPr>
            <p:custDataLst>
              <p:tags r:id="rId20"/>
            </p:custDataLst>
          </p:nvPr>
        </p:nvSpPr>
        <p:spPr>
          <a:xfrm>
            <a:off x="8910955" y="1537335"/>
            <a:ext cx="2701290" cy="198628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fontAlgn="auto">
              <a:lnSpc>
                <a:spcPct val="130000"/>
              </a:lnSpc>
            </a:pPr>
            <a:r>
              <a:rPr lang="zh-CN" altLang="en-US" sz="1600" dirty="0">
                <a:solidFill>
                  <a:sysClr val="windowText" lastClr="000000">
                    <a:lumMod val="75000"/>
                    <a:lumOff val="25000"/>
                  </a:sysClr>
                </a:solidFill>
                <a:uFillTx/>
                <a:sym typeface="Arial" panose="020B0604020202020204" pitchFamily="34" charset="0"/>
              </a:rPr>
              <a:t>（2）器物层面。工匠们对应的工业文化类型是这个群体认同的重要载体，因此要保护好工业遗迹、工业艺术品等一批可触知的物质实体。</a:t>
            </a:r>
            <a:endParaRPr lang="zh-CN" altLang="en-US" sz="1600" dirty="0">
              <a:solidFill>
                <a:sysClr val="windowText" lastClr="000000">
                  <a:lumMod val="75000"/>
                  <a:lumOff val="25000"/>
                </a:sysClr>
              </a:solidFill>
              <a:uFillTx/>
              <a:sym typeface="Arial" panose="020B0604020202020204" pitchFamily="34" charset="0"/>
            </a:endParaRPr>
          </a:p>
        </p:txBody>
      </p:sp>
      <p:sp>
        <p:nvSpPr>
          <p:cNvPr id="43" name="文本框 42"/>
          <p:cNvSpPr txBox="1"/>
          <p:nvPr>
            <p:custDataLst>
              <p:tags r:id="rId21"/>
            </p:custDataLst>
          </p:nvPr>
        </p:nvSpPr>
        <p:spPr>
          <a:xfrm>
            <a:off x="8938895" y="4076700"/>
            <a:ext cx="2986405" cy="1734185"/>
          </a:xfrm>
          <a:prstGeom prst="rect">
            <a:avLst/>
          </a:prstGeom>
          <a:noFill/>
        </p:spPr>
        <p:txBody>
          <a:bodyPr wrap="square" rtlCol="0" anchor="ctr" anchorCtr="0">
            <a:normAutofit/>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fontAlgn="auto">
              <a:lnSpc>
                <a:spcPct val="130000"/>
              </a:lnSpc>
            </a:pPr>
            <a:r>
              <a:rPr lang="zh-CN" altLang="en-US" sz="1600" dirty="0">
                <a:solidFill>
                  <a:sysClr val="windowText" lastClr="000000">
                    <a:lumMod val="75000"/>
                    <a:lumOff val="25000"/>
                  </a:sysClr>
                </a:solidFill>
                <a:uFillTx/>
                <a:sym typeface="Arial" panose="020B0604020202020204" pitchFamily="34" charset="0"/>
              </a:rPr>
              <a:t>（3）社会层面。通过开展一系列社会活动，比如开展技能大赛，加深人们对工匠精神的认识，提升工匠文化在社会上的认知度和认可度。</a:t>
            </a:r>
            <a:endParaRPr lang="zh-CN" altLang="en-US" sz="1600" dirty="0">
              <a:solidFill>
                <a:sysClr val="windowText" lastClr="000000">
                  <a:lumMod val="75000"/>
                  <a:lumOff val="25000"/>
                </a:sysClr>
              </a:solidFill>
              <a:uFillTx/>
              <a:sym typeface="Arial" panose="020B0604020202020204" pitchFamily="34" charset="0"/>
            </a:endParaRPr>
          </a:p>
        </p:txBody>
      </p:sp>
      <p:pic>
        <p:nvPicPr>
          <p:cNvPr id="44" name="图形 43"/>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4880928" y="4148773"/>
            <a:ext cx="628650" cy="714375"/>
          </a:xfrm>
          <a:prstGeom prst="rect">
            <a:avLst/>
          </a:prstGeom>
        </p:spPr>
      </p:pic>
      <p:pic>
        <p:nvPicPr>
          <p:cNvPr id="45" name="图形 44"/>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6819583" y="4217353"/>
            <a:ext cx="457200" cy="485775"/>
          </a:xfrm>
          <a:prstGeom prst="rect">
            <a:avLst/>
          </a:prstGeom>
        </p:spPr>
      </p:pic>
      <p:pic>
        <p:nvPicPr>
          <p:cNvPr id="46" name="图形 45"/>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6612573" y="2208213"/>
            <a:ext cx="676275" cy="466725"/>
          </a:xfrm>
          <a:prstGeom prst="rect">
            <a:avLst/>
          </a:prstGeom>
        </p:spPr>
      </p:pic>
      <p:pic>
        <p:nvPicPr>
          <p:cNvPr id="47" name="图形 46"/>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4727893" y="2270443"/>
            <a:ext cx="571500" cy="590550"/>
          </a:xfrm>
          <a:prstGeom prst="rect">
            <a:avLst/>
          </a:prstGeom>
        </p:spPr>
      </p:pic>
      <p:pic>
        <p:nvPicPr>
          <p:cNvPr id="48" name="图形 47"/>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5788343" y="3226753"/>
            <a:ext cx="571500" cy="542925"/>
          </a:xfrm>
          <a:prstGeom prst="rect">
            <a:avLst/>
          </a:prstGeom>
        </p:spPr>
      </p:pic>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a"/>
  <p:tag name="KSO_WM_UNIT_INDEX" val="1_1_1"/>
  <p:tag name="KSO_WM_UNIT_ID" val="diagram20174729_2*q_h_a*1_1_1"/>
  <p:tag name="KSO_WM_UNIT_LAYERLEVEL" val="1_1_1"/>
  <p:tag name="KSO_WM_UNIT_VALUE" val="6"/>
  <p:tag name="KSO_WM_UNIT_HIGHLIGHT" val="0"/>
  <p:tag name="KSO_WM_UNIT_COMPATIBLE" val="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13"/>
  <p:tag name="KSO_WM_UNIT_TEXT_FILL_TYPE" val="1"/>
</p:tagLst>
</file>

<file path=ppt/tags/tag101.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f"/>
  <p:tag name="KSO_WM_UNIT_INDEX" val="1_1_1"/>
  <p:tag name="KSO_WM_UNIT_ID" val="diagram20174729_2*q_h_f*1_1_1"/>
  <p:tag name="KSO_WM_UNIT_LAYERLEVEL" val="1_1_1"/>
  <p:tag name="KSO_WM_UNIT_VALUE" val="16"/>
  <p:tag name="KSO_WM_UNIT_HIGHLIGHT" val="0"/>
  <p:tag name="KSO_WM_UNIT_COMPATIBLE" val="0"/>
  <p:tag name="KSO_WM_DIAGRAM_GROUP_CODE" val="q1-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 val="13"/>
  <p:tag name="KSO_WM_UNIT_TEXT_FILL_TYPE" val="1"/>
</p:tagLst>
</file>

<file path=ppt/tags/tag102.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a"/>
  <p:tag name="KSO_WM_UNIT_INDEX" val="1_2_1"/>
  <p:tag name="KSO_WM_UNIT_ID" val="diagram20174729_2*q_h_a*1_2_1"/>
  <p:tag name="KSO_WM_UNIT_LAYERLEVEL" val="1_1_1"/>
  <p:tag name="KSO_WM_UNIT_VALUE" val="6"/>
  <p:tag name="KSO_WM_UNIT_HIGHLIGHT" val="0"/>
  <p:tag name="KSO_WM_UNIT_COMPATIBLE" val="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13"/>
  <p:tag name="KSO_WM_UNIT_TEXT_FILL_TYPE" val="1"/>
</p:tagLst>
</file>

<file path=ppt/tags/tag103.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f"/>
  <p:tag name="KSO_WM_UNIT_INDEX" val="1_2_1"/>
  <p:tag name="KSO_WM_UNIT_ID" val="diagram20174729_2*q_h_f*1_2_1"/>
  <p:tag name="KSO_WM_UNIT_LAYERLEVEL" val="1_1_1"/>
  <p:tag name="KSO_WM_UNIT_VALUE" val="16"/>
  <p:tag name="KSO_WM_UNIT_HIGHLIGHT" val="0"/>
  <p:tag name="KSO_WM_UNIT_COMPATIBLE" val="0"/>
  <p:tag name="KSO_WM_DIAGRAM_GROUP_CODE" val="q1-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 val="13"/>
  <p:tag name="KSO_WM_UNIT_TEXT_FILL_TYPE" val="1"/>
</p:tagLst>
</file>

<file path=ppt/tags/tag104.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a"/>
  <p:tag name="KSO_WM_UNIT_INDEX" val="1_3_1"/>
  <p:tag name="KSO_WM_UNIT_ID" val="diagram20174729_2*q_h_a*1_3_1"/>
  <p:tag name="KSO_WM_UNIT_LAYERLEVEL" val="1_1_1"/>
  <p:tag name="KSO_WM_UNIT_VALUE" val="6"/>
  <p:tag name="KSO_WM_UNIT_HIGHLIGHT" val="0"/>
  <p:tag name="KSO_WM_UNIT_COMPATIBLE" val="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13"/>
  <p:tag name="KSO_WM_UNIT_TEXT_FILL_TYPE" val="1"/>
</p:tagLst>
</file>

<file path=ppt/tags/tag105.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f"/>
  <p:tag name="KSO_WM_UNIT_INDEX" val="1_3_1"/>
  <p:tag name="KSO_WM_UNIT_ID" val="diagram20174729_2*q_h_f*1_3_1"/>
  <p:tag name="KSO_WM_UNIT_LAYERLEVEL" val="1_1_1"/>
  <p:tag name="KSO_WM_UNIT_VALUE" val="16"/>
  <p:tag name="KSO_WM_UNIT_HIGHLIGHT" val="0"/>
  <p:tag name="KSO_WM_UNIT_COMPATIBLE" val="0"/>
  <p:tag name="KSO_WM_DIAGRAM_GROUP_CODE" val="q1-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 val="13"/>
  <p:tag name="KSO_WM_UNIT_TEXT_FILL_TYPE" val="1"/>
</p:tagLst>
</file>

<file path=ppt/tags/tag106.xml><?xml version="1.0" encoding="utf-8"?>
<p:tagLst xmlns:p="http://schemas.openxmlformats.org/presentationml/2006/main">
  <p:tag name="KSO_WM_BEAUTIFY_FLAG" val="#wm#"/>
  <p:tag name="KSO_WM_TEMPLATE_CATEGORY" val="custom"/>
  <p:tag name="KSO_WM_TEMPLATE_INDEX" val="20187308"/>
</p:tagLst>
</file>

<file path=ppt/tags/tag107.xml><?xml version="1.0" encoding="utf-8"?>
<p:tagLst xmlns:p="http://schemas.openxmlformats.org/presentationml/2006/main">
  <p:tag name="KSO_WPP_MARK_KEY" val="b412114a-ae6f-4d91-aec1-d216a7d1671e"/>
  <p:tag name="COMMONDATA" val="eyJjb3VudCI6NSwiaGRpZCI6IjdmNzE3YzM0NDQwZjRhZWNmYTY5ZjYzNzc5YTY3NTI3IiwidXNlckNvdW50Ijo1fQ=="/>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785_2*q_h_i*1_1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69785_2*q_h_i*1_4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785_2*q_h_i*1_2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69785_2*q_h_i*1_3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785_2*q_h_i*1_3_2"/>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785_2*q_h_i*1_2_2"/>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785_2*q_h_i*1_1_2"/>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69785_2*q_h_i*1_4_2"/>
  <p:tag name="KSO_WM_TEMPLATE_CATEGORY" val="diagram"/>
  <p:tag name="KSO_WM_TEMPLATE_INDEX" val="20169785"/>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3"/>
  <p:tag name="KSO_WM_UNIT_ID" val="diagram20169785_2*q_h_i*1_3_3"/>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3"/>
  <p:tag name="KSO_WM_UNIT_ID" val="diagram20169785_2*q_h_i*1_2_3"/>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3"/>
  <p:tag name="KSO_WM_UNIT_ID" val="diagram20169785_2*q_h_i*1_4_3"/>
  <p:tag name="KSO_WM_TEMPLATE_CATEGORY" val="diagram"/>
  <p:tag name="KSO_WM_TEMPLATE_INDEX" val="20169785"/>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3"/>
  <p:tag name="KSO_WM_UNIT_ID" val="diagram20169785_2*q_h_i*1_1_3"/>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785_2*q_i*1_1"/>
  <p:tag name="KSO_WM_TEMPLATE_CATEGORY" val="diagram"/>
  <p:tag name="KSO_WM_TEMPLATE_INDEX" val="20169785"/>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785_2*q_i*1_2"/>
  <p:tag name="KSO_WM_TEMPLATE_CATEGORY" val="diagram"/>
  <p:tag name="KSO_WM_TEMPLATE_INDEX" val="20169785"/>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69785_2*q_i*1_3"/>
  <p:tag name="KSO_WM_TEMPLATE_CATEGORY" val="diagram"/>
  <p:tag name="KSO_WM_TEMPLATE_INDEX" val="20169785"/>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69785_2*q_i*1_4"/>
  <p:tag name="KSO_WM_TEMPLATE_CATEGORY" val="diagram"/>
  <p:tag name="KSO_WM_TEMPLATE_INDEX" val="2016978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169785_2*q_i*1_5"/>
  <p:tag name="KSO_WM_TEMPLATE_CATEGORY" val="diagram"/>
  <p:tag name="KSO_WM_TEMPLATE_INDEX" val="20169785"/>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79.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785_2*q_h_f*1_1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169785_2*q_h_f*1_4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81.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785_2*q_h_f*1_2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82.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785_2*q_h_f*1_3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83.xml><?xml version="1.0" encoding="utf-8"?>
<p:tagLst xmlns:p="http://schemas.openxmlformats.org/presentationml/2006/main">
  <p:tag name="KSO_WM_UNIT_VALUE" val="198*174"/>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169785_2*q_h_x*1_4_1"/>
  <p:tag name="KSO_WM_TEMPLATE_CATEGORY" val="diagram"/>
  <p:tag name="KSO_WM_TEMPLATE_INDEX" val="20169785"/>
  <p:tag name="KSO_WM_UNIT_LAYERLEVEL" val="1_1_1"/>
  <p:tag name="KSO_WM_TAG_VERSION" val="1.0"/>
  <p:tag name="KSO_WM_BEAUTIFY_FLAG" val="#wm#"/>
</p:tagLst>
</file>

<file path=ppt/tags/tag84.xml><?xml version="1.0" encoding="utf-8"?>
<p:tagLst xmlns:p="http://schemas.openxmlformats.org/presentationml/2006/main">
  <p:tag name="KSO_WM_UNIT_VALUE" val="135*127"/>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785_2*q_h_x*1_3_1"/>
  <p:tag name="KSO_WM_TEMPLATE_CATEGORY" val="diagram"/>
  <p:tag name="KSO_WM_TEMPLATE_INDEX" val="20169785"/>
  <p:tag name="KSO_WM_UNIT_LAYERLEVEL" val="1_1_1"/>
  <p:tag name="KSO_WM_TAG_VERSION" val="1.0"/>
  <p:tag name="KSO_WM_BEAUTIFY_FLAG" val="#wm#"/>
</p:tagLst>
</file>

<file path=ppt/tags/tag85.xml><?xml version="1.0" encoding="utf-8"?>
<p:tagLst xmlns:p="http://schemas.openxmlformats.org/presentationml/2006/main">
  <p:tag name="KSO_WM_UNIT_VALUE" val="130*188"/>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785_2*q_h_x*1_2_1"/>
  <p:tag name="KSO_WM_TEMPLATE_CATEGORY" val="diagram"/>
  <p:tag name="KSO_WM_TEMPLATE_INDEX" val="20169785"/>
  <p:tag name="KSO_WM_UNIT_LAYERLEVEL" val="1_1_1"/>
  <p:tag name="KSO_WM_TAG_VERSION" val="1.0"/>
  <p:tag name="KSO_WM_BEAUTIFY_FLAG" val="#wm#"/>
</p:tagLst>
</file>

<file path=ppt/tags/tag86.xml><?xml version="1.0" encoding="utf-8"?>
<p:tagLst xmlns:p="http://schemas.openxmlformats.org/presentationml/2006/main">
  <p:tag name="KSO_WM_UNIT_VALUE" val="164*159"/>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785_2*q_h_x*1_1_1"/>
  <p:tag name="KSO_WM_TEMPLATE_CATEGORY" val="diagram"/>
  <p:tag name="KSO_WM_TEMPLATE_INDEX" val="20169785"/>
  <p:tag name="KSO_WM_UNIT_LAYERLEVEL" val="1_1_1"/>
  <p:tag name="KSO_WM_TAG_VERSION" val="1.0"/>
  <p:tag name="KSO_WM_BEAUTIFY_FLAG" val="#wm#"/>
</p:tagLst>
</file>

<file path=ppt/tags/tag87.xml><?xml version="1.0" encoding="utf-8"?>
<p:tagLst xmlns:p="http://schemas.openxmlformats.org/presentationml/2006/main">
  <p:tag name="KSO_WM_UNIT_VALUE" val="151*159"/>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169785_2*q_x*1_1"/>
  <p:tag name="KSO_WM_TEMPLATE_CATEGORY" val="diagram"/>
  <p:tag name="KSO_WM_TEMPLATE_INDEX" val="20169785"/>
  <p:tag name="KSO_WM_UNIT_LAYERLEVEL" val="1_1"/>
  <p:tag name="KSO_WM_TAG_VERSION" val="1.0"/>
  <p:tag name="KSO_WM_BEAUTIFY_FLAG" val="#wm#"/>
</p:tagLst>
</file>

<file path=ppt/tags/tag88.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1_3"/>
  <p:tag name="KSO_WM_UNIT_ID" val="diagram20174729_2*q_h_i*1_1_3"/>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89.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1_4"/>
  <p:tag name="KSO_WM_UNIT_ID" val="diagram20174729_2*q_h_i*1_1_4"/>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3_1"/>
  <p:tag name="KSO_WM_UNIT_ID" val="diagram20174729_2*q_h_i*1_3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Lst>
</file>

<file path=ppt/tags/tag91.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3_4"/>
  <p:tag name="KSO_WM_UNIT_ID" val="diagram20174729_2*q_h_i*1_3_4"/>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Lst>
</file>

<file path=ppt/tags/tag92.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2_1"/>
  <p:tag name="KSO_WM_UNIT_ID" val="diagram20174729_2*q_h_i*1_2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93.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2_2"/>
  <p:tag name="KSO_WM_UNIT_ID" val="diagram20174729_2*q_h_i*1_2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94.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2_3"/>
  <p:tag name="KSO_WM_UNIT_ID" val="diagram20174729_2*q_h_i*1_2_3"/>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95.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2_4"/>
  <p:tag name="KSO_WM_UNIT_ID" val="diagram20174729_2*q_h_i*1_2_4"/>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96.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1_1"/>
  <p:tag name="KSO_WM_UNIT_ID" val="diagram20174729_2*q_h_i*1_1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97.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1_2"/>
  <p:tag name="KSO_WM_UNIT_ID" val="diagram20174729_2*q_h_i*1_1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98.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3_3"/>
  <p:tag name="KSO_WM_UNIT_ID" val="diagram20174729_2*q_h_i*1_3_3"/>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Lst>
</file>

<file path=ppt/tags/tag99.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3_2"/>
  <p:tag name="KSO_WM_UNIT_ID" val="diagram20174729_2*q_h_i*1_3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8460</Words>
  <Application>WPS 演示</Application>
  <PresentationFormat>宽屏</PresentationFormat>
  <Paragraphs>332</Paragraphs>
  <Slides>51</Slides>
  <Notes>0</Notes>
  <HiddenSlides>0</HiddenSlides>
  <MMClips>0</MMClips>
  <ScaleCrop>false</ScaleCrop>
  <HeadingPairs>
    <vt:vector size="6" baseType="variant">
      <vt:variant>
        <vt:lpstr>已用的字体</vt:lpstr>
      </vt:variant>
      <vt:variant>
        <vt:i4>19</vt:i4>
      </vt:variant>
      <vt:variant>
        <vt:lpstr>主题</vt:lpstr>
      </vt:variant>
      <vt:variant>
        <vt:i4>3</vt:i4>
      </vt:variant>
      <vt:variant>
        <vt:lpstr>幻灯片标题</vt:lpstr>
      </vt:variant>
      <vt:variant>
        <vt:i4>51</vt:i4>
      </vt:variant>
    </vt:vector>
  </HeadingPairs>
  <TitlesOfParts>
    <vt:vector size="73" baseType="lpstr">
      <vt:lpstr>Arial</vt:lpstr>
      <vt:lpstr>宋体</vt:lpstr>
      <vt:lpstr>Wingdings</vt:lpstr>
      <vt:lpstr>草檀斋毛泽东字体</vt:lpstr>
      <vt:lpstr>华文中宋</vt:lpstr>
      <vt:lpstr>禹卫书法行书简体</vt:lpstr>
      <vt:lpstr>方正清刻本悦宋简体</vt:lpstr>
      <vt:lpstr>经典繁方篆</vt:lpstr>
      <vt:lpstr>等线</vt:lpstr>
      <vt:lpstr>微软雅黑</vt:lpstr>
      <vt:lpstr>Arial Unicode MS</vt:lpstr>
      <vt:lpstr>等线 Light</vt:lpstr>
      <vt:lpstr>Calibri</vt:lpstr>
      <vt:lpstr>汉仪尚巍手书W</vt:lpstr>
      <vt:lpstr>Calibri Light</vt:lpstr>
      <vt:lpstr>黑体</vt:lpstr>
      <vt:lpstr>Tempus Sans ITC</vt:lpstr>
      <vt:lpstr>Gabriola</vt:lpstr>
      <vt:lpstr>幼圆</vt:lpstr>
      <vt:lpstr>Office 主题​​</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Name</dc:creator>
  <cp:lastModifiedBy>无谓</cp:lastModifiedBy>
  <cp:revision>30</cp:revision>
  <dcterms:created xsi:type="dcterms:W3CDTF">2018-06-26T12:07:00Z</dcterms:created>
  <dcterms:modified xsi:type="dcterms:W3CDTF">2022-09-21T13:33:56Z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2052-11.1.0.12358</vt:lpwstr>
  </property>
  <property fmtid="{D5CDD505-2E9C-101B-9397-08002B2CF9AE}" pid="3" name="KSOTemplateUUID">
    <vt:lpwstr>v1.0_mb_DEHc3K1YoGb82d7j4suvGg==</vt:lpwstr>
  </property>
  <property fmtid="{D5CDD505-2E9C-101B-9397-08002B2CF9AE}" pid="4" name="ICV">
    <vt:lpwstr>4C20CDB84E4E45C48B9C7F0662DD32FF</vt:lpwstr>
  </property>
</Properties>
</file>